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5.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6.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7.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8.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9.xml" ContentType="application/vnd.openxmlformats-officedocument.theme+xml"/>
  <Override PartName="/ppt/tags/tag6.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 id="2147483670" r:id="rId5"/>
    <p:sldMasterId id="2147483722" r:id="rId6"/>
    <p:sldMasterId id="2147483745" r:id="rId7"/>
    <p:sldMasterId id="2147483816" r:id="rId8"/>
    <p:sldMasterId id="2147483857" r:id="rId9"/>
    <p:sldMasterId id="2147483892" r:id="rId10"/>
    <p:sldMasterId id="2147483945" r:id="rId11"/>
    <p:sldMasterId id="2147484025" r:id="rId12"/>
  </p:sldMasterIdLst>
  <p:notesMasterIdLst>
    <p:notesMasterId r:id="rId21"/>
  </p:notesMasterIdLst>
  <p:sldIdLst>
    <p:sldId id="2147478022" r:id="rId13"/>
    <p:sldId id="2147478292" r:id="rId14"/>
    <p:sldId id="2147478291" r:id="rId15"/>
    <p:sldId id="2147478260" r:id="rId16"/>
    <p:sldId id="2147478280" r:id="rId17"/>
    <p:sldId id="2147478281" r:id="rId18"/>
    <p:sldId id="2147478287" r:id="rId19"/>
    <p:sldId id="21474782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s for VMware Customers" id="{DA0EA85D-8F3C-4168-BAF9-0D112F575264}">
          <p14:sldIdLst>
            <p14:sldId id="2147478022"/>
            <p14:sldId id="2147478292"/>
            <p14:sldId id="2147478291"/>
            <p14:sldId id="2147478260"/>
            <p14:sldId id="2147478280"/>
            <p14:sldId id="2147478281"/>
          </p14:sldIdLst>
        </p14:section>
        <p14:section name="Optional slides by solution" id="{E9E8DAAF-23EF-4724-94D8-DAD4CFF7C204}">
          <p14:sldIdLst>
            <p14:sldId id="2147478287"/>
            <p14:sldId id="214747828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0795E9-7E2B-47D4-99F7-21B8E0736C4A}" v="4" dt="2024-09-29T21:20:57.096"/>
    <p1510:client id="{9E22801C-D762-F645-2C3A-AB48CAF59A4F}" v="2" dt="2024-09-29T21:17:04.5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834C58-C7C7-4DEB-A028-2FB12D10067B}"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3A2AB5-C950-4DD0-94B8-2E447C48D6E9}" type="slidenum">
              <a:rPr lang="en-US" smtClean="0"/>
              <a:t>‹Nº›</a:t>
            </a:fld>
            <a:endParaRPr lang="en-US"/>
          </a:p>
        </p:txBody>
      </p:sp>
    </p:spTree>
    <p:extLst>
      <p:ext uri="{BB962C8B-B14F-4D97-AF65-F5344CB8AC3E}">
        <p14:creationId xmlns:p14="http://schemas.microsoft.com/office/powerpoint/2010/main" val="2519855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azure.microsoft.com/en-us/services/azure-arc/" TargetMode="External"/><Relationship Id="rId3" Type="http://schemas.openxmlformats.org/officeDocument/2006/relationships/hyperlink" Target="https://nam06.safelinks.protection.outlook.com/?url=https://azure.microsoft.com/en-us/services/app-service/&amp;data=02|01|Ananthanarayan.Sundaram@microsoft.com|12df24badcb346fa4d4a08d680a45063|72f988bf86f141af91ab2d7cd011db47|1|0|636837842769694979&amp;sdata=L%2B%2BpaGcbgmf7P%2BgOhrVAIJ5GgKGPyqrJoAJTEz74Jew%3D&amp;reserved=0" TargetMode="External"/><Relationship Id="rId7" Type="http://schemas.openxmlformats.org/officeDocument/2006/relationships/hyperlink" Target="https://azure.microsoft.com/en-ca/overview/what-is-azure/iaas/"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azure.microsoft.com/en-us/services/cosmos-db/" TargetMode="External"/><Relationship Id="rId5" Type="http://schemas.openxmlformats.org/officeDocument/2006/relationships/hyperlink" Target="https://azure.microsoft.com/en-us/services/kubernetes-service/" TargetMode="External"/><Relationship Id="rId4" Type="http://schemas.openxmlformats.org/officeDocument/2006/relationships/hyperlink" Target="https://azure.microsoft.com/en-us/services/spring-cloud/?OCID=AID2100131_SEM_ea45a2cc81541e877df3c27ddea3b4f2:G:s&amp;ef_id=ea45a2cc81541e877df3c27ddea3b4f2:G:s&amp;msclkid=ea45a2cc81541e877df3c27ddea3b4f2"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zure.microsoft.com/en-us/services/security-center/"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azure.microsoft.com/en-us/services/monitor/" TargetMode="External"/><Relationship Id="rId5" Type="http://schemas.openxmlformats.org/officeDocument/2006/relationships/hyperlink" Target="https://azure.microsoft.com/en-us/services/backup/" TargetMode="External"/><Relationship Id="rId4" Type="http://schemas.openxmlformats.org/officeDocument/2006/relationships/hyperlink" Target="https://azure.microsoft.com/en-us/services/advisor/"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Bienvenido</a:t>
            </a:r>
            <a:r>
              <a:rPr lang="en-US"/>
              <a:t>. </a:t>
            </a:r>
            <a:r>
              <a:rPr lang="en-US" err="1"/>
              <a:t>Presentarte</a:t>
            </a:r>
            <a:r>
              <a:rPr lang="en-US"/>
              <a:t>.</a:t>
            </a:r>
          </a:p>
          <a:p>
            <a:r>
              <a:rPr lang="es-ES"/>
              <a:t>Hoy vamos a hablar sobre cómo la migración y la modernización a Azure pueden ayudarlo a desbloquear el poder de la nube para transformar su negocio de VMware</a:t>
            </a:r>
            <a:endParaRPr lang="en-US" baseline="0"/>
          </a:p>
          <a:p>
            <a:r>
              <a:rPr lang="en-US" baseline="0"/>
              <a:t>&lt;click&gt;</a:t>
            </a:r>
            <a:endParaRPr lang="en-US"/>
          </a:p>
        </p:txBody>
      </p:sp>
      <p:sp>
        <p:nvSpPr>
          <p:cNvPr id="4" name="Header Placeholder 3"/>
          <p:cNvSpPr>
            <a:spLocks noGrp="1"/>
          </p:cNvSpPr>
          <p:nvPr>
            <p:ph type="hdr" sz="quarter"/>
          </p:nvPr>
        </p:nvSpPr>
        <p:spPr/>
        <p:txBody>
          <a:bodyPr/>
          <a:lstStyle/>
          <a:p>
            <a:pPr defTabSz="950464">
              <a:defRPr/>
            </a:pPr>
            <a:endParaRPr lang="en-US">
              <a:solidFill>
                <a:prstClr val="black"/>
              </a:solidFill>
              <a:latin typeface="Segoe UI" pitchFamily="34" charset="0"/>
            </a:endParaRPr>
          </a:p>
        </p:txBody>
      </p:sp>
      <p:sp>
        <p:nvSpPr>
          <p:cNvPr id="5" name="Footer Placeholder 4"/>
          <p:cNvSpPr>
            <a:spLocks noGrp="1"/>
          </p:cNvSpPr>
          <p:nvPr>
            <p:ph type="ftr" sz="quarter" idx="4"/>
          </p:nvPr>
        </p:nvSpPr>
        <p:spPr/>
        <p:txBody>
          <a:bodyPr/>
          <a:lstStyle/>
          <a:p>
            <a:pPr marL="582359" defTabSz="931467"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defTabSz="950464">
              <a:defRPr/>
            </a:pPr>
            <a:fld id="{B4008EB6-D09E-4580-8CD6-DDB14511944F}" type="slidenum">
              <a:rPr lang="en-US">
                <a:solidFill>
                  <a:prstClr val="black"/>
                </a:solidFill>
                <a:latin typeface="Segoe UI" pitchFamily="34" charset="0"/>
              </a:rPr>
              <a:pPr defTabSz="950464">
                <a:defRPr/>
              </a:pPr>
              <a:t>1</a:t>
            </a:fld>
            <a:endParaRPr lang="en-US">
              <a:solidFill>
                <a:prstClr val="black"/>
              </a:solidFill>
              <a:latin typeface="Segoe UI" pitchFamily="34" charset="0"/>
            </a:endParaRPr>
          </a:p>
        </p:txBody>
      </p:sp>
    </p:spTree>
    <p:extLst>
      <p:ext uri="{BB962C8B-B14F-4D97-AF65-F5344CB8AC3E}">
        <p14:creationId xmlns:p14="http://schemas.microsoft.com/office/powerpoint/2010/main" val="1692438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a:t>La mayoría de los clientes de VMware planean migrar y modernizar sus cargas de trabajo en la nube para obtener beneficios de la nube como agilidad, escala y resiliencia.</a:t>
            </a:r>
            <a:endParaRPr lang="en-US"/>
          </a:p>
          <a:p>
            <a:pPr marL="171450" indent="-171450">
              <a:buFont typeface="Arial" panose="020B0604020202020204" pitchFamily="34" charset="0"/>
              <a:buChar char="•"/>
            </a:pPr>
            <a:r>
              <a:rPr lang="en-US"/>
              <a:t>The impending Broadcom acquisition is adding uncertainty for customers.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With Azure, Microsoft can provide predictability in licensing costs—along with great options to migrate and modernize at your pace.</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7480A38-4263-417D-A095-F14520C5012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702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a:t>La mayoría de los clientes de VMware planean migrar y modernizar sus cargas de trabajo en la nube para obtener beneficios de la nube como agilidad, escala y resiliencia.</a:t>
            </a:r>
            <a:endParaRPr lang="en-US"/>
          </a:p>
          <a:p>
            <a:pPr marL="171450" indent="-171450">
              <a:buFont typeface="Arial" panose="020B0604020202020204" pitchFamily="34" charset="0"/>
              <a:buChar char="•"/>
            </a:pPr>
            <a:r>
              <a:rPr lang="en-US"/>
              <a:t>The impending Broadcom acquisition is adding uncertainty for customers.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With Azure, Microsoft can provide predictability in licensing costs—along with great options to migrate and modernize at your pace.</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7480A38-4263-417D-A095-F14520C5012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723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s-ES" sz="1800" b="1" i="1">
                <a:latin typeface="+mn-lt"/>
                <a:ea typeface="Calibri" panose="020F0502020204030204" pitchFamily="34" charset="0"/>
                <a:cs typeface="Arial" panose="020B0604020202020204" pitchFamily="34" charset="0"/>
              </a:rPr>
              <a:t>Innove más rápido en una plataforma de datos y aplicaciones altamente productiva</a:t>
            </a:r>
          </a:p>
          <a:p>
            <a:pPr>
              <a:lnSpc>
                <a:spcPct val="107000"/>
              </a:lnSpc>
            </a:pPr>
            <a:r>
              <a:rPr lang="es-ES" sz="1800" i="1">
                <a:latin typeface="+mn-lt"/>
                <a:ea typeface="Calibri" panose="020F0502020204030204" pitchFamily="34" charset="0"/>
                <a:cs typeface="Arial" panose="020B0604020202020204" pitchFamily="34" charset="0"/>
              </a:rPr>
              <a:t>Céntrese en modernizar las aplicaciones existentes o crear nuevas aplicaciones nativas de la nube, deje que Azure se encargue del trabajo operativo por usted</a:t>
            </a:r>
            <a:r>
              <a:rPr lang="en-US" sz="1800" i="1">
                <a:latin typeface="+mn-lt"/>
                <a:ea typeface="Calibri" panose="020F0502020204030204" pitchFamily="34" charset="0"/>
                <a:cs typeface="Arial" panose="020B0604020202020204" pitchFamily="34" charset="0"/>
              </a:rPr>
              <a:t>. </a:t>
            </a:r>
            <a:r>
              <a:rPr lang="es-ES" sz="1800" b="1" i="1">
                <a:latin typeface="+mn-lt"/>
                <a:ea typeface="Calibri" panose="020F0502020204030204" pitchFamily="34" charset="0"/>
                <a:cs typeface="Arial" panose="020B0604020202020204" pitchFamily="34" charset="0"/>
              </a:rPr>
              <a:t>Acelere el tiempo de comercialización mediante el uso de PaaS, contenedores, aplicaciones de bajo código y </a:t>
            </a:r>
            <a:r>
              <a:rPr lang="es-ES" sz="1800" b="1" i="1" err="1">
                <a:latin typeface="+mn-lt"/>
                <a:ea typeface="Calibri" panose="020F0502020204030204" pitchFamily="34" charset="0"/>
                <a:cs typeface="Arial" panose="020B0604020202020204" pitchFamily="34" charset="0"/>
              </a:rPr>
              <a:t>DBaaS</a:t>
            </a:r>
            <a:r>
              <a:rPr lang="es-ES" sz="1800" b="1" i="1">
                <a:latin typeface="+mn-lt"/>
                <a:ea typeface="Calibri" panose="020F0502020204030204" pitchFamily="34" charset="0"/>
                <a:cs typeface="Arial" panose="020B0604020202020204" pitchFamily="34" charset="0"/>
              </a:rPr>
              <a:t> totalmente gestionados</a:t>
            </a:r>
            <a:r>
              <a:rPr lang="en-US" sz="1800" b="1" i="1">
                <a:latin typeface="+mn-lt"/>
                <a:ea typeface="Calibri" panose="020F0502020204030204" pitchFamily="34" charset="0"/>
                <a:cs typeface="Arial" panose="020B0604020202020204" pitchFamily="34" charset="0"/>
              </a:rPr>
              <a:t> </a:t>
            </a:r>
            <a:r>
              <a:rPr lang="en-US" sz="1800" i="1">
                <a:latin typeface="+mn-lt"/>
                <a:ea typeface="Calibri" panose="020F0502020204030204" pitchFamily="34" charset="0"/>
                <a:cs typeface="Arial" panose="020B0604020202020204" pitchFamily="34" charset="0"/>
              </a:rPr>
              <a:t>– incl. </a:t>
            </a:r>
            <a:r>
              <a:rPr lang="en-US" sz="1800" u="sng">
                <a:solidFill>
                  <a:srgbClr val="0563C1"/>
                </a:solidFill>
                <a:latin typeface="+mn-lt"/>
                <a:ea typeface="Calibri" panose="020F0502020204030204" pitchFamily="34" charset="0"/>
                <a:cs typeface="Arial" panose="020B0604020202020204" pitchFamily="34" charset="0"/>
                <a:hlinkClick r:id="rId3"/>
              </a:rPr>
              <a:t>Azure App Service</a:t>
            </a:r>
            <a:r>
              <a:rPr lang="en-US" sz="1800">
                <a:latin typeface="+mn-lt"/>
                <a:ea typeface="Calibri" panose="020F0502020204030204" pitchFamily="34" charset="0"/>
                <a:cs typeface="Arial" panose="020B0604020202020204" pitchFamily="34" charset="0"/>
              </a:rPr>
              <a:t>,</a:t>
            </a:r>
            <a:r>
              <a:rPr lang="en-US" sz="1800">
                <a:solidFill>
                  <a:srgbClr val="000000"/>
                </a:solidFill>
                <a:latin typeface="+mn-lt"/>
                <a:ea typeface="Calibri" panose="020F0502020204030204" pitchFamily="34" charset="0"/>
                <a:cs typeface="Arial" panose="020B0604020202020204" pitchFamily="34" charset="0"/>
              </a:rPr>
              <a:t> </a:t>
            </a:r>
            <a:r>
              <a:rPr lang="en-US" sz="1800" u="sng">
                <a:solidFill>
                  <a:srgbClr val="0563C1"/>
                </a:solidFill>
                <a:latin typeface="+mn-lt"/>
                <a:ea typeface="Calibri" panose="020F0502020204030204" pitchFamily="34" charset="0"/>
                <a:cs typeface="Arial" panose="020B0604020202020204" pitchFamily="34" charset="0"/>
                <a:hlinkClick r:id="rId4"/>
              </a:rPr>
              <a:t>Azure Spring Cloud</a:t>
            </a:r>
            <a:r>
              <a:rPr lang="en-US" sz="1800">
                <a:latin typeface="+mn-lt"/>
                <a:ea typeface="Calibri" panose="020F0502020204030204" pitchFamily="34" charset="0"/>
                <a:cs typeface="Arial" panose="020B0604020202020204" pitchFamily="34" charset="0"/>
              </a:rPr>
              <a:t>, </a:t>
            </a:r>
            <a:r>
              <a:rPr lang="en-US" sz="1800" i="1" u="sng">
                <a:solidFill>
                  <a:srgbClr val="0563C1"/>
                </a:solidFill>
                <a:latin typeface="+mn-lt"/>
                <a:ea typeface="Calibri" panose="020F0502020204030204" pitchFamily="34" charset="0"/>
                <a:cs typeface="Arial" panose="020B0604020202020204" pitchFamily="34" charset="0"/>
                <a:hlinkClick r:id="rId5"/>
              </a:rPr>
              <a:t>Azure Kubernetes Service</a:t>
            </a:r>
            <a:r>
              <a:rPr lang="en-US" sz="1800" i="1">
                <a:latin typeface="+mn-lt"/>
                <a:ea typeface="Calibri" panose="020F0502020204030204" pitchFamily="34" charset="0"/>
                <a:cs typeface="Arial" panose="020B0604020202020204" pitchFamily="34" charset="0"/>
              </a:rPr>
              <a:t>, Power Apps, Azure SQL, </a:t>
            </a:r>
            <a:r>
              <a:rPr lang="en-US" sz="1800" i="1" u="sng">
                <a:solidFill>
                  <a:srgbClr val="0563C1"/>
                </a:solidFill>
                <a:latin typeface="+mn-lt"/>
                <a:ea typeface="Calibri" panose="020F0502020204030204" pitchFamily="34" charset="0"/>
                <a:cs typeface="Arial" panose="020B0604020202020204" pitchFamily="34" charset="0"/>
                <a:hlinkClick r:id="rId6"/>
              </a:rPr>
              <a:t>Azure Cosmos DB</a:t>
            </a:r>
            <a:r>
              <a:rPr lang="en-US" sz="1800" i="1">
                <a:latin typeface="+mn-lt"/>
                <a:ea typeface="Calibri" panose="020F0502020204030204" pitchFamily="34" charset="0"/>
                <a:cs typeface="Arial" panose="020B0604020202020204" pitchFamily="34" charset="0"/>
              </a:rPr>
              <a:t>. </a:t>
            </a:r>
            <a:endParaRPr lang="en-US" sz="1800">
              <a:latin typeface="+mn-lt"/>
              <a:ea typeface="Calibri" panose="020F0502020204030204" pitchFamily="34" charset="0"/>
              <a:cs typeface="Arial" panose="020B0604020202020204" pitchFamily="34" charset="0"/>
            </a:endParaRPr>
          </a:p>
          <a:p>
            <a:pPr>
              <a:lnSpc>
                <a:spcPct val="107000"/>
              </a:lnSpc>
            </a:pPr>
            <a:endParaRPr lang="en-US" sz="1800" b="1" i="1">
              <a:latin typeface="+mn-lt"/>
              <a:ea typeface="Calibri" panose="020F0502020204030204" pitchFamily="34" charset="0"/>
              <a:cs typeface="Arial" panose="020B0604020202020204" pitchFamily="34" charset="0"/>
            </a:endParaRPr>
          </a:p>
          <a:p>
            <a:pPr>
              <a:lnSpc>
                <a:spcPct val="107000"/>
              </a:lnSpc>
            </a:pPr>
            <a:r>
              <a:rPr lang="es-ES" sz="1800" b="1" i="1">
                <a:latin typeface="+mn-lt"/>
                <a:ea typeface="Calibri" panose="020F0502020204030204" pitchFamily="34" charset="0"/>
                <a:cs typeface="Arial" panose="020B0604020202020204" pitchFamily="34" charset="0"/>
              </a:rPr>
              <a:t>Infraestructura de nivel empresarial para TODAS las cargas de trabajo</a:t>
            </a:r>
            <a:r>
              <a:rPr lang="en-US" sz="1800" b="1" i="1">
                <a:latin typeface="+mn-lt"/>
                <a:ea typeface="Calibri" panose="020F0502020204030204" pitchFamily="34" charset="0"/>
                <a:cs typeface="Arial" panose="020B0604020202020204" pitchFamily="34" charset="0"/>
              </a:rPr>
              <a:t>:</a:t>
            </a:r>
          </a:p>
          <a:p>
            <a:pPr>
              <a:lnSpc>
                <a:spcPct val="107000"/>
              </a:lnSpc>
            </a:pPr>
            <a:r>
              <a:rPr lang="es-ES" sz="1800" i="1">
                <a:latin typeface="+mn-lt"/>
                <a:ea typeface="Calibri" panose="020F0502020204030204" pitchFamily="34" charset="0"/>
                <a:cs typeface="Arial" panose="020B0604020202020204" pitchFamily="34" charset="0"/>
              </a:rPr>
              <a:t>Prepare su negocio y su TI para el futuro al pasar a ser altamente seguros, disponibles y escalables </a:t>
            </a:r>
            <a:r>
              <a:rPr lang="en-US" sz="1800" i="1" u="sng">
                <a:solidFill>
                  <a:srgbClr val="0563C1"/>
                </a:solidFill>
                <a:latin typeface="+mn-lt"/>
                <a:ea typeface="Calibri" panose="020F0502020204030204" pitchFamily="34" charset="0"/>
                <a:cs typeface="Arial" panose="020B0604020202020204" pitchFamily="34" charset="0"/>
                <a:hlinkClick r:id="rId7"/>
              </a:rPr>
              <a:t>A</a:t>
            </a:r>
            <a:r>
              <a:rPr lang="en-US" sz="1800" u="sng">
                <a:solidFill>
                  <a:srgbClr val="0563C1"/>
                </a:solidFill>
                <a:latin typeface="+mn-lt"/>
                <a:ea typeface="Calibri" panose="020F0502020204030204" pitchFamily="34" charset="0"/>
                <a:cs typeface="Arial" panose="020B0604020202020204" pitchFamily="34" charset="0"/>
                <a:hlinkClick r:id="rId7"/>
              </a:rPr>
              <a:t>zure</a:t>
            </a:r>
            <a:r>
              <a:rPr lang="en-US" sz="1800" i="1" u="sng">
                <a:solidFill>
                  <a:srgbClr val="0563C1"/>
                </a:solidFill>
                <a:latin typeface="+mn-lt"/>
                <a:ea typeface="Calibri" panose="020F0502020204030204" pitchFamily="34" charset="0"/>
                <a:cs typeface="Arial" panose="020B0604020202020204" pitchFamily="34" charset="0"/>
                <a:hlinkClick r:id="rId7"/>
              </a:rPr>
              <a:t> IaaS</a:t>
            </a:r>
            <a:r>
              <a:rPr lang="en-US" sz="1800" i="1">
                <a:latin typeface="+mn-lt"/>
                <a:ea typeface="Calibri" panose="020F0502020204030204" pitchFamily="34" charset="0"/>
                <a:cs typeface="Arial" panose="020B0604020202020204" pitchFamily="34" charset="0"/>
              </a:rPr>
              <a:t> </a:t>
            </a:r>
            <a:r>
              <a:rPr lang="es-ES" sz="1800" i="1">
                <a:latin typeface="+mn-lt"/>
                <a:ea typeface="Calibri" panose="020F0502020204030204" pitchFamily="34" charset="0"/>
                <a:cs typeface="Arial" panose="020B0604020202020204" pitchFamily="34" charset="0"/>
              </a:rPr>
              <a:t>para TODAS sus cargas de trabajo, adoptando un enfoque ambientalmente sostenible. Migre a </a:t>
            </a:r>
            <a:r>
              <a:rPr lang="es-ES" sz="1800" i="1" err="1">
                <a:latin typeface="+mn-lt"/>
                <a:ea typeface="Calibri" panose="020F0502020204030204" pitchFamily="34" charset="0"/>
                <a:cs typeface="Arial" panose="020B0604020202020204" pitchFamily="34" charset="0"/>
              </a:rPr>
              <a:t>Innovate</a:t>
            </a:r>
            <a:r>
              <a:rPr lang="es-ES" sz="1800" i="1">
                <a:latin typeface="+mn-lt"/>
                <a:ea typeface="Calibri" panose="020F0502020204030204" pitchFamily="34" charset="0"/>
                <a:cs typeface="Arial" panose="020B0604020202020204" pitchFamily="34" charset="0"/>
              </a:rPr>
              <a:t>: transforme sus procesos empresariales con análisis de datos e información enriquecidos además de sus inversiones en infraestructura de Azure.  Windows/SQL, Linux, SAP, VMware: cargas de trabajo de nivel 1 de uso general y de misión crítica</a:t>
            </a:r>
            <a:r>
              <a:rPr lang="en-US" sz="1800" i="1">
                <a:latin typeface="+mn-lt"/>
                <a:ea typeface="Calibri" panose="020F0502020204030204" pitchFamily="34" charset="0"/>
                <a:cs typeface="Arial" panose="020B0604020202020204" pitchFamily="34" charset="0"/>
              </a:rPr>
              <a:t>. </a:t>
            </a:r>
          </a:p>
          <a:p>
            <a:pPr>
              <a:lnSpc>
                <a:spcPct val="107000"/>
              </a:lnSpc>
            </a:pPr>
            <a:endParaRPr lang="en-US" sz="1800" i="1">
              <a:solidFill>
                <a:srgbClr val="000000"/>
              </a:solidFill>
              <a:latin typeface="+mn-lt"/>
              <a:ea typeface="Calibri" panose="020F0502020204030204" pitchFamily="34" charset="0"/>
              <a:cs typeface="Arial" panose="020B0604020202020204" pitchFamily="34" charset="0"/>
            </a:endParaRPr>
          </a:p>
          <a:p>
            <a:pPr>
              <a:lnSpc>
                <a:spcPct val="107000"/>
              </a:lnSpc>
            </a:pPr>
            <a:r>
              <a:rPr lang="en-US" sz="1800" b="1" i="1" err="1">
                <a:solidFill>
                  <a:srgbClr val="000000"/>
                </a:solidFill>
                <a:latin typeface="+mn-lt"/>
                <a:ea typeface="Calibri" panose="020F0502020204030204" pitchFamily="34" charset="0"/>
                <a:cs typeface="Arial" panose="020B0604020202020204" pitchFamily="34" charset="0"/>
              </a:rPr>
              <a:t>Modernice</a:t>
            </a:r>
            <a:r>
              <a:rPr lang="en-US" sz="1800" b="1" i="1">
                <a:solidFill>
                  <a:srgbClr val="000000"/>
                </a:solidFill>
                <a:latin typeface="+mn-lt"/>
                <a:ea typeface="Calibri" panose="020F0502020204030204" pitchFamily="34" charset="0"/>
                <a:cs typeface="Arial" panose="020B0604020202020204" pitchFamily="34" charset="0"/>
              </a:rPr>
              <a:t> a </a:t>
            </a:r>
            <a:r>
              <a:rPr lang="en-US" sz="1800" b="1" i="1" err="1">
                <a:solidFill>
                  <a:srgbClr val="000000"/>
                </a:solidFill>
                <a:latin typeface="+mn-lt"/>
                <a:ea typeface="Calibri" panose="020F0502020204030204" pitchFamily="34" charset="0"/>
                <a:cs typeface="Arial" panose="020B0604020202020204" pitchFamily="34" charset="0"/>
              </a:rPr>
              <a:t>su</a:t>
            </a:r>
            <a:r>
              <a:rPr lang="en-US" sz="1800" b="1" i="1">
                <a:solidFill>
                  <a:srgbClr val="000000"/>
                </a:solidFill>
                <a:latin typeface="+mn-lt"/>
                <a:ea typeface="Calibri" panose="020F0502020204030204" pitchFamily="34" charset="0"/>
                <a:cs typeface="Arial" panose="020B0604020202020204" pitchFamily="34" charset="0"/>
              </a:rPr>
              <a:t> </a:t>
            </a:r>
            <a:r>
              <a:rPr lang="en-US" sz="1800" b="1" i="1" err="1">
                <a:solidFill>
                  <a:srgbClr val="000000"/>
                </a:solidFill>
                <a:latin typeface="+mn-lt"/>
                <a:ea typeface="Calibri" panose="020F0502020204030204" pitchFamily="34" charset="0"/>
                <a:cs typeface="Arial" panose="020B0604020202020204" pitchFamily="34" charset="0"/>
              </a:rPr>
              <a:t>medida</a:t>
            </a:r>
            <a:r>
              <a:rPr lang="en-US" sz="1800" b="1" i="1">
                <a:solidFill>
                  <a:srgbClr val="000000"/>
                </a:solidFill>
                <a:latin typeface="+mn-lt"/>
                <a:ea typeface="Calibri" panose="020F0502020204030204" pitchFamily="34" charset="0"/>
                <a:cs typeface="Arial" panose="020B0604020202020204" pitchFamily="34" charset="0"/>
              </a:rPr>
              <a:t>:</a:t>
            </a:r>
            <a:r>
              <a:rPr lang="en-US" sz="1800" i="1">
                <a:solidFill>
                  <a:srgbClr val="000000"/>
                </a:solidFill>
                <a:latin typeface="+mn-lt"/>
                <a:ea typeface="Calibri" panose="020F0502020204030204" pitchFamily="34" charset="0"/>
                <a:cs typeface="Arial" panose="020B0604020202020204" pitchFamily="34" charset="0"/>
              </a:rPr>
              <a:t> </a:t>
            </a:r>
          </a:p>
          <a:p>
            <a:pPr>
              <a:lnSpc>
                <a:spcPct val="107000"/>
              </a:lnSpc>
              <a:spcAft>
                <a:spcPts val="815"/>
              </a:spcAft>
            </a:pPr>
            <a:r>
              <a:rPr lang="es-ES" sz="1800" i="1">
                <a:solidFill>
                  <a:srgbClr val="000000"/>
                </a:solidFill>
                <a:latin typeface="+mn-lt"/>
                <a:ea typeface="Calibri" panose="020F0502020204030204" pitchFamily="34" charset="0"/>
                <a:cs typeface="Arial" panose="020B0604020202020204" pitchFamily="34" charset="0"/>
              </a:rPr>
              <a:t>Entendemos profundamente las necesidades y requisitos de la empresa. Ya sea </a:t>
            </a:r>
            <a:r>
              <a:rPr lang="en-US" sz="1800" b="1" i="1" err="1">
                <a:solidFill>
                  <a:srgbClr val="000000"/>
                </a:solidFill>
                <a:latin typeface="+mn-lt"/>
                <a:ea typeface="Calibri" panose="020F0502020204030204" pitchFamily="34" charset="0"/>
                <a:cs typeface="Arial" panose="020B0604020202020204" pitchFamily="34" charset="0"/>
              </a:rPr>
              <a:t>Cumplimiento</a:t>
            </a:r>
            <a:r>
              <a:rPr lang="en-US" sz="1800" b="1" i="1">
                <a:solidFill>
                  <a:srgbClr val="000000"/>
                </a:solidFill>
                <a:latin typeface="+mn-lt"/>
                <a:ea typeface="Calibri" panose="020F0502020204030204" pitchFamily="34" charset="0"/>
                <a:cs typeface="Arial" panose="020B0604020202020204" pitchFamily="34" charset="0"/>
              </a:rPr>
              <a:t> </a:t>
            </a:r>
            <a:r>
              <a:rPr lang="en-US" sz="1800" b="1" i="1" err="1">
                <a:solidFill>
                  <a:srgbClr val="000000"/>
                </a:solidFill>
                <a:latin typeface="+mn-lt"/>
                <a:ea typeface="Calibri" panose="020F0502020204030204" pitchFamily="34" charset="0"/>
                <a:cs typeface="Arial" panose="020B0604020202020204" pitchFamily="34" charset="0"/>
              </a:rPr>
              <a:t>normativo</a:t>
            </a:r>
            <a:r>
              <a:rPr lang="en-US" sz="1800" b="1" i="1">
                <a:solidFill>
                  <a:srgbClr val="000000"/>
                </a:solidFill>
                <a:latin typeface="+mn-lt"/>
                <a:ea typeface="Calibri" panose="020F0502020204030204" pitchFamily="34" charset="0"/>
                <a:cs typeface="Arial" panose="020B0604020202020204" pitchFamily="34" charset="0"/>
              </a:rPr>
              <a:t> o </a:t>
            </a:r>
            <a:r>
              <a:rPr lang="en-US" sz="1800" b="1" i="1" err="1">
                <a:solidFill>
                  <a:srgbClr val="000000"/>
                </a:solidFill>
                <a:latin typeface="+mn-lt"/>
                <a:ea typeface="Calibri" panose="020F0502020204030204" pitchFamily="34" charset="0"/>
                <a:cs typeface="Arial" panose="020B0604020202020204" pitchFamily="34" charset="0"/>
              </a:rPr>
              <a:t>seguridad</a:t>
            </a:r>
            <a:r>
              <a:rPr lang="en-US" sz="1800" b="1" i="1">
                <a:solidFill>
                  <a:srgbClr val="000000"/>
                </a:solidFill>
                <a:latin typeface="+mn-lt"/>
                <a:ea typeface="Calibri" panose="020F0502020204030204" pitchFamily="34" charset="0"/>
                <a:cs typeface="Arial" panose="020B0604020202020204" pitchFamily="34" charset="0"/>
              </a:rPr>
              <a:t>. </a:t>
            </a:r>
            <a:r>
              <a:rPr lang="en-US" sz="1800" i="1">
                <a:solidFill>
                  <a:srgbClr val="000000"/>
                </a:solidFill>
                <a:latin typeface="+mn-lt"/>
                <a:ea typeface="Calibri" panose="020F0502020204030204" pitchFamily="34" charset="0"/>
                <a:cs typeface="Arial" panose="020B0604020202020204" pitchFamily="34" charset="0"/>
              </a:rPr>
              <a:t>O la </a:t>
            </a:r>
            <a:r>
              <a:rPr lang="en-US" sz="1800" i="1" err="1">
                <a:solidFill>
                  <a:srgbClr val="000000"/>
                </a:solidFill>
                <a:latin typeface="+mn-lt"/>
                <a:ea typeface="Calibri" panose="020F0502020204030204" pitchFamily="34" charset="0"/>
                <a:cs typeface="Arial" panose="020B0604020202020204" pitchFamily="34" charset="0"/>
              </a:rPr>
              <a:t>necesidad</a:t>
            </a:r>
            <a:r>
              <a:rPr lang="en-US" sz="1800" i="1">
                <a:solidFill>
                  <a:srgbClr val="000000"/>
                </a:solidFill>
                <a:latin typeface="+mn-lt"/>
                <a:ea typeface="Calibri" panose="020F0502020204030204" pitchFamily="34" charset="0"/>
                <a:cs typeface="Arial" panose="020B0604020202020204" pitchFamily="34" charset="0"/>
              </a:rPr>
              <a:t> de </a:t>
            </a:r>
            <a:r>
              <a:rPr lang="en-US" sz="1800" b="1" i="1" err="1">
                <a:solidFill>
                  <a:srgbClr val="000000"/>
                </a:solidFill>
                <a:latin typeface="+mn-lt"/>
                <a:ea typeface="Calibri" panose="020F0502020204030204" pitchFamily="34" charset="0"/>
                <a:cs typeface="Arial" panose="020B0604020202020204" pitchFamily="34" charset="0"/>
              </a:rPr>
              <a:t>Flexibilidad</a:t>
            </a:r>
            <a:r>
              <a:rPr lang="en-US" sz="1800" b="1" i="1">
                <a:solidFill>
                  <a:srgbClr val="000000"/>
                </a:solidFill>
                <a:latin typeface="+mn-lt"/>
                <a:ea typeface="Calibri" panose="020F0502020204030204" pitchFamily="34" charset="0"/>
                <a:cs typeface="Arial" panose="020B0604020202020204" pitchFamily="34" charset="0"/>
              </a:rPr>
              <a:t> </a:t>
            </a:r>
            <a:r>
              <a:rPr lang="en-US" sz="1800" b="1" i="1" err="1">
                <a:solidFill>
                  <a:srgbClr val="000000"/>
                </a:solidFill>
                <a:latin typeface="+mn-lt"/>
                <a:ea typeface="Calibri" panose="020F0502020204030204" pitchFamily="34" charset="0"/>
                <a:cs typeface="Arial" panose="020B0604020202020204" pitchFamily="34" charset="0"/>
              </a:rPr>
              <a:t>híbrida</a:t>
            </a:r>
            <a:r>
              <a:rPr lang="en-US" sz="1800" b="1" i="1">
                <a:solidFill>
                  <a:srgbClr val="000000"/>
                </a:solidFill>
                <a:latin typeface="+mn-lt"/>
                <a:ea typeface="Calibri" panose="020F0502020204030204" pitchFamily="34" charset="0"/>
                <a:cs typeface="Arial" panose="020B0604020202020204" pitchFamily="34" charset="0"/>
              </a:rPr>
              <a:t> </a:t>
            </a:r>
            <a:r>
              <a:rPr lang="es-ES" sz="1800" i="1">
                <a:solidFill>
                  <a:srgbClr val="000000"/>
                </a:solidFill>
                <a:latin typeface="+mn-lt"/>
                <a:ea typeface="Calibri" panose="020F0502020204030204" pitchFamily="34" charset="0"/>
                <a:cs typeface="Arial" panose="020B0604020202020204" pitchFamily="34" charset="0"/>
              </a:rPr>
              <a:t>A medida que se mueve, reconozca que sus inversiones abarcarán entornos </a:t>
            </a:r>
            <a:r>
              <a:rPr lang="es-ES" sz="1800" i="1" err="1">
                <a:solidFill>
                  <a:srgbClr val="000000"/>
                </a:solidFill>
                <a:latin typeface="+mn-lt"/>
                <a:ea typeface="Calibri" panose="020F0502020204030204" pitchFamily="34" charset="0"/>
                <a:cs typeface="Arial" panose="020B0604020202020204" pitchFamily="34" charset="0"/>
              </a:rPr>
              <a:t>multinube</a:t>
            </a:r>
            <a:r>
              <a:rPr lang="es-ES" sz="1800" i="1">
                <a:solidFill>
                  <a:srgbClr val="000000"/>
                </a:solidFill>
                <a:latin typeface="+mn-lt"/>
                <a:ea typeface="Calibri" panose="020F0502020204030204" pitchFamily="34" charset="0"/>
                <a:cs typeface="Arial" panose="020B0604020202020204" pitchFamily="34" charset="0"/>
              </a:rPr>
              <a:t>, locales y periféricos en el futuro previsible</a:t>
            </a:r>
            <a:r>
              <a:rPr lang="en-US" sz="1800" i="1">
                <a:solidFill>
                  <a:srgbClr val="000000"/>
                </a:solidFill>
                <a:latin typeface="+mn-lt"/>
                <a:ea typeface="Calibri" panose="020F0502020204030204" pitchFamily="34" charset="0"/>
                <a:cs typeface="Arial" panose="020B0604020202020204" pitchFamily="34" charset="0"/>
              </a:rPr>
              <a:t>.</a:t>
            </a:r>
            <a:r>
              <a:rPr lang="en-US" sz="1800">
                <a:solidFill>
                  <a:srgbClr val="000000"/>
                </a:solidFill>
                <a:latin typeface="+mn-lt"/>
                <a:ea typeface="Calibri" panose="020F0502020204030204" pitchFamily="34" charset="0"/>
                <a:cs typeface="Arial" panose="020B0604020202020204" pitchFamily="34" charset="0"/>
              </a:rPr>
              <a:t>  </a:t>
            </a:r>
            <a:r>
              <a:rPr lang="es-ES" sz="1800" b="1" i="1">
                <a:latin typeface="+mn-lt"/>
                <a:ea typeface="Calibri" panose="020F0502020204030204" pitchFamily="34" charset="0"/>
                <a:cs typeface="Arial" panose="020B0604020202020204" pitchFamily="34" charset="0"/>
              </a:rPr>
              <a:t>Amplíe la innovación de Azure en el entorno local </a:t>
            </a:r>
            <a:r>
              <a:rPr lang="en-US" sz="1800" i="1">
                <a:latin typeface="+mn-lt"/>
                <a:ea typeface="Calibri" panose="020F0502020204030204" pitchFamily="34" charset="0"/>
                <a:cs typeface="Arial" panose="020B0604020202020204" pitchFamily="34" charset="0"/>
              </a:rPr>
              <a:t>con </a:t>
            </a:r>
            <a:r>
              <a:rPr lang="en-US" sz="1800" u="sng">
                <a:solidFill>
                  <a:srgbClr val="0563C1"/>
                </a:solidFill>
                <a:latin typeface="+mn-lt"/>
                <a:ea typeface="Calibri" panose="020F0502020204030204" pitchFamily="34" charset="0"/>
                <a:cs typeface="Arial" panose="020B0604020202020204" pitchFamily="34" charset="0"/>
                <a:hlinkClick r:id="rId8"/>
              </a:rPr>
              <a:t>Azure Arc</a:t>
            </a:r>
            <a:r>
              <a:rPr lang="en-US" sz="1800" i="1">
                <a:latin typeface="+mn-lt"/>
                <a:ea typeface="Calibri" panose="020F0502020204030204" pitchFamily="34" charset="0"/>
                <a:cs typeface="Arial" panose="020B0604020202020204" pitchFamily="34" charset="0"/>
              </a:rPr>
              <a:t>- </a:t>
            </a:r>
            <a:r>
              <a:rPr lang="en-US" sz="1800" i="1" err="1">
                <a:latin typeface="+mn-lt"/>
                <a:ea typeface="Calibri" panose="020F0502020204030204" pitchFamily="34" charset="0"/>
                <a:cs typeface="Arial" panose="020B0604020202020204" pitchFamily="34" charset="0"/>
              </a:rPr>
              <a:t>servicios</a:t>
            </a:r>
            <a:r>
              <a:rPr lang="en-US" sz="1800" i="1">
                <a:latin typeface="+mn-lt"/>
                <a:ea typeface="Calibri" panose="020F0502020204030204" pitchFamily="34" charset="0"/>
                <a:cs typeface="Arial" panose="020B0604020202020204" pitchFamily="34" charset="0"/>
              </a:rPr>
              <a:t> PaaS </a:t>
            </a:r>
            <a:r>
              <a:rPr lang="en-US" sz="1800" i="1" err="1">
                <a:latin typeface="+mn-lt"/>
                <a:ea typeface="Calibri" panose="020F0502020204030204" pitchFamily="34" charset="0"/>
                <a:cs typeface="Arial" panose="020B0604020202020204" pitchFamily="34" charset="0"/>
              </a:rPr>
              <a:t>habilitados</a:t>
            </a:r>
            <a:r>
              <a:rPr lang="en-US" sz="1800" i="1">
                <a:latin typeface="+mn-lt"/>
                <a:ea typeface="Calibri" panose="020F0502020204030204" pitchFamily="34" charset="0"/>
                <a:cs typeface="Arial" panose="020B0604020202020204" pitchFamily="34" charset="0"/>
              </a:rPr>
              <a:t>, </a:t>
            </a:r>
            <a:r>
              <a:rPr lang="en-US" sz="1800" i="1" err="1">
                <a:latin typeface="+mn-lt"/>
                <a:ea typeface="Calibri" panose="020F0502020204030204" pitchFamily="34" charset="0"/>
                <a:cs typeface="Arial" panose="020B0604020202020204" pitchFamily="34" charset="0"/>
              </a:rPr>
              <a:t>como</a:t>
            </a:r>
            <a:r>
              <a:rPr lang="en-US" sz="1800" i="1">
                <a:latin typeface="+mn-lt"/>
                <a:ea typeface="Calibri" panose="020F0502020204030204" pitchFamily="34" charset="0"/>
                <a:cs typeface="Arial" panose="020B0604020202020204" pitchFamily="34" charset="0"/>
              </a:rPr>
              <a:t> Azure Kubernetes Service, Azure SQL, para que </a:t>
            </a:r>
            <a:r>
              <a:rPr lang="en-US" sz="1800" i="1" err="1">
                <a:latin typeface="+mn-lt"/>
                <a:ea typeface="Calibri" panose="020F0502020204030204" pitchFamily="34" charset="0"/>
                <a:cs typeface="Arial" panose="020B0604020202020204" pitchFamily="34" charset="0"/>
              </a:rPr>
              <a:t>pueda</a:t>
            </a:r>
            <a:r>
              <a:rPr lang="en-US" sz="1800" i="1">
                <a:latin typeface="+mn-lt"/>
                <a:ea typeface="Calibri" panose="020F0502020204030204" pitchFamily="34" charset="0"/>
                <a:cs typeface="Arial" panose="020B0604020202020204" pitchFamily="34" charset="0"/>
              </a:rPr>
              <a:t> usar </a:t>
            </a:r>
            <a:r>
              <a:rPr lang="es-ES" sz="1800" b="1" i="1">
                <a:latin typeface="+mn-lt"/>
                <a:ea typeface="Calibri" panose="020F0502020204030204" pitchFamily="34" charset="0"/>
                <a:cs typeface="Arial" panose="020B0604020202020204" pitchFamily="34" charset="0"/>
              </a:rPr>
              <a:t>Desarrollo de aplicaciones coherente y prácticas de DevOps </a:t>
            </a:r>
            <a:r>
              <a:rPr lang="es-ES" sz="1800" i="1">
                <a:latin typeface="+mn-lt"/>
                <a:ea typeface="Calibri" panose="020F0502020204030204" pitchFamily="34" charset="0"/>
                <a:cs typeface="Arial" panose="020B0604020202020204" pitchFamily="34" charset="0"/>
              </a:rPr>
              <a:t>en entornos híbridos mientras aborda sus necesidades</a:t>
            </a:r>
            <a:r>
              <a:rPr lang="en-US" sz="1800" i="1">
                <a:latin typeface="+mn-lt"/>
                <a:ea typeface="Calibri" panose="020F0502020204030204" pitchFamily="34" charset="0"/>
                <a:cs typeface="Arial" panose="020B0604020202020204" pitchFamily="34" charset="0"/>
              </a:rPr>
              <a:t>. </a:t>
            </a:r>
            <a:r>
              <a:rPr lang="es-ES" sz="1800" b="1" i="1">
                <a:latin typeface="+mn-lt"/>
                <a:ea typeface="Calibri" panose="020F0502020204030204" pitchFamily="34" charset="0"/>
                <a:cs typeface="Arial" panose="020B0604020202020204" pitchFamily="34" charset="0"/>
              </a:rPr>
              <a:t>Administre y gobierne sus inversiones en Windows Server y Linux de la misma manera en cualquier lugar, en las instalaciones y en múltiples nubes </a:t>
            </a:r>
            <a:r>
              <a:rPr lang="es-ES" sz="1800" i="1">
                <a:latin typeface="+mn-lt"/>
                <a:ea typeface="Calibri" panose="020F0502020204030204" pitchFamily="34" charset="0"/>
                <a:cs typeface="Arial" panose="020B0604020202020204" pitchFamily="34" charset="0"/>
              </a:rPr>
              <a:t>-- con infraestructura habilitada para Arc</a:t>
            </a:r>
            <a:r>
              <a:rPr lang="en-US" sz="1800" i="1">
                <a:latin typeface="+mn-lt"/>
                <a:ea typeface="Calibri" panose="020F0502020204030204" pitchFamily="34" charset="0"/>
                <a:cs typeface="Arial" panose="020B0604020202020204" pitchFamily="34" charset="0"/>
              </a:rPr>
              <a:t>.  </a:t>
            </a:r>
            <a:endParaRPr lang="en-US" sz="1800">
              <a:latin typeface="+mn-lt"/>
              <a:ea typeface="Calibri" panose="020F0502020204030204" pitchFamily="34" charset="0"/>
              <a:cs typeface="Arial" panose="020B0604020202020204" pitchFamily="34" charset="0"/>
            </a:endParaRPr>
          </a:p>
          <a:p>
            <a:pPr>
              <a:lnSpc>
                <a:spcPct val="107000"/>
              </a:lnSpc>
            </a:pPr>
            <a:endParaRPr lang="en-US" sz="1800">
              <a:solidFill>
                <a:srgbClr val="000000"/>
              </a:solidFill>
              <a:latin typeface="+mn-lt"/>
              <a:ea typeface="Calibri" panose="020F0502020204030204" pitchFamily="34" charset="0"/>
              <a:cs typeface="Arial" panose="020B0604020202020204" pitchFamily="34" charset="0"/>
            </a:endParaRPr>
          </a:p>
          <a:p>
            <a:r>
              <a:rPr lang="es-ES" b="1" i="1">
                <a:latin typeface="+mn-lt"/>
              </a:rPr>
              <a:t>Programas, herramientas y orientación integrales</a:t>
            </a:r>
          </a:p>
          <a:p>
            <a:r>
              <a:rPr lang="es-ES" sz="1800" i="1">
                <a:solidFill>
                  <a:srgbClr val="000000"/>
                </a:solidFill>
                <a:latin typeface="+mn-lt"/>
                <a:ea typeface="Calibri" panose="020F0502020204030204" pitchFamily="34" charset="0"/>
                <a:cs typeface="Arial" panose="020B0604020202020204" pitchFamily="34" charset="0"/>
              </a:rPr>
              <a:t>Simplifique y acelere su mudanza con el </a:t>
            </a:r>
            <a:r>
              <a:rPr lang="es-ES" sz="1800" b="1" i="1" u="sng">
                <a:solidFill>
                  <a:srgbClr val="00B0F0"/>
                </a:solidFill>
                <a:latin typeface="+mn-lt"/>
                <a:ea typeface="Calibri" panose="020F0502020204030204" pitchFamily="34" charset="0"/>
                <a:cs typeface="Arial" panose="020B0604020202020204" pitchFamily="34" charset="0"/>
              </a:rPr>
              <a:t>Programa de Migración y Modernización de Azure (AMMP).</a:t>
            </a:r>
            <a:r>
              <a:rPr lang="es-ES" sz="1800" i="1">
                <a:solidFill>
                  <a:srgbClr val="00B0F0"/>
                </a:solidFill>
                <a:latin typeface="+mn-lt"/>
                <a:ea typeface="Calibri" panose="020F0502020204030204" pitchFamily="34" charset="0"/>
                <a:cs typeface="Arial" panose="020B0604020202020204" pitchFamily="34" charset="0"/>
              </a:rPr>
              <a:t> </a:t>
            </a:r>
            <a:r>
              <a:rPr lang="es-ES" sz="1800" i="1">
                <a:solidFill>
                  <a:srgbClr val="000000"/>
                </a:solidFill>
                <a:latin typeface="+mn-lt"/>
                <a:ea typeface="Calibri" panose="020F0502020204030204" pitchFamily="34" charset="0"/>
                <a:cs typeface="Arial" panose="020B0604020202020204" pitchFamily="34" charset="0"/>
              </a:rPr>
              <a:t>AMMP proporciona la combinación adecuada de ayuda experta, mejores prácticas, habilidades técnicas e incentivos para reducir los costos de migración y guiarlo en cada paso del camino. AMMP ha ayudado a varios miles de clientes, en múltiples industrias, geografías y cargas de trabajo, a moverse con éxito</a:t>
            </a:r>
            <a:r>
              <a:rPr lang="en-US" sz="1800" i="1">
                <a:solidFill>
                  <a:srgbClr val="000000"/>
                </a:solidFill>
                <a:latin typeface="+mn-lt"/>
                <a:ea typeface="Calibri" panose="020F0502020204030204" pitchFamily="34" charset="0"/>
                <a:cs typeface="Arial" panose="020B0604020202020204" pitchFamily="34" charset="0"/>
              </a:rPr>
              <a:t>. </a:t>
            </a:r>
            <a:r>
              <a:rPr lang="es-ES" sz="1800" b="0" i="1">
                <a:latin typeface="+mn-lt"/>
                <a:ea typeface="Calibri" panose="020F0502020204030204" pitchFamily="34" charset="0"/>
                <a:cs typeface="Arial" panose="020B0604020202020204" pitchFamily="34" charset="0"/>
              </a:rPr>
              <a:t>Instrucciones comprobadas de Azure Cloud </a:t>
            </a:r>
            <a:r>
              <a:rPr lang="es-ES" sz="1800" b="0" i="1" err="1">
                <a:latin typeface="+mn-lt"/>
                <a:ea typeface="Calibri" panose="020F0502020204030204" pitchFamily="34" charset="0"/>
                <a:cs typeface="Arial" panose="020B0604020202020204" pitchFamily="34" charset="0"/>
              </a:rPr>
              <a:t>Adoption</a:t>
            </a:r>
            <a:r>
              <a:rPr lang="es-ES" sz="1800" b="0" i="1">
                <a:latin typeface="+mn-lt"/>
                <a:ea typeface="Calibri" panose="020F0502020204030204" pitchFamily="34" charset="0"/>
                <a:cs typeface="Arial" panose="020B0604020202020204" pitchFamily="34" charset="0"/>
              </a:rPr>
              <a:t> Framework y Azure </a:t>
            </a:r>
            <a:r>
              <a:rPr lang="es-ES" sz="1800" b="0" i="1" err="1">
                <a:latin typeface="+mn-lt"/>
                <a:ea typeface="Calibri" panose="020F0502020204030204" pitchFamily="34" charset="0"/>
                <a:cs typeface="Arial" panose="020B0604020202020204" pitchFamily="34" charset="0"/>
              </a:rPr>
              <a:t>Well</a:t>
            </a:r>
            <a:r>
              <a:rPr lang="es-ES" sz="1800" b="0" i="1">
                <a:latin typeface="+mn-lt"/>
                <a:ea typeface="Calibri" panose="020F0502020204030204" pitchFamily="34" charset="0"/>
                <a:cs typeface="Arial" panose="020B0604020202020204" pitchFamily="34" charset="0"/>
              </a:rPr>
              <a:t> </a:t>
            </a:r>
            <a:r>
              <a:rPr lang="es-ES" sz="1800" b="0" i="1" err="1">
                <a:latin typeface="+mn-lt"/>
                <a:ea typeface="Calibri" panose="020F0502020204030204" pitchFamily="34" charset="0"/>
                <a:cs typeface="Arial" panose="020B0604020202020204" pitchFamily="34" charset="0"/>
              </a:rPr>
              <a:t>Architected</a:t>
            </a:r>
            <a:r>
              <a:rPr lang="es-ES" sz="1800" b="0" i="1">
                <a:latin typeface="+mn-lt"/>
                <a:ea typeface="Calibri" panose="020F0502020204030204" pitchFamily="34" charset="0"/>
                <a:cs typeface="Arial" panose="020B0604020202020204" pitchFamily="34" charset="0"/>
              </a:rPr>
              <a:t> Framework para ayudarle a planear y ejecutar el traslado.  Obtenga orientación sobre la economía de la nube para respaldar su caso de negocio para el cambio a medida que trabaja con las partes interesadas en finanzas (por ejemplo, el impacto del presupuesto de TI a medida que pasa del modelo de CAPEX al de OPEX).  Asegúrese de que la arquitectura de Azure está diseñada para optimizar el rendimiento, la confiabilidad y la seguridad de las cargas de trabajo.  Y que sus inversiones en la nube permanezcan optimizadas </a:t>
            </a:r>
            <a:r>
              <a:rPr lang="es-ES" sz="1800" b="0" i="1" err="1">
                <a:latin typeface="+mn-lt"/>
                <a:ea typeface="Calibri" panose="020F0502020204030204" pitchFamily="34" charset="0"/>
                <a:cs typeface="Arial" panose="020B0604020202020204" pitchFamily="34" charset="0"/>
              </a:rPr>
              <a:t>duranteand</a:t>
            </a:r>
            <a:r>
              <a:rPr lang="es-ES" sz="1800" b="0" i="1">
                <a:latin typeface="+mn-lt"/>
                <a:ea typeface="Calibri" panose="020F0502020204030204" pitchFamily="34" charset="0"/>
                <a:cs typeface="Arial" panose="020B0604020202020204" pitchFamily="34" charset="0"/>
              </a:rPr>
              <a:t> after </a:t>
            </a:r>
            <a:r>
              <a:rPr lang="es-ES" sz="1800" b="0" i="1" err="1">
                <a:latin typeface="+mn-lt"/>
                <a:ea typeface="Calibri" panose="020F0502020204030204" pitchFamily="34" charset="0"/>
                <a:cs typeface="Arial" panose="020B0604020202020204" pitchFamily="34" charset="0"/>
              </a:rPr>
              <a:t>the</a:t>
            </a:r>
            <a:r>
              <a:rPr lang="es-ES" sz="1800" b="0" i="1">
                <a:latin typeface="+mn-lt"/>
                <a:ea typeface="Calibri" panose="020F0502020204030204" pitchFamily="34" charset="0"/>
                <a:cs typeface="Arial" panose="020B0604020202020204" pitchFamily="34" charset="0"/>
              </a:rPr>
              <a:t> </a:t>
            </a:r>
            <a:r>
              <a:rPr lang="es-ES" sz="1800" b="0" i="1" err="1">
                <a:latin typeface="+mn-lt"/>
                <a:ea typeface="Calibri" panose="020F0502020204030204" pitchFamily="34" charset="0"/>
                <a:cs typeface="Arial" panose="020B0604020202020204" pitchFamily="34" charset="0"/>
              </a:rPr>
              <a:t>move</a:t>
            </a:r>
            <a:r>
              <a:rPr lang="es-ES" sz="1800" b="0" i="1">
                <a:latin typeface="+mn-lt"/>
                <a:ea typeface="Calibri" panose="020F0502020204030204" pitchFamily="34" charset="0"/>
                <a:cs typeface="Arial" panose="020B0604020202020204" pitchFamily="34" charset="0"/>
              </a:rPr>
              <a:t>.</a:t>
            </a:r>
            <a:endParaRPr lang="en-US" sz="1800" b="0">
              <a:latin typeface="+mn-lt"/>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D69D98E-00C0-4BFC-8AEA-80D645241C7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231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Muchos clientes descubren que el camino más rápido a la nube es migrar las cargas de trabajo de VMware "tal cual" a Azure VMware Solution</a:t>
            </a:r>
            <a:r>
              <a:rPr lang="en-US"/>
              <a:t>. </a:t>
            </a:r>
          </a:p>
          <a:p>
            <a:pPr marL="171450" indent="-171450">
              <a:buFont typeface="Arial" panose="020B0604020202020204" pitchFamily="34" charset="0"/>
              <a:buChar char="•"/>
            </a:pPr>
            <a:r>
              <a:rPr lang="es-ES"/>
              <a:t>La misma tecnología de VMware que se usa en el entorno local se ofrece en un servicio de Azure.
Incluye todas las licencias de VMware, junto con los costos de proceso de Azure, en una sencilla suscripción mensual (no se requieren más licencias locales).
Los clientes continúan aprovechando sus habilidades familiares de VMware: esta es una excelente opción para los clientes con pocas habilidades en la nube.
No es necesario refactorizar las aplicaciones</a:t>
            </a:r>
            <a:r>
              <a:rPr lang="en-US"/>
              <a:t>.</a:t>
            </a:r>
          </a:p>
          <a:p>
            <a:pPr marL="171450" indent="-171450">
              <a:buFont typeface="Arial" panose="020B0604020202020204" pitchFamily="34" charset="0"/>
              <a:buChar char="•"/>
            </a:pPr>
            <a:endParaRPr lang="en-US"/>
          </a:p>
          <a:p>
            <a:pPr marL="0" indent="0">
              <a:buFont typeface="Arial" panose="020B0604020202020204" pitchFamily="34" charset="0"/>
              <a:buNone/>
            </a:pPr>
            <a:r>
              <a:rPr lang="es-ES"/>
              <a:t>La otra opción es modernizar las cargas de trabajo con servicios nativos de IaaS o PaaS de Azure</a:t>
            </a:r>
            <a:r>
              <a:rPr lang="en-US"/>
              <a:t>. </a:t>
            </a:r>
          </a:p>
          <a:p>
            <a:pPr marL="171450" indent="-171450">
              <a:buFont typeface="Arial" panose="020B0604020202020204" pitchFamily="34" charset="0"/>
              <a:buChar char="•"/>
            </a:pPr>
            <a:r>
              <a:rPr lang="es-ES"/>
              <a:t>El paso a los servicios de proceso, almacenamiento y redes de Azure significa que no se necesitan más licencias de VMware.
Esta opción lo pone en el camino para aprovechar más beneficios de la nube</a:t>
            </a:r>
            <a:r>
              <a:rPr lang="en-US"/>
              <a:t>. </a:t>
            </a:r>
          </a:p>
          <a:p>
            <a:pPr marL="628650" lvl="1" indent="-171450">
              <a:buFont typeface="Arial" panose="020B0604020202020204" pitchFamily="34" charset="0"/>
              <a:buChar char="•"/>
            </a:pPr>
            <a:r>
              <a:rPr lang="es-ES"/>
              <a:t>Por ejemplo, puede convertir su entorno de VDI a Azure Virtual Desktop o convertir bases de datos a SQL </a:t>
            </a:r>
            <a:r>
              <a:rPr lang="es-ES" err="1"/>
              <a:t>Database</a:t>
            </a:r>
            <a:r>
              <a:rPr lang="es-ES"/>
              <a:t> para un servicio totalmente administrado en Azure</a:t>
            </a:r>
            <a:r>
              <a:rPr lang="en-US"/>
              <a:t>. </a:t>
            </a:r>
          </a:p>
          <a:p>
            <a:pPr marL="171450" indent="-171450">
              <a:buFont typeface="Arial" panose="020B0604020202020204" pitchFamily="34" charset="0"/>
              <a:buChar char="•"/>
            </a:pPr>
            <a:endParaRPr lang="en-US"/>
          </a:p>
          <a:p>
            <a:pPr marL="0" indent="0">
              <a:buFont typeface="Arial" panose="020B0604020202020204" pitchFamily="34" charset="0"/>
              <a:buNone/>
            </a:pPr>
            <a:r>
              <a:rPr lang="es-ES"/>
              <a:t>Cualquiera de las dos opciones puede aprovechar los servicios de administración, seguridad y cumplimiento de Azure. Muchos de estos servicios funcionan tanto en Azure como en cargas de trabajo locales, una excelente opción para la administración de la nube híbrida.
Muchos clientes utilizan una combinación de estas dos opciones. Por ejemplo, pueden optar por modernizar algunas cargas de trabajo a IaaS y PaaS, mientras dejan las cargas de trabajo más antiguas y complejas ejecutándose en AVS</a:t>
            </a:r>
            <a:r>
              <a:rPr lang="en-US"/>
              <a:t>.</a:t>
            </a:r>
          </a:p>
          <a:p>
            <a:endParaRPr lang="en-US"/>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CD493308-1CCD-4083-9427-1DD59259FBE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1862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indent="0" fontAlgn="auto">
              <a:lnSpc>
                <a:spcPct val="100000"/>
              </a:lnSpc>
              <a:spcBef>
                <a:spcPts val="0"/>
              </a:spcBef>
              <a:spcAft>
                <a:spcPts val="0"/>
              </a:spcAft>
              <a:buClrTx/>
              <a:buSzPct val="80000"/>
              <a:buFontTx/>
              <a:buNone/>
              <a:tabLst/>
              <a:defRPr/>
            </a:pPr>
            <a:r>
              <a:rPr lang="es-ES" sz="1200" b="0">
                <a:solidFill>
                  <a:srgbClr val="0070C0"/>
                </a:solidFill>
              </a:rPr>
              <a:t>¿Se acerca la renovación de VMware? ¿O considera renovar antes de tiempo para fijar los precios antes de la adquisición de Broadcom? 
Microsoft lo tiene cubierto con excelentes beneficios de licencias de Azure para sus cargas de trabajo de VMware</a:t>
            </a:r>
            <a:r>
              <a:rPr lang="en-US" sz="1200" b="0">
                <a:solidFill>
                  <a:srgbClr val="0070C0"/>
                </a:solidFill>
              </a:rPr>
              <a:t>. </a:t>
            </a:r>
          </a:p>
          <a:p>
            <a:pPr marR="0" lvl="0" indent="0" fontAlgn="auto">
              <a:lnSpc>
                <a:spcPct val="100000"/>
              </a:lnSpc>
              <a:spcBef>
                <a:spcPts val="0"/>
              </a:spcBef>
              <a:spcAft>
                <a:spcPts val="0"/>
              </a:spcAft>
              <a:buClrTx/>
              <a:buSzPct val="80000"/>
              <a:buFontTx/>
              <a:buNone/>
              <a:tabLst/>
              <a:defRPr/>
            </a:pPr>
            <a:endParaRPr lang="en-US" sz="1200" b="0">
              <a:solidFill>
                <a:srgbClr val="0070C0"/>
              </a:solidFill>
            </a:endParaRPr>
          </a:p>
          <a:p>
            <a:pPr marR="0" lvl="0" indent="0" fontAlgn="auto">
              <a:lnSpc>
                <a:spcPct val="100000"/>
              </a:lnSpc>
              <a:spcBef>
                <a:spcPts val="0"/>
              </a:spcBef>
              <a:spcAft>
                <a:spcPts val="0"/>
              </a:spcAft>
              <a:buClrTx/>
              <a:buSzPct val="80000"/>
              <a:buFontTx/>
              <a:buNone/>
              <a:tabLst/>
              <a:defRPr/>
            </a:pPr>
            <a:r>
              <a:rPr lang="en-US" sz="1200" b="1" err="1">
                <a:solidFill>
                  <a:srgbClr val="0070C0"/>
                </a:solidFill>
              </a:rPr>
              <a:t>Precios</a:t>
            </a:r>
            <a:r>
              <a:rPr lang="en-US" sz="1200" b="1">
                <a:solidFill>
                  <a:srgbClr val="0070C0"/>
                </a:solidFill>
              </a:rPr>
              <a:t> </a:t>
            </a:r>
            <a:r>
              <a:rPr lang="en-US" sz="1200" b="1" err="1">
                <a:solidFill>
                  <a:srgbClr val="0070C0"/>
                </a:solidFill>
              </a:rPr>
              <a:t>predecibles</a:t>
            </a:r>
            <a:endParaRPr lang="en-US" sz="1200" b="1">
              <a:solidFill>
                <a:srgbClr val="0070C0"/>
              </a:solidFill>
            </a:endParaRPr>
          </a:p>
          <a:p>
            <a:pPr marL="171450" marR="0" lvl="0" indent="-171450" fontAlgn="auto">
              <a:lnSpc>
                <a:spcPct val="100000"/>
              </a:lnSpc>
              <a:spcBef>
                <a:spcPts val="0"/>
              </a:spcBef>
              <a:spcAft>
                <a:spcPts val="0"/>
              </a:spcAft>
              <a:buClrTx/>
              <a:buSzPct val="80000"/>
              <a:buFont typeface="Arial" panose="020B0604020202020204" pitchFamily="34" charset="0"/>
              <a:buChar char="•"/>
              <a:tabLst/>
              <a:defRPr/>
            </a:pPr>
            <a:r>
              <a:rPr lang="es-ES" sz="1200" b="0">
                <a:solidFill>
                  <a:srgbClr val="0070C0"/>
                </a:solidFill>
              </a:rPr>
              <a:t>Evite posibles aumentos de precios con Azure </a:t>
            </a:r>
            <a:r>
              <a:rPr lang="es-ES" sz="1200" b="0" err="1">
                <a:solidFill>
                  <a:srgbClr val="0070C0"/>
                </a:solidFill>
              </a:rPr>
              <a:t>Reserved</a:t>
            </a:r>
            <a:r>
              <a:rPr lang="es-ES" sz="1200" b="0">
                <a:solidFill>
                  <a:srgbClr val="0070C0"/>
                </a:solidFill>
              </a:rPr>
              <a:t> </a:t>
            </a:r>
            <a:r>
              <a:rPr lang="es-ES" sz="1200" b="0" err="1">
                <a:solidFill>
                  <a:srgbClr val="0070C0"/>
                </a:solidFill>
              </a:rPr>
              <a:t>Instances</a:t>
            </a:r>
            <a:r>
              <a:rPr lang="es-ES" sz="1200" b="0">
                <a:solidFill>
                  <a:srgbClr val="0070C0"/>
                </a:solidFill>
              </a:rPr>
              <a:t>. 
Puede bloquear precios Y descuentos por 1 o 3 años. 
Si moderniza de AVS a IaaS, puede intercambiar parte de la cantidad de instancias reservadas entre AVS e IaaS</a:t>
            </a:r>
            <a:r>
              <a:rPr lang="en-US" sz="1200" b="0">
                <a:solidFill>
                  <a:srgbClr val="0070C0"/>
                </a:solidFill>
              </a:rPr>
              <a:t>.</a:t>
            </a:r>
          </a:p>
          <a:p>
            <a:pPr marL="171450" marR="0" lvl="0" indent="-171450" fontAlgn="auto">
              <a:lnSpc>
                <a:spcPct val="100000"/>
              </a:lnSpc>
              <a:spcBef>
                <a:spcPts val="0"/>
              </a:spcBef>
              <a:spcAft>
                <a:spcPts val="0"/>
              </a:spcAft>
              <a:buClrTx/>
              <a:buSzPct val="80000"/>
              <a:buFont typeface="Arial" panose="020B0604020202020204" pitchFamily="34" charset="0"/>
              <a:buChar char="•"/>
              <a:tabLst/>
              <a:defRPr/>
            </a:pPr>
            <a:endParaRPr lang="en-US" sz="1200" b="0">
              <a:solidFill>
                <a:srgbClr val="0070C0"/>
              </a:solidFill>
            </a:endParaRPr>
          </a:p>
          <a:p>
            <a:pPr marL="0" marR="0" lvl="0" indent="0" fontAlgn="auto">
              <a:lnSpc>
                <a:spcPct val="100000"/>
              </a:lnSpc>
              <a:spcBef>
                <a:spcPts val="0"/>
              </a:spcBef>
              <a:spcAft>
                <a:spcPts val="0"/>
              </a:spcAft>
              <a:buClrTx/>
              <a:buSzPct val="80000"/>
              <a:buFont typeface="Arial" panose="020B0604020202020204" pitchFamily="34" charset="0"/>
              <a:buNone/>
              <a:tabLst/>
              <a:defRPr/>
            </a:pPr>
            <a:r>
              <a:rPr lang="es-ES" sz="1200" b="1">
                <a:solidFill>
                  <a:srgbClr val="0070C0"/>
                </a:solidFill>
              </a:rPr>
              <a:t>Ahorre con las licencias existentes</a:t>
            </a:r>
            <a:endParaRPr lang="en-US" sz="1200" b="1">
              <a:solidFill>
                <a:srgbClr val="0070C0"/>
              </a:solidFill>
            </a:endParaRPr>
          </a:p>
          <a:p>
            <a:pPr marL="171450" marR="0" lvl="0" indent="-171450" fontAlgn="auto">
              <a:lnSpc>
                <a:spcPct val="100000"/>
              </a:lnSpc>
              <a:spcBef>
                <a:spcPts val="0"/>
              </a:spcBef>
              <a:spcAft>
                <a:spcPts val="0"/>
              </a:spcAft>
              <a:buClrTx/>
              <a:buSzPct val="80000"/>
              <a:buFont typeface="Arial" panose="020B0604020202020204" pitchFamily="34" charset="0"/>
              <a:buChar char="•"/>
              <a:tabLst/>
              <a:defRPr/>
            </a:pPr>
            <a:r>
              <a:rPr lang="es-ES" sz="1200" b="0">
                <a:solidFill>
                  <a:srgbClr val="0070C0"/>
                </a:solidFill>
              </a:rPr>
              <a:t>Windows Server/SQL Server: use la Ventaja híbrida de Azure y las actualizaciones de seguridad extendidas con AVS e IaaS
Licencias de VMware: tenemos dos opciones para ayudarle a ahorrar con Azure VMware Solution</a:t>
            </a:r>
          </a:p>
          <a:p>
            <a:pPr marL="628650" marR="0" lvl="1" indent="-171450" fontAlgn="auto">
              <a:lnSpc>
                <a:spcPct val="100000"/>
              </a:lnSpc>
              <a:spcBef>
                <a:spcPts val="0"/>
              </a:spcBef>
              <a:spcAft>
                <a:spcPts val="0"/>
              </a:spcAft>
              <a:buClrTx/>
              <a:buSzPct val="80000"/>
              <a:buFont typeface="Arial" panose="020B0604020202020204" pitchFamily="34" charset="0"/>
              <a:buChar char="•"/>
              <a:tabLst/>
              <a:defRPr/>
            </a:pPr>
            <a:r>
              <a:rPr lang="es-ES" sz="1200" b="0">
                <a:solidFill>
                  <a:srgbClr val="0070C0"/>
                </a:solidFill>
              </a:rPr>
              <a:t>Usar la oferta de crédito AVS de Microsoft, o
Usar créditos de VMCU de VMware (bloquea a los clientes en licencias de VMware locales a largo plazo)</a:t>
            </a:r>
            <a:endParaRPr lang="en-US" sz="1100" b="0">
              <a:effectLst/>
              <a:latin typeface="Calibri" panose="020F0502020204030204" pitchFamily="34" charset="0"/>
            </a:endParaRPr>
          </a:p>
          <a:p>
            <a:pPr fontAlgn="ctr">
              <a:buFont typeface="Arial" panose="020B0604020202020204" pitchFamily="34" charset="0"/>
              <a:buNone/>
            </a:pPr>
            <a:r>
              <a:rPr lang="es-ES" sz="1100" b="1">
                <a:effectLst/>
                <a:latin typeface="Calibri" panose="020F0502020204030204" pitchFamily="34" charset="0"/>
              </a:rPr>
              <a:t>Acelere su migración con el programa AMMP</a:t>
            </a:r>
          </a:p>
          <a:p>
            <a:pPr marL="171450" indent="-171450" fontAlgn="ctr">
              <a:buFont typeface="Arial" panose="020B0604020202020204" pitchFamily="34" charset="0"/>
              <a:buChar char="•"/>
            </a:pPr>
            <a:r>
              <a:rPr lang="es-ES" sz="1100" b="0">
                <a:effectLst/>
                <a:latin typeface="Calibri" panose="020F0502020204030204" pitchFamily="34" charset="0"/>
              </a:rPr>
              <a:t>Microsoft ofrece orientación, herramientas, socios y financiación para ayudar a los clientes a optimizar el proceso de migración a la nube</a:t>
            </a:r>
            <a:r>
              <a:rPr lang="en-US" sz="1100" b="0">
                <a:effectLst/>
                <a:latin typeface="Calibri" panose="020F0502020204030204" pitchFamily="34" charset="0"/>
              </a:rPr>
              <a:t> </a:t>
            </a:r>
            <a:endParaRPr lang="en-US" b="0"/>
          </a:p>
          <a:p>
            <a:pPr marL="0" indent="0">
              <a:buFont typeface="Arial" panose="020B0604020202020204" pitchFamily="34" charset="0"/>
              <a:buNone/>
            </a:pPr>
            <a:r>
              <a:rPr lang="en-US" b="1" err="1"/>
              <a:t>Descuentos</a:t>
            </a:r>
            <a:r>
              <a:rPr lang="en-US" b="1"/>
              <a:t> para Azure VMware Solution</a:t>
            </a:r>
          </a:p>
          <a:p>
            <a:pPr marL="171450" indent="-171450">
              <a:buFont typeface="Arial" panose="020B0604020202020204" pitchFamily="34" charset="0"/>
              <a:buChar char="•"/>
            </a:pPr>
            <a:r>
              <a:rPr kumimoji="0" lang="es-ES" sz="1200" b="0" u="none" strike="noStrike" kern="1200" cap="none" spc="0" normalizeH="0" baseline="0" noProof="0">
                <a:ln>
                  <a:noFill/>
                </a:ln>
                <a:solidFill>
                  <a:srgbClr val="0078D4"/>
                </a:solidFill>
                <a:effectLst/>
                <a:uLnTx/>
                <a:uFillTx/>
                <a:latin typeface="Segoe UI" panose="020B0502040204020203" pitchFamily="34" charset="0"/>
                <a:cs typeface="Segoe UI" panose="020B0502040204020203" pitchFamily="34" charset="0"/>
              </a:rPr>
              <a:t>Ahorre entre un 30 % y un 50 % en el costo de los nodos dedicados con instancias reservadas.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spc="0" err="1">
                <a:solidFill>
                  <a:schemeClr val="bg1"/>
                </a:solidFill>
                <a:latin typeface="Segoe UI Semibold"/>
              </a:rPr>
              <a:t>Descuentos</a:t>
            </a:r>
            <a:r>
              <a:rPr lang="en-US" sz="1200" b="1" spc="0">
                <a:solidFill>
                  <a:schemeClr val="bg1"/>
                </a:solidFill>
                <a:latin typeface="Segoe UI Semibold"/>
              </a:rPr>
              <a:t> para Azure Virtual Machines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u="none" strike="noStrike" kern="1200" cap="none" spc="0" normalizeH="0" baseline="0" noProof="0">
                <a:ln>
                  <a:noFill/>
                </a:ln>
                <a:solidFill>
                  <a:srgbClr val="0078D4"/>
                </a:solidFill>
                <a:effectLst/>
                <a:uLnTx/>
                <a:uFillTx/>
                <a:latin typeface="Segoe UI" panose="020B0502040204020203" pitchFamily="34" charset="0"/>
                <a:cs typeface="Segoe UI" panose="020B0502040204020203" pitchFamily="34" charset="0"/>
              </a:rPr>
              <a:t>Ahorre hasta un 72% de los precios de pago por uso.</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CE064-7369-417B-A65C-55689CDB12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203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a:t>Nuestros clientes tienen diferentes tipos de servidores en su entorno, incluidos Windows, Linux, servidores que ejecutan bases de datos como SQL. Estos servidores pueden estar ejecutándose en un hipervisor de VMware o </a:t>
            </a:r>
            <a:r>
              <a:rPr lang="es-ES" err="1"/>
              <a:t>Hyper</a:t>
            </a:r>
            <a:r>
              <a:rPr lang="es-ES"/>
              <a:t>-V, o los clientes pueden tener servidores sin sistema operativo.</a:t>
            </a: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a:t>Si su objetivo empresarial es mantener el control de la infraestructura, puede migrar fácilmente todos los servidores mencionados anteriormente a Azure IaaS con Azure </a:t>
            </a:r>
            <a:r>
              <a:rPr lang="es-ES" err="1"/>
              <a:t>Migrate</a:t>
            </a:r>
            <a:r>
              <a:rPr lang="es-ES"/>
              <a:t>. De hecho, Azure </a:t>
            </a:r>
            <a:r>
              <a:rPr lang="es-ES" err="1"/>
              <a:t>Migrate</a:t>
            </a:r>
            <a:r>
              <a:rPr lang="es-ES"/>
              <a:t> también le ayuda a detectar y evaluar su entorno y le muestra información sobre el costo, la dependencia y el tamaño adecuado para que pueda elegir las máquinas virtuales correctas para migrar. Azure </a:t>
            </a:r>
            <a:r>
              <a:rPr lang="es-ES" err="1"/>
              <a:t>Migrate</a:t>
            </a:r>
            <a:r>
              <a:rPr lang="es-ES"/>
              <a:t> también admite la migración a gran escala (se admiten hasta 500 migraciones de servidor en paralelo).</a:t>
            </a: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a:t>Una vez que haya migrado los servidores, puede maximizar el valor mediante la integración con los servicios nativos de Azure. Por ejemplo</a:t>
            </a:r>
            <a:r>
              <a:rPr lang="en-US"/>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a:solidFill>
                  <a:srgbClr val="4C4C51"/>
                </a:solidFill>
                <a:effectLst/>
                <a:latin typeface="Segoe UI" panose="020B0502040204020203" pitchFamily="34" charset="0"/>
              </a:rPr>
              <a:t>Puede supervisar sus cargas de trabajo y encontrar y corregir vulnerabilidades con </a:t>
            </a:r>
            <a:r>
              <a:rPr lang="en-US" b="0" i="0" u="sng">
                <a:solidFill>
                  <a:srgbClr val="0062AD"/>
                </a:solidFill>
                <a:effectLst/>
                <a:latin typeface="Segoe UI" panose="020B0502040204020203" pitchFamily="34" charset="0"/>
                <a:hlinkClick r:id="rId3"/>
              </a:rPr>
              <a:t>Azure Security Center</a:t>
            </a:r>
            <a:r>
              <a:rPr lang="en-US" b="0" i="0">
                <a:solidFill>
                  <a:srgbClr val="4C4C51"/>
                </a:solidFill>
                <a:effectLst/>
                <a:latin typeface="Segoe UI" panose="020B0502040204020203"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4C4C51"/>
                </a:solidFill>
                <a:effectLst/>
                <a:latin typeface="Segoe UI" panose="020B0502040204020203" pitchFamily="34" charset="0"/>
              </a:rPr>
              <a:t> </a:t>
            </a:r>
            <a:r>
              <a:rPr lang="es-ES" b="0" i="0">
                <a:solidFill>
                  <a:srgbClr val="4C4C51"/>
                </a:solidFill>
                <a:effectLst/>
                <a:latin typeface="Segoe UI" panose="020B0502040204020203" pitchFamily="34" charset="0"/>
              </a:rPr>
              <a:t>Obtenga recomendaciones sobre la alta disponibilidad, la seguridad, el rendimiento y el costo de todas sus máquinas virtuales con </a:t>
            </a:r>
            <a:r>
              <a:rPr lang="en-US" b="0" i="0" u="sng">
                <a:solidFill>
                  <a:srgbClr val="0062AD"/>
                </a:solidFill>
                <a:effectLst/>
                <a:latin typeface="Segoe UI" panose="020B0502040204020203" pitchFamily="34" charset="0"/>
                <a:hlinkClick r:id="rId4"/>
              </a:rPr>
              <a:t>Azure Advisor</a:t>
            </a:r>
            <a:r>
              <a:rPr lang="en-US" b="0" i="0">
                <a:solidFill>
                  <a:srgbClr val="4C4C51"/>
                </a:solidFill>
                <a:effectLst/>
                <a:latin typeface="Segoe UI" panose="020B0502040204020203"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4C4C51"/>
                </a:solidFill>
                <a:effectLst/>
                <a:latin typeface="Segoe UI" panose="020B0502040204020203" pitchFamily="34" charset="0"/>
              </a:rPr>
              <a:t> </a:t>
            </a:r>
            <a:r>
              <a:rPr lang="es-ES" b="0" i="0">
                <a:solidFill>
                  <a:srgbClr val="4C4C51"/>
                </a:solidFill>
                <a:effectLst/>
                <a:latin typeface="Segoe UI" panose="020B0502040204020203" pitchFamily="34" charset="0"/>
              </a:rPr>
              <a:t>Proteja sus datos contra el </a:t>
            </a:r>
            <a:r>
              <a:rPr lang="es-ES" b="0" i="0" err="1">
                <a:solidFill>
                  <a:srgbClr val="4C4C51"/>
                </a:solidFill>
                <a:effectLst/>
                <a:latin typeface="Segoe UI" panose="020B0502040204020203" pitchFamily="34" charset="0"/>
              </a:rPr>
              <a:t>ransomware</a:t>
            </a:r>
            <a:r>
              <a:rPr lang="es-ES" b="0" i="0">
                <a:solidFill>
                  <a:srgbClr val="4C4C51"/>
                </a:solidFill>
                <a:effectLst/>
                <a:latin typeface="Segoe UI" panose="020B0502040204020203" pitchFamily="34" charset="0"/>
              </a:rPr>
              <a:t> con </a:t>
            </a:r>
            <a:r>
              <a:rPr lang="en-US" b="0" i="0" u="sng">
                <a:solidFill>
                  <a:srgbClr val="0062AD"/>
                </a:solidFill>
                <a:effectLst/>
                <a:latin typeface="Segoe UI" panose="020B0502040204020203" pitchFamily="34" charset="0"/>
                <a:hlinkClick r:id="rId5"/>
              </a:rPr>
              <a:t>Azure Backup</a:t>
            </a:r>
            <a:endParaRPr lang="en-US" b="0" i="0">
              <a:solidFill>
                <a:srgbClr val="4C4C51"/>
              </a:solidFill>
              <a:effectLst/>
              <a:latin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a:solidFill>
                  <a:srgbClr val="4C4C51"/>
                </a:solidFill>
                <a:effectLst/>
                <a:latin typeface="Segoe UI" panose="020B0502040204020203" pitchFamily="34" charset="0"/>
              </a:rPr>
              <a:t>Identifique problemas de forma proactiva y obtenga información inteligente con </a:t>
            </a:r>
            <a:r>
              <a:rPr lang="en-US" b="0" i="0" u="sng">
                <a:solidFill>
                  <a:srgbClr val="0062AD"/>
                </a:solidFill>
                <a:effectLst/>
                <a:latin typeface="Segoe UI" panose="020B0502040204020203" pitchFamily="34" charset="0"/>
                <a:hlinkClick r:id="rId6"/>
              </a:rPr>
              <a:t>Azure Monitor</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CE064-7369-417B-A65C-55689CDB12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819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indent="0" fontAlgn="auto">
              <a:lnSpc>
                <a:spcPct val="100000"/>
              </a:lnSpc>
              <a:spcBef>
                <a:spcPts val="0"/>
              </a:spcBef>
              <a:spcAft>
                <a:spcPts val="0"/>
              </a:spcAft>
              <a:buClrTx/>
              <a:buSzPct val="80000"/>
              <a:buFontTx/>
              <a:buNone/>
              <a:tabLst/>
              <a:defRPr/>
            </a:pPr>
            <a:r>
              <a:rPr lang="es-ES"/>
              <a:t>Azure Virtual Desktop es una infraestructura de VDI moderna que admite varias sesiones, por lo que los clientes pueden ahorrar al ejecutar más escritorios de usuario en una sola máquina virtual de Azure de su elección. 
Los clientes de VMware </a:t>
            </a:r>
            <a:r>
              <a:rPr lang="es-ES" err="1"/>
              <a:t>Horizon</a:t>
            </a:r>
            <a:r>
              <a:rPr lang="es-ES"/>
              <a:t> Cloud pueden migrar a Azure Virtual Desktop o Azure VMware Solution y mantener la funcionalidad de su software de </a:t>
            </a:r>
            <a:r>
              <a:rPr lang="es-ES" err="1"/>
              <a:t>Horizon</a:t>
            </a:r>
            <a:r>
              <a:rPr lang="es-ES"/>
              <a:t> Cloud.</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CE064-7369-417B-A65C-55689CDB12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8612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emf"/><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7.emf"/></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7.emf"/></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Master" Target="../slideMasters/slideMaster7.xml"/><Relationship Id="rId4" Type="http://schemas.openxmlformats.org/officeDocument/2006/relationships/image" Target="../media/image52.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3.emf"/><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Master" Target="../slideMasters/slideMaster7.xml"/><Relationship Id="rId4" Type="http://schemas.openxmlformats.org/officeDocument/2006/relationships/image" Target="../media/image60.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Master" Target="../slideMasters/slideMaster7.xml"/><Relationship Id="rId5" Type="http://schemas.openxmlformats.org/officeDocument/2006/relationships/image" Target="../media/image61.jpeg"/><Relationship Id="rId4" Type="http://schemas.openxmlformats.org/officeDocument/2006/relationships/image" Target="../media/image60.jpe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Master" Target="../slideMasters/slideMaster7.xml"/><Relationship Id="rId4" Type="http://schemas.openxmlformats.org/officeDocument/2006/relationships/image" Target="../media/image66.jpe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Master" Target="../slideMasters/slideMaster7.xml"/><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Master" Target="../slideMasters/slideMaster7.xml"/><Relationship Id="rId6" Type="http://schemas.openxmlformats.org/officeDocument/2006/relationships/image" Target="../media/image71.jpeg"/><Relationship Id="rId5" Type="http://schemas.openxmlformats.org/officeDocument/2006/relationships/image" Target="../media/image61.jpeg"/><Relationship Id="rId4" Type="http://schemas.openxmlformats.org/officeDocument/2006/relationships/image" Target="../media/image60.jpe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Master" Target="../slideMasters/slideMaster7.xml"/><Relationship Id="rId4" Type="http://schemas.openxmlformats.org/officeDocument/2006/relationships/image" Target="../media/image60.jpe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Master" Target="../slideMasters/slideMaster7.xml"/><Relationship Id="rId5" Type="http://schemas.openxmlformats.org/officeDocument/2006/relationships/image" Target="../media/image61.jpeg"/><Relationship Id="rId4" Type="http://schemas.openxmlformats.org/officeDocument/2006/relationships/image" Target="../media/image60.jpe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Master" Target="../slideMasters/slideMaster7.xml"/><Relationship Id="rId6" Type="http://schemas.openxmlformats.org/officeDocument/2006/relationships/image" Target="../media/image71.jpeg"/><Relationship Id="rId5" Type="http://schemas.openxmlformats.org/officeDocument/2006/relationships/image" Target="../media/image61.jpeg"/><Relationship Id="rId4" Type="http://schemas.openxmlformats.org/officeDocument/2006/relationships/image" Target="../media/image60.jpe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png"/><Relationship Id="rId1" Type="http://schemas.openxmlformats.org/officeDocument/2006/relationships/slideMaster" Target="../slideMasters/slideMaster8.xml"/><Relationship Id="rId4" Type="http://schemas.openxmlformats.org/officeDocument/2006/relationships/image" Target="../media/image77.sv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9.jpeg"/><Relationship Id="rId1" Type="http://schemas.openxmlformats.org/officeDocument/2006/relationships/slideMaster" Target="../slideMasters/slideMaster8.xml"/><Relationship Id="rId4" Type="http://schemas.openxmlformats.org/officeDocument/2006/relationships/image" Target="../media/image77.sv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0.jpeg"/><Relationship Id="rId1" Type="http://schemas.openxmlformats.org/officeDocument/2006/relationships/slideMaster" Target="../slideMasters/slideMaster8.xml"/><Relationship Id="rId4" Type="http://schemas.openxmlformats.org/officeDocument/2006/relationships/image" Target="../media/image77.sv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1.jpeg"/><Relationship Id="rId1" Type="http://schemas.openxmlformats.org/officeDocument/2006/relationships/slideMaster" Target="../slideMasters/slideMaster8.xml"/><Relationship Id="rId4" Type="http://schemas.openxmlformats.org/officeDocument/2006/relationships/image" Target="../media/image77.sv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2.jpeg"/><Relationship Id="rId1" Type="http://schemas.openxmlformats.org/officeDocument/2006/relationships/slideMaster" Target="../slideMasters/slideMaster8.xml"/><Relationship Id="rId4" Type="http://schemas.openxmlformats.org/officeDocument/2006/relationships/image" Target="../media/image77.svg"/></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8.jpeg"/><Relationship Id="rId1" Type="http://schemas.openxmlformats.org/officeDocument/2006/relationships/slideMaster" Target="../slideMasters/slideMaster8.xml"/><Relationship Id="rId4" Type="http://schemas.openxmlformats.org/officeDocument/2006/relationships/image" Target="../media/image77.sv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9.jpeg"/><Relationship Id="rId1" Type="http://schemas.openxmlformats.org/officeDocument/2006/relationships/slideMaster" Target="../slideMasters/slideMaster8.xml"/><Relationship Id="rId4" Type="http://schemas.openxmlformats.org/officeDocument/2006/relationships/image" Target="../media/image77.sv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90.jpeg"/><Relationship Id="rId1" Type="http://schemas.openxmlformats.org/officeDocument/2006/relationships/slideMaster" Target="../slideMasters/slideMaster8.xml"/><Relationship Id="rId4" Type="http://schemas.openxmlformats.org/officeDocument/2006/relationships/image" Target="../media/image77.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91.jpeg"/><Relationship Id="rId1" Type="http://schemas.openxmlformats.org/officeDocument/2006/relationships/slideMaster" Target="../slideMasters/slideMaster8.xml"/><Relationship Id="rId4" Type="http://schemas.openxmlformats.org/officeDocument/2006/relationships/image" Target="../media/image77.sv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92.jpeg"/><Relationship Id="rId1" Type="http://schemas.openxmlformats.org/officeDocument/2006/relationships/slideMaster" Target="../slideMasters/slideMaster8.xml"/><Relationship Id="rId4" Type="http://schemas.openxmlformats.org/officeDocument/2006/relationships/image" Target="../media/image77.sv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Master" Target="../slideMasters/slideMaster8.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95.sv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6.jpeg"/><Relationship Id="rId1" Type="http://schemas.openxmlformats.org/officeDocument/2006/relationships/slideMaster" Target="../slideMasters/slideMaster8.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95.sv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7.jpeg"/><Relationship Id="rId1" Type="http://schemas.openxmlformats.org/officeDocument/2006/relationships/slideMaster" Target="../slideMasters/slideMaster8.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95.sv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Master" Target="../slideMasters/slideMaster9.xml"/><Relationship Id="rId4" Type="http://schemas.openxmlformats.org/officeDocument/2006/relationships/image" Target="../media/image41.png"/></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7.emf"/></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4.xml"/><Relationship Id="rId4" Type="http://schemas.openxmlformats.org/officeDocument/2006/relationships/image" Target="../media/image42.emf"/></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3_Photography half bleed dark title">
    <p:bg>
      <p:bgPr>
        <a:solidFill>
          <a:schemeClr val="tx1"/>
        </a:solidFill>
        <a:effectLst/>
      </p:bgPr>
    </p:bg>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0E32AC8C-7955-40A0-9087-2A48CDA087E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a:stretch/>
        </p:blipFill>
        <p:spPr bwMode="auto">
          <a:xfrm>
            <a:off x="12700" y="0"/>
            <a:ext cx="12168188"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B31CD8D-80DA-45C6-B2A7-443234C3CF85}"/>
              </a:ext>
            </a:extLst>
          </p:cNvPr>
          <p:cNvSpPr/>
          <p:nvPr userDrawn="1"/>
        </p:nvSpPr>
        <p:spPr>
          <a:xfrm>
            <a:off x="0" y="-3"/>
            <a:ext cx="6850743" cy="6857999"/>
          </a:xfrm>
          <a:prstGeom prst="rect">
            <a:avLst/>
          </a:prstGeom>
          <a:blipFill>
            <a:blip r:embed="rId3">
              <a:extLst>
                <a:ext uri="{BEBA8EAE-BF5A-486C-A8C5-ECC9F3942E4B}">
                  <a14:imgProps xmlns:a14="http://schemas.microsoft.com/office/drawing/2010/main">
                    <a14:imgLayer r:embed="rId4">
                      <a14:imgEffect>
                        <a14:sharpenSoften amount="-100000"/>
                      </a14:imgEffect>
                    </a14:imgLayer>
                  </a14:imgProps>
                </a:ext>
              </a:extLst>
            </a:blip>
            <a:srcRect/>
            <a:stretch>
              <a:fillRect r="-79832" b="-12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F088EB9-1E48-4BC4-B2C8-0D1BA78F1B08}"/>
              </a:ext>
            </a:extLst>
          </p:cNvPr>
          <p:cNvSpPr/>
          <p:nvPr userDrawn="1"/>
        </p:nvSpPr>
        <p:spPr>
          <a:xfrm>
            <a:off x="0" y="-1"/>
            <a:ext cx="6850743" cy="6857999"/>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53822" y="1898051"/>
            <a:ext cx="5426345" cy="2387600"/>
          </a:xfrm>
        </p:spPr>
        <p:txBody>
          <a:bodyPr rIns="0" anchor="b"/>
          <a:lstStyle>
            <a:lvl1pPr algn="l">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553822" y="4377726"/>
            <a:ext cx="5426345" cy="369332"/>
          </a:xfrm>
        </p:spPr>
        <p:txBody>
          <a:bodyPr/>
          <a:lstStyle>
            <a:lvl1pPr marL="0" indent="0" algn="l">
              <a:lnSpc>
                <a:spcPct val="100000"/>
              </a:lnSpc>
              <a:buNone/>
              <a:defRPr sz="2400">
                <a:solidFill>
                  <a:schemeClr val="accent1"/>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grpSp>
        <p:nvGrpSpPr>
          <p:cNvPr id="39" name="Group 38">
            <a:extLst>
              <a:ext uri="{FF2B5EF4-FFF2-40B4-BE49-F238E27FC236}">
                <a16:creationId xmlns:a16="http://schemas.microsoft.com/office/drawing/2014/main" id="{CCEF59A9-DB11-41D8-940A-3DCD1C8DD9FC}"/>
              </a:ext>
            </a:extLst>
          </p:cNvPr>
          <p:cNvGrpSpPr/>
          <p:nvPr userDrawn="1"/>
        </p:nvGrpSpPr>
        <p:grpSpPr>
          <a:xfrm>
            <a:off x="553822" y="547294"/>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bg1"/>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283936986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Photography half bleed dark title">
    <p:bg>
      <p:bgPr>
        <a:solidFill>
          <a:schemeClr val="tx1"/>
        </a:solidFill>
        <a:effectLst/>
      </p:bgPr>
    </p:bg>
    <p:spTree>
      <p:nvGrpSpPr>
        <p:cNvPr id="1" name=""/>
        <p:cNvGrpSpPr/>
        <p:nvPr/>
      </p:nvGrpSpPr>
      <p:grpSpPr>
        <a:xfrm>
          <a:off x="0" y="0"/>
          <a:ext cx="0" cy="0"/>
          <a:chOff x="0" y="0"/>
          <a:chExt cx="0" cy="0"/>
        </a:xfrm>
      </p:grpSpPr>
      <p:pic>
        <p:nvPicPr>
          <p:cNvPr id="4" name="Picture 3" descr="Interior view of a Data Center.">
            <a:extLst>
              <a:ext uri="{FF2B5EF4-FFF2-40B4-BE49-F238E27FC236}">
                <a16:creationId xmlns:a16="http://schemas.microsoft.com/office/drawing/2014/main" id="{2E252CDC-18FD-7852-7A26-F1941EB83721}"/>
              </a:ext>
              <a:ext uri="{C183D7F6-B498-43B3-948B-1728B52AA6E4}">
                <adec:decorative xmlns:adec="http://schemas.microsoft.com/office/drawing/2017/decorative" val="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85262" y="487"/>
            <a:ext cx="6206738" cy="6857027"/>
          </a:xfrm>
          <a:prstGeom prst="rect">
            <a:avLst/>
          </a:prstGeom>
        </p:spPr>
      </p:pic>
      <p:sp>
        <p:nvSpPr>
          <p:cNvPr id="2" name="Title 1"/>
          <p:cNvSpPr>
            <a:spLocks noGrp="1"/>
          </p:cNvSpPr>
          <p:nvPr>
            <p:ph type="ctrTitle"/>
          </p:nvPr>
        </p:nvSpPr>
        <p:spPr>
          <a:xfrm>
            <a:off x="553821" y="1898051"/>
            <a:ext cx="5426345" cy="2387600"/>
          </a:xfrm>
        </p:spPr>
        <p:txBody>
          <a:bodyPr rIns="0" anchor="b"/>
          <a:lstStyle>
            <a:lvl1pPr algn="l">
              <a:defRPr sz="6000">
                <a:solidFill>
                  <a:schemeClr val="bg1"/>
                </a:solidFill>
              </a:defRPr>
            </a:lvl1pPr>
          </a:lstStyle>
          <a:p>
            <a:r>
              <a:rPr lang="en-US"/>
              <a:t>Click to edit Master title style</a:t>
            </a:r>
          </a:p>
        </p:txBody>
      </p:sp>
      <p:grpSp>
        <p:nvGrpSpPr>
          <p:cNvPr id="39" name="Group 38" descr="Microsoft">
            <a:extLst>
              <a:ext uri="{FF2B5EF4-FFF2-40B4-BE49-F238E27FC236}">
                <a16:creationId xmlns:a16="http://schemas.microsoft.com/office/drawing/2014/main" id="{CCEF59A9-DB11-41D8-940A-3DCD1C8DD9FC}"/>
              </a:ext>
            </a:extLst>
          </p:cNvPr>
          <p:cNvGrpSpPr/>
          <p:nvPr userDrawn="1"/>
        </p:nvGrpSpPr>
        <p:grpSpPr>
          <a:xfrm>
            <a:off x="553821" y="547293"/>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bg1"/>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
        <p:nvSpPr>
          <p:cNvPr id="3" name="Subtitle 2"/>
          <p:cNvSpPr>
            <a:spLocks noGrp="1"/>
          </p:cNvSpPr>
          <p:nvPr>
            <p:ph type="subTitle" idx="1"/>
          </p:nvPr>
        </p:nvSpPr>
        <p:spPr>
          <a:xfrm>
            <a:off x="553821" y="4377726"/>
            <a:ext cx="5426345" cy="1387870"/>
          </a:xfrm>
        </p:spPr>
        <p:txBody>
          <a:bodyPr/>
          <a:lstStyle>
            <a:lvl1pPr marL="0" indent="0" algn="l">
              <a:lnSpc>
                <a:spcPct val="100000"/>
              </a:lnSpc>
              <a:buNone/>
              <a:defRPr sz="2400">
                <a:solidFill>
                  <a:schemeClr val="accent3"/>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Tree>
    <p:extLst>
      <p:ext uri="{BB962C8B-B14F-4D97-AF65-F5344CB8AC3E}">
        <p14:creationId xmlns:p14="http://schemas.microsoft.com/office/powerpoint/2010/main" val="41302737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BEC1B037-AC0E-4E55-93D2-735C48A4F337}"/>
              </a:ext>
            </a:extLst>
          </p:cNvPr>
          <p:cNvSpPr>
            <a:spLocks noGrp="1"/>
          </p:cNvSpPr>
          <p:nvPr>
            <p:ph sz="quarter" idx="10"/>
          </p:nvPr>
        </p:nvSpPr>
        <p:spPr>
          <a:xfrm>
            <a:off x="740834" y="1341967"/>
            <a:ext cx="1280879" cy="430887"/>
          </a:xfrm>
        </p:spPr>
        <p:txBody>
          <a:bodyPr/>
          <a:lstStyle>
            <a:lvl1pPr marL="0" indent="0">
              <a:buNone/>
              <a:defRPr/>
            </a:lvl1pPr>
          </a:lstStyle>
          <a:p>
            <a:pPr lvl="0"/>
            <a:endParaRPr lang="en-US"/>
          </a:p>
        </p:txBody>
      </p:sp>
      <p:sp>
        <p:nvSpPr>
          <p:cNvPr id="6" name="Parallelogram 5">
            <a:extLst>
              <a:ext uri="{FF2B5EF4-FFF2-40B4-BE49-F238E27FC236}">
                <a16:creationId xmlns:a16="http://schemas.microsoft.com/office/drawing/2014/main" id="{834F4B5E-4D1B-4F5C-B259-0B1BD089976A}"/>
              </a:ext>
              <a:ext uri="{C183D7F6-B498-43B3-948B-1728B52AA6E4}">
                <adec:decorative xmlns:adec="http://schemas.microsoft.com/office/drawing/2017/decorative" val="1"/>
              </a:ext>
            </a:extLst>
          </p:cNvPr>
          <p:cNvSpPr/>
          <p:nvPr userDrawn="1"/>
        </p:nvSpPr>
        <p:spPr bwMode="auto">
          <a:xfrm>
            <a:off x="-1732548" y="0"/>
            <a:ext cx="7067695" cy="6858000"/>
          </a:xfrm>
          <a:prstGeom prst="parallelogram">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840" tIns="195072" rIns="243840" bIns="195072" numCol="1" spcCol="0" rtlCol="0" fromWordArt="0" anchor="t" anchorCtr="0" forceAA="0" compatLnSpc="1">
            <a:prstTxWarp prst="textNoShape">
              <a:avLst/>
            </a:prstTxWarp>
            <a:noAutofit/>
          </a:bodyPr>
          <a:lstStyle/>
          <a:p>
            <a:pPr algn="l" defTabSz="1243265" fontAlgn="base">
              <a:spcBef>
                <a:spcPct val="0"/>
              </a:spcBef>
              <a:spcAft>
                <a:spcPct val="0"/>
              </a:spcAft>
            </a:pPr>
            <a:endParaRPr lang="en-US" sz="2667" err="1">
              <a:solidFill>
                <a:schemeClr val="bg1"/>
              </a:solidFill>
              <a:ea typeface="Segoe UI" pitchFamily="34" charset="0"/>
              <a:cs typeface="Segoe UI" pitchFamily="34" charset="0"/>
            </a:endParaRPr>
          </a:p>
        </p:txBody>
      </p:sp>
      <p:sp>
        <p:nvSpPr>
          <p:cNvPr id="7" name="Content Placeholder 6">
            <a:extLst>
              <a:ext uri="{FF2B5EF4-FFF2-40B4-BE49-F238E27FC236}">
                <a16:creationId xmlns:a16="http://schemas.microsoft.com/office/drawing/2014/main" id="{0BB5D381-D5EF-4F40-AD5D-C4F19F29055B}"/>
              </a:ext>
            </a:extLst>
          </p:cNvPr>
          <p:cNvSpPr>
            <a:spLocks noGrp="1"/>
          </p:cNvSpPr>
          <p:nvPr>
            <p:ph sz="quarter" idx="11"/>
          </p:nvPr>
        </p:nvSpPr>
        <p:spPr>
          <a:xfrm>
            <a:off x="7341420" y="2674442"/>
            <a:ext cx="3146323" cy="430887"/>
          </a:xfrm>
        </p:spPr>
        <p:txBody>
          <a:bodyPr/>
          <a:lstStyle/>
          <a:p>
            <a:pPr lvl="0"/>
            <a:endParaRPr lang="en-US"/>
          </a:p>
        </p:txBody>
      </p:sp>
    </p:spTree>
    <p:extLst>
      <p:ext uri="{BB962C8B-B14F-4D97-AF65-F5344CB8AC3E}">
        <p14:creationId xmlns:p14="http://schemas.microsoft.com/office/powerpoint/2010/main" val="26830308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203"/>
            <a:ext cx="4158363" cy="110799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0"/>
            <a:ext cx="4162425" cy="338555"/>
          </a:xfrm>
        </p:spPr>
        <p:txBody>
          <a:bodyPr/>
          <a:lstStyle>
            <a:lvl1pPr marL="0" indent="0">
              <a:buNone/>
              <a:defRPr sz="2200">
                <a:latin typeface="+mn-lt"/>
              </a:defRPr>
            </a:lvl1pPr>
            <a:lvl2pPr marL="228594" indent="0">
              <a:buNone/>
              <a:defRPr/>
            </a:lvl2pPr>
            <a:lvl3pPr marL="457189" indent="0">
              <a:buNone/>
              <a:defRPr/>
            </a:lvl3pPr>
            <a:lvl4pPr marL="661971" indent="0">
              <a:buNone/>
              <a:defRPr/>
            </a:lvl4pPr>
            <a:lvl5pPr marL="855641"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1836003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 Diagonal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5" y="2016203"/>
            <a:ext cx="4745737" cy="110799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0"/>
            <a:ext cx="4162425" cy="338555"/>
          </a:xfrm>
        </p:spPr>
        <p:txBody>
          <a:bodyPr/>
          <a:lstStyle>
            <a:lvl1pPr marL="0" indent="0">
              <a:buNone/>
              <a:defRPr sz="2200">
                <a:latin typeface="+mn-lt"/>
              </a:defRPr>
            </a:lvl1pPr>
            <a:lvl2pPr marL="228594" indent="0">
              <a:buNone/>
              <a:defRPr/>
            </a:lvl2pPr>
            <a:lvl3pPr marL="457189" indent="0">
              <a:buNone/>
              <a:defRPr/>
            </a:lvl3pPr>
            <a:lvl4pPr marL="661971" indent="0">
              <a:buNone/>
              <a:defRPr/>
            </a:lvl4pPr>
            <a:lvl5pPr marL="855641" indent="0">
              <a:buNone/>
              <a:defRPr/>
            </a:lvl5pPr>
          </a:lstStyle>
          <a:p>
            <a:pPr lvl="0"/>
            <a:r>
              <a:rPr lang="en-US"/>
              <a:t>Click to edit Master text styles</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96FC256F-5E96-4FBB-9716-7513A1C62748}"/>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5530709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1" pos="2993">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5"/>
            <a:ext cx="4159951" cy="1107996"/>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3061475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iagonal Right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5"/>
            <a:ext cx="4745739" cy="1107996"/>
          </a:xfrm>
        </p:spPr>
        <p:txBody>
          <a:bodyPr anchor="ctr"/>
          <a:lstStyle/>
          <a:p>
            <a:r>
              <a:rPr lang="en-US"/>
              <a:t>Click to edit Master title style</a:t>
            </a:r>
          </a:p>
        </p:txBody>
      </p:sp>
      <p:sp>
        <p:nvSpPr>
          <p:cNvPr id="9" name="Picture Placeholder 8" descr="This photo is a 'placeholder' only. Drag or drop your photo here, or click and tap the center to insert a photo.">
            <a:extLst>
              <a:ext uri="{FF2B5EF4-FFF2-40B4-BE49-F238E27FC236}">
                <a16:creationId xmlns:a16="http://schemas.microsoft.com/office/drawing/2014/main" id="{2329700E-8602-48B7-B5D9-EEDEF0890439}"/>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3312480"/>
      </p:ext>
    </p:extLst>
  </p:cSld>
  <p:clrMapOvr>
    <a:masterClrMapping/>
  </p:clrMapOvr>
  <p:transition>
    <p:fade/>
  </p:transition>
  <p:extLst>
    <p:ext uri="{DCECCB84-F9BA-43D5-87BE-67443E8EF086}">
      <p15:sldGuideLst xmlns:p15="http://schemas.microsoft.com/office/powerpoint/2012/main">
        <p15:guide id="5" orient="horz" pos="2160">
          <p15:clr>
            <a:srgbClr val="5ACBF0"/>
          </p15:clr>
        </p15:guide>
        <p15:guide id="6" pos="3360">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79739"/>
            <a:ext cx="4163125" cy="861775"/>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7159835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1621943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61261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376158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128"/>
            <a:ext cx="11018520" cy="55399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594" lvl="0" indent="-228594"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4457481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bg1"/>
        </a:solidFill>
        <a:effectLst/>
      </p:bgPr>
    </p:bg>
    <p:spTree>
      <p:nvGrpSpPr>
        <p:cNvPr id="1" name=""/>
        <p:cNvGrpSpPr/>
        <p:nvPr/>
      </p:nvGrpSpPr>
      <p:grpSpPr>
        <a:xfrm>
          <a:off x="0" y="0"/>
          <a:ext cx="0" cy="0"/>
          <a:chOff x="0" y="0"/>
          <a:chExt cx="0" cy="0"/>
        </a:xfrm>
      </p:grpSpPr>
      <p:pic>
        <p:nvPicPr>
          <p:cNvPr id="6" name="Picture 5" descr="A person in a bathroom next to a sink&#10;&#10;Description automatically generated">
            <a:extLst>
              <a:ext uri="{FF2B5EF4-FFF2-40B4-BE49-F238E27FC236}">
                <a16:creationId xmlns:a16="http://schemas.microsoft.com/office/drawing/2014/main" id="{BF504B49-0FE3-4A2B-BBAE-5F096D6358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5524" y="0"/>
            <a:ext cx="6086476"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5735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51132" y="3962401"/>
            <a:ext cx="4164583" cy="307777"/>
          </a:xfrm>
          <a:noFill/>
        </p:spPr>
        <p:txBody>
          <a:bodyPr wrap="square" lIns="0" tIns="0" rIns="0" bIns="0">
            <a:spAutoFit/>
          </a:bodyPr>
          <a:lstStyle>
            <a:lvl1pPr marL="0" indent="0">
              <a:spcBef>
                <a:spcPts val="0"/>
              </a:spcBef>
              <a:buNone/>
              <a:defRPr sz="1961"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9" name="MS logo gray - EMF" descr="Microsoft logo, gray text version">
            <a:extLst>
              <a:ext uri="{FF2B5EF4-FFF2-40B4-BE49-F238E27FC236}">
                <a16:creationId xmlns:a16="http://schemas.microsoft.com/office/drawing/2014/main" id="{918DDF61-9866-4401-A6C3-837240C378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21804723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7"/>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594" lvl="0" indent="-228594"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84985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39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1"/>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1"/>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594" lvl="0" indent="-228594"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1"/>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1"/>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594" lvl="0" indent="-228594"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4889371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1"/>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1"/>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1"/>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047276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7"/>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9"/>
            <a:ext cx="2532888" cy="553997"/>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1"/>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917995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915468"/>
            <a:ext cx="11018520" cy="5539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1981201" y="2387126"/>
            <a:ext cx="2083751" cy="2083751"/>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1756631" y="4984745"/>
            <a:ext cx="2532888" cy="738664"/>
          </a:xfrm>
        </p:spPr>
        <p:txBody>
          <a:bodyPr/>
          <a:lstStyle>
            <a:lvl1pPr marL="0" indent="0" algn="ctr">
              <a:spcBef>
                <a:spcPts val="0"/>
              </a:spcBef>
              <a:buNone/>
              <a:defRPr sz="24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5054126" y="2384426"/>
            <a:ext cx="2083751" cy="2083751"/>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829556" y="4984747"/>
            <a:ext cx="2532888" cy="738664"/>
          </a:xfrm>
        </p:spPr>
        <p:txBody>
          <a:bodyPr/>
          <a:lstStyle>
            <a:lvl1pPr marL="0" indent="0" algn="ctr">
              <a:spcBef>
                <a:spcPts val="0"/>
              </a:spcBef>
              <a:buNone/>
              <a:defRPr sz="24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8127050" y="2387126"/>
            <a:ext cx="2083751" cy="2083751"/>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902481" y="4984745"/>
            <a:ext cx="2532888" cy="738664"/>
          </a:xfrm>
        </p:spPr>
        <p:txBody>
          <a:bodyPr/>
          <a:lstStyle>
            <a:lvl1pPr marL="0" indent="0" algn="ctr">
              <a:spcBef>
                <a:spcPts val="0"/>
              </a:spcBef>
              <a:buNone/>
              <a:defRPr sz="24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48795822"/>
      </p:ext>
    </p:extLst>
  </p:cSld>
  <p:clrMapOvr>
    <a:masterClrMapping/>
  </p:clrMapOvr>
  <p:transition>
    <p:fade/>
  </p:transition>
  <p:extLst>
    <p:ext uri="{DCECCB84-F9BA-43D5-87BE-67443E8EF086}">
      <p15:sldGuideLst xmlns:p15="http://schemas.microsoft.com/office/powerpoint/2012/main">
        <p15:guide id="1" orient="horz" pos="751">
          <p15:clr>
            <a:srgbClr val="FBAE40"/>
          </p15:clr>
        </p15:guide>
        <p15:guide id="2" orient="horz" pos="3131">
          <p15:clr>
            <a:srgbClr val="5ACBF0"/>
          </p15:clr>
        </p15:guide>
        <p15:guide id="3" pos="3840">
          <p15:clr>
            <a:srgbClr val="5ACBF0"/>
          </p15:clr>
        </p15:guide>
        <p15:guide id="4" pos="1904">
          <p15:clr>
            <a:srgbClr val="5ACBF0"/>
          </p15:clr>
        </p15:guide>
        <p15:guide id="5" pos="5775">
          <p15:clr>
            <a:srgbClr val="5ACBF0"/>
          </p15:clr>
        </p15:guide>
        <p15:guide id="6" pos="1104">
          <p15:clr>
            <a:srgbClr val="5ACBF0"/>
          </p15:clr>
        </p15:guide>
        <p15:guide id="7" pos="2705">
          <p15:clr>
            <a:srgbClr val="5ACBF0"/>
          </p15:clr>
        </p15:guide>
        <p15:guide id="8" pos="3043">
          <p15:clr>
            <a:srgbClr val="5ACBF0"/>
          </p15:clr>
        </p15:guide>
        <p15:guide id="9" pos="4642">
          <p15:clr>
            <a:srgbClr val="5ACBF0"/>
          </p15:clr>
        </p15:guide>
        <p15:guide id="10" pos="4980">
          <p15:clr>
            <a:srgbClr val="5ACBF0"/>
          </p15:clr>
        </p15:guide>
        <p15:guide id="11" pos="6576">
          <p15:clr>
            <a:srgbClr val="5ACBF0"/>
          </p15:clr>
        </p15:guide>
        <p15:guide id="12" orient="horz" pos="1502">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909512"/>
            <a:ext cx="11018520" cy="553997"/>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828297" y="2387126"/>
            <a:ext cx="2083751" cy="2083751"/>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2612" y="4984745"/>
            <a:ext cx="2532888" cy="738664"/>
          </a:xfrm>
        </p:spPr>
        <p:txBody>
          <a:bodyPr/>
          <a:lstStyle>
            <a:lvl1pPr marL="0" indent="0" algn="ctr">
              <a:spcBef>
                <a:spcPts val="0"/>
              </a:spcBef>
              <a:buNone/>
              <a:defRPr sz="24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646239" y="2387126"/>
            <a:ext cx="2083751" cy="2083751"/>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27985" y="4984747"/>
            <a:ext cx="2532888" cy="738664"/>
          </a:xfrm>
        </p:spPr>
        <p:txBody>
          <a:bodyPr/>
          <a:lstStyle>
            <a:lvl1pPr marL="0" indent="0" algn="ctr">
              <a:spcBef>
                <a:spcPts val="0"/>
              </a:spcBef>
              <a:buNone/>
              <a:defRPr sz="24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462014" y="2387126"/>
            <a:ext cx="2083751" cy="2083751"/>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252243" y="4984745"/>
            <a:ext cx="2532888" cy="738664"/>
          </a:xfrm>
        </p:spPr>
        <p:txBody>
          <a:bodyPr/>
          <a:lstStyle>
            <a:lvl1pPr marL="0" indent="0" algn="ctr">
              <a:spcBef>
                <a:spcPts val="0"/>
              </a:spcBef>
              <a:buNone/>
              <a:defRPr sz="24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301070" y="2387126"/>
            <a:ext cx="2083751" cy="2083751"/>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076500" y="4984745"/>
            <a:ext cx="2532888" cy="738664"/>
          </a:xfrm>
        </p:spPr>
        <p:txBody>
          <a:bodyPr/>
          <a:lstStyle>
            <a:lvl1pPr marL="0" indent="0" algn="ctr">
              <a:spcBef>
                <a:spcPts val="0"/>
              </a:spcBef>
              <a:buNone/>
              <a:defRPr sz="24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52028949"/>
      </p:ext>
    </p:extLst>
  </p:cSld>
  <p:clrMapOvr>
    <a:masterClrMapping/>
  </p:clrMapOvr>
  <p:transition>
    <p:fade/>
  </p:transition>
  <p:extLst>
    <p:ext uri="{DCECCB84-F9BA-43D5-87BE-67443E8EF086}">
      <p15:sldGuideLst xmlns:p15="http://schemas.microsoft.com/office/powerpoint/2012/main">
        <p15:guide id="1" orient="horz" pos="751">
          <p15:clr>
            <a:srgbClr val="FBAE40"/>
          </p15:clr>
        </p15:guide>
        <p15:guide id="2" orient="horz" pos="3138">
          <p15:clr>
            <a:srgbClr val="5ACBF0"/>
          </p15:clr>
        </p15:guide>
        <p15:guide id="3" pos="3937">
          <p15:clr>
            <a:srgbClr val="5ACBF0"/>
          </p15:clr>
        </p15:guide>
        <p15:guide id="4" pos="1961">
          <p15:clr>
            <a:srgbClr val="5ACBF0"/>
          </p15:clr>
        </p15:guide>
        <p15:guide id="5" pos="5717">
          <p15:clr>
            <a:srgbClr val="5ACBF0"/>
          </p15:clr>
        </p15:guide>
        <p15:guide id="6" pos="5534">
          <p15:clr>
            <a:srgbClr val="5ACBF0"/>
          </p15:clr>
        </p15:guide>
        <p15:guide id="7" pos="3760">
          <p15:clr>
            <a:srgbClr val="5ACBF0"/>
          </p15:clr>
        </p15:guide>
        <p15:guide id="8" pos="2162">
          <p15:clr>
            <a:srgbClr val="5ACBF0"/>
          </p15:clr>
        </p15:guide>
        <p15:guide id="10" pos="2955">
          <p15:clr>
            <a:srgbClr val="5ACBF0"/>
          </p15:clr>
        </p15:guide>
        <p15:guide id="11" pos="4727">
          <p15:clr>
            <a:srgbClr val="5ACBF0"/>
          </p15:clr>
        </p15:guide>
        <p15:guide id="12" pos="6515">
          <p15:clr>
            <a:srgbClr val="5ACBF0"/>
          </p15:clr>
        </p15:guide>
        <p15:guide id="13" pos="1176">
          <p15:clr>
            <a:srgbClr val="5ACBF0"/>
          </p15:clr>
        </p15:guide>
        <p15:guide id="14" orient="horz" pos="1504">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2309812"/>
            <a:ext cx="3182027" cy="553997"/>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3"/>
            <a:ext cx="7253288" cy="430887"/>
          </a:xfrm>
        </p:spPr>
        <p:txBody>
          <a:bodyPr anchor="t"/>
          <a:lstStyle>
            <a:lvl1pPr marL="231769" indent="-231769">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5"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39417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0415"/>
            <a:ext cx="3182027" cy="553997"/>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9" y="3211970"/>
            <a:ext cx="6667500" cy="430887"/>
          </a:xfrm>
        </p:spPr>
        <p:txBody>
          <a:bodyPr anchor="ctr"/>
          <a:lstStyle>
            <a:lvl1pPr marL="231769" indent="-231769">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73011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49"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1" y="0"/>
            <a:ext cx="3788359" cy="492314"/>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9"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45" indent="0">
              <a:buNone/>
              <a:tabLst>
                <a:tab pos="344479" algn="l"/>
              </a:tabLst>
              <a:defRPr sz="2400">
                <a:solidFill>
                  <a:schemeClr val="tx1"/>
                </a:solidFill>
                <a:latin typeface="Consolas" panose="020B0609020204030204" pitchFamily="49" charset="0"/>
                <a:cs typeface="Consolas" panose="020B0609020204030204" pitchFamily="49" charset="0"/>
              </a:defRPr>
            </a:lvl2pPr>
            <a:lvl3pPr marL="584592" indent="0">
              <a:buNone/>
              <a:tabLst>
                <a:tab pos="569899" algn="l"/>
              </a:tabLst>
              <a:defRPr sz="2400">
                <a:solidFill>
                  <a:schemeClr val="tx1"/>
                </a:solidFill>
                <a:latin typeface="Consolas" panose="020B0609020204030204" pitchFamily="49" charset="0"/>
                <a:cs typeface="Consolas" panose="020B0609020204030204" pitchFamily="49" charset="0"/>
              </a:defRPr>
            </a:lvl3pPr>
            <a:lvl4pPr marL="814542" indent="0">
              <a:buNone/>
              <a:tabLst>
                <a:tab pos="800080" algn="l"/>
              </a:tabLst>
              <a:defRPr sz="2400">
                <a:solidFill>
                  <a:schemeClr val="tx1"/>
                </a:solidFill>
                <a:latin typeface="Consolas" panose="020B0609020204030204" pitchFamily="49" charset="0"/>
                <a:cs typeface="Consolas" panose="020B0609020204030204" pitchFamily="49" charset="0"/>
              </a:defRPr>
            </a:lvl4pPr>
            <a:lvl5pPr marL="1050971" indent="0">
              <a:buNone/>
              <a:tabLst>
                <a:tab pos="1028674"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530531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49"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1" y="1436688"/>
            <a:ext cx="3788359"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1"/>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45" indent="0">
              <a:buNone/>
              <a:tabLst>
                <a:tab pos="344479" algn="l"/>
              </a:tabLst>
              <a:defRPr sz="2400">
                <a:solidFill>
                  <a:schemeClr val="tx1"/>
                </a:solidFill>
                <a:latin typeface="Consolas" panose="020B0609020204030204" pitchFamily="49" charset="0"/>
                <a:cs typeface="Consolas" panose="020B0609020204030204" pitchFamily="49" charset="0"/>
              </a:defRPr>
            </a:lvl2pPr>
            <a:lvl3pPr marL="584592" indent="0">
              <a:buNone/>
              <a:tabLst>
                <a:tab pos="569899" algn="l"/>
              </a:tabLst>
              <a:defRPr sz="2400">
                <a:solidFill>
                  <a:schemeClr val="tx1"/>
                </a:solidFill>
                <a:latin typeface="Consolas" panose="020B0609020204030204" pitchFamily="49" charset="0"/>
                <a:cs typeface="Consolas" panose="020B0609020204030204" pitchFamily="49" charset="0"/>
              </a:defRPr>
            </a:lvl3pPr>
            <a:lvl4pPr marL="814542" indent="0">
              <a:buNone/>
              <a:tabLst>
                <a:tab pos="800080" algn="l"/>
              </a:tabLst>
              <a:defRPr sz="2400">
                <a:solidFill>
                  <a:schemeClr val="tx1"/>
                </a:solidFill>
                <a:latin typeface="Consolas" panose="020B0609020204030204" pitchFamily="49" charset="0"/>
                <a:cs typeface="Consolas" panose="020B0609020204030204" pitchFamily="49" charset="0"/>
              </a:defRPr>
            </a:lvl4pPr>
            <a:lvl5pPr marL="1050971" indent="0">
              <a:buNone/>
              <a:tabLst>
                <a:tab pos="1028674"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782232007"/>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5735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51132" y="3962401"/>
            <a:ext cx="4164583" cy="307777"/>
          </a:xfrm>
          <a:noFill/>
        </p:spPr>
        <p:txBody>
          <a:bodyPr wrap="square" lIns="0" tIns="0" rIns="0" bIns="0">
            <a:spAutoFit/>
          </a:bodyPr>
          <a:lstStyle>
            <a:lvl1pPr marL="0" indent="0">
              <a:spcBef>
                <a:spcPts val="0"/>
              </a:spcBef>
              <a:buNone/>
              <a:defRPr sz="1961"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group of people sitting at a table&#10;&#10;Description automatically generated">
            <a:extLst>
              <a:ext uri="{FF2B5EF4-FFF2-40B4-BE49-F238E27FC236}">
                <a16:creationId xmlns:a16="http://schemas.microsoft.com/office/drawing/2014/main" id="{A7003B91-26EF-4482-AA48-3119A41DEB0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Tree>
    <p:extLst>
      <p:ext uri="{BB962C8B-B14F-4D97-AF65-F5344CB8AC3E}">
        <p14:creationId xmlns:p14="http://schemas.microsoft.com/office/powerpoint/2010/main" val="20843873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1" y="1230682"/>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25" indent="0">
              <a:buNone/>
              <a:defRPr sz="2400">
                <a:solidFill>
                  <a:srgbClr val="2F2F2F"/>
                </a:solidFill>
                <a:latin typeface="Segoe UI" panose="020B0502040204020203" pitchFamily="34" charset="0"/>
                <a:cs typeface="Segoe UI" panose="020B0502040204020203" pitchFamily="34" charset="0"/>
              </a:defRPr>
            </a:lvl2pPr>
            <a:lvl3pPr marL="457051" indent="0">
              <a:buNone/>
              <a:defRPr/>
            </a:lvl3pPr>
            <a:lvl4pPr marL="685578" indent="0">
              <a:buNone/>
              <a:defRPr/>
            </a:lvl4pPr>
            <a:lvl5pPr marL="914104"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49"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1" y="2827139"/>
            <a:ext cx="3788359"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1"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17"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9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5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9412235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1"/>
            <a:ext cx="12192000" cy="403086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49"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1"/>
            <a:ext cx="11018520" cy="553999"/>
          </a:xfrm>
        </p:spPr>
        <p:txBody>
          <a:bodyPr/>
          <a:lstStyle>
            <a:lvl1pPr>
              <a:defRPr>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1" y="0"/>
            <a:ext cx="3788359"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1"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17"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9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5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6"/>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25" indent="0">
              <a:buNone/>
              <a:defRPr sz="2400">
                <a:solidFill>
                  <a:srgbClr val="2F2F2F"/>
                </a:solidFill>
                <a:latin typeface="Segoe UI" panose="020B0502040204020203" pitchFamily="34" charset="0"/>
                <a:cs typeface="Segoe UI" panose="020B0502040204020203" pitchFamily="34" charset="0"/>
              </a:defRPr>
            </a:lvl2pPr>
            <a:lvl3pPr marL="457051" indent="0">
              <a:buNone/>
              <a:defRPr/>
            </a:lvl3pPr>
            <a:lvl4pPr marL="685578" indent="0">
              <a:buNone/>
              <a:defRPr/>
            </a:lvl4pPr>
            <a:lvl5pPr marL="914104" indent="0">
              <a:buNone/>
              <a:defRPr/>
            </a:lvl5pPr>
          </a:lstStyle>
          <a:p>
            <a:pPr lvl="0"/>
            <a:r>
              <a:rPr lang="en-US"/>
              <a:t>Click to edit text</a:t>
            </a:r>
          </a:p>
        </p:txBody>
      </p:sp>
    </p:spTree>
    <p:extLst>
      <p:ext uri="{BB962C8B-B14F-4D97-AF65-F5344CB8AC3E}">
        <p14:creationId xmlns:p14="http://schemas.microsoft.com/office/powerpoint/2010/main" val="31191814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5" y="457201"/>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6"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51" indent="0">
              <a:buNone/>
              <a:defRPr/>
            </a:lvl3pPr>
            <a:lvl4pPr marL="685578" indent="0">
              <a:buNone/>
              <a:defRPr/>
            </a:lvl4pPr>
            <a:lvl5pPr marL="914104"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49"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9"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6"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1"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17"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9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5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8974560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3"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49"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50" y="457201"/>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9"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1"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1"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17"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9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56"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9"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51" indent="0">
              <a:buNone/>
              <a:defRPr/>
            </a:lvl3pPr>
            <a:lvl4pPr marL="685578" indent="0">
              <a:buNone/>
              <a:defRPr/>
            </a:lvl4pPr>
            <a:lvl5pPr marL="914104" indent="0">
              <a:buNone/>
              <a:defRPr/>
            </a:lvl5pPr>
          </a:lstStyle>
          <a:p>
            <a:pPr lvl="0"/>
            <a:r>
              <a:rPr lang="en-US"/>
              <a:t>Click to edit text</a:t>
            </a:r>
          </a:p>
        </p:txBody>
      </p:sp>
    </p:spTree>
    <p:extLst>
      <p:ext uri="{BB962C8B-B14F-4D97-AF65-F5344CB8AC3E}">
        <p14:creationId xmlns:p14="http://schemas.microsoft.com/office/powerpoint/2010/main" val="7264979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243A5E"/>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9B76177D-2EF6-4521-94A2-23E08BF9F9D3}"/>
              </a:ext>
            </a:extLst>
          </p:cNvPr>
          <p:cNvPicPr>
            <a:picLocks noChangeAspect="1"/>
          </p:cNvPicPr>
          <p:nvPr userDrawn="1"/>
        </p:nvPicPr>
        <p:blipFill>
          <a:blip r:embed="rId2"/>
          <a:stretch>
            <a:fillRect/>
          </a:stretch>
        </p:blipFill>
        <p:spPr>
          <a:xfrm>
            <a:off x="1" y="0"/>
            <a:ext cx="12192000" cy="6858000"/>
          </a:xfrm>
          <a:prstGeom prst="rect">
            <a:avLst/>
          </a:prstGeom>
          <a:ln w="12700">
            <a:miter lim="400000"/>
          </a:ln>
        </p:spPr>
      </p:pic>
      <p:pic>
        <p:nvPicPr>
          <p:cNvPr id="7" name="Image" descr="Image">
            <a:extLst>
              <a:ext uri="{FF2B5EF4-FFF2-40B4-BE49-F238E27FC236}">
                <a16:creationId xmlns:a16="http://schemas.microsoft.com/office/drawing/2014/main" id="{9C455890-8289-4143-86AB-7615AE5D2F0C}"/>
              </a:ext>
            </a:extLst>
          </p:cNvPr>
          <p:cNvPicPr>
            <a:picLocks noChangeAspect="1"/>
          </p:cNvPicPr>
          <p:nvPr userDrawn="1"/>
        </p:nvPicPr>
        <p:blipFill>
          <a:blip r:embed="rId3"/>
          <a:stretch>
            <a:fillRect/>
          </a:stretch>
        </p:blipFill>
        <p:spPr>
          <a:xfrm>
            <a:off x="1714" y="702521"/>
            <a:ext cx="12190287" cy="6155481"/>
          </a:xfrm>
          <a:prstGeom prst="rect">
            <a:avLst/>
          </a:prstGeom>
          <a:ln w="12700">
            <a:miter lim="400000"/>
          </a:ln>
        </p:spPr>
      </p:pic>
      <p:sp>
        <p:nvSpPr>
          <p:cNvPr id="2" name="Title 1"/>
          <p:cNvSpPr>
            <a:spLocks noGrp="1"/>
          </p:cNvSpPr>
          <p:nvPr>
            <p:ph type="title" hasCustomPrompt="1"/>
          </p:nvPr>
        </p:nvSpPr>
        <p:spPr>
          <a:xfrm>
            <a:off x="585216" y="3033223"/>
            <a:ext cx="6882384" cy="498599"/>
          </a:xfrm>
          <a:noFill/>
        </p:spPr>
        <p:txBody>
          <a:bodyPr wrap="square"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882384" cy="338555"/>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 or subtitle</a:t>
            </a:r>
          </a:p>
        </p:txBody>
      </p:sp>
    </p:spTree>
    <p:extLst>
      <p:ext uri="{BB962C8B-B14F-4D97-AF65-F5344CB8AC3E}">
        <p14:creationId xmlns:p14="http://schemas.microsoft.com/office/powerpoint/2010/main" val="16427034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4704">
          <p15:clr>
            <a:srgbClr val="5ACBF0"/>
          </p15:clr>
        </p15:guide>
        <p15:guide id="3" orient="horz" pos="1910">
          <p15:clr>
            <a:srgbClr val="5ACBF0"/>
          </p15:clr>
        </p15:guide>
        <p15:guide id="4" orient="horz" pos="2505">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B9A523E9-3540-4A3B-ADB7-14250A07DF15}"/>
              </a:ext>
            </a:extLst>
          </p:cNvPr>
          <p:cNvPicPr>
            <a:picLocks noChangeAspect="1"/>
          </p:cNvPicPr>
          <p:nvPr userDrawn="1"/>
        </p:nvPicPr>
        <p:blipFill>
          <a:blip r:embed="rId2"/>
          <a:stretch>
            <a:fillRect/>
          </a:stretch>
        </p:blipFill>
        <p:spPr>
          <a:xfrm>
            <a:off x="1" y="0"/>
            <a:ext cx="12192000" cy="6858000"/>
          </a:xfrm>
          <a:prstGeom prst="rect">
            <a:avLst/>
          </a:prstGeom>
          <a:ln w="12700">
            <a:miter lim="400000"/>
          </a:ln>
        </p:spPr>
      </p:pic>
      <p:pic>
        <p:nvPicPr>
          <p:cNvPr id="6" name="Image" descr="Image">
            <a:extLst>
              <a:ext uri="{FF2B5EF4-FFF2-40B4-BE49-F238E27FC236}">
                <a16:creationId xmlns:a16="http://schemas.microsoft.com/office/drawing/2014/main" id="{F0EEB245-734B-42B2-842F-C99AEF438844}"/>
              </a:ext>
            </a:extLst>
          </p:cNvPr>
          <p:cNvPicPr>
            <a:picLocks noChangeAspect="1"/>
          </p:cNvPicPr>
          <p:nvPr userDrawn="1"/>
        </p:nvPicPr>
        <p:blipFill>
          <a:blip r:embed="rId3"/>
          <a:stretch>
            <a:fillRect/>
          </a:stretch>
        </p:blipFill>
        <p:spPr>
          <a:xfrm>
            <a:off x="1714" y="702521"/>
            <a:ext cx="12190287" cy="6155481"/>
          </a:xfrm>
          <a:prstGeom prst="rect">
            <a:avLst/>
          </a:prstGeom>
          <a:ln w="12700">
            <a:miter lim="400000"/>
          </a:ln>
        </p:spPr>
      </p:pic>
      <p:sp>
        <p:nvSpPr>
          <p:cNvPr id="2" name="Title 1"/>
          <p:cNvSpPr>
            <a:spLocks noGrp="1"/>
          </p:cNvSpPr>
          <p:nvPr>
            <p:ph type="title" hasCustomPrompt="1"/>
          </p:nvPr>
        </p:nvSpPr>
        <p:spPr>
          <a:xfrm>
            <a:off x="585216" y="3035809"/>
            <a:ext cx="6882384" cy="498599"/>
          </a:xfrm>
          <a:noFill/>
        </p:spPr>
        <p:txBody>
          <a:bodyPr wrap="square"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08205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4704">
          <p15:clr>
            <a:srgbClr val="5ACBF0"/>
          </p15:clr>
        </p15:guide>
        <p15:guide id="3" orient="horz" pos="1911">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9"/>
            <a:ext cx="9144000" cy="498599"/>
          </a:xfrm>
          <a:noFill/>
        </p:spPr>
        <p:txBody>
          <a:bodyPr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7769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7715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F9965-4CEC-477E-8311-BF5EAFE9AE9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43512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ED833-D19B-422B-B086-72D1D00C26C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942190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53290" y="2979778"/>
            <a:ext cx="9144000" cy="553998"/>
          </a:xfrm>
          <a:noFill/>
        </p:spPr>
        <p:txBody>
          <a:bodyPr lIns="0" tIns="0" rIns="0" bIns="0" anchor="b" anchorCtr="0">
            <a:spAutoFit/>
          </a:bodyPr>
          <a:lstStyle>
            <a:lvl1pPr>
              <a:defRPr sz="3529"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53290" y="3962401"/>
            <a:ext cx="9144000" cy="307777"/>
          </a:xfrm>
          <a:noFill/>
        </p:spPr>
        <p:txBody>
          <a:bodyPr wrap="square" lIns="0" tIns="0" rIns="0" bIns="0">
            <a:spAutoFit/>
          </a:bodyPr>
          <a:lstStyle>
            <a:lvl1pPr marL="0" indent="0">
              <a:spcBef>
                <a:spcPts val="0"/>
              </a:spcBef>
              <a:buNone/>
              <a:defRPr sz="1961"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gray - EMF" descr="Microsoft logo, gray text version">
            <a:extLst>
              <a:ext uri="{FF2B5EF4-FFF2-40B4-BE49-F238E27FC236}">
                <a16:creationId xmlns:a16="http://schemas.microsoft.com/office/drawing/2014/main" id="{8C946D13-F1CA-44EB-A8E8-5CC62C9E32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19590194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41C524-7DCD-46C5-875C-BFAC1BED7D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BB842C-2F25-4E1B-B557-814178D2FFFC}"/>
              </a:ext>
            </a:extLst>
          </p:cNvPr>
          <p:cNvSpPr>
            <a:spLocks noGrp="1"/>
          </p:cNvSpPr>
          <p:nvPr>
            <p:ph sz="quarter" idx="10"/>
          </p:nvPr>
        </p:nvSpPr>
        <p:spPr>
          <a:xfrm>
            <a:off x="740834" y="1960034"/>
            <a:ext cx="3395133" cy="430887"/>
          </a:xfrm>
        </p:spPr>
        <p:txBody>
          <a:bodyPr/>
          <a:lstStyle>
            <a:lvl1pPr marL="0" indent="0">
              <a:buNone/>
              <a:defRPr/>
            </a:lvl1pPr>
          </a:lstStyle>
          <a:p>
            <a:pPr lvl="0"/>
            <a:endParaRPr lang="en-US"/>
          </a:p>
        </p:txBody>
      </p:sp>
    </p:spTree>
    <p:extLst>
      <p:ext uri="{BB962C8B-B14F-4D97-AF65-F5344CB8AC3E}">
        <p14:creationId xmlns:p14="http://schemas.microsoft.com/office/powerpoint/2010/main" val="680559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 Blank 2">
    <p:bg>
      <p:bgPr>
        <a:solidFill>
          <a:srgbClr val="243A5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8960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243A5E"/>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1" y="6161317"/>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67"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837212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1" y="1436689"/>
            <a:ext cx="11018839"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027594360"/>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1_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3293522"/>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393440"/>
      </p:ext>
    </p:extLst>
  </p:cSld>
  <p:clrMapOvr>
    <a:masterClrMapping/>
  </p:clrMapOvr>
  <p:transition>
    <p:fade/>
  </p:transition>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6" y="418151"/>
            <a:ext cx="7747227" cy="6439851"/>
          </a:xfrm>
          <a:prstGeom prst="rect">
            <a:avLst/>
          </a:prstGeom>
        </p:spPr>
      </p:pic>
      <p:sp>
        <p:nvSpPr>
          <p:cNvPr id="2" name="Title 1"/>
          <p:cNvSpPr>
            <a:spLocks noGrp="1"/>
          </p:cNvSpPr>
          <p:nvPr>
            <p:ph type="title" hasCustomPrompt="1"/>
          </p:nvPr>
        </p:nvSpPr>
        <p:spPr>
          <a:xfrm>
            <a:off x="455996" y="620430"/>
            <a:ext cx="11306469" cy="410369"/>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922803"/>
            <a:ext cx="4758211" cy="603539"/>
          </a:xfrm>
        </p:spPr>
        <p:txBody>
          <a:bodyPr wrap="square" lIns="0" tIns="0" rIns="0" bIns="0">
            <a:spAutoFit/>
          </a:bodyPr>
          <a:lstStyle>
            <a:lvl1pPr marL="0" indent="0">
              <a:lnSpc>
                <a:spcPts val="2353"/>
              </a:lnSpc>
              <a:buNone/>
              <a:defRPr sz="1961" b="0" i="0">
                <a:solidFill>
                  <a:schemeClr val="tx1"/>
                </a:solidFill>
                <a:latin typeface="+mn-lt"/>
              </a:defRPr>
            </a:lvl1pPr>
            <a:lvl2pPr marL="224072" indent="0">
              <a:buNone/>
              <a:defRPr/>
            </a:lvl2pPr>
            <a:lvl3pPr marL="448141" indent="0">
              <a:buNone/>
              <a:defRPr/>
            </a:lvl3pPr>
            <a:lvl4pPr marL="672213" indent="0">
              <a:buNone/>
              <a:defRPr/>
            </a:lvl4pPr>
            <a:lvl5pPr marL="896283"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7" y="2707597"/>
            <a:ext cx="4758209" cy="2521331"/>
          </a:xfrm>
        </p:spPr>
        <p:txBody>
          <a:bodyPr lIns="0" tIns="0" rIns="0" bIns="0"/>
          <a:lstStyle>
            <a:lvl1pPr marL="280089" indent="-280089">
              <a:lnSpc>
                <a:spcPts val="1765"/>
              </a:lnSpc>
              <a:spcBef>
                <a:spcPts val="0"/>
              </a:spcBef>
              <a:buFont typeface="Arial" panose="020B0604020202020204" pitchFamily="34" charset="0"/>
              <a:buChar char="•"/>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41" indent="0">
              <a:buNone/>
              <a:defRPr/>
            </a:lvl3pPr>
            <a:lvl4pPr marL="672213" indent="0">
              <a:buNone/>
              <a:defRPr/>
            </a:lvl4pPr>
            <a:lvl5pPr marL="896283"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61" y="3478944"/>
            <a:ext cx="5834041" cy="430887"/>
          </a:xfrm>
        </p:spPr>
        <p:txBody>
          <a:bodyPr anchor="ctr" anchorCtr="0"/>
          <a:lstStyle>
            <a:lvl1pPr algn="ctr">
              <a:defRPr/>
            </a:lvl1pPr>
          </a:lstStyle>
          <a:p>
            <a:r>
              <a:rPr lang="en-US"/>
              <a:t>Click icon to add picture</a:t>
            </a:r>
          </a:p>
        </p:txBody>
      </p:sp>
    </p:spTree>
    <p:extLst>
      <p:ext uri="{BB962C8B-B14F-4D97-AF65-F5344CB8AC3E}">
        <p14:creationId xmlns:p14="http://schemas.microsoft.com/office/powerpoint/2010/main" val="4097776677"/>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30"/>
            <a:ext cx="11306469" cy="410369"/>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pic>
        <p:nvPicPr>
          <p:cNvPr id="11" name="Picture 10">
            <a:extLst>
              <a:ext uri="{FF2B5EF4-FFF2-40B4-BE49-F238E27FC236}">
                <a16:creationId xmlns:a16="http://schemas.microsoft.com/office/drawing/2014/main" id="{C4B95F29-56C3-4C85-A12B-0B0BE769E70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6" y="418151"/>
            <a:ext cx="7747227" cy="6439851"/>
          </a:xfrm>
          <a:prstGeom prst="rect">
            <a:avLst/>
          </a:prstGeom>
        </p:spPr>
      </p:pic>
      <p:sp>
        <p:nvSpPr>
          <p:cNvPr id="4" name="Text Placeholder 3"/>
          <p:cNvSpPr>
            <a:spLocks noGrp="1"/>
          </p:cNvSpPr>
          <p:nvPr>
            <p:ph type="body" sz="quarter" idx="10" hasCustomPrompt="1"/>
          </p:nvPr>
        </p:nvSpPr>
        <p:spPr>
          <a:xfrm>
            <a:off x="455996" y="1922803"/>
            <a:ext cx="4758211" cy="603539"/>
          </a:xfrm>
        </p:spPr>
        <p:txBody>
          <a:bodyPr wrap="square" lIns="0" tIns="0" rIns="0" bIns="0">
            <a:spAutoFit/>
          </a:bodyPr>
          <a:lstStyle>
            <a:lvl1pPr marL="0" indent="0">
              <a:lnSpc>
                <a:spcPts val="2353"/>
              </a:lnSpc>
              <a:buNone/>
              <a:defRPr sz="1961" b="0" i="0">
                <a:solidFill>
                  <a:schemeClr val="tx1"/>
                </a:solidFill>
                <a:latin typeface="+mn-lt"/>
              </a:defRPr>
            </a:lvl1pPr>
            <a:lvl2pPr marL="224072" indent="0">
              <a:buNone/>
              <a:defRPr/>
            </a:lvl2pPr>
            <a:lvl3pPr marL="448141" indent="0">
              <a:buNone/>
              <a:defRPr/>
            </a:lvl3pPr>
            <a:lvl4pPr marL="672213" indent="0">
              <a:buNone/>
              <a:defRPr/>
            </a:lvl4pPr>
            <a:lvl5pPr marL="896283"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7" y="2707597"/>
            <a:ext cx="4758209" cy="2521331"/>
          </a:xfrm>
        </p:spPr>
        <p:txBody>
          <a:bodyPr lIns="0" tIns="0" rIns="0" bIns="0"/>
          <a:lstStyle>
            <a:lvl1pPr marL="280089" indent="-280089">
              <a:lnSpc>
                <a:spcPts val="1765"/>
              </a:lnSpc>
              <a:spcBef>
                <a:spcPts val="0"/>
              </a:spcBef>
              <a:buFont typeface="Arial" panose="020B0604020202020204" pitchFamily="34" charset="0"/>
              <a:buChar char="•"/>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41" indent="0">
              <a:buNone/>
              <a:defRPr/>
            </a:lvl3pPr>
            <a:lvl4pPr marL="672213" indent="0">
              <a:buNone/>
              <a:defRPr/>
            </a:lvl4pPr>
            <a:lvl5pPr marL="896283"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 uri="{C183D7F6-B498-43B3-948B-1728B52AA6E4}">
                <adec:decorative xmlns:adec="http://schemas.microsoft.com/office/drawing/2017/decorative" val="1"/>
              </a:ext>
            </a:extLst>
          </p:cNvPr>
          <p:cNvSpPr>
            <a:spLocks noGrp="1"/>
          </p:cNvSpPr>
          <p:nvPr>
            <p:ph type="pic" sz="quarter" idx="12"/>
          </p:nvPr>
        </p:nvSpPr>
        <p:spPr>
          <a:xfrm>
            <a:off x="6357961" y="3478944"/>
            <a:ext cx="5834041" cy="430887"/>
          </a:xfrm>
        </p:spPr>
        <p:txBody>
          <a:bodyPr anchor="ctr" anchorCtr="0"/>
          <a:lstStyle>
            <a:lvl1pPr algn="ctr">
              <a:defRPr/>
            </a:lvl1pPr>
          </a:lstStyle>
          <a:p>
            <a:r>
              <a:rPr lang="en-US"/>
              <a:t>Click icon to add picture</a:t>
            </a:r>
          </a:p>
        </p:txBody>
      </p:sp>
      <p:sp>
        <p:nvSpPr>
          <p:cNvPr id="6" name="Content Placeholder 5">
            <a:extLst>
              <a:ext uri="{FF2B5EF4-FFF2-40B4-BE49-F238E27FC236}">
                <a16:creationId xmlns:a16="http://schemas.microsoft.com/office/drawing/2014/main" id="{068F4ABD-5567-4FD9-AEF4-CD017297B222}"/>
              </a:ext>
            </a:extLst>
          </p:cNvPr>
          <p:cNvSpPr>
            <a:spLocks noGrp="1"/>
          </p:cNvSpPr>
          <p:nvPr>
            <p:ph sz="quarter" idx="13"/>
          </p:nvPr>
        </p:nvSpPr>
        <p:spPr>
          <a:xfrm>
            <a:off x="670984" y="5588001"/>
            <a:ext cx="3556000" cy="430887"/>
          </a:xfrm>
        </p:spPr>
        <p:txBody>
          <a:bodyPr/>
          <a:lstStyle>
            <a:lvl1pPr marL="0" indent="0">
              <a:buNone/>
              <a:defRPr/>
            </a:lvl1pPr>
          </a:lstStyle>
          <a:p>
            <a:pPr lvl="0"/>
            <a:endParaRPr lang="en-US"/>
          </a:p>
        </p:txBody>
      </p:sp>
    </p:spTree>
    <p:extLst>
      <p:ext uri="{BB962C8B-B14F-4D97-AF65-F5344CB8AC3E}">
        <p14:creationId xmlns:p14="http://schemas.microsoft.com/office/powerpoint/2010/main" val="3313303398"/>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30"/>
            <a:ext cx="11306469" cy="410369"/>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pic>
        <p:nvPicPr>
          <p:cNvPr id="11" name="Picture 10">
            <a:extLst>
              <a:ext uri="{FF2B5EF4-FFF2-40B4-BE49-F238E27FC236}">
                <a16:creationId xmlns:a16="http://schemas.microsoft.com/office/drawing/2014/main" id="{C4B95F29-56C3-4C85-A12B-0B0BE769E70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6" y="418151"/>
            <a:ext cx="7747227" cy="6439851"/>
          </a:xfrm>
          <a:prstGeom prst="rect">
            <a:avLst/>
          </a:prstGeom>
        </p:spPr>
      </p:pic>
      <p:sp>
        <p:nvSpPr>
          <p:cNvPr id="4" name="Text Placeholder 3"/>
          <p:cNvSpPr>
            <a:spLocks noGrp="1"/>
          </p:cNvSpPr>
          <p:nvPr>
            <p:ph type="body" sz="quarter" idx="10" hasCustomPrompt="1"/>
          </p:nvPr>
        </p:nvSpPr>
        <p:spPr>
          <a:xfrm>
            <a:off x="455996" y="1922803"/>
            <a:ext cx="4758211" cy="603539"/>
          </a:xfrm>
        </p:spPr>
        <p:txBody>
          <a:bodyPr wrap="square" lIns="0" tIns="0" rIns="0" bIns="0">
            <a:spAutoFit/>
          </a:bodyPr>
          <a:lstStyle>
            <a:lvl1pPr marL="0" indent="0">
              <a:lnSpc>
                <a:spcPts val="2353"/>
              </a:lnSpc>
              <a:buNone/>
              <a:defRPr sz="1961" b="0" i="0">
                <a:solidFill>
                  <a:schemeClr val="tx1"/>
                </a:solidFill>
                <a:latin typeface="+mn-lt"/>
              </a:defRPr>
            </a:lvl1pPr>
            <a:lvl2pPr marL="224072" indent="0">
              <a:buNone/>
              <a:defRPr/>
            </a:lvl2pPr>
            <a:lvl3pPr marL="448141" indent="0">
              <a:buNone/>
              <a:defRPr/>
            </a:lvl3pPr>
            <a:lvl4pPr marL="672213" indent="0">
              <a:buNone/>
              <a:defRPr/>
            </a:lvl4pPr>
            <a:lvl5pPr marL="896283"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7" y="2707597"/>
            <a:ext cx="4758209" cy="2521331"/>
          </a:xfrm>
        </p:spPr>
        <p:txBody>
          <a:bodyPr lIns="0" tIns="0" rIns="0" bIns="0"/>
          <a:lstStyle>
            <a:lvl1pPr marL="280089" indent="-280089">
              <a:lnSpc>
                <a:spcPts val="1765"/>
              </a:lnSpc>
              <a:spcBef>
                <a:spcPts val="0"/>
              </a:spcBef>
              <a:buFont typeface="Arial" panose="020B0604020202020204" pitchFamily="34" charset="0"/>
              <a:buChar char="•"/>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41" indent="0">
              <a:buNone/>
              <a:defRPr/>
            </a:lvl3pPr>
            <a:lvl4pPr marL="672213" indent="0">
              <a:buNone/>
              <a:defRPr/>
            </a:lvl4pPr>
            <a:lvl5pPr marL="896283"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 uri="{C183D7F6-B498-43B3-948B-1728B52AA6E4}">
                <adec:decorative xmlns:adec="http://schemas.microsoft.com/office/drawing/2017/decorative" val="1"/>
              </a:ext>
            </a:extLst>
          </p:cNvPr>
          <p:cNvSpPr>
            <a:spLocks noGrp="1"/>
          </p:cNvSpPr>
          <p:nvPr>
            <p:ph type="pic" sz="quarter" idx="12"/>
          </p:nvPr>
        </p:nvSpPr>
        <p:spPr>
          <a:xfrm>
            <a:off x="6357961" y="3478944"/>
            <a:ext cx="5834041" cy="430887"/>
          </a:xfrm>
        </p:spPr>
        <p:txBody>
          <a:bodyPr anchor="ctr" anchorCtr="0"/>
          <a:lstStyle>
            <a:lvl1pPr algn="ctr">
              <a:defRPr/>
            </a:lvl1pPr>
          </a:lstStyle>
          <a:p>
            <a:r>
              <a:rPr lang="en-US"/>
              <a:t>Click icon to add picture</a:t>
            </a:r>
          </a:p>
        </p:txBody>
      </p:sp>
      <p:sp>
        <p:nvSpPr>
          <p:cNvPr id="6" name="Content Placeholder 5">
            <a:extLst>
              <a:ext uri="{FF2B5EF4-FFF2-40B4-BE49-F238E27FC236}">
                <a16:creationId xmlns:a16="http://schemas.microsoft.com/office/drawing/2014/main" id="{9A8B569E-F2E2-4383-92C1-16A4FFCB9A55}"/>
              </a:ext>
            </a:extLst>
          </p:cNvPr>
          <p:cNvSpPr>
            <a:spLocks noGrp="1"/>
          </p:cNvSpPr>
          <p:nvPr>
            <p:ph sz="quarter" idx="13"/>
          </p:nvPr>
        </p:nvSpPr>
        <p:spPr>
          <a:xfrm>
            <a:off x="618067" y="5541434"/>
            <a:ext cx="1974663" cy="430887"/>
          </a:xfrm>
        </p:spPr>
        <p:txBody>
          <a:bodyPr/>
          <a:lstStyle>
            <a:lvl1pPr marL="0" indent="0">
              <a:buNone/>
              <a:defRPr/>
            </a:lvl1pPr>
          </a:lstStyle>
          <a:p>
            <a:pPr lvl="0"/>
            <a:endParaRPr lang="en-US"/>
          </a:p>
        </p:txBody>
      </p:sp>
    </p:spTree>
    <p:extLst>
      <p:ext uri="{BB962C8B-B14F-4D97-AF65-F5344CB8AC3E}">
        <p14:creationId xmlns:p14="http://schemas.microsoft.com/office/powerpoint/2010/main" val="1123424231"/>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xt Layout (variant) 1-colum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30"/>
            <a:ext cx="11306469" cy="410369"/>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6" name="Content Placeholder 5">
            <a:extLst>
              <a:ext uri="{FF2B5EF4-FFF2-40B4-BE49-F238E27FC236}">
                <a16:creationId xmlns:a16="http://schemas.microsoft.com/office/drawing/2014/main" id="{43A5F90E-1FC9-4C72-B34B-F8B1E4E8F8DD}"/>
              </a:ext>
            </a:extLst>
          </p:cNvPr>
          <p:cNvSpPr>
            <a:spLocks noGrp="1"/>
          </p:cNvSpPr>
          <p:nvPr>
            <p:ph sz="quarter" idx="13"/>
          </p:nvPr>
        </p:nvSpPr>
        <p:spPr>
          <a:xfrm>
            <a:off x="4295677" y="2376797"/>
            <a:ext cx="7446555" cy="4031371"/>
          </a:xfrm>
        </p:spPr>
        <p:txBody>
          <a:bodyPr>
            <a:noAutofit/>
          </a:bodyPr>
          <a:lstStyle>
            <a:lvl1pPr>
              <a:lnSpc>
                <a:spcPct val="100000"/>
              </a:lnSpc>
              <a:spcBef>
                <a:spcPts val="1176"/>
              </a:spcBef>
              <a:spcAft>
                <a:spcPts val="588"/>
              </a:spcAft>
              <a:defRPr sz="1961"/>
            </a:lvl1pPr>
            <a:lvl2pPr>
              <a:lnSpc>
                <a:spcPct val="100000"/>
              </a:lnSpc>
              <a:spcBef>
                <a:spcPts val="588"/>
              </a:spcBef>
              <a:spcAft>
                <a:spcPts val="588"/>
              </a:spcAft>
              <a:defRPr sz="1961"/>
            </a:lvl2pPr>
            <a:lvl3pPr>
              <a:lnSpc>
                <a:spcPct val="100000"/>
              </a:lnSpc>
              <a:spcBef>
                <a:spcPts val="0"/>
              </a:spcBef>
              <a:spcAft>
                <a:spcPts val="588"/>
              </a:spcAft>
              <a:defRPr sz="1372"/>
            </a:lvl3pPr>
            <a:lvl4pPr>
              <a:lnSpc>
                <a:spcPct val="100000"/>
              </a:lnSpc>
              <a:spcBef>
                <a:spcPts val="0"/>
              </a:spcBef>
              <a:spcAft>
                <a:spcPts val="588"/>
              </a:spcAft>
              <a:defRPr sz="1372"/>
            </a:lvl4pPr>
            <a:lvl5pPr marL="170326" indent="-170326">
              <a:lnSpc>
                <a:spcPct val="100000"/>
              </a:lnSpc>
              <a:spcBef>
                <a:spcPts val="0"/>
              </a:spcBef>
              <a:buFont typeface="Arial" panose="020B0604020202020204" pitchFamily="34" charset="0"/>
              <a:buChar char="•"/>
              <a:defRPr sz="1372"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89438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3D27E-054C-4EEB-9F28-E0CA716165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522" y="407277"/>
            <a:ext cx="1765795" cy="649629"/>
          </a:xfrm>
          <a:prstGeom prst="rect">
            <a:avLst/>
          </a:prstGeom>
        </p:spPr>
      </p:pic>
      <p:sp>
        <p:nvSpPr>
          <p:cNvPr id="9" name="Title 1"/>
          <p:cNvSpPr>
            <a:spLocks noGrp="1"/>
          </p:cNvSpPr>
          <p:nvPr>
            <p:ph type="title" hasCustomPrompt="1"/>
          </p:nvPr>
        </p:nvSpPr>
        <p:spPr>
          <a:xfrm>
            <a:off x="553290" y="2979778"/>
            <a:ext cx="9144000" cy="553998"/>
          </a:xfrm>
          <a:noFill/>
        </p:spPr>
        <p:txBody>
          <a:bodyPr lIns="0" tIns="0" rIns="0" bIns="0" anchor="b" anchorCtr="0">
            <a:spAutoFit/>
          </a:bodyPr>
          <a:lstStyle>
            <a:lvl1pPr>
              <a:defRPr sz="3529"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53290" y="3962401"/>
            <a:ext cx="9144000" cy="307777"/>
          </a:xfrm>
          <a:noFill/>
        </p:spPr>
        <p:txBody>
          <a:bodyPr wrap="square" lIns="0" tIns="0" rIns="0" bIns="0">
            <a:spAutoFit/>
          </a:bodyPr>
          <a:lstStyle>
            <a:lvl1pPr marL="0" indent="0">
              <a:spcBef>
                <a:spcPts val="0"/>
              </a:spcBef>
              <a:buNone/>
              <a:defRPr sz="1961" spc="0" baseline="0">
                <a:solidFill>
                  <a:schemeClr val="bg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8899999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ext Layout (variant) 1-column,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30"/>
            <a:ext cx="11306469" cy="410369"/>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6" name="Content Placeholder 5">
            <a:extLst>
              <a:ext uri="{FF2B5EF4-FFF2-40B4-BE49-F238E27FC236}">
                <a16:creationId xmlns:a16="http://schemas.microsoft.com/office/drawing/2014/main" id="{43A5F90E-1FC9-4C72-B34B-F8B1E4E8F8DD}"/>
              </a:ext>
            </a:extLst>
          </p:cNvPr>
          <p:cNvSpPr>
            <a:spLocks noGrp="1"/>
          </p:cNvSpPr>
          <p:nvPr>
            <p:ph sz="quarter" idx="13"/>
          </p:nvPr>
        </p:nvSpPr>
        <p:spPr>
          <a:xfrm>
            <a:off x="8737384" y="1290102"/>
            <a:ext cx="1860549" cy="743135"/>
          </a:xfrm>
        </p:spPr>
        <p:txBody>
          <a:bodyPr>
            <a:noAutofit/>
          </a:bodyPr>
          <a:lstStyle>
            <a:lvl1pPr>
              <a:lnSpc>
                <a:spcPct val="100000"/>
              </a:lnSpc>
              <a:spcBef>
                <a:spcPts val="1176"/>
              </a:spcBef>
              <a:spcAft>
                <a:spcPts val="588"/>
              </a:spcAft>
              <a:defRPr sz="1961"/>
            </a:lvl1pPr>
            <a:lvl2pPr>
              <a:lnSpc>
                <a:spcPct val="100000"/>
              </a:lnSpc>
              <a:spcBef>
                <a:spcPts val="588"/>
              </a:spcBef>
              <a:spcAft>
                <a:spcPts val="588"/>
              </a:spcAft>
              <a:defRPr sz="1961"/>
            </a:lvl2pPr>
            <a:lvl3pPr>
              <a:lnSpc>
                <a:spcPct val="100000"/>
              </a:lnSpc>
              <a:spcBef>
                <a:spcPts val="0"/>
              </a:spcBef>
              <a:spcAft>
                <a:spcPts val="588"/>
              </a:spcAft>
              <a:defRPr sz="1372"/>
            </a:lvl3pPr>
            <a:lvl4pPr>
              <a:lnSpc>
                <a:spcPct val="100000"/>
              </a:lnSpc>
              <a:spcBef>
                <a:spcPts val="0"/>
              </a:spcBef>
              <a:spcAft>
                <a:spcPts val="588"/>
              </a:spcAft>
              <a:defRPr sz="1372"/>
            </a:lvl4pPr>
            <a:lvl5pPr marL="170326" indent="-170326">
              <a:lnSpc>
                <a:spcPct val="100000"/>
              </a:lnSpc>
              <a:spcBef>
                <a:spcPts val="0"/>
              </a:spcBef>
              <a:buFont typeface="Arial" panose="020B0604020202020204" pitchFamily="34" charset="0"/>
              <a:buChar char="•"/>
              <a:defRPr sz="1372" b="0"/>
            </a:lvl5pPr>
          </a:lstStyle>
          <a:p>
            <a:pPr lvl="0"/>
            <a:endParaRPr lang="en-US"/>
          </a:p>
        </p:txBody>
      </p:sp>
      <p:sp>
        <p:nvSpPr>
          <p:cNvPr id="4" name="Content Placeholder 3">
            <a:extLst>
              <a:ext uri="{FF2B5EF4-FFF2-40B4-BE49-F238E27FC236}">
                <a16:creationId xmlns:a16="http://schemas.microsoft.com/office/drawing/2014/main" id="{B6E7209B-5989-4DEA-A55F-CE1B270AB3AF}"/>
              </a:ext>
            </a:extLst>
          </p:cNvPr>
          <p:cNvSpPr>
            <a:spLocks noGrp="1"/>
          </p:cNvSpPr>
          <p:nvPr>
            <p:ph sz="quarter" idx="14"/>
          </p:nvPr>
        </p:nvSpPr>
        <p:spPr>
          <a:xfrm>
            <a:off x="5908727" y="1358901"/>
            <a:ext cx="1860549" cy="430887"/>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0ED4FFEA-C6E1-46A2-B312-E10515C0A7F5}"/>
              </a:ext>
            </a:extLst>
          </p:cNvPr>
          <p:cNvSpPr>
            <a:spLocks noGrp="1"/>
          </p:cNvSpPr>
          <p:nvPr>
            <p:ph sz="quarter" idx="15"/>
          </p:nvPr>
        </p:nvSpPr>
        <p:spPr>
          <a:xfrm>
            <a:off x="5903411" y="1945911"/>
            <a:ext cx="1860549" cy="430887"/>
          </a:xfrm>
        </p:spPr>
        <p:txBody>
          <a:bodyPr/>
          <a:lstStyle>
            <a:lvl1pPr marL="0" indent="0">
              <a:buNone/>
              <a:defRPr/>
            </a:lvl1pPr>
          </a:lstStyle>
          <a:p>
            <a:pPr lvl="0"/>
            <a:endParaRPr lang="en-US"/>
          </a:p>
        </p:txBody>
      </p:sp>
      <p:sp>
        <p:nvSpPr>
          <p:cNvPr id="8" name="Content Placeholder 3">
            <a:extLst>
              <a:ext uri="{FF2B5EF4-FFF2-40B4-BE49-F238E27FC236}">
                <a16:creationId xmlns:a16="http://schemas.microsoft.com/office/drawing/2014/main" id="{7C87E1F1-D23A-449E-A1FD-FD7E2510C8B2}"/>
              </a:ext>
            </a:extLst>
          </p:cNvPr>
          <p:cNvSpPr>
            <a:spLocks noGrp="1"/>
          </p:cNvSpPr>
          <p:nvPr>
            <p:ph sz="quarter" idx="16"/>
          </p:nvPr>
        </p:nvSpPr>
        <p:spPr>
          <a:xfrm>
            <a:off x="5908727" y="2532922"/>
            <a:ext cx="1860549" cy="430887"/>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87550461-3EB2-43DF-8DB5-4D51D93DF6EC}"/>
              </a:ext>
            </a:extLst>
          </p:cNvPr>
          <p:cNvSpPr>
            <a:spLocks noGrp="1"/>
          </p:cNvSpPr>
          <p:nvPr>
            <p:ph sz="quarter" idx="17"/>
          </p:nvPr>
        </p:nvSpPr>
        <p:spPr>
          <a:xfrm>
            <a:off x="5903411" y="3119933"/>
            <a:ext cx="1860549" cy="430887"/>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CDC24E39-7E99-454C-9AA0-E9B2C1E7EF23}"/>
              </a:ext>
            </a:extLst>
          </p:cNvPr>
          <p:cNvSpPr>
            <a:spLocks noGrp="1"/>
          </p:cNvSpPr>
          <p:nvPr>
            <p:ph sz="quarter" idx="18"/>
          </p:nvPr>
        </p:nvSpPr>
        <p:spPr>
          <a:xfrm>
            <a:off x="5903411" y="3706943"/>
            <a:ext cx="1860549" cy="430887"/>
          </a:xfrm>
        </p:spPr>
        <p:txBody>
          <a:bodyPr/>
          <a:lstStyle>
            <a:lvl1pPr marL="0" indent="0">
              <a:buNone/>
              <a:defRPr/>
            </a:lvl1pPr>
          </a:lstStyle>
          <a:p>
            <a:pPr lvl="0"/>
            <a:endParaRPr lang="en-US"/>
          </a:p>
        </p:txBody>
      </p:sp>
      <p:sp>
        <p:nvSpPr>
          <p:cNvPr id="11" name="Content Placeholder 3">
            <a:extLst>
              <a:ext uri="{FF2B5EF4-FFF2-40B4-BE49-F238E27FC236}">
                <a16:creationId xmlns:a16="http://schemas.microsoft.com/office/drawing/2014/main" id="{E32B7C35-F258-456F-BB73-842A477B2F42}"/>
              </a:ext>
            </a:extLst>
          </p:cNvPr>
          <p:cNvSpPr>
            <a:spLocks noGrp="1"/>
          </p:cNvSpPr>
          <p:nvPr>
            <p:ph sz="quarter" idx="19"/>
          </p:nvPr>
        </p:nvSpPr>
        <p:spPr>
          <a:xfrm>
            <a:off x="5898095" y="4293954"/>
            <a:ext cx="1860549" cy="430887"/>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156D2C99-20B4-4A06-987A-9A9170AAC7B4}"/>
              </a:ext>
            </a:extLst>
          </p:cNvPr>
          <p:cNvSpPr>
            <a:spLocks noGrp="1"/>
          </p:cNvSpPr>
          <p:nvPr>
            <p:ph sz="quarter" idx="20"/>
          </p:nvPr>
        </p:nvSpPr>
        <p:spPr>
          <a:xfrm>
            <a:off x="5960500" y="4852282"/>
            <a:ext cx="1860549" cy="430887"/>
          </a:xfrm>
        </p:spPr>
        <p:txBody>
          <a:bodyPr/>
          <a:lstStyle>
            <a:lvl1pPr marL="0" indent="0">
              <a:buNone/>
              <a:defRPr/>
            </a:lvl1pPr>
          </a:lstStyle>
          <a:p>
            <a:pPr lvl="0"/>
            <a:endParaRPr lang="en-US"/>
          </a:p>
        </p:txBody>
      </p:sp>
      <p:sp>
        <p:nvSpPr>
          <p:cNvPr id="13" name="Content Placeholder 3">
            <a:extLst>
              <a:ext uri="{FF2B5EF4-FFF2-40B4-BE49-F238E27FC236}">
                <a16:creationId xmlns:a16="http://schemas.microsoft.com/office/drawing/2014/main" id="{62437EC9-A610-48EC-B39A-D51A9B33948F}"/>
              </a:ext>
            </a:extLst>
          </p:cNvPr>
          <p:cNvSpPr>
            <a:spLocks noGrp="1"/>
          </p:cNvSpPr>
          <p:nvPr>
            <p:ph sz="quarter" idx="21"/>
          </p:nvPr>
        </p:nvSpPr>
        <p:spPr>
          <a:xfrm>
            <a:off x="5955184" y="5439293"/>
            <a:ext cx="1860549" cy="430887"/>
          </a:xfrm>
        </p:spPr>
        <p:txBody>
          <a:bodyPr/>
          <a:lstStyle>
            <a:lvl1pPr marL="0" indent="0">
              <a:buNone/>
              <a:defRPr/>
            </a:lvl1pPr>
          </a:lstStyle>
          <a:p>
            <a:pPr lvl="0"/>
            <a:endParaRPr lang="en-US"/>
          </a:p>
        </p:txBody>
      </p:sp>
      <p:grpSp>
        <p:nvGrpSpPr>
          <p:cNvPr id="25" name="Group 24">
            <a:extLst>
              <a:ext uri="{FF2B5EF4-FFF2-40B4-BE49-F238E27FC236}">
                <a16:creationId xmlns:a16="http://schemas.microsoft.com/office/drawing/2014/main" id="{DA3622DF-9CE4-445C-BA43-B44231A585E4}"/>
              </a:ext>
              <a:ext uri="{C183D7F6-B498-43B3-948B-1728B52AA6E4}">
                <adec:decorative xmlns:adec="http://schemas.microsoft.com/office/drawing/2017/decorative" val="1"/>
              </a:ext>
            </a:extLst>
          </p:cNvPr>
          <p:cNvGrpSpPr/>
          <p:nvPr userDrawn="1"/>
        </p:nvGrpSpPr>
        <p:grpSpPr>
          <a:xfrm>
            <a:off x="500849" y="1474279"/>
            <a:ext cx="3321271" cy="1964503"/>
            <a:chOff x="375636" y="1105709"/>
            <a:chExt cx="2490953" cy="1473377"/>
          </a:xfrm>
        </p:grpSpPr>
        <p:sp>
          <p:nvSpPr>
            <p:cNvPr id="19" name="Google Shape;15690;p1004">
              <a:extLst>
                <a:ext uri="{FF2B5EF4-FFF2-40B4-BE49-F238E27FC236}">
                  <a16:creationId xmlns:a16="http://schemas.microsoft.com/office/drawing/2014/main" id="{E1CDDB2B-66E2-4BDC-8B4D-8B5CD9ABA252}"/>
                </a:ext>
                <a:ext uri="{C183D7F6-B498-43B3-948B-1728B52AA6E4}">
                  <adec:decorative xmlns:adec="http://schemas.microsoft.com/office/drawing/2017/decorative" val="1"/>
                </a:ext>
              </a:extLst>
            </p:cNvPr>
            <p:cNvSpPr txBox="1"/>
            <p:nvPr/>
          </p:nvSpPr>
          <p:spPr>
            <a:xfrm>
              <a:off x="1408283" y="1190105"/>
              <a:ext cx="1458306" cy="1334371"/>
            </a:xfrm>
            <a:prstGeom prst="rect">
              <a:avLst/>
            </a:prstGeom>
            <a:noFill/>
            <a:ln w="19050" cap="flat" cmpd="sng">
              <a:solidFill>
                <a:srgbClr val="0078D3"/>
              </a:solidFill>
              <a:prstDash val="solid"/>
              <a:round/>
              <a:headEnd type="none" w="sm" len="sm"/>
              <a:tailEnd type="none" w="sm" len="sm"/>
            </a:ln>
          </p:spPr>
          <p:txBody>
            <a:bodyPr spcFirstLastPara="1" wrap="square" lIns="0" tIns="0" rIns="0" bIns="0" anchor="ctr" anchorCtr="0">
              <a:noAutofit/>
            </a:bodyPr>
            <a:lstStyle/>
            <a:p>
              <a:pPr marL="0" marR="0" lvl="0" indent="0" algn="ctr" defTabSz="914021" eaLnBrk="1" fontAlgn="auto" latinLnBrk="0" hangingPunct="1">
                <a:lnSpc>
                  <a:spcPct val="100000"/>
                </a:lnSpc>
                <a:spcBef>
                  <a:spcPts val="0"/>
                </a:spcBef>
                <a:spcAft>
                  <a:spcPts val="0"/>
                </a:spcAft>
                <a:buClr>
                  <a:srgbClr val="F7F7F7"/>
                </a:buClr>
                <a:buSzPts val="1260"/>
                <a:buFontTx/>
                <a:buNone/>
                <a:tabLst/>
                <a:defRPr/>
              </a:pPr>
              <a:endParaRPr kumimoji="0" sz="1600" b="0" i="0" u="none" strike="noStrike" kern="0" cap="none" spc="0" normalizeH="0" baseline="0" noProof="0">
                <a:ln>
                  <a:noFill/>
                </a:ln>
                <a:effectLst/>
                <a:uLnTx/>
                <a:uFillTx/>
                <a:cs typeface="Arial"/>
                <a:sym typeface="Arial"/>
              </a:endParaRPr>
            </a:p>
          </p:txBody>
        </p:sp>
        <p:sp>
          <p:nvSpPr>
            <p:cNvPr id="21" name="Google Shape;15728;p1004">
              <a:extLst>
                <a:ext uri="{FF2B5EF4-FFF2-40B4-BE49-F238E27FC236}">
                  <a16:creationId xmlns:a16="http://schemas.microsoft.com/office/drawing/2014/main" id="{C53E8474-2FD9-4848-9B85-00D2C667BB49}"/>
                </a:ext>
                <a:ext uri="{C183D7F6-B498-43B3-948B-1728B52AA6E4}">
                  <adec:decorative xmlns:adec="http://schemas.microsoft.com/office/drawing/2017/decorative" val="1"/>
                </a:ext>
              </a:extLst>
            </p:cNvPr>
            <p:cNvSpPr/>
            <p:nvPr/>
          </p:nvSpPr>
          <p:spPr>
            <a:xfrm>
              <a:off x="375636" y="1105709"/>
              <a:ext cx="1473138" cy="1473377"/>
            </a:xfrm>
            <a:prstGeom prst="ellipse">
              <a:avLst/>
            </a:prstGeom>
            <a:solidFill>
              <a:srgbClr val="50E6FF"/>
            </a:solidFill>
            <a:ln>
              <a:noFill/>
            </a:ln>
          </p:spPr>
          <p:txBody>
            <a:bodyPr spcFirstLastPara="1" wrap="square" lIns="68541" tIns="68541" rIns="68541" bIns="68541" anchor="ctr" anchorCtr="0">
              <a:noAutofit/>
            </a:bodyPr>
            <a:lstStyle/>
            <a:p>
              <a:pPr marL="0" marR="0" lvl="0" indent="0" defTabSz="914021" eaLnBrk="1" fontAlgn="auto" latinLnBrk="0" hangingPunct="1">
                <a:lnSpc>
                  <a:spcPct val="100000"/>
                </a:lnSpc>
                <a:spcBef>
                  <a:spcPts val="0"/>
                </a:spcBef>
                <a:spcAft>
                  <a:spcPts val="0"/>
                </a:spcAft>
                <a:buClr>
                  <a:srgbClr val="000000"/>
                </a:buClr>
                <a:buSzPts val="1400"/>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 name="Google Shape;15729;p1004">
              <a:extLst>
                <a:ext uri="{FF2B5EF4-FFF2-40B4-BE49-F238E27FC236}">
                  <a16:creationId xmlns:a16="http://schemas.microsoft.com/office/drawing/2014/main" id="{276C44FA-BA5E-42D6-BB8D-32EDE284D23C}"/>
                </a:ext>
                <a:ext uri="{C183D7F6-B498-43B3-948B-1728B52AA6E4}">
                  <adec:decorative xmlns:adec="http://schemas.microsoft.com/office/drawing/2017/decorative" val="1"/>
                </a:ext>
              </a:extLst>
            </p:cNvPr>
            <p:cNvSpPr/>
            <p:nvPr/>
          </p:nvSpPr>
          <p:spPr>
            <a:xfrm>
              <a:off x="980372" y="1895680"/>
              <a:ext cx="185752" cy="288285"/>
            </a:xfrm>
            <a:prstGeom prst="rect">
              <a:avLst/>
            </a:prstGeom>
            <a:solidFill>
              <a:srgbClr val="0078D3"/>
            </a:solidFill>
            <a:ln>
              <a:noFill/>
            </a:ln>
          </p:spPr>
          <p:txBody>
            <a:bodyPr spcFirstLastPara="1" wrap="square" lIns="91407" tIns="45676" rIns="91407" bIns="45676" anchor="t" anchorCtr="0">
              <a:noAutofit/>
            </a:bodyPr>
            <a:lstStyle/>
            <a:p>
              <a:pPr marL="0" marR="0" lvl="0" indent="0" defTabSz="914021" eaLnBrk="1" fontAlgn="auto" latinLnBrk="0" hangingPunct="1">
                <a:lnSpc>
                  <a:spcPct val="100000"/>
                </a:lnSpc>
                <a:spcBef>
                  <a:spcPts val="0"/>
                </a:spcBef>
                <a:spcAft>
                  <a:spcPts val="0"/>
                </a:spcAft>
                <a:buClr>
                  <a:srgbClr val="000000"/>
                </a:buClr>
                <a:buSzPts val="1400"/>
                <a:buFontTx/>
                <a:buNone/>
                <a:tabLst/>
                <a:defRPr/>
              </a:pPr>
              <a:r>
                <a:rPr kumimoji="0" lang="en-US" sz="2399" b="0" i="0" u="none" strike="noStrike" kern="0" cap="none" spc="0" normalizeH="0" baseline="0" noProof="0">
                  <a:ln>
                    <a:noFill/>
                  </a:ln>
                  <a:solidFill>
                    <a:srgbClr val="000000"/>
                  </a:solidFill>
                  <a:effectLst/>
                  <a:uLnTx/>
                  <a:uFillTx/>
                  <a:cs typeface="Arial"/>
                  <a:sym typeface="Arial"/>
                </a:rPr>
                <a:t> </a:t>
              </a:r>
              <a:endParaRPr kumimoji="0" sz="2399" b="0" i="0" u="none" strike="noStrike" kern="0" cap="none" spc="0" normalizeH="0" baseline="0" noProof="0">
                <a:ln>
                  <a:noFill/>
                </a:ln>
                <a:solidFill>
                  <a:srgbClr val="000000"/>
                </a:solidFill>
                <a:effectLst/>
                <a:uLnTx/>
                <a:uFillTx/>
                <a:cs typeface="Arial"/>
                <a:sym typeface="Arial"/>
              </a:endParaRPr>
            </a:p>
          </p:txBody>
        </p:sp>
        <p:sp>
          <p:nvSpPr>
            <p:cNvPr id="23" name="Google Shape;15730;p1004">
              <a:extLst>
                <a:ext uri="{FF2B5EF4-FFF2-40B4-BE49-F238E27FC236}">
                  <a16:creationId xmlns:a16="http://schemas.microsoft.com/office/drawing/2014/main" id="{7E901F0E-1836-43FE-A753-6F57E53976E8}"/>
                </a:ext>
                <a:ext uri="{C183D7F6-B498-43B3-948B-1728B52AA6E4}">
                  <adec:decorative xmlns:adec="http://schemas.microsoft.com/office/drawing/2017/decorative" val="1"/>
                </a:ext>
              </a:extLst>
            </p:cNvPr>
            <p:cNvSpPr/>
            <p:nvPr/>
          </p:nvSpPr>
          <p:spPr>
            <a:xfrm>
              <a:off x="519624" y="1261972"/>
              <a:ext cx="1171739" cy="1171500"/>
            </a:xfrm>
            <a:prstGeom prst="ellipse">
              <a:avLst/>
            </a:prstGeom>
            <a:solidFill>
              <a:srgbClr val="0078D3"/>
            </a:solidFill>
            <a:ln>
              <a:noFill/>
            </a:ln>
            <a:effectLst>
              <a:outerShdw blurRad="342900" dist="19050" dir="5400000" algn="bl" rotWithShape="0">
                <a:srgbClr val="000000">
                  <a:alpha val="23530"/>
                </a:srgbClr>
              </a:outerShdw>
            </a:effectLst>
          </p:spPr>
          <p:txBody>
            <a:bodyPr spcFirstLastPara="1" wrap="square" lIns="65861" tIns="65861" rIns="65861" bIns="65861" anchor="ctr" anchorCtr="0">
              <a:noAutofit/>
            </a:bodyPr>
            <a:lstStyle/>
            <a:p>
              <a:pPr marL="0" marR="0" lvl="0" indent="0" defTabSz="914021" eaLnBrk="1" fontAlgn="auto" latinLnBrk="0" hangingPunct="1">
                <a:lnSpc>
                  <a:spcPct val="100000"/>
                </a:lnSpc>
                <a:spcBef>
                  <a:spcPts val="0"/>
                </a:spcBef>
                <a:spcAft>
                  <a:spcPts val="0"/>
                </a:spcAft>
                <a:buClr>
                  <a:srgbClr val="000000"/>
                </a:buClr>
                <a:buSzPts val="900"/>
                <a:buFontTx/>
                <a:buNone/>
                <a:tabLst/>
                <a:defRPr/>
              </a:pPr>
              <a:endParaRPr kumimoji="0" sz="1600" b="0" i="0" u="none" strike="noStrike" kern="0" cap="none" spc="0" normalizeH="0" baseline="0" noProof="0">
                <a:ln>
                  <a:noFill/>
                </a:ln>
                <a:solidFill>
                  <a:srgbClr val="000000"/>
                </a:solidFill>
                <a:effectLst/>
                <a:uLnTx/>
                <a:uFillTx/>
                <a:cs typeface="Arial"/>
                <a:sym typeface="Arial"/>
              </a:endParaRPr>
            </a:p>
          </p:txBody>
        </p:sp>
        <p:sp>
          <p:nvSpPr>
            <p:cNvPr id="24" name="Google Shape;15731;p1004">
              <a:extLst>
                <a:ext uri="{FF2B5EF4-FFF2-40B4-BE49-F238E27FC236}">
                  <a16:creationId xmlns:a16="http://schemas.microsoft.com/office/drawing/2014/main" id="{288D2692-C986-44A2-AE04-019FDACA65FF}"/>
                </a:ext>
                <a:ext uri="{C183D7F6-B498-43B3-948B-1728B52AA6E4}">
                  <adec:decorative xmlns:adec="http://schemas.microsoft.com/office/drawing/2017/decorative" val="1"/>
                </a:ext>
              </a:extLst>
            </p:cNvPr>
            <p:cNvSpPr/>
            <p:nvPr/>
          </p:nvSpPr>
          <p:spPr>
            <a:xfrm rot="13500000">
              <a:off x="524852" y="1261847"/>
              <a:ext cx="1171832" cy="1171832"/>
            </a:xfrm>
            <a:prstGeom prst="pie">
              <a:avLst>
                <a:gd name="adj1" fmla="val 5441534"/>
                <a:gd name="adj2" fmla="val 16200000"/>
              </a:avLst>
            </a:prstGeom>
            <a:solidFill>
              <a:srgbClr val="0078D3"/>
            </a:solidFill>
            <a:ln>
              <a:noFill/>
            </a:ln>
          </p:spPr>
          <p:txBody>
            <a:bodyPr spcFirstLastPara="1" wrap="square" lIns="68541" tIns="68541" rIns="68541" bIns="68541" anchor="t" anchorCtr="0">
              <a:noAutofit/>
            </a:bodyPr>
            <a:lstStyle/>
            <a:p>
              <a:pPr marL="0" marR="0" lvl="0" indent="0" defTabSz="914021" eaLnBrk="1" fontAlgn="auto" latinLnBrk="0" hangingPunct="1">
                <a:lnSpc>
                  <a:spcPct val="100000"/>
                </a:lnSpc>
                <a:spcBef>
                  <a:spcPts val="0"/>
                </a:spcBef>
                <a:spcAft>
                  <a:spcPts val="0"/>
                </a:spcAft>
                <a:buClr>
                  <a:srgbClr val="000000"/>
                </a:buClr>
                <a:buSzPts val="1400"/>
                <a:buFontTx/>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1187195565"/>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ext Layout (variant) 1-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30"/>
            <a:ext cx="11306469" cy="410369"/>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6" name="Content Placeholder 5">
            <a:extLst>
              <a:ext uri="{FF2B5EF4-FFF2-40B4-BE49-F238E27FC236}">
                <a16:creationId xmlns:a16="http://schemas.microsoft.com/office/drawing/2014/main" id="{43A5F90E-1FC9-4C72-B34B-F8B1E4E8F8DD}"/>
              </a:ext>
            </a:extLst>
          </p:cNvPr>
          <p:cNvSpPr>
            <a:spLocks noGrp="1"/>
          </p:cNvSpPr>
          <p:nvPr>
            <p:ph sz="quarter" idx="13"/>
          </p:nvPr>
        </p:nvSpPr>
        <p:spPr>
          <a:xfrm>
            <a:off x="457201" y="2360614"/>
            <a:ext cx="5526088" cy="4040188"/>
          </a:xfrm>
        </p:spPr>
        <p:txBody>
          <a:bodyPr>
            <a:noAutofit/>
          </a:bodyPr>
          <a:lstStyle>
            <a:lvl1pPr>
              <a:lnSpc>
                <a:spcPct val="100000"/>
              </a:lnSpc>
              <a:spcBef>
                <a:spcPts val="1200"/>
              </a:spcBef>
              <a:spcAft>
                <a:spcPts val="600"/>
              </a:spcAft>
              <a:defRPr sz="2000"/>
            </a:lvl1pPr>
            <a:lvl2pPr>
              <a:lnSpc>
                <a:spcPct val="100000"/>
              </a:lnSpc>
              <a:spcBef>
                <a:spcPts val="600"/>
              </a:spcBef>
              <a:spcAft>
                <a:spcPts val="600"/>
              </a:spcAft>
              <a:defRPr sz="2000"/>
            </a:lvl2pPr>
            <a:lvl3pPr>
              <a:lnSpc>
                <a:spcPct val="100000"/>
              </a:lnSpc>
              <a:spcBef>
                <a:spcPts val="600"/>
              </a:spcBef>
              <a:spcAft>
                <a:spcPts val="0"/>
              </a:spcAft>
              <a:defRPr sz="1400"/>
            </a:lvl3pPr>
            <a:lvl4pPr>
              <a:lnSpc>
                <a:spcPct val="100000"/>
              </a:lnSpc>
              <a:spcBef>
                <a:spcPts val="600"/>
              </a:spcBef>
              <a:defRPr sz="1400"/>
            </a:lvl4pPr>
            <a:lvl5pPr>
              <a:lnSpc>
                <a:spcPct val="100000"/>
              </a:lnSpc>
              <a:spcBef>
                <a:spcPts val="600"/>
              </a:spcBef>
              <a:defRPr sz="10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a:extLst>
              <a:ext uri="{FF2B5EF4-FFF2-40B4-BE49-F238E27FC236}">
                <a16:creationId xmlns:a16="http://schemas.microsoft.com/office/drawing/2014/main" id="{95DD8DB2-573C-4C83-AB25-03FCB8ACFB9B}"/>
              </a:ext>
            </a:extLst>
          </p:cNvPr>
          <p:cNvSpPr>
            <a:spLocks noGrp="1"/>
          </p:cNvSpPr>
          <p:nvPr>
            <p:ph sz="quarter" idx="14"/>
          </p:nvPr>
        </p:nvSpPr>
        <p:spPr>
          <a:xfrm>
            <a:off x="457202" y="1023565"/>
            <a:ext cx="7669761" cy="256512"/>
          </a:xfrm>
        </p:spPr>
        <p:txBody>
          <a:bodyPr tIns="0" rIns="0" bIns="0" anchor="t" anchorCtr="0">
            <a:noAutofit/>
          </a:bodyPr>
          <a:lstStyle>
            <a:lvl1pPr>
              <a:lnSpc>
                <a:spcPct val="100000"/>
              </a:lnSpc>
              <a:spcBef>
                <a:spcPts val="1200"/>
              </a:spcBef>
              <a:spcAft>
                <a:spcPts val="600"/>
              </a:spcAft>
              <a:defRPr sz="1961">
                <a:solidFill>
                  <a:schemeClr val="accent4"/>
                </a:solidFill>
              </a:defRPr>
            </a:lvl1pPr>
            <a:lvl2pPr>
              <a:lnSpc>
                <a:spcPct val="100000"/>
              </a:lnSpc>
              <a:spcBef>
                <a:spcPts val="600"/>
              </a:spcBef>
              <a:spcAft>
                <a:spcPts val="600"/>
              </a:spcAft>
              <a:defRPr sz="2000"/>
            </a:lvl2pPr>
            <a:lvl3pPr>
              <a:lnSpc>
                <a:spcPct val="100000"/>
              </a:lnSpc>
              <a:spcBef>
                <a:spcPts val="600"/>
              </a:spcBef>
              <a:spcAft>
                <a:spcPts val="0"/>
              </a:spcAft>
              <a:defRPr sz="1400"/>
            </a:lvl3pPr>
            <a:lvl4pPr>
              <a:lnSpc>
                <a:spcPct val="100000"/>
              </a:lnSpc>
              <a:spcBef>
                <a:spcPts val="600"/>
              </a:spcBef>
              <a:defRPr sz="1400"/>
            </a:lvl4pPr>
            <a:lvl5pPr>
              <a:lnSpc>
                <a:spcPct val="100000"/>
              </a:lnSpc>
              <a:spcBef>
                <a:spcPts val="600"/>
              </a:spcBef>
              <a:defRPr sz="10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6833292"/>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Text Layout (variant) 1-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30"/>
            <a:ext cx="11306469" cy="410369"/>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6" name="Content Placeholder 5">
            <a:extLst>
              <a:ext uri="{FF2B5EF4-FFF2-40B4-BE49-F238E27FC236}">
                <a16:creationId xmlns:a16="http://schemas.microsoft.com/office/drawing/2014/main" id="{43A5F90E-1FC9-4C72-B34B-F8B1E4E8F8DD}"/>
              </a:ext>
            </a:extLst>
          </p:cNvPr>
          <p:cNvSpPr>
            <a:spLocks noGrp="1"/>
          </p:cNvSpPr>
          <p:nvPr>
            <p:ph sz="quarter" idx="13"/>
          </p:nvPr>
        </p:nvSpPr>
        <p:spPr>
          <a:xfrm>
            <a:off x="457201" y="2360614"/>
            <a:ext cx="5526088" cy="4040188"/>
          </a:xfrm>
        </p:spPr>
        <p:txBody>
          <a:bodyPr>
            <a:noAutofit/>
          </a:bodyPr>
          <a:lstStyle>
            <a:lvl1pPr>
              <a:lnSpc>
                <a:spcPct val="100000"/>
              </a:lnSpc>
              <a:spcBef>
                <a:spcPts val="1200"/>
              </a:spcBef>
              <a:spcAft>
                <a:spcPts val="600"/>
              </a:spcAft>
              <a:defRPr sz="2000"/>
            </a:lvl1pPr>
            <a:lvl2pPr>
              <a:lnSpc>
                <a:spcPct val="100000"/>
              </a:lnSpc>
              <a:spcBef>
                <a:spcPts val="600"/>
              </a:spcBef>
              <a:spcAft>
                <a:spcPts val="600"/>
              </a:spcAft>
              <a:defRPr sz="2000"/>
            </a:lvl2pPr>
            <a:lvl3pPr>
              <a:lnSpc>
                <a:spcPct val="100000"/>
              </a:lnSpc>
              <a:spcBef>
                <a:spcPts val="600"/>
              </a:spcBef>
              <a:spcAft>
                <a:spcPts val="0"/>
              </a:spcAft>
              <a:defRPr sz="1400"/>
            </a:lvl3pPr>
            <a:lvl4pPr>
              <a:lnSpc>
                <a:spcPct val="100000"/>
              </a:lnSpc>
              <a:spcBef>
                <a:spcPts val="600"/>
              </a:spcBef>
              <a:defRPr sz="1400"/>
            </a:lvl4pPr>
            <a:lvl5pPr>
              <a:lnSpc>
                <a:spcPct val="100000"/>
              </a:lnSpc>
              <a:spcBef>
                <a:spcPts val="600"/>
              </a:spcBef>
              <a:defRPr sz="10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a:extLst>
              <a:ext uri="{FF2B5EF4-FFF2-40B4-BE49-F238E27FC236}">
                <a16:creationId xmlns:a16="http://schemas.microsoft.com/office/drawing/2014/main" id="{95DD8DB2-573C-4C83-AB25-03FCB8ACFB9B}"/>
              </a:ext>
            </a:extLst>
          </p:cNvPr>
          <p:cNvSpPr>
            <a:spLocks noGrp="1"/>
          </p:cNvSpPr>
          <p:nvPr>
            <p:ph sz="quarter" idx="14"/>
          </p:nvPr>
        </p:nvSpPr>
        <p:spPr>
          <a:xfrm>
            <a:off x="457202" y="1228905"/>
            <a:ext cx="7669761" cy="256512"/>
          </a:xfrm>
        </p:spPr>
        <p:txBody>
          <a:bodyPr tIns="0" rIns="0" bIns="0" anchor="t" anchorCtr="0">
            <a:noAutofit/>
          </a:bodyPr>
          <a:lstStyle>
            <a:lvl1pPr>
              <a:lnSpc>
                <a:spcPct val="100000"/>
              </a:lnSpc>
              <a:spcBef>
                <a:spcPts val="1200"/>
              </a:spcBef>
              <a:spcAft>
                <a:spcPts val="600"/>
              </a:spcAft>
              <a:defRPr sz="1961">
                <a:solidFill>
                  <a:schemeClr val="accent4"/>
                </a:solidFill>
              </a:defRPr>
            </a:lvl1pPr>
            <a:lvl2pPr>
              <a:lnSpc>
                <a:spcPct val="100000"/>
              </a:lnSpc>
              <a:spcBef>
                <a:spcPts val="600"/>
              </a:spcBef>
              <a:spcAft>
                <a:spcPts val="600"/>
              </a:spcAft>
              <a:defRPr sz="2000"/>
            </a:lvl2pPr>
            <a:lvl3pPr>
              <a:lnSpc>
                <a:spcPct val="100000"/>
              </a:lnSpc>
              <a:spcBef>
                <a:spcPts val="600"/>
              </a:spcBef>
              <a:spcAft>
                <a:spcPts val="0"/>
              </a:spcAft>
              <a:defRPr sz="1400"/>
            </a:lvl3pPr>
            <a:lvl4pPr>
              <a:lnSpc>
                <a:spcPct val="100000"/>
              </a:lnSpc>
              <a:spcBef>
                <a:spcPts val="600"/>
              </a:spcBef>
              <a:defRPr sz="1400"/>
            </a:lvl4pPr>
            <a:lvl5pPr>
              <a:lnSpc>
                <a:spcPct val="100000"/>
              </a:lnSpc>
              <a:spcBef>
                <a:spcPts val="600"/>
              </a:spcBef>
              <a:defRPr sz="1000" b="0"/>
            </a:lvl5pPr>
          </a:lstStyle>
          <a:p>
            <a:pPr lvl="0"/>
            <a:endParaRPr lang="en-US"/>
          </a:p>
        </p:txBody>
      </p:sp>
      <p:sp>
        <p:nvSpPr>
          <p:cNvPr id="5" name="Content Placeholder 4">
            <a:extLst>
              <a:ext uri="{FF2B5EF4-FFF2-40B4-BE49-F238E27FC236}">
                <a16:creationId xmlns:a16="http://schemas.microsoft.com/office/drawing/2014/main" id="{97FD730B-D45A-4544-97E3-6611262C9250}"/>
              </a:ext>
            </a:extLst>
          </p:cNvPr>
          <p:cNvSpPr>
            <a:spLocks noGrp="1"/>
          </p:cNvSpPr>
          <p:nvPr>
            <p:ph sz="quarter" idx="15"/>
          </p:nvPr>
        </p:nvSpPr>
        <p:spPr>
          <a:xfrm>
            <a:off x="7020984" y="2036234"/>
            <a:ext cx="3858683" cy="430887"/>
          </a:xfrm>
        </p:spPr>
        <p:txBody>
          <a:bodyPr/>
          <a:lstStyle>
            <a:lvl1pPr marL="0" indent="0">
              <a:buNone/>
              <a:defRPr/>
            </a:lvl1pPr>
          </a:lstStyle>
          <a:p>
            <a:pPr lvl="0"/>
            <a:endParaRPr lang="en-US"/>
          </a:p>
        </p:txBody>
      </p:sp>
    </p:spTree>
    <p:extLst>
      <p:ext uri="{BB962C8B-B14F-4D97-AF65-F5344CB8AC3E}">
        <p14:creationId xmlns:p14="http://schemas.microsoft.com/office/powerpoint/2010/main" val="1595499519"/>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ext Layout (variant) 5-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30"/>
            <a:ext cx="11306469" cy="410369"/>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6" name="Content Placeholder 5">
            <a:extLst>
              <a:ext uri="{FF2B5EF4-FFF2-40B4-BE49-F238E27FC236}">
                <a16:creationId xmlns:a16="http://schemas.microsoft.com/office/drawing/2014/main" id="{43A5F90E-1FC9-4C72-B34B-F8B1E4E8F8DD}"/>
              </a:ext>
            </a:extLst>
          </p:cNvPr>
          <p:cNvSpPr>
            <a:spLocks noGrp="1"/>
          </p:cNvSpPr>
          <p:nvPr>
            <p:ph sz="quarter" idx="13"/>
          </p:nvPr>
        </p:nvSpPr>
        <p:spPr>
          <a:xfrm>
            <a:off x="457200" y="3292028"/>
            <a:ext cx="2070741" cy="3108773"/>
          </a:xfrm>
        </p:spPr>
        <p:txBody>
          <a:bodyPr>
            <a:noAutofit/>
          </a:bodyPr>
          <a:lstStyle>
            <a:lvl1pPr>
              <a:lnSpc>
                <a:spcPct val="100000"/>
              </a:lnSpc>
              <a:spcBef>
                <a:spcPts val="1200"/>
              </a:spcBef>
              <a:spcAft>
                <a:spcPts val="600"/>
              </a:spcAft>
              <a:defRPr sz="2000"/>
            </a:lvl1pPr>
            <a:lvl2pPr>
              <a:lnSpc>
                <a:spcPct val="100000"/>
              </a:lnSpc>
              <a:spcBef>
                <a:spcPts val="600"/>
              </a:spcBef>
              <a:spcAft>
                <a:spcPts val="600"/>
              </a:spcAft>
              <a:defRPr sz="2000"/>
            </a:lvl2pPr>
            <a:lvl3pPr>
              <a:lnSpc>
                <a:spcPct val="100000"/>
              </a:lnSpc>
              <a:spcBef>
                <a:spcPts val="600"/>
              </a:spcBef>
              <a:spcAft>
                <a:spcPts val="0"/>
              </a:spcAft>
              <a:defRPr sz="1400"/>
            </a:lvl3pPr>
            <a:lvl4pPr>
              <a:lnSpc>
                <a:spcPct val="100000"/>
              </a:lnSpc>
              <a:spcBef>
                <a:spcPts val="600"/>
              </a:spcBef>
              <a:defRPr sz="1400"/>
            </a:lvl4pPr>
            <a:lvl5pPr>
              <a:lnSpc>
                <a:spcPct val="100000"/>
              </a:lnSpc>
              <a:spcBef>
                <a:spcPts val="600"/>
              </a:spcBef>
              <a:defRPr sz="10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a:extLst>
              <a:ext uri="{FF2B5EF4-FFF2-40B4-BE49-F238E27FC236}">
                <a16:creationId xmlns:a16="http://schemas.microsoft.com/office/drawing/2014/main" id="{95DD8DB2-573C-4C83-AB25-03FCB8ACFB9B}"/>
              </a:ext>
            </a:extLst>
          </p:cNvPr>
          <p:cNvSpPr>
            <a:spLocks noGrp="1"/>
          </p:cNvSpPr>
          <p:nvPr>
            <p:ph sz="quarter" idx="14"/>
          </p:nvPr>
        </p:nvSpPr>
        <p:spPr>
          <a:xfrm>
            <a:off x="457202" y="1023565"/>
            <a:ext cx="7669761" cy="256512"/>
          </a:xfrm>
        </p:spPr>
        <p:txBody>
          <a:bodyPr tIns="0" rIns="0" bIns="0" anchor="t" anchorCtr="0">
            <a:noAutofit/>
          </a:bodyPr>
          <a:lstStyle>
            <a:lvl1pPr>
              <a:lnSpc>
                <a:spcPct val="100000"/>
              </a:lnSpc>
              <a:spcBef>
                <a:spcPts val="1200"/>
              </a:spcBef>
              <a:spcAft>
                <a:spcPts val="600"/>
              </a:spcAft>
              <a:defRPr sz="1961">
                <a:solidFill>
                  <a:schemeClr val="accent4"/>
                </a:solidFill>
              </a:defRPr>
            </a:lvl1pPr>
            <a:lvl2pPr>
              <a:lnSpc>
                <a:spcPct val="100000"/>
              </a:lnSpc>
              <a:spcBef>
                <a:spcPts val="600"/>
              </a:spcBef>
              <a:spcAft>
                <a:spcPts val="600"/>
              </a:spcAft>
              <a:defRPr sz="2000"/>
            </a:lvl2pPr>
            <a:lvl3pPr>
              <a:lnSpc>
                <a:spcPct val="100000"/>
              </a:lnSpc>
              <a:spcBef>
                <a:spcPts val="600"/>
              </a:spcBef>
              <a:spcAft>
                <a:spcPts val="0"/>
              </a:spcAft>
              <a:defRPr sz="1400"/>
            </a:lvl3pPr>
            <a:lvl4pPr>
              <a:lnSpc>
                <a:spcPct val="100000"/>
              </a:lnSpc>
              <a:spcBef>
                <a:spcPts val="600"/>
              </a:spcBef>
              <a:defRPr sz="1400"/>
            </a:lvl4pPr>
            <a:lvl5pPr>
              <a:lnSpc>
                <a:spcPct val="100000"/>
              </a:lnSpc>
              <a:spcBef>
                <a:spcPts val="600"/>
              </a:spcBef>
              <a:defRPr sz="10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a:extLst>
              <a:ext uri="{FF2B5EF4-FFF2-40B4-BE49-F238E27FC236}">
                <a16:creationId xmlns:a16="http://schemas.microsoft.com/office/drawing/2014/main" id="{A2C37EEF-D54E-4534-8364-400FB11678A4}"/>
              </a:ext>
            </a:extLst>
          </p:cNvPr>
          <p:cNvSpPr>
            <a:spLocks noGrp="1"/>
          </p:cNvSpPr>
          <p:nvPr>
            <p:ph sz="quarter" idx="15"/>
          </p:nvPr>
        </p:nvSpPr>
        <p:spPr>
          <a:xfrm>
            <a:off x="2760774" y="3292028"/>
            <a:ext cx="2070741" cy="3108773"/>
          </a:xfrm>
        </p:spPr>
        <p:txBody>
          <a:bodyPr>
            <a:noAutofit/>
          </a:bodyPr>
          <a:lstStyle>
            <a:lvl1pPr>
              <a:lnSpc>
                <a:spcPct val="100000"/>
              </a:lnSpc>
              <a:spcBef>
                <a:spcPts val="1200"/>
              </a:spcBef>
              <a:spcAft>
                <a:spcPts val="600"/>
              </a:spcAft>
              <a:defRPr sz="2000"/>
            </a:lvl1pPr>
            <a:lvl2pPr>
              <a:lnSpc>
                <a:spcPct val="100000"/>
              </a:lnSpc>
              <a:spcBef>
                <a:spcPts val="600"/>
              </a:spcBef>
              <a:spcAft>
                <a:spcPts val="600"/>
              </a:spcAft>
              <a:defRPr sz="2000"/>
            </a:lvl2pPr>
            <a:lvl3pPr>
              <a:lnSpc>
                <a:spcPct val="100000"/>
              </a:lnSpc>
              <a:spcBef>
                <a:spcPts val="600"/>
              </a:spcBef>
              <a:spcAft>
                <a:spcPts val="0"/>
              </a:spcAft>
              <a:defRPr sz="1400"/>
            </a:lvl3pPr>
            <a:lvl4pPr>
              <a:lnSpc>
                <a:spcPct val="100000"/>
              </a:lnSpc>
              <a:spcBef>
                <a:spcPts val="600"/>
              </a:spcBef>
              <a:defRPr sz="1400"/>
            </a:lvl4pPr>
            <a:lvl5pPr>
              <a:lnSpc>
                <a:spcPct val="100000"/>
              </a:lnSpc>
              <a:spcBef>
                <a:spcPts val="600"/>
              </a:spcBef>
              <a:defRPr sz="10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a:extLst>
              <a:ext uri="{FF2B5EF4-FFF2-40B4-BE49-F238E27FC236}">
                <a16:creationId xmlns:a16="http://schemas.microsoft.com/office/drawing/2014/main" id="{5944DFA6-1821-44BA-B459-0420CEDB26A6}"/>
              </a:ext>
            </a:extLst>
          </p:cNvPr>
          <p:cNvSpPr>
            <a:spLocks noGrp="1"/>
          </p:cNvSpPr>
          <p:nvPr>
            <p:ph sz="quarter" idx="16"/>
          </p:nvPr>
        </p:nvSpPr>
        <p:spPr>
          <a:xfrm>
            <a:off x="5064346" y="3292028"/>
            <a:ext cx="2070741" cy="3108773"/>
          </a:xfrm>
        </p:spPr>
        <p:txBody>
          <a:bodyPr>
            <a:noAutofit/>
          </a:bodyPr>
          <a:lstStyle>
            <a:lvl1pPr>
              <a:lnSpc>
                <a:spcPct val="100000"/>
              </a:lnSpc>
              <a:spcBef>
                <a:spcPts val="1200"/>
              </a:spcBef>
              <a:spcAft>
                <a:spcPts val="600"/>
              </a:spcAft>
              <a:defRPr sz="2000"/>
            </a:lvl1pPr>
            <a:lvl2pPr>
              <a:lnSpc>
                <a:spcPct val="100000"/>
              </a:lnSpc>
              <a:spcBef>
                <a:spcPts val="600"/>
              </a:spcBef>
              <a:spcAft>
                <a:spcPts val="600"/>
              </a:spcAft>
              <a:defRPr sz="2000"/>
            </a:lvl2pPr>
            <a:lvl3pPr>
              <a:lnSpc>
                <a:spcPct val="100000"/>
              </a:lnSpc>
              <a:spcBef>
                <a:spcPts val="600"/>
              </a:spcBef>
              <a:spcAft>
                <a:spcPts val="0"/>
              </a:spcAft>
              <a:defRPr sz="1400"/>
            </a:lvl3pPr>
            <a:lvl4pPr>
              <a:lnSpc>
                <a:spcPct val="100000"/>
              </a:lnSpc>
              <a:spcBef>
                <a:spcPts val="600"/>
              </a:spcBef>
              <a:defRPr sz="1400"/>
            </a:lvl4pPr>
            <a:lvl5pPr>
              <a:lnSpc>
                <a:spcPct val="100000"/>
              </a:lnSpc>
              <a:spcBef>
                <a:spcPts val="600"/>
              </a:spcBef>
              <a:defRPr sz="10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C9B31745-8186-47E8-BB73-26B77986EB61}"/>
              </a:ext>
            </a:extLst>
          </p:cNvPr>
          <p:cNvSpPr>
            <a:spLocks noGrp="1"/>
          </p:cNvSpPr>
          <p:nvPr>
            <p:ph sz="quarter" idx="17"/>
          </p:nvPr>
        </p:nvSpPr>
        <p:spPr>
          <a:xfrm>
            <a:off x="7367918" y="3292028"/>
            <a:ext cx="2070741" cy="3108773"/>
          </a:xfrm>
        </p:spPr>
        <p:txBody>
          <a:bodyPr>
            <a:noAutofit/>
          </a:bodyPr>
          <a:lstStyle>
            <a:lvl1pPr>
              <a:lnSpc>
                <a:spcPct val="100000"/>
              </a:lnSpc>
              <a:spcBef>
                <a:spcPts val="1200"/>
              </a:spcBef>
              <a:spcAft>
                <a:spcPts val="600"/>
              </a:spcAft>
              <a:defRPr sz="2000"/>
            </a:lvl1pPr>
            <a:lvl2pPr>
              <a:lnSpc>
                <a:spcPct val="100000"/>
              </a:lnSpc>
              <a:spcBef>
                <a:spcPts val="600"/>
              </a:spcBef>
              <a:spcAft>
                <a:spcPts val="600"/>
              </a:spcAft>
              <a:defRPr sz="2000"/>
            </a:lvl2pPr>
            <a:lvl3pPr>
              <a:lnSpc>
                <a:spcPct val="100000"/>
              </a:lnSpc>
              <a:spcBef>
                <a:spcPts val="600"/>
              </a:spcBef>
              <a:spcAft>
                <a:spcPts val="0"/>
              </a:spcAft>
              <a:defRPr sz="1400"/>
            </a:lvl3pPr>
            <a:lvl4pPr>
              <a:lnSpc>
                <a:spcPct val="100000"/>
              </a:lnSpc>
              <a:spcBef>
                <a:spcPts val="600"/>
              </a:spcBef>
              <a:defRPr sz="1400"/>
            </a:lvl4pPr>
            <a:lvl5pPr>
              <a:lnSpc>
                <a:spcPct val="100000"/>
              </a:lnSpc>
              <a:spcBef>
                <a:spcPts val="600"/>
              </a:spcBef>
              <a:defRPr sz="10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5">
            <a:extLst>
              <a:ext uri="{FF2B5EF4-FFF2-40B4-BE49-F238E27FC236}">
                <a16:creationId xmlns:a16="http://schemas.microsoft.com/office/drawing/2014/main" id="{40012311-AD10-4326-B216-0E27EE073CDD}"/>
              </a:ext>
            </a:extLst>
          </p:cNvPr>
          <p:cNvSpPr>
            <a:spLocks noGrp="1"/>
          </p:cNvSpPr>
          <p:nvPr>
            <p:ph sz="quarter" idx="18"/>
          </p:nvPr>
        </p:nvSpPr>
        <p:spPr>
          <a:xfrm>
            <a:off x="9671491" y="3292028"/>
            <a:ext cx="2070741" cy="3108773"/>
          </a:xfrm>
        </p:spPr>
        <p:txBody>
          <a:bodyPr>
            <a:noAutofit/>
          </a:bodyPr>
          <a:lstStyle>
            <a:lvl1pPr>
              <a:lnSpc>
                <a:spcPct val="100000"/>
              </a:lnSpc>
              <a:spcBef>
                <a:spcPts val="1200"/>
              </a:spcBef>
              <a:spcAft>
                <a:spcPts val="600"/>
              </a:spcAft>
              <a:defRPr sz="2000"/>
            </a:lvl1pPr>
            <a:lvl2pPr>
              <a:lnSpc>
                <a:spcPct val="100000"/>
              </a:lnSpc>
              <a:spcBef>
                <a:spcPts val="600"/>
              </a:spcBef>
              <a:spcAft>
                <a:spcPts val="600"/>
              </a:spcAft>
              <a:defRPr sz="2000"/>
            </a:lvl2pPr>
            <a:lvl3pPr>
              <a:lnSpc>
                <a:spcPct val="100000"/>
              </a:lnSpc>
              <a:spcBef>
                <a:spcPts val="600"/>
              </a:spcBef>
              <a:spcAft>
                <a:spcPts val="0"/>
              </a:spcAft>
              <a:defRPr sz="1400"/>
            </a:lvl3pPr>
            <a:lvl4pPr>
              <a:lnSpc>
                <a:spcPct val="100000"/>
              </a:lnSpc>
              <a:spcBef>
                <a:spcPts val="600"/>
              </a:spcBef>
              <a:defRPr sz="1400"/>
            </a:lvl4pPr>
            <a:lvl5pPr>
              <a:lnSpc>
                <a:spcPct val="100000"/>
              </a:lnSpc>
              <a:spcBef>
                <a:spcPts val="600"/>
              </a:spcBef>
              <a:defRPr sz="10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8200696"/>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ext Layout (variant) 5-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30"/>
            <a:ext cx="11306469" cy="410369"/>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6" name="Content Placeholder 5">
            <a:extLst>
              <a:ext uri="{FF2B5EF4-FFF2-40B4-BE49-F238E27FC236}">
                <a16:creationId xmlns:a16="http://schemas.microsoft.com/office/drawing/2014/main" id="{43A5F90E-1FC9-4C72-B34B-F8B1E4E8F8DD}"/>
              </a:ext>
            </a:extLst>
          </p:cNvPr>
          <p:cNvSpPr>
            <a:spLocks noGrp="1"/>
          </p:cNvSpPr>
          <p:nvPr>
            <p:ph sz="quarter" idx="13"/>
          </p:nvPr>
        </p:nvSpPr>
        <p:spPr>
          <a:xfrm>
            <a:off x="457200" y="3292028"/>
            <a:ext cx="2070741" cy="3108773"/>
          </a:xfrm>
        </p:spPr>
        <p:txBody>
          <a:bodyPr>
            <a:noAutofit/>
          </a:bodyPr>
          <a:lstStyle>
            <a:lvl1pPr>
              <a:lnSpc>
                <a:spcPct val="100000"/>
              </a:lnSpc>
              <a:spcBef>
                <a:spcPts val="1200"/>
              </a:spcBef>
              <a:spcAft>
                <a:spcPts val="600"/>
              </a:spcAft>
              <a:defRPr sz="2000"/>
            </a:lvl1pPr>
            <a:lvl2pPr>
              <a:lnSpc>
                <a:spcPct val="100000"/>
              </a:lnSpc>
              <a:spcBef>
                <a:spcPts val="600"/>
              </a:spcBef>
              <a:spcAft>
                <a:spcPts val="600"/>
              </a:spcAft>
              <a:defRPr sz="2000"/>
            </a:lvl2pPr>
            <a:lvl3pPr>
              <a:lnSpc>
                <a:spcPct val="100000"/>
              </a:lnSpc>
              <a:spcBef>
                <a:spcPts val="600"/>
              </a:spcBef>
              <a:spcAft>
                <a:spcPts val="0"/>
              </a:spcAft>
              <a:defRPr sz="1400"/>
            </a:lvl3pPr>
            <a:lvl4pPr>
              <a:lnSpc>
                <a:spcPct val="100000"/>
              </a:lnSpc>
              <a:spcBef>
                <a:spcPts val="600"/>
              </a:spcBef>
              <a:defRPr sz="1400"/>
            </a:lvl4pPr>
            <a:lvl5pPr>
              <a:lnSpc>
                <a:spcPct val="100000"/>
              </a:lnSpc>
              <a:spcBef>
                <a:spcPts val="600"/>
              </a:spcBef>
              <a:defRPr sz="1000" b="0"/>
            </a:lvl5pPr>
          </a:lstStyle>
          <a:p>
            <a:pPr lvl="0"/>
            <a:endParaRPr lang="en-US"/>
          </a:p>
        </p:txBody>
      </p:sp>
      <p:sp>
        <p:nvSpPr>
          <p:cNvPr id="4" name="Content Placeholder 5">
            <a:extLst>
              <a:ext uri="{FF2B5EF4-FFF2-40B4-BE49-F238E27FC236}">
                <a16:creationId xmlns:a16="http://schemas.microsoft.com/office/drawing/2014/main" id="{95DD8DB2-573C-4C83-AB25-03FCB8ACFB9B}"/>
              </a:ext>
            </a:extLst>
          </p:cNvPr>
          <p:cNvSpPr>
            <a:spLocks noGrp="1"/>
          </p:cNvSpPr>
          <p:nvPr>
            <p:ph sz="quarter" idx="14"/>
          </p:nvPr>
        </p:nvSpPr>
        <p:spPr>
          <a:xfrm>
            <a:off x="457202" y="1113400"/>
            <a:ext cx="7669761" cy="256512"/>
          </a:xfrm>
        </p:spPr>
        <p:txBody>
          <a:bodyPr tIns="0" rIns="0" bIns="0" anchor="t" anchorCtr="0">
            <a:noAutofit/>
          </a:bodyPr>
          <a:lstStyle>
            <a:lvl1pPr>
              <a:lnSpc>
                <a:spcPct val="100000"/>
              </a:lnSpc>
              <a:spcBef>
                <a:spcPts val="1200"/>
              </a:spcBef>
              <a:spcAft>
                <a:spcPts val="600"/>
              </a:spcAft>
              <a:defRPr sz="1961">
                <a:solidFill>
                  <a:schemeClr val="accent4"/>
                </a:solidFill>
              </a:defRPr>
            </a:lvl1pPr>
            <a:lvl2pPr>
              <a:lnSpc>
                <a:spcPct val="100000"/>
              </a:lnSpc>
              <a:spcBef>
                <a:spcPts val="600"/>
              </a:spcBef>
              <a:spcAft>
                <a:spcPts val="600"/>
              </a:spcAft>
              <a:defRPr sz="2000"/>
            </a:lvl2pPr>
            <a:lvl3pPr>
              <a:lnSpc>
                <a:spcPct val="100000"/>
              </a:lnSpc>
              <a:spcBef>
                <a:spcPts val="600"/>
              </a:spcBef>
              <a:spcAft>
                <a:spcPts val="0"/>
              </a:spcAft>
              <a:defRPr sz="1400"/>
            </a:lvl3pPr>
            <a:lvl4pPr>
              <a:lnSpc>
                <a:spcPct val="100000"/>
              </a:lnSpc>
              <a:spcBef>
                <a:spcPts val="600"/>
              </a:spcBef>
              <a:defRPr sz="1400"/>
            </a:lvl4pPr>
            <a:lvl5pPr>
              <a:lnSpc>
                <a:spcPct val="100000"/>
              </a:lnSpc>
              <a:spcBef>
                <a:spcPts val="600"/>
              </a:spcBef>
              <a:defRPr sz="1000" b="0"/>
            </a:lvl5pPr>
          </a:lstStyle>
          <a:p>
            <a:pPr lvl="0"/>
            <a:endParaRPr lang="en-US"/>
          </a:p>
        </p:txBody>
      </p:sp>
      <p:sp>
        <p:nvSpPr>
          <p:cNvPr id="7" name="Content Placeholder 5">
            <a:extLst>
              <a:ext uri="{FF2B5EF4-FFF2-40B4-BE49-F238E27FC236}">
                <a16:creationId xmlns:a16="http://schemas.microsoft.com/office/drawing/2014/main" id="{A2C37EEF-D54E-4534-8364-400FB11678A4}"/>
              </a:ext>
            </a:extLst>
          </p:cNvPr>
          <p:cNvSpPr>
            <a:spLocks noGrp="1"/>
          </p:cNvSpPr>
          <p:nvPr>
            <p:ph sz="quarter" idx="15"/>
          </p:nvPr>
        </p:nvSpPr>
        <p:spPr>
          <a:xfrm>
            <a:off x="2760774" y="3292028"/>
            <a:ext cx="2070741" cy="3108773"/>
          </a:xfrm>
        </p:spPr>
        <p:txBody>
          <a:bodyPr>
            <a:noAutofit/>
          </a:bodyPr>
          <a:lstStyle>
            <a:lvl1pPr>
              <a:lnSpc>
                <a:spcPct val="100000"/>
              </a:lnSpc>
              <a:spcBef>
                <a:spcPts val="1200"/>
              </a:spcBef>
              <a:spcAft>
                <a:spcPts val="600"/>
              </a:spcAft>
              <a:defRPr sz="2000"/>
            </a:lvl1pPr>
            <a:lvl2pPr>
              <a:lnSpc>
                <a:spcPct val="100000"/>
              </a:lnSpc>
              <a:spcBef>
                <a:spcPts val="600"/>
              </a:spcBef>
              <a:spcAft>
                <a:spcPts val="600"/>
              </a:spcAft>
              <a:defRPr sz="2000"/>
            </a:lvl2pPr>
            <a:lvl3pPr>
              <a:lnSpc>
                <a:spcPct val="100000"/>
              </a:lnSpc>
              <a:spcBef>
                <a:spcPts val="600"/>
              </a:spcBef>
              <a:spcAft>
                <a:spcPts val="0"/>
              </a:spcAft>
              <a:defRPr sz="1400"/>
            </a:lvl3pPr>
            <a:lvl4pPr>
              <a:lnSpc>
                <a:spcPct val="100000"/>
              </a:lnSpc>
              <a:spcBef>
                <a:spcPts val="600"/>
              </a:spcBef>
              <a:defRPr sz="1400"/>
            </a:lvl4pPr>
            <a:lvl5pPr>
              <a:lnSpc>
                <a:spcPct val="100000"/>
              </a:lnSpc>
              <a:spcBef>
                <a:spcPts val="600"/>
              </a:spcBef>
              <a:defRPr sz="1000" b="0"/>
            </a:lvl5pPr>
          </a:lstStyle>
          <a:p>
            <a:pPr lvl="0"/>
            <a:endParaRPr lang="en-US"/>
          </a:p>
        </p:txBody>
      </p:sp>
      <p:sp>
        <p:nvSpPr>
          <p:cNvPr id="8" name="Content Placeholder 5">
            <a:extLst>
              <a:ext uri="{FF2B5EF4-FFF2-40B4-BE49-F238E27FC236}">
                <a16:creationId xmlns:a16="http://schemas.microsoft.com/office/drawing/2014/main" id="{5944DFA6-1821-44BA-B459-0420CEDB26A6}"/>
              </a:ext>
            </a:extLst>
          </p:cNvPr>
          <p:cNvSpPr>
            <a:spLocks noGrp="1"/>
          </p:cNvSpPr>
          <p:nvPr>
            <p:ph sz="quarter" idx="16"/>
          </p:nvPr>
        </p:nvSpPr>
        <p:spPr>
          <a:xfrm>
            <a:off x="5064346" y="3292028"/>
            <a:ext cx="2070741" cy="3108773"/>
          </a:xfrm>
        </p:spPr>
        <p:txBody>
          <a:bodyPr>
            <a:noAutofit/>
          </a:bodyPr>
          <a:lstStyle>
            <a:lvl1pPr>
              <a:lnSpc>
                <a:spcPct val="100000"/>
              </a:lnSpc>
              <a:spcBef>
                <a:spcPts val="1200"/>
              </a:spcBef>
              <a:spcAft>
                <a:spcPts val="600"/>
              </a:spcAft>
              <a:defRPr sz="2000"/>
            </a:lvl1pPr>
            <a:lvl2pPr>
              <a:lnSpc>
                <a:spcPct val="100000"/>
              </a:lnSpc>
              <a:spcBef>
                <a:spcPts val="600"/>
              </a:spcBef>
              <a:spcAft>
                <a:spcPts val="600"/>
              </a:spcAft>
              <a:defRPr sz="2000"/>
            </a:lvl2pPr>
            <a:lvl3pPr>
              <a:lnSpc>
                <a:spcPct val="100000"/>
              </a:lnSpc>
              <a:spcBef>
                <a:spcPts val="600"/>
              </a:spcBef>
              <a:spcAft>
                <a:spcPts val="0"/>
              </a:spcAft>
              <a:defRPr sz="1400"/>
            </a:lvl3pPr>
            <a:lvl4pPr>
              <a:lnSpc>
                <a:spcPct val="100000"/>
              </a:lnSpc>
              <a:spcBef>
                <a:spcPts val="600"/>
              </a:spcBef>
              <a:defRPr sz="1400"/>
            </a:lvl4pPr>
            <a:lvl5pPr>
              <a:lnSpc>
                <a:spcPct val="100000"/>
              </a:lnSpc>
              <a:spcBef>
                <a:spcPts val="600"/>
              </a:spcBef>
              <a:defRPr sz="1000" b="0"/>
            </a:lvl5pPr>
          </a:lstStyle>
          <a:p>
            <a:pPr lvl="0"/>
            <a:endParaRPr lang="en-US"/>
          </a:p>
        </p:txBody>
      </p:sp>
      <p:sp>
        <p:nvSpPr>
          <p:cNvPr id="9" name="Content Placeholder 5">
            <a:extLst>
              <a:ext uri="{FF2B5EF4-FFF2-40B4-BE49-F238E27FC236}">
                <a16:creationId xmlns:a16="http://schemas.microsoft.com/office/drawing/2014/main" id="{C9B31745-8186-47E8-BB73-26B77986EB61}"/>
              </a:ext>
            </a:extLst>
          </p:cNvPr>
          <p:cNvSpPr>
            <a:spLocks noGrp="1"/>
          </p:cNvSpPr>
          <p:nvPr>
            <p:ph sz="quarter" idx="17"/>
          </p:nvPr>
        </p:nvSpPr>
        <p:spPr>
          <a:xfrm>
            <a:off x="7367918" y="3292028"/>
            <a:ext cx="2070741" cy="3108773"/>
          </a:xfrm>
        </p:spPr>
        <p:txBody>
          <a:bodyPr>
            <a:noAutofit/>
          </a:bodyPr>
          <a:lstStyle>
            <a:lvl1pPr>
              <a:lnSpc>
                <a:spcPct val="100000"/>
              </a:lnSpc>
              <a:spcBef>
                <a:spcPts val="1200"/>
              </a:spcBef>
              <a:spcAft>
                <a:spcPts val="600"/>
              </a:spcAft>
              <a:defRPr sz="2000"/>
            </a:lvl1pPr>
            <a:lvl2pPr>
              <a:lnSpc>
                <a:spcPct val="100000"/>
              </a:lnSpc>
              <a:spcBef>
                <a:spcPts val="600"/>
              </a:spcBef>
              <a:spcAft>
                <a:spcPts val="600"/>
              </a:spcAft>
              <a:defRPr sz="2000"/>
            </a:lvl2pPr>
            <a:lvl3pPr>
              <a:lnSpc>
                <a:spcPct val="100000"/>
              </a:lnSpc>
              <a:spcBef>
                <a:spcPts val="600"/>
              </a:spcBef>
              <a:spcAft>
                <a:spcPts val="0"/>
              </a:spcAft>
              <a:defRPr sz="1400"/>
            </a:lvl3pPr>
            <a:lvl4pPr>
              <a:lnSpc>
                <a:spcPct val="100000"/>
              </a:lnSpc>
              <a:spcBef>
                <a:spcPts val="600"/>
              </a:spcBef>
              <a:defRPr sz="1400"/>
            </a:lvl4pPr>
            <a:lvl5pPr>
              <a:lnSpc>
                <a:spcPct val="100000"/>
              </a:lnSpc>
              <a:spcBef>
                <a:spcPts val="600"/>
              </a:spcBef>
              <a:defRPr sz="1000" b="0"/>
            </a:lvl5pPr>
          </a:lstStyle>
          <a:p>
            <a:pPr lvl="0"/>
            <a:endParaRPr lang="en-US"/>
          </a:p>
        </p:txBody>
      </p:sp>
      <p:sp>
        <p:nvSpPr>
          <p:cNvPr id="10" name="Content Placeholder 5">
            <a:extLst>
              <a:ext uri="{FF2B5EF4-FFF2-40B4-BE49-F238E27FC236}">
                <a16:creationId xmlns:a16="http://schemas.microsoft.com/office/drawing/2014/main" id="{40012311-AD10-4326-B216-0E27EE073CDD}"/>
              </a:ext>
            </a:extLst>
          </p:cNvPr>
          <p:cNvSpPr>
            <a:spLocks noGrp="1"/>
          </p:cNvSpPr>
          <p:nvPr>
            <p:ph sz="quarter" idx="18"/>
          </p:nvPr>
        </p:nvSpPr>
        <p:spPr>
          <a:xfrm>
            <a:off x="9671491" y="3292028"/>
            <a:ext cx="2070741" cy="3108773"/>
          </a:xfrm>
        </p:spPr>
        <p:txBody>
          <a:bodyPr>
            <a:noAutofit/>
          </a:bodyPr>
          <a:lstStyle>
            <a:lvl1pPr>
              <a:lnSpc>
                <a:spcPct val="100000"/>
              </a:lnSpc>
              <a:spcBef>
                <a:spcPts val="1200"/>
              </a:spcBef>
              <a:spcAft>
                <a:spcPts val="600"/>
              </a:spcAft>
              <a:defRPr sz="2000"/>
            </a:lvl1pPr>
            <a:lvl2pPr>
              <a:lnSpc>
                <a:spcPct val="100000"/>
              </a:lnSpc>
              <a:spcBef>
                <a:spcPts val="600"/>
              </a:spcBef>
              <a:spcAft>
                <a:spcPts val="600"/>
              </a:spcAft>
              <a:defRPr sz="2000"/>
            </a:lvl2pPr>
            <a:lvl3pPr>
              <a:lnSpc>
                <a:spcPct val="100000"/>
              </a:lnSpc>
              <a:spcBef>
                <a:spcPts val="600"/>
              </a:spcBef>
              <a:spcAft>
                <a:spcPts val="0"/>
              </a:spcAft>
              <a:defRPr sz="1400"/>
            </a:lvl3pPr>
            <a:lvl4pPr>
              <a:lnSpc>
                <a:spcPct val="100000"/>
              </a:lnSpc>
              <a:spcBef>
                <a:spcPts val="600"/>
              </a:spcBef>
              <a:defRPr sz="1400"/>
            </a:lvl4pPr>
            <a:lvl5pPr>
              <a:lnSpc>
                <a:spcPct val="100000"/>
              </a:lnSpc>
              <a:spcBef>
                <a:spcPts val="600"/>
              </a:spcBef>
              <a:defRPr sz="1000" b="0"/>
            </a:lvl5pPr>
          </a:lstStyle>
          <a:p>
            <a:pPr lvl="0"/>
            <a:endParaRPr lang="en-US"/>
          </a:p>
        </p:txBody>
      </p:sp>
      <p:sp>
        <p:nvSpPr>
          <p:cNvPr id="5" name="Content Placeholder 4">
            <a:extLst>
              <a:ext uri="{FF2B5EF4-FFF2-40B4-BE49-F238E27FC236}">
                <a16:creationId xmlns:a16="http://schemas.microsoft.com/office/drawing/2014/main" id="{19B2B5FB-F418-4ACB-ABDA-945789B0F316}"/>
              </a:ext>
            </a:extLst>
          </p:cNvPr>
          <p:cNvSpPr>
            <a:spLocks noGrp="1"/>
          </p:cNvSpPr>
          <p:nvPr>
            <p:ph sz="quarter" idx="19"/>
          </p:nvPr>
        </p:nvSpPr>
        <p:spPr>
          <a:xfrm>
            <a:off x="4144434" y="1638301"/>
            <a:ext cx="1531620" cy="430887"/>
          </a:xfrm>
        </p:spPr>
        <p:txBody>
          <a:bodyPr/>
          <a:lstStyle>
            <a:lvl1pPr marL="0" indent="0">
              <a:buNone/>
              <a:defRPr/>
            </a:lvl1pPr>
          </a:lstStyle>
          <a:p>
            <a:pPr lvl="0"/>
            <a:endParaRPr lang="en-US"/>
          </a:p>
        </p:txBody>
      </p:sp>
      <p:sp>
        <p:nvSpPr>
          <p:cNvPr id="11" name="Content Placeholder 4">
            <a:extLst>
              <a:ext uri="{FF2B5EF4-FFF2-40B4-BE49-F238E27FC236}">
                <a16:creationId xmlns:a16="http://schemas.microsoft.com/office/drawing/2014/main" id="{413DACAF-1E64-4C27-938D-8C7387B04D7B}"/>
              </a:ext>
            </a:extLst>
          </p:cNvPr>
          <p:cNvSpPr>
            <a:spLocks noGrp="1"/>
          </p:cNvSpPr>
          <p:nvPr>
            <p:ph sz="quarter" idx="20"/>
          </p:nvPr>
        </p:nvSpPr>
        <p:spPr>
          <a:xfrm>
            <a:off x="5836298" y="1605887"/>
            <a:ext cx="1531620" cy="430887"/>
          </a:xfrm>
        </p:spPr>
        <p:txBody>
          <a:bodyPr/>
          <a:lstStyle>
            <a:lvl1pPr marL="0" indent="0">
              <a:buNone/>
              <a:defRPr/>
            </a:lvl1pPr>
          </a:lstStyle>
          <a:p>
            <a:pPr lvl="0"/>
            <a:endParaRPr lang="en-US"/>
          </a:p>
        </p:txBody>
      </p:sp>
      <p:sp>
        <p:nvSpPr>
          <p:cNvPr id="12" name="Content Placeholder 4">
            <a:extLst>
              <a:ext uri="{FF2B5EF4-FFF2-40B4-BE49-F238E27FC236}">
                <a16:creationId xmlns:a16="http://schemas.microsoft.com/office/drawing/2014/main" id="{E4891A6B-72AB-4212-A098-F3BA8914FE27}"/>
              </a:ext>
            </a:extLst>
          </p:cNvPr>
          <p:cNvSpPr>
            <a:spLocks noGrp="1"/>
          </p:cNvSpPr>
          <p:nvPr>
            <p:ph sz="quarter" idx="21"/>
          </p:nvPr>
        </p:nvSpPr>
        <p:spPr>
          <a:xfrm>
            <a:off x="4144434" y="2265927"/>
            <a:ext cx="1531620" cy="430887"/>
          </a:xfrm>
        </p:spPr>
        <p:txBody>
          <a:bodyPr/>
          <a:lstStyle>
            <a:lvl1pPr marL="0" indent="0">
              <a:buNone/>
              <a:defRPr/>
            </a:lvl1pPr>
          </a:lstStyle>
          <a:p>
            <a:pPr lvl="0"/>
            <a:endParaRPr lang="en-US"/>
          </a:p>
        </p:txBody>
      </p:sp>
      <p:sp>
        <p:nvSpPr>
          <p:cNvPr id="13" name="Content Placeholder 4">
            <a:extLst>
              <a:ext uri="{FF2B5EF4-FFF2-40B4-BE49-F238E27FC236}">
                <a16:creationId xmlns:a16="http://schemas.microsoft.com/office/drawing/2014/main" id="{94DF1A4A-532A-4577-9FFE-E19540D2A40D}"/>
              </a:ext>
            </a:extLst>
          </p:cNvPr>
          <p:cNvSpPr>
            <a:spLocks noGrp="1"/>
          </p:cNvSpPr>
          <p:nvPr>
            <p:ph sz="quarter" idx="22"/>
          </p:nvPr>
        </p:nvSpPr>
        <p:spPr>
          <a:xfrm>
            <a:off x="5836298" y="2233514"/>
            <a:ext cx="1531620" cy="430887"/>
          </a:xfrm>
        </p:spPr>
        <p:txBody>
          <a:bodyPr/>
          <a:lstStyle>
            <a:lvl1pPr marL="0" indent="0">
              <a:buNone/>
              <a:defRPr/>
            </a:lvl1pPr>
          </a:lstStyle>
          <a:p>
            <a:pPr lvl="0"/>
            <a:endParaRPr lang="en-US"/>
          </a:p>
        </p:txBody>
      </p:sp>
    </p:spTree>
    <p:extLst>
      <p:ext uri="{BB962C8B-B14F-4D97-AF65-F5344CB8AC3E}">
        <p14:creationId xmlns:p14="http://schemas.microsoft.com/office/powerpoint/2010/main" val="2325051937"/>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30"/>
            <a:ext cx="11306469" cy="410369"/>
          </a:xfrm>
        </p:spPr>
        <p:txBody>
          <a:bodyPr wrap="square" lIns="0" tIns="0" rIns="0" bIns="0">
            <a:spAutoFit/>
          </a:bodyPr>
          <a:lstStyle>
            <a:lvl1pPr>
              <a:lnSpc>
                <a:spcPts val="3136"/>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41" y="6450195"/>
            <a:ext cx="11586711" cy="118296"/>
          </a:xfrm>
          <a:prstGeom prst="rect">
            <a:avLst/>
          </a:prstGeom>
        </p:spPr>
        <p:txBody>
          <a:bodyPr vert="horz" lIns="91440" tIns="45720" rIns="91440" bIns="45720" numCol="2" rtlCol="0" anchor="ctr"/>
          <a:lstStyle>
            <a:lvl1pPr algn="l">
              <a:defRPr sz="687">
                <a:solidFill>
                  <a:schemeClr val="tx1">
                    <a:tint val="75000"/>
                  </a:schemeClr>
                </a:solidFill>
              </a:defRPr>
            </a:lvl1pPr>
          </a:lstStyle>
          <a:p>
            <a:pPr defTabSz="914169"/>
            <a:r>
              <a:rPr lang="en-US">
                <a:solidFill>
                  <a:srgbClr val="FFFFFF">
                    <a:lumMod val="65000"/>
                  </a:srgbClr>
                </a:solidFill>
              </a:rPr>
              <a:t>© Microsoft Corporation                                                                       								                                Azure </a:t>
            </a:r>
          </a:p>
        </p:txBody>
      </p:sp>
    </p:spTree>
    <p:extLst>
      <p:ext uri="{BB962C8B-B14F-4D97-AF65-F5344CB8AC3E}">
        <p14:creationId xmlns:p14="http://schemas.microsoft.com/office/powerpoint/2010/main" val="3785746165"/>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1825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Blank 2">
    <p:bg>
      <p:bgRef idx="1001">
        <a:schemeClr val="bg1"/>
      </p:bgRef>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E2F7E48-14BA-4696-9380-9A76666632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1511AE-FA00-40F9-BBB3-0883E925B2B1}"/>
              </a:ext>
            </a:extLst>
          </p:cNvPr>
          <p:cNvSpPr>
            <a:spLocks noGrp="1"/>
          </p:cNvSpPr>
          <p:nvPr>
            <p:ph sz="quarter" idx="10"/>
          </p:nvPr>
        </p:nvSpPr>
        <p:spPr>
          <a:xfrm>
            <a:off x="588263" y="1440247"/>
            <a:ext cx="1855893" cy="430887"/>
          </a:xfrm>
        </p:spPr>
        <p:txBody>
          <a:bodyPr/>
          <a:lstStyle>
            <a:lvl1pPr marL="0" indent="0">
              <a:buNone/>
              <a:defRPr/>
            </a:lvl1pPr>
          </a:lstStyle>
          <a:p>
            <a:pPr lvl="0"/>
            <a:endParaRPr lang="en-US"/>
          </a:p>
        </p:txBody>
      </p:sp>
      <p:sp>
        <p:nvSpPr>
          <p:cNvPr id="4" name="Content Placeholder 2">
            <a:extLst>
              <a:ext uri="{FF2B5EF4-FFF2-40B4-BE49-F238E27FC236}">
                <a16:creationId xmlns:a16="http://schemas.microsoft.com/office/drawing/2014/main" id="{3EF7A73F-50A7-4774-B03E-1E227E6D3B9A}"/>
              </a:ext>
            </a:extLst>
          </p:cNvPr>
          <p:cNvSpPr>
            <a:spLocks noGrp="1"/>
          </p:cNvSpPr>
          <p:nvPr>
            <p:ph sz="quarter" idx="11"/>
          </p:nvPr>
        </p:nvSpPr>
        <p:spPr>
          <a:xfrm>
            <a:off x="2769276" y="1440247"/>
            <a:ext cx="1855893" cy="430887"/>
          </a:xfrm>
        </p:spPr>
        <p:txBody>
          <a:bodyPr/>
          <a:lstStyle>
            <a:lvl1pPr marL="0" indent="0">
              <a:buNone/>
              <a:defRPr/>
            </a:lvl1pPr>
          </a:lstStyle>
          <a:p>
            <a:pPr lvl="0"/>
            <a:endParaRPr lang="en-US"/>
          </a:p>
        </p:txBody>
      </p:sp>
      <p:sp>
        <p:nvSpPr>
          <p:cNvPr id="5" name="Content Placeholder 2">
            <a:extLst>
              <a:ext uri="{FF2B5EF4-FFF2-40B4-BE49-F238E27FC236}">
                <a16:creationId xmlns:a16="http://schemas.microsoft.com/office/drawing/2014/main" id="{FBDA2142-AFF1-4EBD-8836-ECCDD6919CC3}"/>
              </a:ext>
            </a:extLst>
          </p:cNvPr>
          <p:cNvSpPr>
            <a:spLocks noGrp="1"/>
          </p:cNvSpPr>
          <p:nvPr>
            <p:ph sz="quarter" idx="12"/>
          </p:nvPr>
        </p:nvSpPr>
        <p:spPr>
          <a:xfrm>
            <a:off x="588263" y="2144674"/>
            <a:ext cx="1855893" cy="430887"/>
          </a:xfrm>
        </p:spPr>
        <p:txBody>
          <a:bodyPr/>
          <a:lstStyle>
            <a:lvl1pPr marL="0" indent="0">
              <a:buNone/>
              <a:defRPr/>
            </a:lvl1pPr>
          </a:lstStyle>
          <a:p>
            <a:pPr lvl="0"/>
            <a:endParaRPr lang="en-US"/>
          </a:p>
        </p:txBody>
      </p:sp>
      <p:sp>
        <p:nvSpPr>
          <p:cNvPr id="6" name="Content Placeholder 2">
            <a:extLst>
              <a:ext uri="{FF2B5EF4-FFF2-40B4-BE49-F238E27FC236}">
                <a16:creationId xmlns:a16="http://schemas.microsoft.com/office/drawing/2014/main" id="{193932CD-5519-4913-A4A2-90775D9537F5}"/>
              </a:ext>
            </a:extLst>
          </p:cNvPr>
          <p:cNvSpPr>
            <a:spLocks noGrp="1"/>
          </p:cNvSpPr>
          <p:nvPr>
            <p:ph sz="quarter" idx="13"/>
          </p:nvPr>
        </p:nvSpPr>
        <p:spPr>
          <a:xfrm>
            <a:off x="2769276" y="2144674"/>
            <a:ext cx="1855893" cy="430887"/>
          </a:xfrm>
        </p:spPr>
        <p:txBody>
          <a:bodyPr/>
          <a:lstStyle>
            <a:lvl1pPr marL="0" indent="0">
              <a:buNone/>
              <a:defRPr/>
            </a:lvl1pPr>
          </a:lstStyle>
          <a:p>
            <a:pPr lvl="0"/>
            <a:endParaRPr lang="en-US"/>
          </a:p>
        </p:txBody>
      </p:sp>
      <p:sp>
        <p:nvSpPr>
          <p:cNvPr id="7" name="Content Placeholder 2">
            <a:extLst>
              <a:ext uri="{FF2B5EF4-FFF2-40B4-BE49-F238E27FC236}">
                <a16:creationId xmlns:a16="http://schemas.microsoft.com/office/drawing/2014/main" id="{59B91713-338E-4B0C-9F22-8DA47092E9CD}"/>
              </a:ext>
            </a:extLst>
          </p:cNvPr>
          <p:cNvSpPr>
            <a:spLocks noGrp="1"/>
          </p:cNvSpPr>
          <p:nvPr>
            <p:ph sz="quarter" idx="14"/>
          </p:nvPr>
        </p:nvSpPr>
        <p:spPr>
          <a:xfrm>
            <a:off x="588263" y="2998114"/>
            <a:ext cx="1855893" cy="430887"/>
          </a:xfrm>
        </p:spPr>
        <p:txBody>
          <a:bodyPr/>
          <a:lstStyle>
            <a:lvl1pPr marL="0" indent="0">
              <a:buNone/>
              <a:defRPr/>
            </a:lvl1pPr>
          </a:lstStyle>
          <a:p>
            <a:pPr lvl="0"/>
            <a:endParaRPr lang="en-US"/>
          </a:p>
        </p:txBody>
      </p:sp>
      <p:sp>
        <p:nvSpPr>
          <p:cNvPr id="8" name="Content Placeholder 2">
            <a:extLst>
              <a:ext uri="{FF2B5EF4-FFF2-40B4-BE49-F238E27FC236}">
                <a16:creationId xmlns:a16="http://schemas.microsoft.com/office/drawing/2014/main" id="{705A9AAE-260A-4F57-8AFC-336FC24B45F9}"/>
              </a:ext>
            </a:extLst>
          </p:cNvPr>
          <p:cNvSpPr>
            <a:spLocks noGrp="1"/>
          </p:cNvSpPr>
          <p:nvPr>
            <p:ph sz="quarter" idx="15"/>
          </p:nvPr>
        </p:nvSpPr>
        <p:spPr>
          <a:xfrm>
            <a:off x="2769276" y="2998114"/>
            <a:ext cx="1855893" cy="430887"/>
          </a:xfrm>
        </p:spPr>
        <p:txBody>
          <a:bodyPr/>
          <a:lstStyle>
            <a:lvl1pPr marL="0" indent="0">
              <a:buNone/>
              <a:defRPr/>
            </a:lvl1pPr>
          </a:lstStyle>
          <a:p>
            <a:pPr lvl="0"/>
            <a:endParaRPr lang="en-US"/>
          </a:p>
        </p:txBody>
      </p:sp>
      <p:sp>
        <p:nvSpPr>
          <p:cNvPr id="11" name="Content Placeholder 10">
            <a:extLst>
              <a:ext uri="{FF2B5EF4-FFF2-40B4-BE49-F238E27FC236}">
                <a16:creationId xmlns:a16="http://schemas.microsoft.com/office/drawing/2014/main" id="{499C23C2-E83A-41DA-B081-460D867D8E64}"/>
              </a:ext>
            </a:extLst>
          </p:cNvPr>
          <p:cNvSpPr>
            <a:spLocks noGrp="1"/>
          </p:cNvSpPr>
          <p:nvPr>
            <p:ph sz="quarter" idx="16"/>
          </p:nvPr>
        </p:nvSpPr>
        <p:spPr>
          <a:xfrm>
            <a:off x="5626101" y="1439335"/>
            <a:ext cx="1404620" cy="430887"/>
          </a:xfrm>
        </p:spPr>
        <p:txBody>
          <a:bodyPr/>
          <a:lstStyle>
            <a:lvl1pPr marL="0" indent="0">
              <a:buNone/>
              <a:defRPr/>
            </a:lvl1pPr>
          </a:lstStyle>
          <a:p>
            <a:pPr lvl="0"/>
            <a:endParaRPr lang="en-US"/>
          </a:p>
        </p:txBody>
      </p:sp>
      <p:sp>
        <p:nvSpPr>
          <p:cNvPr id="12" name="Content Placeholder 10">
            <a:extLst>
              <a:ext uri="{FF2B5EF4-FFF2-40B4-BE49-F238E27FC236}">
                <a16:creationId xmlns:a16="http://schemas.microsoft.com/office/drawing/2014/main" id="{1EDD28AA-88F2-44DC-9741-21EF72E252A7}"/>
              </a:ext>
            </a:extLst>
          </p:cNvPr>
          <p:cNvSpPr>
            <a:spLocks noGrp="1"/>
          </p:cNvSpPr>
          <p:nvPr>
            <p:ph sz="quarter" idx="17"/>
          </p:nvPr>
        </p:nvSpPr>
        <p:spPr>
          <a:xfrm>
            <a:off x="7329341" y="1450656"/>
            <a:ext cx="1404620" cy="430887"/>
          </a:xfrm>
        </p:spPr>
        <p:txBody>
          <a:bodyPr/>
          <a:lstStyle>
            <a:lvl1pPr marL="0" indent="0">
              <a:buNone/>
              <a:defRPr/>
            </a:lvl1pPr>
          </a:lstStyle>
          <a:p>
            <a:pPr lvl="0"/>
            <a:endParaRPr lang="en-US"/>
          </a:p>
        </p:txBody>
      </p:sp>
      <p:sp>
        <p:nvSpPr>
          <p:cNvPr id="13" name="Content Placeholder 10">
            <a:extLst>
              <a:ext uri="{FF2B5EF4-FFF2-40B4-BE49-F238E27FC236}">
                <a16:creationId xmlns:a16="http://schemas.microsoft.com/office/drawing/2014/main" id="{AD514AC5-50AE-489F-885D-6852E6D1A310}"/>
              </a:ext>
            </a:extLst>
          </p:cNvPr>
          <p:cNvSpPr>
            <a:spLocks noGrp="1"/>
          </p:cNvSpPr>
          <p:nvPr>
            <p:ph sz="quarter" idx="18"/>
          </p:nvPr>
        </p:nvSpPr>
        <p:spPr>
          <a:xfrm>
            <a:off x="5724061" y="2287239"/>
            <a:ext cx="1404620" cy="430887"/>
          </a:xfrm>
        </p:spPr>
        <p:txBody>
          <a:bodyPr/>
          <a:lstStyle>
            <a:lvl1pPr marL="0" indent="0">
              <a:buNone/>
              <a:defRPr/>
            </a:lvl1pPr>
          </a:lstStyle>
          <a:p>
            <a:pPr lvl="0"/>
            <a:endParaRPr lang="en-US"/>
          </a:p>
        </p:txBody>
      </p:sp>
      <p:sp>
        <p:nvSpPr>
          <p:cNvPr id="14" name="Content Placeholder 10">
            <a:extLst>
              <a:ext uri="{FF2B5EF4-FFF2-40B4-BE49-F238E27FC236}">
                <a16:creationId xmlns:a16="http://schemas.microsoft.com/office/drawing/2014/main" id="{93B4703B-1728-4840-94E3-A6E91ADEF29C}"/>
              </a:ext>
            </a:extLst>
          </p:cNvPr>
          <p:cNvSpPr>
            <a:spLocks noGrp="1"/>
          </p:cNvSpPr>
          <p:nvPr>
            <p:ph sz="quarter" idx="19"/>
          </p:nvPr>
        </p:nvSpPr>
        <p:spPr>
          <a:xfrm>
            <a:off x="7427301" y="2298560"/>
            <a:ext cx="1404620" cy="430887"/>
          </a:xfrm>
        </p:spPr>
        <p:txBody>
          <a:bodyPr/>
          <a:lstStyle>
            <a:lvl1pPr marL="0" indent="0">
              <a:buNone/>
              <a:defRPr/>
            </a:lvl1pPr>
          </a:lstStyle>
          <a:p>
            <a:pPr lvl="0"/>
            <a:endParaRPr lang="en-US"/>
          </a:p>
        </p:txBody>
      </p:sp>
      <p:sp>
        <p:nvSpPr>
          <p:cNvPr id="15" name="Content Placeholder 10">
            <a:extLst>
              <a:ext uri="{FF2B5EF4-FFF2-40B4-BE49-F238E27FC236}">
                <a16:creationId xmlns:a16="http://schemas.microsoft.com/office/drawing/2014/main" id="{AC973E99-F46F-4335-B8C3-C1AD4B6B6E50}"/>
              </a:ext>
            </a:extLst>
          </p:cNvPr>
          <p:cNvSpPr>
            <a:spLocks noGrp="1"/>
          </p:cNvSpPr>
          <p:nvPr>
            <p:ph sz="quarter" idx="20"/>
          </p:nvPr>
        </p:nvSpPr>
        <p:spPr>
          <a:xfrm>
            <a:off x="5683421" y="3157863"/>
            <a:ext cx="1404620" cy="430887"/>
          </a:xfrm>
        </p:spPr>
        <p:txBody>
          <a:bodyPr/>
          <a:lstStyle>
            <a:lvl1pPr marL="0" indent="0">
              <a:buNone/>
              <a:defRPr/>
            </a:lvl1pPr>
          </a:lstStyle>
          <a:p>
            <a:pPr lvl="0"/>
            <a:endParaRPr lang="en-US"/>
          </a:p>
        </p:txBody>
      </p:sp>
      <p:sp>
        <p:nvSpPr>
          <p:cNvPr id="16" name="Content Placeholder 10">
            <a:extLst>
              <a:ext uri="{FF2B5EF4-FFF2-40B4-BE49-F238E27FC236}">
                <a16:creationId xmlns:a16="http://schemas.microsoft.com/office/drawing/2014/main" id="{23DE329A-32C0-4994-8601-9C74581F3B04}"/>
              </a:ext>
            </a:extLst>
          </p:cNvPr>
          <p:cNvSpPr>
            <a:spLocks noGrp="1"/>
          </p:cNvSpPr>
          <p:nvPr>
            <p:ph sz="quarter" idx="21"/>
          </p:nvPr>
        </p:nvSpPr>
        <p:spPr>
          <a:xfrm>
            <a:off x="7386661" y="3169184"/>
            <a:ext cx="1404620" cy="430887"/>
          </a:xfrm>
        </p:spPr>
        <p:txBody>
          <a:bodyPr/>
          <a:lstStyle>
            <a:lvl1pPr marL="0" indent="0">
              <a:buNone/>
              <a:defRPr/>
            </a:lvl1pPr>
          </a:lstStyle>
          <a:p>
            <a:pPr lvl="0"/>
            <a:endParaRPr lang="en-US"/>
          </a:p>
        </p:txBody>
      </p:sp>
      <p:sp>
        <p:nvSpPr>
          <p:cNvPr id="17" name="Content Placeholder 10">
            <a:extLst>
              <a:ext uri="{FF2B5EF4-FFF2-40B4-BE49-F238E27FC236}">
                <a16:creationId xmlns:a16="http://schemas.microsoft.com/office/drawing/2014/main" id="{1E08B01B-96E7-454D-9287-5B1D146BBA0F}"/>
              </a:ext>
            </a:extLst>
          </p:cNvPr>
          <p:cNvSpPr>
            <a:spLocks noGrp="1"/>
          </p:cNvSpPr>
          <p:nvPr>
            <p:ph sz="quarter" idx="22"/>
          </p:nvPr>
        </p:nvSpPr>
        <p:spPr>
          <a:xfrm>
            <a:off x="5761061" y="3994120"/>
            <a:ext cx="1404620" cy="430887"/>
          </a:xfrm>
        </p:spPr>
        <p:txBody>
          <a:bodyPr/>
          <a:lstStyle>
            <a:lvl1pPr marL="0" indent="0">
              <a:buNone/>
              <a:defRPr/>
            </a:lvl1pPr>
          </a:lstStyle>
          <a:p>
            <a:pPr lvl="0"/>
            <a:endParaRPr lang="en-US"/>
          </a:p>
        </p:txBody>
      </p:sp>
      <p:sp>
        <p:nvSpPr>
          <p:cNvPr id="18" name="Content Placeholder 10">
            <a:extLst>
              <a:ext uri="{FF2B5EF4-FFF2-40B4-BE49-F238E27FC236}">
                <a16:creationId xmlns:a16="http://schemas.microsoft.com/office/drawing/2014/main" id="{9F650909-B6E1-421D-92AC-F3485901C252}"/>
              </a:ext>
            </a:extLst>
          </p:cNvPr>
          <p:cNvSpPr>
            <a:spLocks noGrp="1"/>
          </p:cNvSpPr>
          <p:nvPr>
            <p:ph sz="quarter" idx="23"/>
          </p:nvPr>
        </p:nvSpPr>
        <p:spPr>
          <a:xfrm>
            <a:off x="7464301" y="4005441"/>
            <a:ext cx="1404620" cy="430887"/>
          </a:xfrm>
        </p:spPr>
        <p:txBody>
          <a:bodyPr/>
          <a:lstStyle>
            <a:lvl1pPr marL="0" indent="0">
              <a:buNone/>
              <a:defRPr/>
            </a:lvl1pPr>
          </a:lstStyle>
          <a:p>
            <a:pPr lvl="0"/>
            <a:endParaRPr lang="en-US"/>
          </a:p>
        </p:txBody>
      </p:sp>
    </p:spTree>
    <p:extLst>
      <p:ext uri="{BB962C8B-B14F-4D97-AF65-F5344CB8AC3E}">
        <p14:creationId xmlns:p14="http://schemas.microsoft.com/office/powerpoint/2010/main" val="293998970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chemeClr val="bg1"/>
            </a:gs>
            <a:gs pos="34000">
              <a:srgbClr val="1C1B21"/>
            </a:gs>
          </a:gsLst>
          <a:lin ang="5400000" scaled="1"/>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7" name="Picture 6">
            <a:extLst>
              <a:ext uri="{FF2B5EF4-FFF2-40B4-BE49-F238E27FC236}">
                <a16:creationId xmlns:a16="http://schemas.microsoft.com/office/drawing/2014/main" id="{01AB4BD4-E5FD-4928-8595-5A282217AE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3827282"/>
            <a:ext cx="12192000" cy="3030718"/>
          </a:xfrm>
          <a:prstGeom prst="rect">
            <a:avLst/>
          </a:prstGeom>
        </p:spPr>
      </p:pic>
      <p:sp>
        <p:nvSpPr>
          <p:cNvPr id="5" name="Text Placeholder 4"/>
          <p:cNvSpPr>
            <a:spLocks noGrp="1"/>
          </p:cNvSpPr>
          <p:nvPr>
            <p:ph type="body" sz="quarter" idx="12" hasCustomPrompt="1"/>
          </p:nvPr>
        </p:nvSpPr>
        <p:spPr>
          <a:xfrm>
            <a:off x="584200" y="3962400"/>
            <a:ext cx="6580171" cy="307777"/>
          </a:xfrm>
          <a:noFill/>
        </p:spPr>
        <p:txBody>
          <a:bodyPr wrap="square" lIns="0" tIns="0" rIns="0" bIns="0">
            <a:spAutoFit/>
          </a:bodyPr>
          <a:lstStyle>
            <a:lvl1pPr marL="0" indent="0">
              <a:spcBef>
                <a:spcPts val="0"/>
              </a:spcBef>
              <a:buNone/>
              <a:defRPr sz="2000" spc="0" baseline="0">
                <a:solidFill>
                  <a:schemeClr val="accent2"/>
                </a:solidFill>
                <a:latin typeface="+mj-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9595989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88517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C09D989-BC26-42C0-8034-A49DBB95DB60}"/>
              </a:ext>
            </a:extLst>
          </p:cNvPr>
          <p:cNvGrpSpPr/>
          <p:nvPr userDrawn="1"/>
        </p:nvGrpSpPr>
        <p:grpSpPr>
          <a:xfrm>
            <a:off x="-1" y="15811"/>
            <a:ext cx="12192001" cy="6858000"/>
            <a:chOff x="737590" y="0"/>
            <a:chExt cx="11698885" cy="6579689"/>
          </a:xfrm>
        </p:grpSpPr>
        <p:pic>
          <p:nvPicPr>
            <p:cNvPr id="4" name="Picture 3" descr="A picture containing indoor, building, kitchen, window&#10;&#10;Description automatically generated">
              <a:extLst>
                <a:ext uri="{FF2B5EF4-FFF2-40B4-BE49-F238E27FC236}">
                  <a16:creationId xmlns:a16="http://schemas.microsoft.com/office/drawing/2014/main" id="{BEC965C4-ECBC-4397-A395-391CF9DA0A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42064" y="0"/>
              <a:ext cx="10494411" cy="6579689"/>
            </a:xfrm>
            <a:prstGeom prst="rect">
              <a:avLst/>
            </a:prstGeom>
          </p:spPr>
        </p:pic>
        <p:pic>
          <p:nvPicPr>
            <p:cNvPr id="11" name="Picture 10" descr="A picture containing indoor, building, kitchen, window&#10;&#10;Description automatically generated">
              <a:extLst>
                <a:ext uri="{FF2B5EF4-FFF2-40B4-BE49-F238E27FC236}">
                  <a16:creationId xmlns:a16="http://schemas.microsoft.com/office/drawing/2014/main" id="{B690AA44-FF0C-46A1-B199-771AA28EF38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737590" y="0"/>
              <a:ext cx="1213446" cy="6579689"/>
            </a:xfrm>
            <a:prstGeom prst="rect">
              <a:avLst/>
            </a:prstGeom>
          </p:spPr>
        </p:pic>
      </p:grpSp>
      <p:sp>
        <p:nvSpPr>
          <p:cNvPr id="12" name="Rectangle 11">
            <a:extLst>
              <a:ext uri="{FF2B5EF4-FFF2-40B4-BE49-F238E27FC236}">
                <a16:creationId xmlns:a16="http://schemas.microsoft.com/office/drawing/2014/main" id="{F69746C8-FDF2-4931-96BE-8C13EF67EDD0}"/>
              </a:ext>
            </a:extLst>
          </p:cNvPr>
          <p:cNvSpPr/>
          <p:nvPr userDrawn="1"/>
        </p:nvSpPr>
        <p:spPr bwMode="auto">
          <a:xfrm>
            <a:off x="1" y="0"/>
            <a:ext cx="7814147" cy="6858000"/>
          </a:xfrm>
          <a:prstGeom prst="rect">
            <a:avLst/>
          </a:prstGeom>
          <a:gradFill>
            <a:gsLst>
              <a:gs pos="0">
                <a:schemeClr val="tx1"/>
              </a:gs>
              <a:gs pos="100000">
                <a:schemeClr val="tx1">
                  <a:alpha val="0"/>
                </a:scheme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p>
            <a:pPr algn="l"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a:extLst>
              <a:ext uri="{FF2B5EF4-FFF2-40B4-BE49-F238E27FC236}">
                <a16:creationId xmlns:a16="http://schemas.microsoft.com/office/drawing/2014/main" id="{5593D27E-054C-4EEB-9F28-E0CA716165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4522" y="407277"/>
            <a:ext cx="1765795" cy="649629"/>
          </a:xfrm>
          <a:prstGeom prst="rect">
            <a:avLst/>
          </a:prstGeom>
        </p:spPr>
      </p:pic>
      <p:sp>
        <p:nvSpPr>
          <p:cNvPr id="9" name="Title 1"/>
          <p:cNvSpPr>
            <a:spLocks noGrp="1"/>
          </p:cNvSpPr>
          <p:nvPr>
            <p:ph type="title" hasCustomPrompt="1"/>
          </p:nvPr>
        </p:nvSpPr>
        <p:spPr>
          <a:xfrm>
            <a:off x="553291" y="2447408"/>
            <a:ext cx="4839480" cy="1086369"/>
          </a:xfrm>
          <a:noFill/>
        </p:spPr>
        <p:txBody>
          <a:bodyPr wrap="square" lIns="0" tIns="0" rIns="0" bIns="0" anchor="b" anchorCtr="0">
            <a:spAutoFit/>
          </a:bodyPr>
          <a:lstStyle>
            <a:lvl1pPr>
              <a:defRPr sz="3529"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53291" y="3962401"/>
            <a:ext cx="4839480" cy="301770"/>
          </a:xfrm>
          <a:noFill/>
        </p:spPr>
        <p:txBody>
          <a:bodyPr wrap="square" lIns="0" tIns="0" rIns="0" bIns="0">
            <a:spAutoFit/>
          </a:bodyPr>
          <a:lstStyle>
            <a:lvl1pPr marL="0" indent="0">
              <a:spcBef>
                <a:spcPts val="0"/>
              </a:spcBef>
              <a:buNone/>
              <a:defRPr sz="1961" spc="0" baseline="0">
                <a:solidFill>
                  <a:schemeClr val="bg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0065776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accent2"/>
                </a:solidFill>
                <a:latin typeface="+mj-lt"/>
                <a:cs typeface="Segoe UI" panose="020B0502040204020203" pitchFamily="34" charset="0"/>
              </a:defRPr>
            </a:lvl1pPr>
          </a:lstStyle>
          <a:p>
            <a:pPr lvl="0"/>
            <a:r>
              <a:rPr lang="en-US"/>
              <a:t>Speaker name or subtitle text</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320723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85508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17180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pli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5146331" cy="984885"/>
          </a:xfrm>
        </p:spPr>
        <p:txBody>
          <a:bodyPr>
            <a:spAutoFit/>
          </a:bodyPr>
          <a:lstStyle>
            <a:lvl1pPr>
              <a:defRPr sz="3200">
                <a:solidFill>
                  <a:schemeClr val="accent1"/>
                </a:solidFill>
              </a:defRPr>
            </a:lvl1pPr>
          </a:lstStyle>
          <a:p>
            <a:r>
              <a:rPr lang="en-US"/>
              <a:t>Click to edit Master title style</a:t>
            </a:r>
          </a:p>
        </p:txBody>
      </p:sp>
      <p:sp>
        <p:nvSpPr>
          <p:cNvPr id="3" name="Text Placeholder 2"/>
          <p:cNvSpPr>
            <a:spLocks noGrp="1"/>
          </p:cNvSpPr>
          <p:nvPr>
            <p:ph type="body" sz="quarter" idx="10"/>
          </p:nvPr>
        </p:nvSpPr>
        <p:spPr>
          <a:xfrm>
            <a:off x="584200" y="2418334"/>
            <a:ext cx="5146331" cy="1268039"/>
          </a:xfrm>
        </p:spPr>
        <p:txBody>
          <a:bodyPr/>
          <a:lstStyle>
            <a:lvl1pPr marL="0" indent="0">
              <a:spcBef>
                <a:spcPts val="800"/>
              </a:spcBef>
              <a:buNone/>
              <a:defRPr sz="2000"/>
            </a:lvl1pPr>
            <a:lvl2pPr marL="228600" indent="0">
              <a:buNone/>
              <a:defRPr sz="1600"/>
            </a:lvl2pPr>
            <a:lvl3pPr marL="457200" indent="0">
              <a:buNone/>
              <a:defRPr sz="1200"/>
            </a:lvl3pPr>
            <a:lvl4pPr marL="661988" indent="0">
              <a:buNone/>
              <a:defRPr sz="1100"/>
            </a:lvl4pPr>
            <a:lvl5pPr marL="855663" indent="0">
              <a:buNone/>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30FB4210-801B-4ED3-BCD7-3A36E6E35036}"/>
              </a:ext>
            </a:extLst>
          </p:cNvPr>
          <p:cNvSpPr>
            <a:spLocks noGrp="1"/>
          </p:cNvSpPr>
          <p:nvPr>
            <p:ph type="pic" sz="quarter" idx="11"/>
          </p:nvPr>
        </p:nvSpPr>
        <p:spPr>
          <a:xfrm>
            <a:off x="6096001" y="0"/>
            <a:ext cx="6096000" cy="6858000"/>
          </a:xfrm>
        </p:spPr>
        <p:txBody>
          <a:bodyPr/>
          <a:lstStyle/>
          <a:p>
            <a:endParaRPr lang="en-US"/>
          </a:p>
        </p:txBody>
      </p:sp>
    </p:spTree>
    <p:extLst>
      <p:ext uri="{BB962C8B-B14F-4D97-AF65-F5344CB8AC3E}">
        <p14:creationId xmlns:p14="http://schemas.microsoft.com/office/powerpoint/2010/main" val="286500725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2" y="457200"/>
            <a:ext cx="11333537" cy="553998"/>
          </a:xfrm>
        </p:spPr>
        <p:txBody>
          <a:bodyPr/>
          <a:lstStyle>
            <a:lvl1pPr>
              <a:defRPr>
                <a:solidFill>
                  <a:schemeClr val="accent1"/>
                </a:solidFill>
              </a:defRPr>
            </a:lvl1pPr>
          </a:lstStyle>
          <a:p>
            <a:r>
              <a:rPr lang="en-US"/>
              <a:t>Click to edit Master title style</a:t>
            </a:r>
          </a:p>
        </p:txBody>
      </p:sp>
      <p:sp>
        <p:nvSpPr>
          <p:cNvPr id="3" name="Text Placeholder 2"/>
          <p:cNvSpPr>
            <a:spLocks noGrp="1"/>
          </p:cNvSpPr>
          <p:nvPr>
            <p:ph type="body" sz="quarter" idx="10"/>
          </p:nvPr>
        </p:nvSpPr>
        <p:spPr>
          <a:xfrm>
            <a:off x="584200" y="1817225"/>
            <a:ext cx="5486400" cy="4583574"/>
          </a:xfrm>
        </p:spPr>
        <p:txBody>
          <a:bodyPr/>
          <a:lstStyle>
            <a:lvl1pPr>
              <a:defRPr sz="2000">
                <a:latin typeface="+mn-lt"/>
              </a:defRPr>
            </a:lvl1pPr>
            <a:lvl2pPr>
              <a:defRPr sz="2000">
                <a:latin typeface="+mn-lt"/>
              </a:defRPr>
            </a:lvl2pPr>
            <a:lvl3pPr>
              <a:defRPr sz="2000">
                <a:latin typeface="+mn-lt"/>
              </a:defRPr>
            </a:lvl3pPr>
            <a:lvl4pPr>
              <a:defRPr sz="2000">
                <a:latin typeface="+mn-lt"/>
              </a:defRPr>
            </a:lvl4pPr>
            <a:lvl5pPr>
              <a:defRPr sz="2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3011F738-EE3A-FE47-A2D9-B8E6DD2E6028}"/>
              </a:ext>
            </a:extLst>
          </p:cNvPr>
          <p:cNvSpPr>
            <a:spLocks noGrp="1"/>
          </p:cNvSpPr>
          <p:nvPr>
            <p:ph type="pic" sz="quarter" idx="11"/>
          </p:nvPr>
        </p:nvSpPr>
        <p:spPr>
          <a:xfrm>
            <a:off x="6435400" y="1817224"/>
            <a:ext cx="5486400" cy="4583575"/>
          </a:xfrm>
        </p:spPr>
        <p:txBody>
          <a:bodyPr/>
          <a:lstStyle/>
          <a:p>
            <a:endParaRPr lang="en-US"/>
          </a:p>
        </p:txBody>
      </p:sp>
    </p:spTree>
    <p:extLst>
      <p:ext uri="{BB962C8B-B14F-4D97-AF65-F5344CB8AC3E}">
        <p14:creationId xmlns:p14="http://schemas.microsoft.com/office/powerpoint/2010/main" val="124233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5486400" cy="553998"/>
          </a:xfrm>
        </p:spPr>
        <p:txBody>
          <a:bodyPr/>
          <a:lstStyle>
            <a:lvl1pPr>
              <a:defRPr>
                <a:solidFill>
                  <a:schemeClr val="accent1"/>
                </a:solidFill>
              </a:defRPr>
            </a:lvl1pPr>
          </a:lstStyle>
          <a:p>
            <a:r>
              <a:rPr lang="en-US"/>
              <a:t>Click to edit Master title style</a:t>
            </a:r>
          </a:p>
        </p:txBody>
      </p:sp>
      <p:sp>
        <p:nvSpPr>
          <p:cNvPr id="3" name="Text Placeholder 2"/>
          <p:cNvSpPr>
            <a:spLocks noGrp="1"/>
          </p:cNvSpPr>
          <p:nvPr>
            <p:ph type="body" sz="quarter" idx="10" hasCustomPrompt="1"/>
          </p:nvPr>
        </p:nvSpPr>
        <p:spPr>
          <a:xfrm>
            <a:off x="584200" y="1817224"/>
            <a:ext cx="5486400" cy="4263535"/>
          </a:xfrm>
        </p:spPr>
        <p:txBody>
          <a:bodyPr/>
          <a:lstStyle>
            <a:lvl1pPr>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3011F738-EE3A-FE47-A2D9-B8E6DD2E6028}"/>
              </a:ext>
            </a:extLst>
          </p:cNvPr>
          <p:cNvSpPr>
            <a:spLocks noGrp="1"/>
          </p:cNvSpPr>
          <p:nvPr>
            <p:ph type="pic" sz="quarter" idx="11"/>
          </p:nvPr>
        </p:nvSpPr>
        <p:spPr>
          <a:xfrm>
            <a:off x="6435400" y="0"/>
            <a:ext cx="5756600" cy="6858000"/>
          </a:xfrm>
        </p:spPr>
        <p:txBody>
          <a:bodyPr/>
          <a:lstStyle/>
          <a:p>
            <a:endParaRPr lang="en-US"/>
          </a:p>
        </p:txBody>
      </p:sp>
    </p:spTree>
    <p:extLst>
      <p:ext uri="{BB962C8B-B14F-4D97-AF65-F5344CB8AC3E}">
        <p14:creationId xmlns:p14="http://schemas.microsoft.com/office/powerpoint/2010/main" val="245051508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pli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4896264" cy="1107996"/>
          </a:xfrm>
        </p:spPr>
        <p:txBody>
          <a:bodyPr wrap="square" anchor="ctr" anchorCtr="0">
            <a:spAutoFit/>
          </a:bodyPr>
          <a:lstStyle>
            <a:lvl1pPr>
              <a:defRPr>
                <a:solidFill>
                  <a:schemeClr val="tx1"/>
                </a:solidFill>
              </a:defRPr>
            </a:lvl1pPr>
          </a:lstStyle>
          <a:p>
            <a:r>
              <a:rPr lang="en-US"/>
              <a:t>Click to edit Master title style</a:t>
            </a:r>
          </a:p>
        </p:txBody>
      </p:sp>
      <p:sp>
        <p:nvSpPr>
          <p:cNvPr id="3" name="Text Placeholder 2"/>
          <p:cNvSpPr>
            <a:spLocks noGrp="1"/>
          </p:cNvSpPr>
          <p:nvPr>
            <p:ph type="body" sz="quarter" idx="10"/>
          </p:nvPr>
        </p:nvSpPr>
        <p:spPr>
          <a:xfrm>
            <a:off x="6879772" y="2794980"/>
            <a:ext cx="4616560" cy="1268039"/>
          </a:xfrm>
        </p:spPr>
        <p:txBody>
          <a:bodyPr anchor="ctr"/>
          <a:lstStyle>
            <a:lvl1pPr marL="400050" indent="-400050">
              <a:spcBef>
                <a:spcPts val="1800"/>
              </a:spcBef>
              <a:defRPr sz="2000">
                <a:latin typeface="+mn-lt"/>
              </a:defRPr>
            </a:lvl1pPr>
            <a:lvl2pPr>
              <a:defRPr sz="1600"/>
            </a:lvl2pPr>
            <a:lvl3pPr>
              <a:defRPr sz="12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484997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Spli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4896264" cy="1107996"/>
          </a:xfrm>
        </p:spPr>
        <p:txBody>
          <a:bodyPr wrap="square" anchor="ctr" anchorCtr="0">
            <a:spAutoFit/>
          </a:bodyPr>
          <a:lstStyle>
            <a:lvl1pPr>
              <a:defRPr>
                <a:solidFill>
                  <a:schemeClr val="tx1"/>
                </a:solidFill>
              </a:defRPr>
            </a:lvl1pPr>
          </a:lstStyle>
          <a:p>
            <a:r>
              <a:rPr lang="en-US"/>
              <a:t>Click to edit Master title style</a:t>
            </a:r>
          </a:p>
        </p:txBody>
      </p:sp>
      <p:sp>
        <p:nvSpPr>
          <p:cNvPr id="3" name="Text Placeholder 2"/>
          <p:cNvSpPr>
            <a:spLocks noGrp="1"/>
          </p:cNvSpPr>
          <p:nvPr>
            <p:ph type="body" sz="quarter" idx="10"/>
          </p:nvPr>
        </p:nvSpPr>
        <p:spPr>
          <a:xfrm>
            <a:off x="6879772" y="2794980"/>
            <a:ext cx="4616560" cy="1268039"/>
          </a:xfrm>
        </p:spPr>
        <p:txBody>
          <a:bodyPr anchor="ctr"/>
          <a:lstStyle>
            <a:lvl1pPr marL="400050" indent="-400050">
              <a:spcBef>
                <a:spcPts val="1800"/>
              </a:spcBef>
              <a:defRPr sz="2000">
                <a:latin typeface="+mn-lt"/>
              </a:defRPr>
            </a:lvl1pPr>
            <a:lvl2pPr>
              <a:defRPr sz="1600"/>
            </a:lvl2pPr>
            <a:lvl3pPr>
              <a:defRPr sz="12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9068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plit, 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3D3045-96A6-47EA-8E6C-C98A6581098A}"/>
              </a:ext>
            </a:extLst>
          </p:cNvPr>
          <p:cNvSpPr/>
          <p:nvPr userDrawn="1"/>
        </p:nvSpPr>
        <p:spPr bwMode="auto">
          <a:xfrm>
            <a:off x="0" y="0"/>
            <a:ext cx="6096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4896264" cy="1107996"/>
          </a:xfrm>
        </p:spPr>
        <p:txBody>
          <a:bodyPr wrap="square" anchor="ctr" anchorCtr="0">
            <a:sp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0920749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Left big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F3B8-09D5-4269-A4BC-8B6B6FA0475F}"/>
              </a:ext>
            </a:extLst>
          </p:cNvPr>
          <p:cNvSpPr>
            <a:spLocks noGrp="1"/>
          </p:cNvSpPr>
          <p:nvPr>
            <p:ph type="title"/>
          </p:nvPr>
        </p:nvSpPr>
        <p:spPr>
          <a:xfrm>
            <a:off x="914259" y="1544139"/>
            <a:ext cx="4590644" cy="1231106"/>
          </a:xfrm>
        </p:spPr>
        <p:txBody>
          <a:bodyPr/>
          <a:lstStyle>
            <a:lvl1pPr>
              <a:defRPr sz="4000"/>
            </a:lvl1pPr>
          </a:lstStyle>
          <a:p>
            <a:r>
              <a:rPr lang="en-US"/>
              <a:t>Click to edit Master title style</a:t>
            </a:r>
          </a:p>
        </p:txBody>
      </p:sp>
      <p:sp>
        <p:nvSpPr>
          <p:cNvPr id="7" name="Picture Placeholder 6">
            <a:extLst>
              <a:ext uri="{FF2B5EF4-FFF2-40B4-BE49-F238E27FC236}">
                <a16:creationId xmlns:a16="http://schemas.microsoft.com/office/drawing/2014/main" id="{CC91F959-89D9-400C-9B8C-79FB496739F9}"/>
              </a:ext>
            </a:extLst>
          </p:cNvPr>
          <p:cNvSpPr>
            <a:spLocks noGrp="1"/>
          </p:cNvSpPr>
          <p:nvPr>
            <p:ph type="pic" sz="quarter" idx="10"/>
          </p:nvPr>
        </p:nvSpPr>
        <p:spPr>
          <a:xfrm>
            <a:off x="6096000" y="0"/>
            <a:ext cx="6096000" cy="6858000"/>
          </a:xfrm>
        </p:spPr>
        <p:txBody>
          <a:bodyPr/>
          <a:lstStyle/>
          <a:p>
            <a:endParaRPr lang="en-US"/>
          </a:p>
        </p:txBody>
      </p:sp>
      <p:sp>
        <p:nvSpPr>
          <p:cNvPr id="9" name="Text Placeholder 8">
            <a:extLst>
              <a:ext uri="{FF2B5EF4-FFF2-40B4-BE49-F238E27FC236}">
                <a16:creationId xmlns:a16="http://schemas.microsoft.com/office/drawing/2014/main" id="{C4B271D5-6DF8-471A-952B-E5EF65535D62}"/>
              </a:ext>
            </a:extLst>
          </p:cNvPr>
          <p:cNvSpPr>
            <a:spLocks noGrp="1"/>
          </p:cNvSpPr>
          <p:nvPr>
            <p:ph type="body" sz="quarter" idx="11"/>
          </p:nvPr>
        </p:nvSpPr>
        <p:spPr>
          <a:xfrm>
            <a:off x="914400" y="4093482"/>
            <a:ext cx="3900714" cy="184666"/>
          </a:xfrm>
        </p:spPr>
        <p:txBody>
          <a:bodyPr/>
          <a:lstStyle>
            <a:lvl1pPr marL="0" indent="0">
              <a:buNone/>
              <a:defRPr sz="1200" baseline="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278880492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wiith photo_black text">
    <p:bg>
      <p:bgRef idx="1001">
        <a:schemeClr val="bg1"/>
      </p:bgRef>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C9321E8-D156-4446-ADF4-5C7F62AEFEF0}"/>
              </a:ext>
            </a:extLst>
          </p:cNvPr>
          <p:cNvGrpSpPr/>
          <p:nvPr userDrawn="1"/>
        </p:nvGrpSpPr>
        <p:grpSpPr>
          <a:xfrm>
            <a:off x="0" y="-4794"/>
            <a:ext cx="12191999" cy="6862795"/>
            <a:chOff x="0" y="-4890"/>
            <a:chExt cx="12436474" cy="6999415"/>
          </a:xfrm>
        </p:grpSpPr>
        <p:grpSp>
          <p:nvGrpSpPr>
            <p:cNvPr id="7" name="Group 6">
              <a:extLst>
                <a:ext uri="{FF2B5EF4-FFF2-40B4-BE49-F238E27FC236}">
                  <a16:creationId xmlns:a16="http://schemas.microsoft.com/office/drawing/2014/main" id="{4A9A3F31-8DAB-473A-BF9F-8C59BA77368A}"/>
                </a:ext>
              </a:extLst>
            </p:cNvPr>
            <p:cNvGrpSpPr/>
            <p:nvPr userDrawn="1"/>
          </p:nvGrpSpPr>
          <p:grpSpPr>
            <a:xfrm>
              <a:off x="0" y="0"/>
              <a:ext cx="12436474" cy="6994525"/>
              <a:chOff x="0" y="0"/>
              <a:chExt cx="12436474" cy="6994525"/>
            </a:xfrm>
          </p:grpSpPr>
          <p:pic>
            <p:nvPicPr>
              <p:cNvPr id="3" name="Picture 2" descr="A group of people in a room&#10;&#10;Description automatically generated">
                <a:extLst>
                  <a:ext uri="{FF2B5EF4-FFF2-40B4-BE49-F238E27FC236}">
                    <a16:creationId xmlns:a16="http://schemas.microsoft.com/office/drawing/2014/main" id="{FA8E117D-DE01-4E84-AF98-8FBF88A252BB}"/>
                  </a:ext>
                </a:extLst>
              </p:cNvPr>
              <p:cNvPicPr>
                <a:picLocks noChangeAspect="1"/>
              </p:cNvPicPr>
              <p:nvPr userDrawn="1"/>
            </p:nvPicPr>
            <p:blipFill>
              <a:blip r:embed="rId2"/>
              <a:stretch>
                <a:fillRect/>
              </a:stretch>
            </p:blipFill>
            <p:spPr>
              <a:xfrm flipH="1">
                <a:off x="2642507" y="0"/>
                <a:ext cx="9793967" cy="6994525"/>
              </a:xfrm>
              <a:prstGeom prst="rect">
                <a:avLst/>
              </a:prstGeom>
            </p:spPr>
          </p:pic>
          <p:pic>
            <p:nvPicPr>
              <p:cNvPr id="12" name="Picture 11" descr="A group of people in a room&#10;&#10;Description automatically generated">
                <a:extLst>
                  <a:ext uri="{FF2B5EF4-FFF2-40B4-BE49-F238E27FC236}">
                    <a16:creationId xmlns:a16="http://schemas.microsoft.com/office/drawing/2014/main" id="{03C52C27-8C52-4F3C-A382-C6F0C0AC230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035" y="0"/>
                <a:ext cx="2633472" cy="6994525"/>
              </a:xfrm>
              <a:prstGeom prst="rect">
                <a:avLst/>
              </a:prstGeom>
            </p:spPr>
          </p:pic>
          <p:sp>
            <p:nvSpPr>
              <p:cNvPr id="4" name="Rectangle 3">
                <a:extLst>
                  <a:ext uri="{FF2B5EF4-FFF2-40B4-BE49-F238E27FC236}">
                    <a16:creationId xmlns:a16="http://schemas.microsoft.com/office/drawing/2014/main" id="{0897CBB4-87E7-4300-B7E8-887F96A1CE3B}"/>
                  </a:ext>
                </a:extLst>
              </p:cNvPr>
              <p:cNvSpPr/>
              <p:nvPr userDrawn="1"/>
            </p:nvSpPr>
            <p:spPr bwMode="auto">
              <a:xfrm>
                <a:off x="0" y="0"/>
                <a:ext cx="2332037" cy="292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grpSp>
        <p:sp>
          <p:nvSpPr>
            <p:cNvPr id="10" name="Rectangle 9">
              <a:extLst>
                <a:ext uri="{FF2B5EF4-FFF2-40B4-BE49-F238E27FC236}">
                  <a16:creationId xmlns:a16="http://schemas.microsoft.com/office/drawing/2014/main" id="{CE79D1A1-B684-45E5-AE16-5134A1F80FAF}"/>
                </a:ext>
              </a:extLst>
            </p:cNvPr>
            <p:cNvSpPr/>
            <p:nvPr userDrawn="1"/>
          </p:nvSpPr>
          <p:spPr bwMode="auto">
            <a:xfrm>
              <a:off x="0" y="-4890"/>
              <a:ext cx="7742237" cy="6994524"/>
            </a:xfrm>
            <a:prstGeom prst="rect">
              <a:avLst/>
            </a:prstGeom>
            <a:gradFill flip="none" rotWithShape="1">
              <a:gsLst>
                <a:gs pos="0">
                  <a:schemeClr val="accent1">
                    <a:lumMod val="5000"/>
                    <a:lumOff val="95000"/>
                    <a:alpha val="0"/>
                  </a:schemeClr>
                </a:gs>
                <a:gs pos="100000">
                  <a:schemeClr val="bg1">
                    <a:alpha val="8800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grpSp>
      <p:pic>
        <p:nvPicPr>
          <p:cNvPr id="6" name="MS logo gray - EMF" descr="Microsoft logo, gray text version">
            <a:extLst>
              <a:ext uri="{FF2B5EF4-FFF2-40B4-BE49-F238E27FC236}">
                <a16:creationId xmlns:a16="http://schemas.microsoft.com/office/drawing/2014/main" id="{3CC725DE-C7B6-4C58-AD2C-FED56896EFC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sp>
        <p:nvSpPr>
          <p:cNvPr id="9" name="Title 1"/>
          <p:cNvSpPr>
            <a:spLocks noGrp="1"/>
          </p:cNvSpPr>
          <p:nvPr>
            <p:ph type="title" hasCustomPrompt="1"/>
          </p:nvPr>
        </p:nvSpPr>
        <p:spPr>
          <a:xfrm>
            <a:off x="553290" y="2425780"/>
            <a:ext cx="5083629" cy="1107996"/>
          </a:xfrm>
          <a:noFill/>
        </p:spPr>
        <p:txBody>
          <a:bodyPr wrap="square" lIns="0" tIns="0" rIns="0" bIns="0" anchor="b" anchorCtr="0">
            <a:spAutoFit/>
          </a:bodyPr>
          <a:lstStyle>
            <a:lvl1pPr>
              <a:defRPr sz="3529"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53289" y="3962401"/>
            <a:ext cx="5084064" cy="307777"/>
          </a:xfrm>
          <a:noFill/>
        </p:spPr>
        <p:txBody>
          <a:bodyPr wrap="square" lIns="0" tIns="0" rIns="0" bIns="0">
            <a:spAutoFit/>
          </a:bodyPr>
          <a:lstStyle>
            <a:lvl1pPr marL="0" indent="0">
              <a:spcBef>
                <a:spcPts val="0"/>
              </a:spcBef>
              <a:buNone/>
              <a:defRPr sz="1961"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4617642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Right big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F3B8-09D5-4269-A4BC-8B6B6FA0475F}"/>
              </a:ext>
            </a:extLst>
          </p:cNvPr>
          <p:cNvSpPr>
            <a:spLocks noGrp="1"/>
          </p:cNvSpPr>
          <p:nvPr>
            <p:ph type="title"/>
          </p:nvPr>
        </p:nvSpPr>
        <p:spPr>
          <a:xfrm>
            <a:off x="6687097" y="1544139"/>
            <a:ext cx="4590644" cy="1231106"/>
          </a:xfrm>
        </p:spPr>
        <p:txBody>
          <a:bodyPr/>
          <a:lstStyle>
            <a:lvl1pPr algn="r">
              <a:defRPr sz="4000"/>
            </a:lvl1pPr>
          </a:lstStyle>
          <a:p>
            <a:r>
              <a:rPr lang="en-US"/>
              <a:t>Click to edit Master title style</a:t>
            </a:r>
          </a:p>
        </p:txBody>
      </p:sp>
      <p:sp>
        <p:nvSpPr>
          <p:cNvPr id="7" name="Picture Placeholder 6">
            <a:extLst>
              <a:ext uri="{FF2B5EF4-FFF2-40B4-BE49-F238E27FC236}">
                <a16:creationId xmlns:a16="http://schemas.microsoft.com/office/drawing/2014/main" id="{CC91F959-89D9-400C-9B8C-79FB496739F9}"/>
              </a:ext>
            </a:extLst>
          </p:cNvPr>
          <p:cNvSpPr>
            <a:spLocks noGrp="1"/>
          </p:cNvSpPr>
          <p:nvPr>
            <p:ph type="pic" sz="quarter" idx="10"/>
          </p:nvPr>
        </p:nvSpPr>
        <p:spPr>
          <a:xfrm>
            <a:off x="0" y="0"/>
            <a:ext cx="6096000" cy="6858000"/>
          </a:xfrm>
        </p:spPr>
        <p:txBody>
          <a:bodyPr/>
          <a:lstStyle/>
          <a:p>
            <a:endParaRPr lang="en-US"/>
          </a:p>
        </p:txBody>
      </p:sp>
      <p:sp>
        <p:nvSpPr>
          <p:cNvPr id="9" name="Text Placeholder 8">
            <a:extLst>
              <a:ext uri="{FF2B5EF4-FFF2-40B4-BE49-F238E27FC236}">
                <a16:creationId xmlns:a16="http://schemas.microsoft.com/office/drawing/2014/main" id="{C4B271D5-6DF8-471A-952B-E5EF65535D62}"/>
              </a:ext>
            </a:extLst>
          </p:cNvPr>
          <p:cNvSpPr>
            <a:spLocks noGrp="1"/>
          </p:cNvSpPr>
          <p:nvPr>
            <p:ph type="body" sz="quarter" idx="11"/>
          </p:nvPr>
        </p:nvSpPr>
        <p:spPr>
          <a:xfrm>
            <a:off x="6687238" y="4093482"/>
            <a:ext cx="4591050" cy="184666"/>
          </a:xfrm>
        </p:spPr>
        <p:txBody>
          <a:bodyPr/>
          <a:lstStyle>
            <a:lvl1pPr marL="0" indent="0" algn="r">
              <a:buNone/>
              <a:defRPr sz="1200" baseline="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3185957183"/>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9628A1-6D0B-4C49-9848-3A328EDFE13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890724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67268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6781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solidFill>
                  <a:schemeClr val="accent1"/>
                </a:solidFill>
                <a:latin typeface="+mj-lt"/>
                <a:cs typeface="Segoe UI Semilight" panose="020B0402040204020203" pitchFamily="34" charset="0"/>
              </a:defRPr>
            </a:lvl1pPr>
            <a:lvl2pPr marL="255588" indent="0">
              <a:buFont typeface="Wingdings" panose="05000000000000000000" pitchFamily="2" charset="2"/>
              <a:buNone/>
              <a:defRPr sz="2000" b="0">
                <a:solidFill>
                  <a:schemeClr val="accent1"/>
                </a:solidFill>
                <a:latin typeface="+mj-lt"/>
              </a:defRPr>
            </a:lvl2pPr>
            <a:lvl3pPr marL="450850" indent="0">
              <a:buFont typeface="Wingdings" panose="05000000000000000000" pitchFamily="2" charset="2"/>
              <a:buNone/>
              <a:tabLst/>
              <a:defRPr sz="1600" b="0">
                <a:solidFill>
                  <a:schemeClr val="accent1"/>
                </a:solidFill>
                <a:latin typeface="+mj-lt"/>
              </a:defRPr>
            </a:lvl3pPr>
            <a:lvl4pPr marL="652462" indent="0">
              <a:buFont typeface="Wingdings" panose="05000000000000000000" pitchFamily="2" charset="2"/>
              <a:buNone/>
              <a:defRPr sz="1400" b="0">
                <a:solidFill>
                  <a:schemeClr val="accent1"/>
                </a:solidFill>
                <a:latin typeface="+mj-lt"/>
              </a:defRPr>
            </a:lvl4pPr>
            <a:lvl5pPr marL="854075" indent="0">
              <a:buFont typeface="Wingdings" panose="05000000000000000000" pitchFamily="2" charset="2"/>
              <a:buNone/>
              <a:tabLst/>
              <a:defRPr sz="1400" b="0">
                <a:solidFill>
                  <a:schemeClr val="accent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6781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solidFill>
                  <a:schemeClr val="accent1"/>
                </a:solidFill>
                <a:latin typeface="+mj-lt"/>
                <a:cs typeface="Segoe UI Semilight" panose="020B0402040204020203" pitchFamily="34" charset="0"/>
              </a:defRPr>
            </a:lvl1pPr>
            <a:lvl2pPr marL="255588" indent="0">
              <a:buFont typeface="Wingdings" panose="05000000000000000000" pitchFamily="2" charset="2"/>
              <a:buNone/>
              <a:defRPr sz="2000" b="0">
                <a:solidFill>
                  <a:schemeClr val="accent1"/>
                </a:solidFill>
                <a:latin typeface="+mj-lt"/>
              </a:defRPr>
            </a:lvl2pPr>
            <a:lvl3pPr marL="450850" indent="0">
              <a:buFont typeface="Wingdings" panose="05000000000000000000" pitchFamily="2" charset="2"/>
              <a:buNone/>
              <a:tabLst/>
              <a:defRPr sz="1600" b="0">
                <a:solidFill>
                  <a:schemeClr val="accent1"/>
                </a:solidFill>
                <a:latin typeface="+mj-lt"/>
              </a:defRPr>
            </a:lvl3pPr>
            <a:lvl4pPr marL="652462" indent="0">
              <a:buFont typeface="Wingdings" panose="05000000000000000000" pitchFamily="2" charset="2"/>
              <a:buNone/>
              <a:defRPr sz="1400" b="0">
                <a:solidFill>
                  <a:schemeClr val="accent1"/>
                </a:solidFill>
                <a:latin typeface="+mj-lt"/>
              </a:defRPr>
            </a:lvl4pPr>
            <a:lvl5pPr marL="854075" indent="0">
              <a:buFont typeface="Wingdings" panose="05000000000000000000" pitchFamily="2" charset="2"/>
              <a:buNone/>
              <a:tabLst/>
              <a:defRPr sz="1400" b="0">
                <a:solidFill>
                  <a:schemeClr val="accent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6668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90406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mp; half-pag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731186"/>
            <a:ext cx="4898137" cy="1239122"/>
          </a:xfrm>
        </p:spPr>
        <p:txBody>
          <a:bodyPr wrap="square">
            <a:spAutoFit/>
          </a:bodyPr>
          <a:lstStyle>
            <a:lvl1pPr marL="0" indent="0">
              <a:lnSpc>
                <a:spcPct val="110000"/>
              </a:lnSpc>
              <a:spcBef>
                <a:spcPts val="1200"/>
              </a:spcBef>
              <a:buNone/>
              <a:defRPr sz="1800">
                <a:latin typeface="+mn-lt"/>
              </a:defRPr>
            </a:lvl1pPr>
            <a:lvl2pPr marL="228600" indent="0">
              <a:buNone/>
              <a:defRPr sz="1600"/>
            </a:lvl2pPr>
            <a:lvl3pPr marL="457200" indent="0">
              <a:buNone/>
              <a:defRPr sz="1200"/>
            </a:lvl3pPr>
            <a:lvl4pPr marL="685800" indent="0">
              <a:buNone/>
              <a:defRPr sz="1100"/>
            </a:lvl4pPr>
            <a:lvl5pPr marL="914400" indent="0">
              <a:buNone/>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4B7896-F978-4D6E-861E-D10AD51486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21410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itle &amp; half-pag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6390" y="1731186"/>
            <a:ext cx="4898137" cy="1265475"/>
          </a:xfrm>
        </p:spPr>
        <p:txBody>
          <a:bodyPr wrap="square">
            <a:spAutoFit/>
          </a:bodyPr>
          <a:lstStyle>
            <a:lvl1pPr marL="0" indent="0">
              <a:lnSpc>
                <a:spcPct val="95000"/>
              </a:lnSpc>
              <a:spcBef>
                <a:spcPts val="1200"/>
              </a:spcBef>
              <a:buNone/>
              <a:defRPr sz="1800">
                <a:solidFill>
                  <a:schemeClr val="accent1"/>
                </a:solidFill>
                <a:latin typeface="+mj-lt"/>
              </a:defRPr>
            </a:lvl1pPr>
            <a:lvl2pPr marL="0" indent="0">
              <a:spcBef>
                <a:spcPts val="400"/>
              </a:spcBef>
              <a:spcAft>
                <a:spcPts val="600"/>
              </a:spcAft>
              <a:buNone/>
              <a:defRPr sz="1600"/>
            </a:lvl2pPr>
            <a:lvl3pPr marL="457200" indent="0">
              <a:buNone/>
              <a:defRPr sz="1200"/>
            </a:lvl3pPr>
            <a:lvl4pPr marL="685800" indent="0">
              <a:buNone/>
              <a:defRPr sz="1100"/>
            </a:lvl4pPr>
            <a:lvl5pPr marL="914400" indent="0">
              <a:buNone/>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6FEEEF99-42C5-4473-9725-B61A042BB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15515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Title &amp; half-pag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86390" y="1731186"/>
            <a:ext cx="4898137" cy="1265475"/>
          </a:xfrm>
        </p:spPr>
        <p:txBody>
          <a:bodyPr wrap="square">
            <a:spAutoFit/>
          </a:bodyPr>
          <a:lstStyle>
            <a:lvl1pPr marL="0" indent="0">
              <a:lnSpc>
                <a:spcPct val="95000"/>
              </a:lnSpc>
              <a:spcBef>
                <a:spcPts val="1200"/>
              </a:spcBef>
              <a:buNone/>
              <a:defRPr sz="1800">
                <a:solidFill>
                  <a:schemeClr val="accent1"/>
                </a:solidFill>
                <a:latin typeface="+mj-lt"/>
              </a:defRPr>
            </a:lvl1pPr>
            <a:lvl2pPr marL="0" indent="0">
              <a:spcBef>
                <a:spcPts val="400"/>
              </a:spcBef>
              <a:spcAft>
                <a:spcPts val="600"/>
              </a:spcAft>
              <a:buNone/>
              <a:defRPr sz="1600"/>
            </a:lvl2pPr>
            <a:lvl3pPr marL="457200" indent="0">
              <a:buNone/>
              <a:defRPr sz="1200"/>
            </a:lvl3pPr>
            <a:lvl4pPr marL="685800" indent="0">
              <a:buNone/>
              <a:defRPr sz="1100"/>
            </a:lvl4pPr>
            <a:lvl5pPr marL="914400" indent="0">
              <a:buNone/>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4B7896-F978-4D6E-861E-D10AD51486D4}"/>
              </a:ext>
            </a:extLst>
          </p:cNvPr>
          <p:cNvSpPr>
            <a:spLocks noGrp="1"/>
          </p:cNvSpPr>
          <p:nvPr>
            <p:ph type="title"/>
          </p:nvPr>
        </p:nvSpPr>
        <p:spPr>
          <a:xfrm>
            <a:off x="588262" y="457200"/>
            <a:ext cx="5943600" cy="553998"/>
          </a:xfrm>
        </p:spPr>
        <p:txBody>
          <a:bodyPr/>
          <a:lstStyle/>
          <a:p>
            <a:r>
              <a:rPr lang="en-US"/>
              <a:t>Click to edit Master title style</a:t>
            </a:r>
          </a:p>
        </p:txBody>
      </p:sp>
    </p:spTree>
    <p:extLst>
      <p:ext uri="{BB962C8B-B14F-4D97-AF65-F5344CB8AC3E}">
        <p14:creationId xmlns:p14="http://schemas.microsoft.com/office/powerpoint/2010/main" val="3971382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731186"/>
            <a:ext cx="4898137" cy="1239122"/>
          </a:xfrm>
        </p:spPr>
        <p:txBody>
          <a:bodyPr wrap="square">
            <a:spAutoFit/>
          </a:bodyPr>
          <a:lstStyle>
            <a:lvl1pPr marL="0" indent="0">
              <a:lnSpc>
                <a:spcPct val="110000"/>
              </a:lnSpc>
              <a:spcBef>
                <a:spcPts val="1200"/>
              </a:spcBef>
              <a:buNone/>
              <a:defRPr sz="1600">
                <a:solidFill>
                  <a:schemeClr val="accent1"/>
                </a:solidFill>
                <a:latin typeface="+mj-lt"/>
              </a:defRPr>
            </a:lvl1pPr>
            <a:lvl2pPr marL="287338" indent="-285750">
              <a:buFont typeface="Arial" panose="020B0604020202020204" pitchFamily="34" charset="0"/>
              <a:buChar char="•"/>
              <a:defRPr sz="1600"/>
            </a:lvl2pPr>
            <a:lvl3pPr marL="457200" indent="0">
              <a:buNone/>
              <a:defRPr sz="1200"/>
            </a:lvl3pPr>
            <a:lvl4pPr marL="685800" indent="0">
              <a:buNone/>
              <a:defRPr sz="1100"/>
            </a:lvl4pPr>
            <a:lvl5pPr marL="914400" indent="0">
              <a:buNone/>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362DD61B-6629-4822-9015-67F490CA5A24}"/>
              </a:ext>
            </a:extLst>
          </p:cNvPr>
          <p:cNvSpPr txBox="1"/>
          <p:nvPr userDrawn="1"/>
        </p:nvSpPr>
        <p:spPr>
          <a:xfrm>
            <a:off x="586390" y="234751"/>
            <a:ext cx="2264898" cy="166199"/>
          </a:xfrm>
          <a:prstGeom prst="rect">
            <a:avLst/>
          </a:prstGeom>
          <a:noFill/>
        </p:spPr>
        <p:txBody>
          <a:bodyPr wrap="square" lIns="0" tIns="0" rIns="0" bIns="0" rtlCol="0">
            <a:spAutoFit/>
          </a:bodyPr>
          <a:lstStyle/>
          <a:p>
            <a:pPr>
              <a:lnSpc>
                <a:spcPct val="90000"/>
              </a:lnSpc>
              <a:spcAft>
                <a:spcPts val="600"/>
              </a:spcAft>
            </a:pPr>
            <a:r>
              <a:rPr lang="en-US" sz="1200" b="1">
                <a:solidFill>
                  <a:schemeClr val="accent1"/>
                </a:solidFill>
              </a:rPr>
              <a:t>Case study</a:t>
            </a:r>
          </a:p>
        </p:txBody>
      </p:sp>
      <p:sp>
        <p:nvSpPr>
          <p:cNvPr id="3" name="Title 2">
            <a:extLst>
              <a:ext uri="{FF2B5EF4-FFF2-40B4-BE49-F238E27FC236}">
                <a16:creationId xmlns:a16="http://schemas.microsoft.com/office/drawing/2014/main" id="{3BBF181F-0359-47C0-A141-C82F09168C5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34109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Half-page spli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5279E0-7ADE-4810-B3CF-D2664576264B}"/>
              </a:ext>
            </a:extLst>
          </p:cNvPr>
          <p:cNvSpPr/>
          <p:nvPr userDrawn="1"/>
        </p:nvSpPr>
        <p:spPr bwMode="auto">
          <a:xfrm>
            <a:off x="0" y="0"/>
            <a:ext cx="6096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3"/>
          <p:cNvSpPr>
            <a:spLocks noGrp="1"/>
          </p:cNvSpPr>
          <p:nvPr>
            <p:ph type="body" sz="quarter" idx="10"/>
          </p:nvPr>
        </p:nvSpPr>
        <p:spPr>
          <a:xfrm>
            <a:off x="586390" y="1731186"/>
            <a:ext cx="4898137" cy="1157240"/>
          </a:xfrm>
        </p:spPr>
        <p:txBody>
          <a:bodyPr wrap="square">
            <a:spAutoFit/>
          </a:bodyPr>
          <a:lstStyle>
            <a:lvl1pPr marL="0" indent="0">
              <a:lnSpc>
                <a:spcPct val="110000"/>
              </a:lnSpc>
              <a:spcBef>
                <a:spcPts val="1200"/>
              </a:spcBef>
              <a:buNone/>
              <a:defRPr sz="1600">
                <a:solidFill>
                  <a:schemeClr val="bg1"/>
                </a:solidFill>
                <a:latin typeface="+mn-lt"/>
              </a:defRPr>
            </a:lvl1pPr>
            <a:lvl2pPr marL="228600" indent="0">
              <a:buNone/>
              <a:defRPr sz="1400">
                <a:solidFill>
                  <a:schemeClr val="bg1"/>
                </a:solidFill>
              </a:defRPr>
            </a:lvl2pPr>
            <a:lvl3pPr marL="457200" indent="0">
              <a:buNone/>
              <a:defRPr sz="1100">
                <a:solidFill>
                  <a:schemeClr val="bg1"/>
                </a:solidFill>
              </a:defRPr>
            </a:lvl3pPr>
            <a:lvl4pPr marL="685800" indent="0">
              <a:buNone/>
              <a:defRPr sz="1050">
                <a:solidFill>
                  <a:schemeClr val="bg1"/>
                </a:solidFill>
              </a:defRPr>
            </a:lvl4pPr>
            <a:lvl5pPr marL="914400" indent="0">
              <a:buNone/>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4B7896-F978-4D6E-861E-D10AD51486D4}"/>
              </a:ext>
            </a:extLst>
          </p:cNvPr>
          <p:cNvSpPr>
            <a:spLocks noGrp="1"/>
          </p:cNvSpPr>
          <p:nvPr>
            <p:ph type="title"/>
          </p:nvPr>
        </p:nvSpPr>
        <p:spPr>
          <a:xfrm>
            <a:off x="588263" y="457200"/>
            <a:ext cx="4896264" cy="553998"/>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9977526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guide id="5" orient="horz" pos="15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wiith photo_white text">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CABEB00-37BF-4211-9146-0642BA4CE372}"/>
              </a:ext>
            </a:extLst>
          </p:cNvPr>
          <p:cNvGrpSpPr/>
          <p:nvPr userDrawn="1"/>
        </p:nvGrpSpPr>
        <p:grpSpPr>
          <a:xfrm>
            <a:off x="-1" y="-2"/>
            <a:ext cx="12192001" cy="6858003"/>
            <a:chOff x="-1" y="-1"/>
            <a:chExt cx="10780074" cy="6062934"/>
          </a:xfrm>
        </p:grpSpPr>
        <p:pic>
          <p:nvPicPr>
            <p:cNvPr id="5" name="Picture 4" descr="A group of people performing on a counter&#10;&#10;Description automatically generated">
              <a:extLst>
                <a:ext uri="{FF2B5EF4-FFF2-40B4-BE49-F238E27FC236}">
                  <a16:creationId xmlns:a16="http://schemas.microsoft.com/office/drawing/2014/main" id="{A1EFD057-06F7-43B6-ACAE-E3DB549064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51" r="-42464"/>
            <a:stretch/>
          </p:blipFill>
          <p:spPr>
            <a:xfrm flipH="1">
              <a:off x="-1" y="-1"/>
              <a:ext cx="10780074" cy="6062934"/>
            </a:xfrm>
            <a:prstGeom prst="rect">
              <a:avLst/>
            </a:prstGeom>
          </p:spPr>
        </p:pic>
        <p:sp>
          <p:nvSpPr>
            <p:cNvPr id="4" name="Rectangle 3">
              <a:extLst>
                <a:ext uri="{FF2B5EF4-FFF2-40B4-BE49-F238E27FC236}">
                  <a16:creationId xmlns:a16="http://schemas.microsoft.com/office/drawing/2014/main" id="{0BA88E50-1755-4FFF-9C72-CE3C448E994B}"/>
                </a:ext>
              </a:extLst>
            </p:cNvPr>
            <p:cNvSpPr/>
            <p:nvPr userDrawn="1"/>
          </p:nvSpPr>
          <p:spPr bwMode="auto">
            <a:xfrm>
              <a:off x="3135127" y="16630"/>
              <a:ext cx="1765669" cy="6046303"/>
            </a:xfrm>
            <a:prstGeom prst="rect">
              <a:avLst/>
            </a:prstGeom>
            <a:gradFill flip="none" rotWithShape="1">
              <a:gsLst>
                <a:gs pos="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sp>
          <p:nvSpPr>
            <p:cNvPr id="6" name="Parallelogram 5">
              <a:extLst>
                <a:ext uri="{FF2B5EF4-FFF2-40B4-BE49-F238E27FC236}">
                  <a16:creationId xmlns:a16="http://schemas.microsoft.com/office/drawing/2014/main" id="{717543D0-2CA8-420A-A6F7-236085063E73}"/>
                </a:ext>
              </a:extLst>
            </p:cNvPr>
            <p:cNvSpPr/>
            <p:nvPr userDrawn="1"/>
          </p:nvSpPr>
          <p:spPr bwMode="auto">
            <a:xfrm>
              <a:off x="293688" y="0"/>
              <a:ext cx="7448549" cy="2036913"/>
            </a:xfrm>
            <a:prstGeom prst="parallelogram">
              <a:avLst>
                <a:gd name="adj" fmla="val 171976"/>
              </a:avLst>
            </a:prstGeom>
            <a:solidFill>
              <a:srgbClr val="FFFFF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grpSp>
      <p:pic>
        <p:nvPicPr>
          <p:cNvPr id="10" name="MS logo gray - EMF" descr="Microsoft logo, gray text version">
            <a:extLst>
              <a:ext uri="{FF2B5EF4-FFF2-40B4-BE49-F238E27FC236}">
                <a16:creationId xmlns:a16="http://schemas.microsoft.com/office/drawing/2014/main" id="{FFB74A72-B2F3-41AD-86B7-617544A84C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sp>
        <p:nvSpPr>
          <p:cNvPr id="11" name="Title 1">
            <a:extLst>
              <a:ext uri="{FF2B5EF4-FFF2-40B4-BE49-F238E27FC236}">
                <a16:creationId xmlns:a16="http://schemas.microsoft.com/office/drawing/2014/main" id="{5145F6D7-C696-4111-9D16-CE1611B93EFC}"/>
              </a:ext>
            </a:extLst>
          </p:cNvPr>
          <p:cNvSpPr>
            <a:spLocks noGrp="1"/>
          </p:cNvSpPr>
          <p:nvPr>
            <p:ph type="title" hasCustomPrompt="1"/>
          </p:nvPr>
        </p:nvSpPr>
        <p:spPr>
          <a:xfrm>
            <a:off x="553291" y="2425780"/>
            <a:ext cx="4272773" cy="1107996"/>
          </a:xfrm>
          <a:noFill/>
        </p:spPr>
        <p:txBody>
          <a:bodyPr wrap="square" lIns="0" tIns="0" rIns="0" bIns="0" anchor="b" anchorCtr="0">
            <a:spAutoFit/>
          </a:bodyPr>
          <a:lstStyle>
            <a:lvl1pPr>
              <a:defRPr sz="3529"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12" name="Text Placeholder 4">
            <a:extLst>
              <a:ext uri="{FF2B5EF4-FFF2-40B4-BE49-F238E27FC236}">
                <a16:creationId xmlns:a16="http://schemas.microsoft.com/office/drawing/2014/main" id="{DB9B3E40-FAA9-4A49-82CC-EF5157D2088C}"/>
              </a:ext>
            </a:extLst>
          </p:cNvPr>
          <p:cNvSpPr>
            <a:spLocks noGrp="1"/>
          </p:cNvSpPr>
          <p:nvPr>
            <p:ph type="body" sz="quarter" idx="12" hasCustomPrompt="1"/>
          </p:nvPr>
        </p:nvSpPr>
        <p:spPr>
          <a:xfrm>
            <a:off x="553290" y="3962401"/>
            <a:ext cx="4272773" cy="301770"/>
          </a:xfrm>
          <a:noFill/>
        </p:spPr>
        <p:txBody>
          <a:bodyPr wrap="square" lIns="0" tIns="0" rIns="0" bIns="0">
            <a:spAutoFit/>
          </a:bodyPr>
          <a:lstStyle>
            <a:lvl1pPr marL="0" indent="0">
              <a:spcBef>
                <a:spcPts val="0"/>
              </a:spcBef>
              <a:buNone/>
              <a:defRPr sz="1961"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spTree>
    <p:custDataLst>
      <p:tags r:id="rId1"/>
    </p:custDataLst>
    <p:extLst>
      <p:ext uri="{BB962C8B-B14F-4D97-AF65-F5344CB8AC3E}">
        <p14:creationId xmlns:p14="http://schemas.microsoft.com/office/powerpoint/2010/main" val="36141290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6023534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894456"/>
            <a:ext cx="9144000" cy="664797"/>
          </a:xfrm>
          <a:noFill/>
        </p:spPr>
        <p:txBody>
          <a:bodyPr lIns="0" tIns="0" rIns="0" bIns="0" anchor="b" anchorCtr="0">
            <a:spAutoFit/>
          </a:bodyPr>
          <a:lstStyle>
            <a:lvl1pPr algn="l" defTabSz="932742" rtl="0" eaLnBrk="1" latinLnBrk="0" hangingPunct="1">
              <a:lnSpc>
                <a:spcPct val="90000"/>
              </a:lnSpc>
              <a:spcBef>
                <a:spcPct val="0"/>
              </a:spcBef>
              <a:buNone/>
              <a:defRPr lang="en-US" sz="48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704938"/>
            <a:ext cx="9144000" cy="369332"/>
          </a:xfrm>
          <a:noFill/>
        </p:spPr>
        <p:txBody>
          <a:bodyPr lIns="0" tIns="0" rIns="0" bIns="0">
            <a:spAutoFit/>
          </a:bodyPr>
          <a:lstStyle>
            <a:lvl1pPr marL="0" indent="0">
              <a:spcBef>
                <a:spcPts val="0"/>
              </a:spcBef>
              <a:spcAft>
                <a:spcPts val="0"/>
              </a:spcAft>
              <a:buFont typeface="Arial" panose="020B0604020202020204" pitchFamily="34" charset="0"/>
              <a:buNone/>
              <a:defRPr sz="2400" spc="0" baseline="0">
                <a:solidFill>
                  <a:schemeClr val="accent2"/>
                </a:solidFill>
                <a:latin typeface="+mj-lt"/>
              </a:defRPr>
            </a:lvl1pPr>
          </a:lstStyle>
          <a:p>
            <a:pPr lvl="0"/>
            <a:r>
              <a:rPr lang="en-US"/>
              <a:t>Speaker name</a:t>
            </a:r>
          </a:p>
        </p:txBody>
      </p:sp>
    </p:spTree>
    <p:extLst>
      <p:ext uri="{BB962C8B-B14F-4D97-AF65-F5344CB8AC3E}">
        <p14:creationId xmlns:p14="http://schemas.microsoft.com/office/powerpoint/2010/main" val="14860538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7361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05241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87171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322364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4706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37509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4119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326746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wiith photo_white text">
    <p:bg>
      <p:bgRef idx="1001">
        <a:schemeClr val="bg1"/>
      </p:bgRef>
    </p:bg>
    <p:spTree>
      <p:nvGrpSpPr>
        <p:cNvPr id="1" name=""/>
        <p:cNvGrpSpPr/>
        <p:nvPr/>
      </p:nvGrpSpPr>
      <p:grpSpPr>
        <a:xfrm>
          <a:off x="0" y="0"/>
          <a:ext cx="0" cy="0"/>
          <a:chOff x="0" y="0"/>
          <a:chExt cx="0" cy="0"/>
        </a:xfrm>
      </p:grpSpPr>
      <p:pic>
        <p:nvPicPr>
          <p:cNvPr id="7" name="Picture 6" descr="A person sitting on a table&#10;&#10;Description automatically generated">
            <a:extLst>
              <a:ext uri="{FF2B5EF4-FFF2-40B4-BE49-F238E27FC236}">
                <a16:creationId xmlns:a16="http://schemas.microsoft.com/office/drawing/2014/main" id="{E733F19E-C4D6-4DDC-A4DA-A4D28607F5C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 y="0"/>
            <a:ext cx="12192001" cy="6858000"/>
          </a:xfrm>
          <a:prstGeom prst="rect">
            <a:avLst/>
          </a:prstGeom>
        </p:spPr>
      </p:pic>
      <p:pic>
        <p:nvPicPr>
          <p:cNvPr id="10" name="MS logo gray - EMF" descr="Microsoft logo, gray text version">
            <a:extLst>
              <a:ext uri="{FF2B5EF4-FFF2-40B4-BE49-F238E27FC236}">
                <a16:creationId xmlns:a16="http://schemas.microsoft.com/office/drawing/2014/main" id="{FFB74A72-B2F3-41AD-86B7-617544A84C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sp>
        <p:nvSpPr>
          <p:cNvPr id="11" name="Title 1">
            <a:extLst>
              <a:ext uri="{FF2B5EF4-FFF2-40B4-BE49-F238E27FC236}">
                <a16:creationId xmlns:a16="http://schemas.microsoft.com/office/drawing/2014/main" id="{5145F6D7-C696-4111-9D16-CE1611B93EFC}"/>
              </a:ext>
            </a:extLst>
          </p:cNvPr>
          <p:cNvSpPr>
            <a:spLocks noGrp="1"/>
          </p:cNvSpPr>
          <p:nvPr>
            <p:ph type="title" hasCustomPrompt="1"/>
          </p:nvPr>
        </p:nvSpPr>
        <p:spPr>
          <a:xfrm>
            <a:off x="553290" y="2425780"/>
            <a:ext cx="5083629" cy="1107996"/>
          </a:xfrm>
          <a:noFill/>
        </p:spPr>
        <p:txBody>
          <a:bodyPr wrap="square" lIns="0" tIns="0" rIns="0" bIns="0" anchor="b" anchorCtr="0">
            <a:spAutoFit/>
          </a:bodyPr>
          <a:lstStyle>
            <a:lvl1pPr>
              <a:defRPr sz="3529"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12" name="Text Placeholder 4">
            <a:extLst>
              <a:ext uri="{FF2B5EF4-FFF2-40B4-BE49-F238E27FC236}">
                <a16:creationId xmlns:a16="http://schemas.microsoft.com/office/drawing/2014/main" id="{DB9B3E40-FAA9-4A49-82CC-EF5157D2088C}"/>
              </a:ext>
            </a:extLst>
          </p:cNvPr>
          <p:cNvSpPr>
            <a:spLocks noGrp="1"/>
          </p:cNvSpPr>
          <p:nvPr>
            <p:ph type="body" sz="quarter" idx="12" hasCustomPrompt="1"/>
          </p:nvPr>
        </p:nvSpPr>
        <p:spPr>
          <a:xfrm>
            <a:off x="553289" y="3962401"/>
            <a:ext cx="5084064" cy="307777"/>
          </a:xfrm>
          <a:noFill/>
        </p:spPr>
        <p:txBody>
          <a:bodyPr wrap="square" lIns="0" tIns="0" rIns="0" bIns="0">
            <a:spAutoFit/>
          </a:bodyPr>
          <a:lstStyle>
            <a:lvl1pPr marL="0" indent="0">
              <a:spcBef>
                <a:spcPts val="0"/>
              </a:spcBef>
              <a:buNone/>
              <a:defRPr sz="1961"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spTree>
    <p:custDataLst>
      <p:tags r:id="rId1"/>
    </p:custDataLst>
    <p:extLst>
      <p:ext uri="{BB962C8B-B14F-4D97-AF65-F5344CB8AC3E}">
        <p14:creationId xmlns:p14="http://schemas.microsoft.com/office/powerpoint/2010/main" val="6604379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7FB3D235-D6D5-4C68-8D23-6C5F6EAF046C}"/>
              </a:ext>
            </a:extLst>
          </p:cNvPr>
          <p:cNvSpPr txBox="1">
            <a:spLocks noChangeArrowheads="1"/>
          </p:cNvSpPr>
          <p:nvPr userDrawn="1"/>
        </p:nvSpPr>
        <p:spPr bwMode="blackWhite">
          <a:xfrm>
            <a:off x="428494" y="6318462"/>
            <a:ext cx="4482124"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0AA4CDE0-F816-45FD-9455-3EE9948830F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2" y="3204862"/>
            <a:ext cx="2102988" cy="448276"/>
          </a:xfrm>
          <a:prstGeom prst="rect">
            <a:avLst/>
          </a:prstGeom>
        </p:spPr>
      </p:pic>
    </p:spTree>
    <p:extLst>
      <p:ext uri="{BB962C8B-B14F-4D97-AF65-F5344CB8AC3E}">
        <p14:creationId xmlns:p14="http://schemas.microsoft.com/office/powerpoint/2010/main" val="29625434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Title Only_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2" y="294379"/>
            <a:ext cx="11655840" cy="899665"/>
          </a:xfrm>
        </p:spPr>
        <p:txBody>
          <a:bodyPr/>
          <a:lstStyle>
            <a:lvl1pPr marL="0" algn="l" defTabSz="895691" rtl="0" eaLnBrk="1" latinLnBrk="0" hangingPunct="1">
              <a:spcBef>
                <a:spcPct val="0"/>
              </a:spcBef>
              <a:buNone/>
              <a:defRPr lang="en-US" sz="4310" b="0" i="0" u="none" kern="1200" spc="-147" baseline="0" dirty="0">
                <a:solidFill>
                  <a:schemeClr val="bg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811931533"/>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54712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Closing logo slide">
    <p:bg>
      <p:bgRef idx="1001">
        <a:schemeClr val="bg1"/>
      </p:bgRef>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7FB3D235-D6D5-4C68-8D23-6C5F6EAF046C}"/>
              </a:ext>
            </a:extLst>
          </p:cNvPr>
          <p:cNvSpPr txBox="1">
            <a:spLocks noChangeArrowheads="1"/>
          </p:cNvSpPr>
          <p:nvPr userDrawn="1"/>
        </p:nvSpPr>
        <p:spPr bwMode="blackWhite">
          <a:xfrm>
            <a:off x="584200" y="6318462"/>
            <a:ext cx="4482124"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0AA4CDE0-F816-45FD-9455-3EE9948830F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4388" y="3204862"/>
            <a:ext cx="2102988" cy="448276"/>
          </a:xfrm>
          <a:prstGeom prst="rect">
            <a:avLst/>
          </a:prstGeom>
        </p:spPr>
      </p:pic>
    </p:spTree>
    <p:extLst>
      <p:ext uri="{BB962C8B-B14F-4D97-AF65-F5344CB8AC3E}">
        <p14:creationId xmlns:p14="http://schemas.microsoft.com/office/powerpoint/2010/main" val="3179070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Service/Feature templat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2239F997-94F7-4C6B-862D-E87A0013D715}"/>
              </a:ext>
            </a:extLst>
          </p:cNvPr>
          <p:cNvSpPr>
            <a:spLocks noGrp="1"/>
          </p:cNvSpPr>
          <p:nvPr>
            <p:ph type="body" sz="quarter" idx="10"/>
          </p:nvPr>
        </p:nvSpPr>
        <p:spPr>
          <a:xfrm>
            <a:off x="586390" y="1434369"/>
            <a:ext cx="4133088" cy="898708"/>
          </a:xfrm>
        </p:spPr>
        <p:txBody>
          <a:bodyPr wrap="square">
            <a:spAutoFit/>
          </a:bodyPr>
          <a:lstStyle>
            <a:lvl1pPr marL="0" indent="0">
              <a:spcBef>
                <a:spcPts val="600"/>
              </a:spcBef>
              <a:buNone/>
              <a:defRPr sz="2000">
                <a:latin typeface="+mj-lt"/>
              </a:defRPr>
            </a:lvl1pPr>
            <a:lvl2pPr marL="0" indent="0">
              <a:buNone/>
              <a:defRPr sz="1800"/>
            </a:lvl2pPr>
            <a:lvl3pPr marL="171450" indent="-171450">
              <a:buFont typeface="Arial" panose="020B0604020202020204" pitchFamily="34" charset="0"/>
              <a:buChar char="•"/>
              <a:defRPr sz="1400"/>
            </a:lvl3pPr>
            <a:lvl4pPr marL="0" indent="0">
              <a:buNone/>
              <a:defRPr sz="1100"/>
            </a:lvl4pPr>
            <a:lvl5pPr marL="0" indent="0">
              <a:buNone/>
              <a:defRPr sz="1100"/>
            </a:lvl5pPr>
          </a:lstStyle>
          <a:p>
            <a:pPr lvl="0"/>
            <a:r>
              <a:rPr lang="en-US"/>
              <a:t>Edit Master text styles</a:t>
            </a:r>
          </a:p>
          <a:p>
            <a:pPr lvl="1"/>
            <a:r>
              <a:rPr lang="en-US"/>
              <a:t>Second level</a:t>
            </a:r>
          </a:p>
          <a:p>
            <a:pPr lvl="2"/>
            <a:r>
              <a:rPr lang="en-US"/>
              <a:t>Third level</a:t>
            </a:r>
          </a:p>
        </p:txBody>
      </p:sp>
      <p:sp>
        <p:nvSpPr>
          <p:cNvPr id="6" name="Title 6">
            <a:extLst>
              <a:ext uri="{FF2B5EF4-FFF2-40B4-BE49-F238E27FC236}">
                <a16:creationId xmlns:a16="http://schemas.microsoft.com/office/drawing/2014/main" id="{2899FBDC-634F-494E-8F1F-7E606439418D}"/>
              </a:ext>
            </a:extLst>
          </p:cNvPr>
          <p:cNvSpPr>
            <a:spLocks noGrp="1"/>
          </p:cNvSpPr>
          <p:nvPr>
            <p:ph type="title"/>
          </p:nvPr>
        </p:nvSpPr>
        <p:spPr>
          <a:xfrm>
            <a:off x="588263" y="457200"/>
            <a:ext cx="8241412" cy="553998"/>
          </a:xfrm>
        </p:spPr>
        <p:txBody>
          <a:bodyPr/>
          <a:lstStyle/>
          <a:p>
            <a:r>
              <a:rPr lang="en-US"/>
              <a:t>Click to edit Master title style</a:t>
            </a:r>
          </a:p>
        </p:txBody>
      </p:sp>
      <p:sp>
        <p:nvSpPr>
          <p:cNvPr id="8" name="Text Placeholder 2">
            <a:extLst>
              <a:ext uri="{FF2B5EF4-FFF2-40B4-BE49-F238E27FC236}">
                <a16:creationId xmlns:a16="http://schemas.microsoft.com/office/drawing/2014/main" id="{559F4DD6-B245-4647-A11A-23990508A2CA}"/>
              </a:ext>
            </a:extLst>
          </p:cNvPr>
          <p:cNvSpPr>
            <a:spLocks noGrp="1"/>
          </p:cNvSpPr>
          <p:nvPr>
            <p:ph type="body" sz="quarter" idx="11" hasCustomPrompt="1"/>
          </p:nvPr>
        </p:nvSpPr>
        <p:spPr>
          <a:xfrm>
            <a:off x="10010775" y="474595"/>
            <a:ext cx="1887538" cy="738664"/>
          </a:xfrm>
        </p:spPr>
        <p:txBody>
          <a:bodyPr wrap="square" lIns="91440" tIns="45720" rIns="91440" bIns="45720">
            <a:spAutoFit/>
          </a:bodyPr>
          <a:lstStyle>
            <a:lvl1pPr marL="0" indent="0">
              <a:spcBef>
                <a:spcPts val="0"/>
              </a:spcBef>
              <a:buNone/>
              <a:defRPr lang="en-US" sz="1400" dirty="0">
                <a:gradFill>
                  <a:gsLst>
                    <a:gs pos="1250">
                      <a:srgbClr val="1A1A1A"/>
                    </a:gs>
                    <a:gs pos="100000">
                      <a:srgbClr val="1A1A1A"/>
                    </a:gs>
                  </a:gsLst>
                  <a:lin ang="5400000" scaled="0"/>
                </a:gradFill>
                <a:latin typeface="+mj-lt"/>
              </a:defRPr>
            </a:lvl1pPr>
          </a:lstStyle>
          <a:p>
            <a:pPr marL="0" lvl="0"/>
            <a:r>
              <a:rPr lang="en-US"/>
              <a:t>Preview</a:t>
            </a:r>
          </a:p>
          <a:p>
            <a:pPr marL="0" lvl="0"/>
            <a:r>
              <a:rPr lang="en-US"/>
              <a:t>Release</a:t>
            </a:r>
          </a:p>
          <a:p>
            <a:pPr marL="0" lvl="0"/>
            <a:r>
              <a:rPr lang="en-US"/>
              <a:t>Date</a:t>
            </a:r>
          </a:p>
        </p:txBody>
      </p:sp>
    </p:spTree>
    <p:extLst>
      <p:ext uri="{BB962C8B-B14F-4D97-AF65-F5344CB8AC3E}">
        <p14:creationId xmlns:p14="http://schemas.microsoft.com/office/powerpoint/2010/main" val="2813761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2" name="Title 1">
            <a:extLst>
              <a:ext uri="{FF2B5EF4-FFF2-40B4-BE49-F238E27FC236}">
                <a16:creationId xmlns:a16="http://schemas.microsoft.com/office/drawing/2014/main" id="{C385B7CB-D8BF-4858-A528-C575290E7BA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68583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Headline Subhead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10369"/>
          </a:xfrm>
          <a:prstGeom prst="rect">
            <a:avLst/>
          </a:prstGeom>
        </p:spPr>
        <p:txBody>
          <a:bodyPr wrap="square" lIns="0" tIns="0" rIns="0" bIns="0">
            <a:spAutoFit/>
          </a:bodyPr>
          <a:lstStyle>
            <a:lvl1pPr>
              <a:lnSpc>
                <a:spcPts val="3137"/>
              </a:lnSpc>
              <a:defRPr sz="2745" strike="noStrike">
                <a:solidFill>
                  <a:schemeClr val="bg1"/>
                </a:solidFill>
              </a:defRPr>
            </a:lvl1pPr>
          </a:lstStyle>
          <a:p>
            <a:r>
              <a:rPr lang="en-US"/>
              <a:t>Title</a:t>
            </a:r>
          </a:p>
        </p:txBody>
      </p:sp>
      <p:sp>
        <p:nvSpPr>
          <p:cNvPr id="4" name="Text Placeholder 3">
            <a:extLst>
              <a:ext uri="{FF2B5EF4-FFF2-40B4-BE49-F238E27FC236}">
                <a16:creationId xmlns:a16="http://schemas.microsoft.com/office/drawing/2014/main" id="{FAA9914D-EAFE-4A1D-BC56-E820B6DDBC05}"/>
              </a:ext>
            </a:extLst>
          </p:cNvPr>
          <p:cNvSpPr>
            <a:spLocks noGrp="1"/>
          </p:cNvSpPr>
          <p:nvPr>
            <p:ph type="body" sz="quarter" idx="10" hasCustomPrompt="1"/>
          </p:nvPr>
        </p:nvSpPr>
        <p:spPr>
          <a:xfrm>
            <a:off x="455996" y="1342225"/>
            <a:ext cx="11306469" cy="589841"/>
          </a:xfrm>
          <a:prstGeom prst="rect">
            <a:avLst/>
          </a:prstGeom>
        </p:spPr>
        <p:txBody>
          <a:bodyPr wrap="square" lIns="0" tIns="0" rIns="0" bIns="0">
            <a:spAutoFit/>
          </a:bodyPr>
          <a:lstStyle>
            <a:lvl1pPr marL="0" indent="0">
              <a:lnSpc>
                <a:spcPts val="2353"/>
              </a:lnSpc>
              <a:buNone/>
              <a:defRPr lang="en-US" sz="1765" kern="1200" spc="0" baseline="0" dirty="0">
                <a:solidFill>
                  <a:schemeClr val="bg1"/>
                </a:solidFill>
                <a:latin typeface="+mn-lt"/>
                <a:ea typeface="+mn-ea"/>
                <a:cs typeface="+mn-cs"/>
              </a:defRPr>
            </a:lvl1pPr>
            <a:lvl2pPr marL="224092" indent="0">
              <a:buNone/>
              <a:defRPr/>
            </a:lvl2pPr>
            <a:lvl3pPr marL="448182" indent="0">
              <a:buNone/>
              <a:defRPr/>
            </a:lvl3pPr>
            <a:lvl4pPr marL="672274" indent="0">
              <a:buNone/>
              <a:defRPr/>
            </a:lvl4pPr>
            <a:lvl5pPr marL="896364" indent="0">
              <a:buNone/>
              <a:defRPr/>
            </a:lvl5pPr>
          </a:lstStyle>
          <a:p>
            <a:pPr lvl="0"/>
            <a:r>
              <a:rPr lang="en-US"/>
              <a:t>Subhead Segoe UI Regular 18/20.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a:extLst>
              <a:ext uri="{FF2B5EF4-FFF2-40B4-BE49-F238E27FC236}">
                <a16:creationId xmlns:a16="http://schemas.microsoft.com/office/drawing/2014/main" id="{BC3957CD-0BE4-422A-9033-386078718FBB}"/>
              </a:ext>
            </a:extLst>
          </p:cNvPr>
          <p:cNvSpPr>
            <a:spLocks noGrp="1"/>
          </p:cNvSpPr>
          <p:nvPr>
            <p:ph type="body" sz="quarter" idx="11" hasCustomPrompt="1"/>
          </p:nvPr>
        </p:nvSpPr>
        <p:spPr>
          <a:xfrm>
            <a:off x="457820" y="2570567"/>
            <a:ext cx="11306469" cy="213007"/>
          </a:xfrm>
          <a:prstGeom prst="rect">
            <a:avLst/>
          </a:prstGeom>
        </p:spPr>
        <p:txBody>
          <a:bodyPr lIns="0" tIns="0" rIns="0" bIns="0"/>
          <a:lstStyle>
            <a:lvl1pPr marL="0" indent="0">
              <a:lnSpc>
                <a:spcPts val="1765"/>
              </a:lnSpc>
              <a:spcBef>
                <a:spcPts val="0"/>
              </a:spcBef>
              <a:spcAft>
                <a:spcPts val="588"/>
              </a:spcAft>
              <a:buNone/>
              <a:defRPr sz="1372" b="0" spc="0" baseline="0">
                <a:solidFill>
                  <a:schemeClr val="accent5"/>
                </a:solidFill>
                <a:latin typeface="+mj-lt"/>
              </a:defRPr>
            </a:lvl1pPr>
            <a:lvl2pPr marL="280114" marR="0" indent="-280114" algn="l" defTabSz="914344"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82" indent="0">
              <a:buNone/>
              <a:defRPr/>
            </a:lvl3pPr>
            <a:lvl4pPr marL="672274" indent="0">
              <a:buNone/>
              <a:defRPr/>
            </a:lvl4pPr>
            <a:lvl5pPr marL="896364" indent="0">
              <a:buNone/>
              <a:defRPr/>
            </a:lvl5pPr>
          </a:lstStyle>
          <a:p>
            <a:pPr lvl="0"/>
            <a:r>
              <a:rPr lang="en-US"/>
              <a:t>Paragraph title Segoe UI </a:t>
            </a:r>
            <a:r>
              <a:rPr lang="en-US" err="1"/>
              <a:t>Semibold</a:t>
            </a:r>
            <a:r>
              <a:rPr lang="en-US"/>
              <a:t> 14/18</a:t>
            </a:r>
          </a:p>
        </p:txBody>
      </p:sp>
      <p:sp>
        <p:nvSpPr>
          <p:cNvPr id="6" name="Text Placeholder 4">
            <a:extLst>
              <a:ext uri="{FF2B5EF4-FFF2-40B4-BE49-F238E27FC236}">
                <a16:creationId xmlns:a16="http://schemas.microsoft.com/office/drawing/2014/main" id="{B93E276F-4A07-4250-9E59-24CB373539A9}"/>
              </a:ext>
            </a:extLst>
          </p:cNvPr>
          <p:cNvSpPr>
            <a:spLocks noGrp="1"/>
          </p:cNvSpPr>
          <p:nvPr>
            <p:ph type="body" sz="quarter" idx="17" hasCustomPrompt="1"/>
          </p:nvPr>
        </p:nvSpPr>
        <p:spPr>
          <a:xfrm>
            <a:off x="455995" y="2909689"/>
            <a:ext cx="11306469" cy="1136337"/>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chemeClr val="bg1"/>
                </a:solidFill>
                <a:latin typeface="+mn-lt"/>
              </a:defRPr>
            </a:lvl1pPr>
            <a:lvl2pPr marL="0" indent="0">
              <a:lnSpc>
                <a:spcPts val="1765"/>
              </a:lnSpc>
              <a:spcBef>
                <a:spcPts val="0"/>
              </a:spcBef>
              <a:buNone/>
              <a:defRPr sz="1372">
                <a:solidFill>
                  <a:schemeClr val="tx1"/>
                </a:solidFill>
              </a:defRPr>
            </a:lvl2pPr>
            <a:lvl3pPr marL="448182" indent="0">
              <a:buNone/>
              <a:defRPr/>
            </a:lvl3pPr>
            <a:lvl4pPr marL="672274" indent="0">
              <a:buNone/>
              <a:defRPr/>
            </a:lvl4pPr>
            <a:lvl5pPr marL="89636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3944719473"/>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Photography half bleed dark 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1" y="1898051"/>
            <a:ext cx="5426345" cy="2387600"/>
          </a:xfrm>
        </p:spPr>
        <p:txBody>
          <a:bodyPr rIns="0" anchor="b"/>
          <a:lstStyle>
            <a:lvl1pPr algn="l">
              <a:defRPr sz="6000">
                <a:solidFill>
                  <a:schemeClr val="bg1"/>
                </a:solidFill>
              </a:defRPr>
            </a:lvl1pPr>
          </a:lstStyle>
          <a:p>
            <a:r>
              <a:rPr lang="en-US"/>
              <a:t>Click to edit Master title style</a:t>
            </a:r>
          </a:p>
        </p:txBody>
      </p:sp>
      <p:grpSp>
        <p:nvGrpSpPr>
          <p:cNvPr id="39" name="Group 38" descr="Microsoft Logo">
            <a:extLst>
              <a:ext uri="{FF2B5EF4-FFF2-40B4-BE49-F238E27FC236}">
                <a16:creationId xmlns:a16="http://schemas.microsoft.com/office/drawing/2014/main" id="{CCEF59A9-DB11-41D8-940A-3DCD1C8DD9FC}"/>
              </a:ext>
            </a:extLst>
          </p:cNvPr>
          <p:cNvGrpSpPr/>
          <p:nvPr userDrawn="1"/>
        </p:nvGrpSpPr>
        <p:grpSpPr>
          <a:xfrm>
            <a:off x="553821" y="547293"/>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bg1"/>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
        <p:nvSpPr>
          <p:cNvPr id="3" name="Subtitle 2"/>
          <p:cNvSpPr>
            <a:spLocks noGrp="1"/>
          </p:cNvSpPr>
          <p:nvPr>
            <p:ph type="subTitle" idx="1"/>
          </p:nvPr>
        </p:nvSpPr>
        <p:spPr>
          <a:xfrm>
            <a:off x="553821" y="4377726"/>
            <a:ext cx="5426345" cy="1387870"/>
          </a:xfrm>
        </p:spPr>
        <p:txBody>
          <a:bodyPr/>
          <a:lstStyle>
            <a:lvl1pPr marL="0" indent="0" algn="l">
              <a:lnSpc>
                <a:spcPct val="100000"/>
              </a:lnSpc>
              <a:buNone/>
              <a:defRPr sz="2400">
                <a:solidFill>
                  <a:schemeClr val="accent3"/>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pic>
        <p:nvPicPr>
          <p:cNvPr id="11" name="Picture 10">
            <a:extLst>
              <a:ext uri="{FF2B5EF4-FFF2-40B4-BE49-F238E27FC236}">
                <a16:creationId xmlns:a16="http://schemas.microsoft.com/office/drawing/2014/main" id="{5140A7D1-E5D6-4241-A03A-B5BEF74276F5}"/>
              </a:ext>
              <a:ext uri="{C183D7F6-B498-43B3-948B-1728B52AA6E4}">
                <adec:decorative xmlns:adec="http://schemas.microsoft.com/office/drawing/2017/decorative" val="1"/>
              </a:ext>
            </a:extLst>
          </p:cNvPr>
          <p:cNvPicPr>
            <a:picLocks noChangeAspect="1"/>
          </p:cNvPicPr>
          <p:nvPr userDrawn="1"/>
        </p:nvPicPr>
        <p:blipFill rotWithShape="1">
          <a:blip r:embed="rId2"/>
          <a:srcRect l="16190" r="23574"/>
          <a:stretch/>
        </p:blipFill>
        <p:spPr>
          <a:xfrm>
            <a:off x="5980166" y="0"/>
            <a:ext cx="6211835" cy="6858000"/>
          </a:xfrm>
          <a:prstGeom prst="rect">
            <a:avLst/>
          </a:prstGeom>
        </p:spPr>
      </p:pic>
    </p:spTree>
    <p:extLst>
      <p:ext uri="{BB962C8B-B14F-4D97-AF65-F5344CB8AC3E}">
        <p14:creationId xmlns:p14="http://schemas.microsoft.com/office/powerpoint/2010/main" val="306031903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7"/>
            <a:ext cx="11081177" cy="1020601"/>
          </a:xfrm>
        </p:spPr>
        <p:txBody>
          <a:bodyPr anchor="t"/>
          <a:lstStyle/>
          <a:p>
            <a:r>
              <a:rPr lang="en-US"/>
              <a:t>Click to edit Master title style</a:t>
            </a:r>
          </a:p>
        </p:txBody>
      </p:sp>
      <p:sp>
        <p:nvSpPr>
          <p:cNvPr id="3" name="Content Placeholder 2"/>
          <p:cNvSpPr>
            <a:spLocks noGrp="1"/>
          </p:cNvSpPr>
          <p:nvPr>
            <p:ph idx="1"/>
          </p:nvPr>
        </p:nvSpPr>
        <p:spPr>
          <a:xfrm>
            <a:off x="563369" y="1620571"/>
            <a:ext cx="11081177" cy="4689743"/>
          </a:xfrm>
        </p:spPr>
        <p:txBody>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B76384A-BF72-4EC3-9EB1-950545506B9E}" type="slidenum">
              <a:rPr lang="en-IN" smtClean="0"/>
              <a:t>‹Nº›</a:t>
            </a:fld>
            <a:endParaRPr lang="en-IN"/>
          </a:p>
        </p:txBody>
      </p:sp>
    </p:spTree>
    <p:extLst>
      <p:ext uri="{BB962C8B-B14F-4D97-AF65-F5344CB8AC3E}">
        <p14:creationId xmlns:p14="http://schemas.microsoft.com/office/powerpoint/2010/main" val="76483635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p>
            <a:r>
              <a:rPr lang="en-US"/>
              <a:t>Click to edit Master title style</a:t>
            </a:r>
          </a:p>
        </p:txBody>
      </p:sp>
      <p:sp>
        <p:nvSpPr>
          <p:cNvPr id="6" name="Text Placeholder 5">
            <a:extLst>
              <a:ext uri="{FF2B5EF4-FFF2-40B4-BE49-F238E27FC236}">
                <a16:creationId xmlns:a16="http://schemas.microsoft.com/office/drawing/2014/main" id="{90511ECA-E42E-4E41-86BD-D4D827D05FA1}"/>
              </a:ext>
            </a:extLst>
          </p:cNvPr>
          <p:cNvSpPr>
            <a:spLocks noGrp="1"/>
          </p:cNvSpPr>
          <p:nvPr>
            <p:ph type="body" sz="quarter" idx="13" hasCustomPrompt="1"/>
          </p:nvPr>
        </p:nvSpPr>
        <p:spPr>
          <a:xfrm>
            <a:off x="563369" y="1222805"/>
            <a:ext cx="11081177" cy="457200"/>
          </a:xfrm>
        </p:spPr>
        <p:txBody>
          <a:bodyPr anchor="ctr"/>
          <a:lstStyle>
            <a:lvl1pPr marL="0" indent="0">
              <a:buNone/>
              <a:defRPr sz="2200">
                <a:latin typeface="+mj-lt"/>
              </a:defRPr>
            </a:lvl1pPr>
          </a:lstStyle>
          <a:p>
            <a:pPr lvl="0"/>
            <a:r>
              <a:rPr lang="en-US"/>
              <a:t>Subheading</a:t>
            </a:r>
          </a:p>
        </p:txBody>
      </p:sp>
      <p:sp>
        <p:nvSpPr>
          <p:cNvPr id="4" name="Footer Placeholder 3"/>
          <p:cNvSpPr>
            <a:spLocks noGrp="1"/>
          </p:cNvSpPr>
          <p:nvPr>
            <p:ph type="ftr" sz="quarter" idx="11"/>
          </p:nvPr>
        </p:nvSpPr>
        <p:spPr/>
        <p:txBody>
          <a:bodyPr/>
          <a:lstStyle/>
          <a:p>
            <a:endParaRPr lang="en-IN"/>
          </a:p>
        </p:txBody>
      </p:sp>
      <p:sp>
        <p:nvSpPr>
          <p:cNvPr id="7" name="Slide Number Placeholder 5">
            <a:extLst>
              <a:ext uri="{FF2B5EF4-FFF2-40B4-BE49-F238E27FC236}">
                <a16:creationId xmlns:a16="http://schemas.microsoft.com/office/drawing/2014/main" id="{3668EBDF-6910-4128-87F9-14E83FC783AF}"/>
              </a:ext>
            </a:extLst>
          </p:cNvPr>
          <p:cNvSpPr>
            <a:spLocks noGrp="1"/>
          </p:cNvSpPr>
          <p:nvPr>
            <p:ph type="sldNum" sz="quarter" idx="12"/>
          </p:nvPr>
        </p:nvSpPr>
        <p:spPr>
          <a:xfrm>
            <a:off x="11734142" y="6401594"/>
            <a:ext cx="366667" cy="365125"/>
          </a:xfrm>
        </p:spPr>
        <p:txBody>
          <a:bodyPr/>
          <a:lstStyle/>
          <a:p>
            <a:fld id="{7B76384A-BF72-4EC3-9EB1-950545506B9E}" type="slidenum">
              <a:rPr lang="en-IN" smtClean="0"/>
              <a:t>‹Nº›</a:t>
            </a:fld>
            <a:endParaRPr lang="en-IN"/>
          </a:p>
        </p:txBody>
      </p:sp>
    </p:spTree>
    <p:extLst>
      <p:ext uri="{BB962C8B-B14F-4D97-AF65-F5344CB8AC3E}">
        <p14:creationId xmlns:p14="http://schemas.microsoft.com/office/powerpoint/2010/main" val="1462355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wiith photo_white text">
    <p:bg>
      <p:bgRef idx="1001">
        <a:schemeClr val="bg1"/>
      </p:bgRef>
    </p:bg>
    <p:spTree>
      <p:nvGrpSpPr>
        <p:cNvPr id="1" name=""/>
        <p:cNvGrpSpPr/>
        <p:nvPr/>
      </p:nvGrpSpPr>
      <p:grpSpPr>
        <a:xfrm>
          <a:off x="0" y="0"/>
          <a:ext cx="0" cy="0"/>
          <a:chOff x="0" y="0"/>
          <a:chExt cx="0" cy="0"/>
        </a:xfrm>
      </p:grpSpPr>
      <p:pic>
        <p:nvPicPr>
          <p:cNvPr id="3" name="Picture 2" descr="A person using a computer&#10;&#10;Description automatically generated">
            <a:extLst>
              <a:ext uri="{FF2B5EF4-FFF2-40B4-BE49-F238E27FC236}">
                <a16:creationId xmlns:a16="http://schemas.microsoft.com/office/drawing/2014/main" id="{179CF229-D237-460E-AD1A-F30997406E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MS logo gray - EMF" descr="Microsoft logo, gray text version">
            <a:extLst>
              <a:ext uri="{FF2B5EF4-FFF2-40B4-BE49-F238E27FC236}">
                <a16:creationId xmlns:a16="http://schemas.microsoft.com/office/drawing/2014/main" id="{FFB74A72-B2F3-41AD-86B7-617544A84C2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sp>
        <p:nvSpPr>
          <p:cNvPr id="11" name="Title 1">
            <a:extLst>
              <a:ext uri="{FF2B5EF4-FFF2-40B4-BE49-F238E27FC236}">
                <a16:creationId xmlns:a16="http://schemas.microsoft.com/office/drawing/2014/main" id="{5145F6D7-C696-4111-9D16-CE1611B93EFC}"/>
              </a:ext>
            </a:extLst>
          </p:cNvPr>
          <p:cNvSpPr>
            <a:spLocks noGrp="1"/>
          </p:cNvSpPr>
          <p:nvPr>
            <p:ph type="title" hasCustomPrompt="1"/>
          </p:nvPr>
        </p:nvSpPr>
        <p:spPr>
          <a:xfrm>
            <a:off x="553290" y="2425780"/>
            <a:ext cx="5083629" cy="1107996"/>
          </a:xfrm>
          <a:noFill/>
        </p:spPr>
        <p:txBody>
          <a:bodyPr wrap="square" lIns="0" tIns="0" rIns="0" bIns="0" anchor="b" anchorCtr="0">
            <a:spAutoFit/>
          </a:bodyPr>
          <a:lstStyle>
            <a:lvl1pPr>
              <a:defRPr sz="3529"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12" name="Text Placeholder 4">
            <a:extLst>
              <a:ext uri="{FF2B5EF4-FFF2-40B4-BE49-F238E27FC236}">
                <a16:creationId xmlns:a16="http://schemas.microsoft.com/office/drawing/2014/main" id="{DB9B3E40-FAA9-4A49-82CC-EF5157D2088C}"/>
              </a:ext>
            </a:extLst>
          </p:cNvPr>
          <p:cNvSpPr>
            <a:spLocks noGrp="1"/>
          </p:cNvSpPr>
          <p:nvPr>
            <p:ph type="body" sz="quarter" idx="12" hasCustomPrompt="1"/>
          </p:nvPr>
        </p:nvSpPr>
        <p:spPr>
          <a:xfrm>
            <a:off x="553289" y="3962401"/>
            <a:ext cx="5084064" cy="307777"/>
          </a:xfrm>
          <a:noFill/>
        </p:spPr>
        <p:txBody>
          <a:bodyPr wrap="square" lIns="0" tIns="0" rIns="0" bIns="0">
            <a:spAutoFit/>
          </a:bodyPr>
          <a:lstStyle>
            <a:lvl1pPr marL="0" indent="0">
              <a:spcBef>
                <a:spcPts val="0"/>
              </a:spcBef>
              <a:buNone/>
              <a:defRPr sz="1961"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581427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2" y="6401594"/>
            <a:ext cx="366667" cy="365125"/>
          </a:xfrm>
        </p:spPr>
        <p:txBody>
          <a:bodyPr/>
          <a:lstStyle/>
          <a:p>
            <a:fld id="{7B76384A-BF72-4EC3-9EB1-950545506B9E}" type="slidenum">
              <a:rPr lang="en-IN" smtClean="0"/>
              <a:t>‹Nº›</a:t>
            </a:fld>
            <a:endParaRPr lang="en-IN"/>
          </a:p>
        </p:txBody>
      </p:sp>
    </p:spTree>
    <p:extLst>
      <p:ext uri="{BB962C8B-B14F-4D97-AF65-F5344CB8AC3E}">
        <p14:creationId xmlns:p14="http://schemas.microsoft.com/office/powerpoint/2010/main" val="254753955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2" y="6401594"/>
            <a:ext cx="366667" cy="365125"/>
          </a:xfrm>
        </p:spPr>
        <p:txBody>
          <a:bodyPr/>
          <a:lstStyle/>
          <a:p>
            <a:fld id="{7B76384A-BF72-4EC3-9EB1-950545506B9E}" type="slidenum">
              <a:rPr lang="en-IN" smtClean="0"/>
              <a:t>‹Nº›</a:t>
            </a:fld>
            <a:endParaRPr lang="en-IN"/>
          </a:p>
        </p:txBody>
      </p:sp>
      <p:sp>
        <p:nvSpPr>
          <p:cNvPr id="5" name="Rounded Rectangle 106">
            <a:extLst>
              <a:ext uri="{FF2B5EF4-FFF2-40B4-BE49-F238E27FC236}">
                <a16:creationId xmlns:a16="http://schemas.microsoft.com/office/drawing/2014/main" id="{C5F17489-AA25-4004-938F-D5CDF520ECE9}"/>
              </a:ext>
              <a:ext uri="{C183D7F6-B498-43B3-948B-1728B52AA6E4}">
                <adec:decorative xmlns:adec="http://schemas.microsoft.com/office/drawing/2017/decorative" val="1"/>
              </a:ext>
            </a:extLst>
          </p:cNvPr>
          <p:cNvSpPr/>
          <p:nvPr userDrawn="1"/>
        </p:nvSpPr>
        <p:spPr>
          <a:xfrm>
            <a:off x="925600" y="3170685"/>
            <a:ext cx="773347" cy="298792"/>
          </a:xfrm>
          <a:prstGeom prst="roundRect">
            <a:avLst>
              <a:gd name="adj" fmla="val 8379"/>
            </a:avLst>
          </a:prstGeom>
          <a:solidFill>
            <a:schemeClr val="bg2">
              <a:lumMod val="25000"/>
              <a:lumOff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9629" tIns="89629" rIns="89629" bIns="89629"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96284" rtl="0" eaLnBrk="1" fontAlgn="auto" latinLnBrk="0" hangingPunct="1">
              <a:lnSpc>
                <a:spcPct val="100000"/>
              </a:lnSpc>
              <a:spcBef>
                <a:spcPts val="0"/>
              </a:spcBef>
              <a:spcAft>
                <a:spcPts val="0"/>
              </a:spcAft>
              <a:buClr>
                <a:srgbClr val="000000"/>
              </a:buClr>
              <a:buSzTx/>
              <a:buFontTx/>
              <a:buNone/>
              <a:tabLst/>
              <a:defRPr/>
            </a:pPr>
            <a:endParaRPr kumimoji="0" lang="en-US" sz="1079" b="0" i="0" u="none" strike="noStrike" kern="1200" cap="none" spc="0" normalizeH="0" baseline="0" noProof="0">
              <a:ln>
                <a:noFill/>
              </a:ln>
              <a:solidFill>
                <a:srgbClr val="3C3C41"/>
              </a:solidFill>
              <a:effectLst/>
              <a:uLnTx/>
              <a:uFillTx/>
              <a:latin typeface="Segoe UI"/>
              <a:ea typeface="Microsoft YaHei" panose="020B0503020204020204" pitchFamily="34" charset="-122"/>
              <a:cs typeface="Futura Medium" panose="020B0602020204020303" pitchFamily="34" charset="-79"/>
              <a:sym typeface="Arial"/>
            </a:endParaRPr>
          </a:p>
        </p:txBody>
      </p:sp>
      <p:sp>
        <p:nvSpPr>
          <p:cNvPr id="7" name="Rounded Rectangle 107">
            <a:extLst>
              <a:ext uri="{FF2B5EF4-FFF2-40B4-BE49-F238E27FC236}">
                <a16:creationId xmlns:a16="http://schemas.microsoft.com/office/drawing/2014/main" id="{8A08BAEB-1A15-42F3-A35B-49416442FBA6}"/>
              </a:ext>
              <a:ext uri="{C183D7F6-B498-43B3-948B-1728B52AA6E4}">
                <adec:decorative xmlns:adec="http://schemas.microsoft.com/office/drawing/2017/decorative" val="1"/>
              </a:ext>
            </a:extLst>
          </p:cNvPr>
          <p:cNvSpPr/>
          <p:nvPr userDrawn="1"/>
        </p:nvSpPr>
        <p:spPr>
          <a:xfrm>
            <a:off x="1780968" y="3170685"/>
            <a:ext cx="773347" cy="298792"/>
          </a:xfrm>
          <a:prstGeom prst="roundRect">
            <a:avLst>
              <a:gd name="adj" fmla="val 8379"/>
            </a:avLst>
          </a:prstGeom>
          <a:solidFill>
            <a:schemeClr val="bg2">
              <a:lumMod val="25000"/>
              <a:lumOff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9629" tIns="89629" rIns="89629" bIns="89629"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96284" rtl="0" eaLnBrk="1" fontAlgn="auto" latinLnBrk="0" hangingPunct="1">
              <a:lnSpc>
                <a:spcPct val="100000"/>
              </a:lnSpc>
              <a:spcBef>
                <a:spcPts val="0"/>
              </a:spcBef>
              <a:spcAft>
                <a:spcPts val="0"/>
              </a:spcAft>
              <a:buClr>
                <a:srgbClr val="000000"/>
              </a:buClr>
              <a:buSzTx/>
              <a:buFontTx/>
              <a:buNone/>
              <a:tabLst/>
              <a:defRPr/>
            </a:pPr>
            <a:endParaRPr kumimoji="0" lang="en-US" sz="1079" b="0" i="0" u="none" strike="noStrike" kern="1200" cap="none" spc="0" normalizeH="0" baseline="0" noProof="0">
              <a:ln>
                <a:noFill/>
              </a:ln>
              <a:solidFill>
                <a:srgbClr val="3C3C41"/>
              </a:solidFill>
              <a:effectLst/>
              <a:uLnTx/>
              <a:uFillTx/>
              <a:latin typeface="Segoe UI"/>
              <a:ea typeface="Microsoft YaHei" panose="020B0503020204020204" pitchFamily="34" charset="-122"/>
              <a:cs typeface="Futura Medium" panose="020B0602020204020303" pitchFamily="34" charset="-79"/>
              <a:sym typeface="Arial"/>
            </a:endParaRPr>
          </a:p>
        </p:txBody>
      </p:sp>
      <p:sp>
        <p:nvSpPr>
          <p:cNvPr id="8" name="Rounded Rectangle 108">
            <a:extLst>
              <a:ext uri="{FF2B5EF4-FFF2-40B4-BE49-F238E27FC236}">
                <a16:creationId xmlns:a16="http://schemas.microsoft.com/office/drawing/2014/main" id="{9E403DBA-F0ED-4DD5-9D41-5C64B5EF2285}"/>
              </a:ext>
              <a:ext uri="{C183D7F6-B498-43B3-948B-1728B52AA6E4}">
                <adec:decorative xmlns:adec="http://schemas.microsoft.com/office/drawing/2017/decorative" val="1"/>
              </a:ext>
            </a:extLst>
          </p:cNvPr>
          <p:cNvSpPr/>
          <p:nvPr userDrawn="1"/>
        </p:nvSpPr>
        <p:spPr>
          <a:xfrm>
            <a:off x="2636338" y="3170685"/>
            <a:ext cx="773347" cy="298792"/>
          </a:xfrm>
          <a:prstGeom prst="roundRect">
            <a:avLst>
              <a:gd name="adj" fmla="val 9415"/>
            </a:avLst>
          </a:prstGeom>
          <a:solidFill>
            <a:schemeClr val="bg2">
              <a:lumMod val="25000"/>
              <a:lumOff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9629" tIns="89629" rIns="89629" bIns="89629"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96284" rtl="0" eaLnBrk="1" fontAlgn="auto" latinLnBrk="0" hangingPunct="1">
              <a:lnSpc>
                <a:spcPct val="100000"/>
              </a:lnSpc>
              <a:spcBef>
                <a:spcPts val="0"/>
              </a:spcBef>
              <a:spcAft>
                <a:spcPts val="0"/>
              </a:spcAft>
              <a:buClr>
                <a:srgbClr val="000000"/>
              </a:buClr>
              <a:buSzTx/>
              <a:buFontTx/>
              <a:buNone/>
              <a:tabLst/>
              <a:defRPr/>
            </a:pPr>
            <a:endParaRPr kumimoji="0" lang="en-US" sz="1079" b="0" i="0" u="none" strike="noStrike" kern="1200" cap="none" spc="0" normalizeH="0" baseline="0" noProof="0">
              <a:ln>
                <a:noFill/>
              </a:ln>
              <a:solidFill>
                <a:srgbClr val="3C3C41"/>
              </a:solidFill>
              <a:effectLst/>
              <a:uLnTx/>
              <a:uFillTx/>
              <a:latin typeface="Segoe UI"/>
              <a:ea typeface="Microsoft YaHei" panose="020B0503020204020204" pitchFamily="34" charset="-122"/>
              <a:cs typeface="Futura Medium" panose="020B0602020204020303" pitchFamily="34" charset="-79"/>
              <a:sym typeface="Arial"/>
            </a:endParaRPr>
          </a:p>
        </p:txBody>
      </p:sp>
      <p:sp>
        <p:nvSpPr>
          <p:cNvPr id="9" name="Rounded Rectangle 109">
            <a:extLst>
              <a:ext uri="{FF2B5EF4-FFF2-40B4-BE49-F238E27FC236}">
                <a16:creationId xmlns:a16="http://schemas.microsoft.com/office/drawing/2014/main" id="{9BF9D22A-9BC4-4C40-83A1-113DB61E9CEF}"/>
              </a:ext>
              <a:ext uri="{C183D7F6-B498-43B3-948B-1728B52AA6E4}">
                <adec:decorative xmlns:adec="http://schemas.microsoft.com/office/drawing/2017/decorative" val="1"/>
              </a:ext>
            </a:extLst>
          </p:cNvPr>
          <p:cNvSpPr/>
          <p:nvPr userDrawn="1"/>
        </p:nvSpPr>
        <p:spPr>
          <a:xfrm>
            <a:off x="925600" y="3947225"/>
            <a:ext cx="1165352" cy="298792"/>
          </a:xfrm>
          <a:prstGeom prst="roundRect">
            <a:avLst>
              <a:gd name="adj" fmla="val 8379"/>
            </a:avLst>
          </a:prstGeom>
          <a:solidFill>
            <a:schemeClr val="bg2">
              <a:lumMod val="25000"/>
              <a:lumOff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9629" tIns="89629" rIns="89629" bIns="89629"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96284" rtl="0" eaLnBrk="1" fontAlgn="auto" latinLnBrk="0" hangingPunct="1">
              <a:lnSpc>
                <a:spcPct val="100000"/>
              </a:lnSpc>
              <a:spcBef>
                <a:spcPts val="0"/>
              </a:spcBef>
              <a:spcAft>
                <a:spcPts val="0"/>
              </a:spcAft>
              <a:buClr>
                <a:srgbClr val="000000"/>
              </a:buClr>
              <a:buSzTx/>
              <a:buFontTx/>
              <a:buNone/>
              <a:tabLst/>
              <a:defRPr/>
            </a:pPr>
            <a:endParaRPr kumimoji="0" lang="en-US" sz="1079" b="0" i="0" u="none" strike="noStrike" kern="1200" cap="none" spc="0" normalizeH="0" baseline="0" noProof="0">
              <a:ln>
                <a:noFill/>
              </a:ln>
              <a:solidFill>
                <a:schemeClr val="tx1"/>
              </a:solidFill>
              <a:effectLst/>
              <a:uLnTx/>
              <a:uFillTx/>
              <a:latin typeface="Segoe UI"/>
              <a:ea typeface="Microsoft YaHei" panose="020B0503020204020204" pitchFamily="34" charset="-122"/>
              <a:cs typeface="Futura Medium" panose="020B0602020204020303" pitchFamily="34" charset="-79"/>
              <a:sym typeface="Arial"/>
            </a:endParaRPr>
          </a:p>
        </p:txBody>
      </p:sp>
      <p:sp>
        <p:nvSpPr>
          <p:cNvPr id="10" name="Rounded Rectangle 110">
            <a:extLst>
              <a:ext uri="{FF2B5EF4-FFF2-40B4-BE49-F238E27FC236}">
                <a16:creationId xmlns:a16="http://schemas.microsoft.com/office/drawing/2014/main" id="{78C0B4F6-4D7F-42E2-92AE-28A0685B39D5}"/>
              </a:ext>
              <a:ext uri="{C183D7F6-B498-43B3-948B-1728B52AA6E4}">
                <adec:decorative xmlns:adec="http://schemas.microsoft.com/office/drawing/2017/decorative" val="1"/>
              </a:ext>
            </a:extLst>
          </p:cNvPr>
          <p:cNvSpPr/>
          <p:nvPr userDrawn="1"/>
        </p:nvSpPr>
        <p:spPr>
          <a:xfrm>
            <a:off x="2244332" y="3947225"/>
            <a:ext cx="1165352" cy="298792"/>
          </a:xfrm>
          <a:prstGeom prst="roundRect">
            <a:avLst>
              <a:gd name="adj" fmla="val 5789"/>
            </a:avLst>
          </a:prstGeom>
          <a:solidFill>
            <a:schemeClr val="bg2">
              <a:lumMod val="25000"/>
              <a:lumOff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9629" tIns="89629" rIns="89629" bIns="89629"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96284" rtl="0" eaLnBrk="1" fontAlgn="auto" latinLnBrk="0" hangingPunct="1">
              <a:lnSpc>
                <a:spcPct val="100000"/>
              </a:lnSpc>
              <a:spcBef>
                <a:spcPts val="0"/>
              </a:spcBef>
              <a:spcAft>
                <a:spcPts val="0"/>
              </a:spcAft>
              <a:buClr>
                <a:srgbClr val="000000"/>
              </a:buClr>
              <a:buSzTx/>
              <a:buFontTx/>
              <a:buNone/>
              <a:tabLst/>
              <a:defRPr/>
            </a:pPr>
            <a:endParaRPr kumimoji="0" lang="en-US" sz="1079" b="0" i="0" u="none" strike="noStrike" kern="1200" cap="none" spc="0" normalizeH="0" baseline="0" noProof="0">
              <a:ln>
                <a:noFill/>
              </a:ln>
              <a:solidFill>
                <a:schemeClr val="tx1"/>
              </a:solidFill>
              <a:effectLst/>
              <a:uLnTx/>
              <a:uFillTx/>
              <a:latin typeface="Segoe UI"/>
              <a:ea typeface="Microsoft YaHei" panose="020B0503020204020204" pitchFamily="34" charset="-122"/>
              <a:cs typeface="Futura Medium" panose="020B0602020204020303" pitchFamily="34" charset="-79"/>
              <a:sym typeface="Arial"/>
            </a:endParaRPr>
          </a:p>
        </p:txBody>
      </p:sp>
      <p:sp>
        <p:nvSpPr>
          <p:cNvPr id="11" name="Rounded Rectangle 111">
            <a:extLst>
              <a:ext uri="{FF2B5EF4-FFF2-40B4-BE49-F238E27FC236}">
                <a16:creationId xmlns:a16="http://schemas.microsoft.com/office/drawing/2014/main" id="{51DFD490-5AF3-4BCD-BCAC-8961FB805ABB}"/>
              </a:ext>
              <a:ext uri="{C183D7F6-B498-43B3-948B-1728B52AA6E4}">
                <adec:decorative xmlns:adec="http://schemas.microsoft.com/office/drawing/2017/decorative" val="1"/>
              </a:ext>
            </a:extLst>
          </p:cNvPr>
          <p:cNvSpPr/>
          <p:nvPr userDrawn="1"/>
        </p:nvSpPr>
        <p:spPr>
          <a:xfrm>
            <a:off x="925601" y="2782415"/>
            <a:ext cx="2509989" cy="298792"/>
          </a:xfrm>
          <a:prstGeom prst="roundRect">
            <a:avLst>
              <a:gd name="adj" fmla="val 7861"/>
            </a:avLst>
          </a:prstGeom>
          <a:solidFill>
            <a:schemeClr val="bg2">
              <a:lumMod val="25000"/>
              <a:lumOff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9629" tIns="89629" rIns="89629" bIns="89629"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96284" rtl="0" eaLnBrk="1" fontAlgn="auto" latinLnBrk="0" hangingPunct="1">
              <a:lnSpc>
                <a:spcPct val="100000"/>
              </a:lnSpc>
              <a:spcBef>
                <a:spcPts val="0"/>
              </a:spcBef>
              <a:spcAft>
                <a:spcPts val="0"/>
              </a:spcAft>
              <a:buClr>
                <a:srgbClr val="000000"/>
              </a:buClr>
              <a:buSzTx/>
              <a:buFontTx/>
              <a:buNone/>
              <a:tabLst/>
              <a:defRPr/>
            </a:pPr>
            <a:endParaRPr kumimoji="0" lang="en-US" sz="1079" b="0" i="0" u="none" strike="noStrike" kern="1200" cap="none" spc="0" normalizeH="0" baseline="0" noProof="0">
              <a:ln>
                <a:noFill/>
              </a:ln>
              <a:solidFill>
                <a:schemeClr val="tx1"/>
              </a:solidFill>
              <a:effectLst/>
              <a:uLnTx/>
              <a:uFillTx/>
              <a:latin typeface="Segoe UI"/>
              <a:ea typeface="Microsoft YaHei" panose="020B0503020204020204" pitchFamily="34" charset="-122"/>
              <a:cs typeface="Futura Medium" panose="020B0602020204020303" pitchFamily="34" charset="-79"/>
              <a:sym typeface="Arial"/>
            </a:endParaRPr>
          </a:p>
        </p:txBody>
      </p:sp>
      <p:sp>
        <p:nvSpPr>
          <p:cNvPr id="12" name="Rounded Rectangle 112">
            <a:extLst>
              <a:ext uri="{FF2B5EF4-FFF2-40B4-BE49-F238E27FC236}">
                <a16:creationId xmlns:a16="http://schemas.microsoft.com/office/drawing/2014/main" id="{FE029851-C6B9-4DFD-AB6A-6610D8B8CF10}"/>
              </a:ext>
              <a:ext uri="{C183D7F6-B498-43B3-948B-1728B52AA6E4}">
                <adec:decorative xmlns:adec="http://schemas.microsoft.com/office/drawing/2017/decorative" val="1"/>
              </a:ext>
            </a:extLst>
          </p:cNvPr>
          <p:cNvSpPr/>
          <p:nvPr userDrawn="1"/>
        </p:nvSpPr>
        <p:spPr>
          <a:xfrm>
            <a:off x="925601" y="3558955"/>
            <a:ext cx="2509989" cy="298792"/>
          </a:xfrm>
          <a:prstGeom prst="roundRect">
            <a:avLst>
              <a:gd name="adj" fmla="val 6825"/>
            </a:avLst>
          </a:prstGeom>
          <a:solidFill>
            <a:schemeClr val="bg2">
              <a:lumMod val="25000"/>
              <a:lumOff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9629" tIns="89629" rIns="89629" bIns="89629"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96284" rtl="0" eaLnBrk="1" fontAlgn="auto" latinLnBrk="0" hangingPunct="1">
              <a:lnSpc>
                <a:spcPct val="100000"/>
              </a:lnSpc>
              <a:spcBef>
                <a:spcPts val="0"/>
              </a:spcBef>
              <a:spcAft>
                <a:spcPts val="0"/>
              </a:spcAft>
              <a:buClr>
                <a:srgbClr val="000000"/>
              </a:buClr>
              <a:buSzTx/>
              <a:buFontTx/>
              <a:buNone/>
              <a:tabLst/>
              <a:defRPr/>
            </a:pPr>
            <a:endParaRPr kumimoji="0" lang="en-US" sz="1079" b="0" i="0" u="none" strike="noStrike" kern="1200" cap="none" spc="0" normalizeH="0" baseline="0" noProof="0">
              <a:ln>
                <a:noFill/>
              </a:ln>
              <a:solidFill>
                <a:schemeClr val="tx1"/>
              </a:solidFill>
              <a:effectLst/>
              <a:uLnTx/>
              <a:uFillTx/>
              <a:latin typeface="Segoe UI"/>
              <a:ea typeface="Microsoft YaHei" panose="020B0503020204020204" pitchFamily="34" charset="-122"/>
              <a:cs typeface="Futura Medium" panose="020B0602020204020303" pitchFamily="34" charset="-79"/>
              <a:sym typeface="Arial"/>
            </a:endParaRPr>
          </a:p>
        </p:txBody>
      </p:sp>
      <p:sp>
        <p:nvSpPr>
          <p:cNvPr id="13" name="TextBox 12">
            <a:extLst>
              <a:ext uri="{FF2B5EF4-FFF2-40B4-BE49-F238E27FC236}">
                <a16:creationId xmlns:a16="http://schemas.microsoft.com/office/drawing/2014/main" id="{F320D5A3-270B-477B-973B-39F783F72B3C}"/>
              </a:ext>
              <a:ext uri="{C183D7F6-B498-43B3-948B-1728B52AA6E4}">
                <adec:decorative xmlns:adec="http://schemas.microsoft.com/office/drawing/2017/decorative" val="1"/>
              </a:ext>
            </a:extLst>
          </p:cNvPr>
          <p:cNvSpPr txBox="1"/>
          <p:nvPr userDrawn="1"/>
        </p:nvSpPr>
        <p:spPr>
          <a:xfrm>
            <a:off x="4497761" y="4193727"/>
            <a:ext cx="1685106" cy="149464"/>
          </a:xfrm>
          <a:prstGeom prst="rect">
            <a:avLst/>
          </a:prstGeom>
          <a:noFill/>
        </p:spPr>
        <p:txBody>
          <a:bodyPr wrap="square" lIns="0" tIns="0" rIns="0" bIns="0" rtlCol="0">
            <a:spAutoFit/>
          </a:bodyPr>
          <a:lstStyle/>
          <a:p>
            <a:pPr marL="0" marR="0" lvl="0" indent="0" algn="ctr" defTabSz="896423" rtl="0" eaLnBrk="1" fontAlgn="auto" latinLnBrk="0" hangingPunct="1">
              <a:lnSpc>
                <a:spcPct val="90000"/>
              </a:lnSpc>
              <a:spcBef>
                <a:spcPts val="0"/>
              </a:spcBef>
              <a:spcAft>
                <a:spcPts val="576"/>
              </a:spcAft>
              <a:buClrTx/>
              <a:buSzTx/>
              <a:buFontTx/>
              <a:buNone/>
              <a:tabLst/>
              <a:defRPr/>
            </a:pPr>
            <a:endParaRPr kumimoji="0" lang="en-US" sz="1079" b="1" i="0" u="none" strike="noStrike" kern="0" cap="none" spc="0" normalizeH="0" baseline="0" noProof="0">
              <a:ln>
                <a:noFill/>
              </a:ln>
              <a:solidFill>
                <a:srgbClr val="000000"/>
              </a:solidFill>
              <a:effectLst/>
              <a:uLnTx/>
              <a:uFillTx/>
              <a:latin typeface="Segoe UI"/>
              <a:ea typeface="+mn-ea"/>
              <a:cs typeface="+mn-cs"/>
            </a:endParaRPr>
          </a:p>
        </p:txBody>
      </p:sp>
      <p:sp>
        <p:nvSpPr>
          <p:cNvPr id="16" name="Rounded Rectangle 106">
            <a:extLst>
              <a:ext uri="{FF2B5EF4-FFF2-40B4-BE49-F238E27FC236}">
                <a16:creationId xmlns:a16="http://schemas.microsoft.com/office/drawing/2014/main" id="{CCF947C5-2F05-45E1-A41B-11107EB22AB2}"/>
              </a:ext>
              <a:ext uri="{C183D7F6-B498-43B3-948B-1728B52AA6E4}">
                <adec:decorative xmlns:adec="http://schemas.microsoft.com/office/drawing/2017/decorative" val="1"/>
              </a:ext>
            </a:extLst>
          </p:cNvPr>
          <p:cNvSpPr/>
          <p:nvPr userDrawn="1"/>
        </p:nvSpPr>
        <p:spPr>
          <a:xfrm>
            <a:off x="8211317" y="4246017"/>
            <a:ext cx="773347" cy="298792"/>
          </a:xfrm>
          <a:prstGeom prst="roundRect">
            <a:avLst>
              <a:gd name="adj" fmla="val 8379"/>
            </a:avLst>
          </a:prstGeom>
          <a:solidFill>
            <a:schemeClr val="bg2">
              <a:lumMod val="25000"/>
              <a:lumOff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9629" tIns="89629" rIns="89629" bIns="89629"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96284" rtl="0" eaLnBrk="1" fontAlgn="auto" latinLnBrk="0" hangingPunct="1">
              <a:lnSpc>
                <a:spcPct val="100000"/>
              </a:lnSpc>
              <a:spcBef>
                <a:spcPts val="0"/>
              </a:spcBef>
              <a:spcAft>
                <a:spcPts val="0"/>
              </a:spcAft>
              <a:buClr>
                <a:srgbClr val="000000"/>
              </a:buClr>
              <a:buSzTx/>
              <a:buFontTx/>
              <a:buNone/>
              <a:tabLst/>
              <a:defRPr/>
            </a:pPr>
            <a:endParaRPr kumimoji="0" lang="en-US" sz="1079" b="0" i="0" u="none" strike="noStrike" kern="1200" cap="none" spc="0" normalizeH="0" baseline="0" noProof="0">
              <a:ln>
                <a:noFill/>
              </a:ln>
              <a:solidFill>
                <a:srgbClr val="3C3C41"/>
              </a:solidFill>
              <a:effectLst/>
              <a:uLnTx/>
              <a:uFillTx/>
              <a:latin typeface="Segoe UI"/>
              <a:ea typeface="Microsoft YaHei" panose="020B0503020204020204" pitchFamily="34" charset="-122"/>
              <a:cs typeface="Futura Medium" panose="020B0602020204020303" pitchFamily="34" charset="-79"/>
              <a:sym typeface="Arial"/>
            </a:endParaRPr>
          </a:p>
        </p:txBody>
      </p:sp>
      <p:sp>
        <p:nvSpPr>
          <p:cNvPr id="17" name="Rounded Rectangle 107">
            <a:extLst>
              <a:ext uri="{FF2B5EF4-FFF2-40B4-BE49-F238E27FC236}">
                <a16:creationId xmlns:a16="http://schemas.microsoft.com/office/drawing/2014/main" id="{9F8DD535-F261-42D9-9507-F5C3C017D434}"/>
              </a:ext>
              <a:ext uri="{C183D7F6-B498-43B3-948B-1728B52AA6E4}">
                <adec:decorative xmlns:adec="http://schemas.microsoft.com/office/drawing/2017/decorative" val="1"/>
              </a:ext>
            </a:extLst>
          </p:cNvPr>
          <p:cNvSpPr/>
          <p:nvPr userDrawn="1"/>
        </p:nvSpPr>
        <p:spPr>
          <a:xfrm>
            <a:off x="9066685" y="4246017"/>
            <a:ext cx="773347" cy="298792"/>
          </a:xfrm>
          <a:prstGeom prst="roundRect">
            <a:avLst>
              <a:gd name="adj" fmla="val 8379"/>
            </a:avLst>
          </a:prstGeom>
          <a:solidFill>
            <a:schemeClr val="bg2">
              <a:lumMod val="25000"/>
              <a:lumOff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9629" tIns="89629" rIns="89629" bIns="89629"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96284" rtl="0" eaLnBrk="1" fontAlgn="auto" latinLnBrk="0" hangingPunct="1">
              <a:lnSpc>
                <a:spcPct val="100000"/>
              </a:lnSpc>
              <a:spcBef>
                <a:spcPts val="0"/>
              </a:spcBef>
              <a:spcAft>
                <a:spcPts val="0"/>
              </a:spcAft>
              <a:buClr>
                <a:srgbClr val="000000"/>
              </a:buClr>
              <a:buSzTx/>
              <a:buFontTx/>
              <a:buNone/>
              <a:tabLst/>
              <a:defRPr/>
            </a:pPr>
            <a:endParaRPr kumimoji="0" lang="en-US" sz="1079" b="0" i="0" u="none" strike="noStrike" kern="1200" cap="none" spc="0" normalizeH="0" baseline="0" noProof="0">
              <a:ln>
                <a:noFill/>
              </a:ln>
              <a:solidFill>
                <a:srgbClr val="3C3C41"/>
              </a:solidFill>
              <a:effectLst/>
              <a:uLnTx/>
              <a:uFillTx/>
              <a:latin typeface="Segoe UI"/>
              <a:ea typeface="Microsoft YaHei" panose="020B0503020204020204" pitchFamily="34" charset="-122"/>
              <a:cs typeface="Futura Medium" panose="020B0602020204020303" pitchFamily="34" charset="-79"/>
              <a:sym typeface="Arial"/>
            </a:endParaRPr>
          </a:p>
        </p:txBody>
      </p:sp>
      <p:sp>
        <p:nvSpPr>
          <p:cNvPr id="18" name="Rounded Rectangle 108">
            <a:extLst>
              <a:ext uri="{FF2B5EF4-FFF2-40B4-BE49-F238E27FC236}">
                <a16:creationId xmlns:a16="http://schemas.microsoft.com/office/drawing/2014/main" id="{E3952249-00A5-4895-A60C-5B95FE68F3E2}"/>
              </a:ext>
              <a:ext uri="{C183D7F6-B498-43B3-948B-1728B52AA6E4}">
                <adec:decorative xmlns:adec="http://schemas.microsoft.com/office/drawing/2017/decorative" val="1"/>
              </a:ext>
            </a:extLst>
          </p:cNvPr>
          <p:cNvSpPr/>
          <p:nvPr userDrawn="1"/>
        </p:nvSpPr>
        <p:spPr>
          <a:xfrm>
            <a:off x="9922055" y="4246017"/>
            <a:ext cx="773347" cy="298792"/>
          </a:xfrm>
          <a:prstGeom prst="roundRect">
            <a:avLst>
              <a:gd name="adj" fmla="val 9415"/>
            </a:avLst>
          </a:prstGeom>
          <a:solidFill>
            <a:schemeClr val="bg2">
              <a:lumMod val="25000"/>
              <a:lumOff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9629" tIns="89629" rIns="89629" bIns="89629"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96284" rtl="0" eaLnBrk="1" fontAlgn="auto" latinLnBrk="0" hangingPunct="1">
              <a:lnSpc>
                <a:spcPct val="100000"/>
              </a:lnSpc>
              <a:spcBef>
                <a:spcPts val="0"/>
              </a:spcBef>
              <a:spcAft>
                <a:spcPts val="0"/>
              </a:spcAft>
              <a:buClr>
                <a:srgbClr val="000000"/>
              </a:buClr>
              <a:buSzTx/>
              <a:buFontTx/>
              <a:buNone/>
              <a:tabLst/>
              <a:defRPr/>
            </a:pPr>
            <a:endParaRPr kumimoji="0" lang="en-US" sz="1079" b="0" i="0" u="none" strike="noStrike" kern="1200" cap="none" spc="0" normalizeH="0" baseline="0" noProof="0">
              <a:ln>
                <a:noFill/>
              </a:ln>
              <a:solidFill>
                <a:srgbClr val="3C3C41"/>
              </a:solidFill>
              <a:effectLst/>
              <a:uLnTx/>
              <a:uFillTx/>
              <a:latin typeface="Segoe UI"/>
              <a:ea typeface="Microsoft YaHei" panose="020B0503020204020204" pitchFamily="34" charset="-122"/>
              <a:cs typeface="Futura Medium" panose="020B0602020204020303" pitchFamily="34" charset="-79"/>
              <a:sym typeface="Arial"/>
            </a:endParaRPr>
          </a:p>
        </p:txBody>
      </p:sp>
      <p:sp>
        <p:nvSpPr>
          <p:cNvPr id="19" name="Rounded Rectangle 109">
            <a:extLst>
              <a:ext uri="{FF2B5EF4-FFF2-40B4-BE49-F238E27FC236}">
                <a16:creationId xmlns:a16="http://schemas.microsoft.com/office/drawing/2014/main" id="{24C23A08-F02C-48B3-9136-EB3F597FFDAA}"/>
              </a:ext>
              <a:ext uri="{C183D7F6-B498-43B3-948B-1728B52AA6E4}">
                <adec:decorative xmlns:adec="http://schemas.microsoft.com/office/drawing/2017/decorative" val="1"/>
              </a:ext>
            </a:extLst>
          </p:cNvPr>
          <p:cNvSpPr/>
          <p:nvPr userDrawn="1"/>
        </p:nvSpPr>
        <p:spPr>
          <a:xfrm>
            <a:off x="8211317" y="5022557"/>
            <a:ext cx="1165352" cy="298792"/>
          </a:xfrm>
          <a:prstGeom prst="roundRect">
            <a:avLst>
              <a:gd name="adj" fmla="val 8379"/>
            </a:avLst>
          </a:prstGeom>
          <a:solidFill>
            <a:schemeClr val="bg2">
              <a:lumMod val="25000"/>
              <a:lumOff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9629" tIns="89629" rIns="89629" bIns="89629"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96284" rtl="0" eaLnBrk="1" fontAlgn="auto" latinLnBrk="0" hangingPunct="1">
              <a:lnSpc>
                <a:spcPct val="100000"/>
              </a:lnSpc>
              <a:spcBef>
                <a:spcPts val="0"/>
              </a:spcBef>
              <a:spcAft>
                <a:spcPts val="0"/>
              </a:spcAft>
              <a:buClr>
                <a:srgbClr val="000000"/>
              </a:buClr>
              <a:buSzTx/>
              <a:buFontTx/>
              <a:buNone/>
              <a:tabLst/>
              <a:defRPr/>
            </a:pPr>
            <a:endParaRPr kumimoji="0" lang="en-US" sz="1079" b="0" i="0" u="none" strike="noStrike" kern="1200" cap="none" spc="0" normalizeH="0" baseline="0" noProof="0">
              <a:ln>
                <a:noFill/>
              </a:ln>
              <a:solidFill>
                <a:schemeClr val="tx1"/>
              </a:solidFill>
              <a:effectLst/>
              <a:uLnTx/>
              <a:uFillTx/>
              <a:latin typeface="Segoe UI"/>
              <a:ea typeface="Microsoft YaHei" panose="020B0503020204020204" pitchFamily="34" charset="-122"/>
              <a:cs typeface="Futura Medium" panose="020B0602020204020303" pitchFamily="34" charset="-79"/>
              <a:sym typeface="Arial"/>
            </a:endParaRPr>
          </a:p>
        </p:txBody>
      </p:sp>
      <p:sp>
        <p:nvSpPr>
          <p:cNvPr id="20" name="Rounded Rectangle 110">
            <a:extLst>
              <a:ext uri="{FF2B5EF4-FFF2-40B4-BE49-F238E27FC236}">
                <a16:creationId xmlns:a16="http://schemas.microsoft.com/office/drawing/2014/main" id="{24174ED9-089E-4552-924C-FD21AB4CF03B}"/>
              </a:ext>
              <a:ext uri="{C183D7F6-B498-43B3-948B-1728B52AA6E4}">
                <adec:decorative xmlns:adec="http://schemas.microsoft.com/office/drawing/2017/decorative" val="1"/>
              </a:ext>
            </a:extLst>
          </p:cNvPr>
          <p:cNvSpPr/>
          <p:nvPr userDrawn="1"/>
        </p:nvSpPr>
        <p:spPr>
          <a:xfrm>
            <a:off x="9530049" y="5022557"/>
            <a:ext cx="1165352" cy="298792"/>
          </a:xfrm>
          <a:prstGeom prst="roundRect">
            <a:avLst>
              <a:gd name="adj" fmla="val 5789"/>
            </a:avLst>
          </a:prstGeom>
          <a:solidFill>
            <a:schemeClr val="bg2">
              <a:lumMod val="25000"/>
              <a:lumOff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9629" tIns="89629" rIns="89629" bIns="89629"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96284" rtl="0" eaLnBrk="1" fontAlgn="auto" latinLnBrk="0" hangingPunct="1">
              <a:lnSpc>
                <a:spcPct val="100000"/>
              </a:lnSpc>
              <a:spcBef>
                <a:spcPts val="0"/>
              </a:spcBef>
              <a:spcAft>
                <a:spcPts val="0"/>
              </a:spcAft>
              <a:buClr>
                <a:srgbClr val="000000"/>
              </a:buClr>
              <a:buSzTx/>
              <a:buFontTx/>
              <a:buNone/>
              <a:tabLst/>
              <a:defRPr/>
            </a:pPr>
            <a:endParaRPr kumimoji="0" lang="en-US" sz="1079" b="0" i="0" u="none" strike="noStrike" kern="1200" cap="none" spc="0" normalizeH="0" baseline="0" noProof="0">
              <a:ln>
                <a:noFill/>
              </a:ln>
              <a:solidFill>
                <a:schemeClr val="tx1"/>
              </a:solidFill>
              <a:effectLst/>
              <a:uLnTx/>
              <a:uFillTx/>
              <a:latin typeface="Segoe UI"/>
              <a:ea typeface="Microsoft YaHei" panose="020B0503020204020204" pitchFamily="34" charset="-122"/>
              <a:cs typeface="Futura Medium" panose="020B0602020204020303" pitchFamily="34" charset="-79"/>
              <a:sym typeface="Arial"/>
            </a:endParaRPr>
          </a:p>
        </p:txBody>
      </p:sp>
      <p:sp>
        <p:nvSpPr>
          <p:cNvPr id="21" name="Rounded Rectangle 111">
            <a:extLst>
              <a:ext uri="{FF2B5EF4-FFF2-40B4-BE49-F238E27FC236}">
                <a16:creationId xmlns:a16="http://schemas.microsoft.com/office/drawing/2014/main" id="{56DC996C-6D55-4492-AAC6-CF980A7D0D61}"/>
              </a:ext>
              <a:ext uri="{C183D7F6-B498-43B3-948B-1728B52AA6E4}">
                <adec:decorative xmlns:adec="http://schemas.microsoft.com/office/drawing/2017/decorative" val="1"/>
              </a:ext>
            </a:extLst>
          </p:cNvPr>
          <p:cNvSpPr/>
          <p:nvPr userDrawn="1"/>
        </p:nvSpPr>
        <p:spPr>
          <a:xfrm>
            <a:off x="8211318" y="3857747"/>
            <a:ext cx="2509989" cy="298792"/>
          </a:xfrm>
          <a:prstGeom prst="roundRect">
            <a:avLst>
              <a:gd name="adj" fmla="val 7861"/>
            </a:avLst>
          </a:prstGeom>
          <a:solidFill>
            <a:schemeClr val="bg2">
              <a:lumMod val="25000"/>
              <a:lumOff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9629" tIns="89629" rIns="89629" bIns="89629"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96284" rtl="0" eaLnBrk="1" fontAlgn="auto" latinLnBrk="0" hangingPunct="1">
              <a:lnSpc>
                <a:spcPct val="100000"/>
              </a:lnSpc>
              <a:spcBef>
                <a:spcPts val="0"/>
              </a:spcBef>
              <a:spcAft>
                <a:spcPts val="0"/>
              </a:spcAft>
              <a:buClr>
                <a:srgbClr val="000000"/>
              </a:buClr>
              <a:buSzTx/>
              <a:buFontTx/>
              <a:buNone/>
              <a:tabLst/>
              <a:defRPr/>
            </a:pPr>
            <a:endParaRPr kumimoji="0" lang="en-US" sz="1079" b="0" i="0" u="none" strike="noStrike" kern="1200" cap="none" spc="0" normalizeH="0" baseline="0" noProof="0">
              <a:ln>
                <a:noFill/>
              </a:ln>
              <a:solidFill>
                <a:schemeClr val="tx1"/>
              </a:solidFill>
              <a:effectLst/>
              <a:uLnTx/>
              <a:uFillTx/>
              <a:latin typeface="Segoe UI"/>
              <a:ea typeface="Microsoft YaHei" panose="020B0503020204020204" pitchFamily="34" charset="-122"/>
              <a:cs typeface="Futura Medium" panose="020B0602020204020303" pitchFamily="34" charset="-79"/>
              <a:sym typeface="Arial"/>
            </a:endParaRPr>
          </a:p>
        </p:txBody>
      </p:sp>
      <p:sp>
        <p:nvSpPr>
          <p:cNvPr id="22" name="Rounded Rectangle 112">
            <a:extLst>
              <a:ext uri="{FF2B5EF4-FFF2-40B4-BE49-F238E27FC236}">
                <a16:creationId xmlns:a16="http://schemas.microsoft.com/office/drawing/2014/main" id="{5FBD963F-566A-4304-AE0E-185661B8066E}"/>
              </a:ext>
              <a:ext uri="{C183D7F6-B498-43B3-948B-1728B52AA6E4}">
                <adec:decorative xmlns:adec="http://schemas.microsoft.com/office/drawing/2017/decorative" val="1"/>
              </a:ext>
            </a:extLst>
          </p:cNvPr>
          <p:cNvSpPr/>
          <p:nvPr userDrawn="1"/>
        </p:nvSpPr>
        <p:spPr>
          <a:xfrm>
            <a:off x="8211318" y="4634287"/>
            <a:ext cx="2509989" cy="298792"/>
          </a:xfrm>
          <a:prstGeom prst="roundRect">
            <a:avLst>
              <a:gd name="adj" fmla="val 6825"/>
            </a:avLst>
          </a:prstGeom>
          <a:solidFill>
            <a:schemeClr val="bg2">
              <a:lumMod val="25000"/>
              <a:lumOff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9629" tIns="89629" rIns="89629" bIns="89629"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896284" rtl="0" eaLnBrk="1" fontAlgn="auto" latinLnBrk="0" hangingPunct="1">
              <a:lnSpc>
                <a:spcPct val="100000"/>
              </a:lnSpc>
              <a:spcBef>
                <a:spcPts val="0"/>
              </a:spcBef>
              <a:spcAft>
                <a:spcPts val="0"/>
              </a:spcAft>
              <a:buClr>
                <a:srgbClr val="000000"/>
              </a:buClr>
              <a:buSzTx/>
              <a:buFontTx/>
              <a:buNone/>
              <a:tabLst/>
              <a:defRPr/>
            </a:pPr>
            <a:endParaRPr kumimoji="0" lang="en-US" sz="1079" b="0" i="0" u="none" strike="noStrike" kern="1200" cap="none" spc="0" normalizeH="0" baseline="0" noProof="0">
              <a:ln>
                <a:noFill/>
              </a:ln>
              <a:solidFill>
                <a:schemeClr val="tx1"/>
              </a:solidFill>
              <a:effectLst/>
              <a:uLnTx/>
              <a:uFillTx/>
              <a:latin typeface="Segoe UI"/>
              <a:ea typeface="Microsoft YaHei" panose="020B0503020204020204" pitchFamily="34" charset="-122"/>
              <a:cs typeface="Futura Medium" panose="020B0602020204020303" pitchFamily="34" charset="-79"/>
              <a:sym typeface="Arial"/>
            </a:endParaRPr>
          </a:p>
        </p:txBody>
      </p:sp>
      <p:sp>
        <p:nvSpPr>
          <p:cNvPr id="23" name="Content Placeholder 22">
            <a:extLst>
              <a:ext uri="{FF2B5EF4-FFF2-40B4-BE49-F238E27FC236}">
                <a16:creationId xmlns:a16="http://schemas.microsoft.com/office/drawing/2014/main" id="{8DD99E8F-529B-4716-B688-789A90DE8326}"/>
              </a:ext>
            </a:extLst>
          </p:cNvPr>
          <p:cNvSpPr>
            <a:spLocks noGrp="1"/>
          </p:cNvSpPr>
          <p:nvPr>
            <p:ph sz="quarter" idx="13"/>
          </p:nvPr>
        </p:nvSpPr>
        <p:spPr>
          <a:xfrm>
            <a:off x="925513" y="1863725"/>
            <a:ext cx="3750659" cy="3839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6EC1568B-79E8-4D52-A26B-DC657B429658}"/>
              </a:ext>
            </a:extLst>
          </p:cNvPr>
          <p:cNvSpPr>
            <a:spLocks noGrp="1"/>
          </p:cNvSpPr>
          <p:nvPr>
            <p:ph sz="quarter" idx="14"/>
          </p:nvPr>
        </p:nvSpPr>
        <p:spPr>
          <a:xfrm>
            <a:off x="563563" y="4838700"/>
            <a:ext cx="1103191" cy="624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6">
            <a:extLst>
              <a:ext uri="{FF2B5EF4-FFF2-40B4-BE49-F238E27FC236}">
                <a16:creationId xmlns:a16="http://schemas.microsoft.com/office/drawing/2014/main" id="{56C99F00-2D3F-4525-98B0-BA38A4D0939A}"/>
              </a:ext>
            </a:extLst>
          </p:cNvPr>
          <p:cNvSpPr>
            <a:spLocks noGrp="1"/>
          </p:cNvSpPr>
          <p:nvPr>
            <p:ph sz="quarter" idx="15"/>
          </p:nvPr>
        </p:nvSpPr>
        <p:spPr>
          <a:xfrm>
            <a:off x="1955800" y="4838700"/>
            <a:ext cx="858838" cy="623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8">
            <a:extLst>
              <a:ext uri="{FF2B5EF4-FFF2-40B4-BE49-F238E27FC236}">
                <a16:creationId xmlns:a16="http://schemas.microsoft.com/office/drawing/2014/main" id="{631C8BC8-DB84-475B-9F4B-FF6AB7670F8F}"/>
              </a:ext>
            </a:extLst>
          </p:cNvPr>
          <p:cNvSpPr>
            <a:spLocks noGrp="1"/>
          </p:cNvSpPr>
          <p:nvPr>
            <p:ph sz="quarter" idx="16"/>
          </p:nvPr>
        </p:nvSpPr>
        <p:spPr>
          <a:xfrm>
            <a:off x="3009900" y="4838700"/>
            <a:ext cx="858838" cy="623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30">
            <a:extLst>
              <a:ext uri="{FF2B5EF4-FFF2-40B4-BE49-F238E27FC236}">
                <a16:creationId xmlns:a16="http://schemas.microsoft.com/office/drawing/2014/main" id="{1972889B-1D73-43B7-9C8E-460CEEDED994}"/>
              </a:ext>
            </a:extLst>
          </p:cNvPr>
          <p:cNvSpPr>
            <a:spLocks noGrp="1"/>
          </p:cNvSpPr>
          <p:nvPr>
            <p:ph sz="quarter" idx="17"/>
          </p:nvPr>
        </p:nvSpPr>
        <p:spPr>
          <a:xfrm>
            <a:off x="563563" y="5643563"/>
            <a:ext cx="3135312" cy="417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32">
            <a:extLst>
              <a:ext uri="{FF2B5EF4-FFF2-40B4-BE49-F238E27FC236}">
                <a16:creationId xmlns:a16="http://schemas.microsoft.com/office/drawing/2014/main" id="{631D8E12-D9B9-4D70-8B24-4DC95B76181A}"/>
              </a:ext>
            </a:extLst>
          </p:cNvPr>
          <p:cNvSpPr>
            <a:spLocks noGrp="1"/>
          </p:cNvSpPr>
          <p:nvPr>
            <p:ph sz="quarter" idx="18"/>
          </p:nvPr>
        </p:nvSpPr>
        <p:spPr>
          <a:xfrm>
            <a:off x="266700" y="6192838"/>
            <a:ext cx="855663" cy="271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Content Placeholder 34">
            <a:extLst>
              <a:ext uri="{FF2B5EF4-FFF2-40B4-BE49-F238E27FC236}">
                <a16:creationId xmlns:a16="http://schemas.microsoft.com/office/drawing/2014/main" id="{1511F47E-7F2B-42B7-985D-111124D02228}"/>
              </a:ext>
            </a:extLst>
          </p:cNvPr>
          <p:cNvSpPr>
            <a:spLocks noGrp="1"/>
          </p:cNvSpPr>
          <p:nvPr>
            <p:ph sz="quarter" idx="19"/>
          </p:nvPr>
        </p:nvSpPr>
        <p:spPr>
          <a:xfrm>
            <a:off x="1781175" y="6296025"/>
            <a:ext cx="1033463"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6">
            <a:extLst>
              <a:ext uri="{FF2B5EF4-FFF2-40B4-BE49-F238E27FC236}">
                <a16:creationId xmlns:a16="http://schemas.microsoft.com/office/drawing/2014/main" id="{0C5F3209-AFD9-44C1-8EA3-C3D35C5B10F2}"/>
              </a:ext>
            </a:extLst>
          </p:cNvPr>
          <p:cNvSpPr>
            <a:spLocks noGrp="1"/>
          </p:cNvSpPr>
          <p:nvPr>
            <p:ph sz="quarter" idx="20"/>
          </p:nvPr>
        </p:nvSpPr>
        <p:spPr>
          <a:xfrm>
            <a:off x="4497388" y="2782888"/>
            <a:ext cx="1903412" cy="657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Content Placeholder 38">
            <a:extLst>
              <a:ext uri="{FF2B5EF4-FFF2-40B4-BE49-F238E27FC236}">
                <a16:creationId xmlns:a16="http://schemas.microsoft.com/office/drawing/2014/main" id="{C8370656-9CDF-43FE-8CBC-5CD9D7A57064}"/>
              </a:ext>
            </a:extLst>
          </p:cNvPr>
          <p:cNvSpPr>
            <a:spLocks noGrp="1"/>
          </p:cNvSpPr>
          <p:nvPr>
            <p:ph sz="quarter" idx="21"/>
          </p:nvPr>
        </p:nvSpPr>
        <p:spPr>
          <a:xfrm>
            <a:off x="4497388" y="4838700"/>
            <a:ext cx="1957387" cy="804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Content Placeholder 40">
            <a:extLst>
              <a:ext uri="{FF2B5EF4-FFF2-40B4-BE49-F238E27FC236}">
                <a16:creationId xmlns:a16="http://schemas.microsoft.com/office/drawing/2014/main" id="{74371C3C-36A9-49F5-A323-2640F87F07CF}"/>
              </a:ext>
            </a:extLst>
          </p:cNvPr>
          <p:cNvSpPr>
            <a:spLocks noGrp="1"/>
          </p:cNvSpPr>
          <p:nvPr>
            <p:ph sz="quarter" idx="22"/>
          </p:nvPr>
        </p:nvSpPr>
        <p:spPr>
          <a:xfrm>
            <a:off x="393700" y="6661150"/>
            <a:ext cx="2616200" cy="2855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Content Placeholder 42">
            <a:extLst>
              <a:ext uri="{FF2B5EF4-FFF2-40B4-BE49-F238E27FC236}">
                <a16:creationId xmlns:a16="http://schemas.microsoft.com/office/drawing/2014/main" id="{6067A7FD-9954-44C8-8B51-1B87E55DF091}"/>
              </a:ext>
            </a:extLst>
          </p:cNvPr>
          <p:cNvSpPr>
            <a:spLocks noGrp="1"/>
          </p:cNvSpPr>
          <p:nvPr>
            <p:ph sz="quarter" idx="23"/>
          </p:nvPr>
        </p:nvSpPr>
        <p:spPr>
          <a:xfrm>
            <a:off x="6794500" y="1782763"/>
            <a:ext cx="1192213"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Content Placeholder 44">
            <a:extLst>
              <a:ext uri="{FF2B5EF4-FFF2-40B4-BE49-F238E27FC236}">
                <a16:creationId xmlns:a16="http://schemas.microsoft.com/office/drawing/2014/main" id="{917761FA-81EC-4073-B185-37AE41B64D39}"/>
              </a:ext>
            </a:extLst>
          </p:cNvPr>
          <p:cNvSpPr>
            <a:spLocks noGrp="1"/>
          </p:cNvSpPr>
          <p:nvPr>
            <p:ph sz="quarter" idx="24"/>
          </p:nvPr>
        </p:nvSpPr>
        <p:spPr>
          <a:xfrm>
            <a:off x="8153400" y="1782763"/>
            <a:ext cx="831850"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Content Placeholder 46">
            <a:extLst>
              <a:ext uri="{FF2B5EF4-FFF2-40B4-BE49-F238E27FC236}">
                <a16:creationId xmlns:a16="http://schemas.microsoft.com/office/drawing/2014/main" id="{6064BE0E-7314-4612-A80C-EBE350308D74}"/>
              </a:ext>
            </a:extLst>
          </p:cNvPr>
          <p:cNvSpPr>
            <a:spLocks noGrp="1"/>
          </p:cNvSpPr>
          <p:nvPr>
            <p:ph sz="quarter" idx="25"/>
          </p:nvPr>
        </p:nvSpPr>
        <p:spPr>
          <a:xfrm>
            <a:off x="9066213" y="1782763"/>
            <a:ext cx="1038225"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Content Placeholder 48">
            <a:extLst>
              <a:ext uri="{FF2B5EF4-FFF2-40B4-BE49-F238E27FC236}">
                <a16:creationId xmlns:a16="http://schemas.microsoft.com/office/drawing/2014/main" id="{0C94193A-01F5-4F36-9B1E-00B1E7F35188}"/>
              </a:ext>
            </a:extLst>
          </p:cNvPr>
          <p:cNvSpPr>
            <a:spLocks noGrp="1"/>
          </p:cNvSpPr>
          <p:nvPr>
            <p:ph sz="quarter" idx="26"/>
          </p:nvPr>
        </p:nvSpPr>
        <p:spPr>
          <a:xfrm>
            <a:off x="10325100" y="1782763"/>
            <a:ext cx="820738" cy="26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Content Placeholder 50">
            <a:extLst>
              <a:ext uri="{FF2B5EF4-FFF2-40B4-BE49-F238E27FC236}">
                <a16:creationId xmlns:a16="http://schemas.microsoft.com/office/drawing/2014/main" id="{8496AD47-DFA1-45AB-B884-95205EF42123}"/>
              </a:ext>
            </a:extLst>
          </p:cNvPr>
          <p:cNvSpPr>
            <a:spLocks noGrp="1"/>
          </p:cNvSpPr>
          <p:nvPr>
            <p:ph sz="quarter" idx="27"/>
          </p:nvPr>
        </p:nvSpPr>
        <p:spPr>
          <a:xfrm>
            <a:off x="6794500" y="2416175"/>
            <a:ext cx="4265613" cy="48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Content Placeholder 52">
            <a:extLst>
              <a:ext uri="{FF2B5EF4-FFF2-40B4-BE49-F238E27FC236}">
                <a16:creationId xmlns:a16="http://schemas.microsoft.com/office/drawing/2014/main" id="{E3C02EEB-47B3-4D4E-BAEB-FA61A1ABCFB7}"/>
              </a:ext>
            </a:extLst>
          </p:cNvPr>
          <p:cNvSpPr>
            <a:spLocks noGrp="1"/>
          </p:cNvSpPr>
          <p:nvPr>
            <p:ph sz="quarter" idx="28"/>
          </p:nvPr>
        </p:nvSpPr>
        <p:spPr>
          <a:xfrm>
            <a:off x="7986713" y="3170238"/>
            <a:ext cx="2592387" cy="388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Content Placeholder 54">
            <a:extLst>
              <a:ext uri="{FF2B5EF4-FFF2-40B4-BE49-F238E27FC236}">
                <a16:creationId xmlns:a16="http://schemas.microsoft.com/office/drawing/2014/main" id="{845549C2-B1F8-4B20-BE56-A399B7F2601E}"/>
              </a:ext>
            </a:extLst>
          </p:cNvPr>
          <p:cNvSpPr>
            <a:spLocks noGrp="1"/>
          </p:cNvSpPr>
          <p:nvPr>
            <p:ph sz="quarter" idx="29"/>
          </p:nvPr>
        </p:nvSpPr>
        <p:spPr>
          <a:xfrm>
            <a:off x="6886575" y="4040188"/>
            <a:ext cx="773113" cy="206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 name="Content Placeholder 56">
            <a:extLst>
              <a:ext uri="{FF2B5EF4-FFF2-40B4-BE49-F238E27FC236}">
                <a16:creationId xmlns:a16="http://schemas.microsoft.com/office/drawing/2014/main" id="{5EA830D8-0520-4FD2-934B-2CD95433A1B7}"/>
              </a:ext>
            </a:extLst>
          </p:cNvPr>
          <p:cNvSpPr>
            <a:spLocks noGrp="1"/>
          </p:cNvSpPr>
          <p:nvPr>
            <p:ph sz="quarter" idx="30"/>
          </p:nvPr>
        </p:nvSpPr>
        <p:spPr>
          <a:xfrm>
            <a:off x="7870825" y="4040188"/>
            <a:ext cx="671513" cy="234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 name="Content Placeholder 58">
            <a:extLst>
              <a:ext uri="{FF2B5EF4-FFF2-40B4-BE49-F238E27FC236}">
                <a16:creationId xmlns:a16="http://schemas.microsoft.com/office/drawing/2014/main" id="{7CB27646-3767-467B-A7CD-B7617AF4820E}"/>
              </a:ext>
            </a:extLst>
          </p:cNvPr>
          <p:cNvSpPr>
            <a:spLocks noGrp="1"/>
          </p:cNvSpPr>
          <p:nvPr>
            <p:ph sz="quarter" idx="31"/>
          </p:nvPr>
        </p:nvSpPr>
        <p:spPr>
          <a:xfrm>
            <a:off x="10721975" y="4156075"/>
            <a:ext cx="671513" cy="234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 name="Content Placeholder 60">
            <a:extLst>
              <a:ext uri="{FF2B5EF4-FFF2-40B4-BE49-F238E27FC236}">
                <a16:creationId xmlns:a16="http://schemas.microsoft.com/office/drawing/2014/main" id="{BF82263F-DE64-44B4-8905-A4BD52D1D227}"/>
              </a:ext>
            </a:extLst>
          </p:cNvPr>
          <p:cNvSpPr>
            <a:spLocks noGrp="1"/>
          </p:cNvSpPr>
          <p:nvPr>
            <p:ph sz="quarter" idx="32"/>
          </p:nvPr>
        </p:nvSpPr>
        <p:spPr>
          <a:xfrm>
            <a:off x="7407275" y="4633913"/>
            <a:ext cx="866775" cy="298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 name="Content Placeholder 62">
            <a:extLst>
              <a:ext uri="{FF2B5EF4-FFF2-40B4-BE49-F238E27FC236}">
                <a16:creationId xmlns:a16="http://schemas.microsoft.com/office/drawing/2014/main" id="{2658677C-86D2-4E56-8ACC-83BD005A0FFB}"/>
              </a:ext>
            </a:extLst>
          </p:cNvPr>
          <p:cNvSpPr>
            <a:spLocks noGrp="1"/>
          </p:cNvSpPr>
          <p:nvPr>
            <p:ph sz="quarter" idx="33"/>
          </p:nvPr>
        </p:nvSpPr>
        <p:spPr>
          <a:xfrm>
            <a:off x="7986713" y="5321300"/>
            <a:ext cx="752475" cy="179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 name="Content Placeholder 64">
            <a:extLst>
              <a:ext uri="{FF2B5EF4-FFF2-40B4-BE49-F238E27FC236}">
                <a16:creationId xmlns:a16="http://schemas.microsoft.com/office/drawing/2014/main" id="{A93CDBDC-A1B7-4814-ACC4-5B23C9494376}"/>
              </a:ext>
            </a:extLst>
          </p:cNvPr>
          <p:cNvSpPr>
            <a:spLocks noGrp="1"/>
          </p:cNvSpPr>
          <p:nvPr>
            <p:ph sz="quarter" idx="34"/>
          </p:nvPr>
        </p:nvSpPr>
        <p:spPr>
          <a:xfrm>
            <a:off x="10868025" y="5022850"/>
            <a:ext cx="592138" cy="298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 name="Content Placeholder 66">
            <a:extLst>
              <a:ext uri="{FF2B5EF4-FFF2-40B4-BE49-F238E27FC236}">
                <a16:creationId xmlns:a16="http://schemas.microsoft.com/office/drawing/2014/main" id="{C8A6E4A7-E874-4ABC-902D-0B58E7C16DA1}"/>
              </a:ext>
            </a:extLst>
          </p:cNvPr>
          <p:cNvSpPr>
            <a:spLocks noGrp="1"/>
          </p:cNvSpPr>
          <p:nvPr>
            <p:ph sz="quarter" idx="35"/>
          </p:nvPr>
        </p:nvSpPr>
        <p:spPr>
          <a:xfrm>
            <a:off x="8877300" y="5321300"/>
            <a:ext cx="1447800" cy="322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71095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2" y="6401594"/>
            <a:ext cx="366667" cy="365125"/>
          </a:xfrm>
        </p:spPr>
        <p:txBody>
          <a:bodyPr/>
          <a:lstStyle/>
          <a:p>
            <a:fld id="{7B76384A-BF72-4EC3-9EB1-950545506B9E}" type="slidenum">
              <a:rPr lang="en-IN" smtClean="0"/>
              <a:t>‹Nº›</a:t>
            </a:fld>
            <a:endParaRPr lang="en-IN"/>
          </a:p>
        </p:txBody>
      </p:sp>
      <p:sp>
        <p:nvSpPr>
          <p:cNvPr id="5" name="Rectangle 41">
            <a:extLst>
              <a:ext uri="{FF2B5EF4-FFF2-40B4-BE49-F238E27FC236}">
                <a16:creationId xmlns:a16="http://schemas.microsoft.com/office/drawing/2014/main" id="{1FA40590-1A65-4D39-A0F3-50E2DB504480}"/>
              </a:ext>
              <a:ext uri="{C183D7F6-B498-43B3-948B-1728B52AA6E4}">
                <adec:decorative xmlns:adec="http://schemas.microsoft.com/office/drawing/2017/decorative" val="1"/>
              </a:ext>
            </a:extLst>
          </p:cNvPr>
          <p:cNvSpPr/>
          <p:nvPr userDrawn="1"/>
        </p:nvSpPr>
        <p:spPr bwMode="auto">
          <a:xfrm>
            <a:off x="286014" y="2410552"/>
            <a:ext cx="4263158" cy="2865126"/>
          </a:xfrm>
          <a:prstGeom prst="rect">
            <a:avLst/>
          </a:prstGeom>
          <a:noFill/>
          <a:ln w="12700" cap="flat" cmpd="sng" algn="ctr">
            <a:solidFill>
              <a:srgbClr val="50E6FF"/>
            </a:solidFill>
            <a:prstDash val="sysDash"/>
            <a:headEnd type="diamond" w="med" len="med"/>
            <a:tailEnd type="diamond" w="med" len="med"/>
          </a:ln>
          <a:effectLst/>
        </p:spPr>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w="3175">
                <a:noFill/>
              </a:ln>
              <a:solidFill>
                <a:prstClr val="white"/>
              </a:solidFill>
              <a:effectLst/>
              <a:uLnTx/>
              <a:uFillTx/>
              <a:latin typeface="Segoe UI Semibold"/>
              <a:ea typeface="+mn-ea"/>
              <a:cs typeface="Segoe UI" panose="020B0502040204020203" pitchFamily="34" charset="0"/>
            </a:endParaRPr>
          </a:p>
        </p:txBody>
      </p:sp>
      <p:sp>
        <p:nvSpPr>
          <p:cNvPr id="9" name="Rectangle 41">
            <a:extLst>
              <a:ext uri="{FF2B5EF4-FFF2-40B4-BE49-F238E27FC236}">
                <a16:creationId xmlns:a16="http://schemas.microsoft.com/office/drawing/2014/main" id="{1EBE4EFD-16AA-41DF-B5D3-40DE0CC2F4E5}"/>
              </a:ext>
              <a:ext uri="{C183D7F6-B498-43B3-948B-1728B52AA6E4}">
                <adec:decorative xmlns:adec="http://schemas.microsoft.com/office/drawing/2017/decorative" val="1"/>
              </a:ext>
            </a:extLst>
          </p:cNvPr>
          <p:cNvSpPr/>
          <p:nvPr userDrawn="1"/>
        </p:nvSpPr>
        <p:spPr bwMode="auto">
          <a:xfrm>
            <a:off x="7107927" y="3172226"/>
            <a:ext cx="4514969" cy="2329340"/>
          </a:xfrm>
          <a:prstGeom prst="rect">
            <a:avLst/>
          </a:prstGeom>
          <a:noFill/>
          <a:ln w="12700" cap="flat" cmpd="sng" algn="ctr">
            <a:solidFill>
              <a:srgbClr val="50E6FF"/>
            </a:solidFill>
            <a:prstDash val="sysDash"/>
            <a:headEnd type="diamond" w="med" len="med"/>
            <a:tailEnd type="diamond" w="med" len="med"/>
          </a:ln>
          <a:effectLst/>
        </p:spPr>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w="3175">
                <a:noFill/>
              </a:ln>
              <a:solidFill>
                <a:prstClr val="white"/>
              </a:solidFill>
              <a:effectLst/>
              <a:uLnTx/>
              <a:uFillTx/>
              <a:latin typeface="Segoe UI Semibold"/>
              <a:ea typeface="+mn-ea"/>
              <a:cs typeface="Segoe UI" panose="020B0502040204020203" pitchFamily="34" charset="0"/>
            </a:endParaRPr>
          </a:p>
        </p:txBody>
      </p:sp>
      <p:sp>
        <p:nvSpPr>
          <p:cNvPr id="12" name="Content Placeholder 11">
            <a:extLst>
              <a:ext uri="{FF2B5EF4-FFF2-40B4-BE49-F238E27FC236}">
                <a16:creationId xmlns:a16="http://schemas.microsoft.com/office/drawing/2014/main" id="{7FB58C6E-15DF-405E-9853-8CA9A5FCF554}"/>
              </a:ext>
            </a:extLst>
          </p:cNvPr>
          <p:cNvSpPr>
            <a:spLocks noGrp="1"/>
          </p:cNvSpPr>
          <p:nvPr>
            <p:ph sz="quarter" idx="13"/>
          </p:nvPr>
        </p:nvSpPr>
        <p:spPr>
          <a:xfrm>
            <a:off x="563563" y="1736725"/>
            <a:ext cx="2630487" cy="439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AAC10EAF-106A-4BFE-89ED-3454BE90F16F}"/>
              </a:ext>
            </a:extLst>
          </p:cNvPr>
          <p:cNvSpPr>
            <a:spLocks noGrp="1"/>
          </p:cNvSpPr>
          <p:nvPr>
            <p:ph sz="quarter" idx="14"/>
          </p:nvPr>
        </p:nvSpPr>
        <p:spPr>
          <a:xfrm>
            <a:off x="563563" y="2700338"/>
            <a:ext cx="1149350" cy="58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A2330A43-CFF9-4AC6-9ACA-E0EBA1C86032}"/>
              </a:ext>
            </a:extLst>
          </p:cNvPr>
          <p:cNvSpPr>
            <a:spLocks noGrp="1"/>
          </p:cNvSpPr>
          <p:nvPr>
            <p:ph sz="quarter" idx="15"/>
          </p:nvPr>
        </p:nvSpPr>
        <p:spPr>
          <a:xfrm>
            <a:off x="2511424" y="2700337"/>
            <a:ext cx="1760243" cy="945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1EF9A7E4-6B70-421C-87E6-8F2A09A83312}"/>
              </a:ext>
            </a:extLst>
          </p:cNvPr>
          <p:cNvSpPr>
            <a:spLocks noGrp="1"/>
          </p:cNvSpPr>
          <p:nvPr>
            <p:ph sz="quarter" idx="16"/>
          </p:nvPr>
        </p:nvSpPr>
        <p:spPr>
          <a:xfrm>
            <a:off x="1712912" y="4193052"/>
            <a:ext cx="2083583" cy="830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43A41889-61B9-4958-AD43-CA0D7D02C461}"/>
              </a:ext>
            </a:extLst>
          </p:cNvPr>
          <p:cNvSpPr>
            <a:spLocks noGrp="1"/>
          </p:cNvSpPr>
          <p:nvPr>
            <p:ph sz="quarter" idx="17"/>
          </p:nvPr>
        </p:nvSpPr>
        <p:spPr>
          <a:xfrm>
            <a:off x="415924" y="5613399"/>
            <a:ext cx="2558769" cy="10621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42B921A0-8F84-4B8E-B6E0-0238127D4D63}"/>
              </a:ext>
            </a:extLst>
          </p:cNvPr>
          <p:cNvSpPr>
            <a:spLocks noGrp="1"/>
          </p:cNvSpPr>
          <p:nvPr>
            <p:ph sz="quarter" idx="18"/>
          </p:nvPr>
        </p:nvSpPr>
        <p:spPr>
          <a:xfrm>
            <a:off x="2742606" y="4026007"/>
            <a:ext cx="1266017" cy="945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1B29F44B-D6C9-4BCE-9938-95FA02DE2D33}"/>
              </a:ext>
            </a:extLst>
          </p:cNvPr>
          <p:cNvSpPr>
            <a:spLocks noGrp="1"/>
          </p:cNvSpPr>
          <p:nvPr>
            <p:ph sz="quarter" idx="19"/>
          </p:nvPr>
        </p:nvSpPr>
        <p:spPr>
          <a:xfrm>
            <a:off x="4506972" y="4398083"/>
            <a:ext cx="660400" cy="207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D8887D74-C079-4561-8A08-47883CDD5A6B}"/>
              </a:ext>
            </a:extLst>
          </p:cNvPr>
          <p:cNvSpPr>
            <a:spLocks noGrp="1"/>
          </p:cNvSpPr>
          <p:nvPr>
            <p:ph sz="quarter" idx="20"/>
          </p:nvPr>
        </p:nvSpPr>
        <p:spPr>
          <a:xfrm>
            <a:off x="2079022" y="4277875"/>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a:extLst>
              <a:ext uri="{FF2B5EF4-FFF2-40B4-BE49-F238E27FC236}">
                <a16:creationId xmlns:a16="http://schemas.microsoft.com/office/drawing/2014/main" id="{63B8AC2A-0947-4D06-A0B1-99921457C157}"/>
              </a:ext>
            </a:extLst>
          </p:cNvPr>
          <p:cNvSpPr>
            <a:spLocks noGrp="1"/>
          </p:cNvSpPr>
          <p:nvPr>
            <p:ph sz="quarter" idx="21"/>
          </p:nvPr>
        </p:nvSpPr>
        <p:spPr>
          <a:xfrm>
            <a:off x="2655476" y="4845247"/>
            <a:ext cx="1017588" cy="439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a:extLst>
              <a:ext uri="{FF2B5EF4-FFF2-40B4-BE49-F238E27FC236}">
                <a16:creationId xmlns:a16="http://schemas.microsoft.com/office/drawing/2014/main" id="{C4CF9B93-37EE-495F-8026-BE467F9E6E03}"/>
              </a:ext>
            </a:extLst>
          </p:cNvPr>
          <p:cNvSpPr>
            <a:spLocks noGrp="1"/>
          </p:cNvSpPr>
          <p:nvPr>
            <p:ph sz="quarter" idx="22"/>
          </p:nvPr>
        </p:nvSpPr>
        <p:spPr>
          <a:xfrm>
            <a:off x="2674270" y="3983746"/>
            <a:ext cx="1260475" cy="622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1">
            <a:extLst>
              <a:ext uri="{FF2B5EF4-FFF2-40B4-BE49-F238E27FC236}">
                <a16:creationId xmlns:a16="http://schemas.microsoft.com/office/drawing/2014/main" id="{348B6BE0-D52C-47BF-B66E-A0C0DC35BE5A}"/>
              </a:ext>
            </a:extLst>
          </p:cNvPr>
          <p:cNvSpPr>
            <a:spLocks noGrp="1"/>
          </p:cNvSpPr>
          <p:nvPr>
            <p:ph sz="quarter" idx="23"/>
          </p:nvPr>
        </p:nvSpPr>
        <p:spPr>
          <a:xfrm>
            <a:off x="1574662" y="4808752"/>
            <a:ext cx="2012950" cy="108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a:extLst>
              <a:ext uri="{FF2B5EF4-FFF2-40B4-BE49-F238E27FC236}">
                <a16:creationId xmlns:a16="http://schemas.microsoft.com/office/drawing/2014/main" id="{323886DF-436C-43FE-8C2A-A4238B600FDA}"/>
              </a:ext>
            </a:extLst>
          </p:cNvPr>
          <p:cNvSpPr>
            <a:spLocks noGrp="1"/>
          </p:cNvSpPr>
          <p:nvPr>
            <p:ph sz="quarter" idx="24"/>
          </p:nvPr>
        </p:nvSpPr>
        <p:spPr>
          <a:xfrm>
            <a:off x="7107238" y="5834063"/>
            <a:ext cx="2482850" cy="550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5">
            <a:extLst>
              <a:ext uri="{FF2B5EF4-FFF2-40B4-BE49-F238E27FC236}">
                <a16:creationId xmlns:a16="http://schemas.microsoft.com/office/drawing/2014/main" id="{9A6BBD2B-F5F9-44E6-BBA6-86061DF6C200}"/>
              </a:ext>
            </a:extLst>
          </p:cNvPr>
          <p:cNvSpPr>
            <a:spLocks noGrp="1"/>
          </p:cNvSpPr>
          <p:nvPr>
            <p:ph sz="quarter" idx="25"/>
          </p:nvPr>
        </p:nvSpPr>
        <p:spPr>
          <a:xfrm>
            <a:off x="10196513" y="5834063"/>
            <a:ext cx="1447800" cy="568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037675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6149947" cy="630869"/>
          </a:xfrm>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2" y="6401594"/>
            <a:ext cx="366667" cy="365125"/>
          </a:xfrm>
        </p:spPr>
        <p:txBody>
          <a:bodyPr/>
          <a:lstStyle/>
          <a:p>
            <a:fld id="{7B76384A-BF72-4EC3-9EB1-950545506B9E}" type="slidenum">
              <a:rPr lang="en-IN" smtClean="0"/>
              <a:t>‹Nº›</a:t>
            </a:fld>
            <a:endParaRPr lang="en-IN"/>
          </a:p>
        </p:txBody>
      </p:sp>
      <p:sp>
        <p:nvSpPr>
          <p:cNvPr id="5" name="Rectangle 41">
            <a:extLst>
              <a:ext uri="{FF2B5EF4-FFF2-40B4-BE49-F238E27FC236}">
                <a16:creationId xmlns:a16="http://schemas.microsoft.com/office/drawing/2014/main" id="{01337DF6-504D-4D34-9DDF-6CD44212E89A}"/>
              </a:ext>
              <a:ext uri="{C183D7F6-B498-43B3-948B-1728B52AA6E4}">
                <adec:decorative xmlns:adec="http://schemas.microsoft.com/office/drawing/2017/decorative" val="1"/>
              </a:ext>
            </a:extLst>
          </p:cNvPr>
          <p:cNvSpPr/>
          <p:nvPr userDrawn="1"/>
        </p:nvSpPr>
        <p:spPr bwMode="auto">
          <a:xfrm>
            <a:off x="218014" y="2855310"/>
            <a:ext cx="3916765" cy="1267998"/>
          </a:xfrm>
          <a:prstGeom prst="rect">
            <a:avLst/>
          </a:prstGeom>
          <a:noFill/>
          <a:ln w="12700" cap="flat" cmpd="sng" algn="ctr">
            <a:solidFill>
              <a:srgbClr val="50E6FF"/>
            </a:solidFill>
            <a:prstDash val="sysDash"/>
            <a:headEnd type="diamond" w="med" len="med"/>
            <a:tailEnd type="diamond" w="med" len="med"/>
          </a:ln>
          <a:effectLst/>
        </p:spPr>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w="3175">
                <a:noFill/>
              </a:ln>
              <a:solidFill>
                <a:prstClr val="white"/>
              </a:solidFill>
              <a:effectLst/>
              <a:uLnTx/>
              <a:uFillTx/>
              <a:latin typeface="Segoe UI Semibold"/>
              <a:ea typeface="+mn-ea"/>
              <a:cs typeface="Segoe UI" panose="020B0502040204020203" pitchFamily="34" charset="0"/>
            </a:endParaRPr>
          </a:p>
        </p:txBody>
      </p:sp>
      <p:sp>
        <p:nvSpPr>
          <p:cNvPr id="7" name="Rectangle 41">
            <a:extLst>
              <a:ext uri="{FF2B5EF4-FFF2-40B4-BE49-F238E27FC236}">
                <a16:creationId xmlns:a16="http://schemas.microsoft.com/office/drawing/2014/main" id="{51580329-1D7A-4026-B1ED-891A81E5FC38}"/>
              </a:ext>
              <a:ext uri="{C183D7F6-B498-43B3-948B-1728B52AA6E4}">
                <adec:decorative xmlns:adec="http://schemas.microsoft.com/office/drawing/2017/decorative" val="1"/>
              </a:ext>
            </a:extLst>
          </p:cNvPr>
          <p:cNvSpPr/>
          <p:nvPr userDrawn="1"/>
        </p:nvSpPr>
        <p:spPr bwMode="auto">
          <a:xfrm>
            <a:off x="7381240" y="1104105"/>
            <a:ext cx="3979342" cy="1369429"/>
          </a:xfrm>
          <a:prstGeom prst="rect">
            <a:avLst/>
          </a:prstGeom>
          <a:noFill/>
          <a:ln w="12700" cap="flat" cmpd="sng" algn="ctr">
            <a:solidFill>
              <a:srgbClr val="50E6FF"/>
            </a:solidFill>
            <a:prstDash val="sysDash"/>
            <a:headEnd type="diamond" w="med" len="med"/>
            <a:tailEnd type="diamond" w="med" len="med"/>
          </a:ln>
          <a:effectLst/>
        </p:spPr>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w="3175">
                <a:noFill/>
              </a:ln>
              <a:solidFill>
                <a:prstClr val="white"/>
              </a:solidFill>
              <a:effectLst/>
              <a:uLnTx/>
              <a:uFillTx/>
              <a:latin typeface="Segoe UI Semibold"/>
              <a:ea typeface="+mn-ea"/>
              <a:cs typeface="Segoe UI" panose="020B0502040204020203" pitchFamily="34" charset="0"/>
            </a:endParaRPr>
          </a:p>
        </p:txBody>
      </p:sp>
      <p:sp>
        <p:nvSpPr>
          <p:cNvPr id="8" name="Rectangle 41">
            <a:extLst>
              <a:ext uri="{FF2B5EF4-FFF2-40B4-BE49-F238E27FC236}">
                <a16:creationId xmlns:a16="http://schemas.microsoft.com/office/drawing/2014/main" id="{ADD9320E-E5DF-4B0B-AAAE-09301CB2E6C1}"/>
              </a:ext>
              <a:ext uri="{C183D7F6-B498-43B3-948B-1728B52AA6E4}">
                <adec:decorative xmlns:adec="http://schemas.microsoft.com/office/drawing/2017/decorative" val="1"/>
              </a:ext>
            </a:extLst>
          </p:cNvPr>
          <p:cNvSpPr/>
          <p:nvPr userDrawn="1"/>
        </p:nvSpPr>
        <p:spPr bwMode="auto">
          <a:xfrm>
            <a:off x="7386175" y="2731524"/>
            <a:ext cx="4006917" cy="1371600"/>
          </a:xfrm>
          <a:prstGeom prst="rect">
            <a:avLst/>
          </a:prstGeom>
          <a:noFill/>
          <a:ln w="12700" cap="flat" cmpd="sng" algn="ctr">
            <a:solidFill>
              <a:srgbClr val="50E6FF"/>
            </a:solidFill>
            <a:prstDash val="sysDash"/>
            <a:headEnd type="diamond" w="med" len="med"/>
            <a:tailEnd type="diamond" w="med" len="med"/>
          </a:ln>
          <a:effectLst/>
        </p:spPr>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w="3175">
                <a:noFill/>
              </a:ln>
              <a:solidFill>
                <a:prstClr val="white"/>
              </a:solidFill>
              <a:effectLst/>
              <a:uLnTx/>
              <a:uFillTx/>
              <a:latin typeface="Segoe UI Semibold"/>
              <a:ea typeface="+mn-ea"/>
              <a:cs typeface="Segoe UI" panose="020B0502040204020203" pitchFamily="34" charset="0"/>
            </a:endParaRPr>
          </a:p>
        </p:txBody>
      </p:sp>
      <p:sp>
        <p:nvSpPr>
          <p:cNvPr id="9" name="Rectangle 41">
            <a:extLst>
              <a:ext uri="{FF2B5EF4-FFF2-40B4-BE49-F238E27FC236}">
                <a16:creationId xmlns:a16="http://schemas.microsoft.com/office/drawing/2014/main" id="{B7EB6E24-4B2E-41F4-AFE8-CEEE82CA0737}"/>
              </a:ext>
              <a:ext uri="{C183D7F6-B498-43B3-948B-1728B52AA6E4}">
                <adec:decorative xmlns:adec="http://schemas.microsoft.com/office/drawing/2017/decorative" val="1"/>
              </a:ext>
            </a:extLst>
          </p:cNvPr>
          <p:cNvSpPr/>
          <p:nvPr userDrawn="1"/>
        </p:nvSpPr>
        <p:spPr bwMode="auto">
          <a:xfrm>
            <a:off x="7381240" y="4361113"/>
            <a:ext cx="4006917" cy="1371600"/>
          </a:xfrm>
          <a:prstGeom prst="rect">
            <a:avLst/>
          </a:prstGeom>
          <a:noFill/>
          <a:ln w="12700" cap="flat" cmpd="sng" algn="ctr">
            <a:solidFill>
              <a:srgbClr val="50E6FF"/>
            </a:solidFill>
            <a:prstDash val="sysDash"/>
            <a:headEnd type="diamond" w="med" len="med"/>
            <a:tailEnd type="diamond" w="med" len="med"/>
          </a:ln>
          <a:effectLst/>
        </p:spPr>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w="3175">
                <a:noFill/>
              </a:ln>
              <a:solidFill>
                <a:prstClr val="white"/>
              </a:solidFill>
              <a:effectLst/>
              <a:uLnTx/>
              <a:uFillTx/>
              <a:latin typeface="Segoe UI Semibold"/>
              <a:ea typeface="+mn-ea"/>
              <a:cs typeface="Segoe UI" panose="020B0502040204020203" pitchFamily="34" charset="0"/>
            </a:endParaRPr>
          </a:p>
        </p:txBody>
      </p:sp>
      <p:sp>
        <p:nvSpPr>
          <p:cNvPr id="11" name="Content Placeholder 10">
            <a:extLst>
              <a:ext uri="{FF2B5EF4-FFF2-40B4-BE49-F238E27FC236}">
                <a16:creationId xmlns:a16="http://schemas.microsoft.com/office/drawing/2014/main" id="{7EA1B081-9130-40FA-AE70-88EF363FABD2}"/>
              </a:ext>
            </a:extLst>
          </p:cNvPr>
          <p:cNvSpPr>
            <a:spLocks noGrp="1"/>
          </p:cNvSpPr>
          <p:nvPr>
            <p:ph sz="quarter" idx="13"/>
          </p:nvPr>
        </p:nvSpPr>
        <p:spPr>
          <a:xfrm>
            <a:off x="217488" y="1365250"/>
            <a:ext cx="1878012" cy="463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3FA9EF37-0B21-45E7-B1CF-287F766A1A5E}"/>
              </a:ext>
            </a:extLst>
          </p:cNvPr>
          <p:cNvSpPr>
            <a:spLocks noGrp="1"/>
          </p:cNvSpPr>
          <p:nvPr>
            <p:ph sz="quarter" idx="14"/>
          </p:nvPr>
        </p:nvSpPr>
        <p:spPr>
          <a:xfrm>
            <a:off x="217488" y="2095500"/>
            <a:ext cx="1878012" cy="463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570FC888-CF87-4513-80F8-B6565D4CE2DF}"/>
              </a:ext>
            </a:extLst>
          </p:cNvPr>
          <p:cNvSpPr>
            <a:spLocks noGrp="1"/>
          </p:cNvSpPr>
          <p:nvPr>
            <p:ph sz="quarter" idx="15"/>
          </p:nvPr>
        </p:nvSpPr>
        <p:spPr>
          <a:xfrm>
            <a:off x="428625" y="3113088"/>
            <a:ext cx="1804988" cy="466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2C7DCD40-A014-42EC-94B1-39EEC378CA6F}"/>
              </a:ext>
            </a:extLst>
          </p:cNvPr>
          <p:cNvSpPr>
            <a:spLocks noGrp="1"/>
          </p:cNvSpPr>
          <p:nvPr>
            <p:ph sz="quarter" idx="16"/>
          </p:nvPr>
        </p:nvSpPr>
        <p:spPr>
          <a:xfrm>
            <a:off x="428625" y="4360863"/>
            <a:ext cx="1804988" cy="523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9FD7290E-3B30-4552-B67B-9BF281D2D24B}"/>
              </a:ext>
            </a:extLst>
          </p:cNvPr>
          <p:cNvSpPr>
            <a:spLocks noGrp="1"/>
          </p:cNvSpPr>
          <p:nvPr>
            <p:ph sz="quarter" idx="17"/>
          </p:nvPr>
        </p:nvSpPr>
        <p:spPr>
          <a:xfrm>
            <a:off x="347663" y="5184775"/>
            <a:ext cx="1747837" cy="523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ABBBDFCC-9306-4F4B-8D27-20C9620CDFA7}"/>
              </a:ext>
            </a:extLst>
          </p:cNvPr>
          <p:cNvSpPr>
            <a:spLocks noGrp="1"/>
          </p:cNvSpPr>
          <p:nvPr>
            <p:ph sz="quarter" idx="18"/>
          </p:nvPr>
        </p:nvSpPr>
        <p:spPr>
          <a:xfrm>
            <a:off x="347663" y="5972175"/>
            <a:ext cx="2174875" cy="41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55930A43-B81C-4BE1-95B4-79CD6202E9AF}"/>
              </a:ext>
            </a:extLst>
          </p:cNvPr>
          <p:cNvSpPr>
            <a:spLocks noGrp="1"/>
          </p:cNvSpPr>
          <p:nvPr>
            <p:ph sz="quarter" idx="19"/>
          </p:nvPr>
        </p:nvSpPr>
        <p:spPr>
          <a:xfrm>
            <a:off x="3506788" y="1365250"/>
            <a:ext cx="2106612" cy="630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8FF1C838-C0FE-4084-A7DA-0A29353A7A17}"/>
              </a:ext>
            </a:extLst>
          </p:cNvPr>
          <p:cNvSpPr>
            <a:spLocks noGrp="1"/>
          </p:cNvSpPr>
          <p:nvPr>
            <p:ph sz="quarter" idx="20"/>
          </p:nvPr>
        </p:nvSpPr>
        <p:spPr>
          <a:xfrm>
            <a:off x="3506788" y="2279650"/>
            <a:ext cx="2257425" cy="476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6">
            <a:extLst>
              <a:ext uri="{FF2B5EF4-FFF2-40B4-BE49-F238E27FC236}">
                <a16:creationId xmlns:a16="http://schemas.microsoft.com/office/drawing/2014/main" id="{25B8AF95-8A8D-46FA-84CB-D705A1FCDD04}"/>
              </a:ext>
            </a:extLst>
          </p:cNvPr>
          <p:cNvSpPr>
            <a:spLocks noGrp="1"/>
          </p:cNvSpPr>
          <p:nvPr>
            <p:ph sz="quarter" idx="21"/>
          </p:nvPr>
        </p:nvSpPr>
        <p:spPr>
          <a:xfrm>
            <a:off x="5254625" y="3113088"/>
            <a:ext cx="1458913" cy="476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8">
            <a:extLst>
              <a:ext uri="{FF2B5EF4-FFF2-40B4-BE49-F238E27FC236}">
                <a16:creationId xmlns:a16="http://schemas.microsoft.com/office/drawing/2014/main" id="{07A9E89D-ADE7-462F-B6ED-DE0F361A2489}"/>
              </a:ext>
            </a:extLst>
          </p:cNvPr>
          <p:cNvSpPr>
            <a:spLocks noGrp="1"/>
          </p:cNvSpPr>
          <p:nvPr>
            <p:ph sz="quarter" idx="22"/>
          </p:nvPr>
        </p:nvSpPr>
        <p:spPr>
          <a:xfrm>
            <a:off x="2662238" y="4456113"/>
            <a:ext cx="2257425" cy="66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30">
            <a:extLst>
              <a:ext uri="{FF2B5EF4-FFF2-40B4-BE49-F238E27FC236}">
                <a16:creationId xmlns:a16="http://schemas.microsoft.com/office/drawing/2014/main" id="{AC9E771C-FAF1-429E-86F9-1BEDC6BF4245}"/>
              </a:ext>
            </a:extLst>
          </p:cNvPr>
          <p:cNvSpPr>
            <a:spLocks noGrp="1"/>
          </p:cNvSpPr>
          <p:nvPr>
            <p:ph sz="quarter" idx="23"/>
          </p:nvPr>
        </p:nvSpPr>
        <p:spPr>
          <a:xfrm>
            <a:off x="4038600" y="5394325"/>
            <a:ext cx="1922463" cy="738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32">
            <a:extLst>
              <a:ext uri="{FF2B5EF4-FFF2-40B4-BE49-F238E27FC236}">
                <a16:creationId xmlns:a16="http://schemas.microsoft.com/office/drawing/2014/main" id="{F8D8C0AE-703C-41E5-B202-35B1A0DF03AB}"/>
              </a:ext>
            </a:extLst>
          </p:cNvPr>
          <p:cNvSpPr>
            <a:spLocks noGrp="1"/>
          </p:cNvSpPr>
          <p:nvPr>
            <p:ph sz="quarter" idx="24"/>
          </p:nvPr>
        </p:nvSpPr>
        <p:spPr>
          <a:xfrm>
            <a:off x="8321675" y="277813"/>
            <a:ext cx="2871788" cy="568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Content Placeholder 34">
            <a:extLst>
              <a:ext uri="{FF2B5EF4-FFF2-40B4-BE49-F238E27FC236}">
                <a16:creationId xmlns:a16="http://schemas.microsoft.com/office/drawing/2014/main" id="{01C22CE8-F220-4BF8-B435-205BB7CE3BFC}"/>
              </a:ext>
            </a:extLst>
          </p:cNvPr>
          <p:cNvSpPr>
            <a:spLocks noGrp="1"/>
          </p:cNvSpPr>
          <p:nvPr>
            <p:ph sz="quarter" idx="25"/>
          </p:nvPr>
        </p:nvSpPr>
        <p:spPr>
          <a:xfrm>
            <a:off x="7881938" y="1365250"/>
            <a:ext cx="903287" cy="630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6">
            <a:extLst>
              <a:ext uri="{FF2B5EF4-FFF2-40B4-BE49-F238E27FC236}">
                <a16:creationId xmlns:a16="http://schemas.microsoft.com/office/drawing/2014/main" id="{093CD0B1-7EDC-463A-A41E-E4C13167448B}"/>
              </a:ext>
            </a:extLst>
          </p:cNvPr>
          <p:cNvSpPr>
            <a:spLocks noGrp="1"/>
          </p:cNvSpPr>
          <p:nvPr>
            <p:ph sz="quarter" idx="26"/>
          </p:nvPr>
        </p:nvSpPr>
        <p:spPr>
          <a:xfrm>
            <a:off x="9791700" y="1365250"/>
            <a:ext cx="1227138" cy="82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Content Placeholder 38">
            <a:extLst>
              <a:ext uri="{FF2B5EF4-FFF2-40B4-BE49-F238E27FC236}">
                <a16:creationId xmlns:a16="http://schemas.microsoft.com/office/drawing/2014/main" id="{3CB0E681-A580-438A-915C-A55E37E1A6C8}"/>
              </a:ext>
            </a:extLst>
          </p:cNvPr>
          <p:cNvSpPr>
            <a:spLocks noGrp="1"/>
          </p:cNvSpPr>
          <p:nvPr>
            <p:ph sz="quarter" idx="27"/>
          </p:nvPr>
        </p:nvSpPr>
        <p:spPr>
          <a:xfrm>
            <a:off x="7766050" y="3113088"/>
            <a:ext cx="1019175" cy="636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Content Placeholder 40">
            <a:extLst>
              <a:ext uri="{FF2B5EF4-FFF2-40B4-BE49-F238E27FC236}">
                <a16:creationId xmlns:a16="http://schemas.microsoft.com/office/drawing/2014/main" id="{D065C46D-FB7C-4725-932F-2CD7644F1C65}"/>
              </a:ext>
            </a:extLst>
          </p:cNvPr>
          <p:cNvSpPr>
            <a:spLocks noGrp="1"/>
          </p:cNvSpPr>
          <p:nvPr>
            <p:ph sz="quarter" idx="28"/>
          </p:nvPr>
        </p:nvSpPr>
        <p:spPr>
          <a:xfrm>
            <a:off x="9132888" y="3113088"/>
            <a:ext cx="1274762" cy="487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 name="Content Placeholder 42">
            <a:extLst>
              <a:ext uri="{FF2B5EF4-FFF2-40B4-BE49-F238E27FC236}">
                <a16:creationId xmlns:a16="http://schemas.microsoft.com/office/drawing/2014/main" id="{F7E2D1C1-B7A0-4647-AC2F-289066E1EDB9}"/>
              </a:ext>
            </a:extLst>
          </p:cNvPr>
          <p:cNvSpPr>
            <a:spLocks noGrp="1"/>
          </p:cNvSpPr>
          <p:nvPr>
            <p:ph sz="quarter" idx="29"/>
          </p:nvPr>
        </p:nvSpPr>
        <p:spPr>
          <a:xfrm>
            <a:off x="7766050" y="4722813"/>
            <a:ext cx="1019175" cy="555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Content Placeholder 44">
            <a:extLst>
              <a:ext uri="{FF2B5EF4-FFF2-40B4-BE49-F238E27FC236}">
                <a16:creationId xmlns:a16="http://schemas.microsoft.com/office/drawing/2014/main" id="{80553927-4B3C-4728-BEC0-40E3E7F34BA2}"/>
              </a:ext>
            </a:extLst>
          </p:cNvPr>
          <p:cNvSpPr>
            <a:spLocks noGrp="1"/>
          </p:cNvSpPr>
          <p:nvPr>
            <p:ph sz="quarter" idx="30"/>
          </p:nvPr>
        </p:nvSpPr>
        <p:spPr>
          <a:xfrm>
            <a:off x="9132888" y="4722813"/>
            <a:ext cx="1527175" cy="555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Content Placeholder 46">
            <a:extLst>
              <a:ext uri="{FF2B5EF4-FFF2-40B4-BE49-F238E27FC236}">
                <a16:creationId xmlns:a16="http://schemas.microsoft.com/office/drawing/2014/main" id="{A84B4FD2-958F-4201-8C04-C995537193B2}"/>
              </a:ext>
            </a:extLst>
          </p:cNvPr>
          <p:cNvSpPr>
            <a:spLocks noGrp="1"/>
          </p:cNvSpPr>
          <p:nvPr>
            <p:ph sz="quarter" idx="31"/>
          </p:nvPr>
        </p:nvSpPr>
        <p:spPr>
          <a:xfrm>
            <a:off x="7512050" y="6132513"/>
            <a:ext cx="1470025" cy="63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Content Placeholder 48">
            <a:extLst>
              <a:ext uri="{FF2B5EF4-FFF2-40B4-BE49-F238E27FC236}">
                <a16:creationId xmlns:a16="http://schemas.microsoft.com/office/drawing/2014/main" id="{67CE58E7-FE29-4158-95B4-CAB996817D06}"/>
              </a:ext>
            </a:extLst>
          </p:cNvPr>
          <p:cNvSpPr>
            <a:spLocks noGrp="1"/>
          </p:cNvSpPr>
          <p:nvPr>
            <p:ph sz="quarter" idx="32"/>
          </p:nvPr>
        </p:nvSpPr>
        <p:spPr>
          <a:xfrm>
            <a:off x="9329738" y="5972175"/>
            <a:ext cx="1922462" cy="738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988972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IN"/>
              <a:t>Footer</a:t>
            </a:r>
          </a:p>
        </p:txBody>
      </p:sp>
      <p:sp>
        <p:nvSpPr>
          <p:cNvPr id="4" name="Slide Number Placeholder 3"/>
          <p:cNvSpPr>
            <a:spLocks noGrp="1"/>
          </p:cNvSpPr>
          <p:nvPr>
            <p:ph type="sldNum" sz="quarter" idx="12"/>
          </p:nvPr>
        </p:nvSpPr>
        <p:spPr/>
        <p:txBody>
          <a:bodyPr/>
          <a:lstStyle/>
          <a:p>
            <a:fld id="{7B76384A-BF72-4EC3-9EB1-950545506B9E}" type="slidenum">
              <a:rPr lang="en-IN" smtClean="0"/>
              <a:t>‹Nº›</a:t>
            </a:fld>
            <a:endParaRPr lang="en-IN"/>
          </a:p>
        </p:txBody>
      </p:sp>
    </p:spTree>
    <p:extLst>
      <p:ext uri="{BB962C8B-B14F-4D97-AF65-F5344CB8AC3E}">
        <p14:creationId xmlns:p14="http://schemas.microsoft.com/office/powerpoint/2010/main" val="180124469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29238-9BCC-4548-8FDE-F6B84C81E111}"/>
              </a:ext>
            </a:extLst>
          </p:cNvPr>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1"/>
          </p:nvPr>
        </p:nvSpPr>
        <p:spPr/>
        <p:txBody>
          <a:bodyPr/>
          <a:lstStyle>
            <a:lvl1pPr>
              <a:defRPr/>
            </a:lvl1pPr>
          </a:lstStyle>
          <a:p>
            <a:r>
              <a:rPr lang="en-IN"/>
              <a:t>Footer</a:t>
            </a:r>
          </a:p>
        </p:txBody>
      </p:sp>
      <p:sp>
        <p:nvSpPr>
          <p:cNvPr id="4" name="Slide Number Placeholder 3"/>
          <p:cNvSpPr>
            <a:spLocks noGrp="1"/>
          </p:cNvSpPr>
          <p:nvPr>
            <p:ph type="sldNum" sz="quarter" idx="12"/>
          </p:nvPr>
        </p:nvSpPr>
        <p:spPr/>
        <p:txBody>
          <a:bodyPr/>
          <a:lstStyle/>
          <a:p>
            <a:fld id="{7B76384A-BF72-4EC3-9EB1-950545506B9E}" type="slidenum">
              <a:rPr lang="en-IN" smtClean="0"/>
              <a:t>‹Nº›</a:t>
            </a:fld>
            <a:endParaRPr lang="en-IN"/>
          </a:p>
        </p:txBody>
      </p:sp>
    </p:spTree>
    <p:extLst>
      <p:ext uri="{BB962C8B-B14F-4D97-AF65-F5344CB8AC3E}">
        <p14:creationId xmlns:p14="http://schemas.microsoft.com/office/powerpoint/2010/main" val="37432654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542A1-E996-49CC-B57F-8BC7FEF860BE}"/>
              </a:ext>
            </a:extLst>
          </p:cNvPr>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1"/>
          </p:nvPr>
        </p:nvSpPr>
        <p:spPr/>
        <p:txBody>
          <a:bodyPr/>
          <a:lstStyle>
            <a:lvl1pPr>
              <a:defRPr/>
            </a:lvl1pPr>
          </a:lstStyle>
          <a:p>
            <a:r>
              <a:rPr lang="en-IN"/>
              <a:t>Footer</a:t>
            </a:r>
          </a:p>
        </p:txBody>
      </p:sp>
      <p:sp>
        <p:nvSpPr>
          <p:cNvPr id="4" name="Slide Number Placeholder 3"/>
          <p:cNvSpPr>
            <a:spLocks noGrp="1"/>
          </p:cNvSpPr>
          <p:nvPr>
            <p:ph type="sldNum" sz="quarter" idx="12"/>
          </p:nvPr>
        </p:nvSpPr>
        <p:spPr/>
        <p:txBody>
          <a:bodyPr/>
          <a:lstStyle/>
          <a:p>
            <a:fld id="{7B76384A-BF72-4EC3-9EB1-950545506B9E}" type="slidenum">
              <a:rPr lang="en-IN" smtClean="0"/>
              <a:t>‹Nº›</a:t>
            </a:fld>
            <a:endParaRPr lang="en-IN"/>
          </a:p>
        </p:txBody>
      </p:sp>
      <p:cxnSp>
        <p:nvCxnSpPr>
          <p:cNvPr id="6" name="Straight Connector 5">
            <a:extLst>
              <a:ext uri="{FF2B5EF4-FFF2-40B4-BE49-F238E27FC236}">
                <a16:creationId xmlns:a16="http://schemas.microsoft.com/office/drawing/2014/main" id="{CBD496B4-AD78-46A2-A9CE-DFA56BDDDDDA}"/>
              </a:ext>
              <a:ext uri="{C183D7F6-B498-43B3-948B-1728B52AA6E4}">
                <adec:decorative xmlns:adec="http://schemas.microsoft.com/office/drawing/2017/decorative" val="1"/>
              </a:ext>
            </a:extLst>
          </p:cNvPr>
          <p:cNvCxnSpPr>
            <a:cxnSpLocks/>
          </p:cNvCxnSpPr>
          <p:nvPr userDrawn="1"/>
        </p:nvCxnSpPr>
        <p:spPr>
          <a:xfrm>
            <a:off x="4312185" y="4111976"/>
            <a:ext cx="0" cy="2368296"/>
          </a:xfrm>
          <a:prstGeom prst="line">
            <a:avLst/>
          </a:prstGeom>
          <a:noFill/>
          <a:ln w="12700" cap="flat" cmpd="sng" algn="ctr">
            <a:solidFill>
              <a:srgbClr val="FFFFFF"/>
            </a:solidFill>
            <a:prstDash val="solid"/>
            <a:headEnd type="none" w="lg" len="med"/>
            <a:tailEnd type="none" w="lg" len="med"/>
          </a:ln>
          <a:effectLst/>
        </p:spPr>
      </p:cxnSp>
      <p:sp>
        <p:nvSpPr>
          <p:cNvPr id="8" name="Content Placeholder 7">
            <a:extLst>
              <a:ext uri="{FF2B5EF4-FFF2-40B4-BE49-F238E27FC236}">
                <a16:creationId xmlns:a16="http://schemas.microsoft.com/office/drawing/2014/main" id="{5FB2814F-1D18-4CA7-BBF1-A668D60066C6}"/>
              </a:ext>
            </a:extLst>
          </p:cNvPr>
          <p:cNvSpPr>
            <a:spLocks noGrp="1"/>
          </p:cNvSpPr>
          <p:nvPr>
            <p:ph sz="quarter" idx="13"/>
          </p:nvPr>
        </p:nvSpPr>
        <p:spPr>
          <a:xfrm>
            <a:off x="369888" y="5394325"/>
            <a:ext cx="2789237" cy="61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A08A3817-0C43-4A94-B436-87ED0D2EBDB2}"/>
              </a:ext>
            </a:extLst>
          </p:cNvPr>
          <p:cNvSpPr>
            <a:spLocks noGrp="1"/>
          </p:cNvSpPr>
          <p:nvPr>
            <p:ph sz="quarter" idx="14"/>
          </p:nvPr>
        </p:nvSpPr>
        <p:spPr>
          <a:xfrm>
            <a:off x="4838700" y="3819525"/>
            <a:ext cx="6805613" cy="82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0DCBB088-3A7C-4944-B103-B509449A5643}"/>
              </a:ext>
            </a:extLst>
          </p:cNvPr>
          <p:cNvSpPr>
            <a:spLocks noGrp="1"/>
          </p:cNvSpPr>
          <p:nvPr>
            <p:ph sz="quarter" idx="15"/>
          </p:nvPr>
        </p:nvSpPr>
        <p:spPr>
          <a:xfrm>
            <a:off x="4954588" y="5197475"/>
            <a:ext cx="6573837" cy="82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2">
            <a:extLst>
              <a:ext uri="{FF2B5EF4-FFF2-40B4-BE49-F238E27FC236}">
                <a16:creationId xmlns:a16="http://schemas.microsoft.com/office/drawing/2014/main" id="{8297095F-2E46-42C1-BB94-C64E721BDCE3}"/>
              </a:ext>
            </a:extLst>
          </p:cNvPr>
          <p:cNvSpPr txBox="1">
            <a:spLocks/>
          </p:cNvSpPr>
          <p:nvPr userDrawn="1"/>
        </p:nvSpPr>
        <p:spPr>
          <a:xfrm>
            <a:off x="11722235" y="6401594"/>
            <a:ext cx="36666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B76384A-BF72-4EC3-9EB1-950545506B9E}" type="slidenum">
              <a:rPr lang="en-IN" smtClean="0">
                <a:solidFill>
                  <a:prstClr val="white"/>
                </a:solidFill>
                <a:latin typeface="Segoe UI"/>
              </a:rPr>
              <a:pPr>
                <a:defRPr/>
              </a:pPr>
              <a:t>‹Nº›</a:t>
            </a:fld>
            <a:endParaRPr lang="en-IN">
              <a:solidFill>
                <a:prstClr val="white"/>
              </a:solidFill>
              <a:latin typeface="Segoe UI"/>
            </a:endParaRPr>
          </a:p>
        </p:txBody>
      </p:sp>
      <p:sp>
        <p:nvSpPr>
          <p:cNvPr id="7" name="Text Placeholder 6">
            <a:extLst>
              <a:ext uri="{FF2B5EF4-FFF2-40B4-BE49-F238E27FC236}">
                <a16:creationId xmlns:a16="http://schemas.microsoft.com/office/drawing/2014/main" id="{B1AEDB27-48B9-4AAA-92F3-342349F460D0}"/>
              </a:ext>
            </a:extLst>
          </p:cNvPr>
          <p:cNvSpPr>
            <a:spLocks noGrp="1"/>
          </p:cNvSpPr>
          <p:nvPr>
            <p:ph type="body" sz="quarter" idx="16"/>
          </p:nvPr>
        </p:nvSpPr>
        <p:spPr>
          <a:xfrm>
            <a:off x="1187450" y="2295525"/>
            <a:ext cx="1971675" cy="102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653238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Logo dark background">
    <p:bg>
      <p:bgPr>
        <a:solidFill>
          <a:schemeClr val="tx1"/>
        </a:solidFill>
        <a:effectLst/>
      </p:bgPr>
    </p:bg>
    <p:spTree>
      <p:nvGrpSpPr>
        <p:cNvPr id="1" name=""/>
        <p:cNvGrpSpPr/>
        <p:nvPr/>
      </p:nvGrpSpPr>
      <p:grpSpPr>
        <a:xfrm>
          <a:off x="0" y="0"/>
          <a:ext cx="0" cy="0"/>
          <a:chOff x="0" y="0"/>
          <a:chExt cx="0" cy="0"/>
        </a:xfrm>
      </p:grpSpPr>
      <p:grpSp>
        <p:nvGrpSpPr>
          <p:cNvPr id="7" name="Group 6" descr="Microsoft logo">
            <a:extLst>
              <a:ext uri="{FF2B5EF4-FFF2-40B4-BE49-F238E27FC236}">
                <a16:creationId xmlns:a16="http://schemas.microsoft.com/office/drawing/2014/main" id="{9B362EF1-2988-4403-A3C8-C72CA6DE0D3D}"/>
              </a:ext>
            </a:extLst>
          </p:cNvPr>
          <p:cNvGrpSpPr/>
          <p:nvPr userDrawn="1"/>
        </p:nvGrpSpPr>
        <p:grpSpPr>
          <a:xfrm>
            <a:off x="5318902" y="3263718"/>
            <a:ext cx="1554197" cy="330567"/>
            <a:chOff x="7353301" y="-1897063"/>
            <a:chExt cx="5749290" cy="1225867"/>
          </a:xfrm>
        </p:grpSpPr>
        <p:sp>
          <p:nvSpPr>
            <p:cNvPr id="8" name="Freeform: Shape 7">
              <a:extLst>
                <a:ext uri="{FF2B5EF4-FFF2-40B4-BE49-F238E27FC236}">
                  <a16:creationId xmlns:a16="http://schemas.microsoft.com/office/drawing/2014/main" id="{3FC215F4-E829-40B3-AF89-C2C169FD81BB}"/>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79168AD1-DA5A-4F02-94CF-900D978C8843}"/>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2DB99652-FA2A-4F27-B178-B1097BBF86C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BE9F5BC5-4146-416D-8FD0-3887606F5DB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31E88531-CD36-4398-B789-1F3C19138CCF}"/>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26802371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Appendix">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7C5EDF-361A-4236-B112-44913FF70957}"/>
              </a:ext>
            </a:extLst>
          </p:cNvPr>
          <p:cNvSpPr>
            <a:spLocks noGrp="1"/>
          </p:cNvSpPr>
          <p:nvPr>
            <p:ph type="title"/>
          </p:nvPr>
        </p:nvSpPr>
        <p:spPr>
          <a:xfrm>
            <a:off x="563369" y="2918699"/>
            <a:ext cx="11081177" cy="1020602"/>
          </a:xfrm>
        </p:spPr>
        <p:txBody>
          <a:bodyPr anchor="ctr"/>
          <a:lstStyle>
            <a:lvl1pPr>
              <a:defRPr sz="3200">
                <a:solidFill>
                  <a:schemeClr val="accent3"/>
                </a:solidFill>
              </a:defRPr>
            </a:lvl1pPr>
          </a:lstStyle>
          <a:p>
            <a:r>
              <a:rPr lang="en-US"/>
              <a:t>Click to edit Master title style</a:t>
            </a:r>
          </a:p>
        </p:txBody>
      </p:sp>
    </p:spTree>
    <p:extLst>
      <p:ext uri="{BB962C8B-B14F-4D97-AF65-F5344CB8AC3E}">
        <p14:creationId xmlns:p14="http://schemas.microsoft.com/office/powerpoint/2010/main" val="284565223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63369" y="473236"/>
            <a:ext cx="11081177" cy="1020602"/>
          </a:xfrm>
        </p:spPr>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
        <p:nvSpPr>
          <p:cNvPr id="6" name="Text Placeholder 5"/>
          <p:cNvSpPr>
            <a:spLocks noGrp="1"/>
          </p:cNvSpPr>
          <p:nvPr>
            <p:ph type="body" sz="quarter" idx="10" hasCustomPrompt="1"/>
          </p:nvPr>
        </p:nvSpPr>
        <p:spPr bwMode="white">
          <a:xfrm>
            <a:off x="563369" y="1506067"/>
            <a:ext cx="11081177" cy="2396047"/>
          </a:xfrm>
          <a:prstGeom prst="rect">
            <a:avLst/>
          </a:prstGeom>
        </p:spPr>
        <p:txBody>
          <a:bodyPr/>
          <a:lstStyle>
            <a:lvl1pPr marL="284078" indent="-284078">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8840" indent="-274764">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2918" indent="-284078">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6455" indent="-22353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89992" indent="-22353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18"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58693509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9"/>
            <a:ext cx="9144000" cy="498599"/>
          </a:xfrm>
          <a:noFill/>
        </p:spPr>
        <p:txBody>
          <a:bodyPr lIns="0" tIns="0" rIns="0" bIns="0" anchor="b" anchorCtr="0">
            <a:spAutoFit/>
          </a:bodyPr>
          <a:lstStyle>
            <a:lvl1pPr algn="l" defTabSz="932719" rtl="0" eaLnBrk="1" latinLnBrk="0" hangingPunct="1">
              <a:lnSpc>
                <a:spcPct val="90000"/>
              </a:lnSpc>
              <a:spcBef>
                <a:spcPct val="0"/>
              </a:spcBef>
              <a:buNone/>
              <a:defRPr lang="en-US" sz="3600" b="0" kern="1200" cap="none" spc="-51"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7737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315714"/>
          </a:xfrm>
        </p:spPr>
        <p:txBody>
          <a:bodyPr wrap="square">
            <a:spAutoFit/>
          </a:bodyPr>
          <a:lstStyle>
            <a:lvl1pPr marL="0" indent="0">
              <a:buNone/>
              <a:defRPr/>
            </a:lvl1pPr>
            <a:lvl2pPr marL="228556" indent="0">
              <a:buNone/>
              <a:defRPr sz="1372"/>
            </a:lvl2pPr>
            <a:lvl3pPr marL="457112" indent="0">
              <a:buNone/>
              <a:defRPr sz="1372"/>
            </a:lvl3pPr>
            <a:lvl4pPr marL="685668" indent="0">
              <a:buNone/>
              <a:defRPr sz="1372"/>
            </a:lvl4pPr>
            <a:lvl5pPr marL="914225" indent="0">
              <a:buNone/>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38878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B6CE95-7702-4611-896A-27BFB4AA46A9}"/>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76363326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5586B890-515F-42C5-B73C-5836FC7F796C}"/>
              </a:ext>
            </a:extLst>
          </p:cNvPr>
          <p:cNvSpPr>
            <a:spLocks noGrp="1"/>
          </p:cNvSpPr>
          <p:nvPr>
            <p:ph type="sldNum" sz="quarter" idx="11"/>
          </p:nvPr>
        </p:nvSpPr>
        <p:spPr/>
        <p:txBody>
          <a:bodyPr/>
          <a:lstStyle/>
          <a:p>
            <a:fld id="{1B7849BA-436A-4D63-AE19-3A8FDDD87C6E}" type="slidenum">
              <a:rPr lang="en-US" smtClean="0"/>
              <a:pPr/>
              <a:t>‹Nº›</a:t>
            </a:fld>
            <a:endParaRPr lang="en-US" sz="1000"/>
          </a:p>
        </p:txBody>
      </p:sp>
    </p:spTree>
    <p:extLst>
      <p:ext uri="{BB962C8B-B14F-4D97-AF65-F5344CB8AC3E}">
        <p14:creationId xmlns:p14="http://schemas.microsoft.com/office/powerpoint/2010/main" val="5353167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5586B890-515F-42C5-B73C-5836FC7F796C}"/>
              </a:ext>
            </a:extLst>
          </p:cNvPr>
          <p:cNvSpPr>
            <a:spLocks noGrp="1"/>
          </p:cNvSpPr>
          <p:nvPr>
            <p:ph type="sldNum" sz="quarter" idx="11"/>
          </p:nvPr>
        </p:nvSpPr>
        <p:spPr/>
        <p:txBody>
          <a:bodyPr/>
          <a:lstStyle/>
          <a:p>
            <a:fld id="{1B7849BA-436A-4D63-AE19-3A8FDDD87C6E}" type="slidenum">
              <a:rPr lang="en-US" smtClean="0"/>
              <a:pPr/>
              <a:t>‹Nº›</a:t>
            </a:fld>
            <a:endParaRPr lang="en-US" sz="1000"/>
          </a:p>
        </p:txBody>
      </p:sp>
      <p:sp>
        <p:nvSpPr>
          <p:cNvPr id="5" name="Rectangle 41">
            <a:extLst>
              <a:ext uri="{FF2B5EF4-FFF2-40B4-BE49-F238E27FC236}">
                <a16:creationId xmlns:a16="http://schemas.microsoft.com/office/drawing/2014/main" id="{AF6A9D0D-8E1F-42DF-B796-31C5ECEC5A02}"/>
              </a:ext>
              <a:ext uri="{C183D7F6-B498-43B3-948B-1728B52AA6E4}">
                <adec:decorative xmlns:adec="http://schemas.microsoft.com/office/drawing/2017/decorative" val="1"/>
              </a:ext>
            </a:extLst>
          </p:cNvPr>
          <p:cNvSpPr/>
          <p:nvPr userDrawn="1"/>
        </p:nvSpPr>
        <p:spPr bwMode="auto">
          <a:xfrm>
            <a:off x="344913" y="2863132"/>
            <a:ext cx="3916765" cy="1267998"/>
          </a:xfrm>
          <a:prstGeom prst="rect">
            <a:avLst/>
          </a:prstGeom>
          <a:noFill/>
          <a:ln w="12700" cap="flat" cmpd="sng" algn="ctr">
            <a:solidFill>
              <a:srgbClr val="50E6FF"/>
            </a:solidFill>
            <a:prstDash val="sysDash"/>
            <a:headEnd type="diamond" w="med" len="med"/>
            <a:tailEnd type="diamond" w="med" len="med"/>
          </a:ln>
          <a:effectLst/>
        </p:spPr>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w="3175">
                <a:noFill/>
              </a:ln>
              <a:solidFill>
                <a:prstClr val="white"/>
              </a:solidFill>
              <a:effectLst/>
              <a:uLnTx/>
              <a:uFillTx/>
              <a:latin typeface="Segoe UI Semibold"/>
              <a:ea typeface="+mn-ea"/>
              <a:cs typeface="Segoe UI" panose="020B0502040204020203" pitchFamily="34" charset="0"/>
            </a:endParaRPr>
          </a:p>
        </p:txBody>
      </p:sp>
      <p:sp>
        <p:nvSpPr>
          <p:cNvPr id="6" name="Rectangle 41">
            <a:extLst>
              <a:ext uri="{FF2B5EF4-FFF2-40B4-BE49-F238E27FC236}">
                <a16:creationId xmlns:a16="http://schemas.microsoft.com/office/drawing/2014/main" id="{3EB2B58D-A9A0-4E41-952E-F405D9248344}"/>
              </a:ext>
              <a:ext uri="{C183D7F6-B498-43B3-948B-1728B52AA6E4}">
                <adec:decorative xmlns:adec="http://schemas.microsoft.com/office/drawing/2017/decorative" val="1"/>
              </a:ext>
            </a:extLst>
          </p:cNvPr>
          <p:cNvSpPr/>
          <p:nvPr userDrawn="1"/>
        </p:nvSpPr>
        <p:spPr bwMode="auto">
          <a:xfrm rot="5400000">
            <a:off x="8506164" y="678293"/>
            <a:ext cx="1267999" cy="3803904"/>
          </a:xfrm>
          <a:prstGeom prst="rect">
            <a:avLst/>
          </a:prstGeom>
          <a:noFill/>
          <a:ln w="12700" cap="flat" cmpd="sng" algn="ctr">
            <a:solidFill>
              <a:srgbClr val="50E6FF"/>
            </a:solidFill>
            <a:prstDash val="sysDash"/>
            <a:headEnd type="diamond" w="med" len="med"/>
            <a:tailEnd type="diamond" w="med" len="med"/>
          </a:ln>
          <a:effectLst/>
        </p:spPr>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w="3175">
                <a:noFill/>
              </a:ln>
              <a:solidFill>
                <a:prstClr val="white"/>
              </a:solidFill>
              <a:effectLst/>
              <a:uLnTx/>
              <a:uFillTx/>
              <a:latin typeface="Segoe UI Semibold"/>
              <a:ea typeface="+mn-ea"/>
              <a:cs typeface="Segoe UI" panose="020B0502040204020203" pitchFamily="34" charset="0"/>
            </a:endParaRPr>
          </a:p>
        </p:txBody>
      </p:sp>
      <p:sp>
        <p:nvSpPr>
          <p:cNvPr id="8" name="Rectangle 41">
            <a:extLst>
              <a:ext uri="{FF2B5EF4-FFF2-40B4-BE49-F238E27FC236}">
                <a16:creationId xmlns:a16="http://schemas.microsoft.com/office/drawing/2014/main" id="{421C8132-1F35-4D98-9538-DCA15C1F97DC}"/>
              </a:ext>
              <a:ext uri="{C183D7F6-B498-43B3-948B-1728B52AA6E4}">
                <adec:decorative xmlns:adec="http://schemas.microsoft.com/office/drawing/2017/decorative" val="1"/>
              </a:ext>
            </a:extLst>
          </p:cNvPr>
          <p:cNvSpPr/>
          <p:nvPr userDrawn="1"/>
        </p:nvSpPr>
        <p:spPr bwMode="auto">
          <a:xfrm rot="5400000">
            <a:off x="8555995" y="3020229"/>
            <a:ext cx="1267999" cy="3803904"/>
          </a:xfrm>
          <a:prstGeom prst="rect">
            <a:avLst/>
          </a:prstGeom>
          <a:noFill/>
          <a:ln w="12700" cap="flat" cmpd="sng" algn="ctr">
            <a:solidFill>
              <a:srgbClr val="50E6FF"/>
            </a:solidFill>
            <a:prstDash val="sysDash"/>
            <a:headEnd type="diamond" w="med" len="med"/>
            <a:tailEnd type="diamond" w="med" len="med"/>
          </a:ln>
          <a:effectLst/>
        </p:spPr>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w="3175">
                <a:noFill/>
              </a:ln>
              <a:solidFill>
                <a:prstClr val="white"/>
              </a:solidFill>
              <a:effectLst/>
              <a:uLnTx/>
              <a:uFillTx/>
              <a:latin typeface="Segoe UI Semibold"/>
              <a:ea typeface="+mn-ea"/>
              <a:cs typeface="Segoe UI" panose="020B0502040204020203" pitchFamily="34" charset="0"/>
            </a:endParaRPr>
          </a:p>
        </p:txBody>
      </p:sp>
      <p:sp>
        <p:nvSpPr>
          <p:cNvPr id="10" name="Content Placeholder 9">
            <a:extLst>
              <a:ext uri="{FF2B5EF4-FFF2-40B4-BE49-F238E27FC236}">
                <a16:creationId xmlns:a16="http://schemas.microsoft.com/office/drawing/2014/main" id="{2DA3E84D-7FA9-41AC-8F6C-6A2DE60ECD7B}"/>
              </a:ext>
            </a:extLst>
          </p:cNvPr>
          <p:cNvSpPr>
            <a:spLocks noGrp="1"/>
          </p:cNvSpPr>
          <p:nvPr>
            <p:ph sz="quarter" idx="12"/>
          </p:nvPr>
        </p:nvSpPr>
        <p:spPr>
          <a:xfrm>
            <a:off x="563563" y="1839913"/>
            <a:ext cx="3803650" cy="568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D236AA45-B986-425E-BB4D-37014257F699}"/>
              </a:ext>
            </a:extLst>
          </p:cNvPr>
          <p:cNvSpPr>
            <a:spLocks noGrp="1"/>
          </p:cNvSpPr>
          <p:nvPr>
            <p:ph sz="quarter" idx="13"/>
          </p:nvPr>
        </p:nvSpPr>
        <p:spPr>
          <a:xfrm>
            <a:off x="0" y="2500706"/>
            <a:ext cx="2770187" cy="661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12B47E78-02DB-41AC-9B48-FCE036774486}"/>
              </a:ext>
            </a:extLst>
          </p:cNvPr>
          <p:cNvSpPr>
            <a:spLocks noGrp="1"/>
          </p:cNvSpPr>
          <p:nvPr>
            <p:ph sz="quarter" idx="14"/>
          </p:nvPr>
        </p:nvSpPr>
        <p:spPr>
          <a:xfrm>
            <a:off x="4873625" y="1946275"/>
            <a:ext cx="1657350" cy="681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D7EF8CDC-5877-4FBD-A1A5-A623725479FC}"/>
              </a:ext>
            </a:extLst>
          </p:cNvPr>
          <p:cNvSpPr>
            <a:spLocks noGrp="1"/>
          </p:cNvSpPr>
          <p:nvPr>
            <p:ph sz="quarter" idx="15"/>
          </p:nvPr>
        </p:nvSpPr>
        <p:spPr>
          <a:xfrm>
            <a:off x="4583113" y="4445000"/>
            <a:ext cx="2047875" cy="681038"/>
          </a:xfrm>
        </p:spPr>
        <p:txBody>
          <a:bodyPr/>
          <a:lstStyle/>
          <a:p>
            <a:pPr lvl="0"/>
            <a:endParaRPr lang="en-US"/>
          </a:p>
        </p:txBody>
      </p:sp>
      <p:sp>
        <p:nvSpPr>
          <p:cNvPr id="18" name="Content Placeholder 17">
            <a:extLst>
              <a:ext uri="{FF2B5EF4-FFF2-40B4-BE49-F238E27FC236}">
                <a16:creationId xmlns:a16="http://schemas.microsoft.com/office/drawing/2014/main" id="{91BE7331-C31B-4C83-9A75-871E908DBA10}"/>
              </a:ext>
            </a:extLst>
          </p:cNvPr>
          <p:cNvSpPr>
            <a:spLocks noGrp="1"/>
          </p:cNvSpPr>
          <p:nvPr>
            <p:ph sz="quarter" idx="16"/>
          </p:nvPr>
        </p:nvSpPr>
        <p:spPr>
          <a:xfrm>
            <a:off x="7239000" y="1643063"/>
            <a:ext cx="1233488" cy="19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F5F02094-84F3-4FF8-AABC-A8F39CB13448}"/>
              </a:ext>
            </a:extLst>
          </p:cNvPr>
          <p:cNvSpPr>
            <a:spLocks noGrp="1"/>
          </p:cNvSpPr>
          <p:nvPr>
            <p:ph sz="quarter" idx="17"/>
          </p:nvPr>
        </p:nvSpPr>
        <p:spPr>
          <a:xfrm>
            <a:off x="8669338" y="1643063"/>
            <a:ext cx="706437" cy="196850"/>
          </a:xfrm>
        </p:spPr>
        <p:txBody>
          <a:bodyPr/>
          <a:lstStyle/>
          <a:p>
            <a:pPr lvl="0"/>
            <a:endParaRPr lang="en-US"/>
          </a:p>
        </p:txBody>
      </p:sp>
      <p:sp>
        <p:nvSpPr>
          <p:cNvPr id="22" name="Content Placeholder 21">
            <a:extLst>
              <a:ext uri="{FF2B5EF4-FFF2-40B4-BE49-F238E27FC236}">
                <a16:creationId xmlns:a16="http://schemas.microsoft.com/office/drawing/2014/main" id="{4EF32860-32B2-416D-8468-399FB4ACA2F6}"/>
              </a:ext>
            </a:extLst>
          </p:cNvPr>
          <p:cNvSpPr>
            <a:spLocks noGrp="1"/>
          </p:cNvSpPr>
          <p:nvPr>
            <p:ph sz="quarter" idx="18"/>
          </p:nvPr>
        </p:nvSpPr>
        <p:spPr>
          <a:xfrm>
            <a:off x="9607550" y="1643063"/>
            <a:ext cx="601663" cy="196850"/>
          </a:xfrm>
        </p:spPr>
        <p:txBody>
          <a:bodyPr/>
          <a:lstStyle/>
          <a:p>
            <a:pPr lvl="0"/>
            <a:endParaRPr lang="en-US"/>
          </a:p>
        </p:txBody>
      </p:sp>
      <p:sp>
        <p:nvSpPr>
          <p:cNvPr id="24" name="Content Placeholder 23">
            <a:extLst>
              <a:ext uri="{FF2B5EF4-FFF2-40B4-BE49-F238E27FC236}">
                <a16:creationId xmlns:a16="http://schemas.microsoft.com/office/drawing/2014/main" id="{E652C50A-8815-4103-A4A0-1EF8914D10F7}"/>
              </a:ext>
            </a:extLst>
          </p:cNvPr>
          <p:cNvSpPr>
            <a:spLocks noGrp="1"/>
          </p:cNvSpPr>
          <p:nvPr>
            <p:ph sz="quarter" idx="19"/>
          </p:nvPr>
        </p:nvSpPr>
        <p:spPr>
          <a:xfrm>
            <a:off x="10452100" y="1643063"/>
            <a:ext cx="601663" cy="30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12EE896E-18E4-473B-8D10-37BE56910C89}"/>
              </a:ext>
            </a:extLst>
          </p:cNvPr>
          <p:cNvSpPr>
            <a:spLocks noGrp="1"/>
          </p:cNvSpPr>
          <p:nvPr>
            <p:ph sz="quarter" idx="20"/>
          </p:nvPr>
        </p:nvSpPr>
        <p:spPr>
          <a:xfrm>
            <a:off x="7239000" y="3611563"/>
            <a:ext cx="1233488" cy="428625"/>
          </a:xfrm>
        </p:spPr>
        <p:txBody>
          <a:bodyPr/>
          <a:lstStyle/>
          <a:p>
            <a:pPr lvl="0"/>
            <a:endParaRPr lang="en-US"/>
          </a:p>
        </p:txBody>
      </p:sp>
      <p:sp>
        <p:nvSpPr>
          <p:cNvPr id="28" name="Content Placeholder 27">
            <a:extLst>
              <a:ext uri="{FF2B5EF4-FFF2-40B4-BE49-F238E27FC236}">
                <a16:creationId xmlns:a16="http://schemas.microsoft.com/office/drawing/2014/main" id="{F78E22D9-6930-491B-BDE1-A5FC7F2F4E86}"/>
              </a:ext>
            </a:extLst>
          </p:cNvPr>
          <p:cNvSpPr>
            <a:spLocks noGrp="1"/>
          </p:cNvSpPr>
          <p:nvPr>
            <p:ph sz="quarter" idx="21"/>
          </p:nvPr>
        </p:nvSpPr>
        <p:spPr>
          <a:xfrm>
            <a:off x="8855075" y="3611563"/>
            <a:ext cx="1597025" cy="428625"/>
          </a:xfrm>
        </p:spPr>
        <p:txBody>
          <a:bodyPr/>
          <a:lstStyle/>
          <a:p>
            <a:pPr lvl="0"/>
            <a:endParaRPr lang="en-US"/>
          </a:p>
        </p:txBody>
      </p:sp>
      <p:sp>
        <p:nvSpPr>
          <p:cNvPr id="30" name="Content Placeholder 29">
            <a:extLst>
              <a:ext uri="{FF2B5EF4-FFF2-40B4-BE49-F238E27FC236}">
                <a16:creationId xmlns:a16="http://schemas.microsoft.com/office/drawing/2014/main" id="{F771CC07-B533-4202-B6A9-DD340E19222A}"/>
              </a:ext>
            </a:extLst>
          </p:cNvPr>
          <p:cNvSpPr>
            <a:spLocks noGrp="1"/>
          </p:cNvSpPr>
          <p:nvPr>
            <p:ph sz="quarter" idx="22"/>
          </p:nvPr>
        </p:nvSpPr>
        <p:spPr>
          <a:xfrm>
            <a:off x="6207125" y="2500706"/>
            <a:ext cx="984250" cy="889000"/>
          </a:xfrm>
        </p:spPr>
        <p:txBody>
          <a:bodyPr/>
          <a:lstStyle/>
          <a:p>
            <a:pPr lvl="0"/>
            <a:endParaRPr lang="en-US"/>
          </a:p>
        </p:txBody>
      </p:sp>
      <p:sp>
        <p:nvSpPr>
          <p:cNvPr id="32" name="Content Placeholder 31">
            <a:extLst>
              <a:ext uri="{FF2B5EF4-FFF2-40B4-BE49-F238E27FC236}">
                <a16:creationId xmlns:a16="http://schemas.microsoft.com/office/drawing/2014/main" id="{22F25D7C-ABFE-4819-8FDA-67E1D4A8D705}"/>
              </a:ext>
            </a:extLst>
          </p:cNvPr>
          <p:cNvSpPr>
            <a:spLocks noGrp="1"/>
          </p:cNvSpPr>
          <p:nvPr>
            <p:ph sz="quarter" idx="23"/>
          </p:nvPr>
        </p:nvSpPr>
        <p:spPr>
          <a:xfrm>
            <a:off x="7758112" y="2500706"/>
            <a:ext cx="2130425" cy="719138"/>
          </a:xfrm>
        </p:spPr>
        <p:txBody>
          <a:bodyPr/>
          <a:lstStyle/>
          <a:p>
            <a:pPr lvl="0"/>
            <a:endParaRPr lang="en-US"/>
          </a:p>
        </p:txBody>
      </p:sp>
      <p:sp>
        <p:nvSpPr>
          <p:cNvPr id="34" name="Content Placeholder 33">
            <a:extLst>
              <a:ext uri="{FF2B5EF4-FFF2-40B4-BE49-F238E27FC236}">
                <a16:creationId xmlns:a16="http://schemas.microsoft.com/office/drawing/2014/main" id="{68C92C31-8F29-404B-92D2-34E475AA26E0}"/>
              </a:ext>
            </a:extLst>
          </p:cNvPr>
          <p:cNvSpPr>
            <a:spLocks noGrp="1"/>
          </p:cNvSpPr>
          <p:nvPr>
            <p:ph sz="quarter" idx="24"/>
          </p:nvPr>
        </p:nvSpPr>
        <p:spPr>
          <a:xfrm>
            <a:off x="10479087" y="2500706"/>
            <a:ext cx="463550" cy="889000"/>
          </a:xfrm>
        </p:spPr>
        <p:txBody>
          <a:bodyPr/>
          <a:lstStyle/>
          <a:p>
            <a:pPr lvl="0"/>
            <a:endParaRPr lang="en-US"/>
          </a:p>
        </p:txBody>
      </p:sp>
      <p:sp>
        <p:nvSpPr>
          <p:cNvPr id="23" name="Slide Number Placeholder 3">
            <a:extLst>
              <a:ext uri="{FF2B5EF4-FFF2-40B4-BE49-F238E27FC236}">
                <a16:creationId xmlns:a16="http://schemas.microsoft.com/office/drawing/2014/main" id="{4DEA2A9A-4E7F-4793-AE9B-5B14D35D2F88}"/>
              </a:ext>
            </a:extLst>
          </p:cNvPr>
          <p:cNvSpPr txBox="1">
            <a:spLocks/>
          </p:cNvSpPr>
          <p:nvPr userDrawn="1"/>
        </p:nvSpPr>
        <p:spPr>
          <a:xfrm>
            <a:off x="11826411" y="6099526"/>
            <a:ext cx="36666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B7849BA-436A-4D63-AE19-3A8FDDD87C6E}" type="slidenum">
              <a:rPr lang="en-US" sz="1000" smtClean="0">
                <a:solidFill>
                  <a:srgbClr val="FFFFFF">
                    <a:tint val="75000"/>
                  </a:srgbClr>
                </a:solidFill>
                <a:latin typeface="Segoe UI"/>
              </a:rPr>
              <a:pPr>
                <a:defRPr/>
              </a:pPr>
              <a:t>‹Nº›</a:t>
            </a:fld>
            <a:endParaRPr lang="en-US" sz="1000">
              <a:solidFill>
                <a:srgbClr val="FFFFFF">
                  <a:tint val="75000"/>
                </a:srgbClr>
              </a:solidFill>
              <a:latin typeface="Segoe UI"/>
            </a:endParaRPr>
          </a:p>
        </p:txBody>
      </p:sp>
    </p:spTree>
    <p:extLst>
      <p:ext uri="{BB962C8B-B14F-4D97-AF65-F5344CB8AC3E}">
        <p14:creationId xmlns:p14="http://schemas.microsoft.com/office/powerpoint/2010/main" val="41836740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5" name="Rectangle 41">
            <a:extLst>
              <a:ext uri="{FF2B5EF4-FFF2-40B4-BE49-F238E27FC236}">
                <a16:creationId xmlns:a16="http://schemas.microsoft.com/office/drawing/2014/main" id="{62573A02-0D2A-4F5F-A953-74B58AD64E59}"/>
              </a:ext>
              <a:ext uri="{C183D7F6-B498-43B3-948B-1728B52AA6E4}">
                <adec:decorative xmlns:adec="http://schemas.microsoft.com/office/drawing/2017/decorative" val="1"/>
              </a:ext>
            </a:extLst>
          </p:cNvPr>
          <p:cNvSpPr/>
          <p:nvPr userDrawn="1"/>
        </p:nvSpPr>
        <p:spPr bwMode="auto">
          <a:xfrm>
            <a:off x="344913" y="2863132"/>
            <a:ext cx="3916765" cy="1267998"/>
          </a:xfrm>
          <a:prstGeom prst="rect">
            <a:avLst/>
          </a:prstGeom>
          <a:noFill/>
          <a:ln w="12700" cap="flat" cmpd="sng" algn="ctr">
            <a:solidFill>
              <a:srgbClr val="50E6FF"/>
            </a:solidFill>
            <a:prstDash val="sysDash"/>
            <a:headEnd type="diamond" w="med" len="med"/>
            <a:tailEnd type="diamond" w="med" len="med"/>
          </a:ln>
          <a:effectLst/>
        </p:spPr>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w="3175">
                <a:noFill/>
              </a:ln>
              <a:solidFill>
                <a:prstClr val="white"/>
              </a:solidFill>
              <a:effectLst/>
              <a:uLnTx/>
              <a:uFillTx/>
              <a:latin typeface="Segoe UI Semibold"/>
              <a:ea typeface="+mn-ea"/>
              <a:cs typeface="Segoe UI" panose="020B0502040204020203" pitchFamily="34" charset="0"/>
            </a:endParaRPr>
          </a:p>
        </p:txBody>
      </p:sp>
      <p:sp>
        <p:nvSpPr>
          <p:cNvPr id="8" name="Rectangle 41">
            <a:extLst>
              <a:ext uri="{FF2B5EF4-FFF2-40B4-BE49-F238E27FC236}">
                <a16:creationId xmlns:a16="http://schemas.microsoft.com/office/drawing/2014/main" id="{2A7B988D-314F-48D4-8FFF-B06537B75396}"/>
              </a:ext>
              <a:ext uri="{C183D7F6-B498-43B3-948B-1728B52AA6E4}">
                <adec:decorative xmlns:adec="http://schemas.microsoft.com/office/drawing/2017/decorative" val="1"/>
              </a:ext>
            </a:extLst>
          </p:cNvPr>
          <p:cNvSpPr/>
          <p:nvPr userDrawn="1"/>
        </p:nvSpPr>
        <p:spPr bwMode="auto">
          <a:xfrm rot="5400000">
            <a:off x="7312616" y="2686226"/>
            <a:ext cx="3916765" cy="2001520"/>
          </a:xfrm>
          <a:prstGeom prst="rect">
            <a:avLst/>
          </a:prstGeom>
          <a:noFill/>
          <a:ln w="12700" cap="flat" cmpd="sng" algn="ctr">
            <a:solidFill>
              <a:srgbClr val="50E6FF"/>
            </a:solidFill>
            <a:prstDash val="sysDash"/>
            <a:headEnd type="diamond" w="med" len="med"/>
            <a:tailEnd type="diamond" w="med" len="med"/>
          </a:ln>
          <a:effectLst/>
        </p:spPr>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w="3175">
                <a:noFill/>
              </a:ln>
              <a:solidFill>
                <a:prstClr val="white"/>
              </a:solidFill>
              <a:effectLst/>
              <a:uLnTx/>
              <a:uFillTx/>
              <a:latin typeface="Segoe UI Semibold"/>
              <a:ea typeface="+mn-ea"/>
              <a:cs typeface="Segoe UI" panose="020B0502040204020203" pitchFamily="34" charset="0"/>
            </a:endParaRPr>
          </a:p>
        </p:txBody>
      </p:sp>
      <p:sp>
        <p:nvSpPr>
          <p:cNvPr id="9" name="Content Placeholder 8">
            <a:extLst>
              <a:ext uri="{FF2B5EF4-FFF2-40B4-BE49-F238E27FC236}">
                <a16:creationId xmlns:a16="http://schemas.microsoft.com/office/drawing/2014/main" id="{B0511E55-C68D-4C75-8C66-B1BD847332E1}"/>
              </a:ext>
            </a:extLst>
          </p:cNvPr>
          <p:cNvSpPr>
            <a:spLocks noGrp="1"/>
          </p:cNvSpPr>
          <p:nvPr>
            <p:ph sz="quarter" idx="12"/>
          </p:nvPr>
        </p:nvSpPr>
        <p:spPr>
          <a:xfrm>
            <a:off x="563563" y="2222500"/>
            <a:ext cx="2317750" cy="288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A11768C1-9630-4686-8EC9-773211B1F0DE}"/>
              </a:ext>
            </a:extLst>
          </p:cNvPr>
          <p:cNvSpPr>
            <a:spLocks noGrp="1"/>
          </p:cNvSpPr>
          <p:nvPr>
            <p:ph sz="quarter" idx="13"/>
          </p:nvPr>
        </p:nvSpPr>
        <p:spPr>
          <a:xfrm>
            <a:off x="3565525" y="2222500"/>
            <a:ext cx="2000250" cy="404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1B87FF25-9F57-486A-B890-8C96960F9DC9}"/>
              </a:ext>
            </a:extLst>
          </p:cNvPr>
          <p:cNvSpPr>
            <a:spLocks noGrp="1"/>
          </p:cNvSpPr>
          <p:nvPr>
            <p:ph sz="quarter" idx="14"/>
          </p:nvPr>
        </p:nvSpPr>
        <p:spPr>
          <a:xfrm>
            <a:off x="5370513" y="2863850"/>
            <a:ext cx="1793875" cy="49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520B0176-DBE9-443F-AE97-C37DCAA2F934}"/>
              </a:ext>
            </a:extLst>
          </p:cNvPr>
          <p:cNvSpPr>
            <a:spLocks noGrp="1"/>
          </p:cNvSpPr>
          <p:nvPr>
            <p:ph sz="quarter" idx="15"/>
          </p:nvPr>
        </p:nvSpPr>
        <p:spPr>
          <a:xfrm>
            <a:off x="787400" y="5232400"/>
            <a:ext cx="3133725" cy="1169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8270B9BD-19EA-411F-86B9-816CC42AECC4}"/>
              </a:ext>
            </a:extLst>
          </p:cNvPr>
          <p:cNvSpPr>
            <a:spLocks noGrp="1"/>
          </p:cNvSpPr>
          <p:nvPr>
            <p:ph sz="quarter" idx="16"/>
          </p:nvPr>
        </p:nvSpPr>
        <p:spPr>
          <a:xfrm>
            <a:off x="7396163" y="2014538"/>
            <a:ext cx="728662" cy="404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B7F80B2-2207-4216-8E80-7CE897940394}"/>
              </a:ext>
            </a:extLst>
          </p:cNvPr>
          <p:cNvSpPr>
            <a:spLocks noGrp="1"/>
          </p:cNvSpPr>
          <p:nvPr>
            <p:ph sz="quarter" idx="17"/>
          </p:nvPr>
        </p:nvSpPr>
        <p:spPr>
          <a:xfrm>
            <a:off x="7396163" y="3587750"/>
            <a:ext cx="533400" cy="74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94576C1F-7684-49F8-A181-0C1F9DEDDE81}"/>
              </a:ext>
            </a:extLst>
          </p:cNvPr>
          <p:cNvSpPr>
            <a:spLocks noGrp="1"/>
          </p:cNvSpPr>
          <p:nvPr>
            <p:ph sz="quarter" idx="18"/>
          </p:nvPr>
        </p:nvSpPr>
        <p:spPr>
          <a:xfrm>
            <a:off x="7396163" y="4745038"/>
            <a:ext cx="533400" cy="752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61A5CCEB-A7B4-47E7-8C14-5465988444F1}"/>
              </a:ext>
            </a:extLst>
          </p:cNvPr>
          <p:cNvSpPr>
            <a:spLocks noGrp="1"/>
          </p:cNvSpPr>
          <p:nvPr>
            <p:ph sz="quarter" idx="19"/>
          </p:nvPr>
        </p:nvSpPr>
        <p:spPr>
          <a:xfrm>
            <a:off x="6096000" y="5926138"/>
            <a:ext cx="2454275" cy="492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98764F5F-0248-4B6C-B5DF-0A83124A34C9}"/>
              </a:ext>
            </a:extLst>
          </p:cNvPr>
          <p:cNvSpPr>
            <a:spLocks noGrp="1"/>
          </p:cNvSpPr>
          <p:nvPr>
            <p:ph sz="quarter" idx="20"/>
          </p:nvPr>
        </p:nvSpPr>
        <p:spPr>
          <a:xfrm>
            <a:off x="8970963" y="5926138"/>
            <a:ext cx="1522412" cy="625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3">
            <a:extLst>
              <a:ext uri="{FF2B5EF4-FFF2-40B4-BE49-F238E27FC236}">
                <a16:creationId xmlns:a16="http://schemas.microsoft.com/office/drawing/2014/main" id="{91882CDE-3616-4E5A-958B-8C4B2C288AAA}"/>
              </a:ext>
              <a:ext uri="{C183D7F6-B498-43B3-948B-1728B52AA6E4}">
                <adec:decorative xmlns:adec="http://schemas.microsoft.com/office/drawing/2017/decorative" val="1"/>
              </a:ext>
            </a:extLst>
          </p:cNvPr>
          <p:cNvSpPr txBox="1">
            <a:spLocks/>
          </p:cNvSpPr>
          <p:nvPr userDrawn="1"/>
        </p:nvSpPr>
        <p:spPr>
          <a:xfrm>
            <a:off x="11825333" y="6103219"/>
            <a:ext cx="36666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B7849BA-436A-4D63-AE19-3A8FDDD87C6E}" type="slidenum">
              <a:rPr lang="en-US" sz="1000" smtClean="0">
                <a:solidFill>
                  <a:srgbClr val="FFFFFF">
                    <a:tint val="75000"/>
                  </a:srgbClr>
                </a:solidFill>
                <a:latin typeface="Segoe UI"/>
              </a:rPr>
              <a:pPr>
                <a:defRPr/>
              </a:pPr>
              <a:t>‹Nº›</a:t>
            </a:fld>
            <a:endParaRPr lang="en-US" sz="1000">
              <a:solidFill>
                <a:srgbClr val="FFFFFF">
                  <a:tint val="75000"/>
                </a:srgbClr>
              </a:solidFill>
              <a:latin typeface="Segoe UI"/>
            </a:endParaRPr>
          </a:p>
        </p:txBody>
      </p:sp>
    </p:spTree>
    <p:extLst>
      <p:ext uri="{BB962C8B-B14F-4D97-AF65-F5344CB8AC3E}">
        <p14:creationId xmlns:p14="http://schemas.microsoft.com/office/powerpoint/2010/main" val="10635844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97166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Blank 2">
    <p:bg>
      <p:bgRef idx="1001">
        <a:schemeClr val="bg2"/>
      </p:bgRef>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BE47993-4A9B-4EE9-AECE-3AF309F929A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8A4C3B4C-3768-43C2-9A62-FB68B1AC9E02}"/>
              </a:ext>
              <a:ext uri="{C183D7F6-B498-43B3-948B-1728B52AA6E4}">
                <adec:decorative xmlns:adec="http://schemas.microsoft.com/office/drawing/2017/decorative" val="1"/>
              </a:ext>
            </a:extLst>
          </p:cNvPr>
          <p:cNvCxnSpPr>
            <a:cxnSpLocks/>
          </p:cNvCxnSpPr>
          <p:nvPr userDrawn="1"/>
        </p:nvCxnSpPr>
        <p:spPr>
          <a:xfrm>
            <a:off x="0" y="2289790"/>
            <a:ext cx="1833648" cy="0"/>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0F804D9-F445-496D-A9AC-4DB1B2138F8D}"/>
              </a:ext>
              <a:ext uri="{C183D7F6-B498-43B3-948B-1728B52AA6E4}">
                <adec:decorative xmlns:adec="http://schemas.microsoft.com/office/drawing/2017/decorative" val="1"/>
              </a:ext>
            </a:extLst>
          </p:cNvPr>
          <p:cNvCxnSpPr>
            <a:cxnSpLocks/>
          </p:cNvCxnSpPr>
          <p:nvPr userDrawn="1"/>
        </p:nvCxnSpPr>
        <p:spPr>
          <a:xfrm flipH="1">
            <a:off x="1711334" y="2102900"/>
            <a:ext cx="283369" cy="360363"/>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7EFC43E-2F0F-4F53-AAA1-D25AE4C18A8E}"/>
              </a:ext>
              <a:ext uri="{C183D7F6-B498-43B3-948B-1728B52AA6E4}">
                <adec:decorative xmlns:adec="http://schemas.microsoft.com/office/drawing/2017/decorative" val="1"/>
              </a:ext>
            </a:extLst>
          </p:cNvPr>
          <p:cNvCxnSpPr>
            <a:cxnSpLocks/>
          </p:cNvCxnSpPr>
          <p:nvPr userDrawn="1"/>
        </p:nvCxnSpPr>
        <p:spPr>
          <a:xfrm flipH="1">
            <a:off x="3070605" y="2102900"/>
            <a:ext cx="283369" cy="360363"/>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3EF5745-2135-4EC6-A6E0-B60A4320C700}"/>
              </a:ext>
              <a:ext uri="{C183D7F6-B498-43B3-948B-1728B52AA6E4}">
                <adec:decorative xmlns:adec="http://schemas.microsoft.com/office/drawing/2017/decorative" val="1"/>
              </a:ext>
            </a:extLst>
          </p:cNvPr>
          <p:cNvCxnSpPr>
            <a:cxnSpLocks/>
          </p:cNvCxnSpPr>
          <p:nvPr userDrawn="1"/>
        </p:nvCxnSpPr>
        <p:spPr>
          <a:xfrm flipV="1">
            <a:off x="3212289" y="2289790"/>
            <a:ext cx="2198789" cy="0"/>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002B147-2011-4729-9017-3811551D4B74}"/>
              </a:ext>
              <a:ext uri="{C183D7F6-B498-43B3-948B-1728B52AA6E4}">
                <adec:decorative xmlns:adec="http://schemas.microsoft.com/office/drawing/2017/decorative" val="1"/>
              </a:ext>
            </a:extLst>
          </p:cNvPr>
          <p:cNvCxnSpPr>
            <a:cxnSpLocks/>
          </p:cNvCxnSpPr>
          <p:nvPr userDrawn="1"/>
        </p:nvCxnSpPr>
        <p:spPr>
          <a:xfrm flipH="1">
            <a:off x="5288764" y="2098495"/>
            <a:ext cx="283369" cy="360363"/>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44B65A8-AC2B-4AA9-9A1A-AE81F3AC12BC}"/>
              </a:ext>
              <a:ext uri="{C183D7F6-B498-43B3-948B-1728B52AA6E4}">
                <adec:decorative xmlns:adec="http://schemas.microsoft.com/office/drawing/2017/decorative" val="1"/>
              </a:ext>
            </a:extLst>
          </p:cNvPr>
          <p:cNvCxnSpPr>
            <a:cxnSpLocks/>
          </p:cNvCxnSpPr>
          <p:nvPr userDrawn="1"/>
        </p:nvCxnSpPr>
        <p:spPr>
          <a:xfrm flipH="1">
            <a:off x="6648035" y="2098495"/>
            <a:ext cx="283369" cy="360363"/>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E541DCF-09B5-4C8C-B432-4F5D34EFAD02}"/>
              </a:ext>
              <a:ext uri="{C183D7F6-B498-43B3-948B-1728B52AA6E4}">
                <adec:decorative xmlns:adec="http://schemas.microsoft.com/office/drawing/2017/decorative" val="1"/>
              </a:ext>
            </a:extLst>
          </p:cNvPr>
          <p:cNvCxnSpPr>
            <a:cxnSpLocks/>
          </p:cNvCxnSpPr>
          <p:nvPr userDrawn="1"/>
        </p:nvCxnSpPr>
        <p:spPr>
          <a:xfrm flipV="1">
            <a:off x="6789719" y="2289790"/>
            <a:ext cx="2198789" cy="0"/>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4779D6-E00E-4D75-A2F5-887E2564FA0F}"/>
              </a:ext>
              <a:ext uri="{C183D7F6-B498-43B3-948B-1728B52AA6E4}">
                <adec:decorative xmlns:adec="http://schemas.microsoft.com/office/drawing/2017/decorative" val="1"/>
              </a:ext>
            </a:extLst>
          </p:cNvPr>
          <p:cNvCxnSpPr>
            <a:cxnSpLocks/>
          </p:cNvCxnSpPr>
          <p:nvPr userDrawn="1"/>
        </p:nvCxnSpPr>
        <p:spPr>
          <a:xfrm flipH="1">
            <a:off x="8866195" y="2098495"/>
            <a:ext cx="283369" cy="360363"/>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960BC54-C7A7-4C01-ACA0-B492836BCEE0}"/>
              </a:ext>
              <a:ext uri="{C183D7F6-B498-43B3-948B-1728B52AA6E4}">
                <adec:decorative xmlns:adec="http://schemas.microsoft.com/office/drawing/2017/decorative" val="1"/>
              </a:ext>
            </a:extLst>
          </p:cNvPr>
          <p:cNvCxnSpPr>
            <a:cxnSpLocks/>
          </p:cNvCxnSpPr>
          <p:nvPr userDrawn="1"/>
        </p:nvCxnSpPr>
        <p:spPr>
          <a:xfrm flipH="1">
            <a:off x="10225466" y="2098495"/>
            <a:ext cx="283369" cy="360363"/>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5FBEC9A-11E6-4FAA-95F8-D6B63E87A899}"/>
              </a:ext>
              <a:ext uri="{C183D7F6-B498-43B3-948B-1728B52AA6E4}">
                <adec:decorative xmlns:adec="http://schemas.microsoft.com/office/drawing/2017/decorative" val="1"/>
              </a:ext>
            </a:extLst>
          </p:cNvPr>
          <p:cNvCxnSpPr>
            <a:cxnSpLocks/>
          </p:cNvCxnSpPr>
          <p:nvPr userDrawn="1"/>
        </p:nvCxnSpPr>
        <p:spPr>
          <a:xfrm>
            <a:off x="10367150" y="2289790"/>
            <a:ext cx="1824850" cy="0"/>
          </a:xfrm>
          <a:prstGeom prst="line">
            <a:avLst/>
          </a:prstGeom>
          <a:ln w="1905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0E01975-19D4-4EAD-80A2-91887A10E688}"/>
              </a:ext>
              <a:ext uri="{C183D7F6-B498-43B3-948B-1728B52AA6E4}">
                <adec:decorative xmlns:adec="http://schemas.microsoft.com/office/drawing/2017/decorative" val="1"/>
              </a:ext>
            </a:extLst>
          </p:cNvPr>
          <p:cNvSpPr txBox="1"/>
          <p:nvPr userDrawn="1"/>
        </p:nvSpPr>
        <p:spPr>
          <a:xfrm>
            <a:off x="11576051" y="6641633"/>
            <a:ext cx="615950" cy="10772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D1B172-AA2E-1942-85EE-D52FBDB4340C}" type="slidenum">
              <a:rPr kumimoji="0" lang="en-US" sz="700" b="0" i="0" u="none" strike="noStrike" kern="1200" cap="none" spc="0" normalizeH="0" baseline="0" noProof="0" smtClean="0">
                <a:ln>
                  <a:noFill/>
                </a:ln>
                <a:solidFill>
                  <a:srgbClr val="FFFFFF"/>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n-US" sz="700" b="0" i="0" u="none" strike="noStrike" kern="1200" cap="none" spc="0" normalizeH="0" baseline="0" noProof="0">
              <a:ln>
                <a:noFill/>
              </a:ln>
              <a:solidFill>
                <a:srgbClr val="FFFFFF"/>
              </a:solidFill>
              <a:effectLst/>
              <a:uLnTx/>
              <a:uFillTx/>
              <a:latin typeface="Segoe UI"/>
              <a:ea typeface="+mn-ea"/>
              <a:cs typeface="+mn-cs"/>
            </a:endParaRPr>
          </a:p>
        </p:txBody>
      </p:sp>
      <p:sp>
        <p:nvSpPr>
          <p:cNvPr id="16" name="Content Placeholder 15">
            <a:extLst>
              <a:ext uri="{FF2B5EF4-FFF2-40B4-BE49-F238E27FC236}">
                <a16:creationId xmlns:a16="http://schemas.microsoft.com/office/drawing/2014/main" id="{9BD4DC4D-CB47-42FE-8786-3610A880E771}"/>
              </a:ext>
            </a:extLst>
          </p:cNvPr>
          <p:cNvSpPr>
            <a:spLocks noGrp="1"/>
          </p:cNvSpPr>
          <p:nvPr>
            <p:ph sz="quarter" idx="10"/>
          </p:nvPr>
        </p:nvSpPr>
        <p:spPr>
          <a:xfrm>
            <a:off x="1030288" y="2570163"/>
            <a:ext cx="2800350" cy="85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3B540CEE-5FBE-416D-BA87-4C749F9A0F14}"/>
              </a:ext>
            </a:extLst>
          </p:cNvPr>
          <p:cNvSpPr>
            <a:spLocks noGrp="1"/>
          </p:cNvSpPr>
          <p:nvPr>
            <p:ph sz="quarter" idx="11"/>
          </p:nvPr>
        </p:nvSpPr>
        <p:spPr>
          <a:xfrm>
            <a:off x="949325" y="4318000"/>
            <a:ext cx="2800350" cy="971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857FDDBD-549B-4993-9C1F-B1DB1B3B74F2}"/>
              </a:ext>
            </a:extLst>
          </p:cNvPr>
          <p:cNvSpPr>
            <a:spLocks noGrp="1"/>
          </p:cNvSpPr>
          <p:nvPr>
            <p:ph sz="quarter" idx="12"/>
          </p:nvPr>
        </p:nvSpPr>
        <p:spPr>
          <a:xfrm>
            <a:off x="4919663" y="2570163"/>
            <a:ext cx="2638425" cy="85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472642DF-67F2-4270-A430-2FD85A5D75D2}"/>
              </a:ext>
            </a:extLst>
          </p:cNvPr>
          <p:cNvSpPr>
            <a:spLocks noGrp="1"/>
          </p:cNvSpPr>
          <p:nvPr>
            <p:ph sz="quarter" idx="13"/>
          </p:nvPr>
        </p:nvSpPr>
        <p:spPr>
          <a:xfrm>
            <a:off x="5011738" y="4318000"/>
            <a:ext cx="2894012" cy="1133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72F77F4F-C15F-4F53-8B97-3C9A2833BF83}"/>
              </a:ext>
            </a:extLst>
          </p:cNvPr>
          <p:cNvSpPr>
            <a:spLocks noGrp="1"/>
          </p:cNvSpPr>
          <p:nvPr>
            <p:ph sz="quarter" idx="14"/>
          </p:nvPr>
        </p:nvSpPr>
        <p:spPr>
          <a:xfrm>
            <a:off x="8542338" y="2570163"/>
            <a:ext cx="2619375" cy="85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940AF485-891F-4375-AF5D-CE15275D8844}"/>
              </a:ext>
            </a:extLst>
          </p:cNvPr>
          <p:cNvSpPr>
            <a:spLocks noGrp="1"/>
          </p:cNvSpPr>
          <p:nvPr>
            <p:ph sz="quarter" idx="15"/>
          </p:nvPr>
        </p:nvSpPr>
        <p:spPr>
          <a:xfrm>
            <a:off x="8866188" y="4237038"/>
            <a:ext cx="2295525" cy="1133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18121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 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05264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4310">
          <p15:clr>
            <a:srgbClr val="5ACBF0"/>
          </p15:clr>
        </p15:guide>
        <p15:guide id="32" pos="4494">
          <p15:clr>
            <a:srgbClr val="5ACBF0"/>
          </p15:clr>
        </p15:guide>
        <p15:guide id="33" pos="5811">
          <p15:clr>
            <a:srgbClr val="5ACBF0"/>
          </p15:clr>
        </p15:guide>
        <p15:guide id="34" pos="5998">
          <p15:clr>
            <a:srgbClr val="5ACBF0"/>
          </p15:clr>
        </p15:guide>
        <p15:guide id="35" pos="3653">
          <p15:clr>
            <a:srgbClr val="A4A3A4"/>
          </p15:clr>
        </p15:guide>
        <p15:guide id="36" pos="5151">
          <p15:clr>
            <a:srgbClr val="A4A3A4"/>
          </p15:clr>
        </p15:guide>
        <p15:guide id="37" pos="6652">
          <p15:clr>
            <a:srgbClr val="A4A3A4"/>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amp; half-pag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8263" y="1114960"/>
            <a:ext cx="1419441" cy="280782"/>
          </a:xfrm>
        </p:spPr>
        <p:txBody>
          <a:bodyPr wrap="square">
            <a:spAutoFit/>
          </a:bodyPr>
          <a:lstStyle>
            <a:lvl1pPr marL="0" indent="0">
              <a:lnSpc>
                <a:spcPct val="110000"/>
              </a:lnSpc>
              <a:spcBef>
                <a:spcPts val="1200"/>
              </a:spcBef>
              <a:buNone/>
              <a:defRPr sz="1800">
                <a:latin typeface="+mn-lt"/>
              </a:defRPr>
            </a:lvl1pPr>
            <a:lvl2pPr marL="228600" indent="0">
              <a:buNone/>
              <a:defRPr sz="1600"/>
            </a:lvl2pPr>
            <a:lvl3pPr marL="457200" indent="0">
              <a:buNone/>
              <a:defRPr sz="1200"/>
            </a:lvl3pPr>
            <a:lvl4pPr marL="685800" indent="0">
              <a:buNone/>
              <a:defRPr sz="1100"/>
            </a:lvl4pPr>
            <a:lvl5pPr marL="914400" indent="0">
              <a:buNone/>
              <a:defRPr sz="1100"/>
            </a:lvl5pPr>
          </a:lstStyle>
          <a:p>
            <a:pPr lvl="0"/>
            <a:endParaRPr lang="en-US"/>
          </a:p>
        </p:txBody>
      </p:sp>
      <p:sp>
        <p:nvSpPr>
          <p:cNvPr id="2" name="Title 1">
            <a:extLst>
              <a:ext uri="{FF2B5EF4-FFF2-40B4-BE49-F238E27FC236}">
                <a16:creationId xmlns:a16="http://schemas.microsoft.com/office/drawing/2014/main" id="{CC4B7896-F978-4D6E-861E-D10AD51486D4}"/>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028A523F-B33B-41B4-A8A6-2A1A029F4E9A}"/>
              </a:ext>
            </a:extLst>
          </p:cNvPr>
          <p:cNvSpPr>
            <a:spLocks noGrp="1"/>
          </p:cNvSpPr>
          <p:nvPr>
            <p:ph sz="quarter" idx="11"/>
          </p:nvPr>
        </p:nvSpPr>
        <p:spPr>
          <a:xfrm>
            <a:off x="2335213" y="1114425"/>
            <a:ext cx="1719262" cy="430887"/>
          </a:xfrm>
        </p:spPr>
        <p:txBody>
          <a:bodyPr/>
          <a:lstStyle/>
          <a:p>
            <a:pPr lvl="0"/>
            <a:endParaRPr lang="en-US"/>
          </a:p>
        </p:txBody>
      </p:sp>
      <p:sp>
        <p:nvSpPr>
          <p:cNvPr id="7" name="Content Placeholder 6">
            <a:extLst>
              <a:ext uri="{FF2B5EF4-FFF2-40B4-BE49-F238E27FC236}">
                <a16:creationId xmlns:a16="http://schemas.microsoft.com/office/drawing/2014/main" id="{FCC114DD-F366-45CF-9D99-83B5344801E2}"/>
              </a:ext>
            </a:extLst>
          </p:cNvPr>
          <p:cNvSpPr>
            <a:spLocks noGrp="1"/>
          </p:cNvSpPr>
          <p:nvPr>
            <p:ph sz="quarter" idx="12"/>
          </p:nvPr>
        </p:nvSpPr>
        <p:spPr>
          <a:xfrm>
            <a:off x="4381500" y="1114425"/>
            <a:ext cx="1631950" cy="430887"/>
          </a:xfrm>
        </p:spPr>
        <p:txBody>
          <a:bodyPr/>
          <a:lstStyle/>
          <a:p>
            <a:pPr lvl="0"/>
            <a:endParaRPr lang="en-US"/>
          </a:p>
        </p:txBody>
      </p:sp>
      <p:sp>
        <p:nvSpPr>
          <p:cNvPr id="9" name="Content Placeholder 8">
            <a:extLst>
              <a:ext uri="{FF2B5EF4-FFF2-40B4-BE49-F238E27FC236}">
                <a16:creationId xmlns:a16="http://schemas.microsoft.com/office/drawing/2014/main" id="{4E8A375B-B98E-4E65-BF49-E5C1A059387C}"/>
              </a:ext>
            </a:extLst>
          </p:cNvPr>
          <p:cNvSpPr>
            <a:spLocks noGrp="1"/>
          </p:cNvSpPr>
          <p:nvPr>
            <p:ph sz="quarter" idx="13"/>
          </p:nvPr>
        </p:nvSpPr>
        <p:spPr>
          <a:xfrm>
            <a:off x="6529388" y="1212850"/>
            <a:ext cx="914400" cy="430887"/>
          </a:xfrm>
        </p:spPr>
        <p:txBody>
          <a:bodyPr/>
          <a:lstStyle/>
          <a:p>
            <a:pPr lvl="0"/>
            <a:endParaRPr lang="en-US"/>
          </a:p>
        </p:txBody>
      </p:sp>
      <p:sp>
        <p:nvSpPr>
          <p:cNvPr id="11" name="Content Placeholder 10">
            <a:extLst>
              <a:ext uri="{FF2B5EF4-FFF2-40B4-BE49-F238E27FC236}">
                <a16:creationId xmlns:a16="http://schemas.microsoft.com/office/drawing/2014/main" id="{9C3923F0-312D-4B79-8001-E3CF8BBD302E}"/>
              </a:ext>
            </a:extLst>
          </p:cNvPr>
          <p:cNvSpPr>
            <a:spLocks noGrp="1"/>
          </p:cNvSpPr>
          <p:nvPr>
            <p:ph sz="quarter" idx="14"/>
          </p:nvPr>
        </p:nvSpPr>
        <p:spPr>
          <a:xfrm>
            <a:off x="7802563" y="1212850"/>
            <a:ext cx="914400" cy="430887"/>
          </a:xfrm>
        </p:spPr>
        <p:txBody>
          <a:bodyPr/>
          <a:lstStyle/>
          <a:p>
            <a:pPr lvl="0"/>
            <a:endParaRPr lang="en-US"/>
          </a:p>
        </p:txBody>
      </p:sp>
      <p:sp>
        <p:nvSpPr>
          <p:cNvPr id="13" name="Content Placeholder 12">
            <a:extLst>
              <a:ext uri="{FF2B5EF4-FFF2-40B4-BE49-F238E27FC236}">
                <a16:creationId xmlns:a16="http://schemas.microsoft.com/office/drawing/2014/main" id="{E2EDE1C5-4C7E-4352-81A3-08BB97099B35}"/>
              </a:ext>
            </a:extLst>
          </p:cNvPr>
          <p:cNvSpPr>
            <a:spLocks noGrp="1"/>
          </p:cNvSpPr>
          <p:nvPr>
            <p:ph sz="quarter" idx="15"/>
          </p:nvPr>
        </p:nvSpPr>
        <p:spPr>
          <a:xfrm>
            <a:off x="9302750" y="1212850"/>
            <a:ext cx="914400" cy="430887"/>
          </a:xfrm>
        </p:spPr>
        <p:txBody>
          <a:bodyPr/>
          <a:lstStyle/>
          <a:p>
            <a:pPr lvl="0"/>
            <a:endParaRPr lang="en-US"/>
          </a:p>
        </p:txBody>
      </p:sp>
      <p:sp>
        <p:nvSpPr>
          <p:cNvPr id="15" name="Content Placeholder 14">
            <a:extLst>
              <a:ext uri="{FF2B5EF4-FFF2-40B4-BE49-F238E27FC236}">
                <a16:creationId xmlns:a16="http://schemas.microsoft.com/office/drawing/2014/main" id="{EFAD48BA-10A5-4C9E-8BF1-0E4FCD8D0E7D}"/>
              </a:ext>
            </a:extLst>
          </p:cNvPr>
          <p:cNvSpPr>
            <a:spLocks noGrp="1"/>
          </p:cNvSpPr>
          <p:nvPr>
            <p:ph sz="quarter" idx="16"/>
          </p:nvPr>
        </p:nvSpPr>
        <p:spPr>
          <a:xfrm>
            <a:off x="10664825" y="1114425"/>
            <a:ext cx="914400" cy="430887"/>
          </a:xfrm>
        </p:spPr>
        <p:txBody>
          <a:bodyPr/>
          <a:lstStyle/>
          <a:p>
            <a:pPr lvl="0"/>
            <a:endParaRPr lang="en-US"/>
          </a:p>
        </p:txBody>
      </p:sp>
      <p:sp>
        <p:nvSpPr>
          <p:cNvPr id="17" name="Content Placeholder 16">
            <a:extLst>
              <a:ext uri="{FF2B5EF4-FFF2-40B4-BE49-F238E27FC236}">
                <a16:creationId xmlns:a16="http://schemas.microsoft.com/office/drawing/2014/main" id="{85C62EAD-C108-4F19-8A5C-70AE85A1D833}"/>
              </a:ext>
            </a:extLst>
          </p:cNvPr>
          <p:cNvSpPr>
            <a:spLocks noGrp="1"/>
          </p:cNvSpPr>
          <p:nvPr>
            <p:ph sz="quarter" idx="17"/>
          </p:nvPr>
        </p:nvSpPr>
        <p:spPr>
          <a:xfrm>
            <a:off x="260350" y="2017713"/>
            <a:ext cx="914400" cy="430887"/>
          </a:xfrm>
        </p:spPr>
        <p:txBody>
          <a:bodyPr/>
          <a:lstStyle/>
          <a:p>
            <a:pPr lvl="0"/>
            <a:endParaRPr lang="en-US"/>
          </a:p>
        </p:txBody>
      </p:sp>
      <p:sp>
        <p:nvSpPr>
          <p:cNvPr id="19" name="Content Placeholder 18">
            <a:extLst>
              <a:ext uri="{FF2B5EF4-FFF2-40B4-BE49-F238E27FC236}">
                <a16:creationId xmlns:a16="http://schemas.microsoft.com/office/drawing/2014/main" id="{68788F89-0D73-4C71-9CDD-8C037290FF7E}"/>
              </a:ext>
            </a:extLst>
          </p:cNvPr>
          <p:cNvSpPr>
            <a:spLocks noGrp="1"/>
          </p:cNvSpPr>
          <p:nvPr>
            <p:ph sz="quarter" idx="18"/>
          </p:nvPr>
        </p:nvSpPr>
        <p:spPr>
          <a:xfrm>
            <a:off x="1789113" y="1893888"/>
            <a:ext cx="914400" cy="430887"/>
          </a:xfrm>
        </p:spPr>
        <p:txBody>
          <a:bodyPr/>
          <a:lstStyle/>
          <a:p>
            <a:pPr lvl="0"/>
            <a:endParaRPr lang="en-US"/>
          </a:p>
        </p:txBody>
      </p:sp>
      <p:sp>
        <p:nvSpPr>
          <p:cNvPr id="21" name="Content Placeholder 20">
            <a:extLst>
              <a:ext uri="{FF2B5EF4-FFF2-40B4-BE49-F238E27FC236}">
                <a16:creationId xmlns:a16="http://schemas.microsoft.com/office/drawing/2014/main" id="{1121815B-5A49-472A-AF5B-A05D17327B6D}"/>
              </a:ext>
            </a:extLst>
          </p:cNvPr>
          <p:cNvSpPr>
            <a:spLocks noGrp="1"/>
          </p:cNvSpPr>
          <p:nvPr>
            <p:ph sz="quarter" idx="19"/>
          </p:nvPr>
        </p:nvSpPr>
        <p:spPr>
          <a:xfrm>
            <a:off x="3508375" y="2043113"/>
            <a:ext cx="914400" cy="430887"/>
          </a:xfrm>
        </p:spPr>
        <p:txBody>
          <a:bodyPr/>
          <a:lstStyle/>
          <a:p>
            <a:pPr lvl="0"/>
            <a:endParaRPr lang="en-US"/>
          </a:p>
        </p:txBody>
      </p:sp>
      <p:sp>
        <p:nvSpPr>
          <p:cNvPr id="23" name="Content Placeholder 22">
            <a:extLst>
              <a:ext uri="{FF2B5EF4-FFF2-40B4-BE49-F238E27FC236}">
                <a16:creationId xmlns:a16="http://schemas.microsoft.com/office/drawing/2014/main" id="{508848EE-8BE4-4436-9924-2D0E2C153F11}"/>
              </a:ext>
            </a:extLst>
          </p:cNvPr>
          <p:cNvSpPr>
            <a:spLocks noGrp="1"/>
          </p:cNvSpPr>
          <p:nvPr>
            <p:ph sz="quarter" idx="20"/>
          </p:nvPr>
        </p:nvSpPr>
        <p:spPr>
          <a:xfrm>
            <a:off x="4860925" y="1919288"/>
            <a:ext cx="914400" cy="430887"/>
          </a:xfrm>
        </p:spPr>
        <p:txBody>
          <a:bodyPr/>
          <a:lstStyle/>
          <a:p>
            <a:pPr lvl="0"/>
            <a:endParaRPr lang="en-US"/>
          </a:p>
        </p:txBody>
      </p:sp>
      <p:sp>
        <p:nvSpPr>
          <p:cNvPr id="25" name="Content Placeholder 24">
            <a:extLst>
              <a:ext uri="{FF2B5EF4-FFF2-40B4-BE49-F238E27FC236}">
                <a16:creationId xmlns:a16="http://schemas.microsoft.com/office/drawing/2014/main" id="{35B579E7-8145-4FE9-84B9-DBCEB050D7A0}"/>
              </a:ext>
            </a:extLst>
          </p:cNvPr>
          <p:cNvSpPr>
            <a:spLocks noGrp="1"/>
          </p:cNvSpPr>
          <p:nvPr>
            <p:ph sz="quarter" idx="21"/>
          </p:nvPr>
        </p:nvSpPr>
        <p:spPr>
          <a:xfrm>
            <a:off x="6391275" y="2447925"/>
            <a:ext cx="914400" cy="430887"/>
          </a:xfrm>
        </p:spPr>
        <p:txBody>
          <a:bodyPr/>
          <a:lstStyle/>
          <a:p>
            <a:pPr lvl="0"/>
            <a:endParaRPr lang="en-US"/>
          </a:p>
        </p:txBody>
      </p:sp>
      <p:sp>
        <p:nvSpPr>
          <p:cNvPr id="27" name="Content Placeholder 26">
            <a:extLst>
              <a:ext uri="{FF2B5EF4-FFF2-40B4-BE49-F238E27FC236}">
                <a16:creationId xmlns:a16="http://schemas.microsoft.com/office/drawing/2014/main" id="{FF5D93A0-6D7C-4711-B0BD-856435E8131D}"/>
              </a:ext>
            </a:extLst>
          </p:cNvPr>
          <p:cNvSpPr>
            <a:spLocks noGrp="1"/>
          </p:cNvSpPr>
          <p:nvPr>
            <p:ph sz="quarter" idx="22"/>
          </p:nvPr>
        </p:nvSpPr>
        <p:spPr>
          <a:xfrm>
            <a:off x="7643813" y="2185988"/>
            <a:ext cx="914400" cy="430887"/>
          </a:xfrm>
        </p:spPr>
        <p:txBody>
          <a:bodyPr/>
          <a:lstStyle/>
          <a:p>
            <a:pPr lvl="0"/>
            <a:endParaRPr lang="en-US"/>
          </a:p>
        </p:txBody>
      </p:sp>
      <p:sp>
        <p:nvSpPr>
          <p:cNvPr id="29" name="Content Placeholder 28">
            <a:extLst>
              <a:ext uri="{FF2B5EF4-FFF2-40B4-BE49-F238E27FC236}">
                <a16:creationId xmlns:a16="http://schemas.microsoft.com/office/drawing/2014/main" id="{D70C0BD0-5A4B-4DB3-8E8C-B57CD17F9086}"/>
              </a:ext>
            </a:extLst>
          </p:cNvPr>
          <p:cNvSpPr>
            <a:spLocks noGrp="1"/>
          </p:cNvSpPr>
          <p:nvPr>
            <p:ph sz="quarter" idx="23"/>
          </p:nvPr>
        </p:nvSpPr>
        <p:spPr>
          <a:xfrm>
            <a:off x="8896350" y="2185988"/>
            <a:ext cx="966924" cy="430887"/>
          </a:xfrm>
        </p:spPr>
        <p:txBody>
          <a:bodyPr/>
          <a:lstStyle/>
          <a:p>
            <a:pPr lvl="0"/>
            <a:endParaRPr lang="en-US"/>
          </a:p>
        </p:txBody>
      </p:sp>
      <p:sp>
        <p:nvSpPr>
          <p:cNvPr id="31" name="Content Placeholder 30">
            <a:extLst>
              <a:ext uri="{FF2B5EF4-FFF2-40B4-BE49-F238E27FC236}">
                <a16:creationId xmlns:a16="http://schemas.microsoft.com/office/drawing/2014/main" id="{215BB3FE-4EBD-4F92-B5C0-05D1D775727B}"/>
              </a:ext>
            </a:extLst>
          </p:cNvPr>
          <p:cNvSpPr>
            <a:spLocks noGrp="1"/>
          </p:cNvSpPr>
          <p:nvPr>
            <p:ph sz="quarter" idx="24"/>
          </p:nvPr>
        </p:nvSpPr>
        <p:spPr>
          <a:xfrm>
            <a:off x="10426700" y="2349500"/>
            <a:ext cx="914400" cy="430887"/>
          </a:xfrm>
        </p:spPr>
        <p:txBody>
          <a:bodyPr/>
          <a:lstStyle/>
          <a:p>
            <a:pPr lvl="0"/>
            <a:endParaRPr lang="en-US"/>
          </a:p>
        </p:txBody>
      </p:sp>
      <p:sp>
        <p:nvSpPr>
          <p:cNvPr id="18" name="Rectangle 17">
            <a:extLst>
              <a:ext uri="{FF2B5EF4-FFF2-40B4-BE49-F238E27FC236}">
                <a16:creationId xmlns:a16="http://schemas.microsoft.com/office/drawing/2014/main" id="{A417C7B8-429E-4674-9BEE-BA72127A0AF6}"/>
              </a:ext>
              <a:ext uri="{C183D7F6-B498-43B3-948B-1728B52AA6E4}">
                <adec:decorative xmlns:adec="http://schemas.microsoft.com/office/drawing/2017/decorative" val="1"/>
              </a:ext>
            </a:extLst>
          </p:cNvPr>
          <p:cNvSpPr/>
          <p:nvPr userDrawn="1"/>
        </p:nvSpPr>
        <p:spPr bwMode="auto">
          <a:xfrm>
            <a:off x="6992536" y="2704864"/>
            <a:ext cx="4670406" cy="3568960"/>
          </a:xfrm>
          <a:prstGeom prst="rect">
            <a:avLst/>
          </a:prstGeom>
          <a:solidFill>
            <a:schemeClr val="bg1"/>
          </a:solidFill>
          <a:ln>
            <a:noFill/>
            <a:headEnd type="none" w="med" len="med"/>
            <a:tailEnd type="none" w="med" len="med"/>
          </a:ln>
          <a:effectLst>
            <a:outerShdw blurRad="381000" algn="tl" rotWithShape="0">
              <a:schemeClr val="tx1">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7660845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7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34529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9628A1-6D0B-4C49-9848-3A328EDFE13F}"/>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D913550-DA46-4256-8213-7CDF4A0B1781}"/>
              </a:ext>
            </a:extLst>
          </p:cNvPr>
          <p:cNvSpPr>
            <a:spLocks noGrp="1"/>
          </p:cNvSpPr>
          <p:nvPr>
            <p:ph sz="quarter" idx="10"/>
          </p:nvPr>
        </p:nvSpPr>
        <p:spPr>
          <a:xfrm>
            <a:off x="347663" y="1271588"/>
            <a:ext cx="2763837" cy="430887"/>
          </a:xfrm>
        </p:spPr>
        <p:txBody>
          <a:bodyPr/>
          <a:lstStyle/>
          <a:p>
            <a:pPr lvl="0"/>
            <a:endParaRPr lang="en-US"/>
          </a:p>
        </p:txBody>
      </p:sp>
      <p:sp>
        <p:nvSpPr>
          <p:cNvPr id="6" name="Content Placeholder 5">
            <a:extLst>
              <a:ext uri="{FF2B5EF4-FFF2-40B4-BE49-F238E27FC236}">
                <a16:creationId xmlns:a16="http://schemas.microsoft.com/office/drawing/2014/main" id="{C1DB3788-27E6-4685-A8C5-E0DFBDD34A05}"/>
              </a:ext>
            </a:extLst>
          </p:cNvPr>
          <p:cNvSpPr>
            <a:spLocks noGrp="1"/>
          </p:cNvSpPr>
          <p:nvPr>
            <p:ph sz="quarter" idx="11"/>
          </p:nvPr>
        </p:nvSpPr>
        <p:spPr>
          <a:xfrm>
            <a:off x="3429000" y="1147763"/>
            <a:ext cx="1917700" cy="430887"/>
          </a:xfrm>
        </p:spPr>
        <p:txBody>
          <a:bodyPr/>
          <a:lstStyle/>
          <a:p>
            <a:pPr lvl="0"/>
            <a:endParaRPr lang="en-US"/>
          </a:p>
        </p:txBody>
      </p:sp>
      <p:sp>
        <p:nvSpPr>
          <p:cNvPr id="8" name="Content Placeholder 7">
            <a:extLst>
              <a:ext uri="{FF2B5EF4-FFF2-40B4-BE49-F238E27FC236}">
                <a16:creationId xmlns:a16="http://schemas.microsoft.com/office/drawing/2014/main" id="{CC01E7C5-0B97-404B-BE37-7B07D633D245}"/>
              </a:ext>
            </a:extLst>
          </p:cNvPr>
          <p:cNvSpPr>
            <a:spLocks noGrp="1"/>
          </p:cNvSpPr>
          <p:nvPr>
            <p:ph sz="quarter" idx="12"/>
          </p:nvPr>
        </p:nvSpPr>
        <p:spPr>
          <a:xfrm>
            <a:off x="5664200" y="1147763"/>
            <a:ext cx="2058988" cy="430887"/>
          </a:xfrm>
        </p:spPr>
        <p:txBody>
          <a:bodyPr/>
          <a:lstStyle/>
          <a:p>
            <a:pPr lvl="0"/>
            <a:endParaRPr lang="en-US"/>
          </a:p>
        </p:txBody>
      </p:sp>
      <p:sp>
        <p:nvSpPr>
          <p:cNvPr id="10" name="Content Placeholder 9">
            <a:extLst>
              <a:ext uri="{FF2B5EF4-FFF2-40B4-BE49-F238E27FC236}">
                <a16:creationId xmlns:a16="http://schemas.microsoft.com/office/drawing/2014/main" id="{9119D3FE-D23D-4DDC-B553-E2CFC7328F31}"/>
              </a:ext>
            </a:extLst>
          </p:cNvPr>
          <p:cNvSpPr>
            <a:spLocks noGrp="1"/>
          </p:cNvSpPr>
          <p:nvPr>
            <p:ph sz="quarter" idx="13"/>
          </p:nvPr>
        </p:nvSpPr>
        <p:spPr>
          <a:xfrm>
            <a:off x="7881938" y="1147763"/>
            <a:ext cx="1917700" cy="430887"/>
          </a:xfrm>
        </p:spPr>
        <p:txBody>
          <a:bodyPr/>
          <a:lstStyle/>
          <a:p>
            <a:pPr lvl="0"/>
            <a:endParaRPr lang="en-US"/>
          </a:p>
        </p:txBody>
      </p:sp>
      <p:sp>
        <p:nvSpPr>
          <p:cNvPr id="12" name="Content Placeholder 11">
            <a:extLst>
              <a:ext uri="{FF2B5EF4-FFF2-40B4-BE49-F238E27FC236}">
                <a16:creationId xmlns:a16="http://schemas.microsoft.com/office/drawing/2014/main" id="{6A87C641-81F2-4522-A64F-BA56E7234E16}"/>
              </a:ext>
            </a:extLst>
          </p:cNvPr>
          <p:cNvSpPr>
            <a:spLocks noGrp="1"/>
          </p:cNvSpPr>
          <p:nvPr>
            <p:ph sz="quarter" idx="14"/>
          </p:nvPr>
        </p:nvSpPr>
        <p:spPr>
          <a:xfrm>
            <a:off x="188913" y="1957388"/>
            <a:ext cx="2127250" cy="430887"/>
          </a:xfrm>
        </p:spPr>
        <p:txBody>
          <a:bodyPr/>
          <a:lstStyle/>
          <a:p>
            <a:pPr lvl="0"/>
            <a:endParaRPr lang="en-US"/>
          </a:p>
        </p:txBody>
      </p:sp>
      <p:sp>
        <p:nvSpPr>
          <p:cNvPr id="14" name="Content Placeholder 13">
            <a:extLst>
              <a:ext uri="{FF2B5EF4-FFF2-40B4-BE49-F238E27FC236}">
                <a16:creationId xmlns:a16="http://schemas.microsoft.com/office/drawing/2014/main" id="{90940B98-EF1E-43F4-9116-2854AE49C0F2}"/>
              </a:ext>
            </a:extLst>
          </p:cNvPr>
          <p:cNvSpPr>
            <a:spLocks noGrp="1"/>
          </p:cNvSpPr>
          <p:nvPr>
            <p:ph sz="quarter" idx="15"/>
          </p:nvPr>
        </p:nvSpPr>
        <p:spPr>
          <a:xfrm>
            <a:off x="2563813" y="1858963"/>
            <a:ext cx="2127250" cy="430887"/>
          </a:xfrm>
        </p:spPr>
        <p:txBody>
          <a:bodyPr/>
          <a:lstStyle/>
          <a:p>
            <a:pPr lvl="0"/>
            <a:endParaRPr lang="en-US"/>
          </a:p>
        </p:txBody>
      </p:sp>
      <p:sp>
        <p:nvSpPr>
          <p:cNvPr id="16" name="Content Placeholder 15">
            <a:extLst>
              <a:ext uri="{FF2B5EF4-FFF2-40B4-BE49-F238E27FC236}">
                <a16:creationId xmlns:a16="http://schemas.microsoft.com/office/drawing/2014/main" id="{1E344E71-CB9B-45C4-8909-47072D923FC7}"/>
              </a:ext>
            </a:extLst>
          </p:cNvPr>
          <p:cNvSpPr>
            <a:spLocks noGrp="1"/>
          </p:cNvSpPr>
          <p:nvPr>
            <p:ph sz="quarter" idx="16"/>
          </p:nvPr>
        </p:nvSpPr>
        <p:spPr>
          <a:xfrm>
            <a:off x="4938713" y="1701800"/>
            <a:ext cx="2058987" cy="430887"/>
          </a:xfrm>
        </p:spPr>
        <p:txBody>
          <a:bodyPr/>
          <a:lstStyle/>
          <a:p>
            <a:pPr lvl="0"/>
            <a:endParaRPr lang="en-US"/>
          </a:p>
        </p:txBody>
      </p:sp>
      <p:sp>
        <p:nvSpPr>
          <p:cNvPr id="18" name="Content Placeholder 17">
            <a:extLst>
              <a:ext uri="{FF2B5EF4-FFF2-40B4-BE49-F238E27FC236}">
                <a16:creationId xmlns:a16="http://schemas.microsoft.com/office/drawing/2014/main" id="{3DCE1CEA-BC07-4B93-8090-3B356551F07D}"/>
              </a:ext>
            </a:extLst>
          </p:cNvPr>
          <p:cNvSpPr>
            <a:spLocks noGrp="1"/>
          </p:cNvSpPr>
          <p:nvPr>
            <p:ph sz="quarter" idx="17"/>
          </p:nvPr>
        </p:nvSpPr>
        <p:spPr>
          <a:xfrm>
            <a:off x="7415213" y="1714500"/>
            <a:ext cx="2212975" cy="430887"/>
          </a:xfrm>
        </p:spPr>
        <p:txBody>
          <a:bodyPr/>
          <a:lstStyle/>
          <a:p>
            <a:pPr lvl="0"/>
            <a:endParaRPr lang="en-US"/>
          </a:p>
        </p:txBody>
      </p:sp>
      <p:sp>
        <p:nvSpPr>
          <p:cNvPr id="20" name="Content Placeholder 19">
            <a:extLst>
              <a:ext uri="{FF2B5EF4-FFF2-40B4-BE49-F238E27FC236}">
                <a16:creationId xmlns:a16="http://schemas.microsoft.com/office/drawing/2014/main" id="{5D8E30C0-D551-45C7-976D-36272EE62D7A}"/>
              </a:ext>
            </a:extLst>
          </p:cNvPr>
          <p:cNvSpPr>
            <a:spLocks noGrp="1"/>
          </p:cNvSpPr>
          <p:nvPr>
            <p:ph sz="quarter" idx="18"/>
          </p:nvPr>
        </p:nvSpPr>
        <p:spPr>
          <a:xfrm>
            <a:off x="10137775" y="1350963"/>
            <a:ext cx="1865313" cy="430887"/>
          </a:xfrm>
        </p:spPr>
        <p:txBody>
          <a:bodyPr/>
          <a:lstStyle/>
          <a:p>
            <a:pPr lvl="0"/>
            <a:endParaRPr lang="en-US"/>
          </a:p>
        </p:txBody>
      </p:sp>
      <p:sp>
        <p:nvSpPr>
          <p:cNvPr id="22" name="Content Placeholder 21">
            <a:extLst>
              <a:ext uri="{FF2B5EF4-FFF2-40B4-BE49-F238E27FC236}">
                <a16:creationId xmlns:a16="http://schemas.microsoft.com/office/drawing/2014/main" id="{883A46AA-7744-481E-A6C6-3A82CE5D7B6C}"/>
              </a:ext>
            </a:extLst>
          </p:cNvPr>
          <p:cNvSpPr>
            <a:spLocks noGrp="1"/>
          </p:cNvSpPr>
          <p:nvPr>
            <p:ph sz="quarter" idx="19"/>
          </p:nvPr>
        </p:nvSpPr>
        <p:spPr>
          <a:xfrm>
            <a:off x="288925" y="2603500"/>
            <a:ext cx="2274888" cy="430887"/>
          </a:xfrm>
        </p:spPr>
        <p:txBody>
          <a:bodyPr/>
          <a:lstStyle/>
          <a:p>
            <a:pPr lvl="0"/>
            <a:endParaRPr lang="en-US"/>
          </a:p>
        </p:txBody>
      </p:sp>
      <p:sp>
        <p:nvSpPr>
          <p:cNvPr id="24" name="Content Placeholder 23">
            <a:extLst>
              <a:ext uri="{FF2B5EF4-FFF2-40B4-BE49-F238E27FC236}">
                <a16:creationId xmlns:a16="http://schemas.microsoft.com/office/drawing/2014/main" id="{ABE12C81-B5B8-46AC-90CC-A782F2006953}"/>
              </a:ext>
            </a:extLst>
          </p:cNvPr>
          <p:cNvSpPr>
            <a:spLocks noGrp="1"/>
          </p:cNvSpPr>
          <p:nvPr>
            <p:ph sz="quarter" idx="20"/>
          </p:nvPr>
        </p:nvSpPr>
        <p:spPr>
          <a:xfrm>
            <a:off x="3052763" y="2446338"/>
            <a:ext cx="2058987" cy="430887"/>
          </a:xfrm>
        </p:spPr>
        <p:txBody>
          <a:bodyPr/>
          <a:lstStyle/>
          <a:p>
            <a:pPr lvl="0"/>
            <a:endParaRPr lang="en-US"/>
          </a:p>
        </p:txBody>
      </p:sp>
      <p:sp>
        <p:nvSpPr>
          <p:cNvPr id="26" name="Content Placeholder 25">
            <a:extLst>
              <a:ext uri="{FF2B5EF4-FFF2-40B4-BE49-F238E27FC236}">
                <a16:creationId xmlns:a16="http://schemas.microsoft.com/office/drawing/2014/main" id="{19C11D4E-8F7B-4484-9226-E448F56F7460}"/>
              </a:ext>
            </a:extLst>
          </p:cNvPr>
          <p:cNvSpPr>
            <a:spLocks noGrp="1"/>
          </p:cNvSpPr>
          <p:nvPr>
            <p:ph sz="quarter" idx="21"/>
          </p:nvPr>
        </p:nvSpPr>
        <p:spPr>
          <a:xfrm>
            <a:off x="5476875" y="2289175"/>
            <a:ext cx="2127250" cy="430887"/>
          </a:xfrm>
        </p:spPr>
        <p:txBody>
          <a:bodyPr/>
          <a:lstStyle/>
          <a:p>
            <a:pPr lvl="0"/>
            <a:endParaRPr lang="en-US"/>
          </a:p>
        </p:txBody>
      </p:sp>
      <p:sp>
        <p:nvSpPr>
          <p:cNvPr id="28" name="Content Placeholder 27">
            <a:extLst>
              <a:ext uri="{FF2B5EF4-FFF2-40B4-BE49-F238E27FC236}">
                <a16:creationId xmlns:a16="http://schemas.microsoft.com/office/drawing/2014/main" id="{032CB179-2892-4B72-8878-1758AE9CBD46}"/>
              </a:ext>
            </a:extLst>
          </p:cNvPr>
          <p:cNvSpPr>
            <a:spLocks noGrp="1"/>
          </p:cNvSpPr>
          <p:nvPr>
            <p:ph sz="quarter" idx="22"/>
          </p:nvPr>
        </p:nvSpPr>
        <p:spPr>
          <a:xfrm>
            <a:off x="7969250" y="2387600"/>
            <a:ext cx="2446338" cy="430887"/>
          </a:xfrm>
        </p:spPr>
        <p:txBody>
          <a:bodyPr/>
          <a:lstStyle/>
          <a:p>
            <a:pPr lvl="0"/>
            <a:endParaRPr lang="en-US"/>
          </a:p>
        </p:txBody>
      </p:sp>
      <p:sp>
        <p:nvSpPr>
          <p:cNvPr id="30" name="Content Placeholder 29">
            <a:extLst>
              <a:ext uri="{FF2B5EF4-FFF2-40B4-BE49-F238E27FC236}">
                <a16:creationId xmlns:a16="http://schemas.microsoft.com/office/drawing/2014/main" id="{F0A018A6-8241-48D1-BE49-3525B0E28D24}"/>
              </a:ext>
            </a:extLst>
          </p:cNvPr>
          <p:cNvSpPr>
            <a:spLocks noGrp="1"/>
          </p:cNvSpPr>
          <p:nvPr>
            <p:ph sz="quarter" idx="23"/>
          </p:nvPr>
        </p:nvSpPr>
        <p:spPr>
          <a:xfrm>
            <a:off x="109538" y="3157538"/>
            <a:ext cx="2693987" cy="430887"/>
          </a:xfrm>
        </p:spPr>
        <p:txBody>
          <a:bodyPr/>
          <a:lstStyle/>
          <a:p>
            <a:pPr lvl="0"/>
            <a:endParaRPr lang="en-US"/>
          </a:p>
        </p:txBody>
      </p:sp>
      <p:sp>
        <p:nvSpPr>
          <p:cNvPr id="32" name="Content Placeholder 31">
            <a:extLst>
              <a:ext uri="{FF2B5EF4-FFF2-40B4-BE49-F238E27FC236}">
                <a16:creationId xmlns:a16="http://schemas.microsoft.com/office/drawing/2014/main" id="{BDFD7455-590C-4843-94B1-F6278D71A094}"/>
              </a:ext>
            </a:extLst>
          </p:cNvPr>
          <p:cNvSpPr>
            <a:spLocks noGrp="1"/>
          </p:cNvSpPr>
          <p:nvPr>
            <p:ph sz="quarter" idx="24"/>
          </p:nvPr>
        </p:nvSpPr>
        <p:spPr>
          <a:xfrm>
            <a:off x="3221038" y="3059113"/>
            <a:ext cx="2058987" cy="430887"/>
          </a:xfrm>
        </p:spPr>
        <p:txBody>
          <a:bodyPr/>
          <a:lstStyle/>
          <a:p>
            <a:pPr lvl="0"/>
            <a:endParaRPr lang="en-US"/>
          </a:p>
        </p:txBody>
      </p:sp>
      <p:sp>
        <p:nvSpPr>
          <p:cNvPr id="34" name="Content Placeholder 33">
            <a:extLst>
              <a:ext uri="{FF2B5EF4-FFF2-40B4-BE49-F238E27FC236}">
                <a16:creationId xmlns:a16="http://schemas.microsoft.com/office/drawing/2014/main" id="{DFE2CABA-3916-457B-B231-E17F31DF745E}"/>
              </a:ext>
            </a:extLst>
          </p:cNvPr>
          <p:cNvSpPr>
            <a:spLocks noGrp="1"/>
          </p:cNvSpPr>
          <p:nvPr>
            <p:ph sz="quarter" idx="25"/>
          </p:nvPr>
        </p:nvSpPr>
        <p:spPr>
          <a:xfrm>
            <a:off x="5664200" y="2876550"/>
            <a:ext cx="1849438" cy="430887"/>
          </a:xfrm>
        </p:spPr>
        <p:txBody>
          <a:bodyPr/>
          <a:lstStyle/>
          <a:p>
            <a:pPr lvl="0"/>
            <a:endParaRPr lang="en-US"/>
          </a:p>
        </p:txBody>
      </p:sp>
      <p:sp>
        <p:nvSpPr>
          <p:cNvPr id="36" name="Content Placeholder 35">
            <a:extLst>
              <a:ext uri="{FF2B5EF4-FFF2-40B4-BE49-F238E27FC236}">
                <a16:creationId xmlns:a16="http://schemas.microsoft.com/office/drawing/2014/main" id="{B151E109-F23E-4D1B-81A9-CBEE68DFBBAC}"/>
              </a:ext>
            </a:extLst>
          </p:cNvPr>
          <p:cNvSpPr>
            <a:spLocks noGrp="1"/>
          </p:cNvSpPr>
          <p:nvPr>
            <p:ph sz="quarter" idx="26"/>
          </p:nvPr>
        </p:nvSpPr>
        <p:spPr>
          <a:xfrm>
            <a:off x="8212138" y="3033713"/>
            <a:ext cx="2790825" cy="430887"/>
          </a:xfrm>
        </p:spPr>
        <p:txBody>
          <a:bodyPr/>
          <a:lstStyle/>
          <a:p>
            <a:pPr lvl="0"/>
            <a:endParaRPr lang="en-US"/>
          </a:p>
        </p:txBody>
      </p:sp>
    </p:spTree>
    <p:extLst>
      <p:ext uri="{BB962C8B-B14F-4D97-AF65-F5344CB8AC3E}">
        <p14:creationId xmlns:p14="http://schemas.microsoft.com/office/powerpoint/2010/main" val="3905174785"/>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1315714"/>
          </a:xfrm>
        </p:spPr>
        <p:txBody>
          <a:bodyPr/>
          <a:lstStyle>
            <a:lvl2pPr>
              <a:defRPr sz="1372"/>
            </a:lvl2pPr>
            <a:lvl3pPr>
              <a:defRPr sz="1372"/>
            </a:lvl3pPr>
            <a:lvl4pPr>
              <a:defRPr sz="1372"/>
            </a:lvl4pPr>
            <a:lvl5pP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83236803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96358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guide id="4" orient="horz" pos="768">
          <p15:clr>
            <a:srgbClr val="FBAE40"/>
          </p15:clr>
        </p15:guide>
        <p15:guide id="5" orient="horz" pos="3552">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Blank l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CC7B8D-45A5-4CEC-8B37-F306BAB4098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03424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guide id="4" orient="horz" pos="768">
          <p15:clr>
            <a:srgbClr val="FBAE40"/>
          </p15:clr>
        </p15:guide>
        <p15:guide id="5" orient="horz" pos="3552">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lvl1pPr>
              <a:lnSpc>
                <a:spcPct val="100000"/>
              </a:lnSpc>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3" y="6401594"/>
            <a:ext cx="366667" cy="365125"/>
          </a:xfrm>
        </p:spPr>
        <p:txBody>
          <a:bodyPr/>
          <a:lstStyle/>
          <a:p>
            <a:fld id="{7B76384A-BF72-4EC3-9EB1-950545506B9E}" type="slidenum">
              <a:rPr lang="en-IN" smtClean="0"/>
              <a:t>‹Nº›</a:t>
            </a:fld>
            <a:endParaRPr lang="en-IN"/>
          </a:p>
        </p:txBody>
      </p:sp>
      <p:sp>
        <p:nvSpPr>
          <p:cNvPr id="4" name="Content Placeholder 3">
            <a:extLst>
              <a:ext uri="{FF2B5EF4-FFF2-40B4-BE49-F238E27FC236}">
                <a16:creationId xmlns:a16="http://schemas.microsoft.com/office/drawing/2014/main" id="{33011FAC-EC34-450D-B61D-5D06E10E93BE}"/>
              </a:ext>
            </a:extLst>
          </p:cNvPr>
          <p:cNvSpPr>
            <a:spLocks noGrp="1"/>
          </p:cNvSpPr>
          <p:nvPr>
            <p:ph sz="quarter" idx="13"/>
          </p:nvPr>
        </p:nvSpPr>
        <p:spPr>
          <a:xfrm>
            <a:off x="660400" y="1930400"/>
            <a:ext cx="5029200" cy="66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9817F774-2113-4E3F-88F9-A4F08EECF73E}"/>
              </a:ext>
            </a:extLst>
          </p:cNvPr>
          <p:cNvSpPr>
            <a:spLocks noGrp="1"/>
          </p:cNvSpPr>
          <p:nvPr>
            <p:ph sz="quarter" idx="14"/>
          </p:nvPr>
        </p:nvSpPr>
        <p:spPr>
          <a:xfrm>
            <a:off x="660400" y="2987675"/>
            <a:ext cx="5029200" cy="750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A47E1980-2527-4940-A23A-A9D1AE08359E}"/>
              </a:ext>
            </a:extLst>
          </p:cNvPr>
          <p:cNvSpPr>
            <a:spLocks noGrp="1"/>
          </p:cNvSpPr>
          <p:nvPr>
            <p:ph sz="quarter" idx="15"/>
          </p:nvPr>
        </p:nvSpPr>
        <p:spPr>
          <a:xfrm>
            <a:off x="660400" y="4043363"/>
            <a:ext cx="5029200" cy="75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09C9CD1F-16F2-4697-9D9D-3C37CC0E03BC}"/>
              </a:ext>
            </a:extLst>
          </p:cNvPr>
          <p:cNvSpPr>
            <a:spLocks noGrp="1"/>
          </p:cNvSpPr>
          <p:nvPr>
            <p:ph sz="quarter" idx="16"/>
          </p:nvPr>
        </p:nvSpPr>
        <p:spPr>
          <a:xfrm>
            <a:off x="660400" y="5089525"/>
            <a:ext cx="5151438" cy="579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reeform: Shape 13">
            <a:extLst>
              <a:ext uri="{FF2B5EF4-FFF2-40B4-BE49-F238E27FC236}">
                <a16:creationId xmlns:a16="http://schemas.microsoft.com/office/drawing/2014/main" id="{811DF564-80FE-453E-A435-322D3FE17A4B}"/>
              </a:ext>
              <a:ext uri="{C183D7F6-B498-43B3-948B-1728B52AA6E4}">
                <adec:decorative xmlns:adec="http://schemas.microsoft.com/office/drawing/2017/decorative" val="1"/>
              </a:ext>
            </a:extLst>
          </p:cNvPr>
          <p:cNvSpPr/>
          <p:nvPr userDrawn="1"/>
        </p:nvSpPr>
        <p:spPr>
          <a:xfrm>
            <a:off x="10607206" y="4468883"/>
            <a:ext cx="1579923" cy="2389117"/>
          </a:xfrm>
          <a:custGeom>
            <a:avLst/>
            <a:gdLst>
              <a:gd name="connsiteX0" fmla="*/ 1579923 w 1579923"/>
              <a:gd name="connsiteY0" fmla="*/ 0 h 2389117"/>
              <a:gd name="connsiteX1" fmla="*/ 1579923 w 1579923"/>
              <a:gd name="connsiteY1" fmla="*/ 2389117 h 2389117"/>
              <a:gd name="connsiteX2" fmla="*/ 809201 w 1579923"/>
              <a:gd name="connsiteY2" fmla="*/ 2389117 h 2389117"/>
              <a:gd name="connsiteX3" fmla="*/ 0 w 1579923"/>
              <a:gd name="connsiteY3" fmla="*/ 1579918 h 2389117"/>
            </a:gdLst>
            <a:ahLst/>
            <a:cxnLst>
              <a:cxn ang="0">
                <a:pos x="connsiteX0" y="connsiteY0"/>
              </a:cxn>
              <a:cxn ang="0">
                <a:pos x="connsiteX1" y="connsiteY1"/>
              </a:cxn>
              <a:cxn ang="0">
                <a:pos x="connsiteX2" y="connsiteY2"/>
              </a:cxn>
              <a:cxn ang="0">
                <a:pos x="connsiteX3" y="connsiteY3"/>
              </a:cxn>
            </a:cxnLst>
            <a:rect l="l" t="t" r="r" b="b"/>
            <a:pathLst>
              <a:path w="1579923" h="2389117">
                <a:moveTo>
                  <a:pt x="1579923" y="0"/>
                </a:moveTo>
                <a:lnTo>
                  <a:pt x="1579923" y="2389117"/>
                </a:lnTo>
                <a:lnTo>
                  <a:pt x="809201" y="2389117"/>
                </a:lnTo>
                <a:lnTo>
                  <a:pt x="0" y="1579918"/>
                </a:lnTo>
                <a:close/>
              </a:path>
            </a:pathLst>
          </a:custGeom>
          <a:solidFill>
            <a:sysClr val="windowText" lastClr="000000">
              <a:lumMod val="75000"/>
              <a:lumOff val="25000"/>
            </a:sys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endParaRPr>
          </a:p>
        </p:txBody>
      </p:sp>
      <p:sp>
        <p:nvSpPr>
          <p:cNvPr id="15" name="Freeform: Shape 14">
            <a:extLst>
              <a:ext uri="{FF2B5EF4-FFF2-40B4-BE49-F238E27FC236}">
                <a16:creationId xmlns:a16="http://schemas.microsoft.com/office/drawing/2014/main" id="{D06EBA7F-3FD4-497E-AFD8-B2A9DA1BFDBE}"/>
              </a:ext>
              <a:ext uri="{C183D7F6-B498-43B3-948B-1728B52AA6E4}">
                <adec:decorative xmlns:adec="http://schemas.microsoft.com/office/drawing/2017/decorative" val="1"/>
              </a:ext>
            </a:extLst>
          </p:cNvPr>
          <p:cNvSpPr/>
          <p:nvPr userDrawn="1"/>
        </p:nvSpPr>
        <p:spPr>
          <a:xfrm>
            <a:off x="10607206" y="1"/>
            <a:ext cx="1584794" cy="2853149"/>
          </a:xfrm>
          <a:custGeom>
            <a:avLst/>
            <a:gdLst>
              <a:gd name="connsiteX0" fmla="*/ 1268355 w 1584794"/>
              <a:gd name="connsiteY0" fmla="*/ 0 h 2853149"/>
              <a:gd name="connsiteX1" fmla="*/ 1584794 w 1584794"/>
              <a:gd name="connsiteY1" fmla="*/ 0 h 2853149"/>
              <a:gd name="connsiteX2" fmla="*/ 1584794 w 1584794"/>
              <a:gd name="connsiteY2" fmla="*/ 2853149 h 2853149"/>
              <a:gd name="connsiteX3" fmla="*/ 0 w 1584794"/>
              <a:gd name="connsiteY3" fmla="*/ 1268355 h 2853149"/>
            </a:gdLst>
            <a:ahLst/>
            <a:cxnLst>
              <a:cxn ang="0">
                <a:pos x="connsiteX0" y="connsiteY0"/>
              </a:cxn>
              <a:cxn ang="0">
                <a:pos x="connsiteX1" y="connsiteY1"/>
              </a:cxn>
              <a:cxn ang="0">
                <a:pos x="connsiteX2" y="connsiteY2"/>
              </a:cxn>
              <a:cxn ang="0">
                <a:pos x="connsiteX3" y="connsiteY3"/>
              </a:cxn>
            </a:cxnLst>
            <a:rect l="l" t="t" r="r" b="b"/>
            <a:pathLst>
              <a:path w="1584794" h="2853149">
                <a:moveTo>
                  <a:pt x="1268355" y="0"/>
                </a:moveTo>
                <a:lnTo>
                  <a:pt x="1584794" y="0"/>
                </a:lnTo>
                <a:lnTo>
                  <a:pt x="1584794" y="2853149"/>
                </a:lnTo>
                <a:lnTo>
                  <a:pt x="0" y="1268355"/>
                </a:lnTo>
                <a:close/>
              </a:path>
            </a:pathLst>
          </a:custGeom>
          <a:solidFill>
            <a:sysClr val="windowText" lastClr="000000">
              <a:lumMod val="75000"/>
              <a:lumOff val="25000"/>
            </a:sys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Semibold"/>
              <a:ea typeface="+mn-ea"/>
              <a:cs typeface="Segoe UI Semilight" panose="020B0402040204020203" pitchFamily="34" charset="0"/>
            </a:endParaRPr>
          </a:p>
        </p:txBody>
      </p:sp>
    </p:spTree>
    <p:extLst>
      <p:ext uri="{BB962C8B-B14F-4D97-AF65-F5344CB8AC3E}">
        <p14:creationId xmlns:p14="http://schemas.microsoft.com/office/powerpoint/2010/main" val="4101180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p>
            <a:r>
              <a:rPr lang="en-US"/>
              <a:t>Click to edit Master title style</a:t>
            </a:r>
          </a:p>
        </p:txBody>
      </p:sp>
      <p:sp>
        <p:nvSpPr>
          <p:cNvPr id="5" name="Text Placeholder 4">
            <a:extLst>
              <a:ext uri="{FF2B5EF4-FFF2-40B4-BE49-F238E27FC236}">
                <a16:creationId xmlns:a16="http://schemas.microsoft.com/office/drawing/2014/main" id="{3F3A197C-4749-4EB0-A094-620879FE9BB7}"/>
              </a:ext>
            </a:extLst>
          </p:cNvPr>
          <p:cNvSpPr>
            <a:spLocks noGrp="1"/>
          </p:cNvSpPr>
          <p:nvPr>
            <p:ph type="body" sz="quarter" idx="10"/>
          </p:nvPr>
        </p:nvSpPr>
        <p:spPr>
          <a:xfrm>
            <a:off x="225425" y="1671184"/>
            <a:ext cx="2235200" cy="479425"/>
          </a:xfrm>
        </p:spPr>
        <p:txBody>
          <a:bodyPr/>
          <a:lstStyle/>
          <a:p>
            <a:pPr lvl="0"/>
            <a:endParaRPr lang="en-US"/>
          </a:p>
        </p:txBody>
      </p:sp>
      <p:sp>
        <p:nvSpPr>
          <p:cNvPr id="8" name="Text Placeholder 7">
            <a:extLst>
              <a:ext uri="{FF2B5EF4-FFF2-40B4-BE49-F238E27FC236}">
                <a16:creationId xmlns:a16="http://schemas.microsoft.com/office/drawing/2014/main" id="{D10B0907-A082-462E-AF23-B51F40D637AD}"/>
              </a:ext>
            </a:extLst>
          </p:cNvPr>
          <p:cNvSpPr>
            <a:spLocks noGrp="1"/>
          </p:cNvSpPr>
          <p:nvPr>
            <p:ph type="body" sz="quarter" idx="11"/>
          </p:nvPr>
        </p:nvSpPr>
        <p:spPr>
          <a:xfrm>
            <a:off x="2903539" y="1671183"/>
            <a:ext cx="2728912" cy="479425"/>
          </a:xfrm>
        </p:spPr>
        <p:txBody>
          <a:bodyPr/>
          <a:lstStyle>
            <a:lvl1pPr marL="0" indent="0">
              <a:buNone/>
              <a:defRPr/>
            </a:lvl1pPr>
          </a:lstStyle>
          <a:p>
            <a:pPr lvl="0"/>
            <a:endParaRPr lang="en-US"/>
          </a:p>
        </p:txBody>
      </p:sp>
      <p:sp>
        <p:nvSpPr>
          <p:cNvPr id="10" name="Text Placeholder 9">
            <a:extLst>
              <a:ext uri="{FF2B5EF4-FFF2-40B4-BE49-F238E27FC236}">
                <a16:creationId xmlns:a16="http://schemas.microsoft.com/office/drawing/2014/main" id="{C68CED4C-220A-49C8-BAAB-FE8A29C0214A}"/>
              </a:ext>
            </a:extLst>
          </p:cNvPr>
          <p:cNvSpPr>
            <a:spLocks noGrp="1"/>
          </p:cNvSpPr>
          <p:nvPr>
            <p:ph type="body" sz="quarter" idx="12"/>
          </p:nvPr>
        </p:nvSpPr>
        <p:spPr>
          <a:xfrm>
            <a:off x="6008687" y="1671183"/>
            <a:ext cx="2728913" cy="479425"/>
          </a:xfrm>
        </p:spPr>
        <p:txBody>
          <a:bodyPr/>
          <a:lstStyle>
            <a:lvl1pPr marL="0" indent="0">
              <a:buNone/>
              <a:defRPr/>
            </a:lvl1pPr>
          </a:lstStyle>
          <a:p>
            <a:pPr lvl="0"/>
            <a:endParaRPr lang="en-US"/>
          </a:p>
        </p:txBody>
      </p:sp>
      <p:sp>
        <p:nvSpPr>
          <p:cNvPr id="12" name="Text Placeholder 11">
            <a:extLst>
              <a:ext uri="{FF2B5EF4-FFF2-40B4-BE49-F238E27FC236}">
                <a16:creationId xmlns:a16="http://schemas.microsoft.com/office/drawing/2014/main" id="{73DBC9CB-DB72-4085-9D46-E2C19C7D7E81}"/>
              </a:ext>
            </a:extLst>
          </p:cNvPr>
          <p:cNvSpPr>
            <a:spLocks noGrp="1"/>
          </p:cNvSpPr>
          <p:nvPr>
            <p:ph type="body" sz="quarter" idx="13"/>
          </p:nvPr>
        </p:nvSpPr>
        <p:spPr>
          <a:xfrm>
            <a:off x="8918575" y="1671183"/>
            <a:ext cx="1785937" cy="479425"/>
          </a:xfrm>
        </p:spPr>
        <p:txBody>
          <a:bodyPr/>
          <a:lstStyle/>
          <a:p>
            <a:pPr lvl="0"/>
            <a:endParaRPr lang="en-US"/>
          </a:p>
        </p:txBody>
      </p:sp>
      <p:sp>
        <p:nvSpPr>
          <p:cNvPr id="14" name="Text Placeholder 13">
            <a:extLst>
              <a:ext uri="{FF2B5EF4-FFF2-40B4-BE49-F238E27FC236}">
                <a16:creationId xmlns:a16="http://schemas.microsoft.com/office/drawing/2014/main" id="{E5927E51-C29B-4F00-9A32-E61B035EC7AA}"/>
              </a:ext>
            </a:extLst>
          </p:cNvPr>
          <p:cNvSpPr>
            <a:spLocks noGrp="1"/>
          </p:cNvSpPr>
          <p:nvPr>
            <p:ph type="body" sz="quarter" idx="14"/>
          </p:nvPr>
        </p:nvSpPr>
        <p:spPr>
          <a:xfrm>
            <a:off x="225425" y="2439988"/>
            <a:ext cx="2735263" cy="608012"/>
          </a:xfrm>
        </p:spPr>
        <p:txBody>
          <a:bodyPr/>
          <a:lstStyle/>
          <a:p>
            <a:pPr lvl="0"/>
            <a:endParaRPr lang="en-US"/>
          </a:p>
        </p:txBody>
      </p:sp>
      <p:sp>
        <p:nvSpPr>
          <p:cNvPr id="16" name="Text Placeholder 15">
            <a:extLst>
              <a:ext uri="{FF2B5EF4-FFF2-40B4-BE49-F238E27FC236}">
                <a16:creationId xmlns:a16="http://schemas.microsoft.com/office/drawing/2014/main" id="{E60C2D6E-F451-407C-A6C9-09722D3EE19D}"/>
              </a:ext>
            </a:extLst>
          </p:cNvPr>
          <p:cNvSpPr>
            <a:spLocks noGrp="1"/>
          </p:cNvSpPr>
          <p:nvPr>
            <p:ph type="body" sz="quarter" idx="15"/>
          </p:nvPr>
        </p:nvSpPr>
        <p:spPr>
          <a:xfrm>
            <a:off x="3222625" y="2439988"/>
            <a:ext cx="2554288" cy="608012"/>
          </a:xfrm>
        </p:spPr>
        <p:txBody>
          <a:bodyPr/>
          <a:lstStyle/>
          <a:p>
            <a:pPr lvl="0"/>
            <a:endParaRPr lang="en-US"/>
          </a:p>
        </p:txBody>
      </p:sp>
      <p:sp>
        <p:nvSpPr>
          <p:cNvPr id="18" name="Text Placeholder 17">
            <a:extLst>
              <a:ext uri="{FF2B5EF4-FFF2-40B4-BE49-F238E27FC236}">
                <a16:creationId xmlns:a16="http://schemas.microsoft.com/office/drawing/2014/main" id="{2463CD91-16ED-403F-AEEE-BE2451A07843}"/>
              </a:ext>
            </a:extLst>
          </p:cNvPr>
          <p:cNvSpPr>
            <a:spLocks noGrp="1"/>
          </p:cNvSpPr>
          <p:nvPr>
            <p:ph type="body" sz="quarter" idx="16"/>
          </p:nvPr>
        </p:nvSpPr>
        <p:spPr>
          <a:xfrm>
            <a:off x="6038850" y="2439988"/>
            <a:ext cx="2436813" cy="608012"/>
          </a:xfrm>
        </p:spPr>
        <p:txBody>
          <a:bodyPr/>
          <a:lstStyle/>
          <a:p>
            <a:pPr lvl="0"/>
            <a:endParaRPr lang="en-US"/>
          </a:p>
        </p:txBody>
      </p:sp>
      <p:sp>
        <p:nvSpPr>
          <p:cNvPr id="20" name="Text Placeholder 19">
            <a:extLst>
              <a:ext uri="{FF2B5EF4-FFF2-40B4-BE49-F238E27FC236}">
                <a16:creationId xmlns:a16="http://schemas.microsoft.com/office/drawing/2014/main" id="{D80974BA-639D-4AE2-BAC5-B7CA4A8A9C1E}"/>
              </a:ext>
            </a:extLst>
          </p:cNvPr>
          <p:cNvSpPr>
            <a:spLocks noGrp="1"/>
          </p:cNvSpPr>
          <p:nvPr>
            <p:ph type="body" sz="quarter" idx="17"/>
          </p:nvPr>
        </p:nvSpPr>
        <p:spPr>
          <a:xfrm>
            <a:off x="8737600" y="2439988"/>
            <a:ext cx="2147888" cy="608012"/>
          </a:xfrm>
        </p:spPr>
        <p:txBody>
          <a:bodyPr/>
          <a:lstStyle/>
          <a:p>
            <a:pPr lvl="0"/>
            <a:endParaRPr lang="en-US"/>
          </a:p>
        </p:txBody>
      </p:sp>
      <p:sp>
        <p:nvSpPr>
          <p:cNvPr id="22" name="Text Placeholder 21">
            <a:extLst>
              <a:ext uri="{FF2B5EF4-FFF2-40B4-BE49-F238E27FC236}">
                <a16:creationId xmlns:a16="http://schemas.microsoft.com/office/drawing/2014/main" id="{68A5ED32-C6BA-4A8B-AC6A-502573B5FF0A}"/>
              </a:ext>
            </a:extLst>
          </p:cNvPr>
          <p:cNvSpPr>
            <a:spLocks noGrp="1"/>
          </p:cNvSpPr>
          <p:nvPr>
            <p:ph type="body" sz="quarter" idx="18"/>
          </p:nvPr>
        </p:nvSpPr>
        <p:spPr>
          <a:xfrm>
            <a:off x="0" y="3336925"/>
            <a:ext cx="2735263" cy="473075"/>
          </a:xfrm>
        </p:spPr>
        <p:txBody>
          <a:bodyPr/>
          <a:lstStyle/>
          <a:p>
            <a:pPr lvl="0"/>
            <a:endParaRPr lang="en-US"/>
          </a:p>
        </p:txBody>
      </p:sp>
      <p:sp>
        <p:nvSpPr>
          <p:cNvPr id="24" name="Text Placeholder 23">
            <a:extLst>
              <a:ext uri="{FF2B5EF4-FFF2-40B4-BE49-F238E27FC236}">
                <a16:creationId xmlns:a16="http://schemas.microsoft.com/office/drawing/2014/main" id="{BE859475-41E2-44E1-91A9-CDCF3E55EE91}"/>
              </a:ext>
            </a:extLst>
          </p:cNvPr>
          <p:cNvSpPr>
            <a:spLocks noGrp="1"/>
          </p:cNvSpPr>
          <p:nvPr>
            <p:ph type="body" sz="quarter" idx="19"/>
          </p:nvPr>
        </p:nvSpPr>
        <p:spPr>
          <a:xfrm>
            <a:off x="3062288" y="3201988"/>
            <a:ext cx="2714625" cy="608012"/>
          </a:xfrm>
        </p:spPr>
        <p:txBody>
          <a:bodyPr/>
          <a:lstStyle/>
          <a:p>
            <a:pPr lvl="0"/>
            <a:endParaRPr lang="en-US"/>
          </a:p>
        </p:txBody>
      </p:sp>
      <p:sp>
        <p:nvSpPr>
          <p:cNvPr id="26" name="Text Placeholder 25">
            <a:extLst>
              <a:ext uri="{FF2B5EF4-FFF2-40B4-BE49-F238E27FC236}">
                <a16:creationId xmlns:a16="http://schemas.microsoft.com/office/drawing/2014/main" id="{85C00E4B-AE34-4083-A591-2B1F858EB181}"/>
              </a:ext>
            </a:extLst>
          </p:cNvPr>
          <p:cNvSpPr>
            <a:spLocks noGrp="1"/>
          </p:cNvSpPr>
          <p:nvPr>
            <p:ph type="body" sz="quarter" idx="20"/>
          </p:nvPr>
        </p:nvSpPr>
        <p:spPr>
          <a:xfrm>
            <a:off x="6008688" y="3201988"/>
            <a:ext cx="2714625" cy="608012"/>
          </a:xfrm>
        </p:spPr>
        <p:txBody>
          <a:bodyPr/>
          <a:lstStyle/>
          <a:p>
            <a:pPr lvl="0"/>
            <a:endParaRPr lang="en-US"/>
          </a:p>
        </p:txBody>
      </p:sp>
      <p:sp>
        <p:nvSpPr>
          <p:cNvPr id="28" name="Text Placeholder 27">
            <a:extLst>
              <a:ext uri="{FF2B5EF4-FFF2-40B4-BE49-F238E27FC236}">
                <a16:creationId xmlns:a16="http://schemas.microsoft.com/office/drawing/2014/main" id="{0E864DE6-F84C-436A-B5A4-7BAD9573A290}"/>
              </a:ext>
            </a:extLst>
          </p:cNvPr>
          <p:cNvSpPr>
            <a:spLocks noGrp="1"/>
          </p:cNvSpPr>
          <p:nvPr>
            <p:ph type="body" sz="quarter" idx="21"/>
          </p:nvPr>
        </p:nvSpPr>
        <p:spPr>
          <a:xfrm>
            <a:off x="9115425" y="3201988"/>
            <a:ext cx="2714625" cy="498475"/>
          </a:xfrm>
        </p:spPr>
        <p:txBody>
          <a:bodyPr/>
          <a:lstStyle/>
          <a:p>
            <a:pPr lvl="0"/>
            <a:endParaRPr lang="en-US"/>
          </a:p>
        </p:txBody>
      </p:sp>
      <p:sp>
        <p:nvSpPr>
          <p:cNvPr id="30" name="Text Placeholder 29">
            <a:extLst>
              <a:ext uri="{FF2B5EF4-FFF2-40B4-BE49-F238E27FC236}">
                <a16:creationId xmlns:a16="http://schemas.microsoft.com/office/drawing/2014/main" id="{3FF1C251-3C0A-4DBB-8401-F50A0C5CA12F}"/>
              </a:ext>
            </a:extLst>
          </p:cNvPr>
          <p:cNvSpPr>
            <a:spLocks noGrp="1"/>
          </p:cNvSpPr>
          <p:nvPr>
            <p:ph type="body" sz="quarter" idx="22"/>
          </p:nvPr>
        </p:nvSpPr>
        <p:spPr>
          <a:xfrm>
            <a:off x="100013" y="4080102"/>
            <a:ext cx="2860675" cy="608012"/>
          </a:xfrm>
        </p:spPr>
        <p:txBody>
          <a:bodyPr/>
          <a:lstStyle/>
          <a:p>
            <a:pPr lvl="0"/>
            <a:endParaRPr lang="en-US"/>
          </a:p>
        </p:txBody>
      </p:sp>
      <p:sp>
        <p:nvSpPr>
          <p:cNvPr id="32" name="Text Placeholder 31">
            <a:extLst>
              <a:ext uri="{FF2B5EF4-FFF2-40B4-BE49-F238E27FC236}">
                <a16:creationId xmlns:a16="http://schemas.microsoft.com/office/drawing/2014/main" id="{5C073CE1-1CFD-4C56-B298-6F5C92BE726C}"/>
              </a:ext>
            </a:extLst>
          </p:cNvPr>
          <p:cNvSpPr>
            <a:spLocks noGrp="1"/>
          </p:cNvSpPr>
          <p:nvPr>
            <p:ph type="body" sz="quarter" idx="23"/>
          </p:nvPr>
        </p:nvSpPr>
        <p:spPr>
          <a:xfrm>
            <a:off x="3222625" y="4098925"/>
            <a:ext cx="2554288" cy="608013"/>
          </a:xfrm>
        </p:spPr>
        <p:txBody>
          <a:bodyPr/>
          <a:lstStyle/>
          <a:p>
            <a:pPr lvl="0"/>
            <a:endParaRPr lang="en-US"/>
          </a:p>
        </p:txBody>
      </p:sp>
      <p:sp>
        <p:nvSpPr>
          <p:cNvPr id="34" name="Text Placeholder 33">
            <a:extLst>
              <a:ext uri="{FF2B5EF4-FFF2-40B4-BE49-F238E27FC236}">
                <a16:creationId xmlns:a16="http://schemas.microsoft.com/office/drawing/2014/main" id="{E6AC6EF9-BC97-4A16-B179-4E7C71015CDB}"/>
              </a:ext>
            </a:extLst>
          </p:cNvPr>
          <p:cNvSpPr>
            <a:spLocks noGrp="1"/>
          </p:cNvSpPr>
          <p:nvPr>
            <p:ph type="body" sz="quarter" idx="24"/>
          </p:nvPr>
        </p:nvSpPr>
        <p:spPr>
          <a:xfrm>
            <a:off x="6038850" y="3994150"/>
            <a:ext cx="2714625" cy="608013"/>
          </a:xfrm>
        </p:spPr>
        <p:txBody>
          <a:bodyPr/>
          <a:lstStyle/>
          <a:p>
            <a:pPr lvl="0"/>
            <a:endParaRPr lang="en-US"/>
          </a:p>
        </p:txBody>
      </p:sp>
      <p:sp>
        <p:nvSpPr>
          <p:cNvPr id="36" name="Text Placeholder 35">
            <a:extLst>
              <a:ext uri="{FF2B5EF4-FFF2-40B4-BE49-F238E27FC236}">
                <a16:creationId xmlns:a16="http://schemas.microsoft.com/office/drawing/2014/main" id="{740D0D0A-8417-4551-818B-C89557EB0AD8}"/>
              </a:ext>
            </a:extLst>
          </p:cNvPr>
          <p:cNvSpPr>
            <a:spLocks noGrp="1"/>
          </p:cNvSpPr>
          <p:nvPr>
            <p:ph type="body" sz="quarter" idx="25"/>
          </p:nvPr>
        </p:nvSpPr>
        <p:spPr>
          <a:xfrm>
            <a:off x="225425" y="4995863"/>
            <a:ext cx="3403600" cy="479425"/>
          </a:xfrm>
        </p:spPr>
        <p:txBody>
          <a:bodyPr/>
          <a:lstStyle/>
          <a:p>
            <a:pPr lvl="0"/>
            <a:endParaRPr lang="en-US"/>
          </a:p>
        </p:txBody>
      </p:sp>
      <p:sp>
        <p:nvSpPr>
          <p:cNvPr id="38" name="Text Placeholder 37">
            <a:extLst>
              <a:ext uri="{FF2B5EF4-FFF2-40B4-BE49-F238E27FC236}">
                <a16:creationId xmlns:a16="http://schemas.microsoft.com/office/drawing/2014/main" id="{16B4A469-A7ED-48FC-B58A-6C8BB1FE60E2}"/>
              </a:ext>
            </a:extLst>
          </p:cNvPr>
          <p:cNvSpPr>
            <a:spLocks noGrp="1"/>
          </p:cNvSpPr>
          <p:nvPr>
            <p:ph type="body" sz="quarter" idx="26"/>
          </p:nvPr>
        </p:nvSpPr>
        <p:spPr>
          <a:xfrm>
            <a:off x="4021138" y="5014913"/>
            <a:ext cx="3830637" cy="533400"/>
          </a:xfrm>
        </p:spPr>
        <p:txBody>
          <a:bodyPr/>
          <a:lstStyle/>
          <a:p>
            <a:pPr lvl="0"/>
            <a:endParaRPr lang="en-US"/>
          </a:p>
        </p:txBody>
      </p:sp>
      <p:sp>
        <p:nvSpPr>
          <p:cNvPr id="40" name="Text Placeholder 39">
            <a:extLst>
              <a:ext uri="{FF2B5EF4-FFF2-40B4-BE49-F238E27FC236}">
                <a16:creationId xmlns:a16="http://schemas.microsoft.com/office/drawing/2014/main" id="{531A0111-17FC-46F2-AD9D-49E15F3377F6}"/>
              </a:ext>
            </a:extLst>
          </p:cNvPr>
          <p:cNvSpPr>
            <a:spLocks noGrp="1"/>
          </p:cNvSpPr>
          <p:nvPr>
            <p:ph type="body" sz="quarter" idx="27"/>
          </p:nvPr>
        </p:nvSpPr>
        <p:spPr>
          <a:xfrm>
            <a:off x="9115425" y="4098925"/>
            <a:ext cx="2714625" cy="608013"/>
          </a:xfrm>
        </p:spPr>
        <p:txBody>
          <a:bodyPr/>
          <a:lstStyle/>
          <a:p>
            <a:pPr lvl="0"/>
            <a:endParaRPr lang="en-US"/>
          </a:p>
        </p:txBody>
      </p:sp>
      <p:sp>
        <p:nvSpPr>
          <p:cNvPr id="42" name="Text Placeholder 41">
            <a:extLst>
              <a:ext uri="{FF2B5EF4-FFF2-40B4-BE49-F238E27FC236}">
                <a16:creationId xmlns:a16="http://schemas.microsoft.com/office/drawing/2014/main" id="{497DE776-0392-473B-8E3C-8EA6451B5974}"/>
              </a:ext>
            </a:extLst>
          </p:cNvPr>
          <p:cNvSpPr>
            <a:spLocks noGrp="1"/>
          </p:cNvSpPr>
          <p:nvPr>
            <p:ph type="body" sz="quarter" idx="28"/>
          </p:nvPr>
        </p:nvSpPr>
        <p:spPr>
          <a:xfrm>
            <a:off x="8338343" y="4910137"/>
            <a:ext cx="2946400" cy="608012"/>
          </a:xfrm>
        </p:spPr>
        <p:txBody>
          <a:bodyPr/>
          <a:lstStyle/>
          <a:p>
            <a:pPr lvl="0"/>
            <a:endParaRPr lang="en-US"/>
          </a:p>
        </p:txBody>
      </p:sp>
      <p:sp>
        <p:nvSpPr>
          <p:cNvPr id="44" name="Text Placeholder 43">
            <a:extLst>
              <a:ext uri="{FF2B5EF4-FFF2-40B4-BE49-F238E27FC236}">
                <a16:creationId xmlns:a16="http://schemas.microsoft.com/office/drawing/2014/main" id="{6D4D72C1-3A8F-4971-9A7D-642BA2411C00}"/>
              </a:ext>
            </a:extLst>
          </p:cNvPr>
          <p:cNvSpPr>
            <a:spLocks noGrp="1"/>
          </p:cNvSpPr>
          <p:nvPr>
            <p:ph type="body" sz="quarter" idx="29"/>
          </p:nvPr>
        </p:nvSpPr>
        <p:spPr>
          <a:xfrm>
            <a:off x="9115424" y="5776913"/>
            <a:ext cx="2714626" cy="498475"/>
          </a:xfrm>
        </p:spPr>
        <p:txBody>
          <a:bodyPr/>
          <a:lstStyle/>
          <a:p>
            <a:pPr lvl="0"/>
            <a:endParaRPr lang="en-US"/>
          </a:p>
        </p:txBody>
      </p:sp>
      <p:sp>
        <p:nvSpPr>
          <p:cNvPr id="46" name="Text Placeholder 45">
            <a:extLst>
              <a:ext uri="{FF2B5EF4-FFF2-40B4-BE49-F238E27FC236}">
                <a16:creationId xmlns:a16="http://schemas.microsoft.com/office/drawing/2014/main" id="{65E10CA9-08B7-4D10-A456-3F68F14C788D}"/>
              </a:ext>
            </a:extLst>
          </p:cNvPr>
          <p:cNvSpPr>
            <a:spLocks noGrp="1"/>
          </p:cNvSpPr>
          <p:nvPr>
            <p:ph type="body" sz="quarter" idx="30" hasCustomPrompt="1"/>
          </p:nvPr>
        </p:nvSpPr>
        <p:spPr>
          <a:xfrm>
            <a:off x="5776913" y="5667375"/>
            <a:ext cx="2976562" cy="608013"/>
          </a:xfrm>
        </p:spPr>
        <p:txBody>
          <a:bodyPr/>
          <a:lstStyle/>
          <a:p>
            <a:pPr lvl="0"/>
            <a:r>
              <a:rPr lang="en-US"/>
              <a:t>level</a:t>
            </a:r>
          </a:p>
        </p:txBody>
      </p:sp>
      <p:sp>
        <p:nvSpPr>
          <p:cNvPr id="48" name="Text Placeholder 47">
            <a:extLst>
              <a:ext uri="{FF2B5EF4-FFF2-40B4-BE49-F238E27FC236}">
                <a16:creationId xmlns:a16="http://schemas.microsoft.com/office/drawing/2014/main" id="{5523871A-3F1D-401A-B128-A27AD043D638}"/>
              </a:ext>
            </a:extLst>
          </p:cNvPr>
          <p:cNvSpPr>
            <a:spLocks noGrp="1"/>
          </p:cNvSpPr>
          <p:nvPr>
            <p:ph type="body" sz="quarter" idx="31"/>
          </p:nvPr>
        </p:nvSpPr>
        <p:spPr>
          <a:xfrm>
            <a:off x="2903538" y="5697538"/>
            <a:ext cx="2365375" cy="533400"/>
          </a:xfrm>
        </p:spPr>
        <p:txBody>
          <a:bodyPr/>
          <a:lstStyle/>
          <a:p>
            <a:pPr lvl="0"/>
            <a:endParaRPr lang="en-US"/>
          </a:p>
        </p:txBody>
      </p:sp>
      <p:sp>
        <p:nvSpPr>
          <p:cNvPr id="50" name="Text Placeholder 49">
            <a:extLst>
              <a:ext uri="{FF2B5EF4-FFF2-40B4-BE49-F238E27FC236}">
                <a16:creationId xmlns:a16="http://schemas.microsoft.com/office/drawing/2014/main" id="{42C4D7AE-84CF-4B93-9366-50D2BB385E20}"/>
              </a:ext>
            </a:extLst>
          </p:cNvPr>
          <p:cNvSpPr>
            <a:spLocks noGrp="1"/>
          </p:cNvSpPr>
          <p:nvPr>
            <p:ph type="body" sz="quarter" idx="32"/>
          </p:nvPr>
        </p:nvSpPr>
        <p:spPr>
          <a:xfrm>
            <a:off x="225425" y="5667375"/>
            <a:ext cx="2170113" cy="533400"/>
          </a:xfrm>
        </p:spPr>
        <p:txBody>
          <a:bodyPr/>
          <a:lstStyle/>
          <a:p>
            <a:pPr lvl="0"/>
            <a:endParaRPr lang="en-US"/>
          </a:p>
        </p:txBody>
      </p:sp>
    </p:spTree>
    <p:extLst>
      <p:ext uri="{BB962C8B-B14F-4D97-AF65-F5344CB8AC3E}">
        <p14:creationId xmlns:p14="http://schemas.microsoft.com/office/powerpoint/2010/main" val="84212966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cSld name="Title only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7038" y="449263"/>
            <a:ext cx="11306469" cy="443198"/>
          </a:xfrm>
          <a:prstGeom prst="rect">
            <a:avLst/>
          </a:prstGeom>
        </p:spPr>
        <p:txBody>
          <a:bodyPr wrap="square" lIns="0" tIns="0" rIns="0" bIns="0">
            <a:spAutoFit/>
          </a:bodyPr>
          <a:lstStyle>
            <a:lvl1pPr algn="l" defTabSz="914367" rtl="0" eaLnBrk="1" latinLnBrk="0" hangingPunct="1">
              <a:lnSpc>
                <a:spcPct val="90000"/>
              </a:lnSpc>
              <a:spcBef>
                <a:spcPct val="0"/>
              </a:spcBef>
              <a:buNone/>
              <a:defRPr lang="en-US" sz="3200" b="0" kern="1200" cap="none" spc="-49" baseline="0" dirty="0">
                <a:ln w="3175">
                  <a:noFill/>
                </a:ln>
                <a:solidFill>
                  <a:schemeClr val="bg1"/>
                </a:solidFill>
                <a:effectLst/>
                <a:latin typeface="+mj-lt"/>
                <a:ea typeface="+mn-ea"/>
                <a:cs typeface="Segoe UI" pitchFamily="34" charset="0"/>
              </a:defRPr>
            </a:lvl1pPr>
          </a:lstStyle>
          <a:p>
            <a:r>
              <a:rPr lang="en-US"/>
              <a:t>Title</a:t>
            </a:r>
          </a:p>
        </p:txBody>
      </p:sp>
    </p:spTree>
    <p:extLst>
      <p:ext uri="{BB962C8B-B14F-4D97-AF65-F5344CB8AC3E}">
        <p14:creationId xmlns:p14="http://schemas.microsoft.com/office/powerpoint/2010/main" val="3480403529"/>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882F127-3C62-4659-82FD-4C7EEB9515B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765193"/>
            <a:ext cx="12192000" cy="6092806"/>
          </a:xfrm>
          <a:prstGeom prst="rect">
            <a:avLst/>
          </a:prstGeom>
          <a:noFill/>
        </p:spPr>
      </p:pic>
      <p:sp>
        <p:nvSpPr>
          <p:cNvPr id="14" name="TextBox 13">
            <a:extLst>
              <a:ext uri="{FF2B5EF4-FFF2-40B4-BE49-F238E27FC236}">
                <a16:creationId xmlns:a16="http://schemas.microsoft.com/office/drawing/2014/main" id="{304A1DBE-CAF5-49E8-A973-EFE9CF76EFD0}"/>
              </a:ext>
            </a:extLst>
          </p:cNvPr>
          <p:cNvSpPr txBox="1"/>
          <p:nvPr userDrawn="1"/>
        </p:nvSpPr>
        <p:spPr>
          <a:xfrm>
            <a:off x="584200" y="1391125"/>
            <a:ext cx="6810080" cy="1231940"/>
          </a:xfrm>
          <a:prstGeom prst="rect">
            <a:avLst/>
          </a:prstGeom>
          <a:noFill/>
        </p:spPr>
        <p:txBody>
          <a:bodyPr wrap="square" lIns="0" tIns="0" rIns="0" bIns="0" rtlCol="0">
            <a:spAutoFit/>
          </a:bodyPr>
          <a:lstStyle/>
          <a:p>
            <a:pPr>
              <a:lnSpc>
                <a:spcPts val="4760"/>
              </a:lnSpc>
            </a:pPr>
            <a:r>
              <a:rPr lang="en-US" sz="4800" b="1">
                <a:latin typeface="Segoe Pro Semibold" panose="020B0502040504020203" pitchFamily="34" charset="0"/>
              </a:rPr>
              <a:t>Azure Virtual Desktop Master Class</a:t>
            </a:r>
            <a:endParaRPr lang="en-US" sz="4800">
              <a:latin typeface="Segoe Pro" panose="020B0502040504020203" pitchFamily="34" charset="0"/>
            </a:endParaRPr>
          </a:p>
        </p:txBody>
      </p:sp>
      <p:sp>
        <p:nvSpPr>
          <p:cNvPr id="15" name="TextBox 14">
            <a:extLst>
              <a:ext uri="{FF2B5EF4-FFF2-40B4-BE49-F238E27FC236}">
                <a16:creationId xmlns:a16="http://schemas.microsoft.com/office/drawing/2014/main" id="{91308F7B-B5CE-4450-8D6B-CDD709AA5F85}"/>
              </a:ext>
            </a:extLst>
          </p:cNvPr>
          <p:cNvSpPr txBox="1"/>
          <p:nvPr userDrawn="1"/>
        </p:nvSpPr>
        <p:spPr>
          <a:xfrm>
            <a:off x="584200" y="5717756"/>
            <a:ext cx="4334691" cy="615553"/>
          </a:xfrm>
          <a:prstGeom prst="rect">
            <a:avLst/>
          </a:prstGeom>
          <a:noFill/>
        </p:spPr>
        <p:txBody>
          <a:bodyPr wrap="square" lIns="0" tIns="0" rIns="0" bIns="0" rtlCol="0">
            <a:spAutoFit/>
          </a:bodyPr>
          <a:lstStyle/>
          <a:p>
            <a:r>
              <a:rPr lang="en-US" sz="2000">
                <a:latin typeface="Segoe Pro" panose="020B0502040504020203" pitchFamily="34" charset="0"/>
              </a:rPr>
              <a:t>Digital event</a:t>
            </a:r>
            <a:br>
              <a:rPr lang="en-US" sz="2000">
                <a:latin typeface="Segoe Pro" panose="020B0502040504020203" pitchFamily="34" charset="0"/>
              </a:rPr>
            </a:br>
            <a:r>
              <a:rPr lang="en-US" sz="2000">
                <a:latin typeface="Segoe Pro" panose="020B0502040504020203" pitchFamily="34" charset="0"/>
              </a:rPr>
              <a:t>January 25, 2022</a:t>
            </a:r>
          </a:p>
        </p:txBody>
      </p:sp>
      <p:pic>
        <p:nvPicPr>
          <p:cNvPr id="17" name="Picture 16">
            <a:extLst>
              <a:ext uri="{FF2B5EF4-FFF2-40B4-BE49-F238E27FC236}">
                <a16:creationId xmlns:a16="http://schemas.microsoft.com/office/drawing/2014/main" id="{721BB381-32A5-424E-8875-9E1BE55D86F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90103" y="585788"/>
            <a:ext cx="671673" cy="261206"/>
          </a:xfrm>
          <a:prstGeom prst="rect">
            <a:avLst/>
          </a:prstGeom>
        </p:spPr>
      </p:pic>
      <p:pic>
        <p:nvPicPr>
          <p:cNvPr id="3" name="Picture 2" descr="Logo&#10;&#10;Description automatically generated">
            <a:extLst>
              <a:ext uri="{FF2B5EF4-FFF2-40B4-BE49-F238E27FC236}">
                <a16:creationId xmlns:a16="http://schemas.microsoft.com/office/drawing/2014/main" id="{0030CAC9-6526-4225-BE9A-740A2013A2BF}"/>
              </a:ext>
            </a:extLst>
          </p:cNvPr>
          <p:cNvPicPr>
            <a:picLocks noChangeAspect="1"/>
          </p:cNvPicPr>
          <p:nvPr userDrawn="1"/>
        </p:nvPicPr>
        <p:blipFill rotWithShape="1">
          <a:blip r:embed="rId4"/>
          <a:srcRect l="12724" t="28660" r="12724" b="28660"/>
          <a:stretch/>
        </p:blipFill>
        <p:spPr>
          <a:xfrm>
            <a:off x="543209" y="545085"/>
            <a:ext cx="1457607" cy="374013"/>
          </a:xfrm>
          <a:prstGeom prst="rect">
            <a:avLst/>
          </a:prstGeom>
        </p:spPr>
      </p:pic>
    </p:spTree>
    <p:extLst>
      <p:ext uri="{BB962C8B-B14F-4D97-AF65-F5344CB8AC3E}">
        <p14:creationId xmlns:p14="http://schemas.microsoft.com/office/powerpoint/2010/main" val="19109232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
        <p:nvSpPr>
          <p:cNvPr id="2" name="Slide Number Placeholder 1">
            <a:extLst>
              <a:ext uri="{FF2B5EF4-FFF2-40B4-BE49-F238E27FC236}">
                <a16:creationId xmlns:a16="http://schemas.microsoft.com/office/drawing/2014/main" id="{A4634D16-4A30-40C8-A822-2274B81B05C5}"/>
              </a:ext>
            </a:extLst>
          </p:cNvPr>
          <p:cNvSpPr>
            <a:spLocks noGrp="1"/>
          </p:cNvSpPr>
          <p:nvPr>
            <p:ph type="sldNum" sz="quarter" idx="13"/>
          </p:nvPr>
        </p:nvSpPr>
        <p:spPr/>
        <p:txBody>
          <a:bodyPr/>
          <a:lstStyle/>
          <a:p>
            <a:fld id="{F4A87834-D7AA-43B4-B7FD-25B8737FD8F1}" type="slidenum">
              <a:rPr lang="en-US" smtClean="0"/>
              <a:pPr/>
              <a:t>‹Nº›</a:t>
            </a:fld>
            <a:endParaRPr lang="en-US"/>
          </a:p>
        </p:txBody>
      </p:sp>
      <p:pic>
        <p:nvPicPr>
          <p:cNvPr id="10" name="Picture 9">
            <a:extLst>
              <a:ext uri="{FF2B5EF4-FFF2-40B4-BE49-F238E27FC236}">
                <a16:creationId xmlns:a16="http://schemas.microsoft.com/office/drawing/2014/main" id="{0C8CC04D-9AF8-46FF-954B-093B697A502F}"/>
              </a:ext>
            </a:extLst>
          </p:cNvPr>
          <p:cNvPicPr>
            <a:picLocks noChangeAspect="1"/>
          </p:cNvPicPr>
          <p:nvPr userDrawn="1"/>
        </p:nvPicPr>
        <p:blipFill rotWithShape="1">
          <a:blip r:embed="rId2"/>
          <a:srcRect l="-1" r="31831" b="10732"/>
          <a:stretch/>
        </p:blipFill>
        <p:spPr>
          <a:xfrm>
            <a:off x="584201" y="585788"/>
            <a:ext cx="1390596" cy="261206"/>
          </a:xfrm>
          <a:prstGeom prst="rect">
            <a:avLst/>
          </a:prstGeom>
        </p:spPr>
      </p:pic>
      <p:pic>
        <p:nvPicPr>
          <p:cNvPr id="11" name="Picture 10">
            <a:extLst>
              <a:ext uri="{FF2B5EF4-FFF2-40B4-BE49-F238E27FC236}">
                <a16:creationId xmlns:a16="http://schemas.microsoft.com/office/drawing/2014/main" id="{529121F5-C6CD-4651-9630-2F4AAA5F4F6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90103" y="585788"/>
            <a:ext cx="671673" cy="261206"/>
          </a:xfrm>
          <a:prstGeom prst="rect">
            <a:avLst/>
          </a:prstGeom>
        </p:spPr>
      </p:pic>
    </p:spTree>
    <p:extLst>
      <p:ext uri="{BB962C8B-B14F-4D97-AF65-F5344CB8AC3E}">
        <p14:creationId xmlns:p14="http://schemas.microsoft.com/office/powerpoint/2010/main" val="12490618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Slide Number Placeholder 2">
            <a:extLst>
              <a:ext uri="{FF2B5EF4-FFF2-40B4-BE49-F238E27FC236}">
                <a16:creationId xmlns:a16="http://schemas.microsoft.com/office/drawing/2014/main" id="{CCD688B2-FA5A-4153-ADD6-86E18BAD9B27}"/>
              </a:ext>
            </a:extLst>
          </p:cNvPr>
          <p:cNvSpPr>
            <a:spLocks noGrp="1"/>
          </p:cNvSpPr>
          <p:nvPr>
            <p:ph type="sldNum" sz="quarter" idx="11"/>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320863287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15197272-18E0-4769-8D23-5D5EF28227F0}"/>
              </a:ext>
            </a:extLst>
          </p:cNvPr>
          <p:cNvSpPr>
            <a:spLocks noGrp="1"/>
          </p:cNvSpPr>
          <p:nvPr>
            <p:ph type="sldNum" sz="quarter" idx="11"/>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20349891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Slide Number Placeholder 2">
            <a:extLst>
              <a:ext uri="{FF2B5EF4-FFF2-40B4-BE49-F238E27FC236}">
                <a16:creationId xmlns:a16="http://schemas.microsoft.com/office/drawing/2014/main" id="{28C9AFB7-E564-4245-A64F-4B935AAC2113}"/>
              </a:ext>
            </a:extLst>
          </p:cNvPr>
          <p:cNvSpPr>
            <a:spLocks noGrp="1"/>
          </p:cNvSpPr>
          <p:nvPr>
            <p:ph type="sldNum" sz="quarter" idx="14"/>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32437357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315714"/>
          </a:xfrm>
        </p:spPr>
        <p:txBody>
          <a:bodyPr wrap="square">
            <a:spAutoFit/>
          </a:bodyPr>
          <a:lstStyle>
            <a:lvl1pPr marL="0" indent="0">
              <a:spcBef>
                <a:spcPts val="1223"/>
              </a:spcBef>
              <a:buClr>
                <a:schemeClr val="tx1"/>
              </a:buClr>
              <a:buFont typeface="Wingdings" panose="05000000000000000000" pitchFamily="2" charset="2"/>
              <a:buNone/>
              <a:defRPr sz="1961" b="0">
                <a:latin typeface="+mj-lt"/>
                <a:cs typeface="Segoe UI Semilight" panose="020B0402040204020203" pitchFamily="34" charset="0"/>
              </a:defRPr>
            </a:lvl1pPr>
            <a:lvl2pPr marL="255539" indent="0">
              <a:buFont typeface="Wingdings" panose="05000000000000000000" pitchFamily="2" charset="2"/>
              <a:buNone/>
              <a:defRPr sz="1372" b="0"/>
            </a:lvl2pPr>
            <a:lvl3pPr marL="450764" indent="0">
              <a:buFont typeface="Wingdings" panose="05000000000000000000" pitchFamily="2" charset="2"/>
              <a:buNone/>
              <a:tabLst/>
              <a:defRPr sz="1372" b="0"/>
            </a:lvl3pPr>
            <a:lvl4pPr marL="652337" indent="0">
              <a:buFont typeface="Wingdings" panose="05000000000000000000" pitchFamily="2" charset="2"/>
              <a:buNone/>
              <a:defRPr sz="1372" b="0"/>
            </a:lvl4pPr>
            <a:lvl5pPr marL="853911" indent="0">
              <a:buFont typeface="Wingdings" panose="05000000000000000000" pitchFamily="2" charset="2"/>
              <a:buNone/>
              <a:tabLst/>
              <a:defRPr sz="1372"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315714"/>
          </a:xfrm>
        </p:spPr>
        <p:txBody>
          <a:bodyPr wrap="square">
            <a:spAutoFit/>
          </a:bodyPr>
          <a:lstStyle>
            <a:lvl1pPr marL="0" indent="0">
              <a:spcBef>
                <a:spcPts val="1223"/>
              </a:spcBef>
              <a:buClr>
                <a:schemeClr val="tx1"/>
              </a:buClr>
              <a:buFont typeface="Wingdings" panose="05000000000000000000" pitchFamily="2" charset="2"/>
              <a:buNone/>
              <a:defRPr sz="1961" b="0">
                <a:latin typeface="+mj-lt"/>
                <a:cs typeface="Segoe UI Semilight" panose="020B0402040204020203" pitchFamily="34" charset="0"/>
              </a:defRPr>
            </a:lvl1pPr>
            <a:lvl2pPr marL="255539" indent="0">
              <a:buFont typeface="Wingdings" panose="05000000000000000000" pitchFamily="2" charset="2"/>
              <a:buNone/>
              <a:defRPr sz="1372" b="0"/>
            </a:lvl2pPr>
            <a:lvl3pPr marL="450764" indent="0">
              <a:buFont typeface="Wingdings" panose="05000000000000000000" pitchFamily="2" charset="2"/>
              <a:buNone/>
              <a:tabLst/>
              <a:defRPr sz="1372" b="0"/>
            </a:lvl3pPr>
            <a:lvl4pPr marL="652337" indent="0">
              <a:buFont typeface="Wingdings" panose="05000000000000000000" pitchFamily="2" charset="2"/>
              <a:buNone/>
              <a:defRPr sz="1372" b="0"/>
            </a:lvl4pPr>
            <a:lvl5pPr marL="853911" indent="0">
              <a:buFont typeface="Wingdings" panose="05000000000000000000" pitchFamily="2" charset="2"/>
              <a:buNone/>
              <a:tabLst/>
              <a:defRPr sz="1372"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325618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057A19E-2C1B-401C-B24C-16E4C43A37BD}"/>
              </a:ext>
            </a:extLst>
          </p:cNvPr>
          <p:cNvSpPr>
            <a:spLocks noGrp="1"/>
          </p:cNvSpPr>
          <p:nvPr>
            <p:ph type="sldNum" sz="quarter" idx="13"/>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182172908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C1D3096-4635-4CB8-8D16-6A0C9A4D3ED4}"/>
              </a:ext>
            </a:extLst>
          </p:cNvPr>
          <p:cNvSpPr>
            <a:spLocks noGrp="1"/>
          </p:cNvSpPr>
          <p:nvPr>
            <p:ph type="sldNum" sz="quarter" idx="18"/>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26440414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347A9B5A-783F-4FF6-8672-0F790BE9A2DC}"/>
              </a:ext>
            </a:extLst>
          </p:cNvPr>
          <p:cNvSpPr>
            <a:spLocks noGrp="1"/>
          </p:cNvSpPr>
          <p:nvPr>
            <p:ph type="sldNum" sz="quarter" idx="18"/>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31166505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84C1D546-FB84-4A46-8DFD-176106E66BBA}"/>
              </a:ext>
            </a:extLst>
          </p:cNvPr>
          <p:cNvSpPr>
            <a:spLocks noGrp="1"/>
          </p:cNvSpPr>
          <p:nvPr>
            <p:ph type="sldNum" sz="quarter" idx="20"/>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40216485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A0710C85-0C04-4581-8F9D-A024ABA17680}"/>
              </a:ext>
            </a:extLst>
          </p:cNvPr>
          <p:cNvSpPr>
            <a:spLocks noGrp="1"/>
          </p:cNvSpPr>
          <p:nvPr>
            <p:ph type="sldNum" sz="quarter" idx="22"/>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147086226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2129A28E-5399-4FCD-B084-F7D30F699149}"/>
              </a:ext>
            </a:extLst>
          </p:cNvPr>
          <p:cNvSpPr>
            <a:spLocks noGrp="1"/>
          </p:cNvSpPr>
          <p:nvPr>
            <p:ph type="sldNum" sz="quarter" idx="24"/>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384979287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CA5841C-EC06-4125-BCFB-FAEAB4F0B16D}"/>
              </a:ext>
            </a:extLst>
          </p:cNvPr>
          <p:cNvSpPr>
            <a:spLocks noGrp="1"/>
          </p:cNvSpPr>
          <p:nvPr>
            <p:ph type="sldNum" sz="quarter" idx="10"/>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3422211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Only Gre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1E6A192A-C928-4EED-BF2F-06C642102B7E}"/>
              </a:ext>
            </a:extLst>
          </p:cNvPr>
          <p:cNvSpPr>
            <a:spLocks noGrp="1"/>
          </p:cNvSpPr>
          <p:nvPr>
            <p:ph type="sldNum" sz="quarter" idx="10"/>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32180230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
        <p:nvSpPr>
          <p:cNvPr id="3" name="Slide Number Placeholder 2">
            <a:extLst>
              <a:ext uri="{FF2B5EF4-FFF2-40B4-BE49-F238E27FC236}">
                <a16:creationId xmlns:a16="http://schemas.microsoft.com/office/drawing/2014/main" id="{B20D07F5-566E-4664-8787-AC1B230B52B2}"/>
              </a:ext>
            </a:extLst>
          </p:cNvPr>
          <p:cNvSpPr>
            <a:spLocks noGrp="1"/>
          </p:cNvSpPr>
          <p:nvPr>
            <p:ph type="sldNum" sz="quarter" idx="10"/>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15511009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20BACFE9-619E-42F3-B41D-C04FE78B8E3F}"/>
              </a:ext>
            </a:extLst>
          </p:cNvPr>
          <p:cNvSpPr>
            <a:spLocks noGrp="1"/>
          </p:cNvSpPr>
          <p:nvPr>
            <p:ph type="sldNum" sz="quarter" idx="10"/>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1243901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0"/>
            <a:ext cx="5212080" cy="1315714"/>
          </a:xfrm>
        </p:spPr>
        <p:txBody>
          <a:bodyPr wrap="square">
            <a:spAutoFit/>
          </a:bodyPr>
          <a:lstStyle>
            <a:lvl1pPr marL="231730" indent="-231730">
              <a:spcBef>
                <a:spcPts val="1223"/>
              </a:spcBef>
              <a:buClr>
                <a:schemeClr val="tx1"/>
              </a:buClr>
              <a:buFont typeface="Wingdings" panose="05000000000000000000" pitchFamily="2" charset="2"/>
              <a:buChar char=""/>
              <a:defRPr sz="1961" b="0">
                <a:latin typeface="+mj-lt"/>
                <a:cs typeface="Segoe UI Semilight" panose="020B0402040204020203" pitchFamily="34" charset="0"/>
              </a:defRPr>
            </a:lvl1pPr>
            <a:lvl2pPr marL="426956" indent="-171417">
              <a:buFont typeface="Wingdings" panose="05000000000000000000" pitchFamily="2" charset="2"/>
              <a:buChar char=""/>
              <a:defRPr sz="1372" b="0"/>
            </a:lvl2pPr>
            <a:lvl3pPr marL="639640" indent="-188876">
              <a:buFont typeface="Wingdings" panose="05000000000000000000" pitchFamily="2" charset="2"/>
              <a:buChar char=""/>
              <a:tabLst/>
              <a:defRPr sz="1372" b="0"/>
            </a:lvl3pPr>
            <a:lvl4pPr marL="828516" indent="-176180">
              <a:buFont typeface="Wingdings" panose="05000000000000000000" pitchFamily="2" charset="2"/>
              <a:buChar char=""/>
              <a:defRPr sz="1372" b="0"/>
            </a:lvl4pPr>
            <a:lvl5pPr marL="1023741" indent="-169830">
              <a:buFont typeface="Wingdings" panose="05000000000000000000" pitchFamily="2" charset="2"/>
              <a:buChar char=""/>
              <a:tabLst/>
              <a:defRPr sz="1372"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0"/>
            <a:ext cx="5212080" cy="1315714"/>
          </a:xfrm>
        </p:spPr>
        <p:txBody>
          <a:bodyPr wrap="square">
            <a:spAutoFit/>
          </a:bodyPr>
          <a:lstStyle>
            <a:lvl1pPr marL="231730" indent="-231730">
              <a:spcBef>
                <a:spcPts val="1223"/>
              </a:spcBef>
              <a:buClr>
                <a:schemeClr val="tx1"/>
              </a:buClr>
              <a:buFont typeface="Wingdings" panose="05000000000000000000" pitchFamily="2" charset="2"/>
              <a:buChar char=""/>
              <a:defRPr sz="1961" b="0">
                <a:latin typeface="+mj-lt"/>
                <a:cs typeface="Segoe UI Semilight" panose="020B0402040204020203" pitchFamily="34" charset="0"/>
              </a:defRPr>
            </a:lvl1pPr>
            <a:lvl2pPr marL="426956" indent="-171417">
              <a:buFont typeface="Wingdings" panose="05000000000000000000" pitchFamily="2" charset="2"/>
              <a:buChar char=""/>
              <a:defRPr sz="1372" b="0"/>
            </a:lvl2pPr>
            <a:lvl3pPr marL="639640" indent="-188876">
              <a:buFont typeface="Wingdings" panose="05000000000000000000" pitchFamily="2" charset="2"/>
              <a:buChar char=""/>
              <a:tabLst/>
              <a:defRPr sz="1372" b="0"/>
            </a:lvl3pPr>
            <a:lvl4pPr marL="828516" indent="-176180">
              <a:buFont typeface="Wingdings" panose="05000000000000000000" pitchFamily="2" charset="2"/>
              <a:buChar char=""/>
              <a:defRPr sz="1372" b="0"/>
            </a:lvl4pPr>
            <a:lvl5pPr marL="1023741" indent="-169830">
              <a:buFont typeface="Wingdings" panose="05000000000000000000" pitchFamily="2" charset="2"/>
              <a:buChar char=""/>
              <a:tabLst/>
              <a:defRPr sz="1372"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8288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7947781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7899422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3423709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1400477"/>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092808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7838345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6" name="Slide Number Placeholder 5">
            <a:extLst>
              <a:ext uri="{FF2B5EF4-FFF2-40B4-BE49-F238E27FC236}">
                <a16:creationId xmlns:a16="http://schemas.microsoft.com/office/drawing/2014/main" id="{0BDC2B96-9CCC-4B45-8DC4-8BF7BB6B7675}"/>
              </a:ext>
            </a:extLst>
          </p:cNvPr>
          <p:cNvSpPr>
            <a:spLocks noGrp="1"/>
          </p:cNvSpPr>
          <p:nvPr>
            <p:ph type="sldNum" sz="quarter" idx="12"/>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345048821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241667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Slide Number Placeholder 1">
            <a:extLst>
              <a:ext uri="{FF2B5EF4-FFF2-40B4-BE49-F238E27FC236}">
                <a16:creationId xmlns:a16="http://schemas.microsoft.com/office/drawing/2014/main" id="{70A6F006-486B-4D48-8212-FF9C032BA294}"/>
              </a:ext>
            </a:extLst>
          </p:cNvPr>
          <p:cNvSpPr>
            <a:spLocks noGrp="1"/>
          </p:cNvSpPr>
          <p:nvPr>
            <p:ph type="sldNum" sz="quarter" idx="19"/>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9893295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Slide Number Placeholder 1">
            <a:extLst>
              <a:ext uri="{FF2B5EF4-FFF2-40B4-BE49-F238E27FC236}">
                <a16:creationId xmlns:a16="http://schemas.microsoft.com/office/drawing/2014/main" id="{0A8CDC01-40C6-4527-B202-14B0E6216B3F}"/>
              </a:ext>
            </a:extLst>
          </p:cNvPr>
          <p:cNvSpPr>
            <a:spLocks noGrp="1"/>
          </p:cNvSpPr>
          <p:nvPr>
            <p:ph type="sldNum" sz="quarter" idx="19"/>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123480883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185106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Slide Number Placeholder 1">
            <a:extLst>
              <a:ext uri="{FF2B5EF4-FFF2-40B4-BE49-F238E27FC236}">
                <a16:creationId xmlns:a16="http://schemas.microsoft.com/office/drawing/2014/main" id="{DDE96BCC-F1C1-4DB7-9102-94A9C81D2EB1}"/>
              </a:ext>
            </a:extLst>
          </p:cNvPr>
          <p:cNvSpPr>
            <a:spLocks noGrp="1"/>
          </p:cNvSpPr>
          <p:nvPr>
            <p:ph type="sldNum" sz="quarter" idx="21"/>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46692631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Slide Number Placeholder 3">
            <a:extLst>
              <a:ext uri="{FF2B5EF4-FFF2-40B4-BE49-F238E27FC236}">
                <a16:creationId xmlns:a16="http://schemas.microsoft.com/office/drawing/2014/main" id="{D905A287-6A51-4A47-9D90-5458EC230C15}"/>
              </a:ext>
            </a:extLst>
          </p:cNvPr>
          <p:cNvSpPr>
            <a:spLocks noGrp="1"/>
          </p:cNvSpPr>
          <p:nvPr>
            <p:ph type="sldNum" sz="quarter" idx="18"/>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206384903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Slide Number Placeholder 3">
            <a:extLst>
              <a:ext uri="{FF2B5EF4-FFF2-40B4-BE49-F238E27FC236}">
                <a16:creationId xmlns:a16="http://schemas.microsoft.com/office/drawing/2014/main" id="{BF8F80EC-175A-4328-A0A1-3C077EE4EC3D}"/>
              </a:ext>
            </a:extLst>
          </p:cNvPr>
          <p:cNvSpPr>
            <a:spLocks noGrp="1"/>
          </p:cNvSpPr>
          <p:nvPr>
            <p:ph type="sldNum" sz="quarter" idx="19"/>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265750873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Slide Number Placeholder 3">
            <a:extLst>
              <a:ext uri="{FF2B5EF4-FFF2-40B4-BE49-F238E27FC236}">
                <a16:creationId xmlns:a16="http://schemas.microsoft.com/office/drawing/2014/main" id="{5CAF5E24-401C-408E-9DF7-38DDCC8E65D4}"/>
              </a:ext>
            </a:extLst>
          </p:cNvPr>
          <p:cNvSpPr>
            <a:spLocks noGrp="1"/>
          </p:cNvSpPr>
          <p:nvPr>
            <p:ph type="sldNum" sz="quarter" idx="21"/>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29236356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Slide Number Placeholder 3">
            <a:extLst>
              <a:ext uri="{FF2B5EF4-FFF2-40B4-BE49-F238E27FC236}">
                <a16:creationId xmlns:a16="http://schemas.microsoft.com/office/drawing/2014/main" id="{CE5920B1-C35B-4803-860B-0F655B2EBBEE}"/>
              </a:ext>
            </a:extLst>
          </p:cNvPr>
          <p:cNvSpPr>
            <a:spLocks noGrp="1"/>
          </p:cNvSpPr>
          <p:nvPr>
            <p:ph type="sldNum" sz="quarter" idx="23"/>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42768695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Slide Number Placeholder 2">
            <a:extLst>
              <a:ext uri="{FF2B5EF4-FFF2-40B4-BE49-F238E27FC236}">
                <a16:creationId xmlns:a16="http://schemas.microsoft.com/office/drawing/2014/main" id="{417354FD-58AA-43CA-A39E-B73FAE5CD092}"/>
              </a:ext>
            </a:extLst>
          </p:cNvPr>
          <p:cNvSpPr>
            <a:spLocks noGrp="1"/>
          </p:cNvSpPr>
          <p:nvPr>
            <p:ph type="sldNum" sz="quarter" idx="21"/>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12511535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Slide Number Placeholder 3">
            <a:extLst>
              <a:ext uri="{FF2B5EF4-FFF2-40B4-BE49-F238E27FC236}">
                <a16:creationId xmlns:a16="http://schemas.microsoft.com/office/drawing/2014/main" id="{1A12CDAE-EF86-4D6A-952D-D4C2061AD9F0}"/>
              </a:ext>
            </a:extLst>
          </p:cNvPr>
          <p:cNvSpPr>
            <a:spLocks noGrp="1"/>
          </p:cNvSpPr>
          <p:nvPr>
            <p:ph type="sldNum" sz="quarter" idx="23"/>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87557948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Slide Number Placeholder 3">
            <a:extLst>
              <a:ext uri="{FF2B5EF4-FFF2-40B4-BE49-F238E27FC236}">
                <a16:creationId xmlns:a16="http://schemas.microsoft.com/office/drawing/2014/main" id="{8D1C379A-1CC8-4F10-8EA3-05670E894272}"/>
              </a:ext>
            </a:extLst>
          </p:cNvPr>
          <p:cNvSpPr>
            <a:spLocks noGrp="1"/>
          </p:cNvSpPr>
          <p:nvPr>
            <p:ph type="sldNum" sz="quarter" idx="25"/>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391589451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Slide Number Placeholder 2">
            <a:extLst>
              <a:ext uri="{FF2B5EF4-FFF2-40B4-BE49-F238E27FC236}">
                <a16:creationId xmlns:a16="http://schemas.microsoft.com/office/drawing/2014/main" id="{17338F10-6AFC-437C-8BA1-BAE2D5235CD5}"/>
              </a:ext>
            </a:extLst>
          </p:cNvPr>
          <p:cNvSpPr>
            <a:spLocks noGrp="1"/>
          </p:cNvSpPr>
          <p:nvPr>
            <p:ph type="sldNum" sz="quarter" idx="12"/>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28160546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Slide Number Placeholder 3">
            <a:extLst>
              <a:ext uri="{FF2B5EF4-FFF2-40B4-BE49-F238E27FC236}">
                <a16:creationId xmlns:a16="http://schemas.microsoft.com/office/drawing/2014/main" id="{4FF786B0-1E53-4EB9-A207-69B437E99A87}"/>
              </a:ext>
            </a:extLst>
          </p:cNvPr>
          <p:cNvSpPr>
            <a:spLocks noGrp="1"/>
          </p:cNvSpPr>
          <p:nvPr>
            <p:ph type="sldNum" sz="quarter" idx="12"/>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272534710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with Secondary 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
        <p:nvSpPr>
          <p:cNvPr id="5" name="Text Placeholder 3">
            <a:extLst>
              <a:ext uri="{FF2B5EF4-FFF2-40B4-BE49-F238E27FC236}">
                <a16:creationId xmlns:a16="http://schemas.microsoft.com/office/drawing/2014/main" id="{EF36070A-2FC3-4EDC-80E0-6E13A4AC4CC1}"/>
              </a:ext>
            </a:extLst>
          </p:cNvPr>
          <p:cNvSpPr>
            <a:spLocks noGrp="1"/>
          </p:cNvSpPr>
          <p:nvPr>
            <p:ph type="body" sz="quarter" idx="10" hasCustomPrompt="1"/>
          </p:nvPr>
        </p:nvSpPr>
        <p:spPr>
          <a:xfrm>
            <a:off x="588263" y="1038195"/>
            <a:ext cx="11018520" cy="681753"/>
          </a:xfrm>
        </p:spPr>
        <p:txBody>
          <a:bodyPr wrap="square">
            <a:noAutofit/>
          </a:bodyPr>
          <a:lstStyle>
            <a:lvl1pPr marL="0" indent="0">
              <a:spcBef>
                <a:spcPts val="1223"/>
              </a:spcBef>
              <a:buClr>
                <a:schemeClr val="tx1"/>
              </a:buClr>
              <a:buFont typeface="Wingdings" panose="05000000000000000000" pitchFamily="2" charset="2"/>
              <a:buNone/>
              <a:defRPr sz="1961" b="0">
                <a:latin typeface="+mj-lt"/>
                <a:cs typeface="Segoe UI Semilight" panose="020B0402040204020203" pitchFamily="34" charset="0"/>
              </a:defRPr>
            </a:lvl1pPr>
            <a:lvl2pPr marL="426956" indent="-171417">
              <a:buFont typeface="Wingdings" panose="05000000000000000000" pitchFamily="2" charset="2"/>
              <a:buChar char=""/>
              <a:defRPr sz="1961" b="0"/>
            </a:lvl2pPr>
            <a:lvl3pPr marL="639640" indent="-188876">
              <a:buFont typeface="Wingdings" panose="05000000000000000000" pitchFamily="2" charset="2"/>
              <a:buChar char=""/>
              <a:tabLst/>
              <a:defRPr sz="1568" b="0"/>
            </a:lvl3pPr>
            <a:lvl4pPr marL="828516" indent="-176180">
              <a:buFont typeface="Wingdings" panose="05000000000000000000" pitchFamily="2" charset="2"/>
              <a:buChar char=""/>
              <a:defRPr sz="1372" b="0"/>
            </a:lvl4pPr>
            <a:lvl5pPr marL="1023741" indent="-169830">
              <a:buFont typeface="Wingdings" panose="05000000000000000000" pitchFamily="2" charset="2"/>
              <a:buChar char=""/>
              <a:tabLst/>
              <a:defRPr sz="1372" b="0"/>
            </a:lvl5pPr>
          </a:lstStyle>
          <a:p>
            <a:pPr lvl="0"/>
            <a:r>
              <a:rPr lang="en-US"/>
              <a:t>Edit Master text styles</a:t>
            </a:r>
          </a:p>
        </p:txBody>
      </p:sp>
    </p:spTree>
    <p:extLst>
      <p:ext uri="{BB962C8B-B14F-4D97-AF65-F5344CB8AC3E}">
        <p14:creationId xmlns:p14="http://schemas.microsoft.com/office/powerpoint/2010/main" val="37507084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
        <p:nvSpPr>
          <p:cNvPr id="2" name="Slide Number Placeholder 1">
            <a:extLst>
              <a:ext uri="{FF2B5EF4-FFF2-40B4-BE49-F238E27FC236}">
                <a16:creationId xmlns:a16="http://schemas.microsoft.com/office/drawing/2014/main" id="{7FC8EC5C-10B3-4C69-8DD6-C6DCD5417009}"/>
              </a:ext>
            </a:extLst>
          </p:cNvPr>
          <p:cNvSpPr>
            <a:spLocks noGrp="1"/>
          </p:cNvSpPr>
          <p:nvPr>
            <p:ph type="sldNum" sz="quarter" idx="14"/>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51126611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
        <p:nvSpPr>
          <p:cNvPr id="3" name="Slide Number Placeholder 2">
            <a:extLst>
              <a:ext uri="{FF2B5EF4-FFF2-40B4-BE49-F238E27FC236}">
                <a16:creationId xmlns:a16="http://schemas.microsoft.com/office/drawing/2014/main" id="{57999CDB-B025-4FDC-B80E-BCEDDB066A66}"/>
              </a:ext>
            </a:extLst>
          </p:cNvPr>
          <p:cNvSpPr>
            <a:spLocks noGrp="1"/>
          </p:cNvSpPr>
          <p:nvPr>
            <p:ph type="sldNum" sz="quarter" idx="14"/>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234141589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2" name="Slide Number Placeholder 1">
            <a:extLst>
              <a:ext uri="{FF2B5EF4-FFF2-40B4-BE49-F238E27FC236}">
                <a16:creationId xmlns:a16="http://schemas.microsoft.com/office/drawing/2014/main" id="{494EBA96-4B70-43E8-B614-55CDF65F8C9B}"/>
              </a:ext>
            </a:extLst>
          </p:cNvPr>
          <p:cNvSpPr>
            <a:spLocks noGrp="1"/>
          </p:cNvSpPr>
          <p:nvPr>
            <p:ph type="sldNum" sz="quarter" idx="14"/>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37685294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2" name="Slide Number Placeholder 1">
            <a:extLst>
              <a:ext uri="{FF2B5EF4-FFF2-40B4-BE49-F238E27FC236}">
                <a16:creationId xmlns:a16="http://schemas.microsoft.com/office/drawing/2014/main" id="{63648151-520B-499D-B97A-A94A46985397}"/>
              </a:ext>
            </a:extLst>
          </p:cNvPr>
          <p:cNvSpPr>
            <a:spLocks noGrp="1"/>
          </p:cNvSpPr>
          <p:nvPr>
            <p:ph type="sldNum" sz="quarter" idx="14"/>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251217312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4" name="Slide Number Placeholder 3">
            <a:extLst>
              <a:ext uri="{FF2B5EF4-FFF2-40B4-BE49-F238E27FC236}">
                <a16:creationId xmlns:a16="http://schemas.microsoft.com/office/drawing/2014/main" id="{282C7931-E75C-4F10-9576-11ECF6F49E8D}"/>
              </a:ext>
            </a:extLst>
          </p:cNvPr>
          <p:cNvSpPr>
            <a:spLocks noGrp="1"/>
          </p:cNvSpPr>
          <p:nvPr>
            <p:ph type="sldNum" sz="quarter" idx="14"/>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412740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4" name="Slide Number Placeholder 3">
            <a:extLst>
              <a:ext uri="{FF2B5EF4-FFF2-40B4-BE49-F238E27FC236}">
                <a16:creationId xmlns:a16="http://schemas.microsoft.com/office/drawing/2014/main" id="{E7950855-2E7D-46DC-B0B4-EAB1454C7EDF}"/>
              </a:ext>
            </a:extLst>
          </p:cNvPr>
          <p:cNvSpPr>
            <a:spLocks noGrp="1"/>
          </p:cNvSpPr>
          <p:nvPr>
            <p:ph type="sldNum" sz="quarter" idx="14"/>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40430251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
        <p:nvSpPr>
          <p:cNvPr id="3" name="Slide Number Placeholder 2">
            <a:extLst>
              <a:ext uri="{FF2B5EF4-FFF2-40B4-BE49-F238E27FC236}">
                <a16:creationId xmlns:a16="http://schemas.microsoft.com/office/drawing/2014/main" id="{D665D7C2-1E95-4A92-975C-64720884C2A5}"/>
              </a:ext>
            </a:extLst>
          </p:cNvPr>
          <p:cNvSpPr>
            <a:spLocks noGrp="1"/>
          </p:cNvSpPr>
          <p:nvPr>
            <p:ph type="sldNum" sz="quarter" idx="13"/>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33450441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
        <p:nvSpPr>
          <p:cNvPr id="3" name="Slide Number Placeholder 2">
            <a:extLst>
              <a:ext uri="{FF2B5EF4-FFF2-40B4-BE49-F238E27FC236}">
                <a16:creationId xmlns:a16="http://schemas.microsoft.com/office/drawing/2014/main" id="{E2DF6A60-CDA4-47C1-972D-23BE9C9D1C37}"/>
              </a:ext>
            </a:extLst>
          </p:cNvPr>
          <p:cNvSpPr>
            <a:spLocks noGrp="1"/>
          </p:cNvSpPr>
          <p:nvPr>
            <p:ph type="sldNum" sz="quarter" idx="13"/>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28585765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Slide Number Placeholder 2">
            <a:extLst>
              <a:ext uri="{FF2B5EF4-FFF2-40B4-BE49-F238E27FC236}">
                <a16:creationId xmlns:a16="http://schemas.microsoft.com/office/drawing/2014/main" id="{327D2611-E08F-4226-BB03-886BF05565A6}"/>
              </a:ext>
            </a:extLst>
          </p:cNvPr>
          <p:cNvSpPr>
            <a:spLocks noGrp="1"/>
          </p:cNvSpPr>
          <p:nvPr>
            <p:ph type="sldNum" sz="quarter" idx="10"/>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111450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Slide Number Placeholder 2">
            <a:extLst>
              <a:ext uri="{FF2B5EF4-FFF2-40B4-BE49-F238E27FC236}">
                <a16:creationId xmlns:a16="http://schemas.microsoft.com/office/drawing/2014/main" id="{684EDD42-F367-4453-97EF-E603A97991BF}"/>
              </a:ext>
            </a:extLst>
          </p:cNvPr>
          <p:cNvSpPr>
            <a:spLocks noGrp="1"/>
          </p:cNvSpPr>
          <p:nvPr>
            <p:ph type="sldNum" sz="quarter" idx="10"/>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16193590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700314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060CC7-68B1-4932-A39A-F94936E67400}"/>
              </a:ext>
            </a:extLst>
          </p:cNvPr>
          <p:cNvSpPr>
            <a:spLocks noGrp="1"/>
          </p:cNvSpPr>
          <p:nvPr>
            <p:ph type="sldNum" sz="quarter" idx="10"/>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11978558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FAD3A9-48CA-4683-9E54-7666F7CBCE4C}"/>
              </a:ext>
            </a:extLst>
          </p:cNvPr>
          <p:cNvSpPr>
            <a:spLocks noGrp="1"/>
          </p:cNvSpPr>
          <p:nvPr>
            <p:ph type="sldNum" sz="quarter" idx="10"/>
          </p:nvPr>
        </p:nvSpPr>
        <p:spPr/>
        <p:txBody>
          <a:bodyPr/>
          <a:lstStyle/>
          <a:p>
            <a:fld id="{F4A87834-D7AA-43B4-B7FD-25B8737FD8F1}" type="slidenum">
              <a:rPr lang="en-US" smtClean="0"/>
              <a:pPr/>
              <a:t>‹Nº›</a:t>
            </a:fld>
            <a:endParaRPr lang="en-US"/>
          </a:p>
        </p:txBody>
      </p:sp>
    </p:spTree>
    <p:extLst>
      <p:ext uri="{BB962C8B-B14F-4D97-AF65-F5344CB8AC3E}">
        <p14:creationId xmlns:p14="http://schemas.microsoft.com/office/powerpoint/2010/main" val="374151337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75BAC802-95FE-493F-9E98-957A2A4F371E}"/>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6" name="Picture 5">
            <a:extLst>
              <a:ext uri="{FF2B5EF4-FFF2-40B4-BE49-F238E27FC236}">
                <a16:creationId xmlns:a16="http://schemas.microsoft.com/office/drawing/2014/main" id="{E068F96F-DD64-4E93-B391-786A55EB157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990103" y="585788"/>
            <a:ext cx="671673" cy="261206"/>
          </a:xfrm>
          <a:prstGeom prst="rect">
            <a:avLst/>
          </a:prstGeom>
        </p:spPr>
      </p:pic>
    </p:spTree>
    <p:extLst>
      <p:ext uri="{BB962C8B-B14F-4D97-AF65-F5344CB8AC3E}">
        <p14:creationId xmlns:p14="http://schemas.microsoft.com/office/powerpoint/2010/main" val="16585719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4173030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4_Title Only">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B11B3-6001-4327-9C94-1B467A0FEA30}"/>
              </a:ext>
            </a:extLst>
          </p:cNvPr>
          <p:cNvSpPr>
            <a:spLocks noGrp="1"/>
          </p:cNvSpPr>
          <p:nvPr>
            <p:ph type="title"/>
          </p:nvPr>
        </p:nvSpPr>
        <p:spPr>
          <a:xfrm>
            <a:off x="588263" y="457200"/>
            <a:ext cx="11018520" cy="430887"/>
          </a:xfrm>
        </p:spPr>
        <p:txBody>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87977569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0_Title Slide – VMware Explo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pyright" descr="Confidential copyright VMware, Inc. 2021">
            <a:extLst>
              <a:ext uri="{FF2B5EF4-FFF2-40B4-BE49-F238E27FC236}">
                <a16:creationId xmlns:a16="http://schemas.microsoft.com/office/drawing/2014/main" id="{858A0686-35C3-5C4B-A7C6-165B8F365E23}"/>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 ©2022 VMware, Inc.</a:t>
            </a:r>
          </a:p>
        </p:txBody>
      </p:sp>
      <p:sp>
        <p:nvSpPr>
          <p:cNvPr id="16" name="Text Placeholder 15">
            <a:extLst>
              <a:ext uri="{FF2B5EF4-FFF2-40B4-BE49-F238E27FC236}">
                <a16:creationId xmlns:a16="http://schemas.microsoft.com/office/drawing/2014/main" id="{27F1E79E-FF70-0DDD-CC36-17AD1BB5FF12}"/>
              </a:ext>
            </a:extLst>
          </p:cNvPr>
          <p:cNvSpPr>
            <a:spLocks noGrp="1"/>
          </p:cNvSpPr>
          <p:nvPr>
            <p:ph type="body" sz="quarter" idx="12"/>
          </p:nvPr>
        </p:nvSpPr>
        <p:spPr>
          <a:xfrm>
            <a:off x="551613" y="5841453"/>
            <a:ext cx="6064557" cy="355601"/>
          </a:xfrm>
        </p:spPr>
        <p:txBody>
          <a:bodyPr/>
          <a:lstStyle>
            <a:lvl1pPr>
              <a:defRPr>
                <a:solidFill>
                  <a:schemeClr val="bg1"/>
                </a:solidFill>
              </a:defRPr>
            </a:lvl1pPr>
          </a:lstStyle>
          <a:p>
            <a:endParaRPr lang="en-US">
              <a:solidFill>
                <a:schemeClr val="tx1">
                  <a:lumMod val="75000"/>
                </a:schemeClr>
              </a:solidFill>
            </a:endParaRPr>
          </a:p>
        </p:txBody>
      </p:sp>
      <p:sp>
        <p:nvSpPr>
          <p:cNvPr id="17" name="Text Placeholder 13">
            <a:extLst>
              <a:ext uri="{FF2B5EF4-FFF2-40B4-BE49-F238E27FC236}">
                <a16:creationId xmlns:a16="http://schemas.microsoft.com/office/drawing/2014/main" id="{367C2DF7-FC41-6D91-2BA9-E9AB63F18579}"/>
              </a:ext>
            </a:extLst>
          </p:cNvPr>
          <p:cNvSpPr>
            <a:spLocks noGrp="1"/>
          </p:cNvSpPr>
          <p:nvPr>
            <p:ph type="body" sz="quarter" idx="11"/>
          </p:nvPr>
        </p:nvSpPr>
        <p:spPr>
          <a:xfrm>
            <a:off x="551613" y="5440133"/>
            <a:ext cx="6064557" cy="355601"/>
          </a:xfrm>
        </p:spPr>
        <p:txBody>
          <a:bodyPr/>
          <a:lstStyle>
            <a:lvl1pPr>
              <a:defRPr>
                <a:solidFill>
                  <a:schemeClr val="bg1"/>
                </a:solidFill>
              </a:defRPr>
            </a:lvl1pPr>
          </a:lstStyle>
          <a:p>
            <a:endParaRPr lang="en-US">
              <a:solidFill>
                <a:schemeClr val="tx1">
                  <a:lumMod val="75000"/>
                </a:schemeClr>
              </a:solidFill>
            </a:endParaRPr>
          </a:p>
        </p:txBody>
      </p:sp>
      <p:sp>
        <p:nvSpPr>
          <p:cNvPr id="19" name="Subtitle 11">
            <a:extLst>
              <a:ext uri="{FF2B5EF4-FFF2-40B4-BE49-F238E27FC236}">
                <a16:creationId xmlns:a16="http://schemas.microsoft.com/office/drawing/2014/main" id="{9C2EF381-B711-BFFC-C940-155EAB86391C}"/>
              </a:ext>
            </a:extLst>
          </p:cNvPr>
          <p:cNvSpPr>
            <a:spLocks noGrp="1"/>
          </p:cNvSpPr>
          <p:nvPr>
            <p:ph type="subTitle" idx="10"/>
          </p:nvPr>
        </p:nvSpPr>
        <p:spPr>
          <a:xfrm>
            <a:off x="551613" y="3223291"/>
            <a:ext cx="6064557" cy="1096192"/>
          </a:xfrm>
        </p:spPr>
        <p:txBody>
          <a:bodyPr/>
          <a:lstStyle>
            <a:lvl1pPr>
              <a:defRPr>
                <a:solidFill>
                  <a:schemeClr val="bg1"/>
                </a:solidFill>
              </a:defRPr>
            </a:lvl1pPr>
          </a:lstStyle>
          <a:p>
            <a:endParaRPr lang="en-US">
              <a:solidFill>
                <a:schemeClr val="tx1">
                  <a:lumMod val="75000"/>
                </a:schemeClr>
              </a:solidFill>
            </a:endParaRPr>
          </a:p>
        </p:txBody>
      </p:sp>
      <p:sp>
        <p:nvSpPr>
          <p:cNvPr id="20" name="Title 9">
            <a:extLst>
              <a:ext uri="{FF2B5EF4-FFF2-40B4-BE49-F238E27FC236}">
                <a16:creationId xmlns:a16="http://schemas.microsoft.com/office/drawing/2014/main" id="{AB07046A-846D-C0C1-11F5-A7331E28DD8D}"/>
              </a:ext>
            </a:extLst>
          </p:cNvPr>
          <p:cNvSpPr>
            <a:spLocks noGrp="1"/>
          </p:cNvSpPr>
          <p:nvPr>
            <p:ph type="title"/>
          </p:nvPr>
        </p:nvSpPr>
        <p:spPr>
          <a:xfrm>
            <a:off x="551613" y="1934653"/>
            <a:ext cx="6064557" cy="1234440"/>
          </a:xfrm>
        </p:spPr>
        <p:txBody>
          <a:bodyPr/>
          <a:lstStyle>
            <a:lvl1pPr>
              <a:defRPr sz="3999">
                <a:solidFill>
                  <a:schemeClr val="bg1"/>
                </a:solidFill>
              </a:defRPr>
            </a:lvl1pPr>
          </a:lstStyle>
          <a:p>
            <a:endParaRPr lang="en-US">
              <a:solidFill>
                <a:schemeClr val="tx1">
                  <a:lumMod val="75000"/>
                </a:schemeClr>
              </a:solidFill>
            </a:endParaRPr>
          </a:p>
        </p:txBody>
      </p:sp>
      <p:sp>
        <p:nvSpPr>
          <p:cNvPr id="21" name="Text Placeholder 13">
            <a:extLst>
              <a:ext uri="{FF2B5EF4-FFF2-40B4-BE49-F238E27FC236}">
                <a16:creationId xmlns:a16="http://schemas.microsoft.com/office/drawing/2014/main" id="{FE6E511C-86A1-B047-A521-E46D0AE9F5DB}"/>
              </a:ext>
            </a:extLst>
          </p:cNvPr>
          <p:cNvSpPr>
            <a:spLocks noGrp="1"/>
          </p:cNvSpPr>
          <p:nvPr>
            <p:ph type="body" sz="quarter" idx="13" hasCustomPrompt="1"/>
          </p:nvPr>
        </p:nvSpPr>
        <p:spPr>
          <a:xfrm>
            <a:off x="551613" y="483151"/>
            <a:ext cx="6064557" cy="355601"/>
          </a:xfrm>
        </p:spPr>
        <p:txBody>
          <a:bodyPr/>
          <a:lstStyle>
            <a:lvl1pPr>
              <a:defRPr lang="en-US" dirty="0">
                <a:solidFill>
                  <a:schemeClr val="bg1"/>
                </a:solidFill>
              </a:defRPr>
            </a:lvl1pPr>
          </a:lstStyle>
          <a:p>
            <a:r>
              <a:rPr lang="en-US">
                <a:solidFill>
                  <a:schemeClr val="tx1">
                    <a:lumMod val="75000"/>
                  </a:schemeClr>
                </a:solidFill>
              </a:rPr>
              <a:t>SESSION ID</a:t>
            </a:r>
          </a:p>
        </p:txBody>
      </p:sp>
      <p:sp>
        <p:nvSpPr>
          <p:cNvPr id="13" name="Copyright" descr="Confidential copyright VMware, Inc. 2021">
            <a:extLst>
              <a:ext uri="{FF2B5EF4-FFF2-40B4-BE49-F238E27FC236}">
                <a16:creationId xmlns:a16="http://schemas.microsoft.com/office/drawing/2014/main" id="{A4BA3681-703C-66D2-2049-6F9FCD54A7D3}"/>
              </a:ext>
            </a:extLst>
          </p:cNvPr>
          <p:cNvSpPr txBox="1"/>
          <p:nvPr userDrawn="1"/>
        </p:nvSpPr>
        <p:spPr bwMode="white">
          <a:xfrm flipH="1">
            <a:off x="603123" y="6462226"/>
            <a:ext cx="172933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 ©2022 VMware, Inc.</a:t>
            </a:r>
          </a:p>
        </p:txBody>
      </p:sp>
    </p:spTree>
    <p:extLst>
      <p:ext uri="{BB962C8B-B14F-4D97-AF65-F5344CB8AC3E}">
        <p14:creationId xmlns:p14="http://schemas.microsoft.com/office/powerpoint/2010/main" val="288659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0_Section Header – VMware Explo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2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Title Slide – Leaf">
    <p:spTree>
      <p:nvGrpSpPr>
        <p:cNvPr id="1" name=""/>
        <p:cNvGrpSpPr/>
        <p:nvPr/>
      </p:nvGrpSpPr>
      <p:grpSpPr>
        <a:xfrm>
          <a:off x="0" y="0"/>
          <a:ext cx="0" cy="0"/>
          <a:chOff x="0" y="0"/>
          <a:chExt cx="0" cy="0"/>
        </a:xfrm>
      </p:grpSpPr>
      <p:sp>
        <p:nvSpPr>
          <p:cNvPr id="2" name="Title click to edit"/>
          <p:cNvSpPr>
            <a:spLocks noGrp="1"/>
          </p:cNvSpPr>
          <p:nvPr>
            <p:ph type="title" hasCustomPrompt="1"/>
          </p:nvPr>
        </p:nvSpPr>
        <p:spPr>
          <a:xfrm>
            <a:off x="6594666" y="1582578"/>
            <a:ext cx="5104195" cy="1234440"/>
          </a:xfrm>
        </p:spPr>
        <p:txBody>
          <a:bodyPr wrap="square" anchor="b"/>
          <a:lstStyle>
            <a:lvl1pPr algn="l">
              <a:defRPr sz="3999" b="0" cap="none" baseline="0"/>
            </a:lvl1pPr>
          </a:lstStyle>
          <a:p>
            <a:r>
              <a:rPr lang="en-US"/>
              <a:t>Title Slide - Leaf and Ocean Color Theme</a:t>
            </a:r>
          </a:p>
        </p:txBody>
      </p:sp>
      <p:sp>
        <p:nvSpPr>
          <p:cNvPr id="128" name="Subtitle click to edit">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4665" y="2867282"/>
            <a:ext cx="5117785" cy="416403"/>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subtitle placeholder</a:t>
            </a:r>
          </a:p>
        </p:txBody>
      </p:sp>
      <p:sp>
        <p:nvSpPr>
          <p:cNvPr id="7" name="Click to edit Speaker Name ">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4665" y="4737428"/>
            <a:ext cx="5403609" cy="355601"/>
          </a:xfrm>
        </p:spPr>
        <p:txBody>
          <a:bodyPr anchor="b"/>
          <a:lstStyle>
            <a:lvl1pPr marL="0" marR="0" indent="0" algn="l" defTabSz="914126" rtl="0" eaLnBrk="1" fontAlgn="auto" latinLnBrk="0" hangingPunct="1">
              <a:lnSpc>
                <a:spcPct val="100000"/>
              </a:lnSpc>
              <a:spcBef>
                <a:spcPts val="1799"/>
              </a:spcBef>
              <a:spcAft>
                <a:spcPts val="0"/>
              </a:spcAft>
              <a:buClr>
                <a:schemeClr val="tx1">
                  <a:lumMod val="60000"/>
                  <a:lumOff val="40000"/>
                </a:schemeClr>
              </a:buClr>
              <a:buSzPct val="90000"/>
              <a:buFont typeface="Arial" panose="020B0604020202020204" pitchFamily="34" charset="0"/>
              <a:buNone/>
              <a:tabLst/>
              <a:defRPr lang="en-US" sz="1600" b="0" i="0" u="none" strike="noStrike" smtClean="0">
                <a:effectLst/>
              </a:defRPr>
            </a:lvl1pPr>
          </a:lstStyle>
          <a:p>
            <a:pPr marL="0" marR="0" lvl="0" indent="0" algn="l" defTabSz="914126" rtl="0" eaLnBrk="1" fontAlgn="auto" latinLnBrk="0" hangingPunct="1">
              <a:lnSpc>
                <a:spcPct val="100000"/>
              </a:lnSpc>
              <a:spcBef>
                <a:spcPts val="1799"/>
              </a:spcBef>
              <a:spcAft>
                <a:spcPts val="0"/>
              </a:spcAft>
              <a:buClr>
                <a:schemeClr val="tx1">
                  <a:lumMod val="60000"/>
                  <a:lumOff val="40000"/>
                </a:schemeClr>
              </a:buClr>
              <a:buSzPct val="90000"/>
              <a:buFont typeface="Arial" panose="020B0604020202020204" pitchFamily="34" charset="0"/>
              <a:buNone/>
              <a:tabLst/>
              <a:defRPr/>
            </a:pPr>
            <a:r>
              <a:rPr lang="en-US"/>
              <a:t>Speaker Name (Insert pronouns)</a:t>
            </a:r>
          </a:p>
        </p:txBody>
      </p:sp>
      <p:sp>
        <p:nvSpPr>
          <p:cNvPr id="129" name="Click to edit role">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4665" y="5117483"/>
            <a:ext cx="5403609" cy="355601"/>
          </a:xfrm>
        </p:spPr>
        <p:txBody>
          <a:bodyPr/>
          <a:lstStyle>
            <a:lvl1pPr algn="l">
              <a:buNone/>
              <a:defRPr sz="1600">
                <a:solidFill>
                  <a:schemeClr val="tx2"/>
                </a:solidFill>
              </a:defRPr>
            </a:lvl1pPr>
          </a:lstStyle>
          <a:p>
            <a:pPr lvl="0"/>
            <a:r>
              <a:rPr lang="en-US"/>
              <a:t>Role / Division at VMware</a:t>
            </a:r>
          </a:p>
        </p:txBody>
      </p:sp>
      <p:sp>
        <p:nvSpPr>
          <p:cNvPr id="18" name="Click to edit role">
            <a:extLst>
              <a:ext uri="{FF2B5EF4-FFF2-40B4-BE49-F238E27FC236}">
                <a16:creationId xmlns:a16="http://schemas.microsoft.com/office/drawing/2014/main" id="{006FF8D0-7AF6-C549-9BFB-E838D6CDCA0E}"/>
              </a:ext>
            </a:extLst>
          </p:cNvPr>
          <p:cNvSpPr>
            <a:spLocks noGrp="1"/>
          </p:cNvSpPr>
          <p:nvPr>
            <p:ph type="body" sz="quarter" idx="14" hasCustomPrompt="1"/>
          </p:nvPr>
        </p:nvSpPr>
        <p:spPr>
          <a:xfrm>
            <a:off x="6594665" y="5485989"/>
            <a:ext cx="5403609" cy="355601"/>
          </a:xfrm>
        </p:spPr>
        <p:txBody>
          <a:bodyPr/>
          <a:lstStyle>
            <a:lvl1pPr algn="l">
              <a:buNone/>
              <a:defRPr sz="1400">
                <a:solidFill>
                  <a:schemeClr val="tx2"/>
                </a:solidFill>
              </a:defRPr>
            </a:lvl1pPr>
          </a:lstStyle>
          <a:p>
            <a:pPr lvl="0"/>
            <a:r>
              <a:rPr lang="en-US"/>
              <a:t>Date</a:t>
            </a:r>
          </a:p>
        </p:txBody>
      </p:sp>
      <p:grpSp>
        <p:nvGrpSpPr>
          <p:cNvPr id="5" name="parallelogram graphics">
            <a:extLst>
              <a:ext uri="{FF2B5EF4-FFF2-40B4-BE49-F238E27FC236}">
                <a16:creationId xmlns:a16="http://schemas.microsoft.com/office/drawing/2014/main" id="{9FD6412E-4CA0-D249-939D-85D976E51222}"/>
              </a:ext>
              <a:ext uri="{C183D7F6-B498-43B3-948B-1728B52AA6E4}">
                <adec:decorative xmlns:adec="http://schemas.microsoft.com/office/drawing/2017/decorative" val="1"/>
              </a:ext>
            </a:extLst>
          </p:cNvPr>
          <p:cNvGrpSpPr/>
          <p:nvPr userDrawn="1"/>
        </p:nvGrpSpPr>
        <p:grpSpPr>
          <a:xfrm>
            <a:off x="-1488603" y="1084672"/>
            <a:ext cx="9626036" cy="5494609"/>
            <a:chOff x="-1488217" y="1084671"/>
            <a:chExt cx="9623529" cy="5494609"/>
          </a:xfrm>
        </p:grpSpPr>
        <p:sp>
          <p:nvSpPr>
            <p:cNvPr id="35" name="Freeform 34">
              <a:extLst>
                <a:ext uri="{FF2B5EF4-FFF2-40B4-BE49-F238E27FC236}">
                  <a16:creationId xmlns:a16="http://schemas.microsoft.com/office/drawing/2014/main" id="{FC6E33BE-E922-E74A-8DF9-693000E673D6}"/>
                </a:ext>
                <a:ext uri="{C183D7F6-B498-43B3-948B-1728B52AA6E4}">
                  <adec:decorative xmlns:adec="http://schemas.microsoft.com/office/drawing/2017/decorative" val="1"/>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4" name="Freeform 33">
              <a:extLst>
                <a:ext uri="{FF2B5EF4-FFF2-40B4-BE49-F238E27FC236}">
                  <a16:creationId xmlns:a16="http://schemas.microsoft.com/office/drawing/2014/main" id="{02065BB3-0DD8-1442-A077-9B671C2CD52B}"/>
                </a:ext>
                <a:ext uri="{C183D7F6-B498-43B3-948B-1728B52AA6E4}">
                  <adec:decorative xmlns:adec="http://schemas.microsoft.com/office/drawing/2017/decorative" val="1"/>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4"/>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pic>
        <p:nvPicPr>
          <p:cNvPr id="14" name="VMware logo">
            <a:extLst>
              <a:ext uri="{FF2B5EF4-FFF2-40B4-BE49-F238E27FC236}">
                <a16:creationId xmlns:a16="http://schemas.microsoft.com/office/drawing/2014/main" id="{D131BC43-C06C-5040-8CFE-30972EE1D9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4" y="6215185"/>
            <a:ext cx="1535950" cy="556262"/>
          </a:xfrm>
          <a:prstGeom prst="rect">
            <a:avLst/>
          </a:prstGeom>
        </p:spPr>
      </p:pic>
      <p:sp>
        <p:nvSpPr>
          <p:cNvPr id="15" name="Copyright" descr="Confidential copyright VMware, Inc. 2021">
            <a:extLst>
              <a:ext uri="{FF2B5EF4-FFF2-40B4-BE49-F238E27FC236}">
                <a16:creationId xmlns:a16="http://schemas.microsoft.com/office/drawing/2014/main" id="{858A0686-35C3-5C4B-A7C6-165B8F365E23}"/>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 ©2022 VMware, Inc.</a:t>
            </a:r>
          </a:p>
        </p:txBody>
      </p:sp>
    </p:spTree>
    <p:extLst>
      <p:ext uri="{BB962C8B-B14F-4D97-AF65-F5344CB8AC3E}">
        <p14:creationId xmlns:p14="http://schemas.microsoft.com/office/powerpoint/2010/main" val="144686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Title Slide – Plum">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594666" y="1582578"/>
            <a:ext cx="4997704" cy="1234440"/>
          </a:xfrm>
        </p:spPr>
        <p:txBody>
          <a:bodyPr wrap="square" anchor="b"/>
          <a:lstStyle>
            <a:lvl1pPr algn="l">
              <a:defRPr sz="3999" b="0" cap="none" baseline="0"/>
            </a:lvl1pPr>
          </a:lstStyle>
          <a:p>
            <a:r>
              <a:rPr lang="en-US"/>
              <a:t>Title Slide - Plum &amp; Indigo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4665" y="2867282"/>
            <a:ext cx="5117785" cy="416403"/>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subtitle placeholder</a:t>
            </a:r>
          </a:p>
        </p:txBody>
      </p:sp>
      <p:sp>
        <p:nvSpPr>
          <p:cNvPr id="13" name="Click to edit Speaker Name ">
            <a:extLst>
              <a:ext uri="{FF2B5EF4-FFF2-40B4-BE49-F238E27FC236}">
                <a16:creationId xmlns:a16="http://schemas.microsoft.com/office/drawing/2014/main" id="{BE8CF301-A89D-F446-8E25-48C52B357C1E}"/>
              </a:ext>
            </a:extLst>
          </p:cNvPr>
          <p:cNvSpPr>
            <a:spLocks noGrp="1"/>
          </p:cNvSpPr>
          <p:nvPr>
            <p:ph type="body" sz="quarter" idx="11" hasCustomPrompt="1"/>
          </p:nvPr>
        </p:nvSpPr>
        <p:spPr>
          <a:xfrm>
            <a:off x="6594665" y="4737428"/>
            <a:ext cx="5403609" cy="355601"/>
          </a:xfrm>
        </p:spPr>
        <p:txBody>
          <a:bodyPr anchor="b"/>
          <a:lstStyle>
            <a:lvl1pPr marL="0" marR="0" indent="0" algn="l" defTabSz="914126" rtl="0" eaLnBrk="1" fontAlgn="auto" latinLnBrk="0" hangingPunct="1">
              <a:lnSpc>
                <a:spcPct val="100000"/>
              </a:lnSpc>
              <a:spcBef>
                <a:spcPts val="1799"/>
              </a:spcBef>
              <a:spcAft>
                <a:spcPts val="0"/>
              </a:spcAft>
              <a:buClr>
                <a:schemeClr val="tx1">
                  <a:lumMod val="60000"/>
                  <a:lumOff val="40000"/>
                </a:schemeClr>
              </a:buClr>
              <a:buSzPct val="90000"/>
              <a:buFont typeface="Arial" panose="020B0604020202020204" pitchFamily="34" charset="0"/>
              <a:buNone/>
              <a:tabLst/>
              <a:defRPr lang="en-US" sz="1600" b="0" i="0" u="none" strike="noStrike" smtClean="0">
                <a:effectLst/>
              </a:defRPr>
            </a:lvl1pPr>
          </a:lstStyle>
          <a:p>
            <a:pPr marL="0" marR="0" lvl="0" indent="0" algn="l" defTabSz="914126" rtl="0" eaLnBrk="1" fontAlgn="auto" latinLnBrk="0" hangingPunct="1">
              <a:lnSpc>
                <a:spcPct val="100000"/>
              </a:lnSpc>
              <a:spcBef>
                <a:spcPts val="1799"/>
              </a:spcBef>
              <a:spcAft>
                <a:spcPts val="0"/>
              </a:spcAft>
              <a:buClr>
                <a:schemeClr val="tx1">
                  <a:lumMod val="60000"/>
                  <a:lumOff val="40000"/>
                </a:schemeClr>
              </a:buClr>
              <a:buSzPct val="90000"/>
              <a:buFont typeface="Arial" panose="020B0604020202020204" pitchFamily="34" charset="0"/>
              <a:buNone/>
              <a:tabLst/>
              <a:defRPr/>
            </a:pPr>
            <a:r>
              <a:rPr lang="en-US"/>
              <a:t>Speaker Name (Insert pronouns)</a:t>
            </a:r>
          </a:p>
        </p:txBody>
      </p:sp>
      <p:sp>
        <p:nvSpPr>
          <p:cNvPr id="14" name="Click to edit role">
            <a:extLst>
              <a:ext uri="{FF2B5EF4-FFF2-40B4-BE49-F238E27FC236}">
                <a16:creationId xmlns:a16="http://schemas.microsoft.com/office/drawing/2014/main" id="{A6793BDF-BE4B-0441-BDFD-DE9B2F59D3D0}"/>
              </a:ext>
            </a:extLst>
          </p:cNvPr>
          <p:cNvSpPr>
            <a:spLocks noGrp="1"/>
          </p:cNvSpPr>
          <p:nvPr>
            <p:ph type="body" sz="quarter" idx="12" hasCustomPrompt="1"/>
          </p:nvPr>
        </p:nvSpPr>
        <p:spPr>
          <a:xfrm>
            <a:off x="6594665" y="5117483"/>
            <a:ext cx="5403609" cy="355601"/>
          </a:xfrm>
        </p:spPr>
        <p:txBody>
          <a:bodyPr/>
          <a:lstStyle>
            <a:lvl1pPr algn="l">
              <a:buNone/>
              <a:defRPr sz="1600">
                <a:solidFill>
                  <a:schemeClr val="tx2"/>
                </a:solidFill>
              </a:defRPr>
            </a:lvl1pPr>
          </a:lstStyle>
          <a:p>
            <a:pPr lvl="0"/>
            <a:r>
              <a:rPr lang="en-US"/>
              <a:t>Role / Division at VMware</a:t>
            </a:r>
          </a:p>
        </p:txBody>
      </p:sp>
      <p:sp>
        <p:nvSpPr>
          <p:cNvPr id="17" name="Click to edit role">
            <a:extLst>
              <a:ext uri="{FF2B5EF4-FFF2-40B4-BE49-F238E27FC236}">
                <a16:creationId xmlns:a16="http://schemas.microsoft.com/office/drawing/2014/main" id="{DF9375A3-70DB-2E43-AFE1-9357176168C4}"/>
              </a:ext>
            </a:extLst>
          </p:cNvPr>
          <p:cNvSpPr>
            <a:spLocks noGrp="1"/>
          </p:cNvSpPr>
          <p:nvPr>
            <p:ph type="body" sz="quarter" idx="14" hasCustomPrompt="1"/>
          </p:nvPr>
        </p:nvSpPr>
        <p:spPr>
          <a:xfrm>
            <a:off x="6594665" y="5485989"/>
            <a:ext cx="5403609" cy="355601"/>
          </a:xfrm>
        </p:spPr>
        <p:txBody>
          <a:bodyPr/>
          <a:lstStyle>
            <a:lvl1pPr algn="l">
              <a:buNone/>
              <a:defRPr sz="1400">
                <a:solidFill>
                  <a:schemeClr val="tx2"/>
                </a:solidFill>
              </a:defRPr>
            </a:lvl1pPr>
          </a:lstStyle>
          <a:p>
            <a:pPr lvl="0"/>
            <a:r>
              <a:rPr lang="en-US"/>
              <a:t>Date</a:t>
            </a:r>
          </a:p>
        </p:txBody>
      </p:sp>
      <p:grpSp>
        <p:nvGrpSpPr>
          <p:cNvPr id="3" name="parallelograms">
            <a:extLst>
              <a:ext uri="{FF2B5EF4-FFF2-40B4-BE49-F238E27FC236}">
                <a16:creationId xmlns:a16="http://schemas.microsoft.com/office/drawing/2014/main" id="{1959EE4C-B533-6844-BFC2-39F3BC58AEC4}"/>
              </a:ext>
              <a:ext uri="{C183D7F6-B498-43B3-948B-1728B52AA6E4}">
                <adec:decorative xmlns:adec="http://schemas.microsoft.com/office/drawing/2017/decorative" val="1"/>
              </a:ext>
            </a:extLst>
          </p:cNvPr>
          <p:cNvGrpSpPr/>
          <p:nvPr userDrawn="1"/>
        </p:nvGrpSpPr>
        <p:grpSpPr>
          <a:xfrm>
            <a:off x="-1488603" y="1084672"/>
            <a:ext cx="9626036" cy="5494609"/>
            <a:chOff x="-1488217" y="1084671"/>
            <a:chExt cx="9623529" cy="5494609"/>
          </a:xfrm>
        </p:grpSpPr>
        <p:sp>
          <p:nvSpPr>
            <p:cNvPr id="35" name="Freeform 34" title="gradient decorative shape">
              <a:extLst>
                <a:ext uri="{FF2B5EF4-FFF2-40B4-BE49-F238E27FC236}">
                  <a16:creationId xmlns:a16="http://schemas.microsoft.com/office/drawing/2014/main" id="{FC6E33BE-E922-E74A-8DF9-693000E673D6}"/>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2"/>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4" name="Freeform 33" title="gradient decorative shape">
              <a:extLst>
                <a:ext uri="{FF2B5EF4-FFF2-40B4-BE49-F238E27FC236}">
                  <a16:creationId xmlns:a16="http://schemas.microsoft.com/office/drawing/2014/main" id="{02065BB3-0DD8-1442-A077-9B671C2CD52B}"/>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5"/>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pic>
        <p:nvPicPr>
          <p:cNvPr id="12" name="VMware logo">
            <a:extLst>
              <a:ext uri="{FF2B5EF4-FFF2-40B4-BE49-F238E27FC236}">
                <a16:creationId xmlns:a16="http://schemas.microsoft.com/office/drawing/2014/main" id="{035326E7-5957-7044-817A-3F5C6E6F5C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4" y="6215185"/>
            <a:ext cx="1535950" cy="556262"/>
          </a:xfrm>
          <a:prstGeom prst="rect">
            <a:avLst/>
          </a:prstGeom>
        </p:spPr>
      </p:pic>
      <p:sp>
        <p:nvSpPr>
          <p:cNvPr id="15" name="Copyright" descr="Confidential copyright VMware, Inc. 2021">
            <a:extLst>
              <a:ext uri="{FF2B5EF4-FFF2-40B4-BE49-F238E27FC236}">
                <a16:creationId xmlns:a16="http://schemas.microsoft.com/office/drawing/2014/main" id="{6B466EAD-9C9C-9545-95DA-EC3C4E242655}"/>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 ©2022 VMware, Inc.</a:t>
            </a:r>
          </a:p>
        </p:txBody>
      </p:sp>
    </p:spTree>
    <p:extLst>
      <p:ext uri="{BB962C8B-B14F-4D97-AF65-F5344CB8AC3E}">
        <p14:creationId xmlns:p14="http://schemas.microsoft.com/office/powerpoint/2010/main" val="375463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Title Slide – Aqua">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6594666" y="1582578"/>
            <a:ext cx="4997704" cy="1234440"/>
          </a:xfrm>
        </p:spPr>
        <p:txBody>
          <a:bodyPr wrap="square" anchor="b"/>
          <a:lstStyle>
            <a:lvl1pPr algn="l">
              <a:defRPr sz="3999" b="0" cap="none" baseline="0"/>
            </a:lvl1pPr>
          </a:lstStyle>
          <a:p>
            <a:r>
              <a:rPr lang="en-US"/>
              <a:t>Title Slide - Aqua &amp; Ocean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4665" y="2867282"/>
            <a:ext cx="5117785" cy="416403"/>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subtitle placeholder</a:t>
            </a:r>
          </a:p>
        </p:txBody>
      </p:sp>
      <p:sp>
        <p:nvSpPr>
          <p:cNvPr id="14" name="Click to edit Speaker Name ">
            <a:extLst>
              <a:ext uri="{FF2B5EF4-FFF2-40B4-BE49-F238E27FC236}">
                <a16:creationId xmlns:a16="http://schemas.microsoft.com/office/drawing/2014/main" id="{179DB1F6-DFFE-5E43-994F-B7DBFB112CAC}"/>
              </a:ext>
            </a:extLst>
          </p:cNvPr>
          <p:cNvSpPr>
            <a:spLocks noGrp="1"/>
          </p:cNvSpPr>
          <p:nvPr>
            <p:ph type="body" sz="quarter" idx="11" hasCustomPrompt="1"/>
          </p:nvPr>
        </p:nvSpPr>
        <p:spPr>
          <a:xfrm>
            <a:off x="6594665" y="4737428"/>
            <a:ext cx="5403609" cy="355601"/>
          </a:xfrm>
        </p:spPr>
        <p:txBody>
          <a:bodyPr anchor="b"/>
          <a:lstStyle>
            <a:lvl1pPr marL="0" marR="0" indent="0" algn="l" defTabSz="914126" rtl="0" eaLnBrk="1" fontAlgn="auto" latinLnBrk="0" hangingPunct="1">
              <a:lnSpc>
                <a:spcPct val="100000"/>
              </a:lnSpc>
              <a:spcBef>
                <a:spcPts val="1799"/>
              </a:spcBef>
              <a:spcAft>
                <a:spcPts val="0"/>
              </a:spcAft>
              <a:buClr>
                <a:schemeClr val="tx1">
                  <a:lumMod val="60000"/>
                  <a:lumOff val="40000"/>
                </a:schemeClr>
              </a:buClr>
              <a:buSzPct val="90000"/>
              <a:buFont typeface="Arial" panose="020B0604020202020204" pitchFamily="34" charset="0"/>
              <a:buNone/>
              <a:tabLst/>
              <a:defRPr lang="en-US" sz="1600" b="0" i="0" u="none" strike="noStrike" smtClean="0">
                <a:effectLst/>
              </a:defRPr>
            </a:lvl1pPr>
          </a:lstStyle>
          <a:p>
            <a:pPr marL="0" marR="0" lvl="0" indent="0" algn="l" defTabSz="914126" rtl="0" eaLnBrk="1" fontAlgn="auto" latinLnBrk="0" hangingPunct="1">
              <a:lnSpc>
                <a:spcPct val="100000"/>
              </a:lnSpc>
              <a:spcBef>
                <a:spcPts val="1799"/>
              </a:spcBef>
              <a:spcAft>
                <a:spcPts val="0"/>
              </a:spcAft>
              <a:buClr>
                <a:schemeClr val="tx1">
                  <a:lumMod val="60000"/>
                  <a:lumOff val="40000"/>
                </a:schemeClr>
              </a:buClr>
              <a:buSzPct val="90000"/>
              <a:buFont typeface="Arial" panose="020B0604020202020204" pitchFamily="34" charset="0"/>
              <a:buNone/>
              <a:tabLst/>
              <a:defRPr/>
            </a:pPr>
            <a:r>
              <a:rPr lang="en-US"/>
              <a:t>Speaker Name (Insert pronouns)</a:t>
            </a:r>
          </a:p>
        </p:txBody>
      </p:sp>
      <p:sp>
        <p:nvSpPr>
          <p:cNvPr id="15" name="Click to edit role">
            <a:extLst>
              <a:ext uri="{FF2B5EF4-FFF2-40B4-BE49-F238E27FC236}">
                <a16:creationId xmlns:a16="http://schemas.microsoft.com/office/drawing/2014/main" id="{6C710D35-A62F-6545-8876-C6793E801C84}"/>
              </a:ext>
            </a:extLst>
          </p:cNvPr>
          <p:cNvSpPr>
            <a:spLocks noGrp="1"/>
          </p:cNvSpPr>
          <p:nvPr>
            <p:ph type="body" sz="quarter" idx="12" hasCustomPrompt="1"/>
          </p:nvPr>
        </p:nvSpPr>
        <p:spPr>
          <a:xfrm>
            <a:off x="6594665" y="5117483"/>
            <a:ext cx="5403609" cy="355601"/>
          </a:xfrm>
        </p:spPr>
        <p:txBody>
          <a:bodyPr/>
          <a:lstStyle>
            <a:lvl1pPr algn="l">
              <a:buNone/>
              <a:defRPr sz="1600">
                <a:solidFill>
                  <a:schemeClr val="tx2"/>
                </a:solidFill>
              </a:defRPr>
            </a:lvl1pPr>
          </a:lstStyle>
          <a:p>
            <a:pPr lvl="0"/>
            <a:r>
              <a:rPr lang="en-US"/>
              <a:t>Role / Division at VMware</a:t>
            </a:r>
          </a:p>
        </p:txBody>
      </p:sp>
      <p:sp>
        <p:nvSpPr>
          <p:cNvPr id="17" name="Click to edit role">
            <a:extLst>
              <a:ext uri="{FF2B5EF4-FFF2-40B4-BE49-F238E27FC236}">
                <a16:creationId xmlns:a16="http://schemas.microsoft.com/office/drawing/2014/main" id="{B7F8A130-4773-4943-B490-D62738C5089B}"/>
              </a:ext>
            </a:extLst>
          </p:cNvPr>
          <p:cNvSpPr>
            <a:spLocks noGrp="1"/>
          </p:cNvSpPr>
          <p:nvPr>
            <p:ph type="body" sz="quarter" idx="14" hasCustomPrompt="1"/>
          </p:nvPr>
        </p:nvSpPr>
        <p:spPr>
          <a:xfrm>
            <a:off x="6594665" y="5485989"/>
            <a:ext cx="5403609" cy="355601"/>
          </a:xfrm>
        </p:spPr>
        <p:txBody>
          <a:bodyPr/>
          <a:lstStyle>
            <a:lvl1pPr algn="l">
              <a:buNone/>
              <a:defRPr sz="1400">
                <a:solidFill>
                  <a:schemeClr val="tx2"/>
                </a:solidFill>
              </a:defRPr>
            </a:lvl1pPr>
          </a:lstStyle>
          <a:p>
            <a:pPr lvl="0"/>
            <a:r>
              <a:rPr lang="en-US"/>
              <a:t>Date</a:t>
            </a:r>
          </a:p>
        </p:txBody>
      </p:sp>
      <p:grpSp>
        <p:nvGrpSpPr>
          <p:cNvPr id="3" name="parallelogram graphics">
            <a:extLst>
              <a:ext uri="{FF2B5EF4-FFF2-40B4-BE49-F238E27FC236}">
                <a16:creationId xmlns:a16="http://schemas.microsoft.com/office/drawing/2014/main" id="{0A9844F3-FFD1-7B47-8E20-3B1B8C9D30F6}"/>
              </a:ext>
              <a:ext uri="{C183D7F6-B498-43B3-948B-1728B52AA6E4}">
                <adec:decorative xmlns:adec="http://schemas.microsoft.com/office/drawing/2017/decorative" val="1"/>
              </a:ext>
            </a:extLst>
          </p:cNvPr>
          <p:cNvGrpSpPr/>
          <p:nvPr userDrawn="1"/>
        </p:nvGrpSpPr>
        <p:grpSpPr>
          <a:xfrm>
            <a:off x="-1488603" y="1084672"/>
            <a:ext cx="9626036" cy="5494609"/>
            <a:chOff x="-1488217" y="1084671"/>
            <a:chExt cx="9623529" cy="5494609"/>
          </a:xfrm>
        </p:grpSpPr>
        <p:sp>
          <p:nvSpPr>
            <p:cNvPr id="35" name="Freeform 34" title="gradient decorative shape">
              <a:extLst>
                <a:ext uri="{FF2B5EF4-FFF2-40B4-BE49-F238E27FC236}">
                  <a16:creationId xmlns:a16="http://schemas.microsoft.com/office/drawing/2014/main" id="{FC6E33BE-E922-E74A-8DF9-693000E673D6}"/>
                </a:ext>
              </a:extLst>
            </p:cNvPr>
            <p:cNvSpPr/>
            <p:nvPr userDrawn="1"/>
          </p:nvSpPr>
          <p:spPr>
            <a:xfrm rot="2700000">
              <a:off x="2061554" y="1519285"/>
              <a:ext cx="2801109" cy="7318881"/>
            </a:xfrm>
            <a:custGeom>
              <a:avLst/>
              <a:gdLst>
                <a:gd name="connsiteX0" fmla="*/ 0 w 2801109"/>
                <a:gd name="connsiteY0" fmla="*/ 0 h 7318881"/>
                <a:gd name="connsiteX1" fmla="*/ 2801109 w 2801109"/>
                <a:gd name="connsiteY1" fmla="*/ 0 h 7318881"/>
                <a:gd name="connsiteX2" fmla="*/ 2801109 w 2801109"/>
                <a:gd name="connsiteY2" fmla="*/ 4642648 h 7318881"/>
                <a:gd name="connsiteX3" fmla="*/ 163834 w 2801109"/>
                <a:gd name="connsiteY3" fmla="*/ 7318881 h 7318881"/>
                <a:gd name="connsiteX4" fmla="*/ 0 w 2801109"/>
                <a:gd name="connsiteY4" fmla="*/ 7155046 h 731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109" h="7318881">
                  <a:moveTo>
                    <a:pt x="0" y="0"/>
                  </a:moveTo>
                  <a:lnTo>
                    <a:pt x="2801109" y="0"/>
                  </a:lnTo>
                  <a:lnTo>
                    <a:pt x="2801109" y="4642648"/>
                  </a:lnTo>
                  <a:lnTo>
                    <a:pt x="163834" y="7318881"/>
                  </a:lnTo>
                  <a:lnTo>
                    <a:pt x="0" y="7155046"/>
                  </a:lnTo>
                  <a:close/>
                </a:path>
              </a:pathLst>
            </a:custGeom>
            <a:gradFill>
              <a:gsLst>
                <a:gs pos="25000">
                  <a:schemeClr val="bg1">
                    <a:alpha val="0"/>
                  </a:schemeClr>
                </a:gs>
                <a:gs pos="72000">
                  <a:schemeClr val="accent1"/>
                </a:gs>
              </a:gsLst>
              <a:lin ang="42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4" name="Freeform 33" title="gradient decorative shape">
              <a:extLst>
                <a:ext uri="{FF2B5EF4-FFF2-40B4-BE49-F238E27FC236}">
                  <a16:creationId xmlns:a16="http://schemas.microsoft.com/office/drawing/2014/main" id="{02065BB3-0DD8-1442-A077-9B671C2CD52B}"/>
                </a:ext>
              </a:extLst>
            </p:cNvPr>
            <p:cNvSpPr/>
            <p:nvPr userDrawn="1"/>
          </p:nvSpPr>
          <p:spPr>
            <a:xfrm rot="2700000">
              <a:off x="1987453" y="-2390999"/>
              <a:ext cx="2672190" cy="9623529"/>
            </a:xfrm>
            <a:custGeom>
              <a:avLst/>
              <a:gdLst>
                <a:gd name="connsiteX0" fmla="*/ 0 w 2672190"/>
                <a:gd name="connsiteY0" fmla="*/ 2669635 h 9623529"/>
                <a:gd name="connsiteX1" fmla="*/ 2669635 w 2672190"/>
                <a:gd name="connsiteY1" fmla="*/ 0 h 9623529"/>
                <a:gd name="connsiteX2" fmla="*/ 2669635 w 2672190"/>
                <a:gd name="connsiteY2" fmla="*/ 8389488 h 9623529"/>
                <a:gd name="connsiteX3" fmla="*/ 2671345 w 2672190"/>
                <a:gd name="connsiteY3" fmla="*/ 8407448 h 9623529"/>
                <a:gd name="connsiteX4" fmla="*/ 2671258 w 2672190"/>
                <a:gd name="connsiteY4" fmla="*/ 9386208 h 9623529"/>
                <a:gd name="connsiteX5" fmla="*/ 1437129 w 2672190"/>
                <a:gd name="connsiteY5" fmla="*/ 9623529 h 9623529"/>
                <a:gd name="connsiteX6" fmla="*/ 0 w 2672190"/>
                <a:gd name="connsiteY6" fmla="*/ 8186399 h 96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190" h="9623529">
                  <a:moveTo>
                    <a:pt x="0" y="2669635"/>
                  </a:moveTo>
                  <a:lnTo>
                    <a:pt x="2669635" y="0"/>
                  </a:lnTo>
                  <a:lnTo>
                    <a:pt x="2669635" y="8389488"/>
                  </a:lnTo>
                  <a:lnTo>
                    <a:pt x="2671345" y="8407448"/>
                  </a:lnTo>
                  <a:cubicBezTo>
                    <a:pt x="2674309" y="8739688"/>
                    <a:pt x="2668294" y="9053968"/>
                    <a:pt x="2671258" y="9386208"/>
                  </a:cubicBezTo>
                  <a:lnTo>
                    <a:pt x="1437129" y="9623529"/>
                  </a:lnTo>
                  <a:lnTo>
                    <a:pt x="0" y="8186399"/>
                  </a:lnTo>
                  <a:close/>
                </a:path>
              </a:pathLst>
            </a:custGeom>
            <a:gradFill>
              <a:gsLst>
                <a:gs pos="33000">
                  <a:schemeClr val="accent3"/>
                </a:gs>
                <a:gs pos="78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pic>
        <p:nvPicPr>
          <p:cNvPr id="12" name="VMware logo">
            <a:extLst>
              <a:ext uri="{FF2B5EF4-FFF2-40B4-BE49-F238E27FC236}">
                <a16:creationId xmlns:a16="http://schemas.microsoft.com/office/drawing/2014/main" id="{204DE4A6-6232-5642-BD28-F03961ABC6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4" y="6215185"/>
            <a:ext cx="1535950" cy="556262"/>
          </a:xfrm>
          <a:prstGeom prst="rect">
            <a:avLst/>
          </a:prstGeom>
        </p:spPr>
      </p:pic>
      <p:sp>
        <p:nvSpPr>
          <p:cNvPr id="13" name="Copyright" descr="Confidential copyright VMware, Inc. 2021">
            <a:extLst>
              <a:ext uri="{FF2B5EF4-FFF2-40B4-BE49-F238E27FC236}">
                <a16:creationId xmlns:a16="http://schemas.microsoft.com/office/drawing/2014/main" id="{67A12218-5F19-AB45-AFB4-EED5DBCA22CD}"/>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 ©2022 VMware, Inc.</a:t>
            </a:r>
          </a:p>
        </p:txBody>
      </p:sp>
    </p:spTree>
    <p:extLst>
      <p:ext uri="{BB962C8B-B14F-4D97-AF65-F5344CB8AC3E}">
        <p14:creationId xmlns:p14="http://schemas.microsoft.com/office/powerpoint/2010/main" val="88538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025651"/>
            <a:ext cx="4161981" cy="1107996"/>
          </a:xfrm>
        </p:spPr>
        <p:txBody>
          <a:bodyPr wrap="square" rIns="0" anchor="b">
            <a:spAutoFit/>
          </a:bodyPr>
          <a:lstStyle>
            <a:lvl1pPr>
              <a:lnSpc>
                <a:spcPct val="100000"/>
              </a:lnSpc>
              <a:defRPr sz="3529"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307777"/>
          </a:xfrm>
        </p:spPr>
        <p:txBody>
          <a:bodyPr/>
          <a:lstStyle>
            <a:lvl1pPr marL="0" indent="0">
              <a:buNone/>
              <a:defRPr sz="1961">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6096000" y="0"/>
            <a:ext cx="6096000" cy="6858000"/>
          </a:xfrm>
          <a:blipFill>
            <a:blip r:embed="rId2" cstate="screen">
              <a:extLst>
                <a:ext uri="{28A0092B-C50C-407E-A947-70E740481C1C}">
                  <a14:useLocalDpi xmlns:a14="http://schemas.microsoft.com/office/drawing/2010/main"/>
                </a:ext>
              </a:extLst>
            </a:blip>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1084037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6" name="Click to edit text">
            <a:extLst>
              <a:ext uri="{FF2B5EF4-FFF2-40B4-BE49-F238E27FC236}">
                <a16:creationId xmlns:a16="http://schemas.microsoft.com/office/drawing/2014/main" id="{B29EB907-51A5-4D60-B03A-85DECB7627F9}"/>
              </a:ext>
            </a:extLst>
          </p:cNvPr>
          <p:cNvSpPr>
            <a:spLocks noGrp="1"/>
          </p:cNvSpPr>
          <p:nvPr>
            <p:ph type="body" sz="quarter" idx="23" hasCustomPrompt="1"/>
          </p:nvPr>
        </p:nvSpPr>
        <p:spPr>
          <a:xfrm>
            <a:off x="2894767" y="1359910"/>
            <a:ext cx="7317105" cy="4322783"/>
          </a:xfrm>
        </p:spPr>
        <p:txBody>
          <a:bodyPr anchor="t"/>
          <a:lstStyle>
            <a:lvl1pPr marL="0" indent="0">
              <a:spcBef>
                <a:spcPts val="1799"/>
              </a:spcBef>
              <a:buClr>
                <a:schemeClr val="accent2"/>
              </a:buClr>
              <a:buFont typeface="Open Sans" panose="020B0606030504020204" pitchFamily="34" charset="0"/>
              <a:buChar char="​"/>
              <a:defRPr>
                <a:solidFill>
                  <a:schemeClr val="accent2"/>
                </a:solidFill>
              </a:defRPr>
            </a:lvl1pPr>
            <a:lvl2pPr marL="0" indent="0">
              <a:spcBef>
                <a:spcPts val="600"/>
              </a:spcBef>
              <a:buFont typeface="Open Sans" panose="020B0606030504020204" pitchFamily="34" charset="0"/>
              <a:buChar char="​"/>
              <a:defRPr/>
            </a:lvl2pPr>
            <a:lvl3pPr marL="342797" indent="0">
              <a:buFont typeface="Open Sans" panose="020B0606030504020204" pitchFamily="34" charset="0"/>
              <a:buNone/>
              <a:defRPr sz="1799"/>
            </a:lvl3pPr>
            <a:lvl4pPr marL="342797" indent="0">
              <a:buFont typeface="Open Sans" panose="020B0606030504020204" pitchFamily="34" charset="0"/>
              <a:buChar char="​"/>
              <a:tabLst/>
              <a:defRPr sz="1799">
                <a:solidFill>
                  <a:schemeClr val="tx2"/>
                </a:solidFill>
              </a:defRPr>
            </a:lvl4pPr>
            <a:lvl5pPr marL="342797" indent="0">
              <a:buFont typeface="Open Sans" panose="020B0606030504020204" pitchFamily="34" charset="0"/>
              <a:buChar char="​"/>
              <a:tabLst/>
              <a:defRPr sz="1799">
                <a:solidFill>
                  <a:schemeClr val="tx2"/>
                </a:solidFill>
              </a:defRPr>
            </a:lvl5pPr>
            <a:lvl6pPr marL="342797" indent="0">
              <a:buFont typeface="Open Sans" panose="020B0606030504020204" pitchFamily="34" charset="0"/>
              <a:buChar char="​"/>
              <a:defRPr sz="1799">
                <a:solidFill>
                  <a:schemeClr val="tx2"/>
                </a:solidFill>
              </a:defRPr>
            </a:lvl6pPr>
            <a:lvl7pPr marL="342797" indent="0">
              <a:buFont typeface="Open Sans" panose="020B0606030504020204" pitchFamily="34" charset="0"/>
              <a:buChar char="​"/>
              <a:defRPr sz="1799">
                <a:solidFill>
                  <a:schemeClr val="tx2"/>
                </a:solidFill>
              </a:defRPr>
            </a:lvl7pPr>
            <a:lvl8pPr marL="342797" indent="0">
              <a:buFont typeface="Open Sans" panose="020B0606030504020204" pitchFamily="34" charset="0"/>
              <a:buChar char="​"/>
              <a:defRPr sz="1799">
                <a:solidFill>
                  <a:schemeClr val="tx2"/>
                </a:solidFill>
              </a:defRPr>
            </a:lvl8pPr>
            <a:lvl9pPr marL="342797" indent="0">
              <a:buFont typeface="Open Sans" panose="020B0606030504020204" pitchFamily="34" charset="0"/>
              <a:buChar char="​"/>
              <a:defRPr sz="1799">
                <a:solidFill>
                  <a:schemeClr val="tx2"/>
                </a:solidFill>
              </a:defRPr>
            </a:lvl9pPr>
          </a:lstStyle>
          <a:p>
            <a:pPr lvl="0"/>
            <a:r>
              <a:rPr lang="en-US"/>
              <a:t>Edit text</a:t>
            </a:r>
          </a:p>
        </p:txBody>
      </p:sp>
      <p:sp>
        <p:nvSpPr>
          <p:cNvPr id="730" name="page number">
            <a:extLst>
              <a:ext uri="{FF2B5EF4-FFF2-40B4-BE49-F238E27FC236}">
                <a16:creationId xmlns:a16="http://schemas.microsoft.com/office/drawing/2014/main" id="{AB8D1A6B-3CE6-468D-804E-6300F8B6DC81}"/>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
        <p:nvSpPr>
          <p:cNvPr id="2" name="TextBox 1">
            <a:extLst>
              <a:ext uri="{FF2B5EF4-FFF2-40B4-BE49-F238E27FC236}">
                <a16:creationId xmlns:a16="http://schemas.microsoft.com/office/drawing/2014/main" id="{EFAB009F-8C77-4345-BB40-5C6D1F329C80}"/>
              </a:ext>
            </a:extLst>
          </p:cNvPr>
          <p:cNvSpPr txBox="1"/>
          <p:nvPr userDrawn="1"/>
        </p:nvSpPr>
        <p:spPr>
          <a:xfrm>
            <a:off x="610450" y="1257625"/>
            <a:ext cx="1940376" cy="443198"/>
          </a:xfrm>
          <a:prstGeom prst="rect">
            <a:avLst/>
          </a:prstGeom>
        </p:spPr>
        <p:txBody>
          <a:bodyPr vert="horz" wrap="none" lIns="0" tIns="0" rIns="0" bIns="0" rtlCol="0" anchor="b">
            <a:noAutofit/>
          </a:bodyPr>
          <a:lstStyle>
            <a:lvl1pPr>
              <a:lnSpc>
                <a:spcPct val="90000"/>
              </a:lnSpc>
              <a:spcBef>
                <a:spcPct val="0"/>
              </a:spcBef>
              <a:buNone/>
              <a:defRPr sz="3200" b="0">
                <a:solidFill>
                  <a:schemeClr val="accent2"/>
                </a:solidFill>
                <a:latin typeface="+mj-lt"/>
              </a:defRPr>
            </a:lvl1pPr>
          </a:lstStyle>
          <a:p>
            <a:pPr lvl="0"/>
            <a:r>
              <a:rPr lang="en-US" sz="3199"/>
              <a:t>Agenda</a:t>
            </a:r>
          </a:p>
        </p:txBody>
      </p:sp>
    </p:spTree>
    <p:extLst>
      <p:ext uri="{BB962C8B-B14F-4D97-AF65-F5344CB8AC3E}">
        <p14:creationId xmlns:p14="http://schemas.microsoft.com/office/powerpoint/2010/main" val="386242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Section Header – Leaf">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262" y="938794"/>
            <a:ext cx="6429300" cy="1229360"/>
          </a:xfrm>
        </p:spPr>
        <p:txBody>
          <a:bodyPr wrap="square" anchor="b"/>
          <a:lstStyle>
            <a:lvl1pPr algn="l">
              <a:defRPr sz="3599" b="0" cap="none" baseline="0">
                <a:solidFill>
                  <a:schemeClr val="accent2"/>
                </a:solidFill>
              </a:defRPr>
            </a:lvl1pPr>
          </a:lstStyle>
          <a:p>
            <a:r>
              <a:rPr lang="en-US"/>
              <a:t>Section Title Option 1</a:t>
            </a:r>
            <a:br>
              <a:rPr lang="en-US"/>
            </a:br>
            <a:r>
              <a:rPr lang="en-US"/>
              <a:t>Leaf and Ocean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3123" y="2267712"/>
            <a:ext cx="6410071"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a:t>
            </a:r>
          </a:p>
        </p:txBody>
      </p:sp>
      <p:grpSp>
        <p:nvGrpSpPr>
          <p:cNvPr id="3" name="parallelogram graphics">
            <a:extLst>
              <a:ext uri="{FF2B5EF4-FFF2-40B4-BE49-F238E27FC236}">
                <a16:creationId xmlns:a16="http://schemas.microsoft.com/office/drawing/2014/main" id="{4179C3A7-5E74-9045-81C2-636194DEEB7B}"/>
              </a:ext>
              <a:ext uri="{C183D7F6-B498-43B3-948B-1728B52AA6E4}">
                <adec:decorative xmlns:adec="http://schemas.microsoft.com/office/drawing/2017/decorative" val="1"/>
              </a:ext>
            </a:extLst>
          </p:cNvPr>
          <p:cNvGrpSpPr/>
          <p:nvPr userDrawn="1"/>
        </p:nvGrpSpPr>
        <p:grpSpPr>
          <a:xfrm>
            <a:off x="5181955" y="3294918"/>
            <a:ext cx="9159469" cy="2284913"/>
            <a:chOff x="5180604" y="3294915"/>
            <a:chExt cx="9157084" cy="2284913"/>
          </a:xfrm>
        </p:grpSpPr>
        <p:sp>
          <p:nvSpPr>
            <p:cNvPr id="26" name="Freeform 25">
              <a:extLst>
                <a:ext uri="{FF2B5EF4-FFF2-40B4-BE49-F238E27FC236}">
                  <a16:creationId xmlns:a16="http://schemas.microsoft.com/office/drawing/2014/main" id="{BC7C29EF-2F18-D94B-B2F7-6E9AFD0EC758}"/>
                </a:ext>
                <a:ext uri="{C183D7F6-B498-43B3-948B-1728B52AA6E4}">
                  <adec:decorative xmlns:adec="http://schemas.microsoft.com/office/drawing/2017/decorative"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 uri="{C183D7F6-B498-43B3-948B-1728B52AA6E4}">
                  <adec:decorative xmlns:adec="http://schemas.microsoft.com/office/drawing/2017/decorative"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4"/>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pic>
        <p:nvPicPr>
          <p:cNvPr id="12" name="Graphic 11">
            <a:extLst>
              <a:ext uri="{FF2B5EF4-FFF2-40B4-BE49-F238E27FC236}">
                <a16:creationId xmlns:a16="http://schemas.microsoft.com/office/drawing/2014/main" id="{400A8319-C8D0-2045-925F-144C98981F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6" y="6218399"/>
            <a:ext cx="1540152" cy="557784"/>
          </a:xfrm>
          <a:prstGeom prst="rect">
            <a:avLst/>
          </a:prstGeom>
        </p:spPr>
      </p:pic>
      <p:sp>
        <p:nvSpPr>
          <p:cNvPr id="13" name="Copyright" descr="Confidential copyright VMware, Inc. 2021">
            <a:extLst>
              <a:ext uri="{FF2B5EF4-FFF2-40B4-BE49-F238E27FC236}">
                <a16:creationId xmlns:a16="http://schemas.microsoft.com/office/drawing/2014/main" id="{72650901-D7DC-FD4A-9F11-4A96B4E7128D}"/>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4" name="page number">
            <a:extLst>
              <a:ext uri="{FF2B5EF4-FFF2-40B4-BE49-F238E27FC236}">
                <a16:creationId xmlns:a16="http://schemas.microsoft.com/office/drawing/2014/main" id="{20A83C12-6BEB-4E4C-9FB0-AA1FB4C661B1}"/>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120260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Section Header – Plu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262" y="938794"/>
            <a:ext cx="6557679" cy="1229360"/>
          </a:xfrm>
        </p:spPr>
        <p:txBody>
          <a:bodyPr wrap="square" anchor="b"/>
          <a:lstStyle>
            <a:lvl1pPr algn="l">
              <a:defRPr sz="3599" b="0" cap="none" baseline="0">
                <a:solidFill>
                  <a:schemeClr val="accent2"/>
                </a:solidFill>
              </a:defRPr>
            </a:lvl1pPr>
          </a:lstStyle>
          <a:p>
            <a:r>
              <a:rPr lang="en-US"/>
              <a:t>Section Title Option 2 </a:t>
            </a:r>
            <a:br>
              <a:rPr lang="en-US"/>
            </a:br>
            <a:r>
              <a:rPr lang="en-US"/>
              <a:t>Plum and Indigo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3123" y="2267712"/>
            <a:ext cx="6410071"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a:t>
            </a:r>
          </a:p>
        </p:txBody>
      </p:sp>
      <p:grpSp>
        <p:nvGrpSpPr>
          <p:cNvPr id="3" name="parallelogram graphics">
            <a:extLst>
              <a:ext uri="{FF2B5EF4-FFF2-40B4-BE49-F238E27FC236}">
                <a16:creationId xmlns:a16="http://schemas.microsoft.com/office/drawing/2014/main" id="{19D37C71-0080-7E44-8BBF-B45818A350D7}"/>
              </a:ext>
              <a:ext uri="{C183D7F6-B498-43B3-948B-1728B52AA6E4}">
                <adec:decorative xmlns:adec="http://schemas.microsoft.com/office/drawing/2017/decorative" val="1"/>
              </a:ext>
            </a:extLst>
          </p:cNvPr>
          <p:cNvGrpSpPr/>
          <p:nvPr userDrawn="1"/>
        </p:nvGrpSpPr>
        <p:grpSpPr>
          <a:xfrm>
            <a:off x="5181955" y="3294918"/>
            <a:ext cx="9159469" cy="2284913"/>
            <a:chOff x="5180604" y="3294915"/>
            <a:chExt cx="9157084" cy="2284913"/>
          </a:xfrm>
        </p:grpSpPr>
        <p:sp>
          <p:nvSpPr>
            <p:cNvPr id="26" name="Freeform 25">
              <a:extLst>
                <a:ext uri="{FF2B5EF4-FFF2-40B4-BE49-F238E27FC236}">
                  <a16:creationId xmlns:a16="http://schemas.microsoft.com/office/drawing/2014/main" id="{BC7C29EF-2F18-D94B-B2F7-6E9AFD0EC758}"/>
                </a:ext>
                <a:ext uri="{C183D7F6-B498-43B3-948B-1728B52AA6E4}">
                  <adec:decorative xmlns:adec="http://schemas.microsoft.com/office/drawing/2017/decorative"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 uri="{C183D7F6-B498-43B3-948B-1728B52AA6E4}">
                  <adec:decorative xmlns:adec="http://schemas.microsoft.com/office/drawing/2017/decorative"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rgbClr val="7F35AB"/>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pic>
        <p:nvPicPr>
          <p:cNvPr id="13" name="Graphic 12">
            <a:extLst>
              <a:ext uri="{FF2B5EF4-FFF2-40B4-BE49-F238E27FC236}">
                <a16:creationId xmlns:a16="http://schemas.microsoft.com/office/drawing/2014/main" id="{909A2A30-C1F1-4C49-94D5-E4E16E0E0B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6" y="6218399"/>
            <a:ext cx="1540152" cy="557784"/>
          </a:xfrm>
          <a:prstGeom prst="rect">
            <a:avLst/>
          </a:prstGeom>
        </p:spPr>
      </p:pic>
      <p:sp>
        <p:nvSpPr>
          <p:cNvPr id="14" name="Copyright" descr="Confidential copyright VMware, Inc. 2021">
            <a:extLst>
              <a:ext uri="{FF2B5EF4-FFF2-40B4-BE49-F238E27FC236}">
                <a16:creationId xmlns:a16="http://schemas.microsoft.com/office/drawing/2014/main" id="{6347E559-D276-EB42-99BE-792521944F2A}"/>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©2022 VMware, Inc.</a:t>
            </a:r>
          </a:p>
        </p:txBody>
      </p:sp>
      <p:sp>
        <p:nvSpPr>
          <p:cNvPr id="15" name="page number">
            <a:extLst>
              <a:ext uri="{FF2B5EF4-FFF2-40B4-BE49-F238E27FC236}">
                <a16:creationId xmlns:a16="http://schemas.microsoft.com/office/drawing/2014/main" id="{8424C6A4-7F55-9842-969F-317F913DCB90}"/>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191936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Section Header – Aqu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9262" y="938794"/>
            <a:ext cx="6589585" cy="1229360"/>
          </a:xfrm>
        </p:spPr>
        <p:txBody>
          <a:bodyPr wrap="square" anchor="b"/>
          <a:lstStyle>
            <a:lvl1pPr algn="l">
              <a:defRPr sz="3599" b="0" cap="none" baseline="0">
                <a:solidFill>
                  <a:schemeClr val="accent2"/>
                </a:solidFill>
              </a:defRPr>
            </a:lvl1pPr>
          </a:lstStyle>
          <a:p>
            <a:r>
              <a:rPr lang="en-US"/>
              <a:t>Section Title Option 3</a:t>
            </a:r>
            <a:br>
              <a:rPr lang="en-US"/>
            </a:br>
            <a:r>
              <a:rPr lang="en-US"/>
              <a:t>Aqua and Ocean Color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3123" y="2267712"/>
            <a:ext cx="6410071"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a:t>
            </a:r>
          </a:p>
        </p:txBody>
      </p:sp>
      <p:grpSp>
        <p:nvGrpSpPr>
          <p:cNvPr id="3" name="parallelogram graphics">
            <a:extLst>
              <a:ext uri="{FF2B5EF4-FFF2-40B4-BE49-F238E27FC236}">
                <a16:creationId xmlns:a16="http://schemas.microsoft.com/office/drawing/2014/main" id="{5DD0ED51-EB2B-FA4D-A5E8-5D06AA0356A8}"/>
              </a:ext>
              <a:ext uri="{C183D7F6-B498-43B3-948B-1728B52AA6E4}">
                <adec:decorative xmlns:adec="http://schemas.microsoft.com/office/drawing/2017/decorative" val="1"/>
              </a:ext>
            </a:extLst>
          </p:cNvPr>
          <p:cNvGrpSpPr/>
          <p:nvPr userDrawn="1"/>
        </p:nvGrpSpPr>
        <p:grpSpPr>
          <a:xfrm>
            <a:off x="5181955" y="3294918"/>
            <a:ext cx="9159469" cy="2284913"/>
            <a:chOff x="5180604" y="3294915"/>
            <a:chExt cx="9157084" cy="2284913"/>
          </a:xfrm>
        </p:grpSpPr>
        <p:sp>
          <p:nvSpPr>
            <p:cNvPr id="26" name="Freeform 25">
              <a:extLst>
                <a:ext uri="{FF2B5EF4-FFF2-40B4-BE49-F238E27FC236}">
                  <a16:creationId xmlns:a16="http://schemas.microsoft.com/office/drawing/2014/main" id="{BC7C29EF-2F18-D94B-B2F7-6E9AFD0EC758}"/>
                </a:ext>
                <a:ext uri="{C183D7F6-B498-43B3-948B-1728B52AA6E4}">
                  <adec:decorative xmlns:adec="http://schemas.microsoft.com/office/drawing/2017/decorative" val="1"/>
                </a:ext>
              </a:extLst>
            </p:cNvPr>
            <p:cNvSpPr/>
            <p:nvPr userDrawn="1"/>
          </p:nvSpPr>
          <p:spPr>
            <a:xfrm rot="2700000">
              <a:off x="8616689" y="-141170"/>
              <a:ext cx="2284913" cy="9157084"/>
            </a:xfrm>
            <a:custGeom>
              <a:avLst/>
              <a:gdLst>
                <a:gd name="connsiteX0" fmla="*/ 1 w 2284913"/>
                <a:gd name="connsiteY0" fmla="*/ 0 h 9157084"/>
                <a:gd name="connsiteX1" fmla="*/ 2284913 w 2284913"/>
                <a:gd name="connsiteY1" fmla="*/ 2284913 h 9157084"/>
                <a:gd name="connsiteX2" fmla="*/ 2284913 w 2284913"/>
                <a:gd name="connsiteY2" fmla="*/ 6872172 h 9157084"/>
                <a:gd name="connsiteX3" fmla="*/ 0 w 2284913"/>
                <a:gd name="connsiteY3" fmla="*/ 9157084 h 9157084"/>
              </a:gdLst>
              <a:ahLst/>
              <a:cxnLst>
                <a:cxn ang="0">
                  <a:pos x="connsiteX0" y="connsiteY0"/>
                </a:cxn>
                <a:cxn ang="0">
                  <a:pos x="connsiteX1" y="connsiteY1"/>
                </a:cxn>
                <a:cxn ang="0">
                  <a:pos x="connsiteX2" y="connsiteY2"/>
                </a:cxn>
                <a:cxn ang="0">
                  <a:pos x="connsiteX3" y="connsiteY3"/>
                </a:cxn>
              </a:cxnLst>
              <a:rect l="l" t="t" r="r" b="b"/>
              <a:pathLst>
                <a:path w="2284913" h="9157084">
                  <a:moveTo>
                    <a:pt x="1" y="0"/>
                  </a:moveTo>
                  <a:lnTo>
                    <a:pt x="2284913" y="2284913"/>
                  </a:lnTo>
                  <a:lnTo>
                    <a:pt x="2284913" y="6872172"/>
                  </a:lnTo>
                  <a:lnTo>
                    <a:pt x="0" y="9157084"/>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51" name="Freeform: Shape 50">
              <a:extLst>
                <a:ext uri="{FF2B5EF4-FFF2-40B4-BE49-F238E27FC236}">
                  <a16:creationId xmlns:a16="http://schemas.microsoft.com/office/drawing/2014/main" id="{8D3A6683-B1EA-4507-96A9-030793602B44}"/>
                </a:ext>
                <a:ext uri="{C183D7F6-B498-43B3-948B-1728B52AA6E4}">
                  <adec:decorative xmlns:adec="http://schemas.microsoft.com/office/drawing/2017/decorative" val="1"/>
                </a:ext>
              </a:extLst>
            </p:cNvPr>
            <p:cNvSpPr/>
            <p:nvPr userDrawn="1"/>
          </p:nvSpPr>
          <p:spPr>
            <a:xfrm rot="2700000">
              <a:off x="9753830" y="1674737"/>
              <a:ext cx="970552" cy="6485190"/>
            </a:xfrm>
            <a:custGeom>
              <a:avLst/>
              <a:gdLst>
                <a:gd name="connsiteX0" fmla="*/ 1 w 970552"/>
                <a:gd name="connsiteY0" fmla="*/ 0 h 6485190"/>
                <a:gd name="connsiteX1" fmla="*/ 970552 w 970552"/>
                <a:gd name="connsiteY1" fmla="*/ 970551 h 6485190"/>
                <a:gd name="connsiteX2" fmla="*/ 970552 w 970552"/>
                <a:gd name="connsiteY2" fmla="*/ 5514638 h 6485190"/>
                <a:gd name="connsiteX3" fmla="*/ 0 w 970552"/>
                <a:gd name="connsiteY3" fmla="*/ 6485190 h 6485190"/>
              </a:gdLst>
              <a:ahLst/>
              <a:cxnLst>
                <a:cxn ang="0">
                  <a:pos x="connsiteX0" y="connsiteY0"/>
                </a:cxn>
                <a:cxn ang="0">
                  <a:pos x="connsiteX1" y="connsiteY1"/>
                </a:cxn>
                <a:cxn ang="0">
                  <a:pos x="connsiteX2" y="connsiteY2"/>
                </a:cxn>
                <a:cxn ang="0">
                  <a:pos x="connsiteX3" y="connsiteY3"/>
                </a:cxn>
              </a:cxnLst>
              <a:rect l="l" t="t" r="r" b="b"/>
              <a:pathLst>
                <a:path w="970552" h="6485190">
                  <a:moveTo>
                    <a:pt x="1" y="0"/>
                  </a:moveTo>
                  <a:lnTo>
                    <a:pt x="970552" y="970551"/>
                  </a:lnTo>
                  <a:lnTo>
                    <a:pt x="970552" y="5514638"/>
                  </a:lnTo>
                  <a:lnTo>
                    <a:pt x="0" y="6485190"/>
                  </a:lnTo>
                  <a:close/>
                </a:path>
              </a:pathLst>
            </a:custGeom>
            <a:gradFill>
              <a:gsLst>
                <a:gs pos="20000">
                  <a:schemeClr val="accent3"/>
                </a:gs>
                <a:gs pos="95000">
                  <a:schemeClr val="bg1"/>
                </a:gs>
                <a:gs pos="74000">
                  <a:schemeClr val="bg1">
                    <a:alpha val="79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pic>
        <p:nvPicPr>
          <p:cNvPr id="13" name="Graphic 12">
            <a:extLst>
              <a:ext uri="{FF2B5EF4-FFF2-40B4-BE49-F238E27FC236}">
                <a16:creationId xmlns:a16="http://schemas.microsoft.com/office/drawing/2014/main" id="{84B73C7E-880A-5549-9F44-0D93871652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6" y="6218399"/>
            <a:ext cx="1540152" cy="557784"/>
          </a:xfrm>
          <a:prstGeom prst="rect">
            <a:avLst/>
          </a:prstGeom>
        </p:spPr>
      </p:pic>
      <p:sp>
        <p:nvSpPr>
          <p:cNvPr id="14" name="Copyright" descr="Confidential copyright VMware, Inc. 2021">
            <a:extLst>
              <a:ext uri="{FF2B5EF4-FFF2-40B4-BE49-F238E27FC236}">
                <a16:creationId xmlns:a16="http://schemas.microsoft.com/office/drawing/2014/main" id="{BD7334BA-8EAC-6949-8ABE-D6CC75077F87}"/>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 ©2022 VMware, Inc.</a:t>
            </a:r>
          </a:p>
        </p:txBody>
      </p:sp>
      <p:sp>
        <p:nvSpPr>
          <p:cNvPr id="15" name="page number">
            <a:extLst>
              <a:ext uri="{FF2B5EF4-FFF2-40B4-BE49-F238E27FC236}">
                <a16:creationId xmlns:a16="http://schemas.microsoft.com/office/drawing/2014/main" id="{274E202C-D42A-664B-A387-688ED8610969}"/>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94391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Section Header – Photo 1">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pSp>
        <p:nvGrpSpPr>
          <p:cNvPr id="12" name="Photo parallelogram">
            <a:extLst>
              <a:ext uri="{FF2B5EF4-FFF2-40B4-BE49-F238E27FC236}">
                <a16:creationId xmlns:a16="http://schemas.microsoft.com/office/drawing/2014/main" id="{19D2D2B9-571C-7F46-9BFD-415022846095}"/>
              </a:ext>
            </a:extLst>
          </p:cNvPr>
          <p:cNvGrpSpPr/>
          <p:nvPr userDrawn="1"/>
        </p:nvGrpSpPr>
        <p:grpSpPr>
          <a:xfrm>
            <a:off x="0" y="-1138608"/>
            <a:ext cx="13076683" cy="9169882"/>
            <a:chOff x="-1" y="-1147317"/>
            <a:chExt cx="13073278" cy="9169882"/>
          </a:xfrm>
        </p:grpSpPr>
        <p:sp>
          <p:nvSpPr>
            <p:cNvPr id="14" name="Freeform: Shape 28">
              <a:extLst>
                <a:ext uri="{FF2B5EF4-FFF2-40B4-BE49-F238E27FC236}">
                  <a16:creationId xmlns:a16="http://schemas.microsoft.com/office/drawing/2014/main" id="{91108D15-0A67-9746-8E99-7704B9FE2E29}"/>
                </a:ext>
                <a:ext uri="{C183D7F6-B498-43B3-948B-1728B52AA6E4}">
                  <adec:decorative xmlns:adec="http://schemas.microsoft.com/office/drawing/2017/decorative" val="1"/>
                </a:ext>
              </a:extLst>
            </p:cNvPr>
            <p:cNvSpPr/>
            <p:nvPr userDrawn="1"/>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19" name="Isosceles Triangle 1">
              <a:extLst>
                <a:ext uri="{FF2B5EF4-FFF2-40B4-BE49-F238E27FC236}">
                  <a16:creationId xmlns:a16="http://schemas.microsoft.com/office/drawing/2014/main" id="{1F2C015A-FDDB-A946-B0D0-598A639BDE49}"/>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0" name="Freeform: Shape 27">
              <a:extLst>
                <a:ext uri="{FF2B5EF4-FFF2-40B4-BE49-F238E27FC236}">
                  <a16:creationId xmlns:a16="http://schemas.microsoft.com/office/drawing/2014/main" id="{F56B6859-6738-7A44-8ADF-6A1BECE51F5F}"/>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1" name="Mask">
              <a:extLst>
                <a:ext uri="{FF2B5EF4-FFF2-40B4-BE49-F238E27FC236}">
                  <a16:creationId xmlns:a16="http://schemas.microsoft.com/office/drawing/2014/main" id="{D60AE490-FF3A-FB4E-BA33-35A902104A89}"/>
                </a:ext>
              </a:extLst>
            </p:cNvPr>
            <p:cNvSpPr/>
            <p:nvPr userDrawn="1"/>
          </p:nvSpPr>
          <p:spPr>
            <a:xfrm flipV="1">
              <a:off x="0" y="-1147317"/>
              <a:ext cx="13073277" cy="9169882"/>
            </a:xfrm>
            <a:custGeom>
              <a:avLst/>
              <a:gdLst>
                <a:gd name="connsiteX0" fmla="*/ 0 w 13073277"/>
                <a:gd name="connsiteY0" fmla="*/ 9169882 h 9169882"/>
                <a:gd name="connsiteX1" fmla="*/ 12404785 w 13073277"/>
                <a:gd name="connsiteY1" fmla="*/ 9169882 h 9169882"/>
                <a:gd name="connsiteX2" fmla="*/ 12404785 w 13073277"/>
                <a:gd name="connsiteY2" fmla="*/ 9169882 h 9169882"/>
                <a:gd name="connsiteX3" fmla="*/ 13073277 w 13073277"/>
                <a:gd name="connsiteY3" fmla="*/ 9169882 h 9169882"/>
                <a:gd name="connsiteX4" fmla="*/ 13073277 w 13073277"/>
                <a:gd name="connsiteY4" fmla="*/ 0 h 9169882"/>
                <a:gd name="connsiteX5" fmla="*/ 12188824 w 13073277"/>
                <a:gd name="connsiteY5" fmla="*/ 0 h 9169882"/>
                <a:gd name="connsiteX6" fmla="*/ 12188824 w 13073277"/>
                <a:gd name="connsiteY6" fmla="*/ 8625 h 9169882"/>
                <a:gd name="connsiteX7" fmla="*/ 0 w 13073277"/>
                <a:gd name="connsiteY7" fmla="*/ 8625 h 9169882"/>
                <a:gd name="connsiteX8" fmla="*/ 0 w 13073277"/>
                <a:gd name="connsiteY8" fmla="*/ 1164565 h 9169882"/>
                <a:gd name="connsiteX9" fmla="*/ 12188824 w 13073277"/>
                <a:gd name="connsiteY9" fmla="*/ 1164565 h 9169882"/>
                <a:gd name="connsiteX10" fmla="*/ 12188824 w 13073277"/>
                <a:gd name="connsiteY10" fmla="*/ 8013942 h 9169882"/>
                <a:gd name="connsiteX11" fmla="*/ 0 w 13073277"/>
                <a:gd name="connsiteY11" fmla="*/ 8013942 h 916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3277" h="9169882">
                  <a:moveTo>
                    <a:pt x="0" y="9169882"/>
                  </a:moveTo>
                  <a:lnTo>
                    <a:pt x="12404785" y="9169882"/>
                  </a:lnTo>
                  <a:lnTo>
                    <a:pt x="12404785" y="9169882"/>
                  </a:lnTo>
                  <a:lnTo>
                    <a:pt x="13073277" y="9169882"/>
                  </a:lnTo>
                  <a:lnTo>
                    <a:pt x="13073277" y="0"/>
                  </a:lnTo>
                  <a:lnTo>
                    <a:pt x="12188824" y="0"/>
                  </a:lnTo>
                  <a:lnTo>
                    <a:pt x="12188824" y="8625"/>
                  </a:lnTo>
                  <a:lnTo>
                    <a:pt x="0" y="8625"/>
                  </a:lnTo>
                  <a:lnTo>
                    <a:pt x="0" y="1164565"/>
                  </a:lnTo>
                  <a:lnTo>
                    <a:pt x="12188824" y="1164565"/>
                  </a:lnTo>
                  <a:lnTo>
                    <a:pt x="12188824" y="8013942"/>
                  </a:lnTo>
                  <a:lnTo>
                    <a:pt x="0" y="8013942"/>
                  </a:lnTo>
                  <a:close/>
                </a:path>
              </a:pathLst>
            </a:cu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261" y="938794"/>
            <a:ext cx="5532397" cy="1229360"/>
          </a:xfrm>
        </p:spPr>
        <p:txBody>
          <a:bodyPr wrap="square" anchor="b"/>
          <a:lstStyle>
            <a:lvl1pPr algn="l">
              <a:defRPr sz="3599" b="0" cap="none" baseline="0">
                <a:solidFill>
                  <a:schemeClr val="accent2"/>
                </a:solidFill>
              </a:defRPr>
            </a:lvl1pPr>
          </a:lstStyle>
          <a:p>
            <a:r>
              <a:rPr lang="en-US"/>
              <a:t>Section Title Option 4 with photo</a:t>
            </a:r>
          </a:p>
        </p:txBody>
      </p:sp>
      <p:sp>
        <p:nvSpPr>
          <p:cNvPr id="18" name="Subtitle">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3124" y="2267712"/>
            <a:ext cx="6713983"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Aerial view of the ocean levels = sustainability. Replace text with optional subhead or delete.</a:t>
            </a:r>
          </a:p>
        </p:txBody>
      </p:sp>
      <p:pic>
        <p:nvPicPr>
          <p:cNvPr id="13" name="Graphic 12">
            <a:extLst>
              <a:ext uri="{FF2B5EF4-FFF2-40B4-BE49-F238E27FC236}">
                <a16:creationId xmlns:a16="http://schemas.microsoft.com/office/drawing/2014/main" id="{F60A0638-0154-EA49-A014-5F2D5EAE00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196" y="6218399"/>
            <a:ext cx="1540152" cy="557784"/>
          </a:xfrm>
          <a:prstGeom prst="rect">
            <a:avLst/>
          </a:prstGeom>
        </p:spPr>
      </p:pic>
      <p:sp>
        <p:nvSpPr>
          <p:cNvPr id="15" name="Copyright" descr="Confidential copyright VMware, Inc. 2021">
            <a:extLst>
              <a:ext uri="{FF2B5EF4-FFF2-40B4-BE49-F238E27FC236}">
                <a16:creationId xmlns:a16="http://schemas.microsoft.com/office/drawing/2014/main" id="{71D568D5-BD8B-6948-9144-386E8CC67B96}"/>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 ©2022 VMware, Inc.</a:t>
            </a:r>
          </a:p>
        </p:txBody>
      </p:sp>
      <p:sp>
        <p:nvSpPr>
          <p:cNvPr id="16" name="page number">
            <a:extLst>
              <a:ext uri="{FF2B5EF4-FFF2-40B4-BE49-F238E27FC236}">
                <a16:creationId xmlns:a16="http://schemas.microsoft.com/office/drawing/2014/main" id="{58AAE0C0-8BB8-8847-BD6E-08DDC0B3BCC0}"/>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214014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Section Header – Photo 2">
    <p:bg>
      <p:bgPr>
        <a:solidFill>
          <a:schemeClr val="bg1"/>
        </a:solidFill>
        <a:effectLst/>
      </p:bgPr>
    </p:bg>
    <p:spTree>
      <p:nvGrpSpPr>
        <p:cNvPr id="1" name=""/>
        <p:cNvGrpSpPr/>
        <p:nvPr/>
      </p:nvGrpSpPr>
      <p:grpSpPr>
        <a:xfrm>
          <a:off x="0" y="0"/>
          <a:ext cx="0" cy="0"/>
          <a:chOff x="0" y="0"/>
          <a:chExt cx="0" cy="0"/>
        </a:xfrm>
      </p:grpSpPr>
      <p:pic>
        <p:nvPicPr>
          <p:cNvPr id="29" name="Photo" descr="Image within a parallelogram that shows two workers having a meeting at a long table. Multiple devices shown, one employee seated in a chair, one seated in a wheelchair.">
            <a:extLst>
              <a:ext uri="{FF2B5EF4-FFF2-40B4-BE49-F238E27FC236}">
                <a16:creationId xmlns:a16="http://schemas.microsoft.com/office/drawing/2014/main" id="{ACCB46EF-32C3-7E4D-BC86-0D69BB80829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3784"/>
          <a:stretch/>
        </p:blipFill>
        <p:spPr>
          <a:xfrm rot="21176702">
            <a:off x="1014661" y="-485453"/>
            <a:ext cx="11877369" cy="7805494"/>
          </a:xfrm>
          <a:prstGeom prst="rect">
            <a:avLst/>
          </a:prstGeom>
        </p:spPr>
      </p:pic>
      <p:grpSp>
        <p:nvGrpSpPr>
          <p:cNvPr id="3" name="Photo parallelogram">
            <a:extLst>
              <a:ext uri="{FF2B5EF4-FFF2-40B4-BE49-F238E27FC236}">
                <a16:creationId xmlns:a16="http://schemas.microsoft.com/office/drawing/2014/main" id="{17F605AF-C77A-7B45-8B40-B1A17C1B1E24}"/>
              </a:ext>
            </a:extLst>
          </p:cNvPr>
          <p:cNvGrpSpPr/>
          <p:nvPr userDrawn="1"/>
        </p:nvGrpSpPr>
        <p:grpSpPr>
          <a:xfrm>
            <a:off x="-180799" y="-1222745"/>
            <a:ext cx="13566911" cy="9250325"/>
            <a:chOff x="-180753" y="-1222745"/>
            <a:chExt cx="13563378" cy="9250325"/>
          </a:xfrm>
        </p:grpSpPr>
        <p:sp>
          <p:nvSpPr>
            <p:cNvPr id="32" name="Freeform: Shape 28">
              <a:extLst>
                <a:ext uri="{FF2B5EF4-FFF2-40B4-BE49-F238E27FC236}">
                  <a16:creationId xmlns:a16="http://schemas.microsoft.com/office/drawing/2014/main" id="{9CBDC427-8C18-8540-A2B8-03585D82DB29}"/>
                </a:ext>
                <a:ext uri="{C183D7F6-B498-43B3-948B-1728B52AA6E4}">
                  <adec:decorative xmlns:adec="http://schemas.microsoft.com/office/drawing/2017/decorative" val="1"/>
                </a:ext>
              </a:extLst>
            </p:cNvPr>
            <p:cNvSpPr/>
            <p:nvPr userDrawn="1"/>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Isosceles Triangle 1">
              <a:extLst>
                <a:ext uri="{FF2B5EF4-FFF2-40B4-BE49-F238E27FC236}">
                  <a16:creationId xmlns:a16="http://schemas.microsoft.com/office/drawing/2014/main" id="{B4BC3A27-8DAD-4476-9725-CF11880123D8}"/>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0" name="masks">
              <a:extLst>
                <a:ext uri="{FF2B5EF4-FFF2-40B4-BE49-F238E27FC236}">
                  <a16:creationId xmlns:a16="http://schemas.microsoft.com/office/drawing/2014/main" id="{FE7BF62D-FF95-964C-BD10-55F667F30D49}"/>
                </a:ext>
              </a:extLst>
            </p:cNvPr>
            <p:cNvSpPr/>
            <p:nvPr userDrawn="1"/>
          </p:nvSpPr>
          <p:spPr>
            <a:xfrm>
              <a:off x="-180753" y="-1222745"/>
              <a:ext cx="13563378" cy="9250325"/>
            </a:xfrm>
            <a:custGeom>
              <a:avLst/>
              <a:gdLst>
                <a:gd name="connsiteX0" fmla="*/ 12369577 w 13563378"/>
                <a:gd name="connsiteY0" fmla="*/ 0 h 9250325"/>
                <a:gd name="connsiteX1" fmla="*/ 13563378 w 13563378"/>
                <a:gd name="connsiteY1" fmla="*/ 0 h 9250325"/>
                <a:gd name="connsiteX2" fmla="*/ 13563378 w 13563378"/>
                <a:gd name="connsiteY2" fmla="*/ 8223619 h 9250325"/>
                <a:gd name="connsiteX3" fmla="*/ 13460818 w 13563378"/>
                <a:gd name="connsiteY3" fmla="*/ 8223619 h 9250325"/>
                <a:gd name="connsiteX4" fmla="*/ 13460818 w 13563378"/>
                <a:gd name="connsiteY4" fmla="*/ 9250325 h 9250325"/>
                <a:gd name="connsiteX5" fmla="*/ 10632 w 13563378"/>
                <a:gd name="connsiteY5" fmla="*/ 9250325 h 9250325"/>
                <a:gd name="connsiteX6" fmla="*/ 10632 w 13563378"/>
                <a:gd name="connsiteY6" fmla="*/ 8080744 h 9250325"/>
                <a:gd name="connsiteX7" fmla="*/ 12369577 w 13563378"/>
                <a:gd name="connsiteY7" fmla="*/ 8080744 h 9250325"/>
                <a:gd name="connsiteX8" fmla="*/ 12369577 w 13563378"/>
                <a:gd name="connsiteY8" fmla="*/ 1222745 h 9250325"/>
                <a:gd name="connsiteX9" fmla="*/ 0 w 13563378"/>
                <a:gd name="connsiteY9" fmla="*/ 1222745 h 9250325"/>
                <a:gd name="connsiteX10" fmla="*/ 0 w 13563378"/>
                <a:gd name="connsiteY10" fmla="*/ 66805 h 9250325"/>
                <a:gd name="connsiteX11" fmla="*/ 12369577 w 13563378"/>
                <a:gd name="connsiteY11" fmla="*/ 66805 h 925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63378" h="9250325">
                  <a:moveTo>
                    <a:pt x="12369577" y="0"/>
                  </a:moveTo>
                  <a:lnTo>
                    <a:pt x="13563378" y="0"/>
                  </a:lnTo>
                  <a:lnTo>
                    <a:pt x="13563378" y="8223619"/>
                  </a:lnTo>
                  <a:lnTo>
                    <a:pt x="13460818" y="8223619"/>
                  </a:lnTo>
                  <a:lnTo>
                    <a:pt x="13460818" y="9250325"/>
                  </a:lnTo>
                  <a:lnTo>
                    <a:pt x="10632" y="9250325"/>
                  </a:lnTo>
                  <a:lnTo>
                    <a:pt x="10632" y="8080744"/>
                  </a:lnTo>
                  <a:lnTo>
                    <a:pt x="12369577" y="8080744"/>
                  </a:lnTo>
                  <a:lnTo>
                    <a:pt x="12369577" y="1222745"/>
                  </a:lnTo>
                  <a:lnTo>
                    <a:pt x="0" y="1222745"/>
                  </a:lnTo>
                  <a:lnTo>
                    <a:pt x="0" y="66805"/>
                  </a:lnTo>
                  <a:lnTo>
                    <a:pt x="12369577" y="66805"/>
                  </a:lnTo>
                  <a:close/>
                </a:path>
              </a:pathLst>
            </a:cu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a:solidFill>
                    <a:schemeClr val="bg1"/>
                  </a:solidFill>
                </a:rPr>
                <a:t>      </a:t>
              </a:r>
            </a:p>
          </p:txBody>
        </p:sp>
      </p:gr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262" y="938794"/>
            <a:ext cx="5628674" cy="1229360"/>
          </a:xfrm>
        </p:spPr>
        <p:txBody>
          <a:bodyPr wrap="square" anchor="b"/>
          <a:lstStyle>
            <a:lvl1pPr algn="l">
              <a:defRPr sz="3599" b="0" cap="none" baseline="0">
                <a:solidFill>
                  <a:schemeClr val="accent2"/>
                </a:solidFill>
              </a:defRPr>
            </a:lvl1pPr>
          </a:lstStyle>
          <a:p>
            <a:r>
              <a:rPr lang="en-US"/>
              <a:t>Section Title Option 5 with photo</a:t>
            </a:r>
          </a:p>
        </p:txBody>
      </p:sp>
      <p:sp>
        <p:nvSpPr>
          <p:cNvPr id="18" name="Subtitle">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3124" y="2267712"/>
            <a:ext cx="5129319"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z="2399"/>
              <a:t>Aerial view of multiple employees working at a long table, dressed casually. </a:t>
            </a:r>
            <a:r>
              <a:rPr lang="en-US"/>
              <a:t>Replace text with optional subhead or delete.</a:t>
            </a:r>
          </a:p>
        </p:txBody>
      </p:sp>
      <p:pic>
        <p:nvPicPr>
          <p:cNvPr id="15" name="Graphic 14">
            <a:extLst>
              <a:ext uri="{FF2B5EF4-FFF2-40B4-BE49-F238E27FC236}">
                <a16:creationId xmlns:a16="http://schemas.microsoft.com/office/drawing/2014/main" id="{05DC5E77-30F1-3B47-A666-55D19D7CAC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196" y="6218399"/>
            <a:ext cx="1540152" cy="557784"/>
          </a:xfrm>
          <a:prstGeom prst="rect">
            <a:avLst/>
          </a:prstGeom>
        </p:spPr>
      </p:pic>
      <p:sp>
        <p:nvSpPr>
          <p:cNvPr id="16" name="Copyright" descr="Confidential copyright VMware, Inc. 2021">
            <a:extLst>
              <a:ext uri="{FF2B5EF4-FFF2-40B4-BE49-F238E27FC236}">
                <a16:creationId xmlns:a16="http://schemas.microsoft.com/office/drawing/2014/main" id="{6FA06A60-BB27-CF44-AE6E-F9E2CE405001}"/>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 ©2022 VMware, Inc.</a:t>
            </a:r>
          </a:p>
        </p:txBody>
      </p:sp>
      <p:sp>
        <p:nvSpPr>
          <p:cNvPr id="19" name="page number">
            <a:extLst>
              <a:ext uri="{FF2B5EF4-FFF2-40B4-BE49-F238E27FC236}">
                <a16:creationId xmlns:a16="http://schemas.microsoft.com/office/drawing/2014/main" id="{122BD7DB-46F6-AF47-AA7E-A44530BA81FB}"/>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89502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Section Header – Photo 3">
    <p:bg>
      <p:bgPr>
        <a:solidFill>
          <a:schemeClr val="bg1"/>
        </a:solidFill>
        <a:effectLst/>
      </p:bgPr>
    </p:bg>
    <p:spTree>
      <p:nvGrpSpPr>
        <p:cNvPr id="1" name=""/>
        <p:cNvGrpSpPr/>
        <p:nvPr/>
      </p:nvGrpSpPr>
      <p:grpSpPr>
        <a:xfrm>
          <a:off x="0" y="0"/>
          <a:ext cx="0" cy="0"/>
          <a:chOff x="0" y="0"/>
          <a:chExt cx="0" cy="0"/>
        </a:xfrm>
      </p:grpSpPr>
      <p:pic>
        <p:nvPicPr>
          <p:cNvPr id="29" name="Photo" descr="Image within a parallelogram that shows two diverse male workers having a discussion, one is holding a digital tablet, one is working on a laptop.">
            <a:extLst>
              <a:ext uri="{FF2B5EF4-FFF2-40B4-BE49-F238E27FC236}">
                <a16:creationId xmlns:a16="http://schemas.microsoft.com/office/drawing/2014/main" id="{4249174F-D683-2A44-B6F6-F53CABFCDEA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4036672" y="0"/>
            <a:ext cx="8155329" cy="6858000"/>
          </a:xfrm>
          <a:prstGeom prst="rect">
            <a:avLst/>
          </a:prstGeom>
        </p:spPr>
      </p:pic>
      <p:grpSp>
        <p:nvGrpSpPr>
          <p:cNvPr id="4" name="Photo parallelogram">
            <a:extLst>
              <a:ext uri="{FF2B5EF4-FFF2-40B4-BE49-F238E27FC236}">
                <a16:creationId xmlns:a16="http://schemas.microsoft.com/office/drawing/2014/main" id="{8B962EAF-5F4D-3D43-B036-87DCC0EE22E1}"/>
              </a:ext>
            </a:extLst>
          </p:cNvPr>
          <p:cNvGrpSpPr/>
          <p:nvPr userDrawn="1"/>
        </p:nvGrpSpPr>
        <p:grpSpPr>
          <a:xfrm>
            <a:off x="-1" y="-1147317"/>
            <a:ext cx="13076683" cy="9169882"/>
            <a:chOff x="-1" y="-1147317"/>
            <a:chExt cx="13073278" cy="9169882"/>
          </a:xfrm>
        </p:grpSpPr>
        <p:sp>
          <p:nvSpPr>
            <p:cNvPr id="32" name="Freeform: Shape 28">
              <a:extLst>
                <a:ext uri="{FF2B5EF4-FFF2-40B4-BE49-F238E27FC236}">
                  <a16:creationId xmlns:a16="http://schemas.microsoft.com/office/drawing/2014/main" id="{9CBDC427-8C18-8540-A2B8-03585D82DB29}"/>
                </a:ext>
                <a:ext uri="{C183D7F6-B498-43B3-948B-1728B52AA6E4}">
                  <adec:decorative xmlns:adec="http://schemas.microsoft.com/office/drawing/2017/decorative" val="1"/>
                </a:ext>
              </a:extLst>
            </p:cNvPr>
            <p:cNvSpPr/>
            <p:nvPr userDrawn="1"/>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 name="Isosceles Triangle 1">
              <a:extLst>
                <a:ext uri="{FF2B5EF4-FFF2-40B4-BE49-F238E27FC236}">
                  <a16:creationId xmlns:a16="http://schemas.microsoft.com/office/drawing/2014/main" id="{B4BC3A27-8DAD-4476-9725-CF11880123D8}"/>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8" name="Freeform: Shape 27">
              <a:extLst>
                <a:ext uri="{FF2B5EF4-FFF2-40B4-BE49-F238E27FC236}">
                  <a16:creationId xmlns:a16="http://schemas.microsoft.com/office/drawing/2014/main" id="{046FCD12-70AD-43E4-97A5-E350476D993C}"/>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0" name="Mask">
              <a:extLst>
                <a:ext uri="{FF2B5EF4-FFF2-40B4-BE49-F238E27FC236}">
                  <a16:creationId xmlns:a16="http://schemas.microsoft.com/office/drawing/2014/main" id="{1434EE0F-07D2-4A4A-9732-A88CE7C9520F}"/>
                </a:ext>
              </a:extLst>
            </p:cNvPr>
            <p:cNvSpPr/>
            <p:nvPr userDrawn="1"/>
          </p:nvSpPr>
          <p:spPr>
            <a:xfrm flipV="1">
              <a:off x="0" y="-1147317"/>
              <a:ext cx="13073277" cy="9169882"/>
            </a:xfrm>
            <a:custGeom>
              <a:avLst/>
              <a:gdLst>
                <a:gd name="connsiteX0" fmla="*/ 0 w 13073277"/>
                <a:gd name="connsiteY0" fmla="*/ 9169882 h 9169882"/>
                <a:gd name="connsiteX1" fmla="*/ 12404785 w 13073277"/>
                <a:gd name="connsiteY1" fmla="*/ 9169882 h 9169882"/>
                <a:gd name="connsiteX2" fmla="*/ 12404785 w 13073277"/>
                <a:gd name="connsiteY2" fmla="*/ 9169882 h 9169882"/>
                <a:gd name="connsiteX3" fmla="*/ 13073277 w 13073277"/>
                <a:gd name="connsiteY3" fmla="*/ 9169882 h 9169882"/>
                <a:gd name="connsiteX4" fmla="*/ 13073277 w 13073277"/>
                <a:gd name="connsiteY4" fmla="*/ 0 h 9169882"/>
                <a:gd name="connsiteX5" fmla="*/ 12188824 w 13073277"/>
                <a:gd name="connsiteY5" fmla="*/ 0 h 9169882"/>
                <a:gd name="connsiteX6" fmla="*/ 12188824 w 13073277"/>
                <a:gd name="connsiteY6" fmla="*/ 8625 h 9169882"/>
                <a:gd name="connsiteX7" fmla="*/ 0 w 13073277"/>
                <a:gd name="connsiteY7" fmla="*/ 8625 h 9169882"/>
                <a:gd name="connsiteX8" fmla="*/ 0 w 13073277"/>
                <a:gd name="connsiteY8" fmla="*/ 1164565 h 9169882"/>
                <a:gd name="connsiteX9" fmla="*/ 12188824 w 13073277"/>
                <a:gd name="connsiteY9" fmla="*/ 1164565 h 9169882"/>
                <a:gd name="connsiteX10" fmla="*/ 12188824 w 13073277"/>
                <a:gd name="connsiteY10" fmla="*/ 8013942 h 9169882"/>
                <a:gd name="connsiteX11" fmla="*/ 0 w 13073277"/>
                <a:gd name="connsiteY11" fmla="*/ 8013942 h 916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3277" h="9169882">
                  <a:moveTo>
                    <a:pt x="0" y="9169882"/>
                  </a:moveTo>
                  <a:lnTo>
                    <a:pt x="12404785" y="9169882"/>
                  </a:lnTo>
                  <a:lnTo>
                    <a:pt x="12404785" y="9169882"/>
                  </a:lnTo>
                  <a:lnTo>
                    <a:pt x="13073277" y="9169882"/>
                  </a:lnTo>
                  <a:lnTo>
                    <a:pt x="13073277" y="0"/>
                  </a:lnTo>
                  <a:lnTo>
                    <a:pt x="12188824" y="0"/>
                  </a:lnTo>
                  <a:lnTo>
                    <a:pt x="12188824" y="8625"/>
                  </a:lnTo>
                  <a:lnTo>
                    <a:pt x="0" y="8625"/>
                  </a:lnTo>
                  <a:lnTo>
                    <a:pt x="0" y="1164565"/>
                  </a:lnTo>
                  <a:lnTo>
                    <a:pt x="12188824" y="1164565"/>
                  </a:lnTo>
                  <a:lnTo>
                    <a:pt x="12188824" y="8013942"/>
                  </a:lnTo>
                  <a:lnTo>
                    <a:pt x="0" y="8013942"/>
                  </a:lnTo>
                  <a:close/>
                </a:path>
              </a:pathLst>
            </a:cu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262" y="938794"/>
            <a:ext cx="6429300" cy="1229360"/>
          </a:xfrm>
        </p:spPr>
        <p:txBody>
          <a:bodyPr wrap="square" anchor="b"/>
          <a:lstStyle>
            <a:lvl1pPr algn="l">
              <a:defRPr sz="3599" b="0" cap="none" baseline="0">
                <a:solidFill>
                  <a:schemeClr val="accent2"/>
                </a:solidFill>
              </a:defRPr>
            </a:lvl1pPr>
          </a:lstStyle>
          <a:p>
            <a:r>
              <a:rPr lang="en-US"/>
              <a:t>Section Title Option 6</a:t>
            </a:r>
            <a:br>
              <a:rPr lang="en-US"/>
            </a:br>
            <a:r>
              <a:rPr lang="en-US"/>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3123" y="2267712"/>
            <a:ext cx="6256663"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z="2399"/>
              <a:t>Closeup of two employees having a meeting at a table, dressed casually. </a:t>
            </a:r>
            <a:r>
              <a:rPr lang="en-US"/>
              <a:t>Replace text with optional subhead or delete.</a:t>
            </a:r>
          </a:p>
        </p:txBody>
      </p:sp>
      <p:pic>
        <p:nvPicPr>
          <p:cNvPr id="15" name="Graphic 14">
            <a:extLst>
              <a:ext uri="{FF2B5EF4-FFF2-40B4-BE49-F238E27FC236}">
                <a16:creationId xmlns:a16="http://schemas.microsoft.com/office/drawing/2014/main" id="{530B9954-0444-284A-882F-F841373C3B4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196" y="6218399"/>
            <a:ext cx="1540152" cy="557784"/>
          </a:xfrm>
          <a:prstGeom prst="rect">
            <a:avLst/>
          </a:prstGeom>
        </p:spPr>
      </p:pic>
      <p:sp>
        <p:nvSpPr>
          <p:cNvPr id="16" name="Copyright" descr="Confidential copyright VMware, Inc. 2021">
            <a:extLst>
              <a:ext uri="{FF2B5EF4-FFF2-40B4-BE49-F238E27FC236}">
                <a16:creationId xmlns:a16="http://schemas.microsoft.com/office/drawing/2014/main" id="{55CE012D-EFA7-5349-8FA3-8BDA280608C8}"/>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 ©2022 VMware, Inc.</a:t>
            </a:r>
          </a:p>
        </p:txBody>
      </p:sp>
      <p:sp>
        <p:nvSpPr>
          <p:cNvPr id="19" name="page number">
            <a:extLst>
              <a:ext uri="{FF2B5EF4-FFF2-40B4-BE49-F238E27FC236}">
                <a16:creationId xmlns:a16="http://schemas.microsoft.com/office/drawing/2014/main" id="{EA90A6E1-2960-3A43-85A7-7D1A9045D72B}"/>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13333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Section Header – Photo 4">
    <p:bg>
      <p:bgPr>
        <a:solidFill>
          <a:schemeClr val="bg1"/>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3540E6D-7782-A947-A0D7-EF56A1E21301}"/>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4006208" y="1"/>
            <a:ext cx="8185792" cy="6858000"/>
          </a:xfrm>
          <a:prstGeom prst="rect">
            <a:avLst/>
          </a:prstGeom>
        </p:spPr>
      </p:pic>
      <p:grpSp>
        <p:nvGrpSpPr>
          <p:cNvPr id="20" name="Photo parallelogram">
            <a:extLst>
              <a:ext uri="{FF2B5EF4-FFF2-40B4-BE49-F238E27FC236}">
                <a16:creationId xmlns:a16="http://schemas.microsoft.com/office/drawing/2014/main" id="{F72EC879-2EA6-B148-92DF-BAD45E3E213A}"/>
              </a:ext>
            </a:extLst>
          </p:cNvPr>
          <p:cNvGrpSpPr/>
          <p:nvPr userDrawn="1"/>
        </p:nvGrpSpPr>
        <p:grpSpPr>
          <a:xfrm>
            <a:off x="-1" y="-1147317"/>
            <a:ext cx="13076683" cy="9169882"/>
            <a:chOff x="-1" y="-1147317"/>
            <a:chExt cx="13073278" cy="9169882"/>
          </a:xfrm>
        </p:grpSpPr>
        <p:sp>
          <p:nvSpPr>
            <p:cNvPr id="21" name="Freeform: Shape 28">
              <a:extLst>
                <a:ext uri="{FF2B5EF4-FFF2-40B4-BE49-F238E27FC236}">
                  <a16:creationId xmlns:a16="http://schemas.microsoft.com/office/drawing/2014/main" id="{B3E6C007-ABD8-004F-B045-BEB88D729FD5}"/>
                </a:ext>
                <a:ext uri="{C183D7F6-B498-43B3-948B-1728B52AA6E4}">
                  <adec:decorative xmlns:adec="http://schemas.microsoft.com/office/drawing/2017/decorative" val="1"/>
                </a:ext>
              </a:extLst>
            </p:cNvPr>
            <p:cNvSpPr/>
            <p:nvPr userDrawn="1"/>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2" name="Isosceles Triangle 1">
              <a:extLst>
                <a:ext uri="{FF2B5EF4-FFF2-40B4-BE49-F238E27FC236}">
                  <a16:creationId xmlns:a16="http://schemas.microsoft.com/office/drawing/2014/main" id="{57CB1D1A-227D-9040-AB7C-86ABF97CBC6B}"/>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3" name="Freeform: Shape 27">
              <a:extLst>
                <a:ext uri="{FF2B5EF4-FFF2-40B4-BE49-F238E27FC236}">
                  <a16:creationId xmlns:a16="http://schemas.microsoft.com/office/drawing/2014/main" id="{B2FE9A9E-4684-3148-8554-74DA936D366F}"/>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4" name="Mask">
              <a:extLst>
                <a:ext uri="{FF2B5EF4-FFF2-40B4-BE49-F238E27FC236}">
                  <a16:creationId xmlns:a16="http://schemas.microsoft.com/office/drawing/2014/main" id="{422114DE-537D-5040-95CE-7B50A9F51150}"/>
                </a:ext>
              </a:extLst>
            </p:cNvPr>
            <p:cNvSpPr/>
            <p:nvPr userDrawn="1"/>
          </p:nvSpPr>
          <p:spPr>
            <a:xfrm flipV="1">
              <a:off x="0" y="-1147317"/>
              <a:ext cx="13073277" cy="9169882"/>
            </a:xfrm>
            <a:custGeom>
              <a:avLst/>
              <a:gdLst>
                <a:gd name="connsiteX0" fmla="*/ 0 w 13073277"/>
                <a:gd name="connsiteY0" fmla="*/ 9169882 h 9169882"/>
                <a:gd name="connsiteX1" fmla="*/ 12404785 w 13073277"/>
                <a:gd name="connsiteY1" fmla="*/ 9169882 h 9169882"/>
                <a:gd name="connsiteX2" fmla="*/ 12404785 w 13073277"/>
                <a:gd name="connsiteY2" fmla="*/ 9169882 h 9169882"/>
                <a:gd name="connsiteX3" fmla="*/ 13073277 w 13073277"/>
                <a:gd name="connsiteY3" fmla="*/ 9169882 h 9169882"/>
                <a:gd name="connsiteX4" fmla="*/ 13073277 w 13073277"/>
                <a:gd name="connsiteY4" fmla="*/ 0 h 9169882"/>
                <a:gd name="connsiteX5" fmla="*/ 12188824 w 13073277"/>
                <a:gd name="connsiteY5" fmla="*/ 0 h 9169882"/>
                <a:gd name="connsiteX6" fmla="*/ 12188824 w 13073277"/>
                <a:gd name="connsiteY6" fmla="*/ 8625 h 9169882"/>
                <a:gd name="connsiteX7" fmla="*/ 0 w 13073277"/>
                <a:gd name="connsiteY7" fmla="*/ 8625 h 9169882"/>
                <a:gd name="connsiteX8" fmla="*/ 0 w 13073277"/>
                <a:gd name="connsiteY8" fmla="*/ 1164565 h 9169882"/>
                <a:gd name="connsiteX9" fmla="*/ 12188824 w 13073277"/>
                <a:gd name="connsiteY9" fmla="*/ 1164565 h 9169882"/>
                <a:gd name="connsiteX10" fmla="*/ 12188824 w 13073277"/>
                <a:gd name="connsiteY10" fmla="*/ 8013942 h 9169882"/>
                <a:gd name="connsiteX11" fmla="*/ 0 w 13073277"/>
                <a:gd name="connsiteY11" fmla="*/ 8013942 h 916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3277" h="9169882">
                  <a:moveTo>
                    <a:pt x="0" y="9169882"/>
                  </a:moveTo>
                  <a:lnTo>
                    <a:pt x="12404785" y="9169882"/>
                  </a:lnTo>
                  <a:lnTo>
                    <a:pt x="12404785" y="9169882"/>
                  </a:lnTo>
                  <a:lnTo>
                    <a:pt x="13073277" y="9169882"/>
                  </a:lnTo>
                  <a:lnTo>
                    <a:pt x="13073277" y="0"/>
                  </a:lnTo>
                  <a:lnTo>
                    <a:pt x="12188824" y="0"/>
                  </a:lnTo>
                  <a:lnTo>
                    <a:pt x="12188824" y="8625"/>
                  </a:lnTo>
                  <a:lnTo>
                    <a:pt x="0" y="8625"/>
                  </a:lnTo>
                  <a:lnTo>
                    <a:pt x="0" y="1164565"/>
                  </a:lnTo>
                  <a:lnTo>
                    <a:pt x="12188824" y="1164565"/>
                  </a:lnTo>
                  <a:lnTo>
                    <a:pt x="12188824" y="8013942"/>
                  </a:lnTo>
                  <a:lnTo>
                    <a:pt x="0" y="8013942"/>
                  </a:lnTo>
                  <a:close/>
                </a:path>
              </a:pathLst>
            </a:cu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262" y="938794"/>
            <a:ext cx="6429300" cy="1229360"/>
          </a:xfrm>
        </p:spPr>
        <p:txBody>
          <a:bodyPr wrap="square" anchor="b"/>
          <a:lstStyle>
            <a:lvl1pPr algn="l">
              <a:defRPr sz="3599" b="0" cap="none" baseline="0">
                <a:solidFill>
                  <a:schemeClr val="accent2"/>
                </a:solidFill>
              </a:defRPr>
            </a:lvl1pPr>
          </a:lstStyle>
          <a:p>
            <a:r>
              <a:rPr lang="en-US"/>
              <a:t>Section Title Option 7</a:t>
            </a:r>
            <a:br>
              <a:rPr lang="en-US"/>
            </a:br>
            <a:r>
              <a:rPr lang="en-US"/>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3123" y="2267712"/>
            <a:ext cx="6416193"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Baby turtles coming out of nest = conservation. Replace text with optional subhead or delete.</a:t>
            </a:r>
          </a:p>
        </p:txBody>
      </p:sp>
      <p:pic>
        <p:nvPicPr>
          <p:cNvPr id="15" name="Graphic 14">
            <a:extLst>
              <a:ext uri="{FF2B5EF4-FFF2-40B4-BE49-F238E27FC236}">
                <a16:creationId xmlns:a16="http://schemas.microsoft.com/office/drawing/2014/main" id="{F4569604-923F-E14A-B400-72ABFA856C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196" y="6218399"/>
            <a:ext cx="1540152" cy="557784"/>
          </a:xfrm>
          <a:prstGeom prst="rect">
            <a:avLst/>
          </a:prstGeom>
        </p:spPr>
      </p:pic>
      <p:sp>
        <p:nvSpPr>
          <p:cNvPr id="16" name="Copyright" descr="Confidential copyright VMware, Inc. 2021">
            <a:extLst>
              <a:ext uri="{FF2B5EF4-FFF2-40B4-BE49-F238E27FC236}">
                <a16:creationId xmlns:a16="http://schemas.microsoft.com/office/drawing/2014/main" id="{EA525EA8-CE01-AC47-A328-ED5914532992}"/>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 ©2022 VMware, Inc.</a:t>
            </a:r>
          </a:p>
        </p:txBody>
      </p:sp>
      <p:sp>
        <p:nvSpPr>
          <p:cNvPr id="19" name="page number">
            <a:extLst>
              <a:ext uri="{FF2B5EF4-FFF2-40B4-BE49-F238E27FC236}">
                <a16:creationId xmlns:a16="http://schemas.microsoft.com/office/drawing/2014/main" id="{B7596FE4-59D4-0A4E-B5E4-08B14C453988}"/>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237388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Section Header – Photo 5">
    <p:bg>
      <p:bgPr>
        <a:solidFill>
          <a:schemeClr val="bg1"/>
        </a:solidFill>
        <a:effectLst/>
      </p:bgPr>
    </p:bg>
    <p:spTree>
      <p:nvGrpSpPr>
        <p:cNvPr id="1" name=""/>
        <p:cNvGrpSpPr/>
        <p:nvPr/>
      </p:nvGrpSpPr>
      <p:grpSpPr>
        <a:xfrm>
          <a:off x="0" y="0"/>
          <a:ext cx="0" cy="0"/>
          <a:chOff x="0" y="0"/>
          <a:chExt cx="0" cy="0"/>
        </a:xfrm>
      </p:grpSpPr>
      <p:pic>
        <p:nvPicPr>
          <p:cNvPr id="30" name="Picture 29" descr="Image within a parallelogram that speaks to sustainability; image is of a school of fish in the ocean.">
            <a:extLst>
              <a:ext uri="{FF2B5EF4-FFF2-40B4-BE49-F238E27FC236}">
                <a16:creationId xmlns:a16="http://schemas.microsoft.com/office/drawing/2014/main" id="{18A5E8D0-8A67-4648-8412-1CAD64144E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986803" y="4"/>
            <a:ext cx="8205197" cy="6857999"/>
          </a:xfrm>
          <a:prstGeom prst="rect">
            <a:avLst/>
          </a:prstGeom>
        </p:spPr>
      </p:pic>
      <p:grpSp>
        <p:nvGrpSpPr>
          <p:cNvPr id="20" name="Photo parallelogram">
            <a:extLst>
              <a:ext uri="{FF2B5EF4-FFF2-40B4-BE49-F238E27FC236}">
                <a16:creationId xmlns:a16="http://schemas.microsoft.com/office/drawing/2014/main" id="{E824C545-4B27-8643-BFAF-E0EB5F397B21}"/>
              </a:ext>
            </a:extLst>
          </p:cNvPr>
          <p:cNvGrpSpPr/>
          <p:nvPr userDrawn="1"/>
        </p:nvGrpSpPr>
        <p:grpSpPr>
          <a:xfrm>
            <a:off x="-1" y="-1147317"/>
            <a:ext cx="13076683" cy="9169882"/>
            <a:chOff x="-1" y="-1147317"/>
            <a:chExt cx="13073278" cy="9169882"/>
          </a:xfrm>
        </p:grpSpPr>
        <p:sp>
          <p:nvSpPr>
            <p:cNvPr id="21" name="Freeform: Shape 28">
              <a:extLst>
                <a:ext uri="{FF2B5EF4-FFF2-40B4-BE49-F238E27FC236}">
                  <a16:creationId xmlns:a16="http://schemas.microsoft.com/office/drawing/2014/main" id="{70DB9740-AE45-BB48-9C2E-05652BE72376}"/>
                </a:ext>
                <a:ext uri="{C183D7F6-B498-43B3-948B-1728B52AA6E4}">
                  <adec:decorative xmlns:adec="http://schemas.microsoft.com/office/drawing/2017/decorative" val="1"/>
                </a:ext>
              </a:extLst>
            </p:cNvPr>
            <p:cNvSpPr/>
            <p:nvPr userDrawn="1"/>
          </p:nvSpPr>
          <p:spPr>
            <a:xfrm rot="2700000">
              <a:off x="9046350"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2" name="Isosceles Triangle 1">
              <a:extLst>
                <a:ext uri="{FF2B5EF4-FFF2-40B4-BE49-F238E27FC236}">
                  <a16:creationId xmlns:a16="http://schemas.microsoft.com/office/drawing/2014/main" id="{42FD0D12-FAF4-8B48-82C0-E268E8F67A48}"/>
                </a:ext>
                <a:ext uri="{C183D7F6-B498-43B3-948B-1728B52AA6E4}">
                  <adec:decorative xmlns:adec="http://schemas.microsoft.com/office/drawing/2017/decorative" val="1"/>
                </a:ext>
              </a:extLst>
            </p:cNvPr>
            <p:cNvSpPr/>
            <p:nvPr userDrawn="1"/>
          </p:nvSpPr>
          <p:spPr>
            <a:xfrm>
              <a:off x="8943276" y="3622876"/>
              <a:ext cx="3251263" cy="3253579"/>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3" name="Freeform: Shape 27">
              <a:extLst>
                <a:ext uri="{FF2B5EF4-FFF2-40B4-BE49-F238E27FC236}">
                  <a16:creationId xmlns:a16="http://schemas.microsoft.com/office/drawing/2014/main" id="{087E96CC-AEF4-814C-A476-35B6121A9FD0}"/>
                </a:ext>
                <a:ext uri="{C183D7F6-B498-43B3-948B-1728B52AA6E4}">
                  <adec:decorative xmlns:adec="http://schemas.microsoft.com/office/drawing/2017/decorative" val="1"/>
                </a:ext>
              </a:extLst>
            </p:cNvPr>
            <p:cNvSpPr/>
            <p:nvPr userDrawn="1"/>
          </p:nvSpPr>
          <p:spPr>
            <a:xfrm rot="10800000">
              <a:off x="-1" y="-1"/>
              <a:ext cx="10873127" cy="6868836"/>
            </a:xfrm>
            <a:custGeom>
              <a:avLst/>
              <a:gdLst>
                <a:gd name="connsiteX0" fmla="*/ 10873127 w 10873127"/>
                <a:gd name="connsiteY0" fmla="*/ 6868836 h 6868836"/>
                <a:gd name="connsiteX1" fmla="*/ 0 w 10873127"/>
                <a:gd name="connsiteY1" fmla="*/ 6868836 h 6868836"/>
                <a:gd name="connsiteX2" fmla="*/ 6863947 w 10873127"/>
                <a:gd name="connsiteY2" fmla="*/ 0 h 6868836"/>
                <a:gd name="connsiteX3" fmla="*/ 10873127 w 10873127"/>
                <a:gd name="connsiteY3" fmla="*/ 0 h 6868836"/>
              </a:gdLst>
              <a:ahLst/>
              <a:cxnLst>
                <a:cxn ang="0">
                  <a:pos x="connsiteX0" y="connsiteY0"/>
                </a:cxn>
                <a:cxn ang="0">
                  <a:pos x="connsiteX1" y="connsiteY1"/>
                </a:cxn>
                <a:cxn ang="0">
                  <a:pos x="connsiteX2" y="connsiteY2"/>
                </a:cxn>
                <a:cxn ang="0">
                  <a:pos x="connsiteX3" y="connsiteY3"/>
                </a:cxn>
              </a:cxnLst>
              <a:rect l="l" t="t" r="r" b="b"/>
              <a:pathLst>
                <a:path w="10873127" h="6868836">
                  <a:moveTo>
                    <a:pt x="10873127" y="6868836"/>
                  </a:moveTo>
                  <a:lnTo>
                    <a:pt x="0" y="6868836"/>
                  </a:lnTo>
                  <a:lnTo>
                    <a:pt x="6863947" y="0"/>
                  </a:lnTo>
                  <a:lnTo>
                    <a:pt x="10873127"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4" name="Mask">
              <a:extLst>
                <a:ext uri="{FF2B5EF4-FFF2-40B4-BE49-F238E27FC236}">
                  <a16:creationId xmlns:a16="http://schemas.microsoft.com/office/drawing/2014/main" id="{D7FD1D2C-1AC1-2446-A153-063FE3A70C61}"/>
                </a:ext>
              </a:extLst>
            </p:cNvPr>
            <p:cNvSpPr/>
            <p:nvPr userDrawn="1"/>
          </p:nvSpPr>
          <p:spPr>
            <a:xfrm flipV="1">
              <a:off x="0" y="-1147317"/>
              <a:ext cx="13073277" cy="9169882"/>
            </a:xfrm>
            <a:custGeom>
              <a:avLst/>
              <a:gdLst>
                <a:gd name="connsiteX0" fmla="*/ 0 w 13073277"/>
                <a:gd name="connsiteY0" fmla="*/ 9169882 h 9169882"/>
                <a:gd name="connsiteX1" fmla="*/ 12404785 w 13073277"/>
                <a:gd name="connsiteY1" fmla="*/ 9169882 h 9169882"/>
                <a:gd name="connsiteX2" fmla="*/ 12404785 w 13073277"/>
                <a:gd name="connsiteY2" fmla="*/ 9169882 h 9169882"/>
                <a:gd name="connsiteX3" fmla="*/ 13073277 w 13073277"/>
                <a:gd name="connsiteY3" fmla="*/ 9169882 h 9169882"/>
                <a:gd name="connsiteX4" fmla="*/ 13073277 w 13073277"/>
                <a:gd name="connsiteY4" fmla="*/ 0 h 9169882"/>
                <a:gd name="connsiteX5" fmla="*/ 12188824 w 13073277"/>
                <a:gd name="connsiteY5" fmla="*/ 0 h 9169882"/>
                <a:gd name="connsiteX6" fmla="*/ 12188824 w 13073277"/>
                <a:gd name="connsiteY6" fmla="*/ 8625 h 9169882"/>
                <a:gd name="connsiteX7" fmla="*/ 0 w 13073277"/>
                <a:gd name="connsiteY7" fmla="*/ 8625 h 9169882"/>
                <a:gd name="connsiteX8" fmla="*/ 0 w 13073277"/>
                <a:gd name="connsiteY8" fmla="*/ 1164565 h 9169882"/>
                <a:gd name="connsiteX9" fmla="*/ 12188824 w 13073277"/>
                <a:gd name="connsiteY9" fmla="*/ 1164565 h 9169882"/>
                <a:gd name="connsiteX10" fmla="*/ 12188824 w 13073277"/>
                <a:gd name="connsiteY10" fmla="*/ 8013942 h 9169882"/>
                <a:gd name="connsiteX11" fmla="*/ 0 w 13073277"/>
                <a:gd name="connsiteY11" fmla="*/ 8013942 h 916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3277" h="9169882">
                  <a:moveTo>
                    <a:pt x="0" y="9169882"/>
                  </a:moveTo>
                  <a:lnTo>
                    <a:pt x="12404785" y="9169882"/>
                  </a:lnTo>
                  <a:lnTo>
                    <a:pt x="12404785" y="9169882"/>
                  </a:lnTo>
                  <a:lnTo>
                    <a:pt x="13073277" y="9169882"/>
                  </a:lnTo>
                  <a:lnTo>
                    <a:pt x="13073277" y="0"/>
                  </a:lnTo>
                  <a:lnTo>
                    <a:pt x="12188824" y="0"/>
                  </a:lnTo>
                  <a:lnTo>
                    <a:pt x="12188824" y="8625"/>
                  </a:lnTo>
                  <a:lnTo>
                    <a:pt x="0" y="8625"/>
                  </a:lnTo>
                  <a:lnTo>
                    <a:pt x="0" y="1164565"/>
                  </a:lnTo>
                  <a:lnTo>
                    <a:pt x="12188824" y="1164565"/>
                  </a:lnTo>
                  <a:lnTo>
                    <a:pt x="12188824" y="8013942"/>
                  </a:lnTo>
                  <a:lnTo>
                    <a:pt x="0" y="8013942"/>
                  </a:lnTo>
                  <a:close/>
                </a:path>
              </a:pathLst>
            </a:custGeom>
            <a:solidFill>
              <a:srgbClr val="ECECE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grpSp>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262" y="938794"/>
            <a:ext cx="6429300" cy="1229360"/>
          </a:xfrm>
        </p:spPr>
        <p:txBody>
          <a:bodyPr wrap="square" anchor="b"/>
          <a:lstStyle>
            <a:lvl1pPr algn="l">
              <a:defRPr sz="3599" b="0" cap="none" baseline="0">
                <a:solidFill>
                  <a:schemeClr val="accent2"/>
                </a:solidFill>
              </a:defRPr>
            </a:lvl1pPr>
          </a:lstStyle>
          <a:p>
            <a:r>
              <a:rPr lang="en-US"/>
              <a:t>Section Title Option 8</a:t>
            </a:r>
            <a:br>
              <a:rPr lang="en-US"/>
            </a:br>
            <a:r>
              <a:rPr lang="en-US"/>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3123" y="2267712"/>
            <a:ext cx="6410071" cy="700882"/>
          </a:xfrm>
        </p:spPr>
        <p:txBody>
          <a:bodyPr/>
          <a:lstStyle>
            <a:lvl1pPr marL="0" indent="0" algn="l">
              <a:buNone/>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Underwater view of a school of fish = sustainability. Replace text with optional subhead or delete.</a:t>
            </a:r>
          </a:p>
        </p:txBody>
      </p:sp>
      <p:pic>
        <p:nvPicPr>
          <p:cNvPr id="15" name="Graphic 14">
            <a:extLst>
              <a:ext uri="{FF2B5EF4-FFF2-40B4-BE49-F238E27FC236}">
                <a16:creationId xmlns:a16="http://schemas.microsoft.com/office/drawing/2014/main" id="{B03D0671-4AAD-BE48-8940-48D65B6549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196" y="6218399"/>
            <a:ext cx="1540152" cy="557784"/>
          </a:xfrm>
          <a:prstGeom prst="rect">
            <a:avLst/>
          </a:prstGeom>
        </p:spPr>
      </p:pic>
      <p:sp>
        <p:nvSpPr>
          <p:cNvPr id="16" name="Copyright" descr="Confidential copyright VMware, Inc. 2021">
            <a:extLst>
              <a:ext uri="{FF2B5EF4-FFF2-40B4-BE49-F238E27FC236}">
                <a16:creationId xmlns:a16="http://schemas.microsoft.com/office/drawing/2014/main" id="{163884E4-824D-3146-B61D-4821119E7501}"/>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 ©2022 VMware, Inc.</a:t>
            </a:r>
          </a:p>
        </p:txBody>
      </p:sp>
      <p:sp>
        <p:nvSpPr>
          <p:cNvPr id="19" name="page number">
            <a:extLst>
              <a:ext uri="{FF2B5EF4-FFF2-40B4-BE49-F238E27FC236}">
                <a16:creationId xmlns:a16="http://schemas.microsoft.com/office/drawing/2014/main" id="{75CEFF6F-DEAE-124A-A7E8-4A2D776D0794}"/>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99318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Section Header with Illustration – Leaf">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168" y="633994"/>
            <a:ext cx="7270433" cy="1229360"/>
          </a:xfrm>
        </p:spPr>
        <p:txBody>
          <a:bodyPr wrap="square" anchor="b"/>
          <a:lstStyle>
            <a:lvl1pPr algn="l">
              <a:defRPr sz="3599" b="0" cap="none" baseline="0">
                <a:solidFill>
                  <a:schemeClr val="accent2"/>
                </a:solidFill>
              </a:defRPr>
            </a:lvl1pPr>
          </a:lstStyle>
          <a:p>
            <a:r>
              <a:rPr lang="en-US"/>
              <a:t>Title Text Slide with Leaf Color Virtual Cloud Network Illustration</a:t>
            </a:r>
          </a:p>
        </p:txBody>
      </p:sp>
      <p:sp>
        <p:nvSpPr>
          <p:cNvPr id="32" name="Subtitle 2">
            <a:extLst>
              <a:ext uri="{FF2B5EF4-FFF2-40B4-BE49-F238E27FC236}">
                <a16:creationId xmlns:a16="http://schemas.microsoft.com/office/drawing/2014/main" id="{86E664DE-55F4-0A4D-8BCE-06F2C2ECF7E6}"/>
              </a:ext>
            </a:extLst>
          </p:cNvPr>
          <p:cNvSpPr>
            <a:spLocks noGrp="1"/>
          </p:cNvSpPr>
          <p:nvPr>
            <p:ph type="subTitle" idx="10" hasCustomPrompt="1"/>
          </p:nvPr>
        </p:nvSpPr>
        <p:spPr>
          <a:xfrm>
            <a:off x="571031" y="1962912"/>
            <a:ext cx="6410071" cy="700882"/>
          </a:xfrm>
        </p:spPr>
        <p:txBody>
          <a:bodyPr/>
          <a:lstStyle>
            <a:lvl1pPr marL="342797" indent="-342797" algn="l">
              <a:buClr>
                <a:schemeClr val="tx1"/>
              </a:buClr>
              <a:buFont typeface="Arial" panose="020B0604020202020204" pitchFamily="34" charset="0"/>
              <a:buChar char="•"/>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 lorem ipsum sed dolor</a:t>
            </a:r>
          </a:p>
          <a:p>
            <a:r>
              <a:rPr lang="en-US"/>
              <a:t>Lorem ipsum sed dolor</a:t>
            </a:r>
          </a:p>
          <a:p>
            <a:r>
              <a:rPr lang="en-US" err="1"/>
              <a:t>Consecteteur</a:t>
            </a:r>
            <a:r>
              <a:rPr lang="en-US"/>
              <a:t> dolor sed </a:t>
            </a:r>
            <a:r>
              <a:rPr lang="en-US" err="1"/>
              <a:t>ip</a:t>
            </a:r>
            <a:endParaRPr lang="en-US"/>
          </a:p>
          <a:p>
            <a:r>
              <a:rPr lang="en-US"/>
              <a:t>Amis et ipsum dolor sed</a:t>
            </a:r>
          </a:p>
          <a:p>
            <a:r>
              <a:rPr lang="en-US"/>
              <a:t>Lorem ipsum sed dolor</a:t>
            </a:r>
          </a:p>
        </p:txBody>
      </p:sp>
      <p:grpSp>
        <p:nvGrpSpPr>
          <p:cNvPr id="3" name="Illustration">
            <a:extLst>
              <a:ext uri="{FF2B5EF4-FFF2-40B4-BE49-F238E27FC236}">
                <a16:creationId xmlns:a16="http://schemas.microsoft.com/office/drawing/2014/main" id="{907DDB93-4013-3247-A120-8096E394A2A1}"/>
              </a:ext>
              <a:ext uri="{C183D7F6-B498-43B3-948B-1728B52AA6E4}">
                <adec:decorative xmlns:adec="http://schemas.microsoft.com/office/drawing/2017/decorative" val="1"/>
              </a:ext>
            </a:extLst>
          </p:cNvPr>
          <p:cNvGrpSpPr/>
          <p:nvPr userDrawn="1"/>
        </p:nvGrpSpPr>
        <p:grpSpPr>
          <a:xfrm>
            <a:off x="6088878" y="2647621"/>
            <a:ext cx="10238437" cy="2938624"/>
            <a:chOff x="6087291" y="2647621"/>
            <a:chExt cx="10235771" cy="2938624"/>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10111119" y="-1376207"/>
              <a:ext cx="2188116" cy="10235771"/>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33000">
                  <a:schemeClr val="accent4">
                    <a:alpha val="0"/>
                  </a:schemeClr>
                </a:gs>
                <a:gs pos="57000">
                  <a:schemeClr val="accent4">
                    <a:alpha val="70000"/>
                  </a:schemeClr>
                </a:gs>
                <a:gs pos="79000">
                  <a:schemeClr val="accent4">
                    <a:lumMod val="100000"/>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1241677" y="2717800"/>
              <a:ext cx="1010391" cy="4726500"/>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pic>
          <p:nvPicPr>
            <p:cNvPr id="14" name="Picture 13" descr="Icon&#10;&#10;">
              <a:extLst>
                <a:ext uri="{FF2B5EF4-FFF2-40B4-BE49-F238E27FC236}">
                  <a16:creationId xmlns:a16="http://schemas.microsoft.com/office/drawing/2014/main" id="{1AAC8A24-A4AF-7D42-A039-906FAF1C606E}"/>
                </a:ext>
              </a:extLst>
            </p:cNvPr>
            <p:cNvPicPr>
              <a:picLocks noChangeAspect="1"/>
            </p:cNvPicPr>
            <p:nvPr userDrawn="1"/>
          </p:nvPicPr>
          <p:blipFill>
            <a:blip r:embed="rId2"/>
            <a:stretch>
              <a:fillRect/>
            </a:stretch>
          </p:blipFill>
          <p:spPr>
            <a:xfrm>
              <a:off x="8208395" y="3141842"/>
              <a:ext cx="2119104" cy="2079370"/>
            </a:xfrm>
            <a:prstGeom prst="rect">
              <a:avLst/>
            </a:prstGeom>
          </p:spPr>
        </p:pic>
      </p:grpSp>
      <p:sp>
        <p:nvSpPr>
          <p:cNvPr id="10" name="page number">
            <a:extLst>
              <a:ext uri="{FF2B5EF4-FFF2-40B4-BE49-F238E27FC236}">
                <a16:creationId xmlns:a16="http://schemas.microsoft.com/office/drawing/2014/main" id="{5ECA43E8-B315-1E42-9C9D-CACFC17C84E6}"/>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326351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875002"/>
            <a:ext cx="4161981" cy="1107996"/>
          </a:xfrm>
        </p:spPr>
        <p:txBody>
          <a:bodyPr wrap="square" rIns="0" anchor="ctr" anchorCtr="0">
            <a:spAutoFit/>
          </a:bodyPr>
          <a:lstStyle>
            <a:lvl1pPr>
              <a:lnSpc>
                <a:spcPct val="100000"/>
              </a:lnSpc>
              <a:defRPr sz="3529"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5" name="Picture Placeholder">
            <a:extLst>
              <a:ext uri="{FF2B5EF4-FFF2-40B4-BE49-F238E27FC236}">
                <a16:creationId xmlns:a16="http://schemas.microsoft.com/office/drawing/2014/main" id="{491719DA-ACD1-41E9-813D-1BF645422B7D}"/>
              </a:ext>
            </a:extLst>
          </p:cNvPr>
          <p:cNvSpPr>
            <a:spLocks noGrp="1"/>
          </p:cNvSpPr>
          <p:nvPr>
            <p:ph type="pic" sz="quarter" idx="11" hasCustomPrompt="1"/>
          </p:nvPr>
        </p:nvSpPr>
        <p:spPr bwMode="gray">
          <a:xfrm>
            <a:off x="6096000" y="0"/>
            <a:ext cx="6096000" cy="6858000"/>
          </a:xfrm>
          <a:blipFill>
            <a:blip r:embed="rId2" cstate="screen">
              <a:extLst>
                <a:ext uri="{28A0092B-C50C-407E-A947-70E740481C1C}">
                  <a14:useLocalDpi xmlns:a14="http://schemas.microsoft.com/office/drawing/2010/main"/>
                </a:ext>
              </a:extLst>
            </a:blip>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7534190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Section Header with Illustration – Indigo">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168" y="633994"/>
            <a:ext cx="6429300" cy="1229360"/>
          </a:xfrm>
        </p:spPr>
        <p:txBody>
          <a:bodyPr wrap="square" anchor="b"/>
          <a:lstStyle>
            <a:lvl1pPr algn="l">
              <a:defRPr sz="3599" b="0" cap="none" baseline="0">
                <a:solidFill>
                  <a:schemeClr val="accent2"/>
                </a:solidFill>
              </a:defRPr>
            </a:lvl1pPr>
          </a:lstStyle>
          <a:p>
            <a:r>
              <a:rPr lang="en-US"/>
              <a:t>Title Text Slide with Indigo Digital Workspace Illustration</a:t>
            </a:r>
          </a:p>
        </p:txBody>
      </p:sp>
      <p:sp>
        <p:nvSpPr>
          <p:cNvPr id="32" name="Subtitle 2">
            <a:extLst>
              <a:ext uri="{FF2B5EF4-FFF2-40B4-BE49-F238E27FC236}">
                <a16:creationId xmlns:a16="http://schemas.microsoft.com/office/drawing/2014/main" id="{86E664DE-55F4-0A4D-8BCE-06F2C2ECF7E6}"/>
              </a:ext>
            </a:extLst>
          </p:cNvPr>
          <p:cNvSpPr>
            <a:spLocks noGrp="1"/>
          </p:cNvSpPr>
          <p:nvPr>
            <p:ph type="subTitle" idx="10" hasCustomPrompt="1"/>
          </p:nvPr>
        </p:nvSpPr>
        <p:spPr>
          <a:xfrm>
            <a:off x="571031" y="1962912"/>
            <a:ext cx="6410071" cy="700882"/>
          </a:xfrm>
        </p:spPr>
        <p:txBody>
          <a:bodyPr/>
          <a:lstStyle>
            <a:lvl1pPr marL="342797" indent="-342797" algn="l">
              <a:buClr>
                <a:schemeClr val="tx1"/>
              </a:buClr>
              <a:buFont typeface="Arial" panose="020B0604020202020204" pitchFamily="34" charset="0"/>
              <a:buChar char="•"/>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 lorem ipsum sed dolor</a:t>
            </a:r>
          </a:p>
          <a:p>
            <a:r>
              <a:rPr lang="en-US"/>
              <a:t>Lorem ipsum sed dolor</a:t>
            </a:r>
          </a:p>
          <a:p>
            <a:r>
              <a:rPr lang="en-US" err="1"/>
              <a:t>Consecteteur</a:t>
            </a:r>
            <a:r>
              <a:rPr lang="en-US"/>
              <a:t> dolor sed </a:t>
            </a:r>
            <a:r>
              <a:rPr lang="en-US" err="1"/>
              <a:t>ip</a:t>
            </a:r>
            <a:endParaRPr lang="en-US"/>
          </a:p>
          <a:p>
            <a:r>
              <a:rPr lang="en-US"/>
              <a:t>Amis et ipsum dolor sed</a:t>
            </a:r>
          </a:p>
          <a:p>
            <a:r>
              <a:rPr lang="en-US"/>
              <a:t>Lorem ipsum sed dolor</a:t>
            </a:r>
          </a:p>
        </p:txBody>
      </p:sp>
      <p:grpSp>
        <p:nvGrpSpPr>
          <p:cNvPr id="2" name="Group 1">
            <a:extLst>
              <a:ext uri="{FF2B5EF4-FFF2-40B4-BE49-F238E27FC236}">
                <a16:creationId xmlns:a16="http://schemas.microsoft.com/office/drawing/2014/main" id="{2BC3991C-DFD0-D943-BE34-F7CC89611C0E}"/>
              </a:ext>
              <a:ext uri="{C183D7F6-B498-43B3-948B-1728B52AA6E4}">
                <adec:decorative xmlns:adec="http://schemas.microsoft.com/office/drawing/2017/decorative" val="1"/>
              </a:ext>
            </a:extLst>
          </p:cNvPr>
          <p:cNvGrpSpPr/>
          <p:nvPr userDrawn="1"/>
        </p:nvGrpSpPr>
        <p:grpSpPr>
          <a:xfrm>
            <a:off x="5564049" y="2760786"/>
            <a:ext cx="10790553" cy="3097091"/>
            <a:chOff x="5562599" y="2760783"/>
            <a:chExt cx="10787743" cy="3097091"/>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9803415" y="-1480033"/>
              <a:ext cx="2306112" cy="10787743"/>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7000">
                  <a:schemeClr val="accent2">
                    <a:alpha val="0"/>
                  </a:schemeClr>
                </a:gs>
                <a:gs pos="52000">
                  <a:schemeClr val="accent2">
                    <a:alpha val="70000"/>
                  </a:schemeClr>
                </a:gs>
                <a:gs pos="78000">
                  <a:schemeClr val="accent2">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0994940" y="2834745"/>
              <a:ext cx="1064877" cy="4981381"/>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pic>
          <p:nvPicPr>
            <p:cNvPr id="6" name="Picture 5" descr="Icon&#10;&#10;">
              <a:extLst>
                <a:ext uri="{FF2B5EF4-FFF2-40B4-BE49-F238E27FC236}">
                  <a16:creationId xmlns:a16="http://schemas.microsoft.com/office/drawing/2014/main" id="{31C44375-7B71-414E-A0D4-349DC3084C0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60491" y="3247151"/>
              <a:ext cx="2938410" cy="2327324"/>
            </a:xfrm>
            <a:prstGeom prst="rect">
              <a:avLst/>
            </a:prstGeom>
          </p:spPr>
        </p:pic>
      </p:grpSp>
      <p:sp>
        <p:nvSpPr>
          <p:cNvPr id="10" name="page number">
            <a:extLst>
              <a:ext uri="{FF2B5EF4-FFF2-40B4-BE49-F238E27FC236}">
                <a16:creationId xmlns:a16="http://schemas.microsoft.com/office/drawing/2014/main" id="{EC69C965-E530-9D46-A1DF-AE6806FABA5D}"/>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342081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ection Header with Illustration – Aqua">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168" y="633994"/>
            <a:ext cx="6429300" cy="1229360"/>
          </a:xfrm>
        </p:spPr>
        <p:txBody>
          <a:bodyPr wrap="square" anchor="b"/>
          <a:lstStyle>
            <a:lvl1pPr algn="l">
              <a:defRPr sz="3599" b="0" cap="none" baseline="0">
                <a:solidFill>
                  <a:schemeClr val="accent2"/>
                </a:solidFill>
              </a:defRPr>
            </a:lvl1pPr>
          </a:lstStyle>
          <a:p>
            <a:r>
              <a:rPr lang="en-US"/>
              <a:t>Title Text Slide with Aqua Multi-Cloud Illustration</a:t>
            </a:r>
          </a:p>
        </p:txBody>
      </p:sp>
      <p:grpSp>
        <p:nvGrpSpPr>
          <p:cNvPr id="3" name="Group 2">
            <a:extLst>
              <a:ext uri="{FF2B5EF4-FFF2-40B4-BE49-F238E27FC236}">
                <a16:creationId xmlns:a16="http://schemas.microsoft.com/office/drawing/2014/main" id="{63FEA7A4-FB23-E540-B702-8C1C1BB2E1C6}"/>
              </a:ext>
              <a:ext uri="{C183D7F6-B498-43B3-948B-1728B52AA6E4}">
                <adec:decorative xmlns:adec="http://schemas.microsoft.com/office/drawing/2017/decorative" val="1"/>
              </a:ext>
            </a:extLst>
          </p:cNvPr>
          <p:cNvGrpSpPr/>
          <p:nvPr userDrawn="1"/>
        </p:nvGrpSpPr>
        <p:grpSpPr>
          <a:xfrm>
            <a:off x="6046403" y="2686053"/>
            <a:ext cx="10387209" cy="2981325"/>
            <a:chOff x="6044827" y="2686050"/>
            <a:chExt cx="10384504" cy="2981325"/>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10127123" y="-1396246"/>
              <a:ext cx="2219911" cy="10384504"/>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33000">
                  <a:schemeClr val="accent3">
                    <a:alpha val="0"/>
                  </a:schemeClr>
                </a:gs>
                <a:gs pos="55000">
                  <a:schemeClr val="accent3">
                    <a:alpha val="70000"/>
                  </a:schemeClr>
                </a:gs>
                <a:gs pos="79000">
                  <a:schemeClr val="accent3">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1274110" y="2757249"/>
              <a:ext cx="1025073" cy="4795180"/>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pic>
          <p:nvPicPr>
            <p:cNvPr id="29" name="Picture 28" descr="Icon&#10;&#10;">
              <a:extLst>
                <a:ext uri="{FF2B5EF4-FFF2-40B4-BE49-F238E27FC236}">
                  <a16:creationId xmlns:a16="http://schemas.microsoft.com/office/drawing/2014/main" id="{00FBF9A9-0DCA-4B47-9F95-7C285BFC9B9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56837" y="3103715"/>
              <a:ext cx="3270401" cy="2162469"/>
            </a:xfrm>
            <a:prstGeom prst="rect">
              <a:avLst/>
            </a:prstGeom>
          </p:spPr>
        </p:pic>
      </p:grpSp>
      <p:sp>
        <p:nvSpPr>
          <p:cNvPr id="10" name="page number">
            <a:extLst>
              <a:ext uri="{FF2B5EF4-FFF2-40B4-BE49-F238E27FC236}">
                <a16:creationId xmlns:a16="http://schemas.microsoft.com/office/drawing/2014/main" id="{E186AE1D-141B-2044-9921-1CBA3634084C}"/>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
        <p:nvSpPr>
          <p:cNvPr id="9" name="Subtitle 2">
            <a:extLst>
              <a:ext uri="{FF2B5EF4-FFF2-40B4-BE49-F238E27FC236}">
                <a16:creationId xmlns:a16="http://schemas.microsoft.com/office/drawing/2014/main" id="{2D95BE09-C36A-4B4B-A4B4-51E3E278D944}"/>
              </a:ext>
            </a:extLst>
          </p:cNvPr>
          <p:cNvSpPr>
            <a:spLocks noGrp="1"/>
          </p:cNvSpPr>
          <p:nvPr>
            <p:ph type="subTitle" idx="10" hasCustomPrompt="1"/>
          </p:nvPr>
        </p:nvSpPr>
        <p:spPr>
          <a:xfrm>
            <a:off x="571031" y="1962912"/>
            <a:ext cx="6410071" cy="700882"/>
          </a:xfrm>
        </p:spPr>
        <p:txBody>
          <a:bodyPr/>
          <a:lstStyle>
            <a:lvl1pPr marL="342797" indent="-342797" algn="l">
              <a:buClr>
                <a:schemeClr val="tx1"/>
              </a:buClr>
              <a:buFont typeface="Arial" panose="020B0604020202020204" pitchFamily="34" charset="0"/>
              <a:buChar char="•"/>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 lorem ipsum sed dolor</a:t>
            </a:r>
          </a:p>
          <a:p>
            <a:r>
              <a:rPr lang="en-US"/>
              <a:t>Lorem ipsum sed dolor</a:t>
            </a:r>
          </a:p>
          <a:p>
            <a:r>
              <a:rPr lang="en-US" err="1"/>
              <a:t>Consecteteur</a:t>
            </a:r>
            <a:r>
              <a:rPr lang="en-US"/>
              <a:t> dolor sed </a:t>
            </a:r>
            <a:r>
              <a:rPr lang="en-US" err="1"/>
              <a:t>ip</a:t>
            </a:r>
            <a:endParaRPr lang="en-US"/>
          </a:p>
          <a:p>
            <a:r>
              <a:rPr lang="en-US"/>
              <a:t>Amis et ipsum dolor sed</a:t>
            </a:r>
          </a:p>
          <a:p>
            <a:r>
              <a:rPr lang="en-US"/>
              <a:t>Lorem ipsum sed dolor</a:t>
            </a:r>
          </a:p>
        </p:txBody>
      </p:sp>
    </p:spTree>
    <p:extLst>
      <p:ext uri="{BB962C8B-B14F-4D97-AF65-F5344CB8AC3E}">
        <p14:creationId xmlns:p14="http://schemas.microsoft.com/office/powerpoint/2010/main" val="119943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Section Header with Illustration – Ocean">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167" y="633994"/>
            <a:ext cx="7323611" cy="1229360"/>
          </a:xfrm>
        </p:spPr>
        <p:txBody>
          <a:bodyPr wrap="square" anchor="b"/>
          <a:lstStyle>
            <a:lvl1pPr algn="l">
              <a:defRPr sz="3599" b="0" cap="none" baseline="0">
                <a:solidFill>
                  <a:schemeClr val="accent2"/>
                </a:solidFill>
              </a:defRPr>
            </a:lvl1pPr>
          </a:lstStyle>
          <a:p>
            <a:r>
              <a:rPr lang="en-US"/>
              <a:t>Title Text Slide with Ocean Color Virtual Cloud Network Illustration</a:t>
            </a:r>
          </a:p>
        </p:txBody>
      </p:sp>
      <p:grpSp>
        <p:nvGrpSpPr>
          <p:cNvPr id="3" name="Group 2">
            <a:extLst>
              <a:ext uri="{FF2B5EF4-FFF2-40B4-BE49-F238E27FC236}">
                <a16:creationId xmlns:a16="http://schemas.microsoft.com/office/drawing/2014/main" id="{65B8F874-D193-EE48-B5D2-527C9F2D59CD}"/>
              </a:ext>
              <a:ext uri="{C183D7F6-B498-43B3-948B-1728B52AA6E4}">
                <adec:decorative xmlns:adec="http://schemas.microsoft.com/office/drawing/2017/decorative" val="1"/>
              </a:ext>
            </a:extLst>
          </p:cNvPr>
          <p:cNvGrpSpPr/>
          <p:nvPr userDrawn="1"/>
        </p:nvGrpSpPr>
        <p:grpSpPr>
          <a:xfrm>
            <a:off x="5849430" y="2805838"/>
            <a:ext cx="10397764" cy="2984355"/>
            <a:chOff x="5847907" y="2763303"/>
            <a:chExt cx="10395056" cy="2984355"/>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9934351" y="-1323141"/>
              <a:ext cx="2222167" cy="10395056"/>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33000">
                  <a:schemeClr val="accent1">
                    <a:alpha val="0"/>
                  </a:schemeClr>
                </a:gs>
                <a:gs pos="56000">
                  <a:schemeClr val="accent1">
                    <a:alpha val="70000"/>
                  </a:schemeClr>
                </a:gs>
                <a:gs pos="78000">
                  <a:schemeClr val="accent1">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1082502" y="2834575"/>
              <a:ext cx="1026114" cy="4800052"/>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pic>
          <p:nvPicPr>
            <p:cNvPr id="4" name="Picture 3">
              <a:extLst>
                <a:ext uri="{FF2B5EF4-FFF2-40B4-BE49-F238E27FC236}">
                  <a16:creationId xmlns:a16="http://schemas.microsoft.com/office/drawing/2014/main" id="{0BB8F28C-903D-A34B-B23A-0C6DD9A01B0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46785" y="2934586"/>
              <a:ext cx="2146119" cy="2096784"/>
            </a:xfrm>
            <a:prstGeom prst="rect">
              <a:avLst/>
            </a:prstGeom>
          </p:spPr>
        </p:pic>
      </p:grpSp>
      <p:sp>
        <p:nvSpPr>
          <p:cNvPr id="10" name="page number">
            <a:extLst>
              <a:ext uri="{FF2B5EF4-FFF2-40B4-BE49-F238E27FC236}">
                <a16:creationId xmlns:a16="http://schemas.microsoft.com/office/drawing/2014/main" id="{6C83A762-8032-D146-92FB-F5E59AD2A596}"/>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
        <p:nvSpPr>
          <p:cNvPr id="9" name="Subtitle 2">
            <a:extLst>
              <a:ext uri="{FF2B5EF4-FFF2-40B4-BE49-F238E27FC236}">
                <a16:creationId xmlns:a16="http://schemas.microsoft.com/office/drawing/2014/main" id="{440E066E-D547-6E42-9DC5-A20A619B8CBC}"/>
              </a:ext>
            </a:extLst>
          </p:cNvPr>
          <p:cNvSpPr>
            <a:spLocks noGrp="1"/>
          </p:cNvSpPr>
          <p:nvPr>
            <p:ph type="subTitle" idx="10" hasCustomPrompt="1"/>
          </p:nvPr>
        </p:nvSpPr>
        <p:spPr>
          <a:xfrm>
            <a:off x="571031" y="1962912"/>
            <a:ext cx="6410071" cy="700882"/>
          </a:xfrm>
        </p:spPr>
        <p:txBody>
          <a:bodyPr/>
          <a:lstStyle>
            <a:lvl1pPr marL="342797" indent="-342797" algn="l">
              <a:buClr>
                <a:schemeClr val="tx1"/>
              </a:buClr>
              <a:buFont typeface="Arial" panose="020B0604020202020204" pitchFamily="34" charset="0"/>
              <a:buChar char="•"/>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 lorem ipsum sed dolor</a:t>
            </a:r>
          </a:p>
          <a:p>
            <a:r>
              <a:rPr lang="en-US"/>
              <a:t>Lorem ipsum sed dolor</a:t>
            </a:r>
          </a:p>
          <a:p>
            <a:r>
              <a:rPr lang="en-US" err="1"/>
              <a:t>Consecteteur</a:t>
            </a:r>
            <a:r>
              <a:rPr lang="en-US"/>
              <a:t> dolor sed </a:t>
            </a:r>
            <a:r>
              <a:rPr lang="en-US" err="1"/>
              <a:t>ip</a:t>
            </a:r>
            <a:endParaRPr lang="en-US"/>
          </a:p>
          <a:p>
            <a:r>
              <a:rPr lang="en-US"/>
              <a:t>Amis et ipsum dolor sed</a:t>
            </a:r>
          </a:p>
          <a:p>
            <a:r>
              <a:rPr lang="en-US"/>
              <a:t>Lorem ipsum sed dolor</a:t>
            </a:r>
          </a:p>
        </p:txBody>
      </p:sp>
    </p:spTree>
    <p:extLst>
      <p:ext uri="{BB962C8B-B14F-4D97-AF65-F5344CB8AC3E}">
        <p14:creationId xmlns:p14="http://schemas.microsoft.com/office/powerpoint/2010/main" val="103280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ection Header with Illustration – Plum">
    <p:bg>
      <p:bgPr>
        <a:solidFill>
          <a:schemeClr val="bg1"/>
        </a:solidFill>
        <a:effectLst/>
      </p:bgPr>
    </p:bg>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465064DB-79E1-A641-9982-84900283437A}"/>
              </a:ext>
            </a:extLst>
          </p:cNvPr>
          <p:cNvSpPr>
            <a:spLocks noGrp="1"/>
          </p:cNvSpPr>
          <p:nvPr>
            <p:ph type="title" hasCustomPrompt="1"/>
          </p:nvPr>
        </p:nvSpPr>
        <p:spPr>
          <a:xfrm>
            <a:off x="557169" y="633994"/>
            <a:ext cx="6759937" cy="1229360"/>
          </a:xfrm>
        </p:spPr>
        <p:txBody>
          <a:bodyPr wrap="square" anchor="b"/>
          <a:lstStyle>
            <a:lvl1pPr algn="l">
              <a:defRPr sz="3599" b="0" cap="none" baseline="0">
                <a:solidFill>
                  <a:schemeClr val="accent2"/>
                </a:solidFill>
              </a:defRPr>
            </a:lvl1pPr>
          </a:lstStyle>
          <a:p>
            <a:r>
              <a:rPr lang="en-US"/>
              <a:t>Title Text Slide with Plum Color Intrinsic Security Illustration</a:t>
            </a:r>
          </a:p>
        </p:txBody>
      </p:sp>
      <p:grpSp>
        <p:nvGrpSpPr>
          <p:cNvPr id="3" name="Group 2">
            <a:extLst>
              <a:ext uri="{FF2B5EF4-FFF2-40B4-BE49-F238E27FC236}">
                <a16:creationId xmlns:a16="http://schemas.microsoft.com/office/drawing/2014/main" id="{6939AD08-B308-7E43-AB28-1AD4B8957C6B}"/>
              </a:ext>
              <a:ext uri="{C183D7F6-B498-43B3-948B-1728B52AA6E4}">
                <adec:decorative xmlns:adec="http://schemas.microsoft.com/office/drawing/2017/decorative" val="1"/>
              </a:ext>
            </a:extLst>
          </p:cNvPr>
          <p:cNvGrpSpPr/>
          <p:nvPr userDrawn="1"/>
        </p:nvGrpSpPr>
        <p:grpSpPr>
          <a:xfrm>
            <a:off x="6157856" y="2771666"/>
            <a:ext cx="10099974" cy="2912201"/>
            <a:chOff x="4413887" y="1843895"/>
            <a:chExt cx="12945495" cy="3733644"/>
          </a:xfrm>
        </p:grpSpPr>
        <p:sp>
          <p:nvSpPr>
            <p:cNvPr id="18" name="Freeform: Shape 19">
              <a:extLst>
                <a:ext uri="{FF2B5EF4-FFF2-40B4-BE49-F238E27FC236}">
                  <a16:creationId xmlns:a16="http://schemas.microsoft.com/office/drawing/2014/main" id="{816BD8A4-84A9-4840-9ECC-4E5E8EAEB1C3}"/>
                </a:ext>
                <a:ext uri="{C183D7F6-B498-43B3-948B-1728B52AA6E4}">
                  <adec:decorative xmlns:adec="http://schemas.microsoft.com/office/drawing/2017/decorative" val="1"/>
                </a:ext>
              </a:extLst>
            </p:cNvPr>
            <p:cNvSpPr/>
            <p:nvPr userDrawn="1"/>
          </p:nvSpPr>
          <p:spPr>
            <a:xfrm rot="2700000">
              <a:off x="9502946" y="-3228090"/>
              <a:ext cx="2767378" cy="12945495"/>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6000">
                  <a:schemeClr val="accent5">
                    <a:alpha val="0"/>
                  </a:schemeClr>
                </a:gs>
                <a:gs pos="53000">
                  <a:schemeClr val="accent5">
                    <a:alpha val="70000"/>
                  </a:schemeClr>
                </a:gs>
                <a:gs pos="78000">
                  <a:schemeClr val="accent5">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8">
              <a:extLst>
                <a:ext uri="{FF2B5EF4-FFF2-40B4-BE49-F238E27FC236}">
                  <a16:creationId xmlns:a16="http://schemas.microsoft.com/office/drawing/2014/main" id="{DE2C9364-4B83-C74B-A792-2D2C19FC68E9}"/>
                </a:ext>
                <a:ext uri="{C183D7F6-B498-43B3-948B-1728B52AA6E4}">
                  <adec:decorative xmlns:adec="http://schemas.microsoft.com/office/drawing/2017/decorative" val="1"/>
                </a:ext>
              </a:extLst>
            </p:cNvPr>
            <p:cNvSpPr/>
            <p:nvPr userDrawn="1"/>
          </p:nvSpPr>
          <p:spPr>
            <a:xfrm rot="2700000">
              <a:off x="10932797" y="1949727"/>
              <a:ext cx="1277873" cy="5977751"/>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bg1">
                    <a:alpha val="0"/>
                  </a:schemeClr>
                </a:gs>
                <a:gs pos="7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pic>
          <p:nvPicPr>
            <p:cNvPr id="4" name="Picture 3" descr="Icon&#10;&#10;">
              <a:extLst>
                <a:ext uri="{FF2B5EF4-FFF2-40B4-BE49-F238E27FC236}">
                  <a16:creationId xmlns:a16="http://schemas.microsoft.com/office/drawing/2014/main" id="{C939AE73-F1AB-C848-B29C-1763B3E10A8A}"/>
                </a:ext>
              </a:extLst>
            </p:cNvPr>
            <p:cNvPicPr>
              <a:picLocks noChangeAspect="1"/>
            </p:cNvPicPr>
            <p:nvPr userDrawn="1"/>
          </p:nvPicPr>
          <p:blipFill>
            <a:blip r:embed="rId2"/>
            <a:stretch>
              <a:fillRect/>
            </a:stretch>
          </p:blipFill>
          <p:spPr>
            <a:xfrm>
              <a:off x="6811347" y="1843895"/>
              <a:ext cx="2631885" cy="2989069"/>
            </a:xfrm>
            <a:prstGeom prst="rect">
              <a:avLst/>
            </a:prstGeom>
          </p:spPr>
        </p:pic>
      </p:grpSp>
      <p:sp>
        <p:nvSpPr>
          <p:cNvPr id="10" name="page number">
            <a:extLst>
              <a:ext uri="{FF2B5EF4-FFF2-40B4-BE49-F238E27FC236}">
                <a16:creationId xmlns:a16="http://schemas.microsoft.com/office/drawing/2014/main" id="{504A0DA9-DB77-B34C-9A1C-8C06BA8295A4}"/>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
        <p:nvSpPr>
          <p:cNvPr id="9" name="Subtitle 2">
            <a:extLst>
              <a:ext uri="{FF2B5EF4-FFF2-40B4-BE49-F238E27FC236}">
                <a16:creationId xmlns:a16="http://schemas.microsoft.com/office/drawing/2014/main" id="{46C00632-F722-264C-AADE-DE27CE15D72F}"/>
              </a:ext>
            </a:extLst>
          </p:cNvPr>
          <p:cNvSpPr>
            <a:spLocks noGrp="1"/>
          </p:cNvSpPr>
          <p:nvPr>
            <p:ph type="subTitle" idx="10" hasCustomPrompt="1"/>
          </p:nvPr>
        </p:nvSpPr>
        <p:spPr>
          <a:xfrm>
            <a:off x="571031" y="1962912"/>
            <a:ext cx="6410071" cy="700882"/>
          </a:xfrm>
        </p:spPr>
        <p:txBody>
          <a:bodyPr/>
          <a:lstStyle>
            <a:lvl1pPr marL="342797" indent="-342797" algn="l">
              <a:buClr>
                <a:schemeClr val="tx1"/>
              </a:buClr>
              <a:buFont typeface="Arial" panose="020B0604020202020204" pitchFamily="34" charset="0"/>
              <a:buChar char="•"/>
              <a:defRPr sz="2399">
                <a:solidFill>
                  <a:schemeClr val="tx2"/>
                </a:solidFill>
                <a:latin typeface="+mj-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text lorem ipsum sed dolor</a:t>
            </a:r>
          </a:p>
          <a:p>
            <a:r>
              <a:rPr lang="en-US"/>
              <a:t>Lorem ipsum sed dolor</a:t>
            </a:r>
          </a:p>
          <a:p>
            <a:r>
              <a:rPr lang="en-US" err="1"/>
              <a:t>Consecteteur</a:t>
            </a:r>
            <a:r>
              <a:rPr lang="en-US"/>
              <a:t> dolor sed </a:t>
            </a:r>
            <a:r>
              <a:rPr lang="en-US" err="1"/>
              <a:t>ip</a:t>
            </a:r>
            <a:endParaRPr lang="en-US"/>
          </a:p>
          <a:p>
            <a:r>
              <a:rPr lang="en-US"/>
              <a:t>Amis et ipsum dolor sed</a:t>
            </a:r>
          </a:p>
          <a:p>
            <a:r>
              <a:rPr lang="en-US"/>
              <a:t>Lorem ipsum sed dolor</a:t>
            </a:r>
          </a:p>
        </p:txBody>
      </p:sp>
    </p:spTree>
    <p:extLst>
      <p:ext uri="{BB962C8B-B14F-4D97-AF65-F5344CB8AC3E}">
        <p14:creationId xmlns:p14="http://schemas.microsoft.com/office/powerpoint/2010/main" val="62536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Quote – Leaf">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608D3F09-D706-3940-8906-CE0F09AC4BB6}"/>
              </a:ext>
            </a:extLst>
          </p:cNvPr>
          <p:cNvSpPr>
            <a:spLocks noGrp="1"/>
          </p:cNvSpPr>
          <p:nvPr>
            <p:ph type="body" sz="quarter" idx="16" hasCustomPrompt="1"/>
          </p:nvPr>
        </p:nvSpPr>
        <p:spPr>
          <a:xfrm>
            <a:off x="439026" y="1600200"/>
            <a:ext cx="5463581" cy="3200400"/>
          </a:xfrm>
        </p:spPr>
        <p:txBody>
          <a:bodyPr anchor="b"/>
          <a:lstStyle>
            <a:lvl1pPr marL="169812" indent="-169812">
              <a:buClrTx/>
              <a:buSzPct val="100000"/>
              <a:buFont typeface="Metropolis" panose="00000500000000000000" pitchFamily="2" charset="0"/>
              <a:buChar char="“"/>
              <a:defRPr sz="2799">
                <a:solidFill>
                  <a:schemeClr val="accent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Quote text on left, leaf and ocean parallelograms on right. Lorem ipsum sed.”</a:t>
            </a:r>
          </a:p>
        </p:txBody>
      </p:sp>
      <p:sp>
        <p:nvSpPr>
          <p:cNvPr id="19" name="Text Placeholder 10">
            <a:extLst>
              <a:ext uri="{FF2B5EF4-FFF2-40B4-BE49-F238E27FC236}">
                <a16:creationId xmlns:a16="http://schemas.microsoft.com/office/drawing/2014/main" id="{C1E51E88-6733-7942-B20E-2C56F8B2ED21}"/>
              </a:ext>
            </a:extLst>
          </p:cNvPr>
          <p:cNvSpPr>
            <a:spLocks noGrp="1"/>
          </p:cNvSpPr>
          <p:nvPr>
            <p:ph type="body" sz="quarter" idx="17" hasCustomPrompt="1"/>
          </p:nvPr>
        </p:nvSpPr>
        <p:spPr>
          <a:xfrm>
            <a:off x="612809" y="5065776"/>
            <a:ext cx="4582337" cy="274320"/>
          </a:xfrm>
        </p:spPr>
        <p:txBody>
          <a:bodyPr/>
          <a:lstStyle>
            <a:lvl1pPr>
              <a:defRPr sz="1799">
                <a:solidFill>
                  <a:schemeClr val="accent2"/>
                </a:solidFill>
              </a:defRPr>
            </a:lvl1pPr>
          </a:lstStyle>
          <a:p>
            <a:pPr lvl="0"/>
            <a:r>
              <a:rPr lang="en-US"/>
              <a:t>Source Name</a:t>
            </a:r>
          </a:p>
        </p:txBody>
      </p:sp>
      <p:grpSp>
        <p:nvGrpSpPr>
          <p:cNvPr id="2" name="Group 1">
            <a:extLst>
              <a:ext uri="{FF2B5EF4-FFF2-40B4-BE49-F238E27FC236}">
                <a16:creationId xmlns:a16="http://schemas.microsoft.com/office/drawing/2014/main" id="{AA588109-A3B0-F349-A053-2B0486EACEDD}"/>
              </a:ext>
              <a:ext uri="{C183D7F6-B498-43B3-948B-1728B52AA6E4}">
                <adec:decorative xmlns:adec="http://schemas.microsoft.com/office/drawing/2017/decorative" val="1"/>
              </a:ext>
            </a:extLst>
          </p:cNvPr>
          <p:cNvGrpSpPr/>
          <p:nvPr userDrawn="1"/>
        </p:nvGrpSpPr>
        <p:grpSpPr>
          <a:xfrm>
            <a:off x="2891514" y="1541857"/>
            <a:ext cx="11116065" cy="4175661"/>
            <a:chOff x="2890760" y="1541857"/>
            <a:chExt cx="11113170" cy="4175661"/>
          </a:xfrm>
        </p:grpSpPr>
        <p:sp>
          <p:nvSpPr>
            <p:cNvPr id="23" name="Freeform: Shape 23">
              <a:extLst>
                <a:ext uri="{FF2B5EF4-FFF2-40B4-BE49-F238E27FC236}">
                  <a16:creationId xmlns:a16="http://schemas.microsoft.com/office/drawing/2014/main" id="{F5621D6A-7BA7-2D4E-9E9C-E48F3EA9A806}"/>
                </a:ext>
              </a:extLst>
            </p:cNvPr>
            <p:cNvSpPr/>
            <p:nvPr userDrawn="1"/>
          </p:nvSpPr>
          <p:spPr>
            <a:xfrm rot="13500000">
              <a:off x="6699960" y="862779"/>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30000">
                  <a:srgbClr val="F4F8FA">
                    <a:alpha val="0"/>
                  </a:srgbClr>
                </a:gs>
                <a:gs pos="100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88B38AB6-48D7-BF47-8944-C9B92F716B9B}"/>
                </a:ext>
              </a:extLst>
            </p:cNvPr>
            <p:cNvSpPr/>
            <p:nvPr userDrawn="1"/>
          </p:nvSpPr>
          <p:spPr>
            <a:xfrm rot="2700000">
              <a:off x="9149191" y="-2267343"/>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2000">
                  <a:srgbClr val="F4F8FA">
                    <a:alpha val="0"/>
                  </a:srgbClr>
                </a:gs>
                <a:gs pos="100000">
                  <a:schemeClr val="accent4"/>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11" name="Picture Placeholder 11" descr="logo placeholder: click to insert logo or delete box if not needed">
            <a:extLst>
              <a:ext uri="{FF2B5EF4-FFF2-40B4-BE49-F238E27FC236}">
                <a16:creationId xmlns:a16="http://schemas.microsoft.com/office/drawing/2014/main" id="{953CF3A7-833E-B042-A405-AB46430C4476}"/>
              </a:ext>
            </a:extLst>
          </p:cNvPr>
          <p:cNvSpPr>
            <a:spLocks noGrp="1"/>
          </p:cNvSpPr>
          <p:nvPr>
            <p:ph type="pic" sz="quarter" idx="4294967295" hasCustomPrompt="1"/>
          </p:nvPr>
        </p:nvSpPr>
        <p:spPr>
          <a:xfrm>
            <a:off x="8927810" y="4619335"/>
            <a:ext cx="2740739" cy="1371600"/>
          </a:xfrm>
        </p:spPr>
        <p:txBody>
          <a:bodyPr/>
          <a:lstStyle/>
          <a:p>
            <a:r>
              <a:rPr lang="en-US"/>
              <a:t>Click to insert logo or delete box if not needed</a:t>
            </a:r>
          </a:p>
        </p:txBody>
      </p:sp>
      <p:pic>
        <p:nvPicPr>
          <p:cNvPr id="15" name="Graphic 14">
            <a:extLst>
              <a:ext uri="{FF2B5EF4-FFF2-40B4-BE49-F238E27FC236}">
                <a16:creationId xmlns:a16="http://schemas.microsoft.com/office/drawing/2014/main" id="{56CF49B1-1E74-3F4C-8694-8D087C1A90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6" y="6218399"/>
            <a:ext cx="1540152" cy="557784"/>
          </a:xfrm>
          <a:prstGeom prst="rect">
            <a:avLst/>
          </a:prstGeom>
        </p:spPr>
      </p:pic>
      <p:sp>
        <p:nvSpPr>
          <p:cNvPr id="16" name="Copyright" descr="Confidential copyright VMware, Inc. 2021">
            <a:extLst>
              <a:ext uri="{FF2B5EF4-FFF2-40B4-BE49-F238E27FC236}">
                <a16:creationId xmlns:a16="http://schemas.microsoft.com/office/drawing/2014/main" id="{1D0B5D01-0665-0146-8FD3-E69D9625BEF7}"/>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 ©2022 VMware, Inc.</a:t>
            </a:r>
          </a:p>
        </p:txBody>
      </p:sp>
      <p:sp>
        <p:nvSpPr>
          <p:cNvPr id="17" name="page number">
            <a:extLst>
              <a:ext uri="{FF2B5EF4-FFF2-40B4-BE49-F238E27FC236}">
                <a16:creationId xmlns:a16="http://schemas.microsoft.com/office/drawing/2014/main" id="{D03B3F1E-BEE4-0C40-B954-F58A7FCE9AE3}"/>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403838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Quote – Plum">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608D3F09-D706-3940-8906-CE0F09AC4BB6}"/>
              </a:ext>
            </a:extLst>
          </p:cNvPr>
          <p:cNvSpPr>
            <a:spLocks noGrp="1"/>
          </p:cNvSpPr>
          <p:nvPr>
            <p:ph type="body" sz="quarter" idx="16" hasCustomPrompt="1"/>
          </p:nvPr>
        </p:nvSpPr>
        <p:spPr>
          <a:xfrm>
            <a:off x="439026" y="1600200"/>
            <a:ext cx="5414658" cy="3200400"/>
          </a:xfrm>
        </p:spPr>
        <p:txBody>
          <a:bodyPr anchor="b"/>
          <a:lstStyle>
            <a:lvl1pPr marL="169812" indent="-169812">
              <a:buClrTx/>
              <a:buSzPct val="100000"/>
              <a:buFont typeface="Metropolis" panose="00000500000000000000" pitchFamily="2" charset="0"/>
              <a:buChar char="“"/>
              <a:defRPr sz="2799">
                <a:solidFill>
                  <a:schemeClr val="accent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Quote text on left, plum and indigo parallelograms on the right. Lorem ipsum sed.”</a:t>
            </a:r>
          </a:p>
        </p:txBody>
      </p:sp>
      <p:sp>
        <p:nvSpPr>
          <p:cNvPr id="19" name="Text Placeholder 10">
            <a:extLst>
              <a:ext uri="{FF2B5EF4-FFF2-40B4-BE49-F238E27FC236}">
                <a16:creationId xmlns:a16="http://schemas.microsoft.com/office/drawing/2014/main" id="{C1E51E88-6733-7942-B20E-2C56F8B2ED21}"/>
              </a:ext>
            </a:extLst>
          </p:cNvPr>
          <p:cNvSpPr>
            <a:spLocks noGrp="1"/>
          </p:cNvSpPr>
          <p:nvPr>
            <p:ph type="body" sz="quarter" idx="17" hasCustomPrompt="1"/>
          </p:nvPr>
        </p:nvSpPr>
        <p:spPr>
          <a:xfrm>
            <a:off x="612809" y="5065776"/>
            <a:ext cx="4582337" cy="274320"/>
          </a:xfrm>
        </p:spPr>
        <p:txBody>
          <a:bodyPr/>
          <a:lstStyle>
            <a:lvl1pPr>
              <a:defRPr sz="1799">
                <a:solidFill>
                  <a:schemeClr val="accent2"/>
                </a:solidFill>
              </a:defRPr>
            </a:lvl1pPr>
          </a:lstStyle>
          <a:p>
            <a:pPr lvl="0"/>
            <a:r>
              <a:rPr lang="en-US"/>
              <a:t>Source Name</a:t>
            </a:r>
          </a:p>
        </p:txBody>
      </p:sp>
      <p:grpSp>
        <p:nvGrpSpPr>
          <p:cNvPr id="2" name="Group 1">
            <a:extLst>
              <a:ext uri="{FF2B5EF4-FFF2-40B4-BE49-F238E27FC236}">
                <a16:creationId xmlns:a16="http://schemas.microsoft.com/office/drawing/2014/main" id="{1A578B67-8880-784A-A902-6A1294D784F0}"/>
              </a:ext>
              <a:ext uri="{C183D7F6-B498-43B3-948B-1728B52AA6E4}">
                <adec:decorative xmlns:adec="http://schemas.microsoft.com/office/drawing/2017/decorative" val="1"/>
              </a:ext>
            </a:extLst>
          </p:cNvPr>
          <p:cNvGrpSpPr/>
          <p:nvPr userDrawn="1"/>
        </p:nvGrpSpPr>
        <p:grpSpPr>
          <a:xfrm>
            <a:off x="2891514" y="1541857"/>
            <a:ext cx="11116065" cy="4175661"/>
            <a:chOff x="2890760" y="1541857"/>
            <a:chExt cx="11113170" cy="4175661"/>
          </a:xfrm>
        </p:grpSpPr>
        <p:sp>
          <p:nvSpPr>
            <p:cNvPr id="23" name="Freeform: Shape 23">
              <a:extLst>
                <a:ext uri="{FF2B5EF4-FFF2-40B4-BE49-F238E27FC236}">
                  <a16:creationId xmlns:a16="http://schemas.microsoft.com/office/drawing/2014/main" id="{C1466380-5063-9D46-90F9-93AB3505D06F}"/>
                </a:ext>
              </a:extLst>
            </p:cNvPr>
            <p:cNvSpPr/>
            <p:nvPr userDrawn="1"/>
          </p:nvSpPr>
          <p:spPr>
            <a:xfrm rot="13500000">
              <a:off x="6699960" y="862779"/>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30000">
                  <a:schemeClr val="bg1">
                    <a:alpha val="0"/>
                  </a:schemeClr>
                </a:gs>
                <a:gs pos="100000">
                  <a:schemeClr val="accent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291D11C0-4B32-9840-9A60-66D012C1EC3D}"/>
                </a:ext>
              </a:extLst>
            </p:cNvPr>
            <p:cNvSpPr/>
            <p:nvPr userDrawn="1"/>
          </p:nvSpPr>
          <p:spPr>
            <a:xfrm rot="2700000">
              <a:off x="9149191" y="-2267343"/>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2000">
                  <a:schemeClr val="bg1">
                    <a:alpha val="0"/>
                  </a:schemeClr>
                </a:gs>
                <a:gs pos="100000">
                  <a:schemeClr val="accent5"/>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11" name="Picture Placeholder 11" descr="logo placeholder: click to insert logo or delete box if not needed">
            <a:extLst>
              <a:ext uri="{FF2B5EF4-FFF2-40B4-BE49-F238E27FC236}">
                <a16:creationId xmlns:a16="http://schemas.microsoft.com/office/drawing/2014/main" id="{A92ABA6C-6064-9743-BF58-8AB21015448D}"/>
              </a:ext>
            </a:extLst>
          </p:cNvPr>
          <p:cNvSpPr>
            <a:spLocks noGrp="1"/>
          </p:cNvSpPr>
          <p:nvPr>
            <p:ph type="pic" sz="quarter" idx="4294967295" hasCustomPrompt="1"/>
          </p:nvPr>
        </p:nvSpPr>
        <p:spPr>
          <a:xfrm>
            <a:off x="8927810" y="4619335"/>
            <a:ext cx="2740739" cy="1371600"/>
          </a:xfrm>
        </p:spPr>
        <p:txBody>
          <a:bodyPr/>
          <a:lstStyle/>
          <a:p>
            <a:r>
              <a:rPr lang="en-US"/>
              <a:t>Click to insert logo or delete box if not needed</a:t>
            </a:r>
          </a:p>
        </p:txBody>
      </p:sp>
      <p:pic>
        <p:nvPicPr>
          <p:cNvPr id="15" name="Graphic 14">
            <a:extLst>
              <a:ext uri="{FF2B5EF4-FFF2-40B4-BE49-F238E27FC236}">
                <a16:creationId xmlns:a16="http://schemas.microsoft.com/office/drawing/2014/main" id="{49AC1CF0-19BE-BF46-ACDD-FDC928BF44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6" y="6218399"/>
            <a:ext cx="1540152" cy="557784"/>
          </a:xfrm>
          <a:prstGeom prst="rect">
            <a:avLst/>
          </a:prstGeom>
        </p:spPr>
      </p:pic>
      <p:sp>
        <p:nvSpPr>
          <p:cNvPr id="16" name="Copyright" descr="Confidential copyright VMware, Inc. 2021">
            <a:extLst>
              <a:ext uri="{FF2B5EF4-FFF2-40B4-BE49-F238E27FC236}">
                <a16:creationId xmlns:a16="http://schemas.microsoft.com/office/drawing/2014/main" id="{C051D70B-DBA0-4C40-8AB4-46A2F20CE62D}"/>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 ©2022 VMware, Inc.</a:t>
            </a:r>
          </a:p>
        </p:txBody>
      </p:sp>
      <p:sp>
        <p:nvSpPr>
          <p:cNvPr id="17" name="page number">
            <a:extLst>
              <a:ext uri="{FF2B5EF4-FFF2-40B4-BE49-F238E27FC236}">
                <a16:creationId xmlns:a16="http://schemas.microsoft.com/office/drawing/2014/main" id="{DBC60254-9AEC-2A49-ABD6-870EE5B97F6C}"/>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220313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Quote – Aqua">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608D3F09-D706-3940-8906-CE0F09AC4BB6}"/>
              </a:ext>
            </a:extLst>
          </p:cNvPr>
          <p:cNvSpPr>
            <a:spLocks noGrp="1"/>
          </p:cNvSpPr>
          <p:nvPr>
            <p:ph type="body" sz="quarter" idx="16" hasCustomPrompt="1"/>
          </p:nvPr>
        </p:nvSpPr>
        <p:spPr>
          <a:xfrm>
            <a:off x="439026" y="1600200"/>
            <a:ext cx="5414658" cy="3200400"/>
          </a:xfrm>
        </p:spPr>
        <p:txBody>
          <a:bodyPr anchor="b"/>
          <a:lstStyle>
            <a:lvl1pPr marL="169812" indent="-169812">
              <a:buClrTx/>
              <a:buSzPct val="100000"/>
              <a:buFont typeface="Metropolis" panose="00000500000000000000" pitchFamily="2" charset="0"/>
              <a:buChar char="“"/>
              <a:defRPr sz="2799">
                <a:solidFill>
                  <a:schemeClr val="accent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Quote text on left, aqua and ocean parallelograms on right. Lorem ipsum sed.”</a:t>
            </a:r>
          </a:p>
        </p:txBody>
      </p:sp>
      <p:sp>
        <p:nvSpPr>
          <p:cNvPr id="19" name="Text Placeholder 10">
            <a:extLst>
              <a:ext uri="{FF2B5EF4-FFF2-40B4-BE49-F238E27FC236}">
                <a16:creationId xmlns:a16="http://schemas.microsoft.com/office/drawing/2014/main" id="{C1E51E88-6733-7942-B20E-2C56F8B2ED21}"/>
              </a:ext>
            </a:extLst>
          </p:cNvPr>
          <p:cNvSpPr>
            <a:spLocks noGrp="1"/>
          </p:cNvSpPr>
          <p:nvPr>
            <p:ph type="body" sz="quarter" idx="17" hasCustomPrompt="1"/>
          </p:nvPr>
        </p:nvSpPr>
        <p:spPr>
          <a:xfrm>
            <a:off x="612809" y="5065776"/>
            <a:ext cx="4582337" cy="274320"/>
          </a:xfrm>
        </p:spPr>
        <p:txBody>
          <a:bodyPr/>
          <a:lstStyle>
            <a:lvl1pPr>
              <a:defRPr sz="1799">
                <a:solidFill>
                  <a:schemeClr val="accent2"/>
                </a:solidFill>
              </a:defRPr>
            </a:lvl1pPr>
          </a:lstStyle>
          <a:p>
            <a:pPr lvl="0"/>
            <a:r>
              <a:rPr lang="en-US"/>
              <a:t>Source Name</a:t>
            </a:r>
          </a:p>
        </p:txBody>
      </p:sp>
      <p:grpSp>
        <p:nvGrpSpPr>
          <p:cNvPr id="2" name="Group 1">
            <a:extLst>
              <a:ext uri="{FF2B5EF4-FFF2-40B4-BE49-F238E27FC236}">
                <a16:creationId xmlns:a16="http://schemas.microsoft.com/office/drawing/2014/main" id="{9D4BBE16-1FB5-984C-BF65-9595C408E58E}"/>
              </a:ext>
              <a:ext uri="{C183D7F6-B498-43B3-948B-1728B52AA6E4}">
                <adec:decorative xmlns:adec="http://schemas.microsoft.com/office/drawing/2017/decorative" val="1"/>
              </a:ext>
            </a:extLst>
          </p:cNvPr>
          <p:cNvGrpSpPr/>
          <p:nvPr userDrawn="1"/>
        </p:nvGrpSpPr>
        <p:grpSpPr>
          <a:xfrm>
            <a:off x="2891514" y="1541857"/>
            <a:ext cx="11116065" cy="4175661"/>
            <a:chOff x="2890760" y="1541857"/>
            <a:chExt cx="11113170" cy="4175661"/>
          </a:xfrm>
        </p:grpSpPr>
        <p:sp>
          <p:nvSpPr>
            <p:cNvPr id="23" name="Freeform: Shape 23">
              <a:extLst>
                <a:ext uri="{FF2B5EF4-FFF2-40B4-BE49-F238E27FC236}">
                  <a16:creationId xmlns:a16="http://schemas.microsoft.com/office/drawing/2014/main" id="{923BAA50-9128-7F48-9829-4C8049163190}"/>
                </a:ext>
              </a:extLst>
            </p:cNvPr>
            <p:cNvSpPr/>
            <p:nvPr userDrawn="1"/>
          </p:nvSpPr>
          <p:spPr>
            <a:xfrm rot="13500000">
              <a:off x="6699960" y="862779"/>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30000">
                  <a:schemeClr val="bg1">
                    <a:alpha val="0"/>
                  </a:schemeClr>
                </a:gs>
                <a:gs pos="100000">
                  <a:schemeClr val="accent3"/>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4" name="Freeform: Shape 23">
              <a:extLst>
                <a:ext uri="{FF2B5EF4-FFF2-40B4-BE49-F238E27FC236}">
                  <a16:creationId xmlns:a16="http://schemas.microsoft.com/office/drawing/2014/main" id="{7871174D-4419-434C-B971-0167EC393A63}"/>
                </a:ext>
              </a:extLst>
            </p:cNvPr>
            <p:cNvSpPr/>
            <p:nvPr userDrawn="1"/>
          </p:nvSpPr>
          <p:spPr>
            <a:xfrm rot="2700000">
              <a:off x="9149191" y="-2267343"/>
              <a:ext cx="1045539" cy="8663939"/>
            </a:xfrm>
            <a:custGeom>
              <a:avLst/>
              <a:gdLst>
                <a:gd name="connsiteX0" fmla="*/ 0 w 1042026"/>
                <a:gd name="connsiteY0" fmla="*/ 0 h 8663939"/>
                <a:gd name="connsiteX1" fmla="*/ 1042026 w 1042026"/>
                <a:gd name="connsiteY1" fmla="*/ 0 h 8663939"/>
                <a:gd name="connsiteX2" fmla="*/ 1042026 w 1042026"/>
                <a:gd name="connsiteY2" fmla="*/ 7621913 h 8663939"/>
                <a:gd name="connsiteX3" fmla="*/ 0 w 1042026"/>
                <a:gd name="connsiteY3" fmla="*/ 8663939 h 8663939"/>
              </a:gdLst>
              <a:ahLst/>
              <a:cxnLst>
                <a:cxn ang="0">
                  <a:pos x="connsiteX0" y="connsiteY0"/>
                </a:cxn>
                <a:cxn ang="0">
                  <a:pos x="connsiteX1" y="connsiteY1"/>
                </a:cxn>
                <a:cxn ang="0">
                  <a:pos x="connsiteX2" y="connsiteY2"/>
                </a:cxn>
                <a:cxn ang="0">
                  <a:pos x="connsiteX3" y="connsiteY3"/>
                </a:cxn>
              </a:cxnLst>
              <a:rect l="l" t="t" r="r" b="b"/>
              <a:pathLst>
                <a:path w="1042026" h="8663939">
                  <a:moveTo>
                    <a:pt x="0" y="0"/>
                  </a:moveTo>
                  <a:lnTo>
                    <a:pt x="1042026" y="0"/>
                  </a:lnTo>
                  <a:lnTo>
                    <a:pt x="1042026" y="7621913"/>
                  </a:lnTo>
                  <a:lnTo>
                    <a:pt x="0" y="8663939"/>
                  </a:lnTo>
                  <a:close/>
                </a:path>
              </a:pathLst>
            </a:custGeom>
            <a:gradFill>
              <a:gsLst>
                <a:gs pos="22000">
                  <a:schemeClr val="bg1">
                    <a:alpha val="0"/>
                  </a:schemeClr>
                </a:gs>
                <a:gs pos="100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11" name="Picture Placeholder 11" descr="logo placeholder: click to insert logo or delete box if not needed">
            <a:extLst>
              <a:ext uri="{FF2B5EF4-FFF2-40B4-BE49-F238E27FC236}">
                <a16:creationId xmlns:a16="http://schemas.microsoft.com/office/drawing/2014/main" id="{90CA8A2D-22C2-3546-ACA3-B76C2A2C9541}"/>
              </a:ext>
            </a:extLst>
          </p:cNvPr>
          <p:cNvSpPr>
            <a:spLocks noGrp="1"/>
          </p:cNvSpPr>
          <p:nvPr>
            <p:ph type="pic" sz="quarter" idx="4294967295" hasCustomPrompt="1"/>
          </p:nvPr>
        </p:nvSpPr>
        <p:spPr>
          <a:xfrm>
            <a:off x="8927810" y="4619335"/>
            <a:ext cx="2740739" cy="1371600"/>
          </a:xfrm>
        </p:spPr>
        <p:txBody>
          <a:bodyPr/>
          <a:lstStyle/>
          <a:p>
            <a:r>
              <a:rPr lang="en-US"/>
              <a:t>Click to insert logo or delete box if not needed</a:t>
            </a:r>
          </a:p>
        </p:txBody>
      </p:sp>
      <p:pic>
        <p:nvPicPr>
          <p:cNvPr id="15" name="Graphic 14">
            <a:extLst>
              <a:ext uri="{FF2B5EF4-FFF2-40B4-BE49-F238E27FC236}">
                <a16:creationId xmlns:a16="http://schemas.microsoft.com/office/drawing/2014/main" id="{C36E2E59-D8A9-4B45-AB42-A0E92FBBFF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6" y="6218399"/>
            <a:ext cx="1540152" cy="557784"/>
          </a:xfrm>
          <a:prstGeom prst="rect">
            <a:avLst/>
          </a:prstGeom>
        </p:spPr>
      </p:pic>
      <p:sp>
        <p:nvSpPr>
          <p:cNvPr id="16" name="Copyright" descr="Confidential copyright VMware, Inc. 2021">
            <a:extLst>
              <a:ext uri="{FF2B5EF4-FFF2-40B4-BE49-F238E27FC236}">
                <a16:creationId xmlns:a16="http://schemas.microsoft.com/office/drawing/2014/main" id="{E1A1E841-C196-A64E-BF02-3A903FE03983}"/>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 ©2022 VMware, Inc.</a:t>
            </a:r>
          </a:p>
        </p:txBody>
      </p:sp>
      <p:sp>
        <p:nvSpPr>
          <p:cNvPr id="17" name="page number">
            <a:extLst>
              <a:ext uri="{FF2B5EF4-FFF2-40B4-BE49-F238E27FC236}">
                <a16:creationId xmlns:a16="http://schemas.microsoft.com/office/drawing/2014/main" id="{81F6B6E3-D446-FF48-A968-0E6ED9485DE5}"/>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65483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Quote – Photo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 uri="{C183D7F6-B498-43B3-948B-1728B52AA6E4}">
                <adec:decorative xmlns:adec="http://schemas.microsoft.com/office/drawing/2017/decorative" val="1"/>
              </a:ext>
            </a:extLst>
          </p:cNvPr>
          <p:cNvSpPr/>
          <p:nvPr userDrawn="1"/>
        </p:nvSpPr>
        <p:spPr>
          <a:xfrm rot="2700000">
            <a:off x="957647" y="-4050628"/>
            <a:ext cx="6293364" cy="12458062"/>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19000">
                <a:schemeClr val="bg1">
                  <a:alpha val="31000"/>
                </a:schemeClr>
              </a:gs>
              <a:gs pos="58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9026" y="1600200"/>
            <a:ext cx="5414658" cy="3200400"/>
          </a:xfrm>
        </p:spPr>
        <p:txBody>
          <a:bodyPr anchor="b"/>
          <a:lstStyle>
            <a:lvl1pPr marL="169812" indent="-169812">
              <a:buClrTx/>
              <a:buSzPct val="100000"/>
              <a:buFont typeface="Metropolis" panose="00000500000000000000" pitchFamily="2" charset="0"/>
              <a:buChar char="“"/>
              <a:defRPr sz="2799">
                <a:solidFill>
                  <a:schemeClr val="accent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Quote page with photo showing woman working on laptop.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809" y="5065776"/>
            <a:ext cx="4582337" cy="274320"/>
          </a:xfrm>
        </p:spPr>
        <p:txBody>
          <a:bodyPr/>
          <a:lstStyle>
            <a:lvl1pPr>
              <a:defRPr sz="1799">
                <a:solidFill>
                  <a:schemeClr val="accent2"/>
                </a:solidFill>
              </a:defRPr>
            </a:lvl1pPr>
          </a:lstStyle>
          <a:p>
            <a:pPr lvl="0"/>
            <a:r>
              <a:rPr lang="en-US"/>
              <a:t>Source Name</a:t>
            </a:r>
          </a:p>
        </p:txBody>
      </p:sp>
      <p:pic>
        <p:nvPicPr>
          <p:cNvPr id="9" name="Graphic 8">
            <a:extLst>
              <a:ext uri="{FF2B5EF4-FFF2-40B4-BE49-F238E27FC236}">
                <a16:creationId xmlns:a16="http://schemas.microsoft.com/office/drawing/2014/main" id="{0EF265DB-7DD2-824C-8890-64F8B52BD17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196" y="6218399"/>
            <a:ext cx="1540152" cy="557784"/>
          </a:xfrm>
          <a:prstGeom prst="rect">
            <a:avLst/>
          </a:prstGeom>
        </p:spPr>
      </p:pic>
      <p:sp>
        <p:nvSpPr>
          <p:cNvPr id="10" name="Copyright" descr="Confidential copyright VMware, Inc. 2021">
            <a:extLst>
              <a:ext uri="{FF2B5EF4-FFF2-40B4-BE49-F238E27FC236}">
                <a16:creationId xmlns:a16="http://schemas.microsoft.com/office/drawing/2014/main" id="{4EF618B9-8BC7-7D41-B0C8-973C952F0F7B}"/>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 ©2022 VMware, Inc.</a:t>
            </a:r>
          </a:p>
        </p:txBody>
      </p:sp>
      <p:sp>
        <p:nvSpPr>
          <p:cNvPr id="15" name="page number">
            <a:extLst>
              <a:ext uri="{FF2B5EF4-FFF2-40B4-BE49-F238E27FC236}">
                <a16:creationId xmlns:a16="http://schemas.microsoft.com/office/drawing/2014/main" id="{65B8D505-D55C-B546-9B33-22157CD80DE2}"/>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solidFill>
                  <a:schemeClr val="bg1"/>
                </a:solidFill>
              </a:rPr>
              <a:pPr lvl="0" algn="r"/>
              <a:t>‹Nº›</a:t>
            </a:fld>
            <a:endParaRPr lang="en-US" sz="800">
              <a:solidFill>
                <a:schemeClr val="bg1"/>
              </a:solidFill>
            </a:endParaRPr>
          </a:p>
        </p:txBody>
      </p:sp>
    </p:spTree>
    <p:extLst>
      <p:ext uri="{BB962C8B-B14F-4D97-AF65-F5344CB8AC3E}">
        <p14:creationId xmlns:p14="http://schemas.microsoft.com/office/powerpoint/2010/main" val="184961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Quote – Photo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parallelogram">
            <a:extLst>
              <a:ext uri="{FF2B5EF4-FFF2-40B4-BE49-F238E27FC236}">
                <a16:creationId xmlns:a16="http://schemas.microsoft.com/office/drawing/2014/main" id="{6AB501C1-9DF6-44B6-A147-29CFF5E96E50}"/>
              </a:ext>
              <a:ext uri="{C183D7F6-B498-43B3-948B-1728B52AA6E4}">
                <adec:decorative xmlns:adec="http://schemas.microsoft.com/office/drawing/2017/decorative" val="1"/>
              </a:ext>
            </a:extLst>
          </p:cNvPr>
          <p:cNvSpPr/>
          <p:nvPr userDrawn="1"/>
        </p:nvSpPr>
        <p:spPr>
          <a:xfrm rot="2700000">
            <a:off x="970105" y="-4050628"/>
            <a:ext cx="6293364" cy="12458062"/>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12000">
                <a:schemeClr val="bg1">
                  <a:alpha val="25000"/>
                </a:schemeClr>
              </a:gs>
              <a:gs pos="28000">
                <a:srgbClr val="FFFFFF">
                  <a:alpha val="84000"/>
                </a:srgbClr>
              </a:gs>
              <a:gs pos="65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9026" y="1600200"/>
            <a:ext cx="5414658" cy="3200400"/>
          </a:xfrm>
        </p:spPr>
        <p:txBody>
          <a:bodyPr anchor="b"/>
          <a:lstStyle>
            <a:lvl1pPr marL="169812" indent="-169812">
              <a:buClrTx/>
              <a:buSzPct val="100000"/>
              <a:buFont typeface="Metropolis" panose="00000500000000000000" pitchFamily="2" charset="0"/>
              <a:buChar char="“"/>
              <a:defRPr sz="2799">
                <a:solidFill>
                  <a:schemeClr val="accent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Quote page with photo of a person working in a home office.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809" y="5065776"/>
            <a:ext cx="4582337" cy="274320"/>
          </a:xfrm>
        </p:spPr>
        <p:txBody>
          <a:bodyPr/>
          <a:lstStyle>
            <a:lvl1pPr>
              <a:defRPr sz="1799">
                <a:solidFill>
                  <a:schemeClr val="accent2"/>
                </a:solidFill>
              </a:defRPr>
            </a:lvl1pPr>
          </a:lstStyle>
          <a:p>
            <a:pPr lvl="0"/>
            <a:r>
              <a:rPr lang="en-US"/>
              <a:t>Source Name</a:t>
            </a:r>
          </a:p>
        </p:txBody>
      </p:sp>
      <p:pic>
        <p:nvPicPr>
          <p:cNvPr id="9" name="Graphic 8">
            <a:extLst>
              <a:ext uri="{FF2B5EF4-FFF2-40B4-BE49-F238E27FC236}">
                <a16:creationId xmlns:a16="http://schemas.microsoft.com/office/drawing/2014/main" id="{05A9134D-5DD4-8245-9037-C8B7963D2F1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196" y="6218399"/>
            <a:ext cx="1540152" cy="557784"/>
          </a:xfrm>
          <a:prstGeom prst="rect">
            <a:avLst/>
          </a:prstGeom>
        </p:spPr>
      </p:pic>
      <p:sp>
        <p:nvSpPr>
          <p:cNvPr id="10" name="Copyright" descr="Confidential copyright VMware, Inc. 2021">
            <a:extLst>
              <a:ext uri="{FF2B5EF4-FFF2-40B4-BE49-F238E27FC236}">
                <a16:creationId xmlns:a16="http://schemas.microsoft.com/office/drawing/2014/main" id="{DC9ABD8F-D231-E546-8F12-FE4A71F9AC07}"/>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 ©2022 VMware, Inc.</a:t>
            </a:r>
          </a:p>
        </p:txBody>
      </p:sp>
      <p:sp>
        <p:nvSpPr>
          <p:cNvPr id="15" name="page number">
            <a:extLst>
              <a:ext uri="{FF2B5EF4-FFF2-40B4-BE49-F238E27FC236}">
                <a16:creationId xmlns:a16="http://schemas.microsoft.com/office/drawing/2014/main" id="{6A8BF941-40E0-2843-9D5E-460E814482B1}"/>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188150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Quote – Photo 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 uri="{C183D7F6-B498-43B3-948B-1728B52AA6E4}">
                <adec:decorative xmlns:adec="http://schemas.microsoft.com/office/drawing/2017/decorative" val="1"/>
              </a:ext>
            </a:extLst>
          </p:cNvPr>
          <p:cNvSpPr/>
          <p:nvPr userDrawn="1"/>
        </p:nvSpPr>
        <p:spPr>
          <a:xfrm rot="2700000">
            <a:off x="970105" y="-4050628"/>
            <a:ext cx="6293364" cy="12458062"/>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12000">
                <a:schemeClr val="bg1">
                  <a:alpha val="25000"/>
                </a:schemeClr>
              </a:gs>
              <a:gs pos="28000">
                <a:srgbClr val="FFFFFF">
                  <a:alpha val="84000"/>
                </a:srgbClr>
              </a:gs>
              <a:gs pos="65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9026" y="1600200"/>
            <a:ext cx="5414658" cy="3200400"/>
          </a:xfrm>
        </p:spPr>
        <p:txBody>
          <a:bodyPr anchor="b"/>
          <a:lstStyle>
            <a:lvl1pPr marL="169812" indent="-169812">
              <a:buClrTx/>
              <a:buSzPct val="100000"/>
              <a:buFont typeface="Metropolis" panose="00000500000000000000" pitchFamily="2" charset="0"/>
              <a:buChar char="“"/>
              <a:defRPr sz="2799">
                <a:solidFill>
                  <a:schemeClr val="accent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Quote page with photo of two casually dressed employees meeting outside, looking at a laptop.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809" y="5065776"/>
            <a:ext cx="4582337" cy="274320"/>
          </a:xfrm>
        </p:spPr>
        <p:txBody>
          <a:bodyPr/>
          <a:lstStyle>
            <a:lvl1pPr>
              <a:defRPr sz="1799">
                <a:solidFill>
                  <a:schemeClr val="accent2"/>
                </a:solidFill>
              </a:defRPr>
            </a:lvl1pPr>
          </a:lstStyle>
          <a:p>
            <a:pPr lvl="0"/>
            <a:r>
              <a:rPr lang="en-US"/>
              <a:t>Source Name</a:t>
            </a:r>
          </a:p>
        </p:txBody>
      </p:sp>
      <p:pic>
        <p:nvPicPr>
          <p:cNvPr id="9" name="Graphic 8">
            <a:extLst>
              <a:ext uri="{FF2B5EF4-FFF2-40B4-BE49-F238E27FC236}">
                <a16:creationId xmlns:a16="http://schemas.microsoft.com/office/drawing/2014/main" id="{29676A12-E8D8-6542-A621-1803C4BF735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196" y="6218399"/>
            <a:ext cx="1540152" cy="557784"/>
          </a:xfrm>
          <a:prstGeom prst="rect">
            <a:avLst/>
          </a:prstGeom>
        </p:spPr>
      </p:pic>
      <p:sp>
        <p:nvSpPr>
          <p:cNvPr id="10" name="Copyright" descr="Confidential copyright VMware, Inc. 2021">
            <a:extLst>
              <a:ext uri="{FF2B5EF4-FFF2-40B4-BE49-F238E27FC236}">
                <a16:creationId xmlns:a16="http://schemas.microsoft.com/office/drawing/2014/main" id="{C95476F4-AC15-8441-AB7C-5CA0A574FA0F}"/>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 ©2022 VMware, Inc.</a:t>
            </a:r>
          </a:p>
        </p:txBody>
      </p:sp>
      <p:sp>
        <p:nvSpPr>
          <p:cNvPr id="15" name="page number">
            <a:extLst>
              <a:ext uri="{FF2B5EF4-FFF2-40B4-BE49-F238E27FC236}">
                <a16:creationId xmlns:a16="http://schemas.microsoft.com/office/drawing/2014/main" id="{6A4F7F44-0678-CB43-A44A-DFDC03042EAB}"/>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solidFill>
                  <a:schemeClr val="bg1"/>
                </a:solidFill>
              </a:rPr>
              <a:pPr lvl="0" algn="r"/>
              <a:t>‹Nº›</a:t>
            </a:fld>
            <a:endParaRPr lang="en-US" sz="800">
              <a:solidFill>
                <a:schemeClr val="bg1"/>
              </a:solidFill>
            </a:endParaRPr>
          </a:p>
        </p:txBody>
      </p:sp>
    </p:spTree>
    <p:extLst>
      <p:ext uri="{BB962C8B-B14F-4D97-AF65-F5344CB8AC3E}">
        <p14:creationId xmlns:p14="http://schemas.microsoft.com/office/powerpoint/2010/main" val="112959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529"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1961"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4320003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Quote – Photo 4">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 uri="{C183D7F6-B498-43B3-948B-1728B52AA6E4}">
                <adec:decorative xmlns:adec="http://schemas.microsoft.com/office/drawing/2017/decorative" val="1"/>
              </a:ext>
            </a:extLst>
          </p:cNvPr>
          <p:cNvSpPr/>
          <p:nvPr userDrawn="1"/>
        </p:nvSpPr>
        <p:spPr>
          <a:xfrm rot="2700000">
            <a:off x="970105" y="-4050628"/>
            <a:ext cx="6293364" cy="12458062"/>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12000">
                <a:schemeClr val="bg1">
                  <a:alpha val="25000"/>
                </a:schemeClr>
              </a:gs>
              <a:gs pos="28000">
                <a:srgbClr val="FFFFFF">
                  <a:alpha val="84000"/>
                </a:srgbClr>
              </a:gs>
              <a:gs pos="65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9028" y="1600200"/>
            <a:ext cx="4995626" cy="3200400"/>
          </a:xfrm>
        </p:spPr>
        <p:txBody>
          <a:bodyPr anchor="b"/>
          <a:lstStyle>
            <a:lvl1pPr marL="169812" indent="-169812">
              <a:buClrTx/>
              <a:buSzPct val="100000"/>
              <a:buFont typeface="Metropolis" panose="00000500000000000000" pitchFamily="2" charset="0"/>
              <a:buChar char="“"/>
              <a:defRPr sz="2799">
                <a:solidFill>
                  <a:schemeClr val="accent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Quote page with photo of a person checking on operations at a windmill farm (sustainable energy).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809" y="5065776"/>
            <a:ext cx="4582337" cy="274320"/>
          </a:xfrm>
        </p:spPr>
        <p:txBody>
          <a:bodyPr/>
          <a:lstStyle>
            <a:lvl1pPr>
              <a:defRPr sz="1799">
                <a:solidFill>
                  <a:schemeClr val="accent2"/>
                </a:solidFill>
              </a:defRPr>
            </a:lvl1pPr>
          </a:lstStyle>
          <a:p>
            <a:pPr lvl="0"/>
            <a:r>
              <a:rPr lang="en-US"/>
              <a:t>Source Name</a:t>
            </a:r>
          </a:p>
        </p:txBody>
      </p:sp>
      <p:pic>
        <p:nvPicPr>
          <p:cNvPr id="9" name="Graphic 8">
            <a:extLst>
              <a:ext uri="{FF2B5EF4-FFF2-40B4-BE49-F238E27FC236}">
                <a16:creationId xmlns:a16="http://schemas.microsoft.com/office/drawing/2014/main" id="{02509CF8-0CDD-7D49-87CD-975F7FC1E05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196" y="6218399"/>
            <a:ext cx="1540152" cy="557784"/>
          </a:xfrm>
          <a:prstGeom prst="rect">
            <a:avLst/>
          </a:prstGeom>
        </p:spPr>
      </p:pic>
      <p:sp>
        <p:nvSpPr>
          <p:cNvPr id="10" name="Copyright" descr="Confidential copyright VMware, Inc. 2021">
            <a:extLst>
              <a:ext uri="{FF2B5EF4-FFF2-40B4-BE49-F238E27FC236}">
                <a16:creationId xmlns:a16="http://schemas.microsoft.com/office/drawing/2014/main" id="{CE979BDF-61B3-CC46-966F-91E200327D60}"/>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 ©2022 VMware, Inc.</a:t>
            </a:r>
          </a:p>
        </p:txBody>
      </p:sp>
      <p:sp>
        <p:nvSpPr>
          <p:cNvPr id="15" name="page number">
            <a:extLst>
              <a:ext uri="{FF2B5EF4-FFF2-40B4-BE49-F238E27FC236}">
                <a16:creationId xmlns:a16="http://schemas.microsoft.com/office/drawing/2014/main" id="{0E4F34FD-4F5F-C14A-B38E-48335DA278D3}"/>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283396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Quote – Photo 5">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AB501C1-9DF6-44B6-A147-29CFF5E96E50}"/>
              </a:ext>
              <a:ext uri="{C183D7F6-B498-43B3-948B-1728B52AA6E4}">
                <adec:decorative xmlns:adec="http://schemas.microsoft.com/office/drawing/2017/decorative" val="1"/>
              </a:ext>
            </a:extLst>
          </p:cNvPr>
          <p:cNvSpPr/>
          <p:nvPr userDrawn="1"/>
        </p:nvSpPr>
        <p:spPr>
          <a:xfrm rot="2700000">
            <a:off x="970105" y="-4050628"/>
            <a:ext cx="6293364" cy="12458062"/>
          </a:xfrm>
          <a:custGeom>
            <a:avLst/>
            <a:gdLst>
              <a:gd name="connsiteX0" fmla="*/ 0 w 6293364"/>
              <a:gd name="connsiteY0" fmla="*/ 6293364 h 12454818"/>
              <a:gd name="connsiteX1" fmla="*/ 6293364 w 6293364"/>
              <a:gd name="connsiteY1" fmla="*/ 0 h 12454818"/>
              <a:gd name="connsiteX2" fmla="*/ 6293364 w 6293364"/>
              <a:gd name="connsiteY2" fmla="*/ 9715045 h 12454818"/>
              <a:gd name="connsiteX3" fmla="*/ 3553591 w 6293364"/>
              <a:gd name="connsiteY3" fmla="*/ 12454818 h 12454818"/>
              <a:gd name="connsiteX4" fmla="*/ 0 w 6293364"/>
              <a:gd name="connsiteY4" fmla="*/ 8901227 h 124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3364" h="12454818">
                <a:moveTo>
                  <a:pt x="0" y="6293364"/>
                </a:moveTo>
                <a:lnTo>
                  <a:pt x="6293364" y="0"/>
                </a:lnTo>
                <a:lnTo>
                  <a:pt x="6293364" y="9715045"/>
                </a:lnTo>
                <a:lnTo>
                  <a:pt x="3553591" y="12454818"/>
                </a:lnTo>
                <a:lnTo>
                  <a:pt x="0" y="8901227"/>
                </a:lnTo>
                <a:close/>
              </a:path>
            </a:pathLst>
          </a:custGeom>
          <a:gradFill>
            <a:gsLst>
              <a:gs pos="36000">
                <a:schemeClr val="bg1">
                  <a:alpha val="25000"/>
                </a:schemeClr>
              </a:gs>
              <a:gs pos="45000">
                <a:srgbClr val="FFFFFF">
                  <a:alpha val="84000"/>
                </a:srgbClr>
              </a:gs>
              <a:gs pos="65000">
                <a:schemeClr val="bg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9026" y="1600200"/>
            <a:ext cx="4984992" cy="3200400"/>
          </a:xfrm>
        </p:spPr>
        <p:txBody>
          <a:bodyPr anchor="b"/>
          <a:lstStyle>
            <a:lvl1pPr marL="169812" indent="-169812">
              <a:buClrTx/>
              <a:buSzPct val="100000"/>
              <a:buFont typeface="Metropolis" panose="00000500000000000000" pitchFamily="2" charset="0"/>
              <a:buChar char="“"/>
              <a:defRPr sz="2799">
                <a:solidFill>
                  <a:schemeClr val="accent2"/>
                </a:solidFill>
              </a:defRPr>
            </a:lvl1pPr>
            <a:lvl2pPr marL="457063" indent="-184095">
              <a:buClrTx/>
              <a:buFont typeface="Metropolis" panose="00000500000000000000" pitchFamily="2" charset="0"/>
              <a:buChar char="“"/>
              <a:defRPr>
                <a:solidFill>
                  <a:schemeClr val="bg1"/>
                </a:solidFill>
              </a:defRPr>
            </a:lvl2pPr>
            <a:lvl3pPr marL="744315" indent="-169812">
              <a:buClrTx/>
              <a:buFont typeface="Metropolis" panose="00000500000000000000" pitchFamily="2" charset="0"/>
              <a:buChar char="“"/>
              <a:defRPr>
                <a:solidFill>
                  <a:schemeClr val="bg1"/>
                </a:solidFill>
              </a:defRPr>
            </a:lvl3pPr>
            <a:lvl4pPr marL="969672" indent="-166638">
              <a:buClrTx/>
              <a:buFont typeface="Metropolis" panose="00000500000000000000" pitchFamily="2" charset="0"/>
              <a:buChar char="“"/>
              <a:defRPr>
                <a:solidFill>
                  <a:schemeClr val="bg1"/>
                </a:solidFill>
              </a:defRPr>
            </a:lvl4pPr>
            <a:lvl5pPr marL="1142657" indent="-138072">
              <a:buClrTx/>
              <a:buFont typeface="Metropolis" panose="00000500000000000000" pitchFamily="2" charset="0"/>
              <a:buChar char="“"/>
              <a:defRPr>
                <a:solidFill>
                  <a:schemeClr val="bg1"/>
                </a:solidFill>
              </a:defRPr>
            </a:lvl5pPr>
          </a:lstStyle>
          <a:p>
            <a:pPr lvl="0"/>
            <a:r>
              <a:rPr lang="en-US"/>
              <a:t>Quote page with photo of an employee looking at a digital tablet, in a casual environment.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809" y="5065776"/>
            <a:ext cx="4582337" cy="274320"/>
          </a:xfrm>
        </p:spPr>
        <p:txBody>
          <a:bodyPr/>
          <a:lstStyle>
            <a:lvl1pPr>
              <a:defRPr sz="1799">
                <a:solidFill>
                  <a:schemeClr val="accent2"/>
                </a:solidFill>
              </a:defRPr>
            </a:lvl1pPr>
          </a:lstStyle>
          <a:p>
            <a:pPr lvl="0"/>
            <a:r>
              <a:rPr lang="en-US"/>
              <a:t>Source Name</a:t>
            </a:r>
          </a:p>
        </p:txBody>
      </p:sp>
      <p:pic>
        <p:nvPicPr>
          <p:cNvPr id="9" name="Graphic 8">
            <a:extLst>
              <a:ext uri="{FF2B5EF4-FFF2-40B4-BE49-F238E27FC236}">
                <a16:creationId xmlns:a16="http://schemas.microsoft.com/office/drawing/2014/main" id="{C07C6E31-1A0B-2F49-9319-40871607E44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196" y="6218399"/>
            <a:ext cx="1540152" cy="557784"/>
          </a:xfrm>
          <a:prstGeom prst="rect">
            <a:avLst/>
          </a:prstGeom>
        </p:spPr>
      </p:pic>
      <p:sp>
        <p:nvSpPr>
          <p:cNvPr id="10" name="Copyright" descr="Confidential copyright VMware, Inc. 2021">
            <a:extLst>
              <a:ext uri="{FF2B5EF4-FFF2-40B4-BE49-F238E27FC236}">
                <a16:creationId xmlns:a16="http://schemas.microsoft.com/office/drawing/2014/main" id="{FF40E61C-9300-8B46-B0F5-56EF72E40E61}"/>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 ©2022 VMware, Inc.</a:t>
            </a:r>
          </a:p>
        </p:txBody>
      </p:sp>
      <p:sp>
        <p:nvSpPr>
          <p:cNvPr id="15" name="page number">
            <a:extLst>
              <a:ext uri="{FF2B5EF4-FFF2-40B4-BE49-F238E27FC236}">
                <a16:creationId xmlns:a16="http://schemas.microsoft.com/office/drawing/2014/main" id="{5F1119BB-A153-E04D-AED0-0347517BFE6F}"/>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solidFill>
                  <a:schemeClr val="bg1"/>
                </a:solidFill>
              </a:rPr>
              <a:pPr lvl="0" algn="r"/>
              <a:t>‹Nº›</a:t>
            </a:fld>
            <a:endParaRPr lang="en-US" sz="800">
              <a:solidFill>
                <a:schemeClr val="bg1"/>
              </a:solidFill>
            </a:endParaRPr>
          </a:p>
        </p:txBody>
      </p:sp>
    </p:spTree>
    <p:extLst>
      <p:ext uri="{BB962C8B-B14F-4D97-AF65-F5344CB8AC3E}">
        <p14:creationId xmlns:p14="http://schemas.microsoft.com/office/powerpoint/2010/main" val="387549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24E83-0498-4D8B-94A0-3FF7CDD8F127}"/>
              </a:ext>
            </a:extLst>
          </p:cNvPr>
          <p:cNvSpPr>
            <a:spLocks noGrp="1"/>
          </p:cNvSpPr>
          <p:nvPr>
            <p:ph type="title" hasCustomPrompt="1"/>
          </p:nvPr>
        </p:nvSpPr>
        <p:spPr/>
        <p:txBody>
          <a:bodyPr/>
          <a:lstStyle>
            <a:lvl1pPr>
              <a:defRPr/>
            </a:lvl1pPr>
          </a:lstStyle>
          <a:p>
            <a:r>
              <a:rPr lang="en-US"/>
              <a:t>Single Content Layout Click to Add One Line Title</a:t>
            </a:r>
          </a:p>
        </p:txBody>
      </p:sp>
      <p:sp>
        <p:nvSpPr>
          <p:cNvPr id="8" name="Subtitle 2">
            <a:extLst>
              <a:ext uri="{FF2B5EF4-FFF2-40B4-BE49-F238E27FC236}">
                <a16:creationId xmlns:a16="http://schemas.microsoft.com/office/drawing/2014/main" id="{216D2F66-BB7F-4F0E-A224-A105F87676EF}"/>
              </a:ext>
            </a:extLst>
          </p:cNvPr>
          <p:cNvSpPr>
            <a:spLocks noGrp="1"/>
          </p:cNvSpPr>
          <p:nvPr>
            <p:ph type="subTitle" idx="10" hasCustomPrompt="1"/>
          </p:nvPr>
        </p:nvSpPr>
        <p:spPr>
          <a:xfrm>
            <a:off x="593022" y="811831"/>
            <a:ext cx="10990809"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a:xfrm>
            <a:off x="616666" y="1600201"/>
            <a:ext cx="10975658" cy="4572000"/>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vl6pPr>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page number">
            <a:extLst>
              <a:ext uri="{FF2B5EF4-FFF2-40B4-BE49-F238E27FC236}">
                <a16:creationId xmlns:a16="http://schemas.microsoft.com/office/drawing/2014/main" id="{175B5FDB-839C-A941-B264-01387F31F005}"/>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118965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a:t>Click to Add One Line Title</a:t>
            </a: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3022" y="811831"/>
            <a:ext cx="10965543"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6" name="page number">
            <a:extLst>
              <a:ext uri="{FF2B5EF4-FFF2-40B4-BE49-F238E27FC236}">
                <a16:creationId xmlns:a16="http://schemas.microsoft.com/office/drawing/2014/main" id="{F2584149-C6DB-AE45-B715-90B7DF169DD6}"/>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299638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wo-Content Balanc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Two-content Layout 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3022" y="811831"/>
            <a:ext cx="10965543"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4" name="Content Placeholder 3">
            <a:extLst>
              <a:ext uri="{FF2B5EF4-FFF2-40B4-BE49-F238E27FC236}">
                <a16:creationId xmlns:a16="http://schemas.microsoft.com/office/drawing/2014/main" id="{87AF420A-ED2C-4AD1-A28B-EB26178557DE}"/>
              </a:ext>
            </a:extLst>
          </p:cNvPr>
          <p:cNvSpPr>
            <a:spLocks noGrp="1"/>
          </p:cNvSpPr>
          <p:nvPr>
            <p:ph sz="quarter" idx="17" hasCustomPrompt="1"/>
          </p:nvPr>
        </p:nvSpPr>
        <p:spPr>
          <a:xfrm>
            <a:off x="579962" y="1600200"/>
            <a:ext cx="5315167" cy="4572000"/>
          </a:xfrm>
        </p:spPr>
        <p:txBody>
          <a:bodyPr vert="horz" lIns="0" tIns="0" rIns="0" bIns="0" rtlCol="0">
            <a:noAutofit/>
          </a:bodyPr>
          <a:lstStyle>
            <a:lvl1pPr>
              <a:defRPr lang="en-US" sz="1799" dirty="0"/>
            </a:lvl1pPr>
            <a:lvl2pPr>
              <a:defRPr lang="en-US" sz="1600" dirty="0"/>
            </a:lvl2pPr>
            <a:lvl3pPr>
              <a:defRPr lang="en-US" sz="14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Nineth level</a:t>
            </a:r>
          </a:p>
        </p:txBody>
      </p:sp>
      <p:sp>
        <p:nvSpPr>
          <p:cNvPr id="12" name="Content Placeholder 3">
            <a:extLst>
              <a:ext uri="{FF2B5EF4-FFF2-40B4-BE49-F238E27FC236}">
                <a16:creationId xmlns:a16="http://schemas.microsoft.com/office/drawing/2014/main" id="{CD860A49-A98C-4F0E-AB34-4E13B89D5EBC}"/>
              </a:ext>
            </a:extLst>
          </p:cNvPr>
          <p:cNvSpPr>
            <a:spLocks noGrp="1"/>
          </p:cNvSpPr>
          <p:nvPr>
            <p:ph sz="quarter" idx="18" hasCustomPrompt="1"/>
          </p:nvPr>
        </p:nvSpPr>
        <p:spPr>
          <a:xfrm>
            <a:off x="6322934" y="1600200"/>
            <a:ext cx="5869066" cy="4572000"/>
          </a:xfrm>
        </p:spPr>
        <p:txBody>
          <a:bodyPr vert="horz" lIns="0" tIns="0" rIns="457200" bIns="0" rtlCol="0">
            <a:noAutofit/>
          </a:bodyPr>
          <a:lstStyle>
            <a:lvl1pPr>
              <a:defRPr lang="en-US" sz="1799" dirty="0"/>
            </a:lvl1pPr>
            <a:lvl2pPr>
              <a:defRPr lang="en-US" sz="1600" dirty="0"/>
            </a:lvl2pPr>
            <a:lvl3pPr>
              <a:defRPr lang="en-US" sz="1400" dirty="0"/>
            </a:lvl3pPr>
            <a:lvl4pPr>
              <a:defRPr lang="en-US" sz="1200" dirty="0"/>
            </a:lvl4pPr>
            <a:lvl5pPr>
              <a:defRPr lang="en-US" sz="1200" dirty="0"/>
            </a:lvl5pPr>
            <a:lvl6pPr>
              <a:defRPr lang="en-US" sz="1200" dirty="0"/>
            </a:lvl6pPr>
            <a:lvl7pPr>
              <a:defRPr lang="en-US" sz="1200" dirty="0"/>
            </a:lvl7pPr>
            <a:lvl8pPr>
              <a:defRPr lang="en-US" sz="1200" dirty="0"/>
            </a:lvl8pPr>
            <a:lvl9pPr>
              <a:defRPr lang="en-US" sz="1200" dirty="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Nineth level</a:t>
            </a:r>
          </a:p>
        </p:txBody>
      </p:sp>
      <p:sp>
        <p:nvSpPr>
          <p:cNvPr id="7" name="page number">
            <a:extLst>
              <a:ext uri="{FF2B5EF4-FFF2-40B4-BE49-F238E27FC236}">
                <a16:creationId xmlns:a16="http://schemas.microsoft.com/office/drawing/2014/main" id="{306FFEC8-099C-484D-841A-7FCB225B1895}"/>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2314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wo-Content Balanced Color on Right">
    <p:spTree>
      <p:nvGrpSpPr>
        <p:cNvPr id="1" name=""/>
        <p:cNvGrpSpPr/>
        <p:nvPr/>
      </p:nvGrpSpPr>
      <p:grpSpPr>
        <a:xfrm>
          <a:off x="0" y="0"/>
          <a:ext cx="0" cy="0"/>
          <a:chOff x="0" y="0"/>
          <a:chExt cx="0" cy="0"/>
        </a:xfrm>
      </p:grpSpPr>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ltGray">
          <a:xfrm>
            <a:off x="6325030" y="1600201"/>
            <a:ext cx="5866973" cy="4572000"/>
          </a:xfrm>
          <a:solidFill>
            <a:srgbClr val="F4F8FA"/>
          </a:solidFill>
        </p:spPr>
        <p:txBody>
          <a:bodyPr vert="horz" lIns="457200" tIns="457200" rIns="457200" bIns="457200" rtlCol="0">
            <a:noAutofit/>
          </a:bodyPr>
          <a:lstStyle>
            <a:lvl1pPr>
              <a:defRPr lang="en-US" sz="1799" dirty="0">
                <a:solidFill>
                  <a:schemeClr val="accent2"/>
                </a:solidFill>
              </a:defRPr>
            </a:lvl1pPr>
            <a:lvl2pPr>
              <a:defRPr lang="en-US" sz="1600" dirty="0">
                <a:solidFill>
                  <a:schemeClr val="accent2"/>
                </a:solidFill>
              </a:defRPr>
            </a:lvl2pPr>
            <a:lvl3pPr>
              <a:defRPr lang="en-US" sz="1400" dirty="0">
                <a:solidFill>
                  <a:schemeClr val="accent2"/>
                </a:solidFill>
              </a:defRPr>
            </a:lvl3pPr>
            <a:lvl4pPr>
              <a:defRPr lang="en-US" sz="1200" dirty="0">
                <a:solidFill>
                  <a:schemeClr val="accent2"/>
                </a:solidFill>
              </a:defRPr>
            </a:lvl4pPr>
            <a:lvl5pPr>
              <a:defRPr lang="en-US" sz="1200" dirty="0">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spcBef>
                <a:spcPts val="1200"/>
              </a:spcBef>
            </a:pPr>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Nineth level</a:t>
            </a:r>
          </a:p>
        </p:txBody>
      </p:sp>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p:nvPr>
        </p:nvSpPr>
        <p:spPr bwMode="ltGray">
          <a:xfrm>
            <a:off x="2" y="1600201"/>
            <a:ext cx="5895128" cy="4572000"/>
          </a:xfrm>
          <a:noFill/>
        </p:spPr>
        <p:txBody>
          <a:bodyPr vert="horz" lIns="594360" tIns="457200" rIns="457200" bIns="457200" rtlCol="0">
            <a:noAutofit/>
          </a:bodyPr>
          <a:lstStyle>
            <a:lvl1pPr>
              <a:spcBef>
                <a:spcPts val="1200"/>
              </a:spcBef>
              <a:defRPr lang="en-US" sz="1799" dirty="0">
                <a:solidFill>
                  <a:schemeClr val="tx1"/>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799">
                <a:solidFill>
                  <a:schemeClr val="bg1"/>
                </a:solidFill>
              </a:defRPr>
            </a:lvl6pPr>
            <a:lvl7pPr>
              <a:buClrTx/>
              <a:defRPr sz="1400">
                <a:solidFill>
                  <a:schemeClr val="bg1"/>
                </a:solidFill>
              </a:defRPr>
            </a:lvl7pPr>
            <a:lvl8pPr>
              <a:buClrTx/>
              <a:defRPr sz="1200">
                <a:solidFill>
                  <a:schemeClr val="bg1"/>
                </a:solidFill>
              </a:defRPr>
            </a:lvl8pPr>
            <a:lvl9pPr>
              <a:buClrTx/>
              <a:defRPr sz="1799">
                <a:solidFill>
                  <a:schemeClr val="bg1"/>
                </a:solidFill>
              </a:defRPr>
            </a:lvl9pPr>
          </a:lstStyle>
          <a:p>
            <a:pPr lvl="0"/>
            <a:r>
              <a:rPr lang="en-US"/>
              <a:t>Click to edit Master text styles</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3022" y="811831"/>
            <a:ext cx="10965543"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Two-content Layout: Graphic on Left, Text on Right - Click to Edit</a:t>
            </a:r>
          </a:p>
        </p:txBody>
      </p:sp>
      <p:sp>
        <p:nvSpPr>
          <p:cNvPr id="7" name="page number">
            <a:extLst>
              <a:ext uri="{FF2B5EF4-FFF2-40B4-BE49-F238E27FC236}">
                <a16:creationId xmlns:a16="http://schemas.microsoft.com/office/drawing/2014/main" id="{1727F760-24DE-9A42-B7E9-356D8DC2BDAE}"/>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5648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wo-Content Balanced Color on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Two-content Layout: Text on Left, Graphic on Right - Click to Edit</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3022" y="811831"/>
            <a:ext cx="10965543"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7" name="Content Placeholder 17">
            <a:extLst>
              <a:ext uri="{FF2B5EF4-FFF2-40B4-BE49-F238E27FC236}">
                <a16:creationId xmlns:a16="http://schemas.microsoft.com/office/drawing/2014/main" id="{E4143250-D1B5-E54B-9FA1-AB95D634DBC6}"/>
              </a:ext>
            </a:extLst>
          </p:cNvPr>
          <p:cNvSpPr>
            <a:spLocks noGrp="1"/>
          </p:cNvSpPr>
          <p:nvPr>
            <p:ph sz="quarter" idx="16" hasCustomPrompt="1"/>
          </p:nvPr>
        </p:nvSpPr>
        <p:spPr bwMode="ltGray">
          <a:xfrm>
            <a:off x="1" y="1600201"/>
            <a:ext cx="5866973" cy="4572000"/>
          </a:xfrm>
          <a:solidFill>
            <a:srgbClr val="F4F8FA"/>
          </a:solidFill>
        </p:spPr>
        <p:txBody>
          <a:bodyPr vert="horz" lIns="457200" tIns="457200" rIns="457200" bIns="457200" rtlCol="0">
            <a:noAutofit/>
          </a:bodyPr>
          <a:lstStyle>
            <a:lvl1pPr>
              <a:defRPr lang="en-US" sz="1799" dirty="0">
                <a:solidFill>
                  <a:schemeClr val="accent2"/>
                </a:solidFill>
              </a:defRPr>
            </a:lvl1pPr>
            <a:lvl2pPr>
              <a:defRPr lang="en-US" sz="1600" dirty="0">
                <a:solidFill>
                  <a:schemeClr val="accent2"/>
                </a:solidFill>
              </a:defRPr>
            </a:lvl2pPr>
            <a:lvl3pPr>
              <a:defRPr lang="en-US" sz="1400" dirty="0">
                <a:solidFill>
                  <a:schemeClr val="accent2"/>
                </a:solidFill>
              </a:defRPr>
            </a:lvl3pPr>
            <a:lvl4pPr>
              <a:defRPr lang="en-US" sz="1200" dirty="0">
                <a:solidFill>
                  <a:schemeClr val="accent2"/>
                </a:solidFill>
              </a:defRPr>
            </a:lvl4pPr>
            <a:lvl5pPr>
              <a:defRPr lang="en-US" sz="1200" dirty="0">
                <a:solidFill>
                  <a:schemeClr val="accent2"/>
                </a:solidFill>
              </a:defRPr>
            </a:lvl5pPr>
          </a:lstStyle>
          <a:p>
            <a:pPr lvl="0">
              <a:spcBef>
                <a:spcPts val="1200"/>
              </a:spcBef>
            </a:pPr>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p:nvPr>
        </p:nvSpPr>
        <p:spPr bwMode="ltGray">
          <a:xfrm>
            <a:off x="6296872" y="1600201"/>
            <a:ext cx="5895128" cy="4572000"/>
          </a:xfrm>
          <a:noFill/>
        </p:spPr>
        <p:txBody>
          <a:bodyPr vert="horz" lIns="594360" tIns="457200" rIns="457200" bIns="457200" rtlCol="0">
            <a:noAutofit/>
          </a:bodyPr>
          <a:lstStyle>
            <a:lvl1pPr>
              <a:spcBef>
                <a:spcPts val="1200"/>
              </a:spcBef>
              <a:defRPr lang="en-US" sz="1799" dirty="0">
                <a:solidFill>
                  <a:srgbClr val="F4F8FA"/>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799">
                <a:solidFill>
                  <a:schemeClr val="bg1"/>
                </a:solidFill>
              </a:defRPr>
            </a:lvl6pPr>
            <a:lvl7pPr>
              <a:buClrTx/>
              <a:defRPr sz="1400">
                <a:solidFill>
                  <a:schemeClr val="bg1"/>
                </a:solidFill>
              </a:defRPr>
            </a:lvl7pPr>
            <a:lvl8pPr>
              <a:buClrTx/>
              <a:defRPr sz="1200">
                <a:solidFill>
                  <a:schemeClr val="bg1"/>
                </a:solidFill>
              </a:defRPr>
            </a:lvl8pPr>
            <a:lvl9pPr>
              <a:buClrTx/>
              <a:defRPr sz="1799">
                <a:solidFill>
                  <a:schemeClr val="bg1"/>
                </a:solidFill>
              </a:defRPr>
            </a:lvl9pPr>
          </a:lstStyle>
          <a:p>
            <a:pPr lvl="0"/>
            <a:r>
              <a:rPr lang="en-US"/>
              <a:t>Click to edit Master text styles</a:t>
            </a:r>
          </a:p>
        </p:txBody>
      </p:sp>
      <p:sp>
        <p:nvSpPr>
          <p:cNvPr id="10" name="page number">
            <a:extLst>
              <a:ext uri="{FF2B5EF4-FFF2-40B4-BE49-F238E27FC236}">
                <a16:creationId xmlns:a16="http://schemas.microsoft.com/office/drawing/2014/main" id="{4FD1F5D3-21E9-5341-B48A-48F1E4CF33AB}"/>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29424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A1FE0B-90B1-4BED-9AA5-6DC9F6424E67}"/>
              </a:ext>
            </a:extLst>
          </p:cNvPr>
          <p:cNvSpPr>
            <a:spLocks noGrp="1"/>
          </p:cNvSpPr>
          <p:nvPr>
            <p:ph type="title" hasCustomPrompt="1"/>
          </p:nvPr>
        </p:nvSpPr>
        <p:spPr/>
        <p:txBody>
          <a:bodyPr/>
          <a:lstStyle>
            <a:lvl1pPr>
              <a:defRPr/>
            </a:lvl1pPr>
          </a:lstStyle>
          <a:p>
            <a:r>
              <a:rPr lang="en-US"/>
              <a:t>Two-content Text Comparison Layout</a:t>
            </a:r>
          </a:p>
        </p:txBody>
      </p:sp>
      <p:sp>
        <p:nvSpPr>
          <p:cNvPr id="13" name="Subtitle 2">
            <a:extLst>
              <a:ext uri="{FF2B5EF4-FFF2-40B4-BE49-F238E27FC236}">
                <a16:creationId xmlns:a16="http://schemas.microsoft.com/office/drawing/2014/main" id="{D541C7AA-97CA-4F96-9506-F144DA2CD8E2}"/>
              </a:ext>
            </a:extLst>
          </p:cNvPr>
          <p:cNvSpPr>
            <a:spLocks noGrp="1"/>
          </p:cNvSpPr>
          <p:nvPr>
            <p:ph type="subTitle" idx="10" hasCustomPrompt="1"/>
          </p:nvPr>
        </p:nvSpPr>
        <p:spPr>
          <a:xfrm>
            <a:off x="593022" y="811831"/>
            <a:ext cx="10965543"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11" name="Text Placeholder 4">
            <a:extLst>
              <a:ext uri="{FF2B5EF4-FFF2-40B4-BE49-F238E27FC236}">
                <a16:creationId xmlns:a16="http://schemas.microsoft.com/office/drawing/2014/main" id="{9E550D89-51A7-894E-88FB-394F3178F2EC}"/>
              </a:ext>
            </a:extLst>
          </p:cNvPr>
          <p:cNvSpPr>
            <a:spLocks noGrp="1"/>
          </p:cNvSpPr>
          <p:nvPr>
            <p:ph type="body" sz="quarter" idx="17" hasCustomPrompt="1"/>
          </p:nvPr>
        </p:nvSpPr>
        <p:spPr bwMode="gray">
          <a:xfrm>
            <a:off x="593022" y="1600202"/>
            <a:ext cx="5045661" cy="875370"/>
          </a:xfrm>
          <a:noFill/>
        </p:spPr>
        <p:txBody>
          <a:bodyPr vert="horz" lIns="0" tIns="91440" rIns="457200" bIns="91440" rtlCol="0" anchor="b">
            <a:noAutofit/>
          </a:bodyPr>
          <a:lstStyle>
            <a:lvl1pPr>
              <a:defRPr lang="en-US" dirty="0">
                <a:solidFill>
                  <a:schemeClr val="accent2"/>
                </a:solidFill>
              </a:defRPr>
            </a:lvl1pPr>
          </a:lstStyle>
          <a:p>
            <a:pPr lvl="0"/>
            <a:r>
              <a:rPr lang="en-US"/>
              <a:t>Click to add header </a:t>
            </a:r>
          </a:p>
        </p:txBody>
      </p:sp>
      <p:sp>
        <p:nvSpPr>
          <p:cNvPr id="14" name="Rectangle 13">
            <a:extLst>
              <a:ext uri="{FF2B5EF4-FFF2-40B4-BE49-F238E27FC236}">
                <a16:creationId xmlns:a16="http://schemas.microsoft.com/office/drawing/2014/main" id="{AA1B5F83-A93D-544C-8DB4-B164DBF2F72D}"/>
              </a:ext>
              <a:ext uri="{C183D7F6-B498-43B3-948B-1728B52AA6E4}">
                <adec:decorative xmlns:adec="http://schemas.microsoft.com/office/drawing/2017/decorative" val="1"/>
              </a:ext>
            </a:extLst>
          </p:cNvPr>
          <p:cNvSpPr/>
          <p:nvPr userDrawn="1"/>
        </p:nvSpPr>
        <p:spPr>
          <a:xfrm>
            <a:off x="593022" y="2484179"/>
            <a:ext cx="5045661"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0" name="Content Placeholder 17">
            <a:extLst>
              <a:ext uri="{FF2B5EF4-FFF2-40B4-BE49-F238E27FC236}">
                <a16:creationId xmlns:a16="http://schemas.microsoft.com/office/drawing/2014/main" id="{0170DFD5-97D2-3349-AE52-EB22861A6880}"/>
              </a:ext>
            </a:extLst>
          </p:cNvPr>
          <p:cNvSpPr>
            <a:spLocks noGrp="1"/>
          </p:cNvSpPr>
          <p:nvPr>
            <p:ph sz="quarter" idx="14" hasCustomPrompt="1"/>
          </p:nvPr>
        </p:nvSpPr>
        <p:spPr bwMode="gray">
          <a:xfrm>
            <a:off x="579961" y="2621023"/>
            <a:ext cx="5072916" cy="3544027"/>
          </a:xfrm>
        </p:spPr>
        <p:txBody>
          <a:bodyPr vert="horz" lIns="0" tIns="0" rIns="0" bIns="0" rtlCol="0">
            <a:noAutofit/>
          </a:bodyPr>
          <a:lstStyle>
            <a:lvl1pPr>
              <a:defRPr lang="en-US" sz="1799" dirty="0"/>
            </a:lvl1pPr>
            <a:lvl2pPr>
              <a:defRPr lang="en-US" sz="1600" dirty="0"/>
            </a:lvl2pPr>
            <a:lvl3pPr>
              <a:defRPr lang="en-US" sz="1400" dirty="0"/>
            </a:lvl3pPr>
            <a:lvl4pPr>
              <a:defRPr lang="en-US" sz="1200" dirty="0"/>
            </a:lvl4pPr>
            <a:lvl5pPr>
              <a:defRPr lang="en-US" sz="12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Text Placeholder 4">
            <a:extLst>
              <a:ext uri="{FF2B5EF4-FFF2-40B4-BE49-F238E27FC236}">
                <a16:creationId xmlns:a16="http://schemas.microsoft.com/office/drawing/2014/main" id="{961E082F-F30B-BC46-BB99-CA9B65C08128}"/>
              </a:ext>
            </a:extLst>
          </p:cNvPr>
          <p:cNvSpPr>
            <a:spLocks noGrp="1"/>
          </p:cNvSpPr>
          <p:nvPr>
            <p:ph type="body" sz="quarter" idx="18" hasCustomPrompt="1"/>
          </p:nvPr>
        </p:nvSpPr>
        <p:spPr bwMode="gray">
          <a:xfrm>
            <a:off x="6558540" y="1600202"/>
            <a:ext cx="5373499" cy="875370"/>
          </a:xfrm>
          <a:noFill/>
        </p:spPr>
        <p:txBody>
          <a:bodyPr vert="horz" lIns="0" tIns="91440" rIns="457200" bIns="91440" rtlCol="0" anchor="b">
            <a:noAutofit/>
          </a:bodyPr>
          <a:lstStyle>
            <a:lvl1pPr>
              <a:defRPr lang="en-US" sz="1999">
                <a:solidFill>
                  <a:schemeClr val="accent2"/>
                </a:solidFill>
              </a:defRPr>
            </a:lvl1pPr>
          </a:lstStyle>
          <a:p>
            <a:pPr lvl="0"/>
            <a:r>
              <a:rPr lang="en-US"/>
              <a:t>Click to add header </a:t>
            </a:r>
          </a:p>
        </p:txBody>
      </p:sp>
      <p:sp>
        <p:nvSpPr>
          <p:cNvPr id="16" name="Rectangle 15">
            <a:extLst>
              <a:ext uri="{FF2B5EF4-FFF2-40B4-BE49-F238E27FC236}">
                <a16:creationId xmlns:a16="http://schemas.microsoft.com/office/drawing/2014/main" id="{417D4F8B-2025-D14C-A41E-9C0B401DE6B0}"/>
              </a:ext>
              <a:ext uri="{C183D7F6-B498-43B3-948B-1728B52AA6E4}">
                <adec:decorative xmlns:adec="http://schemas.microsoft.com/office/drawing/2017/decorative" val="1"/>
              </a:ext>
            </a:extLst>
          </p:cNvPr>
          <p:cNvSpPr/>
          <p:nvPr userDrawn="1"/>
        </p:nvSpPr>
        <p:spPr>
          <a:xfrm>
            <a:off x="6553689" y="2484179"/>
            <a:ext cx="5045661"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a:p>
            <a:pPr algn="ctr">
              <a:spcAft>
                <a:spcPts val="600"/>
              </a:spcAft>
            </a:pPr>
            <a:endParaRPr lang="en-US" sz="1200">
              <a:solidFill>
                <a:schemeClr val="bg1"/>
              </a:solidFill>
            </a:endParaRPr>
          </a:p>
        </p:txBody>
      </p:sp>
      <p:sp>
        <p:nvSpPr>
          <p:cNvPr id="9" name="Content Placeholder 17">
            <a:extLst>
              <a:ext uri="{FF2B5EF4-FFF2-40B4-BE49-F238E27FC236}">
                <a16:creationId xmlns:a16="http://schemas.microsoft.com/office/drawing/2014/main" id="{3EE56D9F-2DF2-4F43-A13A-4844DFE465AC}"/>
              </a:ext>
            </a:extLst>
          </p:cNvPr>
          <p:cNvSpPr>
            <a:spLocks noGrp="1"/>
          </p:cNvSpPr>
          <p:nvPr>
            <p:ph sz="quarter" idx="16" hasCustomPrompt="1"/>
          </p:nvPr>
        </p:nvSpPr>
        <p:spPr bwMode="gray">
          <a:xfrm>
            <a:off x="6557957" y="2621280"/>
            <a:ext cx="5374082" cy="3575124"/>
          </a:xfrm>
        </p:spPr>
        <p:txBody>
          <a:bodyPr vert="horz" lIns="0" tIns="0" rIns="0" bIns="0" rtlCol="0">
            <a:noAutofit/>
          </a:bodyPr>
          <a:lstStyle>
            <a:lvl1pPr>
              <a:defRPr lang="en-US" sz="1799" dirty="0"/>
            </a:lvl1pPr>
            <a:lvl2pPr>
              <a:defRPr lang="en-US" sz="1600" dirty="0"/>
            </a:lvl2pPr>
            <a:lvl3pPr>
              <a:defRPr lang="en-US" sz="1400" dirty="0"/>
            </a:lvl3pPr>
            <a:lvl4pPr>
              <a:defRPr lang="en-US" sz="1200" dirty="0"/>
            </a:lvl4pPr>
            <a:lvl5pPr>
              <a:defRPr lang="en-US" sz="1200" dirty="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page number">
            <a:extLst>
              <a:ext uri="{FF2B5EF4-FFF2-40B4-BE49-F238E27FC236}">
                <a16:creationId xmlns:a16="http://schemas.microsoft.com/office/drawing/2014/main" id="{3E816477-50B7-9248-BE5F-B9062610CEEE}"/>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331646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hree-Content Comparis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F2C94F-DA57-4BDB-8E5C-E4A0C7522314}"/>
              </a:ext>
            </a:extLst>
          </p:cNvPr>
          <p:cNvSpPr>
            <a:spLocks noGrp="1"/>
          </p:cNvSpPr>
          <p:nvPr>
            <p:ph type="title" hasCustomPrompt="1"/>
          </p:nvPr>
        </p:nvSpPr>
        <p:spPr/>
        <p:txBody>
          <a:bodyPr/>
          <a:lstStyle>
            <a:lvl1pPr>
              <a:defRPr/>
            </a:lvl1pPr>
          </a:lstStyle>
          <a:p>
            <a:r>
              <a:rPr lang="en-US"/>
              <a:t>Three-content Layout – Three Horizontal Text Boxes</a:t>
            </a:r>
          </a:p>
        </p:txBody>
      </p:sp>
      <p:sp>
        <p:nvSpPr>
          <p:cNvPr id="13" name="Subtitle 2">
            <a:extLst>
              <a:ext uri="{FF2B5EF4-FFF2-40B4-BE49-F238E27FC236}">
                <a16:creationId xmlns:a16="http://schemas.microsoft.com/office/drawing/2014/main" id="{FC59F98B-A991-4DEC-A409-289E778CB84A}"/>
              </a:ext>
            </a:extLst>
          </p:cNvPr>
          <p:cNvSpPr>
            <a:spLocks noGrp="1"/>
          </p:cNvSpPr>
          <p:nvPr>
            <p:ph type="subTitle" idx="10" hasCustomPrompt="1"/>
          </p:nvPr>
        </p:nvSpPr>
        <p:spPr>
          <a:xfrm>
            <a:off x="593022" y="811831"/>
            <a:ext cx="10965543"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24" name="Text Placeholder 3">
            <a:extLst>
              <a:ext uri="{FF2B5EF4-FFF2-40B4-BE49-F238E27FC236}">
                <a16:creationId xmlns:a16="http://schemas.microsoft.com/office/drawing/2014/main" id="{E0956C27-3D46-7745-A4A9-42842784C100}"/>
              </a:ext>
            </a:extLst>
          </p:cNvPr>
          <p:cNvSpPr>
            <a:spLocks noGrp="1"/>
          </p:cNvSpPr>
          <p:nvPr>
            <p:ph type="body" sz="quarter" idx="28" hasCustomPrompt="1"/>
          </p:nvPr>
        </p:nvSpPr>
        <p:spPr>
          <a:xfrm>
            <a:off x="593020" y="1582754"/>
            <a:ext cx="3594528" cy="914400"/>
          </a:xfrm>
          <a:noFill/>
        </p:spPr>
        <p:txBody>
          <a:bodyPr lIns="0" tIns="91440" rIns="182880" bIns="91440" anchor="b"/>
          <a:lstStyle>
            <a:lvl1pPr>
              <a:defRPr sz="1799">
                <a:solidFill>
                  <a:schemeClr val="accent2"/>
                </a:solidFill>
              </a:defRPr>
            </a:lvl1pPr>
            <a:lvl2pPr marL="0" indent="0">
              <a:buFont typeface="Open Sans" panose="020B0606030504020204" pitchFamily="34" charset="0"/>
              <a:buChar char="​"/>
              <a:defRPr sz="1799">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27" name="Rectangle 26">
            <a:extLst>
              <a:ext uri="{FF2B5EF4-FFF2-40B4-BE49-F238E27FC236}">
                <a16:creationId xmlns:a16="http://schemas.microsoft.com/office/drawing/2014/main" id="{B164666E-28C9-844E-91D8-ECA2F1E57595}"/>
              </a:ext>
              <a:ext uri="{C183D7F6-B498-43B3-948B-1728B52AA6E4}">
                <adec:decorative xmlns:adec="http://schemas.microsoft.com/office/drawing/2017/decorative" val="1"/>
              </a:ext>
            </a:extLst>
          </p:cNvPr>
          <p:cNvSpPr/>
          <p:nvPr userDrawn="1"/>
        </p:nvSpPr>
        <p:spPr>
          <a:xfrm>
            <a:off x="593020" y="2509483"/>
            <a:ext cx="3594528"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0" name="Text Placeholder 15">
            <a:extLst>
              <a:ext uri="{FF2B5EF4-FFF2-40B4-BE49-F238E27FC236}">
                <a16:creationId xmlns:a16="http://schemas.microsoft.com/office/drawing/2014/main" id="{088F3A7B-ECB7-0E49-B754-464BE3E44868}"/>
              </a:ext>
            </a:extLst>
          </p:cNvPr>
          <p:cNvSpPr>
            <a:spLocks noGrp="1"/>
          </p:cNvSpPr>
          <p:nvPr>
            <p:ph type="body" sz="quarter" idx="27" hasCustomPrompt="1"/>
          </p:nvPr>
        </p:nvSpPr>
        <p:spPr>
          <a:xfrm>
            <a:off x="593020" y="2546332"/>
            <a:ext cx="3594528" cy="3619363"/>
          </a:xfrm>
          <a:noFill/>
          <a:ln>
            <a:noFill/>
          </a:ln>
        </p:spPr>
        <p:txBody>
          <a:bodyPr lIns="0" tIns="182880" rIns="182880" bIns="182880"/>
          <a:lstStyle>
            <a:lvl1pPr>
              <a:defRPr sz="1600"/>
            </a:lvl1pPr>
          </a:lstStyle>
          <a:p>
            <a:r>
              <a:rPr lang="en-US"/>
              <a:t>Click to add text</a:t>
            </a:r>
          </a:p>
          <a:p>
            <a:r>
              <a:rPr lang="en-US"/>
              <a:t>Click to add text</a:t>
            </a:r>
          </a:p>
          <a:p>
            <a:r>
              <a:rPr lang="en-US"/>
              <a:t>Click to add text</a:t>
            </a:r>
          </a:p>
          <a:p>
            <a:r>
              <a:rPr lang="en-US"/>
              <a:t>Click to add text</a:t>
            </a:r>
          </a:p>
          <a:p>
            <a:endParaRPr lang="en-US"/>
          </a:p>
        </p:txBody>
      </p:sp>
      <p:sp>
        <p:nvSpPr>
          <p:cNvPr id="26" name="Text Placeholder 3">
            <a:extLst>
              <a:ext uri="{FF2B5EF4-FFF2-40B4-BE49-F238E27FC236}">
                <a16:creationId xmlns:a16="http://schemas.microsoft.com/office/drawing/2014/main" id="{88975597-2DC5-4748-87A2-37C22D522B0B}"/>
              </a:ext>
            </a:extLst>
          </p:cNvPr>
          <p:cNvSpPr>
            <a:spLocks noGrp="1"/>
          </p:cNvSpPr>
          <p:nvPr>
            <p:ph type="body" sz="quarter" idx="26" hasCustomPrompt="1"/>
          </p:nvPr>
        </p:nvSpPr>
        <p:spPr>
          <a:xfrm>
            <a:off x="4416304" y="1599646"/>
            <a:ext cx="3594528" cy="914400"/>
          </a:xfrm>
          <a:noFill/>
        </p:spPr>
        <p:txBody>
          <a:bodyPr lIns="0" tIns="91440" rIns="182880" bIns="91440" anchor="b"/>
          <a:lstStyle>
            <a:lvl1pPr>
              <a:defRPr sz="1799">
                <a:solidFill>
                  <a:schemeClr val="accent2"/>
                </a:solidFill>
              </a:defRPr>
            </a:lvl1pPr>
            <a:lvl2pPr marL="0" indent="0">
              <a:buFont typeface="Open Sans" panose="020B0606030504020204" pitchFamily="34" charset="0"/>
              <a:buChar char="​"/>
              <a:defRPr sz="1799">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28" name="Rectangle 27">
            <a:extLst>
              <a:ext uri="{FF2B5EF4-FFF2-40B4-BE49-F238E27FC236}">
                <a16:creationId xmlns:a16="http://schemas.microsoft.com/office/drawing/2014/main" id="{53DE0F89-6066-984A-B5C6-BC57894C3396}"/>
              </a:ext>
              <a:ext uri="{C183D7F6-B498-43B3-948B-1728B52AA6E4}">
                <adec:decorative xmlns:adec="http://schemas.microsoft.com/office/drawing/2017/decorative" val="1"/>
              </a:ext>
            </a:extLst>
          </p:cNvPr>
          <p:cNvSpPr/>
          <p:nvPr userDrawn="1"/>
        </p:nvSpPr>
        <p:spPr>
          <a:xfrm>
            <a:off x="4416304" y="2509483"/>
            <a:ext cx="3594528" cy="45719"/>
          </a:xfrm>
          <a:prstGeom prst="rect">
            <a:avLst/>
          </a:prstGeom>
          <a:gradFill>
            <a:gsLst>
              <a:gs pos="99000">
                <a:schemeClr val="accent1"/>
              </a:gs>
              <a:gs pos="23000">
                <a:schemeClr val="accent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1" name="Text Placeholder 13">
            <a:extLst>
              <a:ext uri="{FF2B5EF4-FFF2-40B4-BE49-F238E27FC236}">
                <a16:creationId xmlns:a16="http://schemas.microsoft.com/office/drawing/2014/main" id="{44EE5778-B7AD-374C-B107-63971E570839}"/>
              </a:ext>
            </a:extLst>
          </p:cNvPr>
          <p:cNvSpPr>
            <a:spLocks noGrp="1"/>
          </p:cNvSpPr>
          <p:nvPr>
            <p:ph type="body" sz="quarter" idx="25" hasCustomPrompt="1"/>
          </p:nvPr>
        </p:nvSpPr>
        <p:spPr>
          <a:xfrm>
            <a:off x="4416304" y="2546329"/>
            <a:ext cx="3594528" cy="3627562"/>
          </a:xfrm>
          <a:noFill/>
          <a:ln>
            <a:noFill/>
          </a:ln>
        </p:spPr>
        <p:txBody>
          <a:bodyPr lIns="0" tIns="182880" rIns="182880" bIns="182880"/>
          <a:lstStyle>
            <a:lvl1pPr>
              <a:defRPr sz="1600"/>
            </a:lvl1pPr>
          </a:lstStyle>
          <a:p>
            <a:r>
              <a:rPr lang="en-US"/>
              <a:t>Click to add text</a:t>
            </a:r>
          </a:p>
          <a:p>
            <a:r>
              <a:rPr lang="en-US"/>
              <a:t>Click to add text</a:t>
            </a:r>
          </a:p>
          <a:p>
            <a:r>
              <a:rPr lang="en-US"/>
              <a:t>Click to add text</a:t>
            </a:r>
          </a:p>
          <a:p>
            <a:r>
              <a:rPr lang="en-US"/>
              <a:t>Click to add text</a:t>
            </a:r>
          </a:p>
          <a:p>
            <a:endParaRPr lang="en-US"/>
          </a:p>
        </p:txBody>
      </p:sp>
      <p:sp>
        <p:nvSpPr>
          <p:cNvPr id="25" name="Text Placeholder 3">
            <a:extLst>
              <a:ext uri="{FF2B5EF4-FFF2-40B4-BE49-F238E27FC236}">
                <a16:creationId xmlns:a16="http://schemas.microsoft.com/office/drawing/2014/main" id="{F48BF931-C509-8F46-8576-3656F9F4BA19}"/>
              </a:ext>
            </a:extLst>
          </p:cNvPr>
          <p:cNvSpPr>
            <a:spLocks noGrp="1"/>
          </p:cNvSpPr>
          <p:nvPr>
            <p:ph type="body" sz="quarter" idx="23" hasCustomPrompt="1"/>
          </p:nvPr>
        </p:nvSpPr>
        <p:spPr>
          <a:xfrm>
            <a:off x="8239588" y="1600200"/>
            <a:ext cx="3594528" cy="914400"/>
          </a:xfrm>
          <a:noFill/>
        </p:spPr>
        <p:txBody>
          <a:bodyPr lIns="0" tIns="91440" rIns="182880" bIns="91440" anchor="b"/>
          <a:lstStyle>
            <a:lvl1pPr>
              <a:defRPr sz="1799">
                <a:solidFill>
                  <a:schemeClr val="accent2"/>
                </a:solidFill>
              </a:defRPr>
            </a:lvl1pPr>
            <a:lvl2pPr marL="0" indent="0">
              <a:buFont typeface="Open Sans" panose="020B0606030504020204" pitchFamily="34" charset="0"/>
              <a:buChar char="​"/>
              <a:defRPr sz="1799">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header</a:t>
            </a:r>
          </a:p>
        </p:txBody>
      </p:sp>
      <p:sp>
        <p:nvSpPr>
          <p:cNvPr id="29" name="Rectangle 28">
            <a:extLst>
              <a:ext uri="{FF2B5EF4-FFF2-40B4-BE49-F238E27FC236}">
                <a16:creationId xmlns:a16="http://schemas.microsoft.com/office/drawing/2014/main" id="{97B963A1-3810-7A40-8918-6D6D68B4A836}"/>
              </a:ext>
              <a:ext uri="{C183D7F6-B498-43B3-948B-1728B52AA6E4}">
                <adec:decorative xmlns:adec="http://schemas.microsoft.com/office/drawing/2017/decorative" val="1"/>
              </a:ext>
            </a:extLst>
          </p:cNvPr>
          <p:cNvSpPr/>
          <p:nvPr userDrawn="1"/>
        </p:nvSpPr>
        <p:spPr>
          <a:xfrm>
            <a:off x="8239588" y="2509480"/>
            <a:ext cx="3594528" cy="5024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32" name="Text Placeholder 12">
            <a:extLst>
              <a:ext uri="{FF2B5EF4-FFF2-40B4-BE49-F238E27FC236}">
                <a16:creationId xmlns:a16="http://schemas.microsoft.com/office/drawing/2014/main" id="{7C6F38D2-AD30-AE4E-B0AD-4BAFB463F8B5}"/>
              </a:ext>
            </a:extLst>
          </p:cNvPr>
          <p:cNvSpPr>
            <a:spLocks noGrp="1"/>
          </p:cNvSpPr>
          <p:nvPr>
            <p:ph type="body" sz="quarter" idx="24" hasCustomPrompt="1"/>
          </p:nvPr>
        </p:nvSpPr>
        <p:spPr>
          <a:xfrm>
            <a:off x="8239588" y="2568635"/>
            <a:ext cx="3594528" cy="3627773"/>
          </a:xfrm>
          <a:noFill/>
          <a:ln>
            <a:noFill/>
          </a:ln>
        </p:spPr>
        <p:txBody>
          <a:bodyPr lIns="0" tIns="182880" rIns="182880" bIns="182880"/>
          <a:lstStyle>
            <a:lvl1pPr>
              <a:defRPr sz="1600"/>
            </a:lvl1pPr>
          </a:lstStyle>
          <a:p>
            <a:r>
              <a:rPr lang="en-US"/>
              <a:t>Click to add text</a:t>
            </a:r>
          </a:p>
          <a:p>
            <a:r>
              <a:rPr lang="en-US"/>
              <a:t>Click to add text</a:t>
            </a:r>
          </a:p>
          <a:p>
            <a:r>
              <a:rPr lang="en-US"/>
              <a:t>Click to add text</a:t>
            </a:r>
          </a:p>
          <a:p>
            <a:r>
              <a:rPr lang="en-US"/>
              <a:t>Click to add text</a:t>
            </a:r>
          </a:p>
          <a:p>
            <a:endParaRPr lang="en-US"/>
          </a:p>
        </p:txBody>
      </p:sp>
      <p:sp>
        <p:nvSpPr>
          <p:cNvPr id="15" name="page number">
            <a:extLst>
              <a:ext uri="{FF2B5EF4-FFF2-40B4-BE49-F238E27FC236}">
                <a16:creationId xmlns:a16="http://schemas.microsoft.com/office/drawing/2014/main" id="{7788490C-B63E-8E46-A9C1-9CF865F7FA57}"/>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145461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wo Content Dynamic – Color on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46AD2E-9306-49E7-A98B-7D26E458C2B2}"/>
              </a:ext>
            </a:extLst>
          </p:cNvPr>
          <p:cNvSpPr>
            <a:spLocks noGrp="1"/>
          </p:cNvSpPr>
          <p:nvPr>
            <p:ph type="title" hasCustomPrompt="1"/>
          </p:nvPr>
        </p:nvSpPr>
        <p:spPr/>
        <p:txBody>
          <a:bodyPr wrap="none"/>
          <a:lstStyle>
            <a:lvl1pPr>
              <a:defRPr/>
            </a:lvl1pPr>
          </a:lstStyle>
          <a:p>
            <a:r>
              <a:rPr lang="en-US"/>
              <a:t>Two-content Layout – Highlight Text on Left, Text/Graphic on Right</a:t>
            </a:r>
          </a:p>
        </p:txBody>
      </p:sp>
      <p:sp>
        <p:nvSpPr>
          <p:cNvPr id="14" name="Subtitle 2">
            <a:extLst>
              <a:ext uri="{FF2B5EF4-FFF2-40B4-BE49-F238E27FC236}">
                <a16:creationId xmlns:a16="http://schemas.microsoft.com/office/drawing/2014/main" id="{551435C2-3F7C-4835-8DB0-71E2C00537CF}"/>
              </a:ext>
            </a:extLst>
          </p:cNvPr>
          <p:cNvSpPr>
            <a:spLocks noGrp="1"/>
          </p:cNvSpPr>
          <p:nvPr>
            <p:ph type="subTitle" idx="10" hasCustomPrompt="1"/>
          </p:nvPr>
        </p:nvSpPr>
        <p:spPr>
          <a:xfrm>
            <a:off x="593022" y="811831"/>
            <a:ext cx="10965543"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add subtitle</a:t>
            </a:r>
          </a:p>
        </p:txBody>
      </p:sp>
      <p:sp>
        <p:nvSpPr>
          <p:cNvPr id="7" name="Rectangle 6">
            <a:extLst>
              <a:ext uri="{FF2B5EF4-FFF2-40B4-BE49-F238E27FC236}">
                <a16:creationId xmlns:a16="http://schemas.microsoft.com/office/drawing/2014/main" id="{D864AC6E-1611-244C-BA28-696924BAB259}"/>
              </a:ext>
              <a:ext uri="{C183D7F6-B498-43B3-948B-1728B52AA6E4}">
                <adec:decorative xmlns:adec="http://schemas.microsoft.com/office/drawing/2017/decorative" val="1"/>
              </a:ext>
            </a:extLst>
          </p:cNvPr>
          <p:cNvSpPr/>
          <p:nvPr userDrawn="1"/>
        </p:nvSpPr>
        <p:spPr>
          <a:xfrm flipV="1">
            <a:off x="0" y="1589925"/>
            <a:ext cx="2894766"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a:p>
            <a:pPr algn="ctr">
              <a:spcAft>
                <a:spcPts val="600"/>
              </a:spcAft>
            </a:pPr>
            <a:endParaRPr lang="en-US" sz="1200">
              <a:solidFill>
                <a:schemeClr val="bg1"/>
              </a:solidFill>
            </a:endParaRPr>
          </a:p>
        </p:txBody>
      </p:sp>
      <p:sp>
        <p:nvSpPr>
          <p:cNvPr id="4" name="Text Placeholder 3">
            <a:extLst>
              <a:ext uri="{FF2B5EF4-FFF2-40B4-BE49-F238E27FC236}">
                <a16:creationId xmlns:a16="http://schemas.microsoft.com/office/drawing/2014/main" id="{830FD232-93CB-4B54-A933-93C11B099F7A}"/>
              </a:ext>
            </a:extLst>
          </p:cNvPr>
          <p:cNvSpPr>
            <a:spLocks noGrp="1"/>
          </p:cNvSpPr>
          <p:nvPr>
            <p:ph type="body" sz="quarter" idx="20" hasCustomPrompt="1"/>
          </p:nvPr>
        </p:nvSpPr>
        <p:spPr>
          <a:xfrm>
            <a:off x="1" y="1644791"/>
            <a:ext cx="2894767" cy="4527411"/>
          </a:xfrm>
          <a:solidFill>
            <a:srgbClr val="F4F8FA"/>
          </a:solidFill>
        </p:spPr>
        <p:txBody>
          <a:bodyPr vert="horz" lIns="457200" tIns="457200" rIns="457200" bIns="457200" rtlCol="0">
            <a:noAutofit/>
          </a:bodyPr>
          <a:lstStyle>
            <a:lvl1pPr>
              <a:defRPr lang="en-US" sz="1799" dirty="0">
                <a:solidFill>
                  <a:schemeClr val="accent2"/>
                </a:solidFill>
              </a:defRPr>
            </a:lvl1pPr>
            <a:lvl2pPr>
              <a:defRPr lang="en-US" sz="1600" dirty="0" smtClean="0">
                <a:solidFill>
                  <a:schemeClr val="accent2"/>
                </a:solidFill>
              </a:defRPr>
            </a:lvl2pPr>
            <a:lvl3pPr>
              <a:defRPr lang="en-US" sz="1400" dirty="0" smtClean="0">
                <a:solidFill>
                  <a:schemeClr val="accent2"/>
                </a:solidFill>
              </a:defRPr>
            </a:lvl3pPr>
            <a:lvl4pPr>
              <a:defRPr lang="en-US" sz="1200" dirty="0" smtClean="0">
                <a:solidFill>
                  <a:schemeClr val="accent2"/>
                </a:solidFill>
              </a:defRPr>
            </a:lvl4pPr>
            <a:lvl5pPr>
              <a:defRPr lang="en-US" sz="1200" dirty="0">
                <a:solidFill>
                  <a:schemeClr val="accent2"/>
                </a:solidFill>
              </a:defRPr>
            </a:lvl5pPr>
          </a:lstStyle>
          <a:p>
            <a:pPr lvl="0">
              <a:spcBef>
                <a:spcPts val="1200"/>
              </a:spcBef>
            </a:pPr>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577AE2CA-1B34-4F04-BD7F-F624F20E94FB}"/>
              </a:ext>
            </a:extLst>
          </p:cNvPr>
          <p:cNvSpPr>
            <a:spLocks noGrp="1"/>
          </p:cNvSpPr>
          <p:nvPr>
            <p:ph sz="quarter" idx="19" hasCustomPrompt="1"/>
          </p:nvPr>
        </p:nvSpPr>
        <p:spPr>
          <a:xfrm>
            <a:off x="3352086" y="1600200"/>
            <a:ext cx="8231744" cy="4572000"/>
          </a:xfrm>
        </p:spPr>
        <p:txBody>
          <a:bodyPr vert="horz" lIns="0" tIns="45720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dirty="0" smtClean="0"/>
            </a:lvl6pPr>
            <a:lvl7pPr>
              <a:defRPr lang="en-US" dirty="0" smtClean="0"/>
            </a:lvl7pPr>
            <a:lvl8pPr>
              <a:defRPr lang="en-US" dirty="0"/>
            </a:lvl8pPr>
          </a:lstStyle>
          <a:p>
            <a:pPr lvl="0"/>
            <a:r>
              <a:rPr lang="en-US"/>
              <a:t>Click to add text </a:t>
            </a:r>
          </a:p>
          <a:p>
            <a:pPr lvl="1"/>
            <a:r>
              <a:rPr lang="en-US"/>
              <a:t>Second level</a:t>
            </a:r>
          </a:p>
          <a:p>
            <a:pPr lvl="2"/>
            <a:r>
              <a:rPr lang="en-US"/>
              <a:t>Third level</a:t>
            </a:r>
          </a:p>
          <a:p>
            <a:pPr lvl="3"/>
            <a:r>
              <a:rPr lang="en-US"/>
              <a:t>Fourth level</a:t>
            </a:r>
          </a:p>
          <a:p>
            <a:pPr lvl="4"/>
            <a:r>
              <a:rPr lang="en-US"/>
              <a:t>Fifth level</a:t>
            </a:r>
          </a:p>
          <a:p>
            <a:pPr marL="1269619" lvl="5" indent="-117440"/>
            <a:r>
              <a:rPr lang="en-US"/>
              <a:t>Sixth level</a:t>
            </a:r>
          </a:p>
          <a:p>
            <a:pPr marL="1437844" lvl="6" indent="-117440"/>
            <a:r>
              <a:rPr lang="en-US"/>
              <a:t>Seventh level</a:t>
            </a:r>
          </a:p>
          <a:p>
            <a:pPr marL="1553697" lvl="7" indent="-115853">
              <a:lnSpc>
                <a:spcPct val="90000"/>
              </a:lnSpc>
            </a:pPr>
            <a:r>
              <a:rPr lang="en-US"/>
              <a:t>Nineth level</a:t>
            </a:r>
          </a:p>
        </p:txBody>
      </p:sp>
      <p:sp>
        <p:nvSpPr>
          <p:cNvPr id="8" name="page number">
            <a:extLst>
              <a:ext uri="{FF2B5EF4-FFF2-40B4-BE49-F238E27FC236}">
                <a16:creationId xmlns:a16="http://schemas.microsoft.com/office/drawing/2014/main" id="{1A93E906-C928-C345-B032-1F5C677FAEDD}"/>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186212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bg>
      <p:bgPr>
        <a:gradFill>
          <a:gsLst>
            <a:gs pos="0">
              <a:schemeClr val="bg2">
                <a:alpha val="69000"/>
              </a:schemeClr>
            </a:gs>
            <a:gs pos="100000">
              <a:schemeClr val="bg1">
                <a:alpha val="71000"/>
              </a:schemeClr>
            </a:gs>
          </a:gsLst>
          <a:lin ang="2700000" scaled="0"/>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B11B3-6001-4327-9C94-1B467A0FEA30}"/>
              </a:ext>
            </a:extLst>
          </p:cNvPr>
          <p:cNvSpPr>
            <a:spLocks noGrp="1"/>
          </p:cNvSpPr>
          <p:nvPr>
            <p:ph type="title"/>
          </p:nvPr>
        </p:nvSpPr>
        <p:spPr>
          <a:xfrm>
            <a:off x="588263" y="457200"/>
            <a:ext cx="11018520" cy="430887"/>
          </a:xfrm>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37703723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529" b="0" kern="1200" cap="none" spc="-50" baseline="0" dirty="0">
                <a:ln w="3175">
                  <a:noFill/>
                </a:ln>
                <a:solidFill>
                  <a:schemeClr val="bg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1961"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1637481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wo Content Dynamic –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2A934A-AC6B-460C-9C93-B13CF6B6263F}"/>
              </a:ext>
            </a:extLst>
          </p:cNvPr>
          <p:cNvSpPr>
            <a:spLocks noGrp="1"/>
          </p:cNvSpPr>
          <p:nvPr>
            <p:ph type="title" hasCustomPrompt="1"/>
          </p:nvPr>
        </p:nvSpPr>
        <p:spPr/>
        <p:txBody>
          <a:bodyPr wrap="none"/>
          <a:lstStyle>
            <a:lvl1pPr>
              <a:defRPr/>
            </a:lvl1pPr>
          </a:lstStyle>
          <a:p>
            <a:r>
              <a:rPr lang="en-US"/>
              <a:t>Two-content Layout – Highlight Text on Right, Text/Graphic on Left</a:t>
            </a:r>
          </a:p>
        </p:txBody>
      </p:sp>
      <p:sp>
        <p:nvSpPr>
          <p:cNvPr id="14" name="Subtitle 2">
            <a:extLst>
              <a:ext uri="{FF2B5EF4-FFF2-40B4-BE49-F238E27FC236}">
                <a16:creationId xmlns:a16="http://schemas.microsoft.com/office/drawing/2014/main" id="{F6F5131D-84AE-4294-83A1-243FE1C81A8A}"/>
              </a:ext>
            </a:extLst>
          </p:cNvPr>
          <p:cNvSpPr>
            <a:spLocks noGrp="1"/>
          </p:cNvSpPr>
          <p:nvPr>
            <p:ph type="subTitle" idx="10" hasCustomPrompt="1"/>
          </p:nvPr>
        </p:nvSpPr>
        <p:spPr>
          <a:xfrm>
            <a:off x="593022" y="811831"/>
            <a:ext cx="10965543"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8" name="Content Placeholder 7">
            <a:extLst>
              <a:ext uri="{FF2B5EF4-FFF2-40B4-BE49-F238E27FC236}">
                <a16:creationId xmlns:a16="http://schemas.microsoft.com/office/drawing/2014/main" id="{7460DEEA-0331-45ED-8943-6F9E74884092}"/>
              </a:ext>
            </a:extLst>
          </p:cNvPr>
          <p:cNvSpPr>
            <a:spLocks noGrp="1"/>
          </p:cNvSpPr>
          <p:nvPr>
            <p:ph sz="quarter" idx="19" hasCustomPrompt="1"/>
          </p:nvPr>
        </p:nvSpPr>
        <p:spPr>
          <a:xfrm>
            <a:off x="608171" y="1600200"/>
            <a:ext cx="8231744" cy="4572000"/>
          </a:xfrm>
        </p:spPr>
        <p:txBody>
          <a:bodyPr/>
          <a:lstStyle>
            <a:lvl1pPr>
              <a:defRPr/>
            </a:lvl1pPr>
            <a:lvl5pPr>
              <a:defRPr/>
            </a:lvl5pPr>
          </a:lstStyle>
          <a:p>
            <a:pPr lvl="0"/>
            <a:r>
              <a:rPr lang="en-US"/>
              <a:t>Click to add graph, diagram or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Nineth level</a:t>
            </a:r>
          </a:p>
        </p:txBody>
      </p:sp>
      <p:sp>
        <p:nvSpPr>
          <p:cNvPr id="7" name="Rectangle 6">
            <a:extLst>
              <a:ext uri="{FF2B5EF4-FFF2-40B4-BE49-F238E27FC236}">
                <a16:creationId xmlns:a16="http://schemas.microsoft.com/office/drawing/2014/main" id="{B12C22B1-5B53-F148-8D4A-31CCDD16E170}"/>
              </a:ext>
              <a:ext uri="{C183D7F6-B498-43B3-948B-1728B52AA6E4}">
                <adec:decorative xmlns:adec="http://schemas.microsoft.com/office/drawing/2017/decorative" val="1"/>
              </a:ext>
            </a:extLst>
          </p:cNvPr>
          <p:cNvSpPr/>
          <p:nvPr userDrawn="1"/>
        </p:nvSpPr>
        <p:spPr>
          <a:xfrm flipV="1">
            <a:off x="9287568" y="1589927"/>
            <a:ext cx="2904432" cy="609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a:p>
            <a:pPr algn="ctr">
              <a:spcAft>
                <a:spcPts val="600"/>
              </a:spcAft>
            </a:pPr>
            <a:endParaRPr lang="en-US" sz="1200">
              <a:solidFill>
                <a:schemeClr val="bg1"/>
              </a:solidFill>
            </a:endParaRPr>
          </a:p>
        </p:txBody>
      </p:sp>
      <p:sp>
        <p:nvSpPr>
          <p:cNvPr id="5" name="Text Placeholder 4">
            <a:extLst>
              <a:ext uri="{FF2B5EF4-FFF2-40B4-BE49-F238E27FC236}">
                <a16:creationId xmlns:a16="http://schemas.microsoft.com/office/drawing/2014/main" id="{8197ED16-D162-4BF7-B635-2F70E10855A0}"/>
              </a:ext>
            </a:extLst>
          </p:cNvPr>
          <p:cNvSpPr>
            <a:spLocks noGrp="1"/>
          </p:cNvSpPr>
          <p:nvPr>
            <p:ph type="body" sz="quarter" idx="20" hasCustomPrompt="1"/>
          </p:nvPr>
        </p:nvSpPr>
        <p:spPr>
          <a:xfrm>
            <a:off x="9297234" y="1644791"/>
            <a:ext cx="2894766" cy="4527411"/>
          </a:xfrm>
          <a:solidFill>
            <a:srgbClr val="F4F8FA"/>
          </a:solidFill>
        </p:spPr>
        <p:txBody>
          <a:bodyPr vert="horz" lIns="457200" tIns="457200" rIns="457200" bIns="457200" rtlCol="0">
            <a:noAutofit/>
          </a:bodyPr>
          <a:lstStyle>
            <a:lvl1pPr>
              <a:defRPr lang="en-US" sz="1799" dirty="0">
                <a:solidFill>
                  <a:schemeClr val="accent2"/>
                </a:solidFill>
              </a:defRPr>
            </a:lvl1pPr>
            <a:lvl2pPr>
              <a:defRPr lang="en-US" sz="1600" dirty="0">
                <a:solidFill>
                  <a:schemeClr val="accent2"/>
                </a:solidFill>
              </a:defRPr>
            </a:lvl2pPr>
            <a:lvl3pPr>
              <a:defRPr lang="en-US" sz="1400" dirty="0">
                <a:solidFill>
                  <a:schemeClr val="accent2"/>
                </a:solidFill>
              </a:defRPr>
            </a:lvl3pPr>
            <a:lvl4pPr>
              <a:defRPr lang="en-US" sz="1200" dirty="0">
                <a:solidFill>
                  <a:schemeClr val="accent2"/>
                </a:solidFill>
              </a:defRPr>
            </a:lvl4pPr>
            <a:lvl5pPr>
              <a:defRPr lang="en-US" sz="1200" dirty="0">
                <a:solidFill>
                  <a:schemeClr val="accent2"/>
                </a:solidFill>
              </a:defRPr>
            </a:lvl5pPr>
          </a:lstStyle>
          <a:p>
            <a:pPr lvl="0">
              <a:spcBef>
                <a:spcPts val="1200"/>
              </a:spcBef>
            </a:pPr>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page number">
            <a:extLst>
              <a:ext uri="{FF2B5EF4-FFF2-40B4-BE49-F238E27FC236}">
                <a16:creationId xmlns:a16="http://schemas.microsoft.com/office/drawing/2014/main" id="{EA3FFB13-8625-D245-BD64-AAC7CCCB5B64}"/>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221055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Diagram with Content on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57BCD9-063B-4ED4-B68C-092EC2C342E6}"/>
              </a:ext>
            </a:extLst>
          </p:cNvPr>
          <p:cNvSpPr>
            <a:spLocks noGrp="1"/>
          </p:cNvSpPr>
          <p:nvPr>
            <p:ph type="title" hasCustomPrompt="1"/>
          </p:nvPr>
        </p:nvSpPr>
        <p:spPr/>
        <p:txBody>
          <a:bodyPr wrap="none"/>
          <a:lstStyle>
            <a:lvl1pPr>
              <a:defRPr/>
            </a:lvl1pPr>
          </a:lstStyle>
          <a:p>
            <a:r>
              <a:rPr lang="en-US"/>
              <a:t>Diagram with Content</a:t>
            </a:r>
          </a:p>
        </p:txBody>
      </p:sp>
      <p:sp>
        <p:nvSpPr>
          <p:cNvPr id="9" name="Subtitle 2">
            <a:extLst>
              <a:ext uri="{FF2B5EF4-FFF2-40B4-BE49-F238E27FC236}">
                <a16:creationId xmlns:a16="http://schemas.microsoft.com/office/drawing/2014/main" id="{A0D276D7-17CD-46AB-99B2-97FD34FEEFFA}"/>
              </a:ext>
            </a:extLst>
          </p:cNvPr>
          <p:cNvSpPr>
            <a:spLocks noGrp="1"/>
          </p:cNvSpPr>
          <p:nvPr>
            <p:ph type="subTitle" idx="10" hasCustomPrompt="1"/>
          </p:nvPr>
        </p:nvSpPr>
        <p:spPr>
          <a:xfrm>
            <a:off x="593022" y="811831"/>
            <a:ext cx="10965543"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8" name="Content Placeholder 17">
            <a:extLst>
              <a:ext uri="{FF2B5EF4-FFF2-40B4-BE49-F238E27FC236}">
                <a16:creationId xmlns:a16="http://schemas.microsoft.com/office/drawing/2014/main" id="{73A8AFF7-683B-9045-8B6E-5867DABAE588}"/>
              </a:ext>
            </a:extLst>
          </p:cNvPr>
          <p:cNvSpPr>
            <a:spLocks noGrp="1"/>
          </p:cNvSpPr>
          <p:nvPr>
            <p:ph sz="quarter" idx="14"/>
          </p:nvPr>
        </p:nvSpPr>
        <p:spPr bwMode="ltGray">
          <a:xfrm>
            <a:off x="595579" y="1600201"/>
            <a:ext cx="7412822" cy="4572000"/>
          </a:xfrm>
          <a:noFill/>
        </p:spPr>
        <p:txBody>
          <a:bodyPr vert="horz" lIns="594360" tIns="457200" rIns="457200" bIns="457200" rtlCol="0">
            <a:noAutofit/>
          </a:bodyPr>
          <a:lstStyle>
            <a:lvl1pPr>
              <a:spcBef>
                <a:spcPts val="1200"/>
              </a:spcBef>
              <a:defRPr lang="en-US" sz="1799" dirty="0">
                <a:solidFill>
                  <a:srgbClr val="F4F8FA"/>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799">
                <a:solidFill>
                  <a:schemeClr val="bg1"/>
                </a:solidFill>
              </a:defRPr>
            </a:lvl6pPr>
            <a:lvl7pPr>
              <a:buClrTx/>
              <a:defRPr sz="1400">
                <a:solidFill>
                  <a:schemeClr val="bg1"/>
                </a:solidFill>
              </a:defRPr>
            </a:lvl7pPr>
            <a:lvl8pPr>
              <a:buClrTx/>
              <a:defRPr sz="1200">
                <a:solidFill>
                  <a:schemeClr val="bg1"/>
                </a:solidFill>
              </a:defRPr>
            </a:lvl8pPr>
            <a:lvl9pPr>
              <a:buClrTx/>
              <a:defRPr sz="1799">
                <a:solidFill>
                  <a:schemeClr val="bg1"/>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F7E2C737-3A4D-924A-88B5-FA4D5C8A07C7}"/>
              </a:ext>
              <a:ext uri="{C183D7F6-B498-43B3-948B-1728B52AA6E4}">
                <adec:decorative xmlns:adec="http://schemas.microsoft.com/office/drawing/2017/decorative" val="1"/>
              </a:ext>
            </a:extLst>
          </p:cNvPr>
          <p:cNvSpPr/>
          <p:nvPr userDrawn="1"/>
        </p:nvSpPr>
        <p:spPr>
          <a:xfrm flipV="1">
            <a:off x="8382255" y="1589923"/>
            <a:ext cx="3809746" cy="826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a:p>
            <a:pPr algn="ctr">
              <a:spcAft>
                <a:spcPts val="600"/>
              </a:spcAft>
            </a:pPr>
            <a:endParaRPr lang="en-US" sz="1200">
              <a:solidFill>
                <a:schemeClr val="bg1"/>
              </a:solidFill>
            </a:endParaRPr>
          </a:p>
        </p:txBody>
      </p:sp>
      <p:sp>
        <p:nvSpPr>
          <p:cNvPr id="5" name="Text Placeholder 4">
            <a:extLst>
              <a:ext uri="{FF2B5EF4-FFF2-40B4-BE49-F238E27FC236}">
                <a16:creationId xmlns:a16="http://schemas.microsoft.com/office/drawing/2014/main" id="{7F7496CC-9DD2-4299-850C-005958FB65CC}"/>
              </a:ext>
            </a:extLst>
          </p:cNvPr>
          <p:cNvSpPr>
            <a:spLocks noGrp="1"/>
          </p:cNvSpPr>
          <p:nvPr>
            <p:ph type="body" sz="quarter" idx="17" hasCustomPrompt="1"/>
          </p:nvPr>
        </p:nvSpPr>
        <p:spPr>
          <a:xfrm>
            <a:off x="8382596" y="1600200"/>
            <a:ext cx="3809404" cy="4572000"/>
          </a:xfrm>
        </p:spPr>
        <p:txBody>
          <a:bodyPr tIns="457200" rIns="594360" bIns="457200"/>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1" name="page number">
            <a:extLst>
              <a:ext uri="{FF2B5EF4-FFF2-40B4-BE49-F238E27FC236}">
                <a16:creationId xmlns:a16="http://schemas.microsoft.com/office/drawing/2014/main" id="{0D34A4A0-0C07-994F-9539-A07F4B06F184}"/>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120499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Diagram with Outcome, Benefi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15888C-CFB4-4BEC-9B94-46E698DFC481}"/>
              </a:ext>
            </a:extLst>
          </p:cNvPr>
          <p:cNvSpPr>
            <a:spLocks noGrp="1"/>
          </p:cNvSpPr>
          <p:nvPr>
            <p:ph type="title" hasCustomPrompt="1"/>
          </p:nvPr>
        </p:nvSpPr>
        <p:spPr/>
        <p:txBody>
          <a:bodyPr wrap="none"/>
          <a:lstStyle>
            <a:lvl1pPr>
              <a:defRPr/>
            </a:lvl1pPr>
          </a:lstStyle>
          <a:p>
            <a:r>
              <a:rPr lang="en-US"/>
              <a:t>Diagram with Outcome/Benefit Content</a:t>
            </a:r>
          </a:p>
        </p:txBody>
      </p:sp>
      <p:sp>
        <p:nvSpPr>
          <p:cNvPr id="19" name="Subtitle 2">
            <a:extLst>
              <a:ext uri="{FF2B5EF4-FFF2-40B4-BE49-F238E27FC236}">
                <a16:creationId xmlns:a16="http://schemas.microsoft.com/office/drawing/2014/main" id="{E9D6A872-88BD-4DFC-AFFD-1E9BEEB6533B}"/>
              </a:ext>
            </a:extLst>
          </p:cNvPr>
          <p:cNvSpPr>
            <a:spLocks noGrp="1"/>
          </p:cNvSpPr>
          <p:nvPr>
            <p:ph type="subTitle" idx="10" hasCustomPrompt="1"/>
          </p:nvPr>
        </p:nvSpPr>
        <p:spPr>
          <a:xfrm>
            <a:off x="593022" y="811831"/>
            <a:ext cx="10965543"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11" name="Content Placeholder 17">
            <a:extLst>
              <a:ext uri="{FF2B5EF4-FFF2-40B4-BE49-F238E27FC236}">
                <a16:creationId xmlns:a16="http://schemas.microsoft.com/office/drawing/2014/main" id="{DAEEA46F-682F-5A4F-8E4D-B4CA754E0724}"/>
              </a:ext>
            </a:extLst>
          </p:cNvPr>
          <p:cNvSpPr>
            <a:spLocks noGrp="1"/>
          </p:cNvSpPr>
          <p:nvPr>
            <p:ph sz="quarter" idx="14"/>
          </p:nvPr>
        </p:nvSpPr>
        <p:spPr bwMode="ltGray">
          <a:xfrm>
            <a:off x="595579" y="1600201"/>
            <a:ext cx="7412822" cy="4572000"/>
          </a:xfrm>
          <a:noFill/>
        </p:spPr>
        <p:txBody>
          <a:bodyPr vert="horz" lIns="594360" tIns="457200" rIns="457200" bIns="457200" rtlCol="0">
            <a:noAutofit/>
          </a:bodyPr>
          <a:lstStyle>
            <a:lvl1pPr>
              <a:spcBef>
                <a:spcPts val="1200"/>
              </a:spcBef>
              <a:defRPr lang="en-US" sz="1799" dirty="0">
                <a:solidFill>
                  <a:srgbClr val="F4F8FA"/>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799">
                <a:solidFill>
                  <a:schemeClr val="bg1"/>
                </a:solidFill>
              </a:defRPr>
            </a:lvl6pPr>
            <a:lvl7pPr>
              <a:buClrTx/>
              <a:defRPr sz="1400">
                <a:solidFill>
                  <a:schemeClr val="bg1"/>
                </a:solidFill>
              </a:defRPr>
            </a:lvl7pPr>
            <a:lvl8pPr>
              <a:buClrTx/>
              <a:defRPr sz="1200">
                <a:solidFill>
                  <a:schemeClr val="bg1"/>
                </a:solidFill>
              </a:defRPr>
            </a:lvl8pPr>
            <a:lvl9pPr>
              <a:buClrTx/>
              <a:defRPr sz="1799">
                <a:solidFill>
                  <a:schemeClr val="bg1"/>
                </a:solidFill>
              </a:defRPr>
            </a:lvl9pPr>
          </a:lstStyle>
          <a:p>
            <a:pPr lvl="0"/>
            <a:r>
              <a:rPr lang="en-US"/>
              <a:t>Click to edit Master text styles</a:t>
            </a:r>
          </a:p>
        </p:txBody>
      </p:sp>
      <p:cxnSp>
        <p:nvCxnSpPr>
          <p:cNvPr id="138" name="Straight Connector 137">
            <a:extLst>
              <a:ext uri="{FF2B5EF4-FFF2-40B4-BE49-F238E27FC236}">
                <a16:creationId xmlns:a16="http://schemas.microsoft.com/office/drawing/2014/main" id="{56D4D92B-574E-4F63-A5BA-8F7282B54C27}"/>
              </a:ext>
              <a:ext uri="{C183D7F6-B498-43B3-948B-1728B52AA6E4}">
                <adec:decorative xmlns:adec="http://schemas.microsoft.com/office/drawing/2017/decorative" val="1"/>
              </a:ext>
            </a:extLst>
          </p:cNvPr>
          <p:cNvCxnSpPr>
            <a:cxnSpLocks/>
          </p:cNvCxnSpPr>
          <p:nvPr userDrawn="1"/>
        </p:nvCxnSpPr>
        <p:spPr>
          <a:xfrm>
            <a:off x="8382596" y="1608668"/>
            <a:ext cx="3809404"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8382597" y="1699688"/>
            <a:ext cx="2007123" cy="298450"/>
          </a:xfrm>
        </p:spPr>
        <p:txBody>
          <a:bodyPr anchor="b"/>
          <a:lstStyle>
            <a:lvl1pPr>
              <a:defRPr sz="1799">
                <a:solidFill>
                  <a:schemeClr val="accent1"/>
                </a:solidFill>
              </a:defRPr>
            </a:lvl1pPr>
            <a:lvl5pPr>
              <a:defRPr/>
            </a:lvl5pPr>
          </a:lstStyle>
          <a:p>
            <a:pPr lvl="0"/>
            <a:r>
              <a:rPr lang="en-US"/>
              <a:t>Outcome</a:t>
            </a:r>
          </a:p>
        </p:txBody>
      </p:sp>
      <p:sp>
        <p:nvSpPr>
          <p:cNvPr id="4" name="Text Placeholder 3">
            <a:extLst>
              <a:ext uri="{FF2B5EF4-FFF2-40B4-BE49-F238E27FC236}">
                <a16:creationId xmlns:a16="http://schemas.microsoft.com/office/drawing/2014/main" id="{A8781D19-2DDB-4D83-983D-3D159A7DE7C0}"/>
              </a:ext>
            </a:extLst>
          </p:cNvPr>
          <p:cNvSpPr>
            <a:spLocks noGrp="1"/>
          </p:cNvSpPr>
          <p:nvPr>
            <p:ph type="body" sz="quarter" idx="20" hasCustomPrompt="1"/>
          </p:nvPr>
        </p:nvSpPr>
        <p:spPr>
          <a:xfrm>
            <a:off x="8381008" y="2063048"/>
            <a:ext cx="3202822"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cxnSp>
        <p:nvCxnSpPr>
          <p:cNvPr id="75" name="Straight Connector 74">
            <a:extLst>
              <a:ext uri="{FF2B5EF4-FFF2-40B4-BE49-F238E27FC236}">
                <a16:creationId xmlns:a16="http://schemas.microsoft.com/office/drawing/2014/main" id="{F789B473-DDE6-4450-A111-3761F341AAE3}"/>
              </a:ext>
              <a:ext uri="{C183D7F6-B498-43B3-948B-1728B52AA6E4}">
                <adec:decorative xmlns:adec="http://schemas.microsoft.com/office/drawing/2017/decorative" val="1"/>
              </a:ext>
            </a:extLst>
          </p:cNvPr>
          <p:cNvCxnSpPr>
            <a:cxnSpLocks/>
          </p:cNvCxnSpPr>
          <p:nvPr userDrawn="1"/>
        </p:nvCxnSpPr>
        <p:spPr>
          <a:xfrm>
            <a:off x="8382596" y="3872441"/>
            <a:ext cx="3809404" cy="0"/>
          </a:xfrm>
          <a:prstGeom prst="line">
            <a:avLst/>
          </a:prstGeom>
          <a:ln w="25400">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p:ph type="body" sz="quarter" idx="19" hasCustomPrompt="1"/>
          </p:nvPr>
        </p:nvSpPr>
        <p:spPr>
          <a:xfrm>
            <a:off x="8382597" y="3972469"/>
            <a:ext cx="2007123" cy="298450"/>
          </a:xfrm>
        </p:spPr>
        <p:txBody>
          <a:bodyPr anchor="b"/>
          <a:lstStyle>
            <a:lvl1pPr>
              <a:defRPr sz="1799">
                <a:solidFill>
                  <a:schemeClr val="accent5"/>
                </a:solidFill>
              </a:defRPr>
            </a:lvl1pPr>
            <a:lvl5pPr>
              <a:defRPr/>
            </a:lvl5pPr>
          </a:lstStyle>
          <a:p>
            <a:pPr lvl="0"/>
            <a:r>
              <a:rPr lang="en-US"/>
              <a:t>Benefit</a:t>
            </a:r>
          </a:p>
        </p:txBody>
      </p:sp>
      <p:sp>
        <p:nvSpPr>
          <p:cNvPr id="16" name="Text Placeholder 3">
            <a:extLst>
              <a:ext uri="{FF2B5EF4-FFF2-40B4-BE49-F238E27FC236}">
                <a16:creationId xmlns:a16="http://schemas.microsoft.com/office/drawing/2014/main" id="{BB1458BF-96C1-46C6-A67F-AD0FB4B4E5C0}"/>
              </a:ext>
            </a:extLst>
          </p:cNvPr>
          <p:cNvSpPr>
            <a:spLocks noGrp="1"/>
          </p:cNvSpPr>
          <p:nvPr>
            <p:ph type="body" sz="quarter" idx="21" hasCustomPrompt="1"/>
          </p:nvPr>
        </p:nvSpPr>
        <p:spPr>
          <a:xfrm>
            <a:off x="8381008" y="4347904"/>
            <a:ext cx="3202822" cy="1600200"/>
          </a:xfrm>
        </p:spPr>
        <p:txBody>
          <a:bodyPr/>
          <a:lstStyle>
            <a:lvl1pPr>
              <a:defRPr sz="1600"/>
            </a:lvl1pPr>
            <a:lvl2pPr>
              <a:defRPr sz="1400"/>
            </a:lvl2pPr>
            <a:lvl3pPr>
              <a:defRPr sz="1400"/>
            </a:lvl3pPr>
          </a:lstStyle>
          <a:p>
            <a:pPr lvl="0"/>
            <a:r>
              <a:rPr lang="en-US"/>
              <a:t>Click to add text</a:t>
            </a:r>
          </a:p>
          <a:p>
            <a:pPr lvl="1"/>
            <a:r>
              <a:rPr lang="en-US"/>
              <a:t>Second level</a:t>
            </a:r>
          </a:p>
          <a:p>
            <a:pPr lvl="2"/>
            <a:r>
              <a:rPr lang="en-US"/>
              <a:t>Third level</a:t>
            </a:r>
          </a:p>
        </p:txBody>
      </p:sp>
      <p:sp>
        <p:nvSpPr>
          <p:cNvPr id="13" name="page number">
            <a:extLst>
              <a:ext uri="{FF2B5EF4-FFF2-40B4-BE49-F238E27FC236}">
                <a16:creationId xmlns:a16="http://schemas.microsoft.com/office/drawing/2014/main" id="{2520CB7B-27A1-0749-95BA-681D8A0535D2}"/>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38896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ustomer Success">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id="{05E46EAA-9D16-0D47-AF18-92C449033DAC}"/>
              </a:ext>
            </a:extLst>
          </p:cNvPr>
          <p:cNvSpPr>
            <a:spLocks noGrp="1"/>
          </p:cNvSpPr>
          <p:nvPr>
            <p:ph type="title" hasCustomPrompt="1"/>
          </p:nvPr>
        </p:nvSpPr>
        <p:spPr>
          <a:xfrm>
            <a:off x="579960" y="412751"/>
            <a:ext cx="11003870" cy="381000"/>
          </a:xfrm>
        </p:spPr>
        <p:txBody>
          <a:bodyPr/>
          <a:lstStyle>
            <a:lvl1pPr>
              <a:defRPr/>
            </a:lvl1pPr>
          </a:lstStyle>
          <a:p>
            <a:r>
              <a:rPr lang="en-US"/>
              <a:t>Customer Success – add Company Name here</a:t>
            </a:r>
          </a:p>
        </p:txBody>
      </p:sp>
      <p:sp>
        <p:nvSpPr>
          <p:cNvPr id="52" name="Subtitle 2">
            <a:extLst>
              <a:ext uri="{FF2B5EF4-FFF2-40B4-BE49-F238E27FC236}">
                <a16:creationId xmlns:a16="http://schemas.microsoft.com/office/drawing/2014/main" id="{CEFD99AC-6466-F04E-8E45-7EEEEA01BA6C}"/>
              </a:ext>
            </a:extLst>
          </p:cNvPr>
          <p:cNvSpPr>
            <a:spLocks noGrp="1"/>
          </p:cNvSpPr>
          <p:nvPr>
            <p:ph type="subTitle" idx="10" hasCustomPrompt="1"/>
          </p:nvPr>
        </p:nvSpPr>
        <p:spPr>
          <a:xfrm>
            <a:off x="593022" y="811831"/>
            <a:ext cx="10965543"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the highlighted business impact</a:t>
            </a:r>
          </a:p>
        </p:txBody>
      </p:sp>
      <p:cxnSp>
        <p:nvCxnSpPr>
          <p:cNvPr id="30" name="Straight Connector 29">
            <a:extLst>
              <a:ext uri="{FF2B5EF4-FFF2-40B4-BE49-F238E27FC236}">
                <a16:creationId xmlns:a16="http://schemas.microsoft.com/office/drawing/2014/main" id="{14F46384-B6E3-0D43-924E-874DEC2344B1}"/>
              </a:ext>
              <a:ext uri="{C183D7F6-B498-43B3-948B-1728B52AA6E4}">
                <adec:decorative xmlns:adec="http://schemas.microsoft.com/office/drawing/2017/decorative" val="1"/>
              </a:ext>
            </a:extLst>
          </p:cNvPr>
          <p:cNvCxnSpPr>
            <a:cxnSpLocks/>
          </p:cNvCxnSpPr>
          <p:nvPr userDrawn="1"/>
        </p:nvCxnSpPr>
        <p:spPr>
          <a:xfrm>
            <a:off x="609759" y="1552248"/>
            <a:ext cx="3472650" cy="0"/>
          </a:xfrm>
          <a:prstGeom prst="line">
            <a:avLst/>
          </a:prstGeom>
          <a:ln w="22225">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Text Placeholder 6">
            <a:extLst>
              <a:ext uri="{FF2B5EF4-FFF2-40B4-BE49-F238E27FC236}">
                <a16:creationId xmlns:a16="http://schemas.microsoft.com/office/drawing/2014/main" id="{40CB7868-5ADF-4E42-9BA5-758DD5ADEBC0}"/>
              </a:ext>
            </a:extLst>
          </p:cNvPr>
          <p:cNvSpPr>
            <a:spLocks noGrp="1"/>
          </p:cNvSpPr>
          <p:nvPr>
            <p:ph type="body" sz="quarter" idx="17" hasCustomPrompt="1"/>
          </p:nvPr>
        </p:nvSpPr>
        <p:spPr>
          <a:xfrm>
            <a:off x="613254" y="1564006"/>
            <a:ext cx="2007123" cy="227454"/>
          </a:xfrm>
        </p:spPr>
        <p:txBody>
          <a:bodyPr anchor="b"/>
          <a:lstStyle>
            <a:lvl1pPr>
              <a:lnSpc>
                <a:spcPct val="100000"/>
              </a:lnSpc>
              <a:spcBef>
                <a:spcPts val="0"/>
              </a:spcBef>
              <a:defRPr sz="1200">
                <a:solidFill>
                  <a:schemeClr val="accent5"/>
                </a:solidFill>
              </a:defRPr>
            </a:lvl1pPr>
            <a:lvl5pPr>
              <a:defRPr/>
            </a:lvl5pPr>
          </a:lstStyle>
          <a:p>
            <a:pPr lvl="0"/>
            <a:r>
              <a:rPr lang="en-US"/>
              <a:t>ABOUT</a:t>
            </a:r>
          </a:p>
        </p:txBody>
      </p:sp>
      <p:sp>
        <p:nvSpPr>
          <p:cNvPr id="50" name="Content Placeholder 17">
            <a:extLst>
              <a:ext uri="{FF2B5EF4-FFF2-40B4-BE49-F238E27FC236}">
                <a16:creationId xmlns:a16="http://schemas.microsoft.com/office/drawing/2014/main" id="{767C0863-B9D1-344E-A978-CD49E9400F6F}"/>
              </a:ext>
            </a:extLst>
          </p:cNvPr>
          <p:cNvSpPr>
            <a:spLocks noGrp="1"/>
          </p:cNvSpPr>
          <p:nvPr>
            <p:ph sz="quarter" idx="16" hasCustomPrompt="1"/>
          </p:nvPr>
        </p:nvSpPr>
        <p:spPr>
          <a:xfrm>
            <a:off x="611804" y="1901096"/>
            <a:ext cx="3202682" cy="1214595"/>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266" indent="-114266">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39" name="Straight Connector 38">
            <a:extLst>
              <a:ext uri="{FF2B5EF4-FFF2-40B4-BE49-F238E27FC236}">
                <a16:creationId xmlns:a16="http://schemas.microsoft.com/office/drawing/2014/main" id="{33526770-8F35-FB4A-8638-521D0DA87F6C}"/>
              </a:ext>
              <a:ext uri="{C183D7F6-B498-43B3-948B-1728B52AA6E4}">
                <adec:decorative xmlns:adec="http://schemas.microsoft.com/office/drawing/2017/decorative" val="1"/>
              </a:ext>
            </a:extLst>
          </p:cNvPr>
          <p:cNvCxnSpPr>
            <a:cxnSpLocks/>
          </p:cNvCxnSpPr>
          <p:nvPr userDrawn="1"/>
        </p:nvCxnSpPr>
        <p:spPr>
          <a:xfrm>
            <a:off x="4413314" y="1552248"/>
            <a:ext cx="3472650" cy="0"/>
          </a:xfrm>
          <a:prstGeom prst="line">
            <a:avLst/>
          </a:prstGeom>
          <a:ln w="22225">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Text Placeholder 6">
            <a:extLst>
              <a:ext uri="{FF2B5EF4-FFF2-40B4-BE49-F238E27FC236}">
                <a16:creationId xmlns:a16="http://schemas.microsoft.com/office/drawing/2014/main" id="{5A3D06D5-FD3F-BA4E-8627-B3D253D001EB}"/>
              </a:ext>
            </a:extLst>
          </p:cNvPr>
          <p:cNvSpPr>
            <a:spLocks noGrp="1"/>
          </p:cNvSpPr>
          <p:nvPr>
            <p:ph type="body" sz="quarter" idx="39" hasCustomPrompt="1"/>
          </p:nvPr>
        </p:nvSpPr>
        <p:spPr>
          <a:xfrm>
            <a:off x="4419164" y="1564006"/>
            <a:ext cx="2007123" cy="227454"/>
          </a:xfrm>
        </p:spPr>
        <p:txBody>
          <a:bodyPr anchor="b"/>
          <a:lstStyle>
            <a:lvl1pPr>
              <a:lnSpc>
                <a:spcPct val="100000"/>
              </a:lnSpc>
              <a:spcBef>
                <a:spcPts val="0"/>
              </a:spcBef>
              <a:defRPr sz="1200">
                <a:solidFill>
                  <a:schemeClr val="accent5"/>
                </a:solidFill>
              </a:defRPr>
            </a:lvl1pPr>
            <a:lvl5pPr>
              <a:defRPr/>
            </a:lvl5pPr>
          </a:lstStyle>
          <a:p>
            <a:pPr lvl="0"/>
            <a:r>
              <a:rPr lang="en-US"/>
              <a:t>SOLUTION</a:t>
            </a:r>
          </a:p>
        </p:txBody>
      </p:sp>
      <p:sp>
        <p:nvSpPr>
          <p:cNvPr id="47" name="Content Placeholder 17">
            <a:extLst>
              <a:ext uri="{FF2B5EF4-FFF2-40B4-BE49-F238E27FC236}">
                <a16:creationId xmlns:a16="http://schemas.microsoft.com/office/drawing/2014/main" id="{A2B343CF-FF49-7E4F-A7C9-0593553254F3}"/>
              </a:ext>
            </a:extLst>
          </p:cNvPr>
          <p:cNvSpPr>
            <a:spLocks noGrp="1"/>
          </p:cNvSpPr>
          <p:nvPr>
            <p:ph sz="quarter" idx="20" hasCustomPrompt="1"/>
          </p:nvPr>
        </p:nvSpPr>
        <p:spPr>
          <a:xfrm>
            <a:off x="4415360" y="1901094"/>
            <a:ext cx="3202682" cy="1225566"/>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266" indent="-114266">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31" name="Straight Connector 30">
            <a:extLst>
              <a:ext uri="{FF2B5EF4-FFF2-40B4-BE49-F238E27FC236}">
                <a16:creationId xmlns:a16="http://schemas.microsoft.com/office/drawing/2014/main" id="{73C08A52-2522-8C40-B8B1-C98FEBB888F7}"/>
              </a:ext>
              <a:ext uri="{C183D7F6-B498-43B3-948B-1728B52AA6E4}">
                <adec:decorative xmlns:adec="http://schemas.microsoft.com/office/drawing/2017/decorative" val="1"/>
              </a:ext>
            </a:extLst>
          </p:cNvPr>
          <p:cNvCxnSpPr>
            <a:cxnSpLocks/>
          </p:cNvCxnSpPr>
          <p:nvPr userDrawn="1"/>
        </p:nvCxnSpPr>
        <p:spPr>
          <a:xfrm>
            <a:off x="609759" y="3325372"/>
            <a:ext cx="3472650" cy="0"/>
          </a:xfrm>
          <a:prstGeom prst="line">
            <a:avLst/>
          </a:prstGeom>
          <a:ln w="222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Text Placeholder 6">
            <a:extLst>
              <a:ext uri="{FF2B5EF4-FFF2-40B4-BE49-F238E27FC236}">
                <a16:creationId xmlns:a16="http://schemas.microsoft.com/office/drawing/2014/main" id="{68B03587-93C7-A44F-A27D-84877C6A912A}"/>
              </a:ext>
            </a:extLst>
          </p:cNvPr>
          <p:cNvSpPr>
            <a:spLocks noGrp="1"/>
          </p:cNvSpPr>
          <p:nvPr>
            <p:ph type="body" sz="quarter" idx="19" hasCustomPrompt="1"/>
          </p:nvPr>
        </p:nvSpPr>
        <p:spPr>
          <a:xfrm>
            <a:off x="613254" y="3345364"/>
            <a:ext cx="2007123" cy="227454"/>
          </a:xfrm>
        </p:spPr>
        <p:txBody>
          <a:bodyPr anchor="b"/>
          <a:lstStyle>
            <a:lvl1pPr>
              <a:lnSpc>
                <a:spcPct val="100000"/>
              </a:lnSpc>
              <a:spcBef>
                <a:spcPts val="0"/>
              </a:spcBef>
              <a:defRPr sz="1200">
                <a:solidFill>
                  <a:schemeClr val="accent2"/>
                </a:solidFill>
              </a:defRPr>
            </a:lvl1pPr>
            <a:lvl5pPr>
              <a:defRPr/>
            </a:lvl5pPr>
          </a:lstStyle>
          <a:p>
            <a:pPr lvl="0"/>
            <a:r>
              <a:rPr lang="en-US"/>
              <a:t>CHALLENGES</a:t>
            </a:r>
          </a:p>
        </p:txBody>
      </p:sp>
      <p:sp>
        <p:nvSpPr>
          <p:cNvPr id="48" name="Content Placeholder 17">
            <a:extLst>
              <a:ext uri="{FF2B5EF4-FFF2-40B4-BE49-F238E27FC236}">
                <a16:creationId xmlns:a16="http://schemas.microsoft.com/office/drawing/2014/main" id="{65BA7F3E-AD8D-A54C-B026-DAA8FC9C0540}"/>
              </a:ext>
            </a:extLst>
          </p:cNvPr>
          <p:cNvSpPr>
            <a:spLocks noGrp="1"/>
          </p:cNvSpPr>
          <p:nvPr>
            <p:ph sz="quarter" idx="18" hasCustomPrompt="1"/>
          </p:nvPr>
        </p:nvSpPr>
        <p:spPr>
          <a:xfrm>
            <a:off x="611804" y="3693433"/>
            <a:ext cx="3202682" cy="1110049"/>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266" indent="-114266">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40" name="Straight Connector 39">
            <a:extLst>
              <a:ext uri="{FF2B5EF4-FFF2-40B4-BE49-F238E27FC236}">
                <a16:creationId xmlns:a16="http://schemas.microsoft.com/office/drawing/2014/main" id="{9B57CCC6-06B1-7342-99B0-BC7C8FBE5E73}"/>
              </a:ext>
              <a:ext uri="{C183D7F6-B498-43B3-948B-1728B52AA6E4}">
                <adec:decorative xmlns:adec="http://schemas.microsoft.com/office/drawing/2017/decorative" val="1"/>
              </a:ext>
            </a:extLst>
          </p:cNvPr>
          <p:cNvCxnSpPr>
            <a:cxnSpLocks/>
          </p:cNvCxnSpPr>
          <p:nvPr userDrawn="1"/>
        </p:nvCxnSpPr>
        <p:spPr>
          <a:xfrm>
            <a:off x="4413314" y="3325372"/>
            <a:ext cx="3472650" cy="0"/>
          </a:xfrm>
          <a:prstGeom prst="line">
            <a:avLst/>
          </a:prstGeom>
          <a:ln w="222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Text Placeholder 33">
            <a:extLst>
              <a:ext uri="{FF2B5EF4-FFF2-40B4-BE49-F238E27FC236}">
                <a16:creationId xmlns:a16="http://schemas.microsoft.com/office/drawing/2014/main" id="{12DEAF9A-D0A2-3A4B-B37B-FD530909C5D1}"/>
              </a:ext>
            </a:extLst>
          </p:cNvPr>
          <p:cNvSpPr>
            <a:spLocks noGrp="1"/>
          </p:cNvSpPr>
          <p:nvPr>
            <p:ph type="body" sz="quarter" idx="23" hasCustomPrompt="1"/>
          </p:nvPr>
        </p:nvSpPr>
        <p:spPr>
          <a:xfrm>
            <a:off x="4427965" y="3345364"/>
            <a:ext cx="2007123" cy="227454"/>
          </a:xfrm>
        </p:spPr>
        <p:txBody>
          <a:bodyPr anchor="b" anchorCtr="0"/>
          <a:lstStyle>
            <a:lvl1pPr>
              <a:defRPr sz="1200">
                <a:solidFill>
                  <a:schemeClr val="accent2"/>
                </a:solidFill>
              </a:defRPr>
            </a:lvl1pPr>
          </a:lstStyle>
          <a:p>
            <a:r>
              <a:rPr lang="en-US"/>
              <a:t>IMPACT</a:t>
            </a:r>
          </a:p>
        </p:txBody>
      </p:sp>
      <p:sp>
        <p:nvSpPr>
          <p:cNvPr id="46" name="Content Placeholder 17">
            <a:extLst>
              <a:ext uri="{FF2B5EF4-FFF2-40B4-BE49-F238E27FC236}">
                <a16:creationId xmlns:a16="http://schemas.microsoft.com/office/drawing/2014/main" id="{3265790D-1104-8D4D-A8C6-F7A7E77F664C}"/>
              </a:ext>
            </a:extLst>
          </p:cNvPr>
          <p:cNvSpPr>
            <a:spLocks noGrp="1"/>
          </p:cNvSpPr>
          <p:nvPr>
            <p:ph sz="quarter" idx="22" hasCustomPrompt="1"/>
          </p:nvPr>
        </p:nvSpPr>
        <p:spPr>
          <a:xfrm>
            <a:off x="4415360" y="3693433"/>
            <a:ext cx="3202682" cy="1132351"/>
          </a:xfrm>
          <a:noFill/>
        </p:spPr>
        <p:txBody>
          <a:bodyPr vert="horz" lIns="0" tIns="0" rIns="0" bIns="457200" rtlCol="0">
            <a:noAutofit/>
          </a:bodyPr>
          <a:lstStyle>
            <a:lvl1pPr>
              <a:lnSpc>
                <a:spcPct val="100000"/>
              </a:lnSpc>
              <a:spcBef>
                <a:spcPts val="0"/>
              </a:spcBef>
              <a:defRPr lang="en-US" sz="1050" dirty="0">
                <a:solidFill>
                  <a:schemeClr val="tx2"/>
                </a:solidFill>
              </a:defRPr>
            </a:lvl1pPr>
            <a:lvl2pPr marL="114266" indent="-114266">
              <a:lnSpc>
                <a:spcPct val="100000"/>
              </a:lnSpc>
              <a:spcBef>
                <a:spcPts val="0"/>
              </a:spcBef>
              <a:defRPr lang="en-US" sz="1000" dirty="0">
                <a:solidFill>
                  <a:schemeClr val="tx2"/>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a:t>Click to add text</a:t>
            </a:r>
          </a:p>
          <a:p>
            <a:pPr lvl="1"/>
            <a:r>
              <a:rPr lang="en-US"/>
              <a:t>Second level</a:t>
            </a:r>
          </a:p>
        </p:txBody>
      </p:sp>
      <p:cxnSp>
        <p:nvCxnSpPr>
          <p:cNvPr id="55" name="Straight Connector 54">
            <a:extLst>
              <a:ext uri="{FF2B5EF4-FFF2-40B4-BE49-F238E27FC236}">
                <a16:creationId xmlns:a16="http://schemas.microsoft.com/office/drawing/2014/main" id="{23C87E7C-5ED2-214E-8A38-ED05177A65DC}"/>
              </a:ext>
              <a:ext uri="{C183D7F6-B498-43B3-948B-1728B52AA6E4}">
                <adec:decorative xmlns:adec="http://schemas.microsoft.com/office/drawing/2017/decorative" val="1"/>
              </a:ext>
            </a:extLst>
          </p:cNvPr>
          <p:cNvCxnSpPr>
            <a:cxnSpLocks/>
          </p:cNvCxnSpPr>
          <p:nvPr userDrawn="1"/>
        </p:nvCxnSpPr>
        <p:spPr>
          <a:xfrm>
            <a:off x="608897" y="5023689"/>
            <a:ext cx="7321685" cy="0"/>
          </a:xfrm>
          <a:prstGeom prst="line">
            <a:avLst/>
          </a:prstGeom>
          <a:ln w="2222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Text Placeholder 6">
            <a:extLst>
              <a:ext uri="{FF2B5EF4-FFF2-40B4-BE49-F238E27FC236}">
                <a16:creationId xmlns:a16="http://schemas.microsoft.com/office/drawing/2014/main" id="{EF15C3B0-3307-FF46-8C6D-169079865548}"/>
              </a:ext>
            </a:extLst>
          </p:cNvPr>
          <p:cNvSpPr>
            <a:spLocks noGrp="1"/>
          </p:cNvSpPr>
          <p:nvPr>
            <p:ph type="body" sz="quarter" idx="29" hasCustomPrompt="1"/>
          </p:nvPr>
        </p:nvSpPr>
        <p:spPr>
          <a:xfrm>
            <a:off x="613253" y="5026984"/>
            <a:ext cx="3201234" cy="227454"/>
          </a:xfrm>
        </p:spPr>
        <p:txBody>
          <a:bodyPr anchor="b"/>
          <a:lstStyle>
            <a:lvl1pPr algn="l">
              <a:lnSpc>
                <a:spcPct val="100000"/>
              </a:lnSpc>
              <a:spcBef>
                <a:spcPts val="0"/>
              </a:spcBef>
              <a:defRPr sz="1050">
                <a:solidFill>
                  <a:schemeClr val="tx1"/>
                </a:solidFill>
              </a:defRPr>
            </a:lvl1pPr>
            <a:lvl5pPr>
              <a:defRPr/>
            </a:lvl5pPr>
          </a:lstStyle>
          <a:p>
            <a:pPr lvl="0"/>
            <a:r>
              <a:rPr lang="en-US"/>
              <a:t>PRODUCTS</a:t>
            </a:r>
          </a:p>
        </p:txBody>
      </p:sp>
      <p:sp>
        <p:nvSpPr>
          <p:cNvPr id="56" name="Text Placeholder 6">
            <a:extLst>
              <a:ext uri="{FF2B5EF4-FFF2-40B4-BE49-F238E27FC236}">
                <a16:creationId xmlns:a16="http://schemas.microsoft.com/office/drawing/2014/main" id="{F0EFE66F-363C-804E-BABD-F54C3E33FDEA}"/>
              </a:ext>
            </a:extLst>
          </p:cNvPr>
          <p:cNvSpPr>
            <a:spLocks noGrp="1"/>
          </p:cNvSpPr>
          <p:nvPr>
            <p:ph type="body" sz="quarter" idx="31" hasCustomPrompt="1"/>
          </p:nvPr>
        </p:nvSpPr>
        <p:spPr>
          <a:xfrm>
            <a:off x="613253" y="5326736"/>
            <a:ext cx="3201234" cy="227454"/>
          </a:xfrm>
        </p:spPr>
        <p:txBody>
          <a:bodyPr anchor="b"/>
          <a:lstStyle>
            <a:lvl1pPr algn="l">
              <a:lnSpc>
                <a:spcPct val="100000"/>
              </a:lnSpc>
              <a:spcBef>
                <a:spcPts val="0"/>
              </a:spcBef>
              <a:defRPr sz="1000">
                <a:solidFill>
                  <a:schemeClr val="tx2"/>
                </a:solidFill>
              </a:defRPr>
            </a:lvl1pPr>
            <a:lvl5pPr>
              <a:defRPr/>
            </a:lvl5pPr>
          </a:lstStyle>
          <a:p>
            <a:pPr lvl="0"/>
            <a:r>
              <a:rPr lang="en-US"/>
              <a:t>Product One</a:t>
            </a:r>
          </a:p>
        </p:txBody>
      </p:sp>
      <p:sp>
        <p:nvSpPr>
          <p:cNvPr id="57" name="Text Placeholder 6">
            <a:extLst>
              <a:ext uri="{FF2B5EF4-FFF2-40B4-BE49-F238E27FC236}">
                <a16:creationId xmlns:a16="http://schemas.microsoft.com/office/drawing/2014/main" id="{0166C751-50F5-8B4F-9A97-B83901E78B00}"/>
              </a:ext>
            </a:extLst>
          </p:cNvPr>
          <p:cNvSpPr>
            <a:spLocks noGrp="1"/>
          </p:cNvSpPr>
          <p:nvPr>
            <p:ph type="body" sz="quarter" idx="33" hasCustomPrompt="1"/>
          </p:nvPr>
        </p:nvSpPr>
        <p:spPr>
          <a:xfrm>
            <a:off x="613253" y="5576118"/>
            <a:ext cx="3201234" cy="227454"/>
          </a:xfrm>
        </p:spPr>
        <p:txBody>
          <a:bodyPr anchor="b"/>
          <a:lstStyle>
            <a:lvl1pPr algn="l">
              <a:lnSpc>
                <a:spcPct val="100000"/>
              </a:lnSpc>
              <a:spcBef>
                <a:spcPts val="0"/>
              </a:spcBef>
              <a:defRPr sz="1000">
                <a:solidFill>
                  <a:schemeClr val="tx2"/>
                </a:solidFill>
              </a:defRPr>
            </a:lvl1pPr>
            <a:lvl5pPr>
              <a:defRPr/>
            </a:lvl5pPr>
          </a:lstStyle>
          <a:p>
            <a:pPr lvl="0"/>
            <a:r>
              <a:rPr lang="en-US"/>
              <a:t>Product Two</a:t>
            </a:r>
          </a:p>
        </p:txBody>
      </p:sp>
      <p:sp>
        <p:nvSpPr>
          <p:cNvPr id="58" name="Text Placeholder 6">
            <a:extLst>
              <a:ext uri="{FF2B5EF4-FFF2-40B4-BE49-F238E27FC236}">
                <a16:creationId xmlns:a16="http://schemas.microsoft.com/office/drawing/2014/main" id="{0D57825D-E522-644D-8F4A-0B77A7036EBF}"/>
              </a:ext>
            </a:extLst>
          </p:cNvPr>
          <p:cNvSpPr>
            <a:spLocks noGrp="1"/>
          </p:cNvSpPr>
          <p:nvPr>
            <p:ph type="body" sz="quarter" idx="35" hasCustomPrompt="1"/>
          </p:nvPr>
        </p:nvSpPr>
        <p:spPr>
          <a:xfrm>
            <a:off x="613253" y="5807027"/>
            <a:ext cx="3201234" cy="227454"/>
          </a:xfrm>
        </p:spPr>
        <p:txBody>
          <a:bodyPr anchor="b"/>
          <a:lstStyle>
            <a:lvl1pPr algn="l">
              <a:lnSpc>
                <a:spcPct val="100000"/>
              </a:lnSpc>
              <a:spcBef>
                <a:spcPts val="0"/>
              </a:spcBef>
              <a:defRPr sz="1000">
                <a:solidFill>
                  <a:schemeClr val="tx2"/>
                </a:solidFill>
              </a:defRPr>
            </a:lvl1pPr>
            <a:lvl5pPr>
              <a:defRPr/>
            </a:lvl5pPr>
          </a:lstStyle>
          <a:p>
            <a:pPr lvl="0"/>
            <a:r>
              <a:rPr lang="en-US"/>
              <a:t>Product Three</a:t>
            </a:r>
          </a:p>
        </p:txBody>
      </p:sp>
      <p:sp>
        <p:nvSpPr>
          <p:cNvPr id="65" name="Text Placeholder 6">
            <a:extLst>
              <a:ext uri="{FF2B5EF4-FFF2-40B4-BE49-F238E27FC236}">
                <a16:creationId xmlns:a16="http://schemas.microsoft.com/office/drawing/2014/main" id="{715C6E1C-FC70-6A4E-8F12-8EFEDFF99F5A}"/>
              </a:ext>
            </a:extLst>
          </p:cNvPr>
          <p:cNvSpPr>
            <a:spLocks noGrp="1"/>
          </p:cNvSpPr>
          <p:nvPr>
            <p:ph type="body" sz="quarter" idx="40" hasCustomPrompt="1"/>
          </p:nvPr>
        </p:nvSpPr>
        <p:spPr>
          <a:xfrm>
            <a:off x="4394741" y="5039274"/>
            <a:ext cx="3201234" cy="227454"/>
          </a:xfrm>
        </p:spPr>
        <p:txBody>
          <a:bodyPr anchor="b"/>
          <a:lstStyle>
            <a:lvl1pPr algn="l">
              <a:lnSpc>
                <a:spcPct val="100000"/>
              </a:lnSpc>
              <a:spcBef>
                <a:spcPts val="0"/>
              </a:spcBef>
              <a:defRPr sz="1050">
                <a:solidFill>
                  <a:schemeClr val="tx1"/>
                </a:solidFill>
              </a:defRPr>
            </a:lvl1pPr>
            <a:lvl5pPr>
              <a:defRPr/>
            </a:lvl5pPr>
          </a:lstStyle>
          <a:p>
            <a:pPr lvl="0"/>
            <a:r>
              <a:rPr lang="en-US"/>
              <a:t>STRATEGIC PRIORITIES</a:t>
            </a:r>
          </a:p>
        </p:txBody>
      </p:sp>
      <p:sp>
        <p:nvSpPr>
          <p:cNvPr id="61" name="Text Placeholder 6">
            <a:extLst>
              <a:ext uri="{FF2B5EF4-FFF2-40B4-BE49-F238E27FC236}">
                <a16:creationId xmlns:a16="http://schemas.microsoft.com/office/drawing/2014/main" id="{EBAAD5C6-0007-A84B-A2C2-FCC2F00B4295}"/>
              </a:ext>
            </a:extLst>
          </p:cNvPr>
          <p:cNvSpPr>
            <a:spLocks noGrp="1"/>
          </p:cNvSpPr>
          <p:nvPr>
            <p:ph type="body" sz="quarter" idx="36" hasCustomPrompt="1"/>
          </p:nvPr>
        </p:nvSpPr>
        <p:spPr>
          <a:xfrm>
            <a:off x="4401936" y="5327336"/>
            <a:ext cx="3201234" cy="227454"/>
          </a:xfrm>
        </p:spPr>
        <p:txBody>
          <a:bodyPr anchor="b"/>
          <a:lstStyle>
            <a:lvl1pPr algn="l">
              <a:lnSpc>
                <a:spcPct val="100000"/>
              </a:lnSpc>
              <a:spcBef>
                <a:spcPts val="0"/>
              </a:spcBef>
              <a:defRPr sz="1000">
                <a:solidFill>
                  <a:schemeClr val="tx2"/>
                </a:solidFill>
              </a:defRPr>
            </a:lvl1pPr>
            <a:lvl5pPr>
              <a:defRPr/>
            </a:lvl5pPr>
          </a:lstStyle>
          <a:p>
            <a:pPr lvl="0"/>
            <a:r>
              <a:rPr lang="en-US"/>
              <a:t>Product One</a:t>
            </a:r>
          </a:p>
        </p:txBody>
      </p:sp>
      <p:sp>
        <p:nvSpPr>
          <p:cNvPr id="62" name="Text Placeholder 6">
            <a:extLst>
              <a:ext uri="{FF2B5EF4-FFF2-40B4-BE49-F238E27FC236}">
                <a16:creationId xmlns:a16="http://schemas.microsoft.com/office/drawing/2014/main" id="{A8B7A6ED-D85B-2E4C-BCD6-D130232A3F76}"/>
              </a:ext>
            </a:extLst>
          </p:cNvPr>
          <p:cNvSpPr>
            <a:spLocks noGrp="1"/>
          </p:cNvSpPr>
          <p:nvPr>
            <p:ph type="body" sz="quarter" idx="37" hasCustomPrompt="1"/>
          </p:nvPr>
        </p:nvSpPr>
        <p:spPr>
          <a:xfrm>
            <a:off x="4401936" y="5576718"/>
            <a:ext cx="3201234" cy="227454"/>
          </a:xfrm>
        </p:spPr>
        <p:txBody>
          <a:bodyPr anchor="b"/>
          <a:lstStyle>
            <a:lvl1pPr algn="l">
              <a:lnSpc>
                <a:spcPct val="100000"/>
              </a:lnSpc>
              <a:spcBef>
                <a:spcPts val="0"/>
              </a:spcBef>
              <a:defRPr sz="1000">
                <a:solidFill>
                  <a:schemeClr val="tx2"/>
                </a:solidFill>
              </a:defRPr>
            </a:lvl1pPr>
            <a:lvl5pPr>
              <a:defRPr/>
            </a:lvl5pPr>
          </a:lstStyle>
          <a:p>
            <a:pPr lvl="0"/>
            <a:r>
              <a:rPr lang="en-US"/>
              <a:t>Product Two</a:t>
            </a:r>
          </a:p>
        </p:txBody>
      </p:sp>
      <p:sp>
        <p:nvSpPr>
          <p:cNvPr id="63" name="Text Placeholder 6">
            <a:extLst>
              <a:ext uri="{FF2B5EF4-FFF2-40B4-BE49-F238E27FC236}">
                <a16:creationId xmlns:a16="http://schemas.microsoft.com/office/drawing/2014/main" id="{C507BC1F-4225-8C48-9110-5D75D900FFC0}"/>
              </a:ext>
            </a:extLst>
          </p:cNvPr>
          <p:cNvSpPr>
            <a:spLocks noGrp="1"/>
          </p:cNvSpPr>
          <p:nvPr>
            <p:ph type="body" sz="quarter" idx="38" hasCustomPrompt="1"/>
          </p:nvPr>
        </p:nvSpPr>
        <p:spPr>
          <a:xfrm>
            <a:off x="4401936" y="5807627"/>
            <a:ext cx="3201234" cy="227454"/>
          </a:xfrm>
        </p:spPr>
        <p:txBody>
          <a:bodyPr anchor="b"/>
          <a:lstStyle>
            <a:lvl1pPr algn="l">
              <a:lnSpc>
                <a:spcPct val="100000"/>
              </a:lnSpc>
              <a:spcBef>
                <a:spcPts val="0"/>
              </a:spcBef>
              <a:defRPr sz="1000">
                <a:solidFill>
                  <a:schemeClr val="tx2"/>
                </a:solidFill>
              </a:defRPr>
            </a:lvl1pPr>
            <a:lvl5pPr>
              <a:defRPr/>
            </a:lvl5pPr>
          </a:lstStyle>
          <a:p>
            <a:pPr lvl="0"/>
            <a:r>
              <a:rPr lang="en-US"/>
              <a:t>Product Three</a:t>
            </a:r>
          </a:p>
        </p:txBody>
      </p:sp>
      <p:sp>
        <p:nvSpPr>
          <p:cNvPr id="45" name="Picture Placeholder 8">
            <a:extLst>
              <a:ext uri="{FF2B5EF4-FFF2-40B4-BE49-F238E27FC236}">
                <a16:creationId xmlns:a16="http://schemas.microsoft.com/office/drawing/2014/main" id="{231A51E8-5046-A444-8DFA-A0B8E647C4F2}"/>
              </a:ext>
            </a:extLst>
          </p:cNvPr>
          <p:cNvSpPr>
            <a:spLocks noGrp="1"/>
          </p:cNvSpPr>
          <p:nvPr>
            <p:ph type="pic" sz="quarter" idx="25" hasCustomPrompt="1"/>
          </p:nvPr>
        </p:nvSpPr>
        <p:spPr>
          <a:xfrm>
            <a:off x="9210363" y="1600203"/>
            <a:ext cx="1841980" cy="660399"/>
          </a:xfrm>
        </p:spPr>
        <p:txBody>
          <a:bodyPr anchor="ctr"/>
          <a:lstStyle>
            <a:lvl1pPr algn="ctr">
              <a:lnSpc>
                <a:spcPct val="100000"/>
              </a:lnSpc>
              <a:spcBef>
                <a:spcPts val="0"/>
              </a:spcBef>
              <a:defRPr/>
            </a:lvl1pPr>
          </a:lstStyle>
          <a:p>
            <a:r>
              <a:rPr lang="en-US"/>
              <a:t>Insert Logo here</a:t>
            </a:r>
          </a:p>
        </p:txBody>
      </p:sp>
      <p:sp>
        <p:nvSpPr>
          <p:cNvPr id="44" name="Text Placeholder 10">
            <a:extLst>
              <a:ext uri="{FF2B5EF4-FFF2-40B4-BE49-F238E27FC236}">
                <a16:creationId xmlns:a16="http://schemas.microsoft.com/office/drawing/2014/main" id="{81E8E56D-8554-4E46-BBBC-E98827D1EE1F}"/>
              </a:ext>
            </a:extLst>
          </p:cNvPr>
          <p:cNvSpPr>
            <a:spLocks noGrp="1"/>
          </p:cNvSpPr>
          <p:nvPr>
            <p:ph type="body" sz="quarter" idx="27" hasCustomPrompt="1"/>
          </p:nvPr>
        </p:nvSpPr>
        <p:spPr>
          <a:xfrm>
            <a:off x="8511683" y="2347933"/>
            <a:ext cx="3207585"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Location</a:t>
            </a:r>
          </a:p>
        </p:txBody>
      </p:sp>
      <p:sp>
        <p:nvSpPr>
          <p:cNvPr id="43" name="Text Placeholder 10">
            <a:extLst>
              <a:ext uri="{FF2B5EF4-FFF2-40B4-BE49-F238E27FC236}">
                <a16:creationId xmlns:a16="http://schemas.microsoft.com/office/drawing/2014/main" id="{59903D24-0D11-174E-9765-B2914D00A88C}"/>
              </a:ext>
            </a:extLst>
          </p:cNvPr>
          <p:cNvSpPr>
            <a:spLocks noGrp="1"/>
          </p:cNvSpPr>
          <p:nvPr>
            <p:ph type="body" sz="quarter" idx="28" hasCustomPrompt="1"/>
          </p:nvPr>
        </p:nvSpPr>
        <p:spPr>
          <a:xfrm>
            <a:off x="8511683" y="2647290"/>
            <a:ext cx="3207585" cy="241300"/>
          </a:xfrm>
        </p:spPr>
        <p:txBody>
          <a:bodyPr anchor="ctr"/>
          <a:lstStyle>
            <a:lvl1pPr algn="ctr">
              <a:lnSpc>
                <a:spcPct val="100000"/>
              </a:lnSpc>
              <a:spcBef>
                <a:spcPts val="0"/>
              </a:spcBef>
              <a:defRPr sz="1200"/>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Industry</a:t>
            </a:r>
          </a:p>
        </p:txBody>
      </p:sp>
      <p:sp>
        <p:nvSpPr>
          <p:cNvPr id="42" name="Picture Placeholder 5">
            <a:extLst>
              <a:ext uri="{FF2B5EF4-FFF2-40B4-BE49-F238E27FC236}">
                <a16:creationId xmlns:a16="http://schemas.microsoft.com/office/drawing/2014/main" id="{2EDE5296-3D34-0C47-A404-38FF5A22C6D8}"/>
              </a:ext>
            </a:extLst>
          </p:cNvPr>
          <p:cNvSpPr>
            <a:spLocks noGrp="1"/>
          </p:cNvSpPr>
          <p:nvPr>
            <p:ph type="pic" sz="quarter" idx="24"/>
          </p:nvPr>
        </p:nvSpPr>
        <p:spPr>
          <a:xfrm>
            <a:off x="8518033" y="2971800"/>
            <a:ext cx="3194882" cy="1828800"/>
          </a:xfrm>
        </p:spPr>
        <p:txBody>
          <a:bodyPr/>
          <a:lstStyle>
            <a:lvl1pPr>
              <a:lnSpc>
                <a:spcPct val="100000"/>
              </a:lnSpc>
              <a:spcBef>
                <a:spcPts val="0"/>
              </a:spcBef>
              <a:defRPr/>
            </a:lvl1pPr>
          </a:lstStyle>
          <a:p>
            <a:r>
              <a:rPr lang="en-US"/>
              <a:t>Click icon to add picture</a:t>
            </a:r>
          </a:p>
        </p:txBody>
      </p:sp>
      <p:sp>
        <p:nvSpPr>
          <p:cNvPr id="41" name="Text Placeholder 10">
            <a:extLst>
              <a:ext uri="{FF2B5EF4-FFF2-40B4-BE49-F238E27FC236}">
                <a16:creationId xmlns:a16="http://schemas.microsoft.com/office/drawing/2014/main" id="{C7B1EDB8-ADF5-9C41-B4C4-26AA9C0B9D24}"/>
              </a:ext>
            </a:extLst>
          </p:cNvPr>
          <p:cNvSpPr>
            <a:spLocks noGrp="1"/>
          </p:cNvSpPr>
          <p:nvPr>
            <p:ph type="body" sz="quarter" idx="26" hasCustomPrompt="1"/>
          </p:nvPr>
        </p:nvSpPr>
        <p:spPr>
          <a:xfrm>
            <a:off x="8518033" y="5022217"/>
            <a:ext cx="3201234" cy="1153795"/>
          </a:xfrm>
        </p:spPr>
        <p:txBody>
          <a:bodyPr/>
          <a:lstStyle>
            <a:lvl1pPr algn="ctr">
              <a:lnSpc>
                <a:spcPct val="100000"/>
              </a:lnSpc>
              <a:spcBef>
                <a:spcPts val="0"/>
              </a:spcBef>
              <a:defRPr sz="1400"/>
            </a:lvl1pPr>
            <a:lvl2pPr marL="0" indent="0" algn="ctr">
              <a:lnSpc>
                <a:spcPct val="100000"/>
              </a:lnSpc>
              <a:spcBef>
                <a:spcPts val="0"/>
              </a:spcBef>
              <a:buFont typeface="Open Sans" panose="020B0606030504020204" pitchFamily="34" charset="0"/>
              <a:buChar char="​"/>
              <a:defRPr sz="1200">
                <a:solidFill>
                  <a:schemeClr val="accent5"/>
                </a:solidFill>
              </a:defRPr>
            </a:lvl2pPr>
            <a:lvl3pPr marL="0" indent="0" algn="ctr">
              <a:buFont typeface="Open Sans" panose="020B0606030504020204" pitchFamily="34" charset="0"/>
              <a:buNone/>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a:t>Click to add text</a:t>
            </a:r>
          </a:p>
          <a:p>
            <a:pPr lvl="1"/>
            <a:r>
              <a:rPr lang="en-US"/>
              <a:t>Second level</a:t>
            </a:r>
          </a:p>
        </p:txBody>
      </p:sp>
      <p:sp>
        <p:nvSpPr>
          <p:cNvPr id="33" name="page number">
            <a:extLst>
              <a:ext uri="{FF2B5EF4-FFF2-40B4-BE49-F238E27FC236}">
                <a16:creationId xmlns:a16="http://schemas.microsoft.com/office/drawing/2014/main" id="{CB20449E-0760-3743-8E7C-7D6BA7165F7F}"/>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155410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hree Ico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C5A99F-0678-4DC4-A266-1AD031E9C8E4}"/>
              </a:ext>
            </a:extLst>
          </p:cNvPr>
          <p:cNvSpPr>
            <a:spLocks noGrp="1"/>
          </p:cNvSpPr>
          <p:nvPr>
            <p:ph type="title" hasCustomPrompt="1"/>
          </p:nvPr>
        </p:nvSpPr>
        <p:spPr/>
        <p:txBody>
          <a:bodyPr/>
          <a:lstStyle>
            <a:lvl1pPr>
              <a:defRPr/>
            </a:lvl1pPr>
          </a:lstStyle>
          <a:p>
            <a:r>
              <a:rPr lang="en-US"/>
              <a:t>Three Icon Placeholders with Text Descriptions</a:t>
            </a:r>
          </a:p>
        </p:txBody>
      </p:sp>
      <p:sp>
        <p:nvSpPr>
          <p:cNvPr id="12" name="Subtitle 2">
            <a:extLst>
              <a:ext uri="{FF2B5EF4-FFF2-40B4-BE49-F238E27FC236}">
                <a16:creationId xmlns:a16="http://schemas.microsoft.com/office/drawing/2014/main" id="{4EBF1472-E940-4CC7-B5D3-349346A425A8}"/>
              </a:ext>
            </a:extLst>
          </p:cNvPr>
          <p:cNvSpPr>
            <a:spLocks noGrp="1"/>
          </p:cNvSpPr>
          <p:nvPr>
            <p:ph type="subTitle" idx="10" hasCustomPrompt="1"/>
          </p:nvPr>
        </p:nvSpPr>
        <p:spPr>
          <a:xfrm>
            <a:off x="593022" y="811831"/>
            <a:ext cx="10965543"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21" name="Oval 20">
            <a:extLst>
              <a:ext uri="{FF2B5EF4-FFF2-40B4-BE49-F238E27FC236}">
                <a16:creationId xmlns:a16="http://schemas.microsoft.com/office/drawing/2014/main" id="{B1C210DC-5DBB-4F0D-875F-CD8AAAB938CE}"/>
              </a:ext>
              <a:ext uri="{C183D7F6-B498-43B3-948B-1728B52AA6E4}">
                <adec:decorative xmlns:adec="http://schemas.microsoft.com/office/drawing/2017/decorative" val="1"/>
              </a:ext>
            </a:extLst>
          </p:cNvPr>
          <p:cNvSpPr/>
          <p:nvPr userDrawn="1"/>
        </p:nvSpPr>
        <p:spPr bwMode="gray">
          <a:xfrm>
            <a:off x="1982395" y="2055432"/>
            <a:ext cx="1829435"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solidFill>
                <a:schemeClr val="accent4"/>
              </a:solidFill>
            </a:endParaRPr>
          </a:p>
        </p:txBody>
      </p:sp>
      <p:sp>
        <p:nvSpPr>
          <p:cNvPr id="13" name="Text Placeholder 3">
            <a:extLst>
              <a:ext uri="{FF2B5EF4-FFF2-40B4-BE49-F238E27FC236}">
                <a16:creationId xmlns:a16="http://schemas.microsoft.com/office/drawing/2014/main" id="{83C9F48F-8CFB-DD45-AE7E-6A5DE26F9510}"/>
              </a:ext>
            </a:extLst>
          </p:cNvPr>
          <p:cNvSpPr>
            <a:spLocks noGrp="1"/>
          </p:cNvSpPr>
          <p:nvPr>
            <p:ph type="body" sz="quarter" idx="21" hasCustomPrompt="1"/>
          </p:nvPr>
        </p:nvSpPr>
        <p:spPr>
          <a:xfrm>
            <a:off x="2188674" y="2419650"/>
            <a:ext cx="1397033" cy="1100516"/>
          </a:xfrm>
        </p:spPr>
        <p:txBody>
          <a:bodyPr anchor="ctr" anchorCtr="0"/>
          <a:lstStyle>
            <a:lvl1pPr algn="ctr">
              <a:lnSpc>
                <a:spcPct val="100000"/>
              </a:lnSpc>
              <a:spcBef>
                <a:spcPts val="600"/>
              </a:spcBef>
              <a:defRPr sz="1799">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4" name="Text Placeholder 3">
            <a:extLst>
              <a:ext uri="{FF2B5EF4-FFF2-40B4-BE49-F238E27FC236}">
                <a16:creationId xmlns:a16="http://schemas.microsoft.com/office/drawing/2014/main" id="{B9CC9B40-9AF4-4EF7-8384-2ACE79EA95C9}"/>
              </a:ext>
            </a:extLst>
          </p:cNvPr>
          <p:cNvSpPr>
            <a:spLocks noGrp="1"/>
          </p:cNvSpPr>
          <p:nvPr>
            <p:ph type="body" sz="quarter" idx="18" hasCustomPrompt="1"/>
          </p:nvPr>
        </p:nvSpPr>
        <p:spPr>
          <a:xfrm>
            <a:off x="1526302" y="4267940"/>
            <a:ext cx="2745503" cy="1458912"/>
          </a:xfrm>
        </p:spPr>
        <p:txBody>
          <a:bodyPr/>
          <a:lstStyle>
            <a:lvl1pPr algn="ctr">
              <a:lnSpc>
                <a:spcPct val="100000"/>
              </a:lnSpc>
              <a:spcBef>
                <a:spcPts val="600"/>
              </a:spcBef>
              <a:defRPr sz="2399">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plum text here</a:t>
            </a:r>
          </a:p>
          <a:p>
            <a:pPr lvl="1"/>
            <a:r>
              <a:rPr lang="en-US"/>
              <a:t>Second level</a:t>
            </a:r>
          </a:p>
        </p:txBody>
      </p:sp>
      <p:sp>
        <p:nvSpPr>
          <p:cNvPr id="23" name="Oval 22">
            <a:extLst>
              <a:ext uri="{FF2B5EF4-FFF2-40B4-BE49-F238E27FC236}">
                <a16:creationId xmlns:a16="http://schemas.microsoft.com/office/drawing/2014/main" id="{6FECF9D0-D7A8-43DD-B38D-E1090C0B322F}"/>
              </a:ext>
              <a:ext uri="{C183D7F6-B498-43B3-948B-1728B52AA6E4}">
                <adec:decorative xmlns:adec="http://schemas.microsoft.com/office/drawing/2017/decorative" val="1"/>
              </a:ext>
            </a:extLst>
          </p:cNvPr>
          <p:cNvSpPr/>
          <p:nvPr userDrawn="1"/>
        </p:nvSpPr>
        <p:spPr bwMode="gray">
          <a:xfrm>
            <a:off x="5186276" y="2055432"/>
            <a:ext cx="1829435"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p>
        </p:txBody>
      </p:sp>
      <p:sp>
        <p:nvSpPr>
          <p:cNvPr id="16" name="Text Placeholder 3">
            <a:extLst>
              <a:ext uri="{FF2B5EF4-FFF2-40B4-BE49-F238E27FC236}">
                <a16:creationId xmlns:a16="http://schemas.microsoft.com/office/drawing/2014/main" id="{04DBEFEC-821B-4F4E-8D5E-E6843BF1AEAD}"/>
              </a:ext>
            </a:extLst>
          </p:cNvPr>
          <p:cNvSpPr>
            <a:spLocks noGrp="1"/>
          </p:cNvSpPr>
          <p:nvPr>
            <p:ph type="body" sz="quarter" idx="22" hasCustomPrompt="1"/>
          </p:nvPr>
        </p:nvSpPr>
        <p:spPr>
          <a:xfrm>
            <a:off x="5410022" y="2419650"/>
            <a:ext cx="1397033" cy="1100516"/>
          </a:xfrm>
        </p:spPr>
        <p:txBody>
          <a:bodyPr anchor="ctr" anchorCtr="0"/>
          <a:lstStyle>
            <a:lvl1pPr algn="ctr">
              <a:lnSpc>
                <a:spcPct val="100000"/>
              </a:lnSpc>
              <a:spcBef>
                <a:spcPts val="600"/>
              </a:spcBef>
              <a:defRPr sz="1799">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14" name="Text Placeholder 3">
            <a:extLst>
              <a:ext uri="{FF2B5EF4-FFF2-40B4-BE49-F238E27FC236}">
                <a16:creationId xmlns:a16="http://schemas.microsoft.com/office/drawing/2014/main" id="{D69CA39A-E967-4A68-A944-35C345A456D5}"/>
              </a:ext>
            </a:extLst>
          </p:cNvPr>
          <p:cNvSpPr>
            <a:spLocks noGrp="1"/>
          </p:cNvSpPr>
          <p:nvPr>
            <p:ph type="body" sz="quarter" idx="19" hasCustomPrompt="1"/>
          </p:nvPr>
        </p:nvSpPr>
        <p:spPr>
          <a:xfrm>
            <a:off x="4722456" y="4267940"/>
            <a:ext cx="2745503" cy="1458912"/>
          </a:xfrm>
        </p:spPr>
        <p:txBody>
          <a:bodyPr/>
          <a:lstStyle>
            <a:lvl1pPr algn="ctr">
              <a:lnSpc>
                <a:spcPct val="100000"/>
              </a:lnSpc>
              <a:spcBef>
                <a:spcPts val="600"/>
              </a:spcBef>
              <a:defRPr sz="2399">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ocean text here</a:t>
            </a:r>
          </a:p>
          <a:p>
            <a:pPr lvl="1"/>
            <a:r>
              <a:rPr lang="en-US"/>
              <a:t>Second level</a:t>
            </a:r>
          </a:p>
        </p:txBody>
      </p:sp>
      <p:sp>
        <p:nvSpPr>
          <p:cNvPr id="22" name="Oval 21">
            <a:extLst>
              <a:ext uri="{FF2B5EF4-FFF2-40B4-BE49-F238E27FC236}">
                <a16:creationId xmlns:a16="http://schemas.microsoft.com/office/drawing/2014/main" id="{446F04B0-7860-407F-85B7-42E38FAFE34B}"/>
              </a:ext>
              <a:ext uri="{C183D7F6-B498-43B3-948B-1728B52AA6E4}">
                <adec:decorative xmlns:adec="http://schemas.microsoft.com/office/drawing/2017/decorative" val="1"/>
              </a:ext>
            </a:extLst>
          </p:cNvPr>
          <p:cNvSpPr/>
          <p:nvPr userDrawn="1"/>
        </p:nvSpPr>
        <p:spPr bwMode="gray">
          <a:xfrm>
            <a:off x="8391488" y="2055432"/>
            <a:ext cx="1829435" cy="1828959"/>
          </a:xfrm>
          <a:prstGeom prst="ellipse">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p>
        </p:txBody>
      </p:sp>
      <p:sp>
        <p:nvSpPr>
          <p:cNvPr id="15" name="Text Placeholder 3">
            <a:extLst>
              <a:ext uri="{FF2B5EF4-FFF2-40B4-BE49-F238E27FC236}">
                <a16:creationId xmlns:a16="http://schemas.microsoft.com/office/drawing/2014/main" id="{41A16A22-350B-4B24-A3CD-4D5DE470DEEB}"/>
              </a:ext>
            </a:extLst>
          </p:cNvPr>
          <p:cNvSpPr>
            <a:spLocks noGrp="1"/>
          </p:cNvSpPr>
          <p:nvPr>
            <p:ph type="body" sz="quarter" idx="20" hasCustomPrompt="1"/>
          </p:nvPr>
        </p:nvSpPr>
        <p:spPr>
          <a:xfrm>
            <a:off x="7925278" y="4267940"/>
            <a:ext cx="2745503" cy="1458912"/>
          </a:xfrm>
        </p:spPr>
        <p:txBody>
          <a:bodyPr/>
          <a:lstStyle>
            <a:lvl1pPr algn="ctr">
              <a:lnSpc>
                <a:spcPct val="100000"/>
              </a:lnSpc>
              <a:spcBef>
                <a:spcPts val="600"/>
              </a:spcBef>
              <a:defRPr sz="2399">
                <a:solidFill>
                  <a:schemeClr val="accent2"/>
                </a:solidFill>
              </a:defRPr>
            </a:lvl1pPr>
            <a:lvl2pPr marL="0" indent="0" algn="ctr">
              <a:lnSpc>
                <a:spcPct val="100000"/>
              </a:lnSpc>
              <a:spcBef>
                <a:spcPts val="600"/>
              </a:spcBef>
              <a:buFont typeface="Open Sans" panose="020B0606030504020204" pitchFamily="34" charset="0"/>
              <a:buChar char="​"/>
              <a:defRPr>
                <a:solidFill>
                  <a:schemeClr val="tx2"/>
                </a:solidFill>
              </a:defRPr>
            </a:lvl2pPr>
          </a:lstStyle>
          <a:p>
            <a:pPr lvl="0"/>
            <a:r>
              <a:rPr lang="en-US"/>
              <a:t>Click to add indigo text here</a:t>
            </a:r>
          </a:p>
          <a:p>
            <a:pPr lvl="1"/>
            <a:r>
              <a:rPr lang="en-US"/>
              <a:t>Second level</a:t>
            </a:r>
          </a:p>
        </p:txBody>
      </p:sp>
      <p:sp>
        <p:nvSpPr>
          <p:cNvPr id="17" name="Text Placeholder 3">
            <a:extLst>
              <a:ext uri="{FF2B5EF4-FFF2-40B4-BE49-F238E27FC236}">
                <a16:creationId xmlns:a16="http://schemas.microsoft.com/office/drawing/2014/main" id="{0545A424-E307-E14F-A89B-1A531D114FD0}"/>
              </a:ext>
            </a:extLst>
          </p:cNvPr>
          <p:cNvSpPr>
            <a:spLocks noGrp="1"/>
          </p:cNvSpPr>
          <p:nvPr>
            <p:ph type="body" sz="quarter" idx="23" hasCustomPrompt="1"/>
          </p:nvPr>
        </p:nvSpPr>
        <p:spPr>
          <a:xfrm>
            <a:off x="8611256" y="2419650"/>
            <a:ext cx="1397033" cy="1100516"/>
          </a:xfrm>
        </p:spPr>
        <p:txBody>
          <a:bodyPr anchor="ctr" anchorCtr="0"/>
          <a:lstStyle>
            <a:lvl1pPr algn="ctr">
              <a:lnSpc>
                <a:spcPct val="100000"/>
              </a:lnSpc>
              <a:spcBef>
                <a:spcPts val="600"/>
              </a:spcBef>
              <a:defRPr sz="1799">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19" name="page number">
            <a:extLst>
              <a:ext uri="{FF2B5EF4-FFF2-40B4-BE49-F238E27FC236}">
                <a16:creationId xmlns:a16="http://schemas.microsoft.com/office/drawing/2014/main" id="{6122FC91-666D-7A42-9D21-9800CF4E3706}"/>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3165409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Four Ico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6ED71B-2619-4816-B753-5E850ED08FBC}"/>
              </a:ext>
            </a:extLst>
          </p:cNvPr>
          <p:cNvSpPr>
            <a:spLocks noGrp="1"/>
          </p:cNvSpPr>
          <p:nvPr>
            <p:ph type="title" hasCustomPrompt="1"/>
          </p:nvPr>
        </p:nvSpPr>
        <p:spPr/>
        <p:txBody>
          <a:bodyPr/>
          <a:lstStyle>
            <a:lvl1pPr>
              <a:defRPr/>
            </a:lvl1pPr>
          </a:lstStyle>
          <a:p>
            <a:r>
              <a:rPr lang="en-US"/>
              <a:t>Four Icon Placeholders with Text Descriptions</a:t>
            </a:r>
          </a:p>
        </p:txBody>
      </p:sp>
      <p:sp>
        <p:nvSpPr>
          <p:cNvPr id="14" name="Subtitle 2">
            <a:extLst>
              <a:ext uri="{FF2B5EF4-FFF2-40B4-BE49-F238E27FC236}">
                <a16:creationId xmlns:a16="http://schemas.microsoft.com/office/drawing/2014/main" id="{BB679D5C-AEFA-4052-96E3-7DF67D7C105A}"/>
              </a:ext>
            </a:extLst>
          </p:cNvPr>
          <p:cNvSpPr>
            <a:spLocks noGrp="1"/>
          </p:cNvSpPr>
          <p:nvPr>
            <p:ph type="subTitle" idx="10" hasCustomPrompt="1"/>
          </p:nvPr>
        </p:nvSpPr>
        <p:spPr>
          <a:xfrm>
            <a:off x="593022" y="811831"/>
            <a:ext cx="10965543"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84" name="Oval 83">
            <a:extLst>
              <a:ext uri="{FF2B5EF4-FFF2-40B4-BE49-F238E27FC236}">
                <a16:creationId xmlns:a16="http://schemas.microsoft.com/office/drawing/2014/main" id="{085441A7-EBA5-4ABB-8D29-CE4338F0F9B5}"/>
              </a:ext>
              <a:ext uri="{C183D7F6-B498-43B3-948B-1728B52AA6E4}">
                <adec:decorative xmlns:adec="http://schemas.microsoft.com/office/drawing/2017/decorative" val="1"/>
              </a:ext>
            </a:extLst>
          </p:cNvPr>
          <p:cNvSpPr/>
          <p:nvPr userDrawn="1"/>
        </p:nvSpPr>
        <p:spPr bwMode="gray">
          <a:xfrm>
            <a:off x="1066028" y="2060875"/>
            <a:ext cx="1829435"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solidFill>
                <a:schemeClr val="accent4"/>
              </a:solidFill>
            </a:endParaRPr>
          </a:p>
        </p:txBody>
      </p:sp>
      <p:sp>
        <p:nvSpPr>
          <p:cNvPr id="13" name="Text Placeholder 3">
            <a:extLst>
              <a:ext uri="{FF2B5EF4-FFF2-40B4-BE49-F238E27FC236}">
                <a16:creationId xmlns:a16="http://schemas.microsoft.com/office/drawing/2014/main" id="{372EA9D9-DD59-0A4A-94D5-AC136E79CD72}"/>
              </a:ext>
            </a:extLst>
          </p:cNvPr>
          <p:cNvSpPr>
            <a:spLocks noGrp="1"/>
          </p:cNvSpPr>
          <p:nvPr>
            <p:ph type="body" sz="quarter" idx="23" hasCustomPrompt="1"/>
          </p:nvPr>
        </p:nvSpPr>
        <p:spPr>
          <a:xfrm>
            <a:off x="1274036" y="2425093"/>
            <a:ext cx="1397033" cy="1100516"/>
          </a:xfrm>
        </p:spPr>
        <p:txBody>
          <a:bodyPr anchor="ctr" anchorCtr="0"/>
          <a:lstStyle>
            <a:lvl1pPr algn="ctr">
              <a:lnSpc>
                <a:spcPct val="100000"/>
              </a:lnSpc>
              <a:spcBef>
                <a:spcPts val="600"/>
              </a:spcBef>
              <a:defRPr sz="1799">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15" name="Text Placeholder 3">
            <a:extLst>
              <a:ext uri="{FF2B5EF4-FFF2-40B4-BE49-F238E27FC236}">
                <a16:creationId xmlns:a16="http://schemas.microsoft.com/office/drawing/2014/main" id="{83A73281-E5F0-4C3B-BE4E-A12D56CC1003}"/>
              </a:ext>
            </a:extLst>
          </p:cNvPr>
          <p:cNvSpPr>
            <a:spLocks noGrp="1"/>
          </p:cNvSpPr>
          <p:nvPr>
            <p:ph type="body" sz="quarter" idx="19" hasCustomPrompt="1"/>
          </p:nvPr>
        </p:nvSpPr>
        <p:spPr>
          <a:xfrm>
            <a:off x="842894" y="4269508"/>
            <a:ext cx="2286595" cy="1458912"/>
          </a:xfrm>
        </p:spPr>
        <p:txBody>
          <a:bodyPr/>
          <a:lstStyle>
            <a:lvl1pPr algn="ctr">
              <a:lnSpc>
                <a:spcPct val="100000"/>
              </a:lnSpc>
              <a:spcBef>
                <a:spcPts val="600"/>
              </a:spcBef>
              <a:defRPr sz="2399">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plum text</a:t>
            </a:r>
          </a:p>
          <a:p>
            <a:pPr lvl="1"/>
            <a:r>
              <a:rPr lang="en-US"/>
              <a:t>Second level</a:t>
            </a:r>
          </a:p>
        </p:txBody>
      </p:sp>
      <p:sp>
        <p:nvSpPr>
          <p:cNvPr id="87" name="Oval 86">
            <a:extLst>
              <a:ext uri="{FF2B5EF4-FFF2-40B4-BE49-F238E27FC236}">
                <a16:creationId xmlns:a16="http://schemas.microsoft.com/office/drawing/2014/main" id="{45D908EF-1F96-4808-A8DB-F55AB9E8E436}"/>
              </a:ext>
              <a:ext uri="{C183D7F6-B498-43B3-948B-1728B52AA6E4}">
                <adec:decorative xmlns:adec="http://schemas.microsoft.com/office/drawing/2017/decorative" val="1"/>
              </a:ext>
            </a:extLst>
          </p:cNvPr>
          <p:cNvSpPr/>
          <p:nvPr userDrawn="1"/>
        </p:nvSpPr>
        <p:spPr bwMode="gray">
          <a:xfrm>
            <a:off x="3807925" y="2060875"/>
            <a:ext cx="1829435"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endParaRPr lang="en-US" sz="1799"/>
          </a:p>
        </p:txBody>
      </p:sp>
      <p:sp>
        <p:nvSpPr>
          <p:cNvPr id="16" name="Text Placeholder 3">
            <a:extLst>
              <a:ext uri="{FF2B5EF4-FFF2-40B4-BE49-F238E27FC236}">
                <a16:creationId xmlns:a16="http://schemas.microsoft.com/office/drawing/2014/main" id="{F7F1E977-D1E8-7040-8576-578BD8CB8424}"/>
              </a:ext>
            </a:extLst>
          </p:cNvPr>
          <p:cNvSpPr>
            <a:spLocks noGrp="1"/>
          </p:cNvSpPr>
          <p:nvPr>
            <p:ph type="body" sz="quarter" idx="24" hasCustomPrompt="1"/>
          </p:nvPr>
        </p:nvSpPr>
        <p:spPr>
          <a:xfrm>
            <a:off x="4001640" y="2425093"/>
            <a:ext cx="1397033" cy="1100516"/>
          </a:xfrm>
        </p:spPr>
        <p:txBody>
          <a:bodyPr anchor="ctr" anchorCtr="0"/>
          <a:lstStyle>
            <a:lvl1pPr algn="ctr">
              <a:lnSpc>
                <a:spcPct val="100000"/>
              </a:lnSpc>
              <a:spcBef>
                <a:spcPts val="600"/>
              </a:spcBef>
              <a:defRPr sz="1799">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21" name="Text Placeholder 3">
            <a:extLst>
              <a:ext uri="{FF2B5EF4-FFF2-40B4-BE49-F238E27FC236}">
                <a16:creationId xmlns:a16="http://schemas.microsoft.com/office/drawing/2014/main" id="{70078EAE-661A-4C72-917B-F0225239F68A}"/>
              </a:ext>
            </a:extLst>
          </p:cNvPr>
          <p:cNvSpPr>
            <a:spLocks noGrp="1"/>
          </p:cNvSpPr>
          <p:nvPr>
            <p:ph type="body" sz="quarter" idx="20" hasCustomPrompt="1"/>
          </p:nvPr>
        </p:nvSpPr>
        <p:spPr>
          <a:xfrm>
            <a:off x="3580747" y="4269508"/>
            <a:ext cx="2286595" cy="1458912"/>
          </a:xfrm>
        </p:spPr>
        <p:txBody>
          <a:bodyPr/>
          <a:lstStyle>
            <a:lvl1pPr algn="ctr">
              <a:lnSpc>
                <a:spcPct val="100000"/>
              </a:lnSpc>
              <a:spcBef>
                <a:spcPts val="600"/>
              </a:spcBef>
              <a:defRPr sz="2399">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ocean text</a:t>
            </a:r>
          </a:p>
          <a:p>
            <a:pPr lvl="1"/>
            <a:r>
              <a:rPr lang="en-US"/>
              <a:t>Second level</a:t>
            </a:r>
          </a:p>
        </p:txBody>
      </p:sp>
      <p:sp>
        <p:nvSpPr>
          <p:cNvPr id="86" name="Oval 85">
            <a:extLst>
              <a:ext uri="{FF2B5EF4-FFF2-40B4-BE49-F238E27FC236}">
                <a16:creationId xmlns:a16="http://schemas.microsoft.com/office/drawing/2014/main" id="{5670C03F-6336-45E3-A9F4-0CD130D80D1B}"/>
              </a:ext>
              <a:ext uri="{C183D7F6-B498-43B3-948B-1728B52AA6E4}">
                <adec:decorative xmlns:adec="http://schemas.microsoft.com/office/drawing/2017/decorative" val="1"/>
              </a:ext>
            </a:extLst>
          </p:cNvPr>
          <p:cNvSpPr/>
          <p:nvPr userDrawn="1"/>
        </p:nvSpPr>
        <p:spPr bwMode="gray">
          <a:xfrm>
            <a:off x="6563811" y="2060875"/>
            <a:ext cx="1829435" cy="1828959"/>
          </a:xfrm>
          <a:prstGeom prst="ellipse">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endParaRPr lang="en-US" sz="1799"/>
          </a:p>
        </p:txBody>
      </p:sp>
      <p:sp>
        <p:nvSpPr>
          <p:cNvPr id="17" name="Text Placeholder 3">
            <a:extLst>
              <a:ext uri="{FF2B5EF4-FFF2-40B4-BE49-F238E27FC236}">
                <a16:creationId xmlns:a16="http://schemas.microsoft.com/office/drawing/2014/main" id="{6B608689-50E6-784F-8AFD-D13D124BAA5B}"/>
              </a:ext>
            </a:extLst>
          </p:cNvPr>
          <p:cNvSpPr>
            <a:spLocks noGrp="1"/>
          </p:cNvSpPr>
          <p:nvPr>
            <p:ph type="body" sz="quarter" idx="25" hasCustomPrompt="1"/>
          </p:nvPr>
        </p:nvSpPr>
        <p:spPr>
          <a:xfrm>
            <a:off x="6773885" y="2425093"/>
            <a:ext cx="1397033" cy="1100516"/>
          </a:xfrm>
        </p:spPr>
        <p:txBody>
          <a:bodyPr anchor="ctr" anchorCtr="0"/>
          <a:lstStyle>
            <a:lvl1pPr algn="ctr">
              <a:lnSpc>
                <a:spcPct val="100000"/>
              </a:lnSpc>
              <a:spcBef>
                <a:spcPts val="600"/>
              </a:spcBef>
              <a:defRPr sz="1799">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22" name="Text Placeholder 3">
            <a:extLst>
              <a:ext uri="{FF2B5EF4-FFF2-40B4-BE49-F238E27FC236}">
                <a16:creationId xmlns:a16="http://schemas.microsoft.com/office/drawing/2014/main" id="{566D6B40-9CB0-4B56-A3E1-9A7F945F094A}"/>
              </a:ext>
            </a:extLst>
          </p:cNvPr>
          <p:cNvSpPr>
            <a:spLocks noGrp="1"/>
          </p:cNvSpPr>
          <p:nvPr>
            <p:ph type="body" sz="quarter" idx="21" hasCustomPrompt="1"/>
          </p:nvPr>
        </p:nvSpPr>
        <p:spPr>
          <a:xfrm>
            <a:off x="6324660" y="4269508"/>
            <a:ext cx="2286595" cy="1458912"/>
          </a:xfrm>
        </p:spPr>
        <p:txBody>
          <a:bodyPr/>
          <a:lstStyle>
            <a:lvl1pPr algn="ctr">
              <a:lnSpc>
                <a:spcPct val="100000"/>
              </a:lnSpc>
              <a:spcBef>
                <a:spcPts val="600"/>
              </a:spcBef>
              <a:defRPr sz="2399">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indigo text</a:t>
            </a:r>
          </a:p>
          <a:p>
            <a:pPr lvl="1"/>
            <a:r>
              <a:rPr lang="en-US"/>
              <a:t>Second level</a:t>
            </a:r>
          </a:p>
        </p:txBody>
      </p:sp>
      <p:sp>
        <p:nvSpPr>
          <p:cNvPr id="85" name="Oval 84">
            <a:extLst>
              <a:ext uri="{FF2B5EF4-FFF2-40B4-BE49-F238E27FC236}">
                <a16:creationId xmlns:a16="http://schemas.microsoft.com/office/drawing/2014/main" id="{3019BB56-AE7C-42CA-A8FF-432F4F176B8B}"/>
              </a:ext>
              <a:ext uri="{C183D7F6-B498-43B3-948B-1728B52AA6E4}">
                <adec:decorative xmlns:adec="http://schemas.microsoft.com/office/drawing/2017/decorative" val="1"/>
              </a:ext>
            </a:extLst>
          </p:cNvPr>
          <p:cNvSpPr/>
          <p:nvPr userDrawn="1"/>
        </p:nvSpPr>
        <p:spPr bwMode="gray">
          <a:xfrm>
            <a:off x="9304557" y="2060875"/>
            <a:ext cx="1829435" cy="1828959"/>
          </a:xfrm>
          <a:prstGeom prst="ellipse">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p>
        </p:txBody>
      </p:sp>
      <p:sp>
        <p:nvSpPr>
          <p:cNvPr id="18" name="Text Placeholder 3">
            <a:extLst>
              <a:ext uri="{FF2B5EF4-FFF2-40B4-BE49-F238E27FC236}">
                <a16:creationId xmlns:a16="http://schemas.microsoft.com/office/drawing/2014/main" id="{290217BC-3881-DF41-A8F3-900AF04F1B7D}"/>
              </a:ext>
            </a:extLst>
          </p:cNvPr>
          <p:cNvSpPr>
            <a:spLocks noGrp="1"/>
          </p:cNvSpPr>
          <p:nvPr>
            <p:ph type="body" sz="quarter" idx="26" hasCustomPrompt="1"/>
          </p:nvPr>
        </p:nvSpPr>
        <p:spPr>
          <a:xfrm>
            <a:off x="9540734" y="2425093"/>
            <a:ext cx="1397033" cy="1100516"/>
          </a:xfrm>
        </p:spPr>
        <p:txBody>
          <a:bodyPr anchor="ctr" anchorCtr="0"/>
          <a:lstStyle>
            <a:lvl1pPr algn="ctr">
              <a:lnSpc>
                <a:spcPct val="100000"/>
              </a:lnSpc>
              <a:spcBef>
                <a:spcPts val="600"/>
              </a:spcBef>
              <a:defRPr sz="1799">
                <a:solidFill>
                  <a:schemeClr val="accent6"/>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23" name="Text Placeholder 3">
            <a:extLst>
              <a:ext uri="{FF2B5EF4-FFF2-40B4-BE49-F238E27FC236}">
                <a16:creationId xmlns:a16="http://schemas.microsoft.com/office/drawing/2014/main" id="{16F5CA9C-E491-4F70-B6EE-A50641060112}"/>
              </a:ext>
            </a:extLst>
          </p:cNvPr>
          <p:cNvSpPr>
            <a:spLocks noGrp="1"/>
          </p:cNvSpPr>
          <p:nvPr>
            <p:ph type="body" sz="quarter" idx="22" hasCustomPrompt="1"/>
          </p:nvPr>
        </p:nvSpPr>
        <p:spPr>
          <a:xfrm>
            <a:off x="9068576" y="4269508"/>
            <a:ext cx="2286595" cy="1458912"/>
          </a:xfrm>
        </p:spPr>
        <p:txBody>
          <a:bodyPr/>
          <a:lstStyle>
            <a:lvl1pPr algn="ctr">
              <a:lnSpc>
                <a:spcPct val="100000"/>
              </a:lnSpc>
              <a:spcBef>
                <a:spcPts val="600"/>
              </a:spcBef>
              <a:defRPr sz="2399">
                <a:solidFill>
                  <a:schemeClr val="accent6"/>
                </a:solidFill>
              </a:defRPr>
            </a:lvl1pPr>
            <a:lvl2pPr marL="0" indent="0" algn="ctr">
              <a:lnSpc>
                <a:spcPct val="100000"/>
              </a:lnSpc>
              <a:spcBef>
                <a:spcPts val="600"/>
              </a:spcBef>
              <a:buFont typeface="Open Sans" panose="020B0606030504020204" pitchFamily="34" charset="0"/>
              <a:buChar char="​"/>
              <a:defRPr/>
            </a:lvl2pPr>
          </a:lstStyle>
          <a:p>
            <a:pPr lvl="0"/>
            <a:r>
              <a:rPr lang="en-US"/>
              <a:t>Click to add dark green text</a:t>
            </a:r>
          </a:p>
          <a:p>
            <a:pPr lvl="1"/>
            <a:r>
              <a:rPr lang="en-US"/>
              <a:t>Second level</a:t>
            </a:r>
          </a:p>
        </p:txBody>
      </p:sp>
      <p:sp>
        <p:nvSpPr>
          <p:cNvPr id="20" name="page number">
            <a:extLst>
              <a:ext uri="{FF2B5EF4-FFF2-40B4-BE49-F238E27FC236}">
                <a16:creationId xmlns:a16="http://schemas.microsoft.com/office/drawing/2014/main" id="{1D45AB97-9B77-2244-B7BA-E18EA4CD43EA}"/>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16831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Five Ico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a:t>Five Icon Placeholders with Text Descriptions</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3022" y="811831"/>
            <a:ext cx="10965543"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22" name="Oval 21">
            <a:extLst>
              <a:ext uri="{FF2B5EF4-FFF2-40B4-BE49-F238E27FC236}">
                <a16:creationId xmlns:a16="http://schemas.microsoft.com/office/drawing/2014/main" id="{A1FDF9D3-5B68-4A75-97BF-2C5113CFAA66}"/>
              </a:ext>
              <a:ext uri="{C183D7F6-B498-43B3-948B-1728B52AA6E4}">
                <adec:decorative xmlns:adec="http://schemas.microsoft.com/office/drawing/2017/decorative" val="1"/>
              </a:ext>
            </a:extLst>
          </p:cNvPr>
          <p:cNvSpPr/>
          <p:nvPr userDrawn="1"/>
        </p:nvSpPr>
        <p:spPr bwMode="gray">
          <a:xfrm>
            <a:off x="609961" y="2064666"/>
            <a:ext cx="1829435"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solidFill>
                <a:schemeClr val="accent4"/>
              </a:solidFill>
            </a:endParaRPr>
          </a:p>
        </p:txBody>
      </p:sp>
      <p:sp>
        <p:nvSpPr>
          <p:cNvPr id="15" name="Text Placeholder 3">
            <a:extLst>
              <a:ext uri="{FF2B5EF4-FFF2-40B4-BE49-F238E27FC236}">
                <a16:creationId xmlns:a16="http://schemas.microsoft.com/office/drawing/2014/main" id="{AE3C6552-FD35-F64A-AB25-15819DA5EE24}"/>
              </a:ext>
            </a:extLst>
          </p:cNvPr>
          <p:cNvSpPr>
            <a:spLocks noGrp="1"/>
          </p:cNvSpPr>
          <p:nvPr>
            <p:ph type="body" sz="quarter" idx="24" hasCustomPrompt="1"/>
          </p:nvPr>
        </p:nvSpPr>
        <p:spPr>
          <a:xfrm>
            <a:off x="820764" y="2428884"/>
            <a:ext cx="1397033" cy="1100516"/>
          </a:xfrm>
        </p:spPr>
        <p:txBody>
          <a:bodyPr anchor="ctr" anchorCtr="0"/>
          <a:lstStyle>
            <a:lvl1pPr algn="ctr">
              <a:lnSpc>
                <a:spcPct val="100000"/>
              </a:lnSpc>
              <a:spcBef>
                <a:spcPts val="600"/>
              </a:spcBef>
              <a:defRPr sz="1799">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611009" y="4282873"/>
            <a:ext cx="1829276" cy="1458912"/>
          </a:xfrm>
        </p:spPr>
        <p:txBody>
          <a:bodyPr/>
          <a:lstStyle>
            <a:lvl1pPr algn="ctr">
              <a:lnSpc>
                <a:spcPct val="100000"/>
              </a:lnSpc>
              <a:spcBef>
                <a:spcPts val="600"/>
              </a:spcBef>
              <a:defRPr sz="1999">
                <a:solidFill>
                  <a:schemeClr val="accent5"/>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plum text</a:t>
            </a:r>
          </a:p>
          <a:p>
            <a:pPr lvl="1"/>
            <a:r>
              <a:rPr lang="en-US"/>
              <a:t>Second level</a:t>
            </a:r>
          </a:p>
        </p:txBody>
      </p:sp>
      <p:sp>
        <p:nvSpPr>
          <p:cNvPr id="25" name="Oval 24">
            <a:extLst>
              <a:ext uri="{FF2B5EF4-FFF2-40B4-BE49-F238E27FC236}">
                <a16:creationId xmlns:a16="http://schemas.microsoft.com/office/drawing/2014/main" id="{AF79E162-3D8F-4829-A4AD-02A03597B11A}"/>
              </a:ext>
              <a:ext uri="{C183D7F6-B498-43B3-948B-1728B52AA6E4}">
                <adec:decorative xmlns:adec="http://schemas.microsoft.com/office/drawing/2017/decorative" val="1"/>
              </a:ext>
            </a:extLst>
          </p:cNvPr>
          <p:cNvSpPr/>
          <p:nvPr userDrawn="1"/>
        </p:nvSpPr>
        <p:spPr bwMode="gray">
          <a:xfrm>
            <a:off x="2893207" y="2064666"/>
            <a:ext cx="1829435"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endParaRPr lang="en-US" sz="1799"/>
          </a:p>
        </p:txBody>
      </p:sp>
      <p:sp>
        <p:nvSpPr>
          <p:cNvPr id="18" name="Text Placeholder 3">
            <a:extLst>
              <a:ext uri="{FF2B5EF4-FFF2-40B4-BE49-F238E27FC236}">
                <a16:creationId xmlns:a16="http://schemas.microsoft.com/office/drawing/2014/main" id="{F6390E06-1436-004E-875E-AAE40E05D76F}"/>
              </a:ext>
            </a:extLst>
          </p:cNvPr>
          <p:cNvSpPr>
            <a:spLocks noGrp="1"/>
          </p:cNvSpPr>
          <p:nvPr>
            <p:ph type="body" sz="quarter" idx="25" hasCustomPrompt="1"/>
          </p:nvPr>
        </p:nvSpPr>
        <p:spPr>
          <a:xfrm>
            <a:off x="3111285" y="2428884"/>
            <a:ext cx="1397033" cy="1100516"/>
          </a:xfrm>
        </p:spPr>
        <p:txBody>
          <a:bodyPr anchor="ctr" anchorCtr="0"/>
          <a:lstStyle>
            <a:lvl1pPr algn="ctr">
              <a:lnSpc>
                <a:spcPct val="100000"/>
              </a:lnSpc>
              <a:spcBef>
                <a:spcPts val="600"/>
              </a:spcBef>
              <a:defRPr sz="1799">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2894767" y="4282873"/>
            <a:ext cx="1829276" cy="1458912"/>
          </a:xfrm>
        </p:spPr>
        <p:txBody>
          <a:bodyPr/>
          <a:lstStyle>
            <a:lvl1pPr algn="ctr">
              <a:lnSpc>
                <a:spcPct val="100000"/>
              </a:lnSpc>
              <a:spcBef>
                <a:spcPts val="600"/>
              </a:spcBef>
              <a:defRPr sz="1999">
                <a:solidFill>
                  <a:schemeClr val="accent1"/>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ocean text</a:t>
            </a:r>
          </a:p>
          <a:p>
            <a:pPr lvl="1"/>
            <a:r>
              <a:rPr lang="en-US"/>
              <a:t>Second level</a:t>
            </a:r>
          </a:p>
        </p:txBody>
      </p:sp>
      <p:sp>
        <p:nvSpPr>
          <p:cNvPr id="24" name="Oval 23">
            <a:extLst>
              <a:ext uri="{FF2B5EF4-FFF2-40B4-BE49-F238E27FC236}">
                <a16:creationId xmlns:a16="http://schemas.microsoft.com/office/drawing/2014/main" id="{C551C90A-573F-4E4A-9359-5C7B0F546BF9}"/>
              </a:ext>
              <a:ext uri="{C183D7F6-B498-43B3-948B-1728B52AA6E4}">
                <adec:decorative xmlns:adec="http://schemas.microsoft.com/office/drawing/2017/decorative" val="1"/>
              </a:ext>
            </a:extLst>
          </p:cNvPr>
          <p:cNvSpPr/>
          <p:nvPr userDrawn="1"/>
        </p:nvSpPr>
        <p:spPr bwMode="gray">
          <a:xfrm>
            <a:off x="5202737" y="2064666"/>
            <a:ext cx="1829435" cy="1828959"/>
          </a:xfrm>
          <a:prstGeom prst="ellipse">
            <a:avLst/>
          </a:prstGeom>
          <a:noFill/>
          <a:ln w="38100">
            <a:solidFill>
              <a:schemeClr val="accent2"/>
            </a:solidFill>
          </a:ln>
          <a:effectLst/>
        </p:spPr>
        <p:txBody>
          <a:bodyPr vert="horz" wrap="square" lIns="0" tIns="0" rIns="0" bIns="0" numCol="1" anchor="ctr" anchorCtr="0" compatLnSpc="1">
            <a:prstTxWarp prst="textNoShape">
              <a:avLst/>
            </a:prstTxWarp>
          </a:bodyPr>
          <a:lstStyle/>
          <a:p>
            <a:pPr lvl="0" algn="ctr"/>
            <a:endParaRPr lang="en-US" sz="1799">
              <a:solidFill>
                <a:schemeClr val="bg1"/>
              </a:solidFill>
            </a:endParaRPr>
          </a:p>
        </p:txBody>
      </p:sp>
      <p:sp>
        <p:nvSpPr>
          <p:cNvPr id="19" name="Text Placeholder 3">
            <a:extLst>
              <a:ext uri="{FF2B5EF4-FFF2-40B4-BE49-F238E27FC236}">
                <a16:creationId xmlns:a16="http://schemas.microsoft.com/office/drawing/2014/main" id="{C54AA791-D396-204E-9DF4-50E16614DD73}"/>
              </a:ext>
            </a:extLst>
          </p:cNvPr>
          <p:cNvSpPr>
            <a:spLocks noGrp="1"/>
          </p:cNvSpPr>
          <p:nvPr>
            <p:ph type="body" sz="quarter" idx="26" hasCustomPrompt="1"/>
          </p:nvPr>
        </p:nvSpPr>
        <p:spPr>
          <a:xfrm>
            <a:off x="5414069" y="2428884"/>
            <a:ext cx="1397033" cy="1100516"/>
          </a:xfrm>
        </p:spPr>
        <p:txBody>
          <a:bodyPr anchor="ctr" anchorCtr="0"/>
          <a:lstStyle>
            <a:lvl1pPr algn="ctr">
              <a:lnSpc>
                <a:spcPct val="100000"/>
              </a:lnSpc>
              <a:spcBef>
                <a:spcPts val="600"/>
              </a:spcBef>
              <a:defRPr sz="1799">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5186444" y="4282873"/>
            <a:ext cx="1829276" cy="1458912"/>
          </a:xfrm>
        </p:spPr>
        <p:txBody>
          <a:bodyPr/>
          <a:lstStyle>
            <a:lvl1pPr algn="ctr">
              <a:lnSpc>
                <a:spcPct val="100000"/>
              </a:lnSpc>
              <a:spcBef>
                <a:spcPts val="600"/>
              </a:spcBef>
              <a:defRPr sz="1999">
                <a:solidFill>
                  <a:schemeClr val="accent2"/>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indigo text</a:t>
            </a:r>
          </a:p>
          <a:p>
            <a:pPr lvl="1"/>
            <a:r>
              <a:rPr lang="en-US"/>
              <a:t>Second level</a:t>
            </a:r>
          </a:p>
        </p:txBody>
      </p:sp>
      <p:sp>
        <p:nvSpPr>
          <p:cNvPr id="93" name="Oval 92">
            <a:extLst>
              <a:ext uri="{FF2B5EF4-FFF2-40B4-BE49-F238E27FC236}">
                <a16:creationId xmlns:a16="http://schemas.microsoft.com/office/drawing/2014/main" id="{026B9B36-08E7-4664-970C-13123F24C793}"/>
              </a:ext>
              <a:ext uri="{C183D7F6-B498-43B3-948B-1728B52AA6E4}">
                <adec:decorative xmlns:adec="http://schemas.microsoft.com/office/drawing/2017/decorative" val="1"/>
              </a:ext>
            </a:extLst>
          </p:cNvPr>
          <p:cNvSpPr/>
          <p:nvPr userDrawn="1"/>
        </p:nvSpPr>
        <p:spPr bwMode="gray">
          <a:xfrm>
            <a:off x="7466867" y="2064666"/>
            <a:ext cx="1829435" cy="1828959"/>
          </a:xfrm>
          <a:prstGeom prst="ellipse">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endParaRPr lang="en-US" sz="1799">
              <a:solidFill>
                <a:schemeClr val="lt1"/>
              </a:solidFill>
            </a:endParaRPr>
          </a:p>
        </p:txBody>
      </p:sp>
      <p:sp>
        <p:nvSpPr>
          <p:cNvPr id="20" name="Text Placeholder 3">
            <a:extLst>
              <a:ext uri="{FF2B5EF4-FFF2-40B4-BE49-F238E27FC236}">
                <a16:creationId xmlns:a16="http://schemas.microsoft.com/office/drawing/2014/main" id="{D673B6CF-B10C-8742-A91F-672EAD5163E0}"/>
              </a:ext>
            </a:extLst>
          </p:cNvPr>
          <p:cNvSpPr>
            <a:spLocks noGrp="1"/>
          </p:cNvSpPr>
          <p:nvPr>
            <p:ph type="body" sz="quarter" idx="27" hasCustomPrompt="1"/>
          </p:nvPr>
        </p:nvSpPr>
        <p:spPr>
          <a:xfrm>
            <a:off x="7679081" y="2428884"/>
            <a:ext cx="1397033" cy="1100516"/>
          </a:xfrm>
        </p:spPr>
        <p:txBody>
          <a:bodyPr anchor="ctr" anchorCtr="0"/>
          <a:lstStyle>
            <a:lvl1pPr algn="ctr">
              <a:lnSpc>
                <a:spcPct val="100000"/>
              </a:lnSpc>
              <a:spcBef>
                <a:spcPts val="600"/>
              </a:spcBef>
              <a:defRPr sz="1799">
                <a:solidFill>
                  <a:schemeClr val="accent6"/>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7471947" y="4282873"/>
            <a:ext cx="1894829" cy="1458912"/>
          </a:xfrm>
        </p:spPr>
        <p:txBody>
          <a:bodyPr/>
          <a:lstStyle>
            <a:lvl1pPr algn="ctr">
              <a:lnSpc>
                <a:spcPct val="100000"/>
              </a:lnSpc>
              <a:spcBef>
                <a:spcPts val="600"/>
              </a:spcBef>
              <a:defRPr sz="1999">
                <a:solidFill>
                  <a:schemeClr val="accent6"/>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dark green text</a:t>
            </a:r>
          </a:p>
          <a:p>
            <a:pPr lvl="1"/>
            <a:r>
              <a:rPr lang="en-US"/>
              <a:t>Second level</a:t>
            </a:r>
          </a:p>
        </p:txBody>
      </p:sp>
      <p:sp>
        <p:nvSpPr>
          <p:cNvPr id="23" name="Oval 22">
            <a:extLst>
              <a:ext uri="{FF2B5EF4-FFF2-40B4-BE49-F238E27FC236}">
                <a16:creationId xmlns:a16="http://schemas.microsoft.com/office/drawing/2014/main" id="{7EAB1992-E472-4489-8A4E-A8FE45DE10CF}"/>
              </a:ext>
              <a:ext uri="{C183D7F6-B498-43B3-948B-1728B52AA6E4}">
                <adec:decorative xmlns:adec="http://schemas.microsoft.com/office/drawing/2017/decorative" val="1"/>
              </a:ext>
            </a:extLst>
          </p:cNvPr>
          <p:cNvSpPr/>
          <p:nvPr userDrawn="1"/>
        </p:nvSpPr>
        <p:spPr bwMode="gray">
          <a:xfrm>
            <a:off x="9747013" y="2064666"/>
            <a:ext cx="1829435" cy="1828959"/>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solidFill>
                <a:schemeClr val="accent6"/>
              </a:solidFill>
            </a:endParaRPr>
          </a:p>
        </p:txBody>
      </p:sp>
      <p:sp>
        <p:nvSpPr>
          <p:cNvPr id="21" name="Text Placeholder 3">
            <a:extLst>
              <a:ext uri="{FF2B5EF4-FFF2-40B4-BE49-F238E27FC236}">
                <a16:creationId xmlns:a16="http://schemas.microsoft.com/office/drawing/2014/main" id="{FF3DA55F-C9CF-8945-A9DE-F606579BFE23}"/>
              </a:ext>
            </a:extLst>
          </p:cNvPr>
          <p:cNvSpPr>
            <a:spLocks noGrp="1"/>
          </p:cNvSpPr>
          <p:nvPr>
            <p:ph type="body" sz="quarter" idx="28" hasCustomPrompt="1"/>
          </p:nvPr>
        </p:nvSpPr>
        <p:spPr>
          <a:xfrm>
            <a:off x="9983213" y="2428884"/>
            <a:ext cx="1397033" cy="1100516"/>
          </a:xfrm>
        </p:spPr>
        <p:txBody>
          <a:bodyPr anchor="ctr" anchorCtr="0"/>
          <a:lstStyle>
            <a:lvl1pPr algn="ctr">
              <a:lnSpc>
                <a:spcPct val="100000"/>
              </a:lnSpc>
              <a:spcBef>
                <a:spcPts val="600"/>
              </a:spcBef>
              <a:defRPr sz="1799">
                <a:solidFill>
                  <a:schemeClr val="tx1"/>
                </a:solidFill>
              </a:defRPr>
            </a:lvl1pPr>
            <a:lvl2pPr marL="0" indent="0" algn="ctr">
              <a:lnSpc>
                <a:spcPct val="100000"/>
              </a:lnSpc>
              <a:spcBef>
                <a:spcPts val="600"/>
              </a:spcBef>
              <a:buFont typeface="Open Sans" panose="020B0606030504020204" pitchFamily="34" charset="0"/>
              <a:buChar char="​"/>
              <a:defRPr/>
            </a:lvl2pPr>
          </a:lstStyle>
          <a:p>
            <a:pPr lvl="0"/>
            <a:r>
              <a:rPr lang="en-US"/>
              <a:t>add icon</a:t>
            </a:r>
            <a:br>
              <a:rPr lang="en-US"/>
            </a:br>
            <a:r>
              <a:rPr lang="en-US"/>
              <a:t>or text</a:t>
            </a:r>
          </a:p>
        </p:txBody>
      </p: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hasCustomPrompt="1"/>
          </p:nvPr>
        </p:nvSpPr>
        <p:spPr>
          <a:xfrm>
            <a:off x="9754553" y="4282873"/>
            <a:ext cx="1829276" cy="1458912"/>
          </a:xfrm>
        </p:spPr>
        <p:txBody>
          <a:bodyPr/>
          <a:lstStyle>
            <a:lvl1pPr algn="ctr">
              <a:lnSpc>
                <a:spcPct val="100000"/>
              </a:lnSpc>
              <a:spcBef>
                <a:spcPts val="600"/>
              </a:spcBef>
              <a:defRPr sz="1999">
                <a:solidFill>
                  <a:schemeClr val="tx1"/>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add gray text</a:t>
            </a:r>
          </a:p>
          <a:p>
            <a:pPr lvl="1"/>
            <a:r>
              <a:rPr lang="en-US"/>
              <a:t>Second level</a:t>
            </a:r>
          </a:p>
        </p:txBody>
      </p:sp>
      <p:sp>
        <p:nvSpPr>
          <p:cNvPr id="27" name="page number">
            <a:extLst>
              <a:ext uri="{FF2B5EF4-FFF2-40B4-BE49-F238E27FC236}">
                <a16:creationId xmlns:a16="http://schemas.microsoft.com/office/drawing/2014/main" id="{6D94DD40-25D8-6A48-98B5-B2B0FB64FDAB}"/>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12584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Five Numbered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a:t>Five Column Text with Number Icons Click to Add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3022" y="811831"/>
            <a:ext cx="10965543"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cxnSp>
        <p:nvCxnSpPr>
          <p:cNvPr id="15" name="Straight Connector 14">
            <a:extLst>
              <a:ext uri="{FF2B5EF4-FFF2-40B4-BE49-F238E27FC236}">
                <a16:creationId xmlns:a16="http://schemas.microsoft.com/office/drawing/2014/main" id="{182EA033-41AE-6148-A260-889FF59E41C9}"/>
              </a:ext>
            </a:extLst>
          </p:cNvPr>
          <p:cNvCxnSpPr/>
          <p:nvPr userDrawn="1"/>
        </p:nvCxnSpPr>
        <p:spPr bwMode="gray">
          <a:xfrm>
            <a:off x="598362" y="2512464"/>
            <a:ext cx="1829276" cy="0"/>
          </a:xfrm>
          <a:prstGeom prst="line">
            <a:avLst/>
          </a:prstGeom>
          <a:ln w="25400">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p:nvPr>
        </p:nvSpPr>
        <p:spPr>
          <a:xfrm>
            <a:off x="611009" y="2529078"/>
            <a:ext cx="1829276" cy="2871263"/>
          </a:xfrm>
          <a:solidFill>
            <a:srgbClr val="F4F8FA"/>
          </a:solidFill>
          <a:ln>
            <a:noFill/>
          </a:ln>
        </p:spPr>
        <p:txBody>
          <a:bodyPr/>
          <a:lstStyle>
            <a:lvl1pPr algn="ctr">
              <a:lnSpc>
                <a:spcPct val="100000"/>
              </a:lnSpc>
              <a:spcBef>
                <a:spcPts val="600"/>
              </a:spcBef>
              <a:defRPr sz="1999">
                <a:solidFill>
                  <a:schemeClr val="accent5"/>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edit Master text styles</a:t>
            </a:r>
          </a:p>
          <a:p>
            <a:pPr lvl="1"/>
            <a:r>
              <a:rPr lang="en-US"/>
              <a:t>Second level</a:t>
            </a:r>
          </a:p>
          <a:p>
            <a:pPr lvl="2"/>
            <a:r>
              <a:rPr lang="en-US"/>
              <a:t>Third level</a:t>
            </a:r>
          </a:p>
        </p:txBody>
      </p:sp>
      <p:cxnSp>
        <p:nvCxnSpPr>
          <p:cNvPr id="18" name="Straight Connector 17">
            <a:extLst>
              <a:ext uri="{FF2B5EF4-FFF2-40B4-BE49-F238E27FC236}">
                <a16:creationId xmlns:a16="http://schemas.microsoft.com/office/drawing/2014/main" id="{903341DC-DE80-5E4C-A4C9-C984D7074760}"/>
              </a:ext>
            </a:extLst>
          </p:cNvPr>
          <p:cNvCxnSpPr/>
          <p:nvPr userDrawn="1"/>
        </p:nvCxnSpPr>
        <p:spPr bwMode="gray">
          <a:xfrm>
            <a:off x="2894766" y="2512464"/>
            <a:ext cx="1829276" cy="0"/>
          </a:xfrm>
          <a:prstGeom prst="line">
            <a:avLst/>
          </a:prstGeom>
          <a:ln w="254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p:nvPr>
        </p:nvSpPr>
        <p:spPr>
          <a:xfrm>
            <a:off x="2894767" y="2529078"/>
            <a:ext cx="1829276" cy="2871263"/>
          </a:xfrm>
          <a:solidFill>
            <a:srgbClr val="F4F8FA"/>
          </a:solidFill>
          <a:ln>
            <a:noFill/>
          </a:ln>
        </p:spPr>
        <p:txBody>
          <a:bodyPr/>
          <a:lstStyle>
            <a:lvl1pPr algn="ctr">
              <a:lnSpc>
                <a:spcPct val="100000"/>
              </a:lnSpc>
              <a:spcBef>
                <a:spcPts val="600"/>
              </a:spcBef>
              <a:defRPr sz="1999">
                <a:solidFill>
                  <a:schemeClr val="accent1"/>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edit Master text styles</a:t>
            </a:r>
          </a:p>
          <a:p>
            <a:pPr lvl="1"/>
            <a:r>
              <a:rPr lang="en-US"/>
              <a:t>Second level</a:t>
            </a:r>
          </a:p>
          <a:p>
            <a:pPr lvl="2"/>
            <a:r>
              <a:rPr lang="en-US"/>
              <a:t>Third level</a:t>
            </a:r>
          </a:p>
        </p:txBody>
      </p:sp>
      <p:cxnSp>
        <p:nvCxnSpPr>
          <p:cNvPr id="19" name="Straight Connector 18">
            <a:extLst>
              <a:ext uri="{FF2B5EF4-FFF2-40B4-BE49-F238E27FC236}">
                <a16:creationId xmlns:a16="http://schemas.microsoft.com/office/drawing/2014/main" id="{662FF207-1B75-1940-91E1-2692254C727F}"/>
              </a:ext>
            </a:extLst>
          </p:cNvPr>
          <p:cNvCxnSpPr/>
          <p:nvPr userDrawn="1"/>
        </p:nvCxnSpPr>
        <p:spPr bwMode="gray">
          <a:xfrm>
            <a:off x="5181361" y="2512464"/>
            <a:ext cx="1829276" cy="0"/>
          </a:xfrm>
          <a:prstGeom prst="line">
            <a:avLst/>
          </a:prstGeom>
          <a:ln w="254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p:nvPr>
        </p:nvSpPr>
        <p:spPr>
          <a:xfrm>
            <a:off x="5186444" y="2529078"/>
            <a:ext cx="1829276" cy="2871263"/>
          </a:xfrm>
          <a:solidFill>
            <a:srgbClr val="F4F8FA"/>
          </a:solidFill>
          <a:ln>
            <a:noFill/>
          </a:ln>
        </p:spPr>
        <p:txBody>
          <a:bodyPr/>
          <a:lstStyle>
            <a:lvl1pPr algn="ctr">
              <a:lnSpc>
                <a:spcPct val="100000"/>
              </a:lnSpc>
              <a:spcBef>
                <a:spcPts val="600"/>
              </a:spcBef>
              <a:defRPr sz="1999">
                <a:solidFill>
                  <a:schemeClr val="accent2"/>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edit Master text styles</a:t>
            </a:r>
          </a:p>
          <a:p>
            <a:pPr lvl="1"/>
            <a:r>
              <a:rPr lang="en-US"/>
              <a:t>Second level</a:t>
            </a:r>
          </a:p>
          <a:p>
            <a:pPr lvl="2"/>
            <a:r>
              <a:rPr lang="en-US"/>
              <a:t>Third level</a:t>
            </a:r>
          </a:p>
        </p:txBody>
      </p:sp>
      <p:cxnSp>
        <p:nvCxnSpPr>
          <p:cNvPr id="20" name="Straight Connector 19">
            <a:extLst>
              <a:ext uri="{FF2B5EF4-FFF2-40B4-BE49-F238E27FC236}">
                <a16:creationId xmlns:a16="http://schemas.microsoft.com/office/drawing/2014/main" id="{128E238A-DE09-DD4F-A6F3-2F244E7301C3}"/>
              </a:ext>
            </a:extLst>
          </p:cNvPr>
          <p:cNvCxnSpPr/>
          <p:nvPr userDrawn="1"/>
        </p:nvCxnSpPr>
        <p:spPr bwMode="gray">
          <a:xfrm>
            <a:off x="7467957" y="2512464"/>
            <a:ext cx="1829276" cy="0"/>
          </a:xfrm>
          <a:prstGeom prst="line">
            <a:avLst/>
          </a:prstGeom>
          <a:ln w="25400">
            <a:solidFill>
              <a:schemeClr val="accent6"/>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p:nvPr>
        </p:nvSpPr>
        <p:spPr>
          <a:xfrm>
            <a:off x="7471947" y="2529078"/>
            <a:ext cx="1829276" cy="2871263"/>
          </a:xfrm>
          <a:solidFill>
            <a:srgbClr val="F4F8FA"/>
          </a:solidFill>
          <a:ln>
            <a:noFill/>
          </a:ln>
        </p:spPr>
        <p:txBody>
          <a:bodyPr/>
          <a:lstStyle>
            <a:lvl1pPr algn="ctr">
              <a:lnSpc>
                <a:spcPct val="100000"/>
              </a:lnSpc>
              <a:spcBef>
                <a:spcPts val="600"/>
              </a:spcBef>
              <a:defRPr sz="1999">
                <a:solidFill>
                  <a:schemeClr val="accent6"/>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edit Master text styles</a:t>
            </a:r>
          </a:p>
          <a:p>
            <a:pPr lvl="1"/>
            <a:r>
              <a:rPr lang="en-US"/>
              <a:t>Second level</a:t>
            </a:r>
          </a:p>
          <a:p>
            <a:pPr lvl="2"/>
            <a:r>
              <a:rPr lang="en-US"/>
              <a:t>Third level</a:t>
            </a:r>
          </a:p>
        </p:txBody>
      </p:sp>
      <p:cxnSp>
        <p:nvCxnSpPr>
          <p:cNvPr id="21" name="Straight Connector 20">
            <a:extLst>
              <a:ext uri="{FF2B5EF4-FFF2-40B4-BE49-F238E27FC236}">
                <a16:creationId xmlns:a16="http://schemas.microsoft.com/office/drawing/2014/main" id="{E8B64954-CA3A-494E-B70D-3405C9F592D8}"/>
              </a:ext>
            </a:extLst>
          </p:cNvPr>
          <p:cNvCxnSpPr/>
          <p:nvPr userDrawn="1"/>
        </p:nvCxnSpPr>
        <p:spPr bwMode="gray">
          <a:xfrm>
            <a:off x="9754552" y="2512464"/>
            <a:ext cx="1829276" cy="0"/>
          </a:xfrm>
          <a:prstGeom prst="line">
            <a:avLst/>
          </a:prstGeom>
          <a:ln w="25400">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p:nvPr>
        </p:nvSpPr>
        <p:spPr>
          <a:xfrm>
            <a:off x="9754553" y="2529078"/>
            <a:ext cx="1829276" cy="2871263"/>
          </a:xfrm>
          <a:solidFill>
            <a:srgbClr val="F4F8FA"/>
          </a:solidFill>
          <a:ln>
            <a:noFill/>
          </a:ln>
        </p:spPr>
        <p:txBody>
          <a:bodyPr/>
          <a:lstStyle>
            <a:lvl1pPr algn="ctr">
              <a:lnSpc>
                <a:spcPct val="100000"/>
              </a:lnSpc>
              <a:spcBef>
                <a:spcPts val="600"/>
              </a:spcBef>
              <a:defRPr sz="1999">
                <a:solidFill>
                  <a:schemeClr val="tx1"/>
                </a:solidFill>
              </a:defRPr>
            </a:lvl1pPr>
            <a:lvl2pPr marL="0" indent="0" algn="ctr">
              <a:lnSpc>
                <a:spcPct val="100000"/>
              </a:lnSpc>
              <a:spcBef>
                <a:spcPts val="600"/>
              </a:spcBef>
              <a:buFont typeface="Open Sans" panose="020B0606030504020204" pitchFamily="34" charset="0"/>
              <a:buChar char="​"/>
              <a:defRPr sz="1600"/>
            </a:lvl2pPr>
          </a:lstStyle>
          <a:p>
            <a:pPr lvl="0"/>
            <a:r>
              <a:rPr lang="en-US"/>
              <a:t>Click to edit Master text styles</a:t>
            </a:r>
          </a:p>
          <a:p>
            <a:pPr lvl="1"/>
            <a:r>
              <a:rPr lang="en-US"/>
              <a:t>Second level</a:t>
            </a:r>
          </a:p>
          <a:p>
            <a:pPr lvl="2"/>
            <a:r>
              <a:rPr lang="en-US"/>
              <a:t>Third level</a:t>
            </a:r>
          </a:p>
        </p:txBody>
      </p:sp>
      <p:sp>
        <p:nvSpPr>
          <p:cNvPr id="23" name="page number">
            <a:extLst>
              <a:ext uri="{FF2B5EF4-FFF2-40B4-BE49-F238E27FC236}">
                <a16:creationId xmlns:a16="http://schemas.microsoft.com/office/drawing/2014/main" id="{778B9E91-325F-BB46-BB33-20219DF70C9B}"/>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
        <p:nvSpPr>
          <p:cNvPr id="37" name="Oval 36">
            <a:extLst>
              <a:ext uri="{FF2B5EF4-FFF2-40B4-BE49-F238E27FC236}">
                <a16:creationId xmlns:a16="http://schemas.microsoft.com/office/drawing/2014/main" id="{FF6B89BA-DE17-014A-9ED8-790359ADE9FE}"/>
              </a:ext>
              <a:ext uri="{C183D7F6-B498-43B3-948B-1728B52AA6E4}">
                <adec:decorative xmlns:adec="http://schemas.microsoft.com/office/drawing/2017/decorative" val="1"/>
              </a:ext>
            </a:extLst>
          </p:cNvPr>
          <p:cNvSpPr/>
          <p:nvPr userDrawn="1"/>
        </p:nvSpPr>
        <p:spPr bwMode="gray">
          <a:xfrm>
            <a:off x="1131302" y="2006794"/>
            <a:ext cx="788692" cy="788487"/>
          </a:xfrm>
          <a:prstGeom prst="ellipse">
            <a:avLst/>
          </a:prstGeom>
          <a:solidFill>
            <a:schemeClr val="bg1"/>
          </a:soli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1799">
                <a:solidFill>
                  <a:schemeClr val="accent5"/>
                </a:solidFill>
              </a:rPr>
              <a:t>1</a:t>
            </a:r>
          </a:p>
        </p:txBody>
      </p:sp>
      <p:sp>
        <p:nvSpPr>
          <p:cNvPr id="38" name="Oval 37">
            <a:extLst>
              <a:ext uri="{FF2B5EF4-FFF2-40B4-BE49-F238E27FC236}">
                <a16:creationId xmlns:a16="http://schemas.microsoft.com/office/drawing/2014/main" id="{5B0E1473-AF0F-7C48-8FAF-3848C1B61D3D}"/>
              </a:ext>
              <a:ext uri="{C183D7F6-B498-43B3-948B-1728B52AA6E4}">
                <adec:decorative xmlns:adec="http://schemas.microsoft.com/office/drawing/2017/decorative" val="1"/>
              </a:ext>
            </a:extLst>
          </p:cNvPr>
          <p:cNvSpPr/>
          <p:nvPr userDrawn="1"/>
        </p:nvSpPr>
        <p:spPr bwMode="gray">
          <a:xfrm>
            <a:off x="3415060" y="2006794"/>
            <a:ext cx="788692" cy="788487"/>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r>
              <a:rPr lang="en-US" sz="1799">
                <a:solidFill>
                  <a:schemeClr val="accent1"/>
                </a:solidFill>
              </a:rPr>
              <a:t>2</a:t>
            </a:r>
          </a:p>
        </p:txBody>
      </p:sp>
      <p:sp>
        <p:nvSpPr>
          <p:cNvPr id="39" name="Oval 38">
            <a:extLst>
              <a:ext uri="{FF2B5EF4-FFF2-40B4-BE49-F238E27FC236}">
                <a16:creationId xmlns:a16="http://schemas.microsoft.com/office/drawing/2014/main" id="{C609A2D8-18F0-8A47-BD8C-DD1AF0B615E1}"/>
              </a:ext>
              <a:ext uri="{C183D7F6-B498-43B3-948B-1728B52AA6E4}">
                <adec:decorative xmlns:adec="http://schemas.microsoft.com/office/drawing/2017/decorative" val="1"/>
              </a:ext>
            </a:extLst>
          </p:cNvPr>
          <p:cNvSpPr/>
          <p:nvPr userDrawn="1"/>
        </p:nvSpPr>
        <p:spPr bwMode="gray">
          <a:xfrm>
            <a:off x="5706738" y="2006794"/>
            <a:ext cx="788692" cy="788487"/>
          </a:xfrm>
          <a:prstGeom prst="ellipse">
            <a:avLst/>
          </a:prstGeom>
          <a:solidFill>
            <a:schemeClr val="bg1"/>
          </a:solidFill>
          <a:ln w="25400">
            <a:solidFill>
              <a:schemeClr val="accent2"/>
            </a:solidFill>
          </a:ln>
          <a:effectLst/>
        </p:spPr>
        <p:txBody>
          <a:bodyPr vert="horz" wrap="square" lIns="0" tIns="0" rIns="0" bIns="0" numCol="1" anchor="ctr" anchorCtr="0" compatLnSpc="1">
            <a:prstTxWarp prst="textNoShape">
              <a:avLst/>
            </a:prstTxWarp>
          </a:bodyPr>
          <a:lstStyle/>
          <a:p>
            <a:pPr lvl="0" algn="ctr"/>
            <a:r>
              <a:rPr lang="en-US" sz="1799">
                <a:solidFill>
                  <a:schemeClr val="accent2"/>
                </a:solidFill>
              </a:rPr>
              <a:t>3</a:t>
            </a:r>
          </a:p>
        </p:txBody>
      </p:sp>
      <p:sp>
        <p:nvSpPr>
          <p:cNvPr id="40" name="Oval 39">
            <a:extLst>
              <a:ext uri="{FF2B5EF4-FFF2-40B4-BE49-F238E27FC236}">
                <a16:creationId xmlns:a16="http://schemas.microsoft.com/office/drawing/2014/main" id="{E4E1A06A-E5D9-064B-85F4-74B463C7BDD3}"/>
              </a:ext>
              <a:ext uri="{C183D7F6-B498-43B3-948B-1728B52AA6E4}">
                <adec:decorative xmlns:adec="http://schemas.microsoft.com/office/drawing/2017/decorative" val="1"/>
              </a:ext>
            </a:extLst>
          </p:cNvPr>
          <p:cNvSpPr/>
          <p:nvPr userDrawn="1"/>
        </p:nvSpPr>
        <p:spPr bwMode="gray">
          <a:xfrm>
            <a:off x="7992240" y="2006794"/>
            <a:ext cx="788692" cy="788487"/>
          </a:xfrm>
          <a:prstGeom prst="ellipse">
            <a:avLst/>
          </a:prstGeom>
          <a:solidFill>
            <a:schemeClr val="bg1"/>
          </a:soli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r>
              <a:rPr lang="en-US" sz="1799">
                <a:solidFill>
                  <a:schemeClr val="accent6"/>
                </a:solidFill>
              </a:rPr>
              <a:t>4</a:t>
            </a:r>
          </a:p>
        </p:txBody>
      </p:sp>
      <p:sp>
        <p:nvSpPr>
          <p:cNvPr id="41" name="Oval 40">
            <a:extLst>
              <a:ext uri="{FF2B5EF4-FFF2-40B4-BE49-F238E27FC236}">
                <a16:creationId xmlns:a16="http://schemas.microsoft.com/office/drawing/2014/main" id="{B7824627-50AB-F94E-9519-EADC5841F8D3}"/>
              </a:ext>
              <a:ext uri="{C183D7F6-B498-43B3-948B-1728B52AA6E4}">
                <adec:decorative xmlns:adec="http://schemas.microsoft.com/office/drawing/2017/decorative" val="1"/>
              </a:ext>
            </a:extLst>
          </p:cNvPr>
          <p:cNvSpPr/>
          <p:nvPr userDrawn="1"/>
        </p:nvSpPr>
        <p:spPr bwMode="gray">
          <a:xfrm>
            <a:off x="10274846" y="2006794"/>
            <a:ext cx="788692" cy="788487"/>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1799">
                <a:solidFill>
                  <a:schemeClr val="tx1"/>
                </a:solidFill>
              </a:rPr>
              <a:t>5</a:t>
            </a:r>
          </a:p>
        </p:txBody>
      </p:sp>
    </p:spTree>
    <p:extLst>
      <p:ext uri="{BB962C8B-B14F-4D97-AF65-F5344CB8AC3E}">
        <p14:creationId xmlns:p14="http://schemas.microsoft.com/office/powerpoint/2010/main" val="129739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lvl1pPr>
          </a:lstStyle>
          <a:p>
            <a:r>
              <a:rPr lang="en-US"/>
              <a:t>Sample Chart Layout for Text – Click to Add a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3022" y="811831"/>
            <a:ext cx="10965543"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35" name="Text Placeholder 3" descr="Row 1 label">
            <a:extLst>
              <a:ext uri="{FF2B5EF4-FFF2-40B4-BE49-F238E27FC236}">
                <a16:creationId xmlns:a16="http://schemas.microsoft.com/office/drawing/2014/main" id="{7077ED63-7149-B64F-804C-21E2E59DF7DB}"/>
              </a:ext>
            </a:extLst>
          </p:cNvPr>
          <p:cNvSpPr>
            <a:spLocks noGrp="1"/>
          </p:cNvSpPr>
          <p:nvPr>
            <p:ph type="body" sz="quarter" idx="30" hasCustomPrompt="1"/>
          </p:nvPr>
        </p:nvSpPr>
        <p:spPr>
          <a:xfrm>
            <a:off x="271535" y="1546789"/>
            <a:ext cx="574720" cy="439174"/>
          </a:xfrm>
          <a:solidFill>
            <a:schemeClr val="bg1"/>
          </a:solidFill>
          <a:ln w="12700">
            <a:noFill/>
          </a:ln>
        </p:spPr>
        <p:txBody>
          <a:bodyPr tIns="91440"/>
          <a:lstStyle>
            <a:lvl1pPr algn="ctr">
              <a:lnSpc>
                <a:spcPct val="100000"/>
              </a:lnSpc>
              <a:spcBef>
                <a:spcPts val="600"/>
              </a:spcBef>
              <a:buNone/>
              <a:defRPr sz="1000">
                <a:solidFill>
                  <a:schemeClr val="tx2"/>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p:txBody>
      </p:sp>
      <p:sp>
        <p:nvSpPr>
          <p:cNvPr id="34" name="Text Placeholder 3" descr="Row 1 text box is a long horizontal box the width of the slide acting as a header. ">
            <a:extLst>
              <a:ext uri="{FF2B5EF4-FFF2-40B4-BE49-F238E27FC236}">
                <a16:creationId xmlns:a16="http://schemas.microsoft.com/office/drawing/2014/main" id="{03CB2304-DD0F-674C-91F7-863CDF3757FC}"/>
              </a:ext>
            </a:extLst>
          </p:cNvPr>
          <p:cNvSpPr>
            <a:spLocks noGrp="1"/>
          </p:cNvSpPr>
          <p:nvPr>
            <p:ph type="body" sz="quarter" idx="29" hasCustomPrompt="1"/>
          </p:nvPr>
        </p:nvSpPr>
        <p:spPr>
          <a:xfrm>
            <a:off x="1034311" y="1561701"/>
            <a:ext cx="10633738" cy="429469"/>
          </a:xfrm>
          <a:solidFill>
            <a:srgbClr val="F4F8FA"/>
          </a:solidFill>
          <a:ln w="12700">
            <a:solidFill>
              <a:schemeClr val="accent2">
                <a:alpha val="25000"/>
              </a:schemeClr>
            </a:solidFill>
          </a:ln>
        </p:spPr>
        <p:txBody>
          <a:bodyPr tIns="91440"/>
          <a:lstStyle>
            <a:lvl1pPr algn="ctr">
              <a:lnSpc>
                <a:spcPct val="100000"/>
              </a:lnSpc>
              <a:spcBef>
                <a:spcPts val="600"/>
              </a:spcBef>
              <a:buNone/>
              <a:defRPr sz="1600">
                <a:solidFill>
                  <a:schemeClr val="tx2"/>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p:txBody>
      </p:sp>
      <p:sp>
        <p:nvSpPr>
          <p:cNvPr id="36" name="Text Placeholder 3" descr="Row 2 label; this row shows 4 content boxes labeled A through D, each is a different color and holds text.">
            <a:extLst>
              <a:ext uri="{FF2B5EF4-FFF2-40B4-BE49-F238E27FC236}">
                <a16:creationId xmlns:a16="http://schemas.microsoft.com/office/drawing/2014/main" id="{3E62FD32-E978-1A49-AA98-60CD14AE003D}"/>
              </a:ext>
            </a:extLst>
          </p:cNvPr>
          <p:cNvSpPr>
            <a:spLocks noGrp="1"/>
          </p:cNvSpPr>
          <p:nvPr>
            <p:ph type="body" sz="quarter" idx="31" hasCustomPrompt="1"/>
          </p:nvPr>
        </p:nvSpPr>
        <p:spPr>
          <a:xfrm>
            <a:off x="285826" y="3304775"/>
            <a:ext cx="560429" cy="658026"/>
          </a:xfrm>
          <a:solidFill>
            <a:schemeClr val="bg1"/>
          </a:solidFill>
          <a:ln w="12700">
            <a:noFill/>
          </a:ln>
        </p:spPr>
        <p:txBody>
          <a:bodyPr tIns="91440"/>
          <a:lstStyle>
            <a:lvl1pPr algn="ctr">
              <a:lnSpc>
                <a:spcPct val="100000"/>
              </a:lnSpc>
              <a:spcBef>
                <a:spcPts val="600"/>
              </a:spcBef>
              <a:buNone/>
              <a:defRPr sz="1000">
                <a:solidFill>
                  <a:schemeClr val="tx2"/>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p:txBody>
      </p:sp>
      <p:cxnSp>
        <p:nvCxnSpPr>
          <p:cNvPr id="4" name="Straight Connector 3">
            <a:extLst>
              <a:ext uri="{FF2B5EF4-FFF2-40B4-BE49-F238E27FC236}">
                <a16:creationId xmlns:a16="http://schemas.microsoft.com/office/drawing/2014/main" id="{7E322B01-8AA4-6B48-98B8-90F64F16E3E4}"/>
              </a:ext>
              <a:ext uri="{C183D7F6-B498-43B3-948B-1728B52AA6E4}">
                <adec:decorative xmlns:adec="http://schemas.microsoft.com/office/drawing/2017/decorative" val="1"/>
              </a:ext>
            </a:extLst>
          </p:cNvPr>
          <p:cNvCxnSpPr/>
          <p:nvPr userDrawn="1"/>
        </p:nvCxnSpPr>
        <p:spPr bwMode="gray">
          <a:xfrm>
            <a:off x="1093361" y="2680138"/>
            <a:ext cx="2460062" cy="0"/>
          </a:xfrm>
          <a:prstGeom prst="line">
            <a:avLst/>
          </a:prstGeom>
          <a:ln w="25400">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7" name="Text Placeholder 3" descr="Row 2, box 1: text in plum">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1102694" y="2699834"/>
            <a:ext cx="2430759" cy="1949198"/>
          </a:xfrm>
          <a:noFill/>
          <a:ln w="15875">
            <a:noFill/>
          </a:ln>
        </p:spPr>
        <p:txBody>
          <a:bodyPr tIns="365760"/>
          <a:lstStyle>
            <a:lvl1pPr algn="ctr">
              <a:lnSpc>
                <a:spcPct val="100000"/>
              </a:lnSpc>
              <a:spcBef>
                <a:spcPts val="600"/>
              </a:spcBef>
              <a:buNone/>
              <a:defRPr sz="1799">
                <a:solidFill>
                  <a:schemeClr val="accent5"/>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a:p>
            <a:pPr lvl="1"/>
            <a:r>
              <a:rPr lang="en-US"/>
              <a:t>Second level</a:t>
            </a:r>
          </a:p>
        </p:txBody>
      </p:sp>
      <p:cxnSp>
        <p:nvCxnSpPr>
          <p:cNvPr id="25" name="Straight Connector 24">
            <a:extLst>
              <a:ext uri="{FF2B5EF4-FFF2-40B4-BE49-F238E27FC236}">
                <a16:creationId xmlns:a16="http://schemas.microsoft.com/office/drawing/2014/main" id="{1AEFB321-2C32-7945-A5C9-A9F00AE58896}"/>
              </a:ext>
              <a:ext uri="{C183D7F6-B498-43B3-948B-1728B52AA6E4}">
                <adec:decorative xmlns:adec="http://schemas.microsoft.com/office/drawing/2017/decorative" val="1"/>
              </a:ext>
            </a:extLst>
          </p:cNvPr>
          <p:cNvCxnSpPr/>
          <p:nvPr userDrawn="1"/>
        </p:nvCxnSpPr>
        <p:spPr bwMode="gray">
          <a:xfrm>
            <a:off x="3809404" y="2680138"/>
            <a:ext cx="2460062" cy="0"/>
          </a:xfrm>
          <a:prstGeom prst="line">
            <a:avLst/>
          </a:prstGeom>
          <a:ln w="254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8" name="Text Placeholder 3" descr="Row 2, box 2: text in ocean">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3817075" y="2699834"/>
            <a:ext cx="2430759" cy="1949198"/>
          </a:xfrm>
          <a:noFill/>
          <a:ln w="15875">
            <a:noFill/>
          </a:ln>
        </p:spPr>
        <p:txBody>
          <a:bodyPr tIns="365760"/>
          <a:lstStyle>
            <a:lvl1pPr algn="ctr">
              <a:lnSpc>
                <a:spcPct val="100000"/>
              </a:lnSpc>
              <a:spcBef>
                <a:spcPts val="600"/>
              </a:spcBef>
              <a:buNone/>
              <a:defRPr sz="1799">
                <a:solidFill>
                  <a:schemeClr val="accent1"/>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a:p>
            <a:pPr lvl="1"/>
            <a:r>
              <a:rPr lang="en-US"/>
              <a:t>Second level</a:t>
            </a:r>
          </a:p>
        </p:txBody>
      </p:sp>
      <p:cxnSp>
        <p:nvCxnSpPr>
          <p:cNvPr id="32" name="Straight Connector 31">
            <a:extLst>
              <a:ext uri="{FF2B5EF4-FFF2-40B4-BE49-F238E27FC236}">
                <a16:creationId xmlns:a16="http://schemas.microsoft.com/office/drawing/2014/main" id="{65C97932-042E-C845-9300-586CA61AB8C0}"/>
              </a:ext>
              <a:ext uri="{C183D7F6-B498-43B3-948B-1728B52AA6E4}">
                <adec:decorative xmlns:adec="http://schemas.microsoft.com/office/drawing/2017/decorative" val="1"/>
              </a:ext>
            </a:extLst>
          </p:cNvPr>
          <p:cNvCxnSpPr/>
          <p:nvPr userDrawn="1"/>
        </p:nvCxnSpPr>
        <p:spPr bwMode="gray">
          <a:xfrm>
            <a:off x="6553320" y="2680138"/>
            <a:ext cx="2460062" cy="0"/>
          </a:xfrm>
          <a:prstGeom prst="line">
            <a:avLst/>
          </a:prstGeom>
          <a:ln w="254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9" name="Text Placeholder 3" descr="Row 2, box 3: text in indigo">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6531457" y="2699834"/>
            <a:ext cx="2478256" cy="1949198"/>
          </a:xfrm>
          <a:noFill/>
          <a:ln w="15875">
            <a:noFill/>
          </a:ln>
        </p:spPr>
        <p:txBody>
          <a:bodyPr tIns="365760"/>
          <a:lstStyle>
            <a:lvl1pPr algn="ctr">
              <a:lnSpc>
                <a:spcPct val="100000"/>
              </a:lnSpc>
              <a:spcBef>
                <a:spcPts val="600"/>
              </a:spcBef>
              <a:defRPr sz="1799">
                <a:solidFill>
                  <a:schemeClr val="accent2"/>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a:p>
            <a:pPr lvl="1"/>
            <a:r>
              <a:rPr lang="en-US"/>
              <a:t>Second level</a:t>
            </a:r>
          </a:p>
        </p:txBody>
      </p:sp>
      <p:cxnSp>
        <p:nvCxnSpPr>
          <p:cNvPr id="38" name="Straight Connector 37">
            <a:extLst>
              <a:ext uri="{FF2B5EF4-FFF2-40B4-BE49-F238E27FC236}">
                <a16:creationId xmlns:a16="http://schemas.microsoft.com/office/drawing/2014/main" id="{D68A42CD-A1AD-9149-80A3-4BFE5D75E3AB}"/>
              </a:ext>
              <a:ext uri="{C183D7F6-B498-43B3-948B-1728B52AA6E4}">
                <adec:decorative xmlns:adec="http://schemas.microsoft.com/office/drawing/2017/decorative" val="1"/>
              </a:ext>
            </a:extLst>
          </p:cNvPr>
          <p:cNvCxnSpPr/>
          <p:nvPr userDrawn="1"/>
        </p:nvCxnSpPr>
        <p:spPr bwMode="gray">
          <a:xfrm>
            <a:off x="9231527" y="2680138"/>
            <a:ext cx="2460062" cy="0"/>
          </a:xfrm>
          <a:prstGeom prst="line">
            <a:avLst/>
          </a:prstGeom>
          <a:ln w="25400">
            <a:solidFill>
              <a:schemeClr val="accent6"/>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0" name="Text Placeholder 3" descr="Row 2, box 4: text in dark green">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9245837" y="2699834"/>
            <a:ext cx="2455225" cy="1949198"/>
          </a:xfrm>
          <a:noFill/>
          <a:ln w="15875">
            <a:noFill/>
          </a:ln>
        </p:spPr>
        <p:txBody>
          <a:bodyPr tIns="365760"/>
          <a:lstStyle>
            <a:lvl1pPr algn="ctr">
              <a:lnSpc>
                <a:spcPct val="100000"/>
              </a:lnSpc>
              <a:spcBef>
                <a:spcPts val="600"/>
              </a:spcBef>
              <a:buNone/>
              <a:defRPr sz="1799">
                <a:solidFill>
                  <a:schemeClr val="accent6"/>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a:p>
            <a:pPr lvl="1"/>
            <a:r>
              <a:rPr lang="en-US"/>
              <a:t>Second level</a:t>
            </a:r>
          </a:p>
        </p:txBody>
      </p:sp>
      <p:sp>
        <p:nvSpPr>
          <p:cNvPr id="37" name="Text Placeholder 3" descr="Row 3 label: this row shows six, small content boxes in a horiztonal row">
            <a:extLst>
              <a:ext uri="{FF2B5EF4-FFF2-40B4-BE49-F238E27FC236}">
                <a16:creationId xmlns:a16="http://schemas.microsoft.com/office/drawing/2014/main" id="{EF286E42-C44A-274D-B9C1-D21F1AD1DEB2}"/>
              </a:ext>
            </a:extLst>
          </p:cNvPr>
          <p:cNvSpPr>
            <a:spLocks noGrp="1"/>
          </p:cNvSpPr>
          <p:nvPr>
            <p:ph type="body" sz="quarter" idx="32" hasCustomPrompt="1"/>
          </p:nvPr>
        </p:nvSpPr>
        <p:spPr>
          <a:xfrm>
            <a:off x="300118" y="5065521"/>
            <a:ext cx="546137" cy="658026"/>
          </a:xfrm>
          <a:solidFill>
            <a:schemeClr val="bg1"/>
          </a:solidFill>
          <a:ln w="12700">
            <a:noFill/>
          </a:ln>
        </p:spPr>
        <p:txBody>
          <a:bodyPr tIns="91440"/>
          <a:lstStyle>
            <a:lvl1pPr algn="ctr">
              <a:lnSpc>
                <a:spcPct val="100000"/>
              </a:lnSpc>
              <a:spcBef>
                <a:spcPts val="600"/>
              </a:spcBef>
              <a:buNone/>
              <a:defRPr sz="1000">
                <a:solidFill>
                  <a:schemeClr val="tx2"/>
                </a:solidFill>
              </a:defRPr>
            </a:lvl1pPr>
            <a:lvl2pPr marL="0" indent="0" algn="ctr">
              <a:lnSpc>
                <a:spcPct val="100000"/>
              </a:lnSpc>
              <a:spcBef>
                <a:spcPts val="600"/>
              </a:spcBef>
              <a:buFont typeface="Open Sans" panose="020B0606030504020204" pitchFamily="34" charset="0"/>
              <a:buChar char="​"/>
              <a:defRPr sz="1400"/>
            </a:lvl2pPr>
          </a:lstStyle>
          <a:p>
            <a:pPr lvl="0"/>
            <a:r>
              <a:rPr lang="en-US"/>
              <a:t>Click to add text</a:t>
            </a:r>
          </a:p>
        </p:txBody>
      </p:sp>
      <p:sp>
        <p:nvSpPr>
          <p:cNvPr id="20" name="Text Placeholder 3" descr="Row 3, text box 1">
            <a:extLst>
              <a:ext uri="{FF2B5EF4-FFF2-40B4-BE49-F238E27FC236}">
                <a16:creationId xmlns:a16="http://schemas.microsoft.com/office/drawing/2014/main" id="{828E38C7-4E21-F24B-B372-9632EC441D7F}"/>
              </a:ext>
            </a:extLst>
          </p:cNvPr>
          <p:cNvSpPr>
            <a:spLocks noGrp="1"/>
          </p:cNvSpPr>
          <p:nvPr>
            <p:ph type="body" sz="quarter" idx="23" hasCustomPrompt="1"/>
          </p:nvPr>
        </p:nvSpPr>
        <p:spPr>
          <a:xfrm>
            <a:off x="1115343" y="4956564"/>
            <a:ext cx="1714053"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a:t>Click to add text</a:t>
            </a:r>
          </a:p>
          <a:p>
            <a:pPr lvl="1"/>
            <a:r>
              <a:rPr lang="en-US"/>
              <a:t>Second level</a:t>
            </a:r>
          </a:p>
        </p:txBody>
      </p:sp>
      <p:sp>
        <p:nvSpPr>
          <p:cNvPr id="21" name="Text Placeholder 3" descr="Row 3, text box 2">
            <a:extLst>
              <a:ext uri="{FF2B5EF4-FFF2-40B4-BE49-F238E27FC236}">
                <a16:creationId xmlns:a16="http://schemas.microsoft.com/office/drawing/2014/main" id="{8B2FDC15-7948-0244-83E4-0CDCDBC619B3}"/>
              </a:ext>
            </a:extLst>
          </p:cNvPr>
          <p:cNvSpPr>
            <a:spLocks noGrp="1"/>
          </p:cNvSpPr>
          <p:nvPr>
            <p:ph type="body" sz="quarter" idx="24" hasCustomPrompt="1"/>
          </p:nvPr>
        </p:nvSpPr>
        <p:spPr>
          <a:xfrm>
            <a:off x="2887066" y="4956564"/>
            <a:ext cx="1714053"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a:t>Click to add text</a:t>
            </a:r>
          </a:p>
          <a:p>
            <a:pPr lvl="1"/>
            <a:r>
              <a:rPr lang="en-US"/>
              <a:t>Second level</a:t>
            </a:r>
          </a:p>
        </p:txBody>
      </p:sp>
      <p:sp>
        <p:nvSpPr>
          <p:cNvPr id="26" name="Text Placeholder 3" descr="Row 3, text box 3">
            <a:extLst>
              <a:ext uri="{FF2B5EF4-FFF2-40B4-BE49-F238E27FC236}">
                <a16:creationId xmlns:a16="http://schemas.microsoft.com/office/drawing/2014/main" id="{E4B34A83-BA8A-6844-8A56-BBD517A5B6FD}"/>
              </a:ext>
            </a:extLst>
          </p:cNvPr>
          <p:cNvSpPr>
            <a:spLocks noGrp="1"/>
          </p:cNvSpPr>
          <p:nvPr>
            <p:ph type="body" sz="quarter" idx="25" hasCustomPrompt="1"/>
          </p:nvPr>
        </p:nvSpPr>
        <p:spPr>
          <a:xfrm>
            <a:off x="4658788" y="4956564"/>
            <a:ext cx="1714053"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a:t>Click to add text</a:t>
            </a:r>
          </a:p>
          <a:p>
            <a:pPr lvl="1"/>
            <a:r>
              <a:rPr lang="en-US"/>
              <a:t>Second level</a:t>
            </a:r>
          </a:p>
        </p:txBody>
      </p:sp>
      <p:sp>
        <p:nvSpPr>
          <p:cNvPr id="27" name="Text Placeholder 3" descr="Row 3, text box 4">
            <a:extLst>
              <a:ext uri="{FF2B5EF4-FFF2-40B4-BE49-F238E27FC236}">
                <a16:creationId xmlns:a16="http://schemas.microsoft.com/office/drawing/2014/main" id="{532716FA-3DC7-AF41-8C5F-F9D040A43930}"/>
              </a:ext>
            </a:extLst>
          </p:cNvPr>
          <p:cNvSpPr>
            <a:spLocks noGrp="1"/>
          </p:cNvSpPr>
          <p:nvPr>
            <p:ph type="body" sz="quarter" idx="26" hasCustomPrompt="1"/>
          </p:nvPr>
        </p:nvSpPr>
        <p:spPr>
          <a:xfrm>
            <a:off x="6430510" y="4956564"/>
            <a:ext cx="1714053"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a:t>Click to add text</a:t>
            </a:r>
          </a:p>
          <a:p>
            <a:pPr lvl="1"/>
            <a:r>
              <a:rPr lang="en-US"/>
              <a:t>Second level</a:t>
            </a:r>
          </a:p>
        </p:txBody>
      </p:sp>
      <p:sp>
        <p:nvSpPr>
          <p:cNvPr id="31" name="Text Placeholder 3" descr="Row 3, text box 5">
            <a:extLst>
              <a:ext uri="{FF2B5EF4-FFF2-40B4-BE49-F238E27FC236}">
                <a16:creationId xmlns:a16="http://schemas.microsoft.com/office/drawing/2014/main" id="{6EA6D41F-30CE-1443-9F1F-896A2907ECBD}"/>
              </a:ext>
            </a:extLst>
          </p:cNvPr>
          <p:cNvSpPr>
            <a:spLocks noGrp="1"/>
          </p:cNvSpPr>
          <p:nvPr>
            <p:ph type="body" sz="quarter" idx="27" hasCustomPrompt="1"/>
          </p:nvPr>
        </p:nvSpPr>
        <p:spPr>
          <a:xfrm>
            <a:off x="8202233" y="4956564"/>
            <a:ext cx="1714053"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a:t>Click to add text</a:t>
            </a:r>
          </a:p>
          <a:p>
            <a:pPr lvl="1"/>
            <a:r>
              <a:rPr lang="en-US"/>
              <a:t>Second level</a:t>
            </a:r>
          </a:p>
        </p:txBody>
      </p:sp>
      <p:sp>
        <p:nvSpPr>
          <p:cNvPr id="33" name="Text Placeholder 3" descr="Row 3, text box 6">
            <a:extLst>
              <a:ext uri="{FF2B5EF4-FFF2-40B4-BE49-F238E27FC236}">
                <a16:creationId xmlns:a16="http://schemas.microsoft.com/office/drawing/2014/main" id="{62388AAB-5BA2-4747-B0D0-B11DA9195125}"/>
              </a:ext>
            </a:extLst>
          </p:cNvPr>
          <p:cNvSpPr>
            <a:spLocks noGrp="1"/>
          </p:cNvSpPr>
          <p:nvPr>
            <p:ph type="body" sz="quarter" idx="28" hasCustomPrompt="1"/>
          </p:nvPr>
        </p:nvSpPr>
        <p:spPr>
          <a:xfrm>
            <a:off x="9973953" y="4956564"/>
            <a:ext cx="1714053"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tx2"/>
                </a:solidFill>
              </a:defRPr>
            </a:lvl1pPr>
            <a:lvl2pPr marL="0" indent="0" algn="ctr">
              <a:lnSpc>
                <a:spcPct val="100000"/>
              </a:lnSpc>
              <a:spcBef>
                <a:spcPts val="600"/>
              </a:spcBef>
              <a:buFont typeface="Open Sans" panose="020B0606030504020204" pitchFamily="34" charset="0"/>
              <a:buChar char="​"/>
              <a:defRPr sz="1000"/>
            </a:lvl2pPr>
          </a:lstStyle>
          <a:p>
            <a:pPr lvl="0"/>
            <a:r>
              <a:rPr lang="en-US"/>
              <a:t>Click to add text</a:t>
            </a:r>
          </a:p>
          <a:p>
            <a:pPr lvl="1"/>
            <a:r>
              <a:rPr lang="en-US"/>
              <a:t>Second level</a:t>
            </a:r>
          </a:p>
        </p:txBody>
      </p:sp>
      <p:sp>
        <p:nvSpPr>
          <p:cNvPr id="24" name="page number">
            <a:extLst>
              <a:ext uri="{FF2B5EF4-FFF2-40B4-BE49-F238E27FC236}">
                <a16:creationId xmlns:a16="http://schemas.microsoft.com/office/drawing/2014/main" id="{D09494D0-773E-A04D-BC5F-65AA87B8246F}"/>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187690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Two-Content Balanced with 4 Item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lvl1pPr>
          </a:lstStyle>
          <a:p>
            <a:r>
              <a:rPr lang="en-US"/>
              <a:t>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3022" y="811831"/>
            <a:ext cx="10965543" cy="247743"/>
          </a:xfrm>
        </p:spPr>
        <p:txBody>
          <a:bodyPr/>
          <a:lstStyle>
            <a:lvl1pPr marL="0" indent="0" algn="l">
              <a:lnSpc>
                <a:spcPct val="100000"/>
              </a:lnSpc>
              <a:spcBef>
                <a:spcPts val="0"/>
              </a:spcBef>
              <a:buNone/>
              <a:defRPr sz="1999">
                <a:solidFill>
                  <a:schemeClr val="tx2"/>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21" name="Text Placeholder 4">
            <a:extLst>
              <a:ext uri="{FF2B5EF4-FFF2-40B4-BE49-F238E27FC236}">
                <a16:creationId xmlns:a16="http://schemas.microsoft.com/office/drawing/2014/main" id="{BEC064C4-3E9E-B246-ACD5-2D012920B654}"/>
              </a:ext>
            </a:extLst>
          </p:cNvPr>
          <p:cNvSpPr>
            <a:spLocks noGrp="1"/>
          </p:cNvSpPr>
          <p:nvPr>
            <p:ph type="body" sz="quarter" idx="27" hasCustomPrompt="1"/>
          </p:nvPr>
        </p:nvSpPr>
        <p:spPr>
          <a:xfrm>
            <a:off x="556737" y="1665027"/>
            <a:ext cx="3552310" cy="4343400"/>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US" dirty="0"/>
            </a:lvl5pPr>
            <a:lvl6pPr>
              <a:defRPr lang="en-US" dirty="0"/>
            </a:lvl6pPr>
            <a:lvl7pPr>
              <a:defRPr lang="en-US" dirty="0"/>
            </a:lvl7pPr>
            <a:lvl8pPr>
              <a:defRPr lang="en-US" dirty="0"/>
            </a:lvl8pPr>
            <a:lvl9pPr>
              <a:defRPr lang="en-US" dirty="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 Seventh level</a:t>
            </a:r>
          </a:p>
          <a:p>
            <a:pPr lvl="7"/>
            <a:r>
              <a:rPr lang="en-US"/>
              <a:t> Eighth level</a:t>
            </a:r>
          </a:p>
          <a:p>
            <a:pPr lvl="8"/>
            <a:r>
              <a:rPr lang="en-US"/>
              <a:t>Ninth level</a:t>
            </a:r>
          </a:p>
        </p:txBody>
      </p:sp>
      <p:cxnSp>
        <p:nvCxnSpPr>
          <p:cNvPr id="19" name="Straight Connector 18">
            <a:extLst>
              <a:ext uri="{FF2B5EF4-FFF2-40B4-BE49-F238E27FC236}">
                <a16:creationId xmlns:a16="http://schemas.microsoft.com/office/drawing/2014/main" id="{B9D231B6-B665-5B4B-98D5-858F74779A9A}"/>
              </a:ext>
              <a:ext uri="{C183D7F6-B498-43B3-948B-1728B52AA6E4}">
                <adec:decorative xmlns:adec="http://schemas.microsoft.com/office/drawing/2017/decorative" val="1"/>
              </a:ext>
            </a:extLst>
          </p:cNvPr>
          <p:cNvCxnSpPr/>
          <p:nvPr userDrawn="1"/>
        </p:nvCxnSpPr>
        <p:spPr bwMode="gray">
          <a:xfrm>
            <a:off x="4567454" y="1718036"/>
            <a:ext cx="0" cy="3710608"/>
          </a:xfrm>
          <a:prstGeom prst="line">
            <a:avLst/>
          </a:prstGeom>
          <a:ln w="25400">
            <a:solidFill>
              <a:schemeClr val="tx1"/>
            </a:solidFill>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CD860A49-A98C-4F0E-AB34-4E13B89D5EBC}"/>
              </a:ext>
            </a:extLst>
          </p:cNvPr>
          <p:cNvSpPr>
            <a:spLocks noGrp="1"/>
          </p:cNvSpPr>
          <p:nvPr>
            <p:ph sz="quarter" idx="18"/>
          </p:nvPr>
        </p:nvSpPr>
        <p:spPr>
          <a:xfrm>
            <a:off x="4887682" y="1750488"/>
            <a:ext cx="1136887" cy="709301"/>
          </a:xfrm>
        </p:spPr>
        <p:txBody>
          <a:bodyPr lIns="0" rIns="594360"/>
          <a:lstStyle>
            <a:lvl1pPr>
              <a:defRPr sz="1799">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799">
                <a:solidFill>
                  <a:schemeClr val="tx2"/>
                </a:solidFill>
              </a:defRPr>
            </a:lvl6pPr>
            <a:lvl7pPr>
              <a:defRPr sz="1400">
                <a:solidFill>
                  <a:schemeClr val="tx2"/>
                </a:solidFill>
              </a:defRPr>
            </a:lvl7pPr>
            <a:lvl8pPr>
              <a:defRPr sz="1200">
                <a:solidFill>
                  <a:schemeClr val="tx2"/>
                </a:solidFill>
              </a:defRPr>
            </a:lvl8pPr>
            <a:lvl9pPr>
              <a:defRPr sz="1799">
                <a:solidFill>
                  <a:schemeClr val="tx2"/>
                </a:solidFill>
              </a:defRPr>
            </a:lvl9pPr>
          </a:lstStyle>
          <a:p>
            <a:pPr lvl="0"/>
            <a:r>
              <a:rPr lang="en-US"/>
              <a:t>Click to edit Master text styles</a:t>
            </a:r>
          </a:p>
        </p:txBody>
      </p:sp>
      <p:sp>
        <p:nvSpPr>
          <p:cNvPr id="11" name="Content Placeholder 3">
            <a:extLst>
              <a:ext uri="{FF2B5EF4-FFF2-40B4-BE49-F238E27FC236}">
                <a16:creationId xmlns:a16="http://schemas.microsoft.com/office/drawing/2014/main" id="{3636B989-5405-7743-8C4B-6894A84D494C}"/>
              </a:ext>
            </a:extLst>
          </p:cNvPr>
          <p:cNvSpPr>
            <a:spLocks noGrp="1"/>
          </p:cNvSpPr>
          <p:nvPr>
            <p:ph sz="quarter" idx="20" hasCustomPrompt="1"/>
          </p:nvPr>
        </p:nvSpPr>
        <p:spPr>
          <a:xfrm>
            <a:off x="6166873" y="1750488"/>
            <a:ext cx="5456649" cy="709301"/>
          </a:xfrm>
        </p:spPr>
        <p:txBody>
          <a:bodyPr lIns="0" rIns="594360"/>
          <a:lstStyle>
            <a:lvl1pPr>
              <a:defRPr sz="1400" b="1">
                <a:solidFill>
                  <a:schemeClr val="accent5"/>
                </a:solidFill>
              </a:defRPr>
            </a:lvl1pPr>
            <a:lvl2pPr>
              <a:defRPr sz="12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799">
                <a:solidFill>
                  <a:schemeClr val="tx2"/>
                </a:solidFill>
              </a:defRPr>
            </a:lvl6pPr>
            <a:lvl7pPr>
              <a:defRPr sz="1400">
                <a:solidFill>
                  <a:schemeClr val="tx2"/>
                </a:solidFill>
              </a:defRPr>
            </a:lvl7pPr>
            <a:lvl8pPr>
              <a:defRPr sz="1200">
                <a:solidFill>
                  <a:schemeClr val="tx2"/>
                </a:solidFill>
              </a:defRPr>
            </a:lvl8pPr>
            <a:lvl9pPr>
              <a:defRPr sz="1799">
                <a:solidFill>
                  <a:schemeClr val="tx2"/>
                </a:solidFill>
              </a:defRPr>
            </a:lvl9pPr>
          </a:lstStyle>
          <a:p>
            <a:pPr lvl="0"/>
            <a:r>
              <a:rPr lang="en-US"/>
              <a:t>Click to add plum text</a:t>
            </a:r>
          </a:p>
          <a:p>
            <a:pPr lvl="1"/>
            <a:r>
              <a:rPr lang="en-US"/>
              <a:t>Second level</a:t>
            </a:r>
          </a:p>
        </p:txBody>
      </p:sp>
      <p:sp>
        <p:nvSpPr>
          <p:cNvPr id="13" name="Content Placeholder 3">
            <a:extLst>
              <a:ext uri="{FF2B5EF4-FFF2-40B4-BE49-F238E27FC236}">
                <a16:creationId xmlns:a16="http://schemas.microsoft.com/office/drawing/2014/main" id="{8E5AB2B4-4B40-9E4B-88EE-A534B0D16E87}"/>
              </a:ext>
            </a:extLst>
          </p:cNvPr>
          <p:cNvSpPr>
            <a:spLocks noGrp="1"/>
          </p:cNvSpPr>
          <p:nvPr>
            <p:ph sz="quarter" idx="21"/>
          </p:nvPr>
        </p:nvSpPr>
        <p:spPr>
          <a:xfrm>
            <a:off x="4887682" y="2743936"/>
            <a:ext cx="1136887" cy="709301"/>
          </a:xfrm>
        </p:spPr>
        <p:txBody>
          <a:bodyPr lIns="0" rIns="594360"/>
          <a:lstStyle>
            <a:lvl1pPr>
              <a:defRPr sz="1799">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799">
                <a:solidFill>
                  <a:schemeClr val="tx2"/>
                </a:solidFill>
              </a:defRPr>
            </a:lvl6pPr>
            <a:lvl7pPr>
              <a:defRPr sz="1400">
                <a:solidFill>
                  <a:schemeClr val="tx2"/>
                </a:solidFill>
              </a:defRPr>
            </a:lvl7pPr>
            <a:lvl8pPr>
              <a:defRPr sz="1200">
                <a:solidFill>
                  <a:schemeClr val="tx2"/>
                </a:solidFill>
              </a:defRPr>
            </a:lvl8pPr>
            <a:lvl9pPr>
              <a:defRPr sz="1799">
                <a:solidFill>
                  <a:schemeClr val="tx2"/>
                </a:solidFill>
              </a:defRPr>
            </a:lvl9pPr>
          </a:lstStyle>
          <a:p>
            <a:pPr lvl="0"/>
            <a:r>
              <a:rPr lang="en-US"/>
              <a:t>Click to edit Master text styles</a:t>
            </a:r>
          </a:p>
        </p:txBody>
      </p:sp>
      <p:sp>
        <p:nvSpPr>
          <p:cNvPr id="14" name="Content Placeholder 3">
            <a:extLst>
              <a:ext uri="{FF2B5EF4-FFF2-40B4-BE49-F238E27FC236}">
                <a16:creationId xmlns:a16="http://schemas.microsoft.com/office/drawing/2014/main" id="{EE3DDFE7-075F-F842-B0E7-0D71FBAC2C36}"/>
              </a:ext>
            </a:extLst>
          </p:cNvPr>
          <p:cNvSpPr>
            <a:spLocks noGrp="1"/>
          </p:cNvSpPr>
          <p:nvPr>
            <p:ph sz="quarter" idx="22" hasCustomPrompt="1"/>
          </p:nvPr>
        </p:nvSpPr>
        <p:spPr>
          <a:xfrm>
            <a:off x="6166873" y="2743936"/>
            <a:ext cx="5456649" cy="709301"/>
          </a:xfrm>
        </p:spPr>
        <p:txBody>
          <a:bodyPr lIns="0" rIns="594360"/>
          <a:lstStyle>
            <a:lvl1pPr>
              <a:defRPr sz="1400" b="1">
                <a:solidFill>
                  <a:schemeClr val="accent1"/>
                </a:solidFill>
              </a:defRPr>
            </a:lvl1pPr>
            <a:lvl2pPr>
              <a:defRPr sz="12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799">
                <a:solidFill>
                  <a:schemeClr val="tx2"/>
                </a:solidFill>
              </a:defRPr>
            </a:lvl6pPr>
            <a:lvl7pPr>
              <a:defRPr sz="1400">
                <a:solidFill>
                  <a:schemeClr val="tx2"/>
                </a:solidFill>
              </a:defRPr>
            </a:lvl7pPr>
            <a:lvl8pPr>
              <a:defRPr sz="1200">
                <a:solidFill>
                  <a:schemeClr val="tx2"/>
                </a:solidFill>
              </a:defRPr>
            </a:lvl8pPr>
            <a:lvl9pPr>
              <a:defRPr sz="1799">
                <a:solidFill>
                  <a:schemeClr val="tx2"/>
                </a:solidFill>
              </a:defRPr>
            </a:lvl9pPr>
          </a:lstStyle>
          <a:p>
            <a:pPr lvl="0"/>
            <a:r>
              <a:rPr lang="en-US"/>
              <a:t>Click to add ocean text</a:t>
            </a:r>
          </a:p>
          <a:p>
            <a:pPr lvl="1"/>
            <a:r>
              <a:rPr lang="en-US"/>
              <a:t>Second level</a:t>
            </a:r>
          </a:p>
        </p:txBody>
      </p:sp>
      <p:sp>
        <p:nvSpPr>
          <p:cNvPr id="15" name="Content Placeholder 3">
            <a:extLst>
              <a:ext uri="{FF2B5EF4-FFF2-40B4-BE49-F238E27FC236}">
                <a16:creationId xmlns:a16="http://schemas.microsoft.com/office/drawing/2014/main" id="{3CD5D980-E9FD-A743-B21C-35D97EFF78B6}"/>
              </a:ext>
            </a:extLst>
          </p:cNvPr>
          <p:cNvSpPr>
            <a:spLocks noGrp="1"/>
          </p:cNvSpPr>
          <p:nvPr>
            <p:ph sz="quarter" idx="23"/>
          </p:nvPr>
        </p:nvSpPr>
        <p:spPr>
          <a:xfrm>
            <a:off x="4887682" y="3727415"/>
            <a:ext cx="1136887" cy="709301"/>
          </a:xfrm>
        </p:spPr>
        <p:txBody>
          <a:bodyPr lIns="0" rIns="594360"/>
          <a:lstStyle>
            <a:lvl1pPr>
              <a:defRPr sz="1799">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799">
                <a:solidFill>
                  <a:schemeClr val="tx2"/>
                </a:solidFill>
              </a:defRPr>
            </a:lvl6pPr>
            <a:lvl7pPr>
              <a:defRPr sz="1400">
                <a:solidFill>
                  <a:schemeClr val="tx2"/>
                </a:solidFill>
              </a:defRPr>
            </a:lvl7pPr>
            <a:lvl8pPr>
              <a:defRPr sz="1200">
                <a:solidFill>
                  <a:schemeClr val="tx2"/>
                </a:solidFill>
              </a:defRPr>
            </a:lvl8pPr>
            <a:lvl9pPr>
              <a:defRPr sz="1799">
                <a:solidFill>
                  <a:schemeClr val="tx2"/>
                </a:solidFill>
              </a:defRPr>
            </a:lvl9pPr>
          </a:lstStyle>
          <a:p>
            <a:pPr lvl="0"/>
            <a:r>
              <a:rPr lang="en-US"/>
              <a:t>Click to edit Master text styles</a:t>
            </a:r>
          </a:p>
        </p:txBody>
      </p:sp>
      <p:sp>
        <p:nvSpPr>
          <p:cNvPr id="16" name="Content Placeholder 3">
            <a:extLst>
              <a:ext uri="{FF2B5EF4-FFF2-40B4-BE49-F238E27FC236}">
                <a16:creationId xmlns:a16="http://schemas.microsoft.com/office/drawing/2014/main" id="{23ED76AC-9B3D-A24D-BAEE-275D30215215}"/>
              </a:ext>
            </a:extLst>
          </p:cNvPr>
          <p:cNvSpPr>
            <a:spLocks noGrp="1"/>
          </p:cNvSpPr>
          <p:nvPr>
            <p:ph sz="quarter" idx="24" hasCustomPrompt="1"/>
          </p:nvPr>
        </p:nvSpPr>
        <p:spPr>
          <a:xfrm>
            <a:off x="6166873" y="3727415"/>
            <a:ext cx="5456649" cy="709301"/>
          </a:xfrm>
        </p:spPr>
        <p:txBody>
          <a:bodyPr lIns="0" rIns="594360"/>
          <a:lstStyle>
            <a:lvl1pPr>
              <a:defRPr sz="1400" b="1" i="0">
                <a:solidFill>
                  <a:schemeClr val="accent2"/>
                </a:solidFill>
                <a:latin typeface="+mn-lt"/>
              </a:defRPr>
            </a:lvl1pPr>
            <a:lvl2pPr>
              <a:defRPr sz="12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799">
                <a:solidFill>
                  <a:schemeClr val="tx2"/>
                </a:solidFill>
              </a:defRPr>
            </a:lvl6pPr>
            <a:lvl7pPr>
              <a:defRPr sz="1400">
                <a:solidFill>
                  <a:schemeClr val="tx2"/>
                </a:solidFill>
              </a:defRPr>
            </a:lvl7pPr>
            <a:lvl8pPr>
              <a:defRPr sz="1200">
                <a:solidFill>
                  <a:schemeClr val="tx2"/>
                </a:solidFill>
              </a:defRPr>
            </a:lvl8pPr>
            <a:lvl9pPr>
              <a:defRPr sz="1799">
                <a:solidFill>
                  <a:schemeClr val="tx2"/>
                </a:solidFill>
              </a:defRPr>
            </a:lvl9pPr>
          </a:lstStyle>
          <a:p>
            <a:pPr lvl="0"/>
            <a:r>
              <a:rPr lang="en-US"/>
              <a:t>Click to add indigo text</a:t>
            </a:r>
          </a:p>
          <a:p>
            <a:pPr lvl="1"/>
            <a:r>
              <a:rPr lang="en-US"/>
              <a:t>Second level</a:t>
            </a:r>
          </a:p>
        </p:txBody>
      </p:sp>
      <p:sp>
        <p:nvSpPr>
          <p:cNvPr id="17" name="Content Placeholder 3">
            <a:extLst>
              <a:ext uri="{FF2B5EF4-FFF2-40B4-BE49-F238E27FC236}">
                <a16:creationId xmlns:a16="http://schemas.microsoft.com/office/drawing/2014/main" id="{6E328FCB-AD7A-0B48-84A3-BC75E4A968AC}"/>
              </a:ext>
            </a:extLst>
          </p:cNvPr>
          <p:cNvSpPr>
            <a:spLocks noGrp="1"/>
          </p:cNvSpPr>
          <p:nvPr>
            <p:ph sz="quarter" idx="25"/>
          </p:nvPr>
        </p:nvSpPr>
        <p:spPr>
          <a:xfrm>
            <a:off x="4887682" y="4693803"/>
            <a:ext cx="1136887" cy="709301"/>
          </a:xfrm>
        </p:spPr>
        <p:txBody>
          <a:bodyPr lIns="0" rIns="594360"/>
          <a:lstStyle>
            <a:lvl1pPr>
              <a:defRPr sz="1799">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799">
                <a:solidFill>
                  <a:schemeClr val="tx2"/>
                </a:solidFill>
              </a:defRPr>
            </a:lvl6pPr>
            <a:lvl7pPr>
              <a:defRPr sz="1400">
                <a:solidFill>
                  <a:schemeClr val="tx2"/>
                </a:solidFill>
              </a:defRPr>
            </a:lvl7pPr>
            <a:lvl8pPr>
              <a:defRPr sz="1200">
                <a:solidFill>
                  <a:schemeClr val="tx2"/>
                </a:solidFill>
              </a:defRPr>
            </a:lvl8pPr>
            <a:lvl9pPr>
              <a:defRPr sz="1799">
                <a:solidFill>
                  <a:schemeClr val="tx2"/>
                </a:solidFill>
              </a:defRPr>
            </a:lvl9pPr>
          </a:lstStyle>
          <a:p>
            <a:pPr lvl="0"/>
            <a:r>
              <a:rPr lang="en-US"/>
              <a:t>Click to edit Master text styles</a:t>
            </a:r>
          </a:p>
        </p:txBody>
      </p:sp>
      <p:sp>
        <p:nvSpPr>
          <p:cNvPr id="18" name="Content Placeholder 3">
            <a:extLst>
              <a:ext uri="{FF2B5EF4-FFF2-40B4-BE49-F238E27FC236}">
                <a16:creationId xmlns:a16="http://schemas.microsoft.com/office/drawing/2014/main" id="{C7E39CCE-D379-974E-B6F3-5D4820EF2F9B}"/>
              </a:ext>
            </a:extLst>
          </p:cNvPr>
          <p:cNvSpPr>
            <a:spLocks noGrp="1"/>
          </p:cNvSpPr>
          <p:nvPr>
            <p:ph sz="quarter" idx="26" hasCustomPrompt="1"/>
          </p:nvPr>
        </p:nvSpPr>
        <p:spPr>
          <a:xfrm>
            <a:off x="6166873" y="4693803"/>
            <a:ext cx="5456649" cy="709301"/>
          </a:xfrm>
        </p:spPr>
        <p:txBody>
          <a:bodyPr lIns="0" rIns="594360"/>
          <a:lstStyle>
            <a:lvl1pPr>
              <a:defRPr sz="1400" b="1" i="0">
                <a:solidFill>
                  <a:schemeClr val="accent6"/>
                </a:solidFill>
                <a:latin typeface="+mn-lt"/>
              </a:defRPr>
            </a:lvl1pPr>
            <a:lvl2pPr>
              <a:defRPr sz="12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vl6pPr>
              <a:defRPr sz="1799">
                <a:solidFill>
                  <a:schemeClr val="tx2"/>
                </a:solidFill>
              </a:defRPr>
            </a:lvl6pPr>
            <a:lvl7pPr>
              <a:defRPr sz="1400">
                <a:solidFill>
                  <a:schemeClr val="tx2"/>
                </a:solidFill>
              </a:defRPr>
            </a:lvl7pPr>
            <a:lvl8pPr>
              <a:defRPr sz="1200">
                <a:solidFill>
                  <a:schemeClr val="tx2"/>
                </a:solidFill>
              </a:defRPr>
            </a:lvl8pPr>
            <a:lvl9pPr>
              <a:defRPr sz="1799">
                <a:solidFill>
                  <a:schemeClr val="tx2"/>
                </a:solidFill>
              </a:defRPr>
            </a:lvl9pPr>
          </a:lstStyle>
          <a:p>
            <a:pPr lvl="0"/>
            <a:r>
              <a:rPr lang="en-US"/>
              <a:t>Click to add dark green text</a:t>
            </a:r>
          </a:p>
          <a:p>
            <a:pPr lvl="1"/>
            <a:r>
              <a:rPr lang="en-US"/>
              <a:t>Second level</a:t>
            </a:r>
          </a:p>
        </p:txBody>
      </p:sp>
      <p:sp>
        <p:nvSpPr>
          <p:cNvPr id="22" name="page number">
            <a:extLst>
              <a:ext uri="{FF2B5EF4-FFF2-40B4-BE49-F238E27FC236}">
                <a16:creationId xmlns:a16="http://schemas.microsoft.com/office/drawing/2014/main" id="{9061FB38-B1F1-AA4D-B978-CB2F5E5AA60D}"/>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249271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529"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7430262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Full-Bleed Photo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2963ABA-B135-4D13-8059-831B7A9446D6}"/>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6766563"/>
            <a:ext cx="12192000" cy="95225"/>
          </a:xfrm>
          <a:prstGeom prst="rect">
            <a:avLst/>
          </a:prstGeom>
        </p:spPr>
      </p:pic>
      <p:pic>
        <p:nvPicPr>
          <p:cNvPr id="9" name="VMware logo">
            <a:extLst>
              <a:ext uri="{FF2B5EF4-FFF2-40B4-BE49-F238E27FC236}">
                <a16:creationId xmlns:a16="http://schemas.microsoft.com/office/drawing/2014/main" id="{B11225E9-9FDD-8A48-8D5B-06243364D92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19194" y="6215185"/>
            <a:ext cx="1535950" cy="556262"/>
          </a:xfrm>
          <a:prstGeom prst="rect">
            <a:avLst/>
          </a:prstGeom>
        </p:spPr>
      </p:pic>
      <p:sp>
        <p:nvSpPr>
          <p:cNvPr id="10" name="Copyright" descr="Confidential copyright VMware, Inc. 2021">
            <a:extLst>
              <a:ext uri="{FF2B5EF4-FFF2-40B4-BE49-F238E27FC236}">
                <a16:creationId xmlns:a16="http://schemas.microsoft.com/office/drawing/2014/main" id="{1AD14F46-0137-1243-A51E-CCFAC48A8419}"/>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 ©2022 VMware, Inc.</a:t>
            </a:r>
          </a:p>
        </p:txBody>
      </p:sp>
      <p:sp>
        <p:nvSpPr>
          <p:cNvPr id="11" name="page number">
            <a:extLst>
              <a:ext uri="{FF2B5EF4-FFF2-40B4-BE49-F238E27FC236}">
                <a16:creationId xmlns:a16="http://schemas.microsoft.com/office/drawing/2014/main" id="{E2D407E0-D9E1-4F43-AF7D-98BE60A67CF1}"/>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solidFill>
                  <a:schemeClr val="bg1"/>
                </a:solidFill>
              </a:rPr>
              <a:pPr lvl="0" algn="r"/>
              <a:t>‹Nº›</a:t>
            </a:fld>
            <a:endParaRPr lang="en-US" sz="800">
              <a:solidFill>
                <a:schemeClr val="bg1"/>
              </a:solidFill>
            </a:endParaRPr>
          </a:p>
        </p:txBody>
      </p:sp>
    </p:spTree>
    <p:extLst>
      <p:ext uri="{BB962C8B-B14F-4D97-AF65-F5344CB8AC3E}">
        <p14:creationId xmlns:p14="http://schemas.microsoft.com/office/powerpoint/2010/main" val="250574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Full-Bleed Photo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2963ABA-B135-4D13-8059-831B7A9446D6}"/>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6766563"/>
            <a:ext cx="12192000" cy="95225"/>
          </a:xfrm>
          <a:prstGeom prst="rect">
            <a:avLst/>
          </a:prstGeom>
        </p:spPr>
      </p:pic>
      <p:pic>
        <p:nvPicPr>
          <p:cNvPr id="9" name="VMware logo">
            <a:extLst>
              <a:ext uri="{FF2B5EF4-FFF2-40B4-BE49-F238E27FC236}">
                <a16:creationId xmlns:a16="http://schemas.microsoft.com/office/drawing/2014/main" id="{808C7B67-FD35-5D49-90F9-2971A7B537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19194" y="6215185"/>
            <a:ext cx="1535950" cy="556262"/>
          </a:xfrm>
          <a:prstGeom prst="rect">
            <a:avLst/>
          </a:prstGeom>
        </p:spPr>
      </p:pic>
      <p:sp>
        <p:nvSpPr>
          <p:cNvPr id="10" name="Copyright" descr="Confidential copyright VMware, Inc. 2021">
            <a:extLst>
              <a:ext uri="{FF2B5EF4-FFF2-40B4-BE49-F238E27FC236}">
                <a16:creationId xmlns:a16="http://schemas.microsoft.com/office/drawing/2014/main" id="{8F105BA1-2DCB-7E4F-97A4-643208B34705}"/>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 ©2022 VMware, Inc.</a:t>
            </a:r>
          </a:p>
        </p:txBody>
      </p:sp>
      <p:sp>
        <p:nvSpPr>
          <p:cNvPr id="11" name="page number">
            <a:extLst>
              <a:ext uri="{FF2B5EF4-FFF2-40B4-BE49-F238E27FC236}">
                <a16:creationId xmlns:a16="http://schemas.microsoft.com/office/drawing/2014/main" id="{55062593-5C0A-1043-8749-AF6C4D1E8735}"/>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solidFill>
                  <a:schemeClr val="bg1"/>
                </a:solidFill>
              </a:rPr>
              <a:pPr lvl="0" algn="r"/>
              <a:t>‹Nº›</a:t>
            </a:fld>
            <a:endParaRPr lang="en-US" sz="800">
              <a:solidFill>
                <a:schemeClr val="bg1"/>
              </a:solidFill>
            </a:endParaRPr>
          </a:p>
        </p:txBody>
      </p:sp>
    </p:spTree>
    <p:extLst>
      <p:ext uri="{BB962C8B-B14F-4D97-AF65-F5344CB8AC3E}">
        <p14:creationId xmlns:p14="http://schemas.microsoft.com/office/powerpoint/2010/main" val="34101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Full-Bleed Photo 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2963ABA-B135-4D13-8059-831B7A9446D6}"/>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 y="6766563"/>
            <a:ext cx="12192000" cy="95225"/>
          </a:xfrm>
          <a:prstGeom prst="rect">
            <a:avLst/>
          </a:prstGeom>
        </p:spPr>
      </p:pic>
      <p:pic>
        <p:nvPicPr>
          <p:cNvPr id="9" name="VMware logo">
            <a:extLst>
              <a:ext uri="{FF2B5EF4-FFF2-40B4-BE49-F238E27FC236}">
                <a16:creationId xmlns:a16="http://schemas.microsoft.com/office/drawing/2014/main" id="{41C3EE44-95ED-8C43-A9B5-3DDCFC9E5AA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19194" y="6215185"/>
            <a:ext cx="1535950" cy="556262"/>
          </a:xfrm>
          <a:prstGeom prst="rect">
            <a:avLst/>
          </a:prstGeom>
        </p:spPr>
      </p:pic>
      <p:sp>
        <p:nvSpPr>
          <p:cNvPr id="10" name="Copyright" descr="Confidential copyright VMware, Inc. 2021">
            <a:extLst>
              <a:ext uri="{FF2B5EF4-FFF2-40B4-BE49-F238E27FC236}">
                <a16:creationId xmlns:a16="http://schemas.microsoft.com/office/drawing/2014/main" id="{85EE0DF6-6613-7C4A-96F2-955955727FB1}"/>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bg1"/>
                </a:solidFill>
                <a:latin typeface="+mj-lt"/>
                <a:ea typeface="Verdana" panose="020B0604030504040204" pitchFamily="34" charset="0"/>
                <a:cs typeface="Verdana" panose="020B0604030504040204" pitchFamily="34" charset="0"/>
              </a:rPr>
              <a:t> ©2022 VMware, Inc.</a:t>
            </a:r>
          </a:p>
        </p:txBody>
      </p:sp>
      <p:sp>
        <p:nvSpPr>
          <p:cNvPr id="11" name="page number">
            <a:extLst>
              <a:ext uri="{FF2B5EF4-FFF2-40B4-BE49-F238E27FC236}">
                <a16:creationId xmlns:a16="http://schemas.microsoft.com/office/drawing/2014/main" id="{B2639BF8-7BCE-C141-B252-99591A6B3F54}"/>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solidFill>
                  <a:schemeClr val="bg1"/>
                </a:solidFill>
              </a:rPr>
              <a:pPr lvl="0" algn="r"/>
              <a:t>‹Nº›</a:t>
            </a:fld>
            <a:endParaRPr lang="en-US" sz="800">
              <a:solidFill>
                <a:schemeClr val="bg1"/>
              </a:solidFill>
            </a:endParaRPr>
          </a:p>
        </p:txBody>
      </p:sp>
    </p:spTree>
    <p:extLst>
      <p:ext uri="{BB962C8B-B14F-4D97-AF65-F5344CB8AC3E}">
        <p14:creationId xmlns:p14="http://schemas.microsoft.com/office/powerpoint/2010/main" val="3826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Big Statement - Leaf">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AC2B6A-21C3-E64A-A023-43E3DDFF1286}"/>
              </a:ext>
              <a:ext uri="{C183D7F6-B498-43B3-948B-1728B52AA6E4}">
                <adec:decorative xmlns:adec="http://schemas.microsoft.com/office/drawing/2017/decorative" val="1"/>
              </a:ext>
            </a:extLst>
          </p:cNvPr>
          <p:cNvGrpSpPr/>
          <p:nvPr userDrawn="1"/>
        </p:nvGrpSpPr>
        <p:grpSpPr>
          <a:xfrm>
            <a:off x="-991703" y="-1855011"/>
            <a:ext cx="13471649" cy="9864449"/>
            <a:chOff x="-991446" y="-1855011"/>
            <a:chExt cx="13468141" cy="9864449"/>
          </a:xfrm>
        </p:grpSpPr>
        <p:sp>
          <p:nvSpPr>
            <p:cNvPr id="33" name="Freeform: Shape 32">
              <a:extLst>
                <a:ext uri="{FF2B5EF4-FFF2-40B4-BE49-F238E27FC236}">
                  <a16:creationId xmlns:a16="http://schemas.microsoft.com/office/drawing/2014/main" id="{3FC38F94-115E-4DBE-80BB-680CB172F9FB}"/>
                </a:ext>
                <a:ext uri="{C183D7F6-B498-43B3-948B-1728B52AA6E4}">
                  <adec:decorative xmlns:adec="http://schemas.microsoft.com/office/drawing/2017/decorative" val="1"/>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C5E11EA0-C34E-47CC-A1C4-C041612819E2}"/>
                </a:ext>
                <a:ext uri="{C183D7F6-B498-43B3-948B-1728B52AA6E4}">
                  <adec:decorative xmlns:adec="http://schemas.microsoft.com/office/drawing/2017/decorative" val="1"/>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4"/>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9" name="Text Placeholder 862">
            <a:extLst>
              <a:ext uri="{FF2B5EF4-FFF2-40B4-BE49-F238E27FC236}">
                <a16:creationId xmlns:a16="http://schemas.microsoft.com/office/drawing/2014/main" id="{65A5776C-9EB9-F84B-B0C4-411FA1106F62}"/>
              </a:ext>
            </a:extLst>
          </p:cNvPr>
          <p:cNvSpPr>
            <a:spLocks noGrp="1"/>
          </p:cNvSpPr>
          <p:nvPr>
            <p:ph type="body" sz="quarter" idx="12" hasCustomPrompt="1"/>
          </p:nvPr>
        </p:nvSpPr>
        <p:spPr>
          <a:xfrm>
            <a:off x="608173" y="2233673"/>
            <a:ext cx="6499560" cy="2285999"/>
          </a:xfrm>
        </p:spPr>
        <p:txBody>
          <a:bodyPr anchor="ctr"/>
          <a:lstStyle>
            <a:lvl1pPr>
              <a:lnSpc>
                <a:spcPct val="100000"/>
              </a:lnSpc>
              <a:spcBef>
                <a:spcPts val="0"/>
              </a:spcBef>
              <a:defRPr sz="3599">
                <a:solidFill>
                  <a:schemeClr val="accent2"/>
                </a:solidFill>
              </a:defRPr>
            </a:lvl1pPr>
            <a:lvl2pPr marL="272968" indent="0">
              <a:buNone/>
              <a:defRPr/>
            </a:lvl2pPr>
          </a:lstStyle>
          <a:p>
            <a:pPr lvl="0"/>
            <a:r>
              <a:rPr lang="en-US"/>
              <a:t>Slide with large text placeholder, decoration shows a leaf gradient parallelogram.</a:t>
            </a:r>
          </a:p>
        </p:txBody>
      </p:sp>
      <p:pic>
        <p:nvPicPr>
          <p:cNvPr id="13" name="Graphic 12">
            <a:extLst>
              <a:ext uri="{FF2B5EF4-FFF2-40B4-BE49-F238E27FC236}">
                <a16:creationId xmlns:a16="http://schemas.microsoft.com/office/drawing/2014/main" id="{41C67AF7-9EB7-0341-9DC2-03D64510AF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6" y="6218399"/>
            <a:ext cx="1540152" cy="557784"/>
          </a:xfrm>
          <a:prstGeom prst="rect">
            <a:avLst/>
          </a:prstGeom>
        </p:spPr>
      </p:pic>
      <p:sp>
        <p:nvSpPr>
          <p:cNvPr id="14" name="Copyright" descr="Confidential copyright VMware, Inc. 2021">
            <a:extLst>
              <a:ext uri="{FF2B5EF4-FFF2-40B4-BE49-F238E27FC236}">
                <a16:creationId xmlns:a16="http://schemas.microsoft.com/office/drawing/2014/main" id="{C1C07BA8-4518-6843-9F15-ED43E7CA98F8}"/>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 ©2022 VMware, Inc.</a:t>
            </a:r>
          </a:p>
        </p:txBody>
      </p:sp>
      <p:sp>
        <p:nvSpPr>
          <p:cNvPr id="15" name="page number">
            <a:extLst>
              <a:ext uri="{FF2B5EF4-FFF2-40B4-BE49-F238E27FC236}">
                <a16:creationId xmlns:a16="http://schemas.microsoft.com/office/drawing/2014/main" id="{55FF2E89-7A98-C14C-B802-9BBF588108E5}"/>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290711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Big Statement - Plum">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7A5295-1C34-F54C-8F83-D1F82B2A4948}"/>
              </a:ext>
              <a:ext uri="{C183D7F6-B498-43B3-948B-1728B52AA6E4}">
                <adec:decorative xmlns:adec="http://schemas.microsoft.com/office/drawing/2017/decorative" val="1"/>
              </a:ext>
            </a:extLst>
          </p:cNvPr>
          <p:cNvGrpSpPr/>
          <p:nvPr userDrawn="1"/>
        </p:nvGrpSpPr>
        <p:grpSpPr>
          <a:xfrm>
            <a:off x="-991703" y="-1855011"/>
            <a:ext cx="13471649" cy="9864449"/>
            <a:chOff x="-991446" y="-1855011"/>
            <a:chExt cx="13468141" cy="9864449"/>
          </a:xfrm>
        </p:grpSpPr>
        <p:sp>
          <p:nvSpPr>
            <p:cNvPr id="15" name="Freeform: Shape 14">
              <a:extLst>
                <a:ext uri="{FF2B5EF4-FFF2-40B4-BE49-F238E27FC236}">
                  <a16:creationId xmlns:a16="http://schemas.microsoft.com/office/drawing/2014/main" id="{4AA04BF1-028D-4BDA-A4B7-2EF92A074224}"/>
                </a:ext>
                <a:ext uri="{C183D7F6-B498-43B3-948B-1728B52AA6E4}">
                  <adec:decorative xmlns:adec="http://schemas.microsoft.com/office/drawing/2017/decorative" val="1"/>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473426A1-35AB-43B6-9A41-2142ACF3ACC4}"/>
                </a:ext>
                <a:ext uri="{C183D7F6-B498-43B3-948B-1728B52AA6E4}">
                  <adec:decorative xmlns:adec="http://schemas.microsoft.com/office/drawing/2017/decorative" val="1"/>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rgbClr val="7F35AB"/>
                </a:gs>
                <a:gs pos="87000">
                  <a:srgbClr val="264088"/>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10" name="Text Placeholder 862">
            <a:extLst>
              <a:ext uri="{FF2B5EF4-FFF2-40B4-BE49-F238E27FC236}">
                <a16:creationId xmlns:a16="http://schemas.microsoft.com/office/drawing/2014/main" id="{BB1BA4EC-6D18-954E-81DD-4678CFBE6FFB}"/>
              </a:ext>
            </a:extLst>
          </p:cNvPr>
          <p:cNvSpPr>
            <a:spLocks noGrp="1"/>
          </p:cNvSpPr>
          <p:nvPr>
            <p:ph type="body" sz="quarter" idx="12" hasCustomPrompt="1"/>
          </p:nvPr>
        </p:nvSpPr>
        <p:spPr>
          <a:xfrm>
            <a:off x="608173" y="2233673"/>
            <a:ext cx="6499560" cy="2285999"/>
          </a:xfrm>
        </p:spPr>
        <p:txBody>
          <a:bodyPr anchor="ctr"/>
          <a:lstStyle>
            <a:lvl1pPr>
              <a:lnSpc>
                <a:spcPct val="100000"/>
              </a:lnSpc>
              <a:spcBef>
                <a:spcPts val="0"/>
              </a:spcBef>
              <a:defRPr sz="3599">
                <a:solidFill>
                  <a:schemeClr val="accent5"/>
                </a:solidFill>
              </a:defRPr>
            </a:lvl1pPr>
            <a:lvl2pPr marL="272968" indent="0">
              <a:buNone/>
              <a:defRPr/>
            </a:lvl2pPr>
          </a:lstStyle>
          <a:p>
            <a:pPr lvl="0"/>
            <a:r>
              <a:rPr lang="en-US"/>
              <a:t>Slide with large text placeholder, decoration shows a plum gradient parallelogram.</a:t>
            </a:r>
          </a:p>
        </p:txBody>
      </p:sp>
      <p:pic>
        <p:nvPicPr>
          <p:cNvPr id="13" name="Graphic 12">
            <a:extLst>
              <a:ext uri="{FF2B5EF4-FFF2-40B4-BE49-F238E27FC236}">
                <a16:creationId xmlns:a16="http://schemas.microsoft.com/office/drawing/2014/main" id="{020D20A8-C786-6748-8A0E-D0CA13B8DF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6" y="6218399"/>
            <a:ext cx="1540152" cy="557784"/>
          </a:xfrm>
          <a:prstGeom prst="rect">
            <a:avLst/>
          </a:prstGeom>
        </p:spPr>
      </p:pic>
      <p:sp>
        <p:nvSpPr>
          <p:cNvPr id="14" name="Copyright" descr="Confidential copyright VMware, Inc. 2021">
            <a:extLst>
              <a:ext uri="{FF2B5EF4-FFF2-40B4-BE49-F238E27FC236}">
                <a16:creationId xmlns:a16="http://schemas.microsoft.com/office/drawing/2014/main" id="{61E350AC-1475-D749-AF9C-E3A92DA17D69}"/>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 ©2022 VMware, Inc.</a:t>
            </a:r>
          </a:p>
        </p:txBody>
      </p:sp>
      <p:sp>
        <p:nvSpPr>
          <p:cNvPr id="16" name="page number">
            <a:extLst>
              <a:ext uri="{FF2B5EF4-FFF2-40B4-BE49-F238E27FC236}">
                <a16:creationId xmlns:a16="http://schemas.microsoft.com/office/drawing/2014/main" id="{312DD3E6-E621-1B4F-9197-621CC0C346AF}"/>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19433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Big Statement - Aqua">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088029-FE4A-1B4C-A072-67918A54839D}"/>
              </a:ext>
              <a:ext uri="{C183D7F6-B498-43B3-948B-1728B52AA6E4}">
                <adec:decorative xmlns:adec="http://schemas.microsoft.com/office/drawing/2017/decorative" val="1"/>
              </a:ext>
            </a:extLst>
          </p:cNvPr>
          <p:cNvGrpSpPr/>
          <p:nvPr userDrawn="1"/>
        </p:nvGrpSpPr>
        <p:grpSpPr>
          <a:xfrm>
            <a:off x="-991703" y="-1855011"/>
            <a:ext cx="13471649" cy="9864449"/>
            <a:chOff x="-991446" y="-1855011"/>
            <a:chExt cx="13468141" cy="9864449"/>
          </a:xfrm>
        </p:grpSpPr>
        <p:sp>
          <p:nvSpPr>
            <p:cNvPr id="15" name="Freeform: Shape 14">
              <a:extLst>
                <a:ext uri="{FF2B5EF4-FFF2-40B4-BE49-F238E27FC236}">
                  <a16:creationId xmlns:a16="http://schemas.microsoft.com/office/drawing/2014/main" id="{19A14F3E-8802-40CC-94BC-F7A8969E93E3}"/>
                </a:ext>
                <a:ext uri="{C183D7F6-B498-43B3-948B-1728B52AA6E4}">
                  <adec:decorative xmlns:adec="http://schemas.microsoft.com/office/drawing/2017/decorative" val="1"/>
                </a:ext>
              </a:extLst>
            </p:cNvPr>
            <p:cNvSpPr/>
            <p:nvPr userDrawn="1"/>
          </p:nvSpPr>
          <p:spPr>
            <a:xfrm rot="2700000">
              <a:off x="810400" y="-3656857"/>
              <a:ext cx="9864449" cy="13468141"/>
            </a:xfrm>
            <a:custGeom>
              <a:avLst/>
              <a:gdLst>
                <a:gd name="connsiteX0" fmla="*/ 0 w 9864449"/>
                <a:gd name="connsiteY0" fmla="*/ 7314461 h 13468141"/>
                <a:gd name="connsiteX1" fmla="*/ 7314462 w 9864449"/>
                <a:gd name="connsiteY1" fmla="*/ 0 h 13468141"/>
                <a:gd name="connsiteX2" fmla="*/ 9864449 w 9864449"/>
                <a:gd name="connsiteY2" fmla="*/ 2549987 h 13468141"/>
                <a:gd name="connsiteX3" fmla="*/ 9864449 w 9864449"/>
                <a:gd name="connsiteY3" fmla="*/ 7148688 h 13468141"/>
                <a:gd name="connsiteX4" fmla="*/ 3544996 w 9864449"/>
                <a:gd name="connsiteY4" fmla="*/ 13468141 h 13468141"/>
                <a:gd name="connsiteX5" fmla="*/ 0 w 9864449"/>
                <a:gd name="connsiteY5" fmla="*/ 9923145 h 1346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449" h="13468141">
                  <a:moveTo>
                    <a:pt x="0" y="7314461"/>
                  </a:moveTo>
                  <a:lnTo>
                    <a:pt x="7314462" y="0"/>
                  </a:lnTo>
                  <a:lnTo>
                    <a:pt x="9864449" y="2549987"/>
                  </a:lnTo>
                  <a:lnTo>
                    <a:pt x="9864449" y="7148688"/>
                  </a:lnTo>
                  <a:lnTo>
                    <a:pt x="3544996" y="13468141"/>
                  </a:lnTo>
                  <a:lnTo>
                    <a:pt x="0" y="9923145"/>
                  </a:lnTo>
                  <a:close/>
                </a:path>
              </a:pathLst>
            </a:custGeom>
            <a:solidFill>
              <a:srgbClr val="F4F8F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0" name="Freeform: Shape 19">
              <a:extLst>
                <a:ext uri="{FF2B5EF4-FFF2-40B4-BE49-F238E27FC236}">
                  <a16:creationId xmlns:a16="http://schemas.microsoft.com/office/drawing/2014/main" id="{0CD52C01-87CF-4DAA-AF73-217E439433CA}"/>
                </a:ext>
                <a:ext uri="{C183D7F6-B498-43B3-948B-1728B52AA6E4}">
                  <adec:decorative xmlns:adec="http://schemas.microsoft.com/office/drawing/2017/decorative" val="1"/>
                </a:ext>
              </a:extLst>
            </p:cNvPr>
            <p:cNvSpPr/>
            <p:nvPr userDrawn="1"/>
          </p:nvSpPr>
          <p:spPr>
            <a:xfrm rot="2700000">
              <a:off x="9037252" y="3334944"/>
              <a:ext cx="970552" cy="4540137"/>
            </a:xfrm>
            <a:custGeom>
              <a:avLst/>
              <a:gdLst>
                <a:gd name="connsiteX0" fmla="*/ 1 w 970552"/>
                <a:gd name="connsiteY0" fmla="*/ 970551 h 4540137"/>
                <a:gd name="connsiteX1" fmla="*/ 970552 w 970552"/>
                <a:gd name="connsiteY1" fmla="*/ 0 h 4540137"/>
                <a:gd name="connsiteX2" fmla="*/ 970552 w 970552"/>
                <a:gd name="connsiteY2" fmla="*/ 3569585 h 4540137"/>
                <a:gd name="connsiteX3" fmla="*/ 0 w 970552"/>
                <a:gd name="connsiteY3" fmla="*/ 4540137 h 4540137"/>
              </a:gdLst>
              <a:ahLst/>
              <a:cxnLst>
                <a:cxn ang="0">
                  <a:pos x="connsiteX0" y="connsiteY0"/>
                </a:cxn>
                <a:cxn ang="0">
                  <a:pos x="connsiteX1" y="connsiteY1"/>
                </a:cxn>
                <a:cxn ang="0">
                  <a:pos x="connsiteX2" y="connsiteY2"/>
                </a:cxn>
                <a:cxn ang="0">
                  <a:pos x="connsiteX3" y="connsiteY3"/>
                </a:cxn>
              </a:cxnLst>
              <a:rect l="l" t="t" r="r" b="b"/>
              <a:pathLst>
                <a:path w="970552" h="4540137">
                  <a:moveTo>
                    <a:pt x="1" y="970551"/>
                  </a:moveTo>
                  <a:lnTo>
                    <a:pt x="970552" y="0"/>
                  </a:lnTo>
                  <a:lnTo>
                    <a:pt x="970552" y="3569585"/>
                  </a:lnTo>
                  <a:lnTo>
                    <a:pt x="0" y="4540137"/>
                  </a:lnTo>
                  <a:close/>
                </a:path>
              </a:pathLst>
            </a:custGeom>
            <a:gradFill>
              <a:gsLst>
                <a:gs pos="24000">
                  <a:schemeClr val="accent3"/>
                </a:gs>
                <a:gs pos="87000">
                  <a:schemeClr val="accent1"/>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9" name="Text Placeholder 862">
            <a:extLst>
              <a:ext uri="{FF2B5EF4-FFF2-40B4-BE49-F238E27FC236}">
                <a16:creationId xmlns:a16="http://schemas.microsoft.com/office/drawing/2014/main" id="{113BEA88-710C-A54D-A13C-5E36B6B878B7}"/>
              </a:ext>
            </a:extLst>
          </p:cNvPr>
          <p:cNvSpPr>
            <a:spLocks noGrp="1"/>
          </p:cNvSpPr>
          <p:nvPr>
            <p:ph type="body" sz="quarter" idx="12" hasCustomPrompt="1"/>
          </p:nvPr>
        </p:nvSpPr>
        <p:spPr>
          <a:xfrm>
            <a:off x="608173" y="2233673"/>
            <a:ext cx="6499560" cy="2285999"/>
          </a:xfrm>
        </p:spPr>
        <p:txBody>
          <a:bodyPr anchor="ctr"/>
          <a:lstStyle>
            <a:lvl1pPr>
              <a:lnSpc>
                <a:spcPct val="100000"/>
              </a:lnSpc>
              <a:spcBef>
                <a:spcPts val="0"/>
              </a:spcBef>
              <a:defRPr sz="3599">
                <a:solidFill>
                  <a:schemeClr val="accent1"/>
                </a:solidFill>
              </a:defRPr>
            </a:lvl1pPr>
            <a:lvl2pPr marL="272968" indent="0">
              <a:buNone/>
              <a:defRPr/>
            </a:lvl2pPr>
          </a:lstStyle>
          <a:p>
            <a:pPr lvl="0"/>
            <a:r>
              <a:rPr lang="en-US"/>
              <a:t>Slide with large text placeholder, decoration shows an aqua gradient parallelogram.</a:t>
            </a:r>
          </a:p>
        </p:txBody>
      </p:sp>
      <p:pic>
        <p:nvPicPr>
          <p:cNvPr id="13" name="Graphic 12">
            <a:extLst>
              <a:ext uri="{FF2B5EF4-FFF2-40B4-BE49-F238E27FC236}">
                <a16:creationId xmlns:a16="http://schemas.microsoft.com/office/drawing/2014/main" id="{6C367E7D-27EB-DB42-901F-5E8EDE8B1D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6" y="6218399"/>
            <a:ext cx="1540152" cy="557784"/>
          </a:xfrm>
          <a:prstGeom prst="rect">
            <a:avLst/>
          </a:prstGeom>
        </p:spPr>
      </p:pic>
      <p:sp>
        <p:nvSpPr>
          <p:cNvPr id="14" name="Copyright" descr="Confidential copyright VMware, Inc. 2021">
            <a:extLst>
              <a:ext uri="{FF2B5EF4-FFF2-40B4-BE49-F238E27FC236}">
                <a16:creationId xmlns:a16="http://schemas.microsoft.com/office/drawing/2014/main" id="{4C8BAF66-C969-D84D-8FC8-7692D54BF5A4}"/>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 ©2022 VMware, Inc.</a:t>
            </a:r>
          </a:p>
        </p:txBody>
      </p:sp>
      <p:sp>
        <p:nvSpPr>
          <p:cNvPr id="16" name="page number">
            <a:extLst>
              <a:ext uri="{FF2B5EF4-FFF2-40B4-BE49-F238E27FC236}">
                <a16:creationId xmlns:a16="http://schemas.microsoft.com/office/drawing/2014/main" id="{3A15EC20-3B57-4E4E-872C-A34852CBEF14}"/>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419037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Big Statement with Icon - Ocean">
    <p:spTree>
      <p:nvGrpSpPr>
        <p:cNvPr id="1" name=""/>
        <p:cNvGrpSpPr/>
        <p:nvPr/>
      </p:nvGrpSpPr>
      <p:grpSpPr>
        <a:xfrm>
          <a:off x="0" y="0"/>
          <a:ext cx="0" cy="0"/>
          <a:chOff x="0" y="0"/>
          <a:chExt cx="0" cy="0"/>
        </a:xfrm>
      </p:grpSpPr>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172" y="2514603"/>
            <a:ext cx="5558260" cy="1828799"/>
          </a:xfrm>
        </p:spPr>
        <p:txBody>
          <a:bodyPr anchor="ctr"/>
          <a:lstStyle>
            <a:lvl1pPr>
              <a:lnSpc>
                <a:spcPct val="100000"/>
              </a:lnSpc>
              <a:spcBef>
                <a:spcPts val="0"/>
              </a:spcBef>
              <a:defRPr sz="3599">
                <a:solidFill>
                  <a:schemeClr val="accent2"/>
                </a:solidFill>
              </a:defRPr>
            </a:lvl1pPr>
            <a:lvl2pPr marL="272968" indent="0">
              <a:buNone/>
              <a:defRPr/>
            </a:lvl2pPr>
          </a:lstStyle>
          <a:p>
            <a:pPr lvl="0"/>
            <a:r>
              <a:rPr lang="en-US"/>
              <a:t>Slide with large text placeholder and circle graphic. Circle is ocean color with a sample icon in the center.</a:t>
            </a:r>
          </a:p>
        </p:txBody>
      </p:sp>
      <p:sp>
        <p:nvSpPr>
          <p:cNvPr id="6" name="Freeform: Shape 5">
            <a:extLst>
              <a:ext uri="{FF2B5EF4-FFF2-40B4-BE49-F238E27FC236}">
                <a16:creationId xmlns:a16="http://schemas.microsoft.com/office/drawing/2014/main" id="{B95FD2E6-B8EA-4366-97C4-6A53370F84D0}"/>
              </a:ext>
              <a:ext uri="{C183D7F6-B498-43B3-948B-1728B52AA6E4}">
                <adec:decorative xmlns:adec="http://schemas.microsoft.com/office/drawing/2017/decorative" val="1"/>
              </a:ext>
            </a:extLst>
          </p:cNvPr>
          <p:cNvSpPr/>
          <p:nvPr userDrawn="1"/>
        </p:nvSpPr>
        <p:spPr>
          <a:xfrm>
            <a:off x="5381121" y="-80614"/>
            <a:ext cx="6811740"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rgbClr val="F4F8FA"/>
              </a:gs>
              <a:gs pos="30000">
                <a:srgbClr val="F4F8FA"/>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147" name="Oval 2146" descr="place icon in center">
            <a:extLst>
              <a:ext uri="{FF2B5EF4-FFF2-40B4-BE49-F238E27FC236}">
                <a16:creationId xmlns:a16="http://schemas.microsoft.com/office/drawing/2014/main" id="{FDDA58E5-A99B-48C0-A6B7-6BAE32E46F62}"/>
              </a:ext>
              <a:ext uri="{C183D7F6-B498-43B3-948B-1728B52AA6E4}">
                <adec:decorative xmlns:adec="http://schemas.microsoft.com/office/drawing/2017/decorative" val="0"/>
              </a:ext>
            </a:extLst>
          </p:cNvPr>
          <p:cNvSpPr/>
          <p:nvPr userDrawn="1"/>
        </p:nvSpPr>
        <p:spPr bwMode="gray">
          <a:xfrm>
            <a:off x="7275711" y="1515193"/>
            <a:ext cx="3736885" cy="3735912"/>
          </a:xfrm>
          <a:prstGeom prst="ellipse">
            <a:avLst/>
          </a:prstGeom>
          <a:solidFill>
            <a:schemeClr val="bg1"/>
          </a:solidFill>
          <a:ln w="38100">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07" lvl="0" algn="ctr">
              <a:spcAft>
                <a:spcPts val="800"/>
              </a:spcAft>
            </a:pPr>
            <a:endParaRPr lang="en-US" sz="1400" kern="0"/>
          </a:p>
        </p:txBody>
      </p:sp>
      <p:sp>
        <p:nvSpPr>
          <p:cNvPr id="8" name="page number">
            <a:extLst>
              <a:ext uri="{FF2B5EF4-FFF2-40B4-BE49-F238E27FC236}">
                <a16:creationId xmlns:a16="http://schemas.microsoft.com/office/drawing/2014/main" id="{45469056-638C-FF40-8AA5-0675077535BA}"/>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155323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Big Statement with Icon - Indigo">
    <p:spTree>
      <p:nvGrpSpPr>
        <p:cNvPr id="1" name=""/>
        <p:cNvGrpSpPr/>
        <p:nvPr/>
      </p:nvGrpSpPr>
      <p:grpSpPr>
        <a:xfrm>
          <a:off x="0" y="0"/>
          <a:ext cx="0" cy="0"/>
          <a:chOff x="0" y="0"/>
          <a:chExt cx="0" cy="0"/>
        </a:xfrm>
      </p:grpSpPr>
      <p:sp>
        <p:nvSpPr>
          <p:cNvPr id="18" name="Text Placeholder 862">
            <a:extLst>
              <a:ext uri="{FF2B5EF4-FFF2-40B4-BE49-F238E27FC236}">
                <a16:creationId xmlns:a16="http://schemas.microsoft.com/office/drawing/2014/main" id="{E56855D3-D3B3-4208-ADBF-9790190F0A6E}"/>
              </a:ext>
            </a:extLst>
          </p:cNvPr>
          <p:cNvSpPr>
            <a:spLocks noGrp="1"/>
          </p:cNvSpPr>
          <p:nvPr>
            <p:ph type="body" sz="quarter" idx="12" hasCustomPrompt="1"/>
          </p:nvPr>
        </p:nvSpPr>
        <p:spPr>
          <a:xfrm>
            <a:off x="608173" y="2514603"/>
            <a:ext cx="5255840" cy="1828799"/>
          </a:xfrm>
        </p:spPr>
        <p:txBody>
          <a:bodyPr anchor="ctr"/>
          <a:lstStyle>
            <a:lvl1pPr>
              <a:lnSpc>
                <a:spcPct val="100000"/>
              </a:lnSpc>
              <a:spcBef>
                <a:spcPts val="0"/>
              </a:spcBef>
              <a:defRPr sz="3599">
                <a:solidFill>
                  <a:schemeClr val="accent2"/>
                </a:solidFill>
              </a:defRPr>
            </a:lvl1pPr>
            <a:lvl2pPr marL="272968" indent="0">
              <a:buNone/>
              <a:defRPr/>
            </a:lvl2pPr>
          </a:lstStyle>
          <a:p>
            <a:pPr lvl="0"/>
            <a:r>
              <a:rPr lang="en-US"/>
              <a:t>Slide with large text placeholder and circle graphic. Circle is indigo with a sample icon in the center.</a:t>
            </a:r>
          </a:p>
        </p:txBody>
      </p:sp>
      <p:sp>
        <p:nvSpPr>
          <p:cNvPr id="8" name="Freeform: Shape 5">
            <a:extLst>
              <a:ext uri="{FF2B5EF4-FFF2-40B4-BE49-F238E27FC236}">
                <a16:creationId xmlns:a16="http://schemas.microsoft.com/office/drawing/2014/main" id="{D60E6AE3-A325-8F44-9E02-4550AD0A1164}"/>
              </a:ext>
              <a:ext uri="{C183D7F6-B498-43B3-948B-1728B52AA6E4}">
                <adec:decorative xmlns:adec="http://schemas.microsoft.com/office/drawing/2017/decorative" val="1"/>
              </a:ext>
            </a:extLst>
          </p:cNvPr>
          <p:cNvSpPr/>
          <p:nvPr userDrawn="1"/>
        </p:nvSpPr>
        <p:spPr>
          <a:xfrm>
            <a:off x="5381121" y="-80614"/>
            <a:ext cx="6811740"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rgbClr val="F4F8FA"/>
              </a:gs>
              <a:gs pos="29000">
                <a:srgbClr val="F4F8FA"/>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147" name="Oval 2146" descr="place icon in center">
            <a:extLst>
              <a:ext uri="{FF2B5EF4-FFF2-40B4-BE49-F238E27FC236}">
                <a16:creationId xmlns:a16="http://schemas.microsoft.com/office/drawing/2014/main" id="{FDDA58E5-A99B-48C0-A6B7-6BAE32E46F62}"/>
              </a:ext>
              <a:ext uri="{C183D7F6-B498-43B3-948B-1728B52AA6E4}">
                <adec:decorative xmlns:adec="http://schemas.microsoft.com/office/drawing/2017/decorative" val="0"/>
              </a:ext>
            </a:extLst>
          </p:cNvPr>
          <p:cNvSpPr/>
          <p:nvPr userDrawn="1"/>
        </p:nvSpPr>
        <p:spPr bwMode="gray">
          <a:xfrm rot="10800000">
            <a:off x="7275711" y="1515193"/>
            <a:ext cx="3736885" cy="3735912"/>
          </a:xfrm>
          <a:prstGeom prst="ellipse">
            <a:avLst/>
          </a:prstGeom>
          <a:solidFill>
            <a:schemeClr val="bg1"/>
          </a:solidFill>
          <a:ln w="38100">
            <a:solidFill>
              <a:schemeClr val="accent2"/>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07" lvl="0" algn="ctr">
              <a:spcAft>
                <a:spcPts val="800"/>
              </a:spcAft>
            </a:pPr>
            <a:endParaRPr lang="en-US" sz="1400" kern="0"/>
          </a:p>
        </p:txBody>
      </p:sp>
      <p:sp>
        <p:nvSpPr>
          <p:cNvPr id="7" name="page number">
            <a:extLst>
              <a:ext uri="{FF2B5EF4-FFF2-40B4-BE49-F238E27FC236}">
                <a16:creationId xmlns:a16="http://schemas.microsoft.com/office/drawing/2014/main" id="{2A1148C9-BE55-F64C-8A6E-A5239BDB4089}"/>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102529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Big Statement with Icon - Plum">
    <p:spTree>
      <p:nvGrpSpPr>
        <p:cNvPr id="1" name=""/>
        <p:cNvGrpSpPr/>
        <p:nvPr/>
      </p:nvGrpSpPr>
      <p:grpSpPr>
        <a:xfrm>
          <a:off x="0" y="0"/>
          <a:ext cx="0" cy="0"/>
          <a:chOff x="0" y="0"/>
          <a:chExt cx="0" cy="0"/>
        </a:xfrm>
      </p:grpSpPr>
      <p:sp>
        <p:nvSpPr>
          <p:cNvPr id="9" name="Text Placeholder 862">
            <a:extLst>
              <a:ext uri="{FF2B5EF4-FFF2-40B4-BE49-F238E27FC236}">
                <a16:creationId xmlns:a16="http://schemas.microsoft.com/office/drawing/2014/main" id="{0F507127-789E-994A-9A44-353C37E789F7}"/>
              </a:ext>
            </a:extLst>
          </p:cNvPr>
          <p:cNvSpPr>
            <a:spLocks noGrp="1"/>
          </p:cNvSpPr>
          <p:nvPr>
            <p:ph type="body" sz="quarter" idx="13" hasCustomPrompt="1"/>
          </p:nvPr>
        </p:nvSpPr>
        <p:spPr>
          <a:xfrm>
            <a:off x="608174" y="2514603"/>
            <a:ext cx="4648242" cy="1828799"/>
          </a:xfrm>
        </p:spPr>
        <p:txBody>
          <a:bodyPr anchor="ctr"/>
          <a:lstStyle>
            <a:lvl1pPr>
              <a:lnSpc>
                <a:spcPct val="100000"/>
              </a:lnSpc>
              <a:spcBef>
                <a:spcPts val="0"/>
              </a:spcBef>
              <a:defRPr sz="3599">
                <a:solidFill>
                  <a:schemeClr val="accent5"/>
                </a:solidFill>
              </a:defRPr>
            </a:lvl1pPr>
            <a:lvl2pPr marL="272968" indent="0">
              <a:buNone/>
              <a:defRPr/>
            </a:lvl2pPr>
          </a:lstStyle>
          <a:p>
            <a:pPr lvl="0"/>
            <a:r>
              <a:rPr lang="en-US"/>
              <a:t>Click to edit text and add a plum color icon to compliment or correspond to your statement.</a:t>
            </a:r>
          </a:p>
        </p:txBody>
      </p:sp>
      <p:sp>
        <p:nvSpPr>
          <p:cNvPr id="8" name="Freeform: Shape 5">
            <a:extLst>
              <a:ext uri="{FF2B5EF4-FFF2-40B4-BE49-F238E27FC236}">
                <a16:creationId xmlns:a16="http://schemas.microsoft.com/office/drawing/2014/main" id="{BB5EC970-0FCA-954A-B470-64D32C5DDFA8}"/>
              </a:ext>
              <a:ext uri="{C183D7F6-B498-43B3-948B-1728B52AA6E4}">
                <adec:decorative xmlns:adec="http://schemas.microsoft.com/office/drawing/2017/decorative" val="1"/>
              </a:ext>
            </a:extLst>
          </p:cNvPr>
          <p:cNvSpPr/>
          <p:nvPr userDrawn="1"/>
        </p:nvSpPr>
        <p:spPr>
          <a:xfrm>
            <a:off x="5381121" y="-80614"/>
            <a:ext cx="6811740" cy="6821367"/>
          </a:xfrm>
          <a:custGeom>
            <a:avLst/>
            <a:gdLst>
              <a:gd name="connsiteX0" fmla="*/ 6845677 w 6846538"/>
              <a:gd name="connsiteY0" fmla="*/ 4820854 h 6858000"/>
              <a:gd name="connsiteX1" fmla="*/ 4811938 w 6846538"/>
              <a:gd name="connsiteY1" fmla="*/ 6857998 h 6858000"/>
              <a:gd name="connsiteX2" fmla="*/ 6845677 w 6846538"/>
              <a:gd name="connsiteY2" fmla="*/ 6857998 h 6858000"/>
              <a:gd name="connsiteX3" fmla="*/ 6846538 w 6846538"/>
              <a:gd name="connsiteY3" fmla="*/ 0 h 6858000"/>
              <a:gd name="connsiteX4" fmla="*/ 6846538 w 6846538"/>
              <a:gd name="connsiteY4" fmla="*/ 6858000 h 6858000"/>
              <a:gd name="connsiteX5" fmla="*/ 0 w 68465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6538" h="6858000">
                <a:moveTo>
                  <a:pt x="6845677" y="4820854"/>
                </a:moveTo>
                <a:lnTo>
                  <a:pt x="4811938" y="6857998"/>
                </a:lnTo>
                <a:lnTo>
                  <a:pt x="6845677" y="6857998"/>
                </a:lnTo>
                <a:close/>
                <a:moveTo>
                  <a:pt x="6846538" y="0"/>
                </a:moveTo>
                <a:lnTo>
                  <a:pt x="6846538" y="6858000"/>
                </a:lnTo>
                <a:lnTo>
                  <a:pt x="0" y="6858000"/>
                </a:lnTo>
                <a:close/>
              </a:path>
            </a:pathLst>
          </a:custGeom>
          <a:gradFill>
            <a:gsLst>
              <a:gs pos="0">
                <a:srgbClr val="F4F8FA"/>
              </a:gs>
              <a:gs pos="30000">
                <a:srgbClr val="F4F8FA"/>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147" name="Oval 2146" descr="place icon in center">
            <a:extLst>
              <a:ext uri="{FF2B5EF4-FFF2-40B4-BE49-F238E27FC236}">
                <a16:creationId xmlns:a16="http://schemas.microsoft.com/office/drawing/2014/main" id="{FDDA58E5-A99B-48C0-A6B7-6BAE32E46F62}"/>
              </a:ext>
              <a:ext uri="{C183D7F6-B498-43B3-948B-1728B52AA6E4}">
                <adec:decorative xmlns:adec="http://schemas.microsoft.com/office/drawing/2017/decorative" val="0"/>
              </a:ext>
            </a:extLst>
          </p:cNvPr>
          <p:cNvSpPr/>
          <p:nvPr userDrawn="1"/>
        </p:nvSpPr>
        <p:spPr bwMode="gray">
          <a:xfrm>
            <a:off x="7275711" y="1515193"/>
            <a:ext cx="3736885" cy="3735912"/>
          </a:xfrm>
          <a:prstGeom prst="ellipse">
            <a:avLst/>
          </a:prstGeom>
          <a:solidFill>
            <a:schemeClr val="bg1"/>
          </a:solidFill>
          <a:ln w="38100">
            <a:solidFill>
              <a:schemeClr val="accent5"/>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60307" lvl="0" algn="ctr">
              <a:spcAft>
                <a:spcPts val="800"/>
              </a:spcAft>
            </a:pPr>
            <a:endParaRPr lang="en-US" sz="1400" kern="0"/>
          </a:p>
        </p:txBody>
      </p:sp>
      <p:sp>
        <p:nvSpPr>
          <p:cNvPr id="7" name="page number">
            <a:extLst>
              <a:ext uri="{FF2B5EF4-FFF2-40B4-BE49-F238E27FC236}">
                <a16:creationId xmlns:a16="http://schemas.microsoft.com/office/drawing/2014/main" id="{4144FBF0-61D7-2140-A159-ECF2E9CDDA21}"/>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210001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Big Statement with Photo">
    <p:spTree>
      <p:nvGrpSpPr>
        <p:cNvPr id="1" name=""/>
        <p:cNvGrpSpPr/>
        <p:nvPr/>
      </p:nvGrpSpPr>
      <p:grpSpPr>
        <a:xfrm>
          <a:off x="0" y="0"/>
          <a:ext cx="0" cy="0"/>
          <a:chOff x="0" y="0"/>
          <a:chExt cx="0" cy="0"/>
        </a:xfrm>
      </p:grpSpPr>
      <p:sp>
        <p:nvSpPr>
          <p:cNvPr id="17" name="Text Placeholder 862">
            <a:extLst>
              <a:ext uri="{FF2B5EF4-FFF2-40B4-BE49-F238E27FC236}">
                <a16:creationId xmlns:a16="http://schemas.microsoft.com/office/drawing/2014/main" id="{C8F55BC8-3E55-49EB-BF20-18EB4F7F5970}"/>
              </a:ext>
            </a:extLst>
          </p:cNvPr>
          <p:cNvSpPr>
            <a:spLocks noGrp="1"/>
          </p:cNvSpPr>
          <p:nvPr>
            <p:ph type="body" sz="quarter" idx="12" hasCustomPrompt="1"/>
          </p:nvPr>
        </p:nvSpPr>
        <p:spPr>
          <a:xfrm>
            <a:off x="608172" y="2514603"/>
            <a:ext cx="5487273" cy="1828799"/>
          </a:xfrm>
        </p:spPr>
        <p:txBody>
          <a:bodyPr anchor="ctr"/>
          <a:lstStyle>
            <a:lvl1pPr>
              <a:lnSpc>
                <a:spcPct val="100000"/>
              </a:lnSpc>
              <a:spcBef>
                <a:spcPts val="0"/>
              </a:spcBef>
              <a:defRPr sz="3599">
                <a:solidFill>
                  <a:schemeClr val="accent2"/>
                </a:solidFill>
              </a:defRPr>
            </a:lvl1pPr>
            <a:lvl2pPr marL="272968" indent="0">
              <a:buNone/>
              <a:defRPr/>
            </a:lvl2pPr>
          </a:lstStyle>
          <a:p>
            <a:pPr lvl="0"/>
            <a:r>
              <a:rPr lang="en-US"/>
              <a:t>Click to add text</a:t>
            </a:r>
          </a:p>
        </p:txBody>
      </p:sp>
      <p:sp>
        <p:nvSpPr>
          <p:cNvPr id="4" name="Picture Placeholder 3">
            <a:extLst>
              <a:ext uri="{FF2B5EF4-FFF2-40B4-BE49-F238E27FC236}">
                <a16:creationId xmlns:a16="http://schemas.microsoft.com/office/drawing/2014/main" id="{05DD6E7D-B875-48DF-B6A8-450BD6AE1716}"/>
              </a:ext>
            </a:extLst>
          </p:cNvPr>
          <p:cNvSpPr>
            <a:spLocks noGrp="1"/>
          </p:cNvSpPr>
          <p:nvPr>
            <p:ph type="pic" sz="quarter" idx="11" hasCustomPrompt="1"/>
          </p:nvPr>
        </p:nvSpPr>
        <p:spPr>
          <a:xfrm>
            <a:off x="6787457" y="0"/>
            <a:ext cx="5404545" cy="6764798"/>
          </a:xfrm>
        </p:spPr>
        <p:txBody>
          <a:bodyPr lIns="640080" tIns="0" rIns="640080" anchor="ctr"/>
          <a:lstStyle>
            <a:lvl1pPr algn="ctr">
              <a:defRPr/>
            </a:lvl1pPr>
          </a:lstStyle>
          <a:p>
            <a:r>
              <a:rPr lang="en-US"/>
              <a:t>Click on the icon to insert a picture from your computer</a:t>
            </a:r>
          </a:p>
        </p:txBody>
      </p:sp>
      <p:sp>
        <p:nvSpPr>
          <p:cNvPr id="6" name="page number">
            <a:extLst>
              <a:ext uri="{FF2B5EF4-FFF2-40B4-BE49-F238E27FC236}">
                <a16:creationId xmlns:a16="http://schemas.microsoft.com/office/drawing/2014/main" id="{1AAC44A2-B8BC-4B45-BE44-C4C65AFCB660}"/>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264768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529" b="0" kern="1200" cap="none" spc="-50" baseline="0" dirty="0">
                <a:ln w="3175">
                  <a:noFill/>
                </a:ln>
                <a:solidFill>
                  <a:schemeClr val="bg1"/>
                </a:soli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262200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Big Statistic">
    <p:bg>
      <p:bgPr>
        <a:solidFill>
          <a:srgbClr val="F4F8FA"/>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B2561DF-30FD-6C49-A8A6-D040520C9F89}"/>
              </a:ext>
              <a:ext uri="{C183D7F6-B498-43B3-948B-1728B52AA6E4}">
                <adec:decorative xmlns:adec="http://schemas.microsoft.com/office/drawing/2017/decorative" val="1"/>
              </a:ext>
            </a:extLst>
          </p:cNvPr>
          <p:cNvGrpSpPr/>
          <p:nvPr userDrawn="1"/>
        </p:nvGrpSpPr>
        <p:grpSpPr>
          <a:xfrm>
            <a:off x="1" y="3"/>
            <a:ext cx="12191997" cy="5193397"/>
            <a:chOff x="0" y="0"/>
            <a:chExt cx="12188822" cy="5193397"/>
          </a:xfrm>
        </p:grpSpPr>
        <p:sp>
          <p:nvSpPr>
            <p:cNvPr id="5" name="Rectangle 4">
              <a:extLst>
                <a:ext uri="{FF2B5EF4-FFF2-40B4-BE49-F238E27FC236}">
                  <a16:creationId xmlns:a16="http://schemas.microsoft.com/office/drawing/2014/main" id="{80F1D41E-848B-4178-A0D2-2A18C6921400}"/>
                </a:ext>
                <a:ext uri="{C183D7F6-B498-43B3-948B-1728B52AA6E4}">
                  <adec:decorative xmlns:adec="http://schemas.microsoft.com/office/drawing/2017/decorative" val="1"/>
                </a:ext>
              </a:extLst>
            </p:cNvPr>
            <p:cNvSpPr/>
            <p:nvPr userDrawn="1"/>
          </p:nvSpPr>
          <p:spPr bwMode="hidden">
            <a:xfrm>
              <a:off x="0" y="0"/>
              <a:ext cx="12188822" cy="43322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7" name="Oval 6">
              <a:extLst>
                <a:ext uri="{FF2B5EF4-FFF2-40B4-BE49-F238E27FC236}">
                  <a16:creationId xmlns:a16="http://schemas.microsoft.com/office/drawing/2014/main" id="{F1ED419A-30D8-44AB-9256-156B54D449CD}"/>
                </a:ext>
                <a:ext uri="{C183D7F6-B498-43B3-948B-1728B52AA6E4}">
                  <adec:decorative xmlns:adec="http://schemas.microsoft.com/office/drawing/2017/decorative" val="1"/>
                </a:ext>
              </a:extLst>
            </p:cNvPr>
            <p:cNvSpPr/>
            <p:nvPr userDrawn="1"/>
          </p:nvSpPr>
          <p:spPr bwMode="white">
            <a:xfrm>
              <a:off x="672527" y="722997"/>
              <a:ext cx="4470400" cy="4470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p>
          </p:txBody>
        </p:sp>
      </p:grpSp>
      <p:sp>
        <p:nvSpPr>
          <p:cNvPr id="15" name="Text Placeholder 14" descr="Doughnut chart label 3">
            <a:extLst>
              <a:ext uri="{FF2B5EF4-FFF2-40B4-BE49-F238E27FC236}">
                <a16:creationId xmlns:a16="http://schemas.microsoft.com/office/drawing/2014/main" id="{E4BDA96F-134D-4855-8751-F1043ABF3B47}"/>
              </a:ext>
            </a:extLst>
          </p:cNvPr>
          <p:cNvSpPr>
            <a:spLocks noGrp="1"/>
          </p:cNvSpPr>
          <p:nvPr>
            <p:ph type="body" sz="quarter" idx="11" hasCustomPrompt="1"/>
          </p:nvPr>
        </p:nvSpPr>
        <p:spPr>
          <a:xfrm>
            <a:off x="6097589" y="2514602"/>
            <a:ext cx="5028923" cy="1371601"/>
          </a:xfrm>
        </p:spPr>
        <p:txBody>
          <a:bodyPr anchor="ctr"/>
          <a:lstStyle>
            <a:lvl1pPr>
              <a:spcBef>
                <a:spcPts val="0"/>
              </a:spcBef>
              <a:defRPr sz="3599">
                <a:solidFill>
                  <a:schemeClr val="accent2"/>
                </a:solidFill>
              </a:defRPr>
            </a:lvl1pPr>
          </a:lstStyle>
          <a:p>
            <a:pPr lvl="0"/>
            <a:r>
              <a:rPr lang="en-US"/>
              <a:t>Doughnut Chart slide, click to add text here</a:t>
            </a:r>
          </a:p>
        </p:txBody>
      </p:sp>
      <p:sp>
        <p:nvSpPr>
          <p:cNvPr id="23" name="Chart Placeholder 22">
            <a:extLst>
              <a:ext uri="{FF2B5EF4-FFF2-40B4-BE49-F238E27FC236}">
                <a16:creationId xmlns:a16="http://schemas.microsoft.com/office/drawing/2014/main" id="{4093E53D-7586-4113-99BD-F45F1343692F}"/>
              </a:ext>
            </a:extLst>
          </p:cNvPr>
          <p:cNvSpPr>
            <a:spLocks noGrp="1"/>
          </p:cNvSpPr>
          <p:nvPr>
            <p:ph type="chart" sz="quarter" idx="13" hasCustomPrompt="1"/>
          </p:nvPr>
        </p:nvSpPr>
        <p:spPr>
          <a:xfrm>
            <a:off x="662846" y="722997"/>
            <a:ext cx="4481423" cy="4480256"/>
          </a:xfrm>
        </p:spPr>
        <p:txBody>
          <a:bodyPr anchor="ctr"/>
          <a:lstStyle>
            <a:lvl1pPr algn="ctr">
              <a:defRPr/>
            </a:lvl1pPr>
          </a:lstStyle>
          <a:p>
            <a:r>
              <a:rPr lang="en-US"/>
              <a:t>Click to insert a </a:t>
            </a:r>
            <a:br>
              <a:rPr lang="en-US"/>
            </a:br>
            <a:r>
              <a:rPr lang="en-US"/>
              <a:t>Doughnut chart</a:t>
            </a:r>
          </a:p>
        </p:txBody>
      </p:sp>
      <p:sp>
        <p:nvSpPr>
          <p:cNvPr id="13" name="Text Placeholder 12" descr="Doughnut chart label 1">
            <a:extLst>
              <a:ext uri="{FF2B5EF4-FFF2-40B4-BE49-F238E27FC236}">
                <a16:creationId xmlns:a16="http://schemas.microsoft.com/office/drawing/2014/main" id="{8C4F4198-4BE0-4282-8B86-20DED598DC17}"/>
              </a:ext>
            </a:extLst>
          </p:cNvPr>
          <p:cNvSpPr>
            <a:spLocks noGrp="1"/>
          </p:cNvSpPr>
          <p:nvPr>
            <p:ph type="body" sz="quarter" idx="18"/>
          </p:nvPr>
        </p:nvSpPr>
        <p:spPr>
          <a:xfrm>
            <a:off x="608490" y="5507147"/>
            <a:ext cx="1371421" cy="423862"/>
          </a:xfrm>
        </p:spPr>
        <p:txBody>
          <a:bodyPr/>
          <a:lstStyle>
            <a:lvl1pPr algn="l">
              <a:defRPr sz="1200">
                <a:solidFill>
                  <a:schemeClr val="tx2"/>
                </a:solidFill>
              </a:defRPr>
            </a:lvl1pPr>
          </a:lstStyle>
          <a:p>
            <a:pPr lvl="0"/>
            <a:r>
              <a:rPr lang="en-US"/>
              <a:t>Click to edit Master text styles</a:t>
            </a:r>
          </a:p>
        </p:txBody>
      </p:sp>
      <p:sp>
        <p:nvSpPr>
          <p:cNvPr id="70" name="Text Placeholder 12" descr="Doughnut chart label 2">
            <a:extLst>
              <a:ext uri="{FF2B5EF4-FFF2-40B4-BE49-F238E27FC236}">
                <a16:creationId xmlns:a16="http://schemas.microsoft.com/office/drawing/2014/main" id="{4B5F4E67-F2E8-4777-B495-668C321DCBAF}"/>
              </a:ext>
            </a:extLst>
          </p:cNvPr>
          <p:cNvSpPr>
            <a:spLocks noGrp="1"/>
          </p:cNvSpPr>
          <p:nvPr>
            <p:ph type="body" sz="quarter" idx="19"/>
          </p:nvPr>
        </p:nvSpPr>
        <p:spPr>
          <a:xfrm>
            <a:off x="2437052" y="5507147"/>
            <a:ext cx="1371421" cy="423862"/>
          </a:xfrm>
        </p:spPr>
        <p:txBody>
          <a:bodyPr/>
          <a:lstStyle>
            <a:lvl1pPr algn="l">
              <a:defRPr sz="1200">
                <a:solidFill>
                  <a:schemeClr val="tx2"/>
                </a:solidFill>
              </a:defRPr>
            </a:lvl1pPr>
          </a:lstStyle>
          <a:p>
            <a:pPr lvl="0"/>
            <a:r>
              <a:rPr lang="en-US"/>
              <a:t>Click to edit Master text styles</a:t>
            </a:r>
          </a:p>
        </p:txBody>
      </p:sp>
      <p:sp>
        <p:nvSpPr>
          <p:cNvPr id="71" name="Text Placeholder 12" descr="Doughnut chart label 4">
            <a:extLst>
              <a:ext uri="{FF2B5EF4-FFF2-40B4-BE49-F238E27FC236}">
                <a16:creationId xmlns:a16="http://schemas.microsoft.com/office/drawing/2014/main" id="{704846F3-64ED-4181-8AEC-68B9734DA96D}"/>
              </a:ext>
            </a:extLst>
          </p:cNvPr>
          <p:cNvSpPr>
            <a:spLocks noGrp="1"/>
          </p:cNvSpPr>
          <p:nvPr>
            <p:ph type="body" sz="quarter" idx="20"/>
          </p:nvPr>
        </p:nvSpPr>
        <p:spPr>
          <a:xfrm>
            <a:off x="4262213" y="5507147"/>
            <a:ext cx="1371421" cy="423862"/>
          </a:xfrm>
        </p:spPr>
        <p:txBody>
          <a:bodyPr/>
          <a:lstStyle>
            <a:lvl1pPr algn="l">
              <a:defRPr sz="1200">
                <a:solidFill>
                  <a:schemeClr val="tx2"/>
                </a:solidFill>
              </a:defRPr>
            </a:lvl1pPr>
          </a:lstStyle>
          <a:p>
            <a:pPr lvl="0"/>
            <a:r>
              <a:rPr lang="en-US"/>
              <a:t>Click to edit Master text styles</a:t>
            </a:r>
          </a:p>
        </p:txBody>
      </p:sp>
      <p:sp>
        <p:nvSpPr>
          <p:cNvPr id="72" name="Text Placeholder 12" descr="Doughnut chart label 5">
            <a:extLst>
              <a:ext uri="{FF2B5EF4-FFF2-40B4-BE49-F238E27FC236}">
                <a16:creationId xmlns:a16="http://schemas.microsoft.com/office/drawing/2014/main" id="{DD17F439-D919-44B7-889F-96A1DAF172D4}"/>
              </a:ext>
            </a:extLst>
          </p:cNvPr>
          <p:cNvSpPr>
            <a:spLocks noGrp="1"/>
          </p:cNvSpPr>
          <p:nvPr>
            <p:ph type="body" sz="quarter" idx="21"/>
          </p:nvPr>
        </p:nvSpPr>
        <p:spPr>
          <a:xfrm>
            <a:off x="6089696" y="5507147"/>
            <a:ext cx="1371421" cy="423862"/>
          </a:xfrm>
        </p:spPr>
        <p:txBody>
          <a:bodyPr/>
          <a:lstStyle>
            <a:lvl1pPr algn="l">
              <a:defRPr sz="1200">
                <a:solidFill>
                  <a:schemeClr val="tx2"/>
                </a:solidFill>
              </a:defRPr>
            </a:lvl1pPr>
          </a:lstStyle>
          <a:p>
            <a:pPr lvl="0"/>
            <a:r>
              <a:rPr lang="en-US"/>
              <a:t>Click to edit Master text styles</a:t>
            </a:r>
          </a:p>
        </p:txBody>
      </p:sp>
      <p:sp>
        <p:nvSpPr>
          <p:cNvPr id="73" name="Text Placeholder 12" descr="Doughnut chart label 6">
            <a:extLst>
              <a:ext uri="{FF2B5EF4-FFF2-40B4-BE49-F238E27FC236}">
                <a16:creationId xmlns:a16="http://schemas.microsoft.com/office/drawing/2014/main" id="{0DA74846-CC03-44FE-9AE5-4975E808F8A0}"/>
              </a:ext>
            </a:extLst>
          </p:cNvPr>
          <p:cNvSpPr>
            <a:spLocks noGrp="1"/>
          </p:cNvSpPr>
          <p:nvPr>
            <p:ph type="body" sz="quarter" idx="22"/>
          </p:nvPr>
        </p:nvSpPr>
        <p:spPr>
          <a:xfrm>
            <a:off x="7922735" y="5507147"/>
            <a:ext cx="1371421" cy="423862"/>
          </a:xfrm>
        </p:spPr>
        <p:txBody>
          <a:bodyPr/>
          <a:lstStyle>
            <a:lvl1pPr algn="l">
              <a:defRPr sz="1200">
                <a:solidFill>
                  <a:schemeClr val="tx2"/>
                </a:solidFill>
              </a:defRPr>
            </a:lvl1pPr>
          </a:lstStyle>
          <a:p>
            <a:pPr lvl="0"/>
            <a:r>
              <a:rPr lang="en-US"/>
              <a:t>Click to edit Master text styles</a:t>
            </a:r>
          </a:p>
        </p:txBody>
      </p:sp>
      <p:sp>
        <p:nvSpPr>
          <p:cNvPr id="16" name="page number">
            <a:extLst>
              <a:ext uri="{FF2B5EF4-FFF2-40B4-BE49-F238E27FC236}">
                <a16:creationId xmlns:a16="http://schemas.microsoft.com/office/drawing/2014/main" id="{5FED840F-E343-734C-96BA-0EFF5AE5DADC}"/>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335477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BE17F87B-8433-6C45-84D8-13DF5C0ADDB4}"/>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346268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Leaf">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5EF2240-266A-4843-B008-4BC7F29D2615}"/>
              </a:ext>
              <a:ext uri="{C183D7F6-B498-43B3-948B-1728B52AA6E4}">
                <adec:decorative xmlns:adec="http://schemas.microsoft.com/office/drawing/2017/decorative" val="1"/>
              </a:ext>
            </a:extLst>
          </p:cNvPr>
          <p:cNvGrpSpPr/>
          <p:nvPr userDrawn="1"/>
        </p:nvGrpSpPr>
        <p:grpSpPr>
          <a:xfrm>
            <a:off x="-2097374" y="875739"/>
            <a:ext cx="8397980" cy="2908667"/>
            <a:chOff x="-2096828" y="875736"/>
            <a:chExt cx="8395793" cy="2908667"/>
          </a:xfrm>
        </p:grpSpPr>
        <p:sp>
          <p:nvSpPr>
            <p:cNvPr id="8" name="Freeform 7">
              <a:extLst>
                <a:ext uri="{FF2B5EF4-FFF2-40B4-BE49-F238E27FC236}">
                  <a16:creationId xmlns:a16="http://schemas.microsoft.com/office/drawing/2014/main" id="{390856DC-2061-2B48-BE11-4479A868B88E}"/>
                </a:ext>
                <a:ext uri="{C183D7F6-B498-43B3-948B-1728B52AA6E4}">
                  <adec:decorative xmlns:adec="http://schemas.microsoft.com/office/drawing/2017/decorative" val="1"/>
                </a:ext>
              </a:extLst>
            </p:cNvPr>
            <p:cNvSpPr/>
            <p:nvPr userDrawn="1"/>
          </p:nvSpPr>
          <p:spPr>
            <a:xfrm rot="2700000">
              <a:off x="874528" y="-2095620"/>
              <a:ext cx="2453081" cy="8395793"/>
            </a:xfrm>
            <a:custGeom>
              <a:avLst/>
              <a:gdLst>
                <a:gd name="connsiteX0" fmla="*/ 0 w 2453081"/>
                <a:gd name="connsiteY0" fmla="*/ 2451371 h 8395793"/>
                <a:gd name="connsiteX1" fmla="*/ 951724 w 2453081"/>
                <a:gd name="connsiteY1" fmla="*/ 1499646 h 8395793"/>
                <a:gd name="connsiteX2" fmla="*/ 2451371 w 2453081"/>
                <a:gd name="connsiteY2" fmla="*/ 0 h 8395793"/>
                <a:gd name="connsiteX3" fmla="*/ 2451371 w 2453081"/>
                <a:gd name="connsiteY3" fmla="*/ 8322767 h 8395793"/>
                <a:gd name="connsiteX4" fmla="*/ 2453081 w 2453081"/>
                <a:gd name="connsiteY4" fmla="*/ 8340727 h 8395793"/>
                <a:gd name="connsiteX5" fmla="*/ 2453076 w 2453081"/>
                <a:gd name="connsiteY5" fmla="*/ 8395793 h 8395793"/>
                <a:gd name="connsiteX6" fmla="*/ 2107648 w 2453081"/>
                <a:gd name="connsiteY6" fmla="*/ 8050365 h 8395793"/>
                <a:gd name="connsiteX7" fmla="*/ 2107650 w 2453081"/>
                <a:gd name="connsiteY7" fmla="*/ 8050364 h 8395793"/>
                <a:gd name="connsiteX8" fmla="*/ 0 w 2453081"/>
                <a:gd name="connsiteY8" fmla="*/ 5942713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3081" h="8395793">
                  <a:moveTo>
                    <a:pt x="0" y="2451371"/>
                  </a:moveTo>
                  <a:lnTo>
                    <a:pt x="951724" y="1499646"/>
                  </a:lnTo>
                  <a:lnTo>
                    <a:pt x="2451371" y="0"/>
                  </a:lnTo>
                  <a:lnTo>
                    <a:pt x="2451371" y="8322767"/>
                  </a:lnTo>
                  <a:lnTo>
                    <a:pt x="2453081" y="8340727"/>
                  </a:lnTo>
                  <a:lnTo>
                    <a:pt x="2453076" y="8395793"/>
                  </a:lnTo>
                  <a:lnTo>
                    <a:pt x="2107648" y="8050365"/>
                  </a:lnTo>
                  <a:lnTo>
                    <a:pt x="2107650" y="8050364"/>
                  </a:lnTo>
                  <a:lnTo>
                    <a:pt x="0" y="5942713"/>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9" name="Freeform 8">
              <a:extLst>
                <a:ext uri="{FF2B5EF4-FFF2-40B4-BE49-F238E27FC236}">
                  <a16:creationId xmlns:a16="http://schemas.microsoft.com/office/drawing/2014/main" id="{798277E7-A565-C042-AA42-42D59F2BB625}"/>
                </a:ext>
                <a:ext uri="{C183D7F6-B498-43B3-948B-1728B52AA6E4}">
                  <adec:decorative xmlns:adec="http://schemas.microsoft.com/office/drawing/2017/decorative" val="1"/>
                </a:ext>
              </a:extLst>
            </p:cNvPr>
            <p:cNvSpPr/>
            <p:nvPr userDrawn="1"/>
          </p:nvSpPr>
          <p:spPr>
            <a:xfrm rot="18900000">
              <a:off x="-1169136" y="3117277"/>
              <a:ext cx="6372785" cy="667126"/>
            </a:xfrm>
            <a:custGeom>
              <a:avLst/>
              <a:gdLst>
                <a:gd name="connsiteX0" fmla="*/ 6372785 w 6372785"/>
                <a:gd name="connsiteY0" fmla="*/ 0 h 667126"/>
                <a:gd name="connsiteX1" fmla="*/ 6372785 w 6372785"/>
                <a:gd name="connsiteY1" fmla="*/ 667126 h 667126"/>
                <a:gd name="connsiteX2" fmla="*/ 0 w 6372785"/>
                <a:gd name="connsiteY2" fmla="*/ 667126 h 667126"/>
                <a:gd name="connsiteX3" fmla="*/ 667126 w 6372785"/>
                <a:gd name="connsiteY3" fmla="*/ 0 h 667126"/>
              </a:gdLst>
              <a:ahLst/>
              <a:cxnLst>
                <a:cxn ang="0">
                  <a:pos x="connsiteX0" y="connsiteY0"/>
                </a:cxn>
                <a:cxn ang="0">
                  <a:pos x="connsiteX1" y="connsiteY1"/>
                </a:cxn>
                <a:cxn ang="0">
                  <a:pos x="connsiteX2" y="connsiteY2"/>
                </a:cxn>
                <a:cxn ang="0">
                  <a:pos x="connsiteX3" y="connsiteY3"/>
                </a:cxn>
              </a:cxnLst>
              <a:rect l="l" t="t" r="r" b="b"/>
              <a:pathLst>
                <a:path w="6372785" h="667126">
                  <a:moveTo>
                    <a:pt x="6372785" y="0"/>
                  </a:moveTo>
                  <a:lnTo>
                    <a:pt x="6372785" y="667126"/>
                  </a:lnTo>
                  <a:lnTo>
                    <a:pt x="0" y="667126"/>
                  </a:lnTo>
                  <a:lnTo>
                    <a:pt x="667126" y="0"/>
                  </a:lnTo>
                  <a:close/>
                </a:path>
              </a:pathLst>
            </a:custGeom>
            <a:gradFill>
              <a:gsLst>
                <a:gs pos="94000">
                  <a:schemeClr val="bg1"/>
                </a:gs>
                <a:gs pos="16000">
                  <a:schemeClr val="accent4"/>
                </a:gs>
                <a:gs pos="76000">
                  <a:schemeClr val="bg1"/>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10" name="TextBox 9">
            <a:extLst>
              <a:ext uri="{FF2B5EF4-FFF2-40B4-BE49-F238E27FC236}">
                <a16:creationId xmlns:a16="http://schemas.microsoft.com/office/drawing/2014/main" id="{01F07DE2-A4BE-3B43-A385-D616B948566C}"/>
              </a:ext>
            </a:extLst>
          </p:cNvPr>
          <p:cNvSpPr txBox="1"/>
          <p:nvPr userDrawn="1"/>
        </p:nvSpPr>
        <p:spPr>
          <a:xfrm>
            <a:off x="7124769" y="4133700"/>
            <a:ext cx="3586491" cy="692497"/>
          </a:xfrm>
          <a:prstGeom prst="rect">
            <a:avLst/>
          </a:prstGeom>
        </p:spPr>
        <p:txBody>
          <a:bodyPr wrap="square" lIns="0" tIns="0" rIns="0" bIns="0" rtlCol="0">
            <a:spAutoFit/>
          </a:bodyPr>
          <a:lstStyle/>
          <a:p>
            <a:pPr algn="r" defTabSz="914126" rtl="0" eaLnBrk="1" latinLnBrk="0" hangingPunct="1">
              <a:lnSpc>
                <a:spcPct val="90000"/>
              </a:lnSpc>
              <a:spcBef>
                <a:spcPct val="0"/>
              </a:spcBef>
              <a:spcAft>
                <a:spcPts val="600"/>
              </a:spcAft>
              <a:buNone/>
            </a:pPr>
            <a:r>
              <a:rPr lang="en-US" sz="4999" b="0" kern="1200" cap="none" baseline="0">
                <a:solidFill>
                  <a:schemeClr val="accent2"/>
                </a:solidFill>
                <a:latin typeface="+mj-lt"/>
                <a:ea typeface="+mj-ea"/>
                <a:cs typeface="+mj-cs"/>
              </a:rPr>
              <a:t>Thank You</a:t>
            </a:r>
          </a:p>
        </p:txBody>
      </p:sp>
      <p:pic>
        <p:nvPicPr>
          <p:cNvPr id="13" name="Graphic 12">
            <a:extLst>
              <a:ext uri="{FF2B5EF4-FFF2-40B4-BE49-F238E27FC236}">
                <a16:creationId xmlns:a16="http://schemas.microsoft.com/office/drawing/2014/main" id="{083A34EF-ECB2-4146-A506-C274E70D96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6" y="6218399"/>
            <a:ext cx="1540152" cy="557784"/>
          </a:xfrm>
          <a:prstGeom prst="rect">
            <a:avLst/>
          </a:prstGeom>
        </p:spPr>
      </p:pic>
      <p:sp>
        <p:nvSpPr>
          <p:cNvPr id="14" name="Copyright" descr="Confidential copyright VMware, Inc. 2021">
            <a:extLst>
              <a:ext uri="{FF2B5EF4-FFF2-40B4-BE49-F238E27FC236}">
                <a16:creationId xmlns:a16="http://schemas.microsoft.com/office/drawing/2014/main" id="{2B712F1C-B8CD-7646-A97B-4158C30FC0C3}"/>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 ©2022 VMware, Inc.</a:t>
            </a:r>
          </a:p>
        </p:txBody>
      </p:sp>
    </p:spTree>
    <p:extLst>
      <p:ext uri="{BB962C8B-B14F-4D97-AF65-F5344CB8AC3E}">
        <p14:creationId xmlns:p14="http://schemas.microsoft.com/office/powerpoint/2010/main" val="282185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Plum">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27B38C5-18A7-2D47-B7BC-7C6354836CCB}"/>
              </a:ext>
              <a:ext uri="{C183D7F6-B498-43B3-948B-1728B52AA6E4}">
                <adec:decorative xmlns:adec="http://schemas.microsoft.com/office/drawing/2017/decorative" val="1"/>
              </a:ext>
            </a:extLst>
          </p:cNvPr>
          <p:cNvGrpSpPr/>
          <p:nvPr userDrawn="1"/>
        </p:nvGrpSpPr>
        <p:grpSpPr>
          <a:xfrm>
            <a:off x="-2097374" y="875739"/>
            <a:ext cx="8397980" cy="2908667"/>
            <a:chOff x="-2096828" y="875736"/>
            <a:chExt cx="8395793" cy="2908667"/>
          </a:xfrm>
        </p:grpSpPr>
        <p:sp>
          <p:nvSpPr>
            <p:cNvPr id="8" name="Freeform 7">
              <a:extLst>
                <a:ext uri="{FF2B5EF4-FFF2-40B4-BE49-F238E27FC236}">
                  <a16:creationId xmlns:a16="http://schemas.microsoft.com/office/drawing/2014/main" id="{67662624-1916-1147-8673-61A88FA00F73}"/>
                </a:ext>
                <a:ext uri="{C183D7F6-B498-43B3-948B-1728B52AA6E4}">
                  <adec:decorative xmlns:adec="http://schemas.microsoft.com/office/drawing/2017/decorative" val="1"/>
                </a:ext>
              </a:extLst>
            </p:cNvPr>
            <p:cNvSpPr/>
            <p:nvPr userDrawn="1"/>
          </p:nvSpPr>
          <p:spPr>
            <a:xfrm rot="2700000">
              <a:off x="874528" y="-2095620"/>
              <a:ext cx="2453081" cy="8395793"/>
            </a:xfrm>
            <a:custGeom>
              <a:avLst/>
              <a:gdLst>
                <a:gd name="connsiteX0" fmla="*/ 0 w 2453081"/>
                <a:gd name="connsiteY0" fmla="*/ 2451371 h 8395793"/>
                <a:gd name="connsiteX1" fmla="*/ 951724 w 2453081"/>
                <a:gd name="connsiteY1" fmla="*/ 1499646 h 8395793"/>
                <a:gd name="connsiteX2" fmla="*/ 2451371 w 2453081"/>
                <a:gd name="connsiteY2" fmla="*/ 0 h 8395793"/>
                <a:gd name="connsiteX3" fmla="*/ 2451371 w 2453081"/>
                <a:gd name="connsiteY3" fmla="*/ 8322767 h 8395793"/>
                <a:gd name="connsiteX4" fmla="*/ 2453081 w 2453081"/>
                <a:gd name="connsiteY4" fmla="*/ 8340727 h 8395793"/>
                <a:gd name="connsiteX5" fmla="*/ 2453076 w 2453081"/>
                <a:gd name="connsiteY5" fmla="*/ 8395793 h 8395793"/>
                <a:gd name="connsiteX6" fmla="*/ 2107648 w 2453081"/>
                <a:gd name="connsiteY6" fmla="*/ 8050365 h 8395793"/>
                <a:gd name="connsiteX7" fmla="*/ 2107650 w 2453081"/>
                <a:gd name="connsiteY7" fmla="*/ 8050364 h 8395793"/>
                <a:gd name="connsiteX8" fmla="*/ 0 w 2453081"/>
                <a:gd name="connsiteY8" fmla="*/ 5942713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3081" h="8395793">
                  <a:moveTo>
                    <a:pt x="0" y="2451371"/>
                  </a:moveTo>
                  <a:lnTo>
                    <a:pt x="951724" y="1499646"/>
                  </a:lnTo>
                  <a:lnTo>
                    <a:pt x="2451371" y="0"/>
                  </a:lnTo>
                  <a:lnTo>
                    <a:pt x="2451371" y="8322767"/>
                  </a:lnTo>
                  <a:lnTo>
                    <a:pt x="2453081" y="8340727"/>
                  </a:lnTo>
                  <a:lnTo>
                    <a:pt x="2453076" y="8395793"/>
                  </a:lnTo>
                  <a:lnTo>
                    <a:pt x="2107648" y="8050365"/>
                  </a:lnTo>
                  <a:lnTo>
                    <a:pt x="2107650" y="8050364"/>
                  </a:lnTo>
                  <a:lnTo>
                    <a:pt x="0" y="5942713"/>
                  </a:ln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9" name="Freeform 8">
              <a:extLst>
                <a:ext uri="{FF2B5EF4-FFF2-40B4-BE49-F238E27FC236}">
                  <a16:creationId xmlns:a16="http://schemas.microsoft.com/office/drawing/2014/main" id="{FD09CC14-B3A3-6744-9006-13C8D725B6F7}"/>
                </a:ext>
                <a:ext uri="{C183D7F6-B498-43B3-948B-1728B52AA6E4}">
                  <adec:decorative xmlns:adec="http://schemas.microsoft.com/office/drawing/2017/decorative" val="1"/>
                </a:ext>
              </a:extLst>
            </p:cNvPr>
            <p:cNvSpPr/>
            <p:nvPr userDrawn="1"/>
          </p:nvSpPr>
          <p:spPr>
            <a:xfrm rot="18900000">
              <a:off x="-1169136" y="3117277"/>
              <a:ext cx="6372785" cy="667126"/>
            </a:xfrm>
            <a:custGeom>
              <a:avLst/>
              <a:gdLst>
                <a:gd name="connsiteX0" fmla="*/ 6372785 w 6372785"/>
                <a:gd name="connsiteY0" fmla="*/ 0 h 667126"/>
                <a:gd name="connsiteX1" fmla="*/ 6372785 w 6372785"/>
                <a:gd name="connsiteY1" fmla="*/ 667126 h 667126"/>
                <a:gd name="connsiteX2" fmla="*/ 0 w 6372785"/>
                <a:gd name="connsiteY2" fmla="*/ 667126 h 667126"/>
                <a:gd name="connsiteX3" fmla="*/ 667126 w 6372785"/>
                <a:gd name="connsiteY3" fmla="*/ 0 h 667126"/>
              </a:gdLst>
              <a:ahLst/>
              <a:cxnLst>
                <a:cxn ang="0">
                  <a:pos x="connsiteX0" y="connsiteY0"/>
                </a:cxn>
                <a:cxn ang="0">
                  <a:pos x="connsiteX1" y="connsiteY1"/>
                </a:cxn>
                <a:cxn ang="0">
                  <a:pos x="connsiteX2" y="connsiteY2"/>
                </a:cxn>
                <a:cxn ang="0">
                  <a:pos x="connsiteX3" y="connsiteY3"/>
                </a:cxn>
              </a:cxnLst>
              <a:rect l="l" t="t" r="r" b="b"/>
              <a:pathLst>
                <a:path w="6372785" h="667126">
                  <a:moveTo>
                    <a:pt x="6372785" y="0"/>
                  </a:moveTo>
                  <a:lnTo>
                    <a:pt x="6372785" y="667126"/>
                  </a:lnTo>
                  <a:lnTo>
                    <a:pt x="0" y="667126"/>
                  </a:lnTo>
                  <a:lnTo>
                    <a:pt x="667126" y="0"/>
                  </a:lnTo>
                  <a:close/>
                </a:path>
              </a:pathLst>
            </a:custGeom>
            <a:gradFill>
              <a:gsLst>
                <a:gs pos="16000">
                  <a:schemeClr val="bg1">
                    <a:alpha val="0"/>
                  </a:schemeClr>
                </a:gs>
                <a:gs pos="77000">
                  <a:schemeClr val="tx2">
                    <a:lumMod val="0"/>
                    <a:lumOff val="100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10" name="TextBox 9">
            <a:extLst>
              <a:ext uri="{FF2B5EF4-FFF2-40B4-BE49-F238E27FC236}">
                <a16:creationId xmlns:a16="http://schemas.microsoft.com/office/drawing/2014/main" id="{53EB9DBD-7EC8-8749-8D2B-52C66972D46E}"/>
              </a:ext>
            </a:extLst>
          </p:cNvPr>
          <p:cNvSpPr txBox="1"/>
          <p:nvPr userDrawn="1"/>
        </p:nvSpPr>
        <p:spPr>
          <a:xfrm>
            <a:off x="7124769" y="4133700"/>
            <a:ext cx="3586491" cy="692497"/>
          </a:xfrm>
          <a:prstGeom prst="rect">
            <a:avLst/>
          </a:prstGeom>
        </p:spPr>
        <p:txBody>
          <a:bodyPr wrap="square" lIns="0" tIns="0" rIns="0" bIns="0" rtlCol="0">
            <a:spAutoFit/>
          </a:bodyPr>
          <a:lstStyle/>
          <a:p>
            <a:pPr algn="r" defTabSz="914126" rtl="0" eaLnBrk="1" latinLnBrk="0" hangingPunct="1">
              <a:lnSpc>
                <a:spcPct val="90000"/>
              </a:lnSpc>
              <a:spcBef>
                <a:spcPct val="0"/>
              </a:spcBef>
              <a:spcAft>
                <a:spcPts val="600"/>
              </a:spcAft>
              <a:buNone/>
            </a:pPr>
            <a:r>
              <a:rPr lang="en-US" sz="4999" b="0" kern="1200" cap="none" baseline="0">
                <a:solidFill>
                  <a:schemeClr val="accent2"/>
                </a:solidFill>
                <a:latin typeface="+mj-lt"/>
                <a:ea typeface="+mj-ea"/>
                <a:cs typeface="+mj-cs"/>
              </a:rPr>
              <a:t>Thank You</a:t>
            </a:r>
          </a:p>
        </p:txBody>
      </p:sp>
      <p:pic>
        <p:nvPicPr>
          <p:cNvPr id="13" name="Graphic 12">
            <a:extLst>
              <a:ext uri="{FF2B5EF4-FFF2-40B4-BE49-F238E27FC236}">
                <a16:creationId xmlns:a16="http://schemas.microsoft.com/office/drawing/2014/main" id="{C61EA87E-2139-1044-BE1B-4AB0B08424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6" y="6218399"/>
            <a:ext cx="1540152" cy="557784"/>
          </a:xfrm>
          <a:prstGeom prst="rect">
            <a:avLst/>
          </a:prstGeom>
        </p:spPr>
      </p:pic>
      <p:sp>
        <p:nvSpPr>
          <p:cNvPr id="14" name="Copyright" descr="Confidential copyright VMware, Inc. 2021">
            <a:extLst>
              <a:ext uri="{FF2B5EF4-FFF2-40B4-BE49-F238E27FC236}">
                <a16:creationId xmlns:a16="http://schemas.microsoft.com/office/drawing/2014/main" id="{0472DE30-0E15-7848-A56B-12C2A04ED13B}"/>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 ©2022 VMware, Inc.</a:t>
            </a:r>
          </a:p>
        </p:txBody>
      </p:sp>
    </p:spTree>
    <p:extLst>
      <p:ext uri="{BB962C8B-B14F-4D97-AF65-F5344CB8AC3E}">
        <p14:creationId xmlns:p14="http://schemas.microsoft.com/office/powerpoint/2010/main" val="425681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Aqua">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6675FC6-0703-3C42-8CBD-782318274E82}"/>
              </a:ext>
              <a:ext uri="{C183D7F6-B498-43B3-948B-1728B52AA6E4}">
                <adec:decorative xmlns:adec="http://schemas.microsoft.com/office/drawing/2017/decorative" val="1"/>
              </a:ext>
            </a:extLst>
          </p:cNvPr>
          <p:cNvGrpSpPr/>
          <p:nvPr userDrawn="1"/>
        </p:nvGrpSpPr>
        <p:grpSpPr>
          <a:xfrm>
            <a:off x="-2097374" y="875739"/>
            <a:ext cx="8397980" cy="2908667"/>
            <a:chOff x="-2096828" y="875736"/>
            <a:chExt cx="8395793" cy="2908667"/>
          </a:xfrm>
        </p:grpSpPr>
        <p:sp>
          <p:nvSpPr>
            <p:cNvPr id="11" name="Freeform 10">
              <a:extLst>
                <a:ext uri="{FF2B5EF4-FFF2-40B4-BE49-F238E27FC236}">
                  <a16:creationId xmlns:a16="http://schemas.microsoft.com/office/drawing/2014/main" id="{32D62845-97D5-614C-B24D-84368E89A872}"/>
                </a:ext>
                <a:ext uri="{C183D7F6-B498-43B3-948B-1728B52AA6E4}">
                  <adec:decorative xmlns:adec="http://schemas.microsoft.com/office/drawing/2017/decorative" val="1"/>
                </a:ext>
              </a:extLst>
            </p:cNvPr>
            <p:cNvSpPr/>
            <p:nvPr userDrawn="1"/>
          </p:nvSpPr>
          <p:spPr>
            <a:xfrm rot="2700000">
              <a:off x="874528" y="-2095620"/>
              <a:ext cx="2453081" cy="8395793"/>
            </a:xfrm>
            <a:custGeom>
              <a:avLst/>
              <a:gdLst>
                <a:gd name="connsiteX0" fmla="*/ 0 w 2453081"/>
                <a:gd name="connsiteY0" fmla="*/ 2451371 h 8395793"/>
                <a:gd name="connsiteX1" fmla="*/ 951724 w 2453081"/>
                <a:gd name="connsiteY1" fmla="*/ 1499646 h 8395793"/>
                <a:gd name="connsiteX2" fmla="*/ 2451371 w 2453081"/>
                <a:gd name="connsiteY2" fmla="*/ 0 h 8395793"/>
                <a:gd name="connsiteX3" fmla="*/ 2451371 w 2453081"/>
                <a:gd name="connsiteY3" fmla="*/ 8322767 h 8395793"/>
                <a:gd name="connsiteX4" fmla="*/ 2453081 w 2453081"/>
                <a:gd name="connsiteY4" fmla="*/ 8340727 h 8395793"/>
                <a:gd name="connsiteX5" fmla="*/ 2453076 w 2453081"/>
                <a:gd name="connsiteY5" fmla="*/ 8395793 h 8395793"/>
                <a:gd name="connsiteX6" fmla="*/ 2107648 w 2453081"/>
                <a:gd name="connsiteY6" fmla="*/ 8050365 h 8395793"/>
                <a:gd name="connsiteX7" fmla="*/ 2107650 w 2453081"/>
                <a:gd name="connsiteY7" fmla="*/ 8050364 h 8395793"/>
                <a:gd name="connsiteX8" fmla="*/ 0 w 2453081"/>
                <a:gd name="connsiteY8" fmla="*/ 5942713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3081" h="8395793">
                  <a:moveTo>
                    <a:pt x="0" y="2451371"/>
                  </a:moveTo>
                  <a:lnTo>
                    <a:pt x="951724" y="1499646"/>
                  </a:lnTo>
                  <a:lnTo>
                    <a:pt x="2451371" y="0"/>
                  </a:lnTo>
                  <a:lnTo>
                    <a:pt x="2451371" y="8322767"/>
                  </a:lnTo>
                  <a:lnTo>
                    <a:pt x="2453081" y="8340727"/>
                  </a:lnTo>
                  <a:lnTo>
                    <a:pt x="2453076" y="8395793"/>
                  </a:lnTo>
                  <a:lnTo>
                    <a:pt x="2107648" y="8050365"/>
                  </a:lnTo>
                  <a:lnTo>
                    <a:pt x="2107650" y="8050364"/>
                  </a:lnTo>
                  <a:lnTo>
                    <a:pt x="0" y="5942713"/>
                  </a:ln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2" name="Freeform 11">
              <a:extLst>
                <a:ext uri="{FF2B5EF4-FFF2-40B4-BE49-F238E27FC236}">
                  <a16:creationId xmlns:a16="http://schemas.microsoft.com/office/drawing/2014/main" id="{D8567B03-BB58-B046-8C08-41A6910CB75E}"/>
                </a:ext>
                <a:ext uri="{C183D7F6-B498-43B3-948B-1728B52AA6E4}">
                  <adec:decorative xmlns:adec="http://schemas.microsoft.com/office/drawing/2017/decorative" val="1"/>
                </a:ext>
              </a:extLst>
            </p:cNvPr>
            <p:cNvSpPr/>
            <p:nvPr userDrawn="1"/>
          </p:nvSpPr>
          <p:spPr>
            <a:xfrm rot="18900000">
              <a:off x="-1169136" y="3117277"/>
              <a:ext cx="6372785" cy="667126"/>
            </a:xfrm>
            <a:custGeom>
              <a:avLst/>
              <a:gdLst>
                <a:gd name="connsiteX0" fmla="*/ 6372785 w 6372785"/>
                <a:gd name="connsiteY0" fmla="*/ 0 h 667126"/>
                <a:gd name="connsiteX1" fmla="*/ 6372785 w 6372785"/>
                <a:gd name="connsiteY1" fmla="*/ 667126 h 667126"/>
                <a:gd name="connsiteX2" fmla="*/ 0 w 6372785"/>
                <a:gd name="connsiteY2" fmla="*/ 667126 h 667126"/>
                <a:gd name="connsiteX3" fmla="*/ 667126 w 6372785"/>
                <a:gd name="connsiteY3" fmla="*/ 0 h 667126"/>
              </a:gdLst>
              <a:ahLst/>
              <a:cxnLst>
                <a:cxn ang="0">
                  <a:pos x="connsiteX0" y="connsiteY0"/>
                </a:cxn>
                <a:cxn ang="0">
                  <a:pos x="connsiteX1" y="connsiteY1"/>
                </a:cxn>
                <a:cxn ang="0">
                  <a:pos x="connsiteX2" y="connsiteY2"/>
                </a:cxn>
                <a:cxn ang="0">
                  <a:pos x="connsiteX3" y="connsiteY3"/>
                </a:cxn>
              </a:cxnLst>
              <a:rect l="l" t="t" r="r" b="b"/>
              <a:pathLst>
                <a:path w="6372785" h="667126">
                  <a:moveTo>
                    <a:pt x="6372785" y="0"/>
                  </a:moveTo>
                  <a:lnTo>
                    <a:pt x="6372785" y="667126"/>
                  </a:lnTo>
                  <a:lnTo>
                    <a:pt x="0" y="667126"/>
                  </a:lnTo>
                  <a:lnTo>
                    <a:pt x="667126" y="0"/>
                  </a:lnTo>
                  <a:close/>
                </a:path>
              </a:pathLst>
            </a:custGeom>
            <a:gradFill>
              <a:gsLst>
                <a:gs pos="16000">
                  <a:schemeClr val="bg1">
                    <a:alpha val="0"/>
                  </a:schemeClr>
                </a:gs>
                <a:gs pos="77000">
                  <a:schemeClr val="tx2">
                    <a:lumMod val="0"/>
                    <a:lumOff val="100000"/>
                  </a:schemeClr>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grpSp>
      <p:sp>
        <p:nvSpPr>
          <p:cNvPr id="13" name="TextBox 12">
            <a:extLst>
              <a:ext uri="{FF2B5EF4-FFF2-40B4-BE49-F238E27FC236}">
                <a16:creationId xmlns:a16="http://schemas.microsoft.com/office/drawing/2014/main" id="{1BD12A38-34FF-DD48-95F6-31F5ED4772C8}"/>
              </a:ext>
            </a:extLst>
          </p:cNvPr>
          <p:cNvSpPr txBox="1"/>
          <p:nvPr userDrawn="1"/>
        </p:nvSpPr>
        <p:spPr>
          <a:xfrm>
            <a:off x="7124769" y="4133700"/>
            <a:ext cx="3586491" cy="692497"/>
          </a:xfrm>
          <a:prstGeom prst="rect">
            <a:avLst/>
          </a:prstGeom>
        </p:spPr>
        <p:txBody>
          <a:bodyPr wrap="square" lIns="0" tIns="0" rIns="0" bIns="0" rtlCol="0">
            <a:spAutoFit/>
          </a:bodyPr>
          <a:lstStyle/>
          <a:p>
            <a:pPr algn="r" defTabSz="914126" rtl="0" eaLnBrk="1" latinLnBrk="0" hangingPunct="1">
              <a:lnSpc>
                <a:spcPct val="90000"/>
              </a:lnSpc>
              <a:spcBef>
                <a:spcPct val="0"/>
              </a:spcBef>
              <a:spcAft>
                <a:spcPts val="600"/>
              </a:spcAft>
              <a:buNone/>
            </a:pPr>
            <a:r>
              <a:rPr lang="en-US" sz="4999" b="0" kern="1200" cap="none" baseline="0">
                <a:solidFill>
                  <a:schemeClr val="accent2"/>
                </a:solidFill>
                <a:latin typeface="+mj-lt"/>
                <a:ea typeface="+mj-ea"/>
                <a:cs typeface="+mj-cs"/>
              </a:rPr>
              <a:t>Thank You</a:t>
            </a:r>
          </a:p>
        </p:txBody>
      </p:sp>
      <p:pic>
        <p:nvPicPr>
          <p:cNvPr id="14" name="Graphic 13">
            <a:extLst>
              <a:ext uri="{FF2B5EF4-FFF2-40B4-BE49-F238E27FC236}">
                <a16:creationId xmlns:a16="http://schemas.microsoft.com/office/drawing/2014/main" id="{BA341B9A-C8D2-EA4F-9D8A-9922D0AD01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196" y="6218399"/>
            <a:ext cx="1540152" cy="557784"/>
          </a:xfrm>
          <a:prstGeom prst="rect">
            <a:avLst/>
          </a:prstGeom>
        </p:spPr>
      </p:pic>
      <p:sp>
        <p:nvSpPr>
          <p:cNvPr id="15" name="Copyright" descr="Confidential copyright VMware, Inc. 2021">
            <a:extLst>
              <a:ext uri="{FF2B5EF4-FFF2-40B4-BE49-F238E27FC236}">
                <a16:creationId xmlns:a16="http://schemas.microsoft.com/office/drawing/2014/main" id="{EA2C7395-580D-D445-BAF2-54BDC05A9BAD}"/>
              </a:ext>
            </a:extLst>
          </p:cNvPr>
          <p:cNvSpPr txBox="1"/>
          <p:nvPr userDrawn="1"/>
        </p:nvSpPr>
        <p:spPr bwMode="white">
          <a:xfrm flipH="1">
            <a:off x="1975048" y="6462226"/>
            <a:ext cx="1729338" cy="186690"/>
          </a:xfrm>
          <a:prstGeom prst="rect">
            <a:avLst/>
          </a:prstGeom>
          <a:noFill/>
        </p:spPr>
        <p:txBody>
          <a:bodyPr wrap="none" lIns="0" tIns="0" rIns="0" bIns="0" rtlCol="0" anchor="ctr">
            <a:noAutofit/>
          </a:bodyPr>
          <a:lstStyle/>
          <a:p>
            <a:pPr>
              <a:lnSpc>
                <a:spcPct val="90000"/>
              </a:lnSpc>
            </a:pPr>
            <a:r>
              <a:rPr lang="en-US" sz="800">
                <a:solidFill>
                  <a:schemeClr val="tx2"/>
                </a:solidFill>
                <a:latin typeface="+mj-lt"/>
                <a:ea typeface="Verdana" panose="020B0604030504040204" pitchFamily="34" charset="0"/>
                <a:cs typeface="Verdana" panose="020B0604030504040204" pitchFamily="34" charset="0"/>
              </a:rPr>
              <a:t> ©2022 VMware, Inc.</a:t>
            </a:r>
          </a:p>
        </p:txBody>
      </p:sp>
    </p:spTree>
    <p:extLst>
      <p:ext uri="{BB962C8B-B14F-4D97-AF65-F5344CB8AC3E}">
        <p14:creationId xmlns:p14="http://schemas.microsoft.com/office/powerpoint/2010/main" val="298600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Font Check">
    <p:bg>
      <p:bgPr>
        <a:solidFill>
          <a:schemeClr val="accent5"/>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29BE03A-21B0-4196-A033-4E90957BA156}"/>
              </a:ext>
            </a:extLst>
          </p:cNvPr>
          <p:cNvSpPr>
            <a:spLocks noGrp="1"/>
          </p:cNvSpPr>
          <p:nvPr>
            <p:ph type="title" hasCustomPrompt="1"/>
          </p:nvPr>
        </p:nvSpPr>
        <p:spPr/>
        <p:txBody>
          <a:bodyPr/>
          <a:lstStyle>
            <a:lvl1pPr>
              <a:defRPr>
                <a:solidFill>
                  <a:schemeClr val="bg1"/>
                </a:solidFill>
              </a:defRPr>
            </a:lvl1pPr>
          </a:lstStyle>
          <a:p>
            <a:r>
              <a:rPr lang="en-US" sz="2799">
                <a:solidFill>
                  <a:schemeClr val="bg1"/>
                </a:solidFill>
              </a:rPr>
              <a:t>Metropolis Font Check</a:t>
            </a:r>
          </a:p>
        </p:txBody>
      </p:sp>
      <p:sp>
        <p:nvSpPr>
          <p:cNvPr id="51" name="Subtitle 2">
            <a:extLst>
              <a:ext uri="{FF2B5EF4-FFF2-40B4-BE49-F238E27FC236}">
                <a16:creationId xmlns:a16="http://schemas.microsoft.com/office/drawing/2014/main" id="{CB049186-CC25-4BD3-8410-4DE62ED4B08B}"/>
              </a:ext>
            </a:extLst>
          </p:cNvPr>
          <p:cNvSpPr>
            <a:spLocks noGrp="1"/>
          </p:cNvSpPr>
          <p:nvPr>
            <p:ph type="subTitle" idx="10" hasCustomPrompt="1"/>
          </p:nvPr>
        </p:nvSpPr>
        <p:spPr>
          <a:xfrm>
            <a:off x="593022" y="838105"/>
            <a:ext cx="10965543" cy="247743"/>
          </a:xfrm>
        </p:spPr>
        <p:txBody>
          <a:bodyPr/>
          <a:lstStyle>
            <a:lvl1pPr marL="0" indent="0" algn="l">
              <a:buNone/>
              <a:defRPr sz="1999">
                <a:solidFill>
                  <a:schemeClr val="bg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Is the Metropolis font installed on my computer?</a:t>
            </a:r>
          </a:p>
        </p:txBody>
      </p:sp>
      <p:sp>
        <p:nvSpPr>
          <p:cNvPr id="43" name="Rectangle 42" descr="Do the fonts in the words below match on your screen?">
            <a:extLst>
              <a:ext uri="{FF2B5EF4-FFF2-40B4-BE49-F238E27FC236}">
                <a16:creationId xmlns:a16="http://schemas.microsoft.com/office/drawing/2014/main" id="{51A92F24-FC82-4FA9-9362-801284731CC8}"/>
              </a:ext>
            </a:extLst>
          </p:cNvPr>
          <p:cNvSpPr/>
          <p:nvPr userDrawn="1"/>
        </p:nvSpPr>
        <p:spPr bwMode="gray">
          <a:xfrm>
            <a:off x="623527" y="1616678"/>
            <a:ext cx="4634944" cy="244100"/>
          </a:xfrm>
          <a:prstGeom prst="rect">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r>
              <a:rPr lang="en-US" sz="1100">
                <a:solidFill>
                  <a:schemeClr val="bg1"/>
                </a:solidFill>
              </a:rPr>
              <a:t>Do the fonts in the words below match on your screen?</a:t>
            </a:r>
          </a:p>
        </p:txBody>
      </p:sp>
      <p:cxnSp>
        <p:nvCxnSpPr>
          <p:cNvPr id="45" name="Straight Connector 44">
            <a:extLst>
              <a:ext uri="{FF2B5EF4-FFF2-40B4-BE49-F238E27FC236}">
                <a16:creationId xmlns:a16="http://schemas.microsoft.com/office/drawing/2014/main" id="{B59E37DB-3217-4772-AE8E-E9673A139975}"/>
              </a:ext>
              <a:ext uri="{C183D7F6-B498-43B3-948B-1728B52AA6E4}">
                <adec:decorative xmlns:adec="http://schemas.microsoft.com/office/drawing/2017/decorative" val="1"/>
              </a:ext>
            </a:extLst>
          </p:cNvPr>
          <p:cNvCxnSpPr>
            <a:cxnSpLocks/>
          </p:cNvCxnSpPr>
          <p:nvPr userDrawn="1"/>
        </p:nvCxnSpPr>
        <p:spPr>
          <a:xfrm>
            <a:off x="623527" y="1860778"/>
            <a:ext cx="7301750" cy="0"/>
          </a:xfrm>
          <a:prstGeom prst="line">
            <a:avLst/>
          </a:prstGeom>
          <a:ln w="25400">
            <a:solidFill>
              <a:schemeClr val="accent5">
                <a:lumMod val="50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0DFE264-D676-EA48-BBA7-F4F0331FA26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57326" y="2219739"/>
            <a:ext cx="3089114" cy="557972"/>
          </a:xfrm>
          <a:prstGeom prst="rect">
            <a:avLst/>
          </a:prstGeom>
        </p:spPr>
      </p:pic>
      <p:sp>
        <p:nvSpPr>
          <p:cNvPr id="44" name="Text Placeholder 43">
            <a:extLst>
              <a:ext uri="{FF2B5EF4-FFF2-40B4-BE49-F238E27FC236}">
                <a16:creationId xmlns:a16="http://schemas.microsoft.com/office/drawing/2014/main" id="{DDDC76C1-EE98-469A-A6AD-21148374D6C8}"/>
              </a:ext>
            </a:extLst>
          </p:cNvPr>
          <p:cNvSpPr>
            <a:spLocks noGrp="1"/>
          </p:cNvSpPr>
          <p:nvPr>
            <p:ph type="body" sz="quarter" idx="12" hasCustomPrompt="1"/>
          </p:nvPr>
        </p:nvSpPr>
        <p:spPr>
          <a:xfrm>
            <a:off x="598270" y="2908233"/>
            <a:ext cx="5356032" cy="895350"/>
          </a:xfrm>
        </p:spPr>
        <p:txBody>
          <a:bodyPr/>
          <a:lstStyle>
            <a:lvl1pPr>
              <a:defRPr sz="4899">
                <a:solidFill>
                  <a:schemeClr val="bg1"/>
                </a:solidFill>
              </a:defRPr>
            </a:lvl1pPr>
            <a:lvl2pPr>
              <a:defRPr sz="3599">
                <a:solidFill>
                  <a:schemeClr val="bg1"/>
                </a:solidFill>
              </a:defRPr>
            </a:lvl2pPr>
            <a:lvl3pPr>
              <a:defRPr sz="3199">
                <a:solidFill>
                  <a:schemeClr val="bg1"/>
                </a:solidFill>
              </a:defRPr>
            </a:lvl3pPr>
            <a:lvl4pPr>
              <a:defRPr sz="2799">
                <a:solidFill>
                  <a:schemeClr val="bg1"/>
                </a:solidFill>
              </a:defRPr>
            </a:lvl4pPr>
            <a:lvl5pPr>
              <a:defRPr sz="2799">
                <a:solidFill>
                  <a:schemeClr val="bg1"/>
                </a:solidFill>
              </a:defRPr>
            </a:lvl5pPr>
          </a:lstStyle>
          <a:p>
            <a:pPr lvl="0"/>
            <a:r>
              <a:rPr lang="en-US"/>
              <a:t>Metropolis</a:t>
            </a:r>
          </a:p>
        </p:txBody>
      </p:sp>
      <p:pic>
        <p:nvPicPr>
          <p:cNvPr id="5" name="Picture 4">
            <a:extLst>
              <a:ext uri="{FF2B5EF4-FFF2-40B4-BE49-F238E27FC236}">
                <a16:creationId xmlns:a16="http://schemas.microsoft.com/office/drawing/2014/main" id="{A0BB7D6E-2488-A644-A910-415B17221FB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032483" y="2242895"/>
            <a:ext cx="4744342" cy="538407"/>
          </a:xfrm>
          <a:prstGeom prst="rect">
            <a:avLst/>
          </a:prstGeom>
        </p:spPr>
      </p:pic>
      <p:sp>
        <p:nvSpPr>
          <p:cNvPr id="63" name="Text Placeholder 43">
            <a:extLst>
              <a:ext uri="{FF2B5EF4-FFF2-40B4-BE49-F238E27FC236}">
                <a16:creationId xmlns:a16="http://schemas.microsoft.com/office/drawing/2014/main" id="{6C28CB3F-7257-499E-B2F6-B9B1B38D820E}"/>
              </a:ext>
            </a:extLst>
          </p:cNvPr>
          <p:cNvSpPr>
            <a:spLocks noGrp="1"/>
          </p:cNvSpPr>
          <p:nvPr>
            <p:ph type="body" sz="quarter" idx="13" hasCustomPrompt="1"/>
          </p:nvPr>
        </p:nvSpPr>
        <p:spPr>
          <a:xfrm>
            <a:off x="5985242" y="2908233"/>
            <a:ext cx="5356032" cy="895350"/>
          </a:xfrm>
        </p:spPr>
        <p:txBody>
          <a:bodyPr/>
          <a:lstStyle>
            <a:lvl1pPr>
              <a:defRPr sz="4899">
                <a:solidFill>
                  <a:schemeClr val="bg1"/>
                </a:solidFill>
                <a:latin typeface="+mj-lt"/>
              </a:defRPr>
            </a:lvl1pPr>
            <a:lvl2pPr>
              <a:defRPr sz="3599">
                <a:solidFill>
                  <a:schemeClr val="bg1"/>
                </a:solidFill>
              </a:defRPr>
            </a:lvl2pPr>
            <a:lvl3pPr>
              <a:defRPr sz="3199">
                <a:solidFill>
                  <a:schemeClr val="bg1"/>
                </a:solidFill>
              </a:defRPr>
            </a:lvl3pPr>
            <a:lvl4pPr>
              <a:defRPr sz="2799">
                <a:solidFill>
                  <a:schemeClr val="bg1"/>
                </a:solidFill>
              </a:defRPr>
            </a:lvl4pPr>
            <a:lvl5pPr>
              <a:defRPr sz="2799">
                <a:solidFill>
                  <a:schemeClr val="bg1"/>
                </a:solidFill>
              </a:defRPr>
            </a:lvl5pPr>
          </a:lstStyle>
          <a:p>
            <a:pPr lvl="0"/>
            <a:r>
              <a:rPr lang="en-US"/>
              <a:t>Metropolis Light</a:t>
            </a:r>
          </a:p>
        </p:txBody>
      </p:sp>
    </p:spTree>
    <p:extLst>
      <p:ext uri="{BB962C8B-B14F-4D97-AF65-F5344CB8AC3E}">
        <p14:creationId xmlns:p14="http://schemas.microsoft.com/office/powerpoint/2010/main" val="165832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61" name="grey boxes">
            <a:extLst>
              <a:ext uri="{FF2B5EF4-FFF2-40B4-BE49-F238E27FC236}">
                <a16:creationId xmlns:a16="http://schemas.microsoft.com/office/drawing/2014/main" id="{E2F285D2-B641-461F-87F0-20A9C65B2EF7}"/>
              </a:ext>
              <a:ext uri="{C183D7F6-B498-43B3-948B-1728B52AA6E4}">
                <adec:decorative xmlns:adec="http://schemas.microsoft.com/office/drawing/2017/decorative" val="1"/>
              </a:ext>
            </a:extLst>
          </p:cNvPr>
          <p:cNvGrpSpPr/>
          <p:nvPr userDrawn="1"/>
        </p:nvGrpSpPr>
        <p:grpSpPr bwMode="gray">
          <a:xfrm>
            <a:off x="609600" y="1600205"/>
            <a:ext cx="10058560" cy="4580469"/>
            <a:chOff x="609441" y="1600198"/>
            <a:chExt cx="10055941" cy="4580469"/>
          </a:xfrm>
        </p:grpSpPr>
        <p:sp>
          <p:nvSpPr>
            <p:cNvPr id="110" name="Rectangle 109">
              <a:extLst>
                <a:ext uri="{FF2B5EF4-FFF2-40B4-BE49-F238E27FC236}">
                  <a16:creationId xmlns:a16="http://schemas.microsoft.com/office/drawing/2014/main" id="{115EE1AC-AAA1-4CAF-886B-474B1A0C95C4}"/>
                </a:ext>
                <a:ext uri="{C183D7F6-B498-43B3-948B-1728B52AA6E4}">
                  <adec:decorative xmlns:adec="http://schemas.microsoft.com/office/drawing/2017/decorative" val="1"/>
                </a:ext>
              </a:extLst>
            </p:cNvPr>
            <p:cNvSpPr/>
            <p:nvPr/>
          </p:nvSpPr>
          <p:spPr bwMode="gray">
            <a:xfrm>
              <a:off x="609441" y="1600199"/>
              <a:ext cx="914203"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p>
          </p:txBody>
        </p:sp>
        <p:sp>
          <p:nvSpPr>
            <p:cNvPr id="111" name="Rectangle 110">
              <a:extLst>
                <a:ext uri="{FF2B5EF4-FFF2-40B4-BE49-F238E27FC236}">
                  <a16:creationId xmlns:a16="http://schemas.microsoft.com/office/drawing/2014/main" id="{7037B7F2-249C-4DB7-A4FF-AD7E08892A0F}"/>
                </a:ext>
                <a:ext uri="{C183D7F6-B498-43B3-948B-1728B52AA6E4}">
                  <adec:decorative xmlns:adec="http://schemas.microsoft.com/office/drawing/2017/decorative" val="1"/>
                </a:ext>
              </a:extLst>
            </p:cNvPr>
            <p:cNvSpPr/>
            <p:nvPr/>
          </p:nvSpPr>
          <p:spPr bwMode="gray">
            <a:xfrm>
              <a:off x="2436448" y="1600198"/>
              <a:ext cx="915282"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p>
          </p:txBody>
        </p:sp>
        <p:sp>
          <p:nvSpPr>
            <p:cNvPr id="112" name="Rectangle 111">
              <a:extLst>
                <a:ext uri="{FF2B5EF4-FFF2-40B4-BE49-F238E27FC236}">
                  <a16:creationId xmlns:a16="http://schemas.microsoft.com/office/drawing/2014/main" id="{6B02FE08-2379-4E6C-AE27-D7D2ECAB18B8}"/>
                </a:ext>
                <a:ext uri="{C183D7F6-B498-43B3-948B-1728B52AA6E4}">
                  <adec:decorative xmlns:adec="http://schemas.microsoft.com/office/drawing/2017/decorative" val="1"/>
                </a:ext>
              </a:extLst>
            </p:cNvPr>
            <p:cNvSpPr/>
            <p:nvPr/>
          </p:nvSpPr>
          <p:spPr bwMode="gray">
            <a:xfrm>
              <a:off x="4263453"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p>
          </p:txBody>
        </p:sp>
        <p:sp>
          <p:nvSpPr>
            <p:cNvPr id="113" name="Rectangle 112">
              <a:extLst>
                <a:ext uri="{FF2B5EF4-FFF2-40B4-BE49-F238E27FC236}">
                  <a16:creationId xmlns:a16="http://schemas.microsoft.com/office/drawing/2014/main" id="{D7C17E9A-3B70-4668-8EAE-9C7D73BACCA1}"/>
                </a:ext>
                <a:ext uri="{C183D7F6-B498-43B3-948B-1728B52AA6E4}">
                  <adec:decorative xmlns:adec="http://schemas.microsoft.com/office/drawing/2017/decorative" val="1"/>
                </a:ext>
              </a:extLst>
            </p:cNvPr>
            <p:cNvSpPr/>
            <p:nvPr/>
          </p:nvSpPr>
          <p:spPr bwMode="gray">
            <a:xfrm>
              <a:off x="6090459"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p>
          </p:txBody>
        </p:sp>
        <p:sp>
          <p:nvSpPr>
            <p:cNvPr id="114" name="Rectangle 113">
              <a:extLst>
                <a:ext uri="{FF2B5EF4-FFF2-40B4-BE49-F238E27FC236}">
                  <a16:creationId xmlns:a16="http://schemas.microsoft.com/office/drawing/2014/main" id="{E02751E5-34AD-4357-BC67-2269F668FD57}"/>
                </a:ext>
                <a:ext uri="{C183D7F6-B498-43B3-948B-1728B52AA6E4}">
                  <adec:decorative xmlns:adec="http://schemas.microsoft.com/office/drawing/2017/decorative" val="1"/>
                </a:ext>
              </a:extLst>
            </p:cNvPr>
            <p:cNvSpPr/>
            <p:nvPr/>
          </p:nvSpPr>
          <p:spPr bwMode="gray">
            <a:xfrm>
              <a:off x="7921943" y="1600198"/>
              <a:ext cx="916431"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p>
          </p:txBody>
        </p:sp>
        <p:sp>
          <p:nvSpPr>
            <p:cNvPr id="115" name="Rectangle 114">
              <a:extLst>
                <a:ext uri="{FF2B5EF4-FFF2-40B4-BE49-F238E27FC236}">
                  <a16:creationId xmlns:a16="http://schemas.microsoft.com/office/drawing/2014/main" id="{452A85DA-B39F-40AB-B423-9F7CCB3D0D63}"/>
                </a:ext>
                <a:ext uri="{C183D7F6-B498-43B3-948B-1728B52AA6E4}">
                  <adec:decorative xmlns:adec="http://schemas.microsoft.com/office/drawing/2017/decorative" val="1"/>
                </a:ext>
              </a:extLst>
            </p:cNvPr>
            <p:cNvSpPr/>
            <p:nvPr/>
          </p:nvSpPr>
          <p:spPr bwMode="gray">
            <a:xfrm>
              <a:off x="9750028" y="1600198"/>
              <a:ext cx="915354"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p>
          </p:txBody>
        </p:sp>
      </p:grpSp>
      <p:grpSp>
        <p:nvGrpSpPr>
          <p:cNvPr id="2" name="Group 1">
            <a:extLst>
              <a:ext uri="{FF2B5EF4-FFF2-40B4-BE49-F238E27FC236}">
                <a16:creationId xmlns:a16="http://schemas.microsoft.com/office/drawing/2014/main" id="{FEACC7A9-0E02-EC44-8212-DCAA966470C0}"/>
              </a:ext>
              <a:ext uri="{C183D7F6-B498-43B3-948B-1728B52AA6E4}">
                <adec:decorative xmlns:adec="http://schemas.microsoft.com/office/drawing/2017/decorative" val="1"/>
              </a:ext>
            </a:extLst>
          </p:cNvPr>
          <p:cNvGrpSpPr/>
          <p:nvPr userDrawn="1"/>
        </p:nvGrpSpPr>
        <p:grpSpPr>
          <a:xfrm>
            <a:off x="0" y="0"/>
            <a:ext cx="12192001" cy="6858004"/>
            <a:chOff x="0" y="0"/>
            <a:chExt cx="12188826" cy="6858004"/>
          </a:xfrm>
        </p:grpSpPr>
        <p:cxnSp>
          <p:nvCxnSpPr>
            <p:cNvPr id="85" name="Straight Connector 84">
              <a:extLst>
                <a:ext uri="{FF2B5EF4-FFF2-40B4-BE49-F238E27FC236}">
                  <a16:creationId xmlns:a16="http://schemas.microsoft.com/office/drawing/2014/main" id="{5B6B4CFD-041A-4081-89A4-C2B194E6465E}"/>
                </a:ext>
                <a:ext uri="{C183D7F6-B498-43B3-948B-1728B52AA6E4}">
                  <adec:decorative xmlns:adec="http://schemas.microsoft.com/office/drawing/2017/decorative" val="1"/>
                </a:ext>
              </a:extLst>
            </p:cNvPr>
            <p:cNvCxnSpPr/>
            <p:nvPr/>
          </p:nvCxnSpPr>
          <p:spPr bwMode="gray">
            <a:xfrm>
              <a:off x="609601"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63B978F-4215-434A-A0BE-E77776CE37B1}"/>
                </a:ext>
                <a:ext uri="{C183D7F6-B498-43B3-948B-1728B52AA6E4}">
                  <adec:decorative xmlns:adec="http://schemas.microsoft.com/office/drawing/2017/decorative" val="1"/>
                </a:ext>
              </a:extLst>
            </p:cNvPr>
            <p:cNvCxnSpPr/>
            <p:nvPr/>
          </p:nvCxnSpPr>
          <p:spPr bwMode="gray">
            <a:xfrm>
              <a:off x="1523644"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9EEB78C-3DA9-4AD7-BFB1-207EDE403F9D}"/>
                </a:ext>
                <a:ext uri="{C183D7F6-B498-43B3-948B-1728B52AA6E4}">
                  <adec:decorative xmlns:adec="http://schemas.microsoft.com/office/drawing/2017/decorative" val="1"/>
                </a:ext>
              </a:extLst>
            </p:cNvPr>
            <p:cNvCxnSpPr/>
            <p:nvPr/>
          </p:nvCxnSpPr>
          <p:spPr bwMode="gray">
            <a:xfrm>
              <a:off x="1980665"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062D7CE-4A4A-4C41-833F-B30B3E74AEAC}"/>
                </a:ext>
                <a:ext uri="{C183D7F6-B498-43B3-948B-1728B52AA6E4}">
                  <adec:decorative xmlns:adec="http://schemas.microsoft.com/office/drawing/2017/decorative" val="1"/>
                </a:ext>
              </a:extLst>
            </p:cNvPr>
            <p:cNvCxnSpPr/>
            <p:nvPr/>
          </p:nvCxnSpPr>
          <p:spPr bwMode="gray">
            <a:xfrm>
              <a:off x="2437686"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9C628EF-969E-4429-A992-9AD0AFECF81E}"/>
                </a:ext>
                <a:ext uri="{C183D7F6-B498-43B3-948B-1728B52AA6E4}">
                  <adec:decorative xmlns:adec="http://schemas.microsoft.com/office/drawing/2017/decorative" val="1"/>
                </a:ext>
              </a:extLst>
            </p:cNvPr>
            <p:cNvCxnSpPr/>
            <p:nvPr/>
          </p:nvCxnSpPr>
          <p:spPr bwMode="gray">
            <a:xfrm>
              <a:off x="2894708"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C7BD383-0D5C-4E3A-99F7-4DC5A51DF948}"/>
                </a:ext>
                <a:ext uri="{C183D7F6-B498-43B3-948B-1728B52AA6E4}">
                  <adec:decorative xmlns:adec="http://schemas.microsoft.com/office/drawing/2017/decorative" val="1"/>
                </a:ext>
              </a:extLst>
            </p:cNvPr>
            <p:cNvCxnSpPr/>
            <p:nvPr/>
          </p:nvCxnSpPr>
          <p:spPr bwMode="gray">
            <a:xfrm>
              <a:off x="3351729"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AA2EE63-4F24-4A26-9268-D15D92D5B068}"/>
                </a:ext>
                <a:ext uri="{C183D7F6-B498-43B3-948B-1728B52AA6E4}">
                  <adec:decorative xmlns:adec="http://schemas.microsoft.com/office/drawing/2017/decorative" val="1"/>
                </a:ext>
              </a:extLst>
            </p:cNvPr>
            <p:cNvCxnSpPr/>
            <p:nvPr/>
          </p:nvCxnSpPr>
          <p:spPr bwMode="gray">
            <a:xfrm>
              <a:off x="3808750"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64BB08D-864A-44D4-88F6-679DBAE518B7}"/>
                </a:ext>
                <a:ext uri="{C183D7F6-B498-43B3-948B-1728B52AA6E4}">
                  <adec:decorative xmlns:adec="http://schemas.microsoft.com/office/drawing/2017/decorative" val="1"/>
                </a:ext>
              </a:extLst>
            </p:cNvPr>
            <p:cNvCxnSpPr/>
            <p:nvPr/>
          </p:nvCxnSpPr>
          <p:spPr bwMode="gray">
            <a:xfrm>
              <a:off x="4265772"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FA3F8A1-60DA-47E1-92DD-967475B2DF58}"/>
                </a:ext>
                <a:ext uri="{C183D7F6-B498-43B3-948B-1728B52AA6E4}">
                  <adec:decorative xmlns:adec="http://schemas.microsoft.com/office/drawing/2017/decorative" val="1"/>
                </a:ext>
              </a:extLst>
            </p:cNvPr>
            <p:cNvCxnSpPr/>
            <p:nvPr/>
          </p:nvCxnSpPr>
          <p:spPr bwMode="gray">
            <a:xfrm>
              <a:off x="4722793"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DECF40D-CC60-45F8-B236-F9FAC1F3E8CF}"/>
                </a:ext>
                <a:ext uri="{C183D7F6-B498-43B3-948B-1728B52AA6E4}">
                  <adec:decorative xmlns:adec="http://schemas.microsoft.com/office/drawing/2017/decorative" val="1"/>
                </a:ext>
              </a:extLst>
            </p:cNvPr>
            <p:cNvCxnSpPr/>
            <p:nvPr/>
          </p:nvCxnSpPr>
          <p:spPr bwMode="gray">
            <a:xfrm>
              <a:off x="5179814"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23BAEC6-A3C2-4892-9093-BD8EA8A7E0F6}"/>
                </a:ext>
                <a:ext uri="{C183D7F6-B498-43B3-948B-1728B52AA6E4}">
                  <adec:decorative xmlns:adec="http://schemas.microsoft.com/office/drawing/2017/decorative" val="1"/>
                </a:ext>
              </a:extLst>
            </p:cNvPr>
            <p:cNvCxnSpPr/>
            <p:nvPr/>
          </p:nvCxnSpPr>
          <p:spPr bwMode="gray">
            <a:xfrm>
              <a:off x="5636836"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4E16FB9-EDCA-4CA6-9212-0AEBFCE175D7}"/>
                </a:ext>
                <a:ext uri="{C183D7F6-B498-43B3-948B-1728B52AA6E4}">
                  <adec:decorative xmlns:adec="http://schemas.microsoft.com/office/drawing/2017/decorative" val="1"/>
                </a:ext>
              </a:extLst>
            </p:cNvPr>
            <p:cNvCxnSpPr/>
            <p:nvPr/>
          </p:nvCxnSpPr>
          <p:spPr bwMode="gray">
            <a:xfrm>
              <a:off x="6093857"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3AE637F-804F-4244-9AA9-FF4A629A143C}"/>
                </a:ext>
                <a:ext uri="{C183D7F6-B498-43B3-948B-1728B52AA6E4}">
                  <adec:decorative xmlns:adec="http://schemas.microsoft.com/office/drawing/2017/decorative" val="1"/>
                </a:ext>
              </a:extLst>
            </p:cNvPr>
            <p:cNvCxnSpPr/>
            <p:nvPr/>
          </p:nvCxnSpPr>
          <p:spPr bwMode="gray">
            <a:xfrm>
              <a:off x="6550878"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EFB8414-3949-428A-B700-7C38A44425B2}"/>
                </a:ext>
                <a:ext uri="{C183D7F6-B498-43B3-948B-1728B52AA6E4}">
                  <adec:decorative xmlns:adec="http://schemas.microsoft.com/office/drawing/2017/decorative" val="1"/>
                </a:ext>
              </a:extLst>
            </p:cNvPr>
            <p:cNvCxnSpPr/>
            <p:nvPr/>
          </p:nvCxnSpPr>
          <p:spPr bwMode="gray">
            <a:xfrm>
              <a:off x="7007900"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A61D1AB-B7D2-4169-B38F-56371D50E1DA}"/>
                </a:ext>
                <a:ext uri="{C183D7F6-B498-43B3-948B-1728B52AA6E4}">
                  <adec:decorative xmlns:adec="http://schemas.microsoft.com/office/drawing/2017/decorative" val="1"/>
                </a:ext>
              </a:extLst>
            </p:cNvPr>
            <p:cNvCxnSpPr/>
            <p:nvPr/>
          </p:nvCxnSpPr>
          <p:spPr bwMode="gray">
            <a:xfrm>
              <a:off x="7464921"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00C4593-A442-4B6C-8E9D-80BFEB1746D6}"/>
                </a:ext>
                <a:ext uri="{C183D7F6-B498-43B3-948B-1728B52AA6E4}">
                  <adec:decorative xmlns:adec="http://schemas.microsoft.com/office/drawing/2017/decorative" val="1"/>
                </a:ext>
              </a:extLst>
            </p:cNvPr>
            <p:cNvCxnSpPr/>
            <p:nvPr/>
          </p:nvCxnSpPr>
          <p:spPr bwMode="gray">
            <a:xfrm>
              <a:off x="7921943"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5B5E413-FAFF-430F-B105-4D122D50AEE1}"/>
                </a:ext>
                <a:ext uri="{C183D7F6-B498-43B3-948B-1728B52AA6E4}">
                  <adec:decorative xmlns:adec="http://schemas.microsoft.com/office/drawing/2017/decorative" val="1"/>
                </a:ext>
              </a:extLst>
            </p:cNvPr>
            <p:cNvCxnSpPr/>
            <p:nvPr/>
          </p:nvCxnSpPr>
          <p:spPr bwMode="gray">
            <a:xfrm>
              <a:off x="8378964"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B845328-662D-4D12-A209-6A0B1E78DF14}"/>
                </a:ext>
                <a:ext uri="{C183D7F6-B498-43B3-948B-1728B52AA6E4}">
                  <adec:decorative xmlns:adec="http://schemas.microsoft.com/office/drawing/2017/decorative" val="1"/>
                </a:ext>
              </a:extLst>
            </p:cNvPr>
            <p:cNvCxnSpPr/>
            <p:nvPr/>
          </p:nvCxnSpPr>
          <p:spPr bwMode="gray">
            <a:xfrm>
              <a:off x="8835985"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AC19B5D-D919-4A48-953C-03994329E19B}"/>
                </a:ext>
                <a:ext uri="{C183D7F6-B498-43B3-948B-1728B52AA6E4}">
                  <adec:decorative xmlns:adec="http://schemas.microsoft.com/office/drawing/2017/decorative" val="1"/>
                </a:ext>
              </a:extLst>
            </p:cNvPr>
            <p:cNvCxnSpPr/>
            <p:nvPr/>
          </p:nvCxnSpPr>
          <p:spPr bwMode="gray">
            <a:xfrm>
              <a:off x="9750028"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C81C8DC-CB2F-445A-8F7B-5A864393B553}"/>
                </a:ext>
                <a:ext uri="{C183D7F6-B498-43B3-948B-1728B52AA6E4}">
                  <adec:decorative xmlns:adec="http://schemas.microsoft.com/office/drawing/2017/decorative" val="1"/>
                </a:ext>
              </a:extLst>
            </p:cNvPr>
            <p:cNvCxnSpPr/>
            <p:nvPr/>
          </p:nvCxnSpPr>
          <p:spPr bwMode="gray">
            <a:xfrm>
              <a:off x="9293007"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3CD9F68-6C35-4B43-B8E1-1ABF75D8D588}"/>
                </a:ext>
                <a:ext uri="{C183D7F6-B498-43B3-948B-1728B52AA6E4}">
                  <adec:decorative xmlns:adec="http://schemas.microsoft.com/office/drawing/2017/decorative" val="1"/>
                </a:ext>
              </a:extLst>
            </p:cNvPr>
            <p:cNvCxnSpPr/>
            <p:nvPr/>
          </p:nvCxnSpPr>
          <p:spPr bwMode="gray">
            <a:xfrm>
              <a:off x="10207049"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BBCE95B-721C-44A5-8B94-8F0E42FF53FE}"/>
                </a:ext>
                <a:ext uri="{C183D7F6-B498-43B3-948B-1728B52AA6E4}">
                  <adec:decorative xmlns:adec="http://schemas.microsoft.com/office/drawing/2017/decorative" val="1"/>
                </a:ext>
              </a:extLst>
            </p:cNvPr>
            <p:cNvCxnSpPr/>
            <p:nvPr/>
          </p:nvCxnSpPr>
          <p:spPr bwMode="gray">
            <a:xfrm>
              <a:off x="10664071"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B934F61-1ED7-4209-A1E3-04C68085B10E}"/>
                </a:ext>
                <a:ext uri="{C183D7F6-B498-43B3-948B-1728B52AA6E4}">
                  <adec:decorative xmlns:adec="http://schemas.microsoft.com/office/drawing/2017/decorative" val="1"/>
                </a:ext>
              </a:extLst>
            </p:cNvPr>
            <p:cNvCxnSpPr/>
            <p:nvPr/>
          </p:nvCxnSpPr>
          <p:spPr bwMode="gray">
            <a:xfrm>
              <a:off x="11121092"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F636E46-095E-439D-B78B-EBC72DB23290}"/>
                </a:ext>
                <a:ext uri="{C183D7F6-B498-43B3-948B-1728B52AA6E4}">
                  <adec:decorative xmlns:adec="http://schemas.microsoft.com/office/drawing/2017/decorative" val="1"/>
                </a:ext>
              </a:extLst>
            </p:cNvPr>
            <p:cNvCxnSpPr/>
            <p:nvPr/>
          </p:nvCxnSpPr>
          <p:spPr bwMode="gray">
            <a:xfrm>
              <a:off x="1066622"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61497272-E949-488B-B9F6-FD10BA6526BF}"/>
                </a:ext>
                <a:ext uri="{C183D7F6-B498-43B3-948B-1728B52AA6E4}">
                  <adec:decorative xmlns:adec="http://schemas.microsoft.com/office/drawing/2017/decorative" val="1"/>
                </a:ext>
              </a:extLst>
            </p:cNvPr>
            <p:cNvCxnSpPr/>
            <p:nvPr/>
          </p:nvCxnSpPr>
          <p:spPr bwMode="gray">
            <a:xfrm>
              <a:off x="11572105"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34689D4-9BAE-40BF-B953-E1A0CA4F5C15}"/>
                </a:ext>
                <a:ext uri="{C183D7F6-B498-43B3-948B-1728B52AA6E4}">
                  <adec:decorative xmlns:adec="http://schemas.microsoft.com/office/drawing/2017/decorative" val="1"/>
                </a:ext>
              </a:extLst>
            </p:cNvPr>
            <p:cNvCxnSpPr/>
            <p:nvPr/>
          </p:nvCxnSpPr>
          <p:spPr bwMode="gray">
            <a:xfrm rot="5400000">
              <a:off x="6094413" y="-6094413"/>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74A3364-6F4C-4749-A110-B336801330E0}"/>
                </a:ext>
                <a:ext uri="{C183D7F6-B498-43B3-948B-1728B52AA6E4}">
                  <adec:decorative xmlns:adec="http://schemas.microsoft.com/office/drawing/2017/decorative" val="1"/>
                </a:ext>
              </a:extLst>
            </p:cNvPr>
            <p:cNvCxnSpPr/>
            <p:nvPr/>
          </p:nvCxnSpPr>
          <p:spPr bwMode="gray">
            <a:xfrm rot="5400000">
              <a:off x="6094413" y="-56372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90EC6B6-039D-4549-B1B1-8FF8A3FC2F66}"/>
                </a:ext>
                <a:ext uri="{C183D7F6-B498-43B3-948B-1728B52AA6E4}">
                  <adec:decorative xmlns:adec="http://schemas.microsoft.com/office/drawing/2017/decorative" val="1"/>
                </a:ext>
              </a:extLst>
            </p:cNvPr>
            <p:cNvCxnSpPr/>
            <p:nvPr/>
          </p:nvCxnSpPr>
          <p:spPr bwMode="gray">
            <a:xfrm rot="5400000">
              <a:off x="6094413" y="-51800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5F4FAC-9412-45E9-99EC-FDC351D60453}"/>
                </a:ext>
                <a:ext uri="{C183D7F6-B498-43B3-948B-1728B52AA6E4}">
                  <adec:decorative xmlns:adec="http://schemas.microsoft.com/office/drawing/2017/decorative" val="1"/>
                </a:ext>
              </a:extLst>
            </p:cNvPr>
            <p:cNvCxnSpPr/>
            <p:nvPr/>
          </p:nvCxnSpPr>
          <p:spPr bwMode="gray">
            <a:xfrm rot="5400000">
              <a:off x="6094413" y="-31202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A0C0A33-67B3-48C9-9B83-C39DFDEF5E0A}"/>
                </a:ext>
                <a:ext uri="{C183D7F6-B498-43B3-948B-1728B52AA6E4}">
                  <adec:decorative xmlns:adec="http://schemas.microsoft.com/office/drawing/2017/decorative" val="1"/>
                </a:ext>
              </a:extLst>
            </p:cNvPr>
            <p:cNvCxnSpPr/>
            <p:nvPr/>
          </p:nvCxnSpPr>
          <p:spPr bwMode="gray">
            <a:xfrm rot="5400000">
              <a:off x="6094413" y="-26630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87FF284-D960-4A05-8053-9886608C6599}"/>
                </a:ext>
                <a:ext uri="{C183D7F6-B498-43B3-948B-1728B52AA6E4}">
                  <adec:decorative xmlns:adec="http://schemas.microsoft.com/office/drawing/2017/decorative" val="1"/>
                </a:ext>
              </a:extLst>
            </p:cNvPr>
            <p:cNvCxnSpPr/>
            <p:nvPr/>
          </p:nvCxnSpPr>
          <p:spPr bwMode="gray">
            <a:xfrm rot="5400000">
              <a:off x="6094413" y="-22058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BA61019-342C-4EDD-97C6-EDA59774644E}"/>
                </a:ext>
                <a:ext uri="{C183D7F6-B498-43B3-948B-1728B52AA6E4}">
                  <adec:decorative xmlns:adec="http://schemas.microsoft.com/office/drawing/2017/decorative" val="1"/>
                </a:ext>
              </a:extLst>
            </p:cNvPr>
            <p:cNvCxnSpPr/>
            <p:nvPr/>
          </p:nvCxnSpPr>
          <p:spPr bwMode="gray">
            <a:xfrm rot="5400000">
              <a:off x="6094413" y="-17486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34785CB-17D0-49DD-8DC9-3C93626DC776}"/>
                </a:ext>
                <a:ext uri="{C183D7F6-B498-43B3-948B-1728B52AA6E4}">
                  <adec:decorative xmlns:adec="http://schemas.microsoft.com/office/drawing/2017/decorative" val="1"/>
                </a:ext>
              </a:extLst>
            </p:cNvPr>
            <p:cNvCxnSpPr/>
            <p:nvPr/>
          </p:nvCxnSpPr>
          <p:spPr bwMode="gray">
            <a:xfrm rot="5400000">
              <a:off x="6094413" y="-1291438"/>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25DB222-E3A0-48A3-BBD5-FD2616577D2D}"/>
                </a:ext>
                <a:ext uri="{C183D7F6-B498-43B3-948B-1728B52AA6E4}">
                  <adec:decorative xmlns:adec="http://schemas.microsoft.com/office/drawing/2017/decorative" val="1"/>
                </a:ext>
              </a:extLst>
            </p:cNvPr>
            <p:cNvCxnSpPr/>
            <p:nvPr/>
          </p:nvCxnSpPr>
          <p:spPr bwMode="gray">
            <a:xfrm rot="5400000">
              <a:off x="6094413" y="-834238"/>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433E4E5-A945-4652-B574-37C6580344B0}"/>
                </a:ext>
                <a:ext uri="{C183D7F6-B498-43B3-948B-1728B52AA6E4}">
                  <adec:decorative xmlns:adec="http://schemas.microsoft.com/office/drawing/2017/decorative" val="1"/>
                </a:ext>
              </a:extLst>
            </p:cNvPr>
            <p:cNvCxnSpPr>
              <a:cxnSpLocks/>
            </p:cNvCxnSpPr>
            <p:nvPr/>
          </p:nvCxnSpPr>
          <p:spPr bwMode="gray">
            <a:xfrm flipH="1">
              <a:off x="1" y="5717375"/>
              <a:ext cx="12188825" cy="0"/>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52A597B-2B35-4BD4-B07E-D8CEF25A597D}"/>
                </a:ext>
                <a:ext uri="{C183D7F6-B498-43B3-948B-1728B52AA6E4}">
                  <adec:decorative xmlns:adec="http://schemas.microsoft.com/office/drawing/2017/decorative" val="1"/>
                </a:ext>
              </a:extLst>
            </p:cNvPr>
            <p:cNvCxnSpPr/>
            <p:nvPr/>
          </p:nvCxnSpPr>
          <p:spPr bwMode="gray">
            <a:xfrm rot="5400000">
              <a:off x="6094413" y="763591"/>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351C336-9D65-42C9-A33F-6971E6322E46}"/>
                </a:ext>
                <a:ext uri="{C183D7F6-B498-43B3-948B-1728B52AA6E4}">
                  <adec:decorative xmlns:adec="http://schemas.microsoft.com/office/drawing/2017/decorative" val="1"/>
                </a:ext>
              </a:extLst>
            </p:cNvPr>
            <p:cNvCxnSpPr/>
            <p:nvPr/>
          </p:nvCxnSpPr>
          <p:spPr bwMode="gray">
            <a:xfrm rot="5400000">
              <a:off x="6094413" y="-5637213"/>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CAD9518-36D4-43F7-839D-D8FE389DF1F1}"/>
                </a:ext>
                <a:ext uri="{C183D7F6-B498-43B3-948B-1728B52AA6E4}">
                  <adec:decorative xmlns:adec="http://schemas.microsoft.com/office/drawing/2017/decorative" val="1"/>
                </a:ext>
              </a:extLst>
            </p:cNvPr>
            <p:cNvCxnSpPr/>
            <p:nvPr/>
          </p:nvCxnSpPr>
          <p:spPr bwMode="gray">
            <a:xfrm rot="5400000">
              <a:off x="6094413" y="-49514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5575B3F-2A8B-4175-B6A5-D60652B87ED0}"/>
                </a:ext>
                <a:ext uri="{C183D7F6-B498-43B3-948B-1728B52AA6E4}">
                  <adec:decorative xmlns:adec="http://schemas.microsoft.com/office/drawing/2017/decorative" val="1"/>
                </a:ext>
              </a:extLst>
            </p:cNvPr>
            <p:cNvCxnSpPr/>
            <p:nvPr/>
          </p:nvCxnSpPr>
          <p:spPr bwMode="gray">
            <a:xfrm rot="5400000">
              <a:off x="6094413" y="86256"/>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CCC90FC-8476-4A2A-8DF1-ECAB053A24FD}"/>
                </a:ext>
                <a:ext uri="{C183D7F6-B498-43B3-948B-1728B52AA6E4}">
                  <adec:decorative xmlns:adec="http://schemas.microsoft.com/office/drawing/2017/decorative" val="1"/>
                </a:ext>
              </a:extLst>
            </p:cNvPr>
            <p:cNvCxnSpPr/>
            <p:nvPr/>
          </p:nvCxnSpPr>
          <p:spPr bwMode="gray">
            <a:xfrm rot="5400000">
              <a:off x="6094413" y="306387"/>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FB03C8E-4661-465A-B25F-147D497525A0}"/>
                </a:ext>
                <a:ext uri="{C183D7F6-B498-43B3-948B-1728B52AA6E4}">
                  <adec:decorative xmlns:adec="http://schemas.microsoft.com/office/drawing/2017/decorative" val="1"/>
                </a:ext>
              </a:extLst>
            </p:cNvPr>
            <p:cNvCxnSpPr/>
            <p:nvPr/>
          </p:nvCxnSpPr>
          <p:spPr bwMode="gray">
            <a:xfrm rot="5400000">
              <a:off x="6094413" y="-40346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8C8E030-5491-4C40-9E10-B197BD5CD587}"/>
                </a:ext>
                <a:ext uri="{C183D7F6-B498-43B3-948B-1728B52AA6E4}">
                  <adec:decorative xmlns:adec="http://schemas.microsoft.com/office/drawing/2017/decorative" val="1"/>
                </a:ext>
              </a:extLst>
            </p:cNvPr>
            <p:cNvCxnSpPr/>
            <p:nvPr/>
          </p:nvCxnSpPr>
          <p:spPr bwMode="gray">
            <a:xfrm rot="5400000">
              <a:off x="6094413" y="-35774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0EBA261-0409-41DC-98E2-4BF8173333E9}"/>
                </a:ext>
                <a:ext uri="{C183D7F6-B498-43B3-948B-1728B52AA6E4}">
                  <adec:decorative xmlns:adec="http://schemas.microsoft.com/office/drawing/2017/decorative" val="1"/>
                </a:ext>
              </a:extLst>
            </p:cNvPr>
            <p:cNvCxnSpPr>
              <a:cxnSpLocks/>
            </p:cNvCxnSpPr>
            <p:nvPr/>
          </p:nvCxnSpPr>
          <p:spPr bwMode="gray">
            <a:xfrm rot="5400000">
              <a:off x="6094413" y="-44942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023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1_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4E5524-78AC-244F-AF96-DEBF0084A028}"/>
              </a:ext>
            </a:extLst>
          </p:cNvPr>
          <p:cNvSpPr/>
          <p:nvPr userDrawn="1"/>
        </p:nvSpPr>
        <p:spPr>
          <a:xfrm>
            <a:off x="-1" y="6176106"/>
            <a:ext cx="12192000" cy="6818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a:xfrm>
            <a:off x="227943" y="7861"/>
            <a:ext cx="11536210" cy="381000"/>
          </a:xfrm>
        </p:spPr>
        <p:txBody>
          <a:bodyPr/>
          <a:lstStyle>
            <a:lvl1pPr>
              <a:defRPr sz="1600"/>
            </a:lvl1pPr>
          </a:lstStyle>
          <a:p>
            <a:r>
              <a:rPr lang="en-US"/>
              <a:t>Click to Add One Line Title</a:t>
            </a:r>
          </a:p>
        </p:txBody>
      </p:sp>
      <p:sp>
        <p:nvSpPr>
          <p:cNvPr id="5" name="Picture Placeholder 4">
            <a:extLst>
              <a:ext uri="{FF2B5EF4-FFF2-40B4-BE49-F238E27FC236}">
                <a16:creationId xmlns:a16="http://schemas.microsoft.com/office/drawing/2014/main" id="{7404F795-D564-6149-B9EE-4F39574C62A9}"/>
              </a:ext>
            </a:extLst>
          </p:cNvPr>
          <p:cNvSpPr>
            <a:spLocks noGrp="1"/>
          </p:cNvSpPr>
          <p:nvPr>
            <p:ph type="pic" sz="quarter" idx="11" hasCustomPrompt="1"/>
          </p:nvPr>
        </p:nvSpPr>
        <p:spPr>
          <a:xfrm>
            <a:off x="454752" y="640582"/>
            <a:ext cx="759150" cy="758952"/>
          </a:xfrm>
        </p:spPr>
        <p:txBody>
          <a:bodyPr/>
          <a:lstStyle>
            <a:lvl1pPr algn="ctr">
              <a:defRPr/>
            </a:lvl1pPr>
          </a:lstStyle>
          <a:p>
            <a:r>
              <a:rPr lang="en-US"/>
              <a:t>Icon</a:t>
            </a:r>
          </a:p>
        </p:txBody>
      </p:sp>
      <p:sp>
        <p:nvSpPr>
          <p:cNvPr id="7" name="Text Placeholder 6">
            <a:extLst>
              <a:ext uri="{FF2B5EF4-FFF2-40B4-BE49-F238E27FC236}">
                <a16:creationId xmlns:a16="http://schemas.microsoft.com/office/drawing/2014/main" id="{1230BBA7-A0D1-9B45-9588-AEBB9863C1EA}"/>
              </a:ext>
            </a:extLst>
          </p:cNvPr>
          <p:cNvSpPr>
            <a:spLocks noGrp="1"/>
          </p:cNvSpPr>
          <p:nvPr>
            <p:ph type="body" sz="quarter" idx="12" hasCustomPrompt="1"/>
          </p:nvPr>
        </p:nvSpPr>
        <p:spPr>
          <a:xfrm>
            <a:off x="174938" y="1418700"/>
            <a:ext cx="1318781" cy="381000"/>
          </a:xfrm>
        </p:spPr>
        <p:txBody>
          <a:bodyPr/>
          <a:lstStyle>
            <a:lvl1pPr algn="ctr">
              <a:defRPr sz="1200"/>
            </a:lvl1pPr>
          </a:lstStyle>
          <a:p>
            <a:pPr lvl="0"/>
            <a:r>
              <a:rPr lang="en-US"/>
              <a:t>Icon Name</a:t>
            </a:r>
          </a:p>
        </p:txBody>
      </p:sp>
      <p:sp>
        <p:nvSpPr>
          <p:cNvPr id="66" name="Picture Placeholder 4">
            <a:extLst>
              <a:ext uri="{FF2B5EF4-FFF2-40B4-BE49-F238E27FC236}">
                <a16:creationId xmlns:a16="http://schemas.microsoft.com/office/drawing/2014/main" id="{54644128-3C8A-7143-92B8-968C18A1795F}"/>
              </a:ext>
            </a:extLst>
          </p:cNvPr>
          <p:cNvSpPr>
            <a:spLocks noGrp="1"/>
          </p:cNvSpPr>
          <p:nvPr>
            <p:ph type="pic" sz="quarter" idx="13" hasCustomPrompt="1"/>
          </p:nvPr>
        </p:nvSpPr>
        <p:spPr>
          <a:xfrm>
            <a:off x="1773534" y="640582"/>
            <a:ext cx="759150" cy="758952"/>
          </a:xfrm>
        </p:spPr>
        <p:txBody>
          <a:bodyPr/>
          <a:lstStyle>
            <a:lvl1pPr algn="ctr">
              <a:defRPr/>
            </a:lvl1pPr>
          </a:lstStyle>
          <a:p>
            <a:r>
              <a:rPr lang="en-US"/>
              <a:t>Icon</a:t>
            </a:r>
          </a:p>
        </p:txBody>
      </p:sp>
      <p:sp>
        <p:nvSpPr>
          <p:cNvPr id="67" name="Text Placeholder 6">
            <a:extLst>
              <a:ext uri="{FF2B5EF4-FFF2-40B4-BE49-F238E27FC236}">
                <a16:creationId xmlns:a16="http://schemas.microsoft.com/office/drawing/2014/main" id="{8EB762CF-79E1-7342-8154-A913A9E2D314}"/>
              </a:ext>
            </a:extLst>
          </p:cNvPr>
          <p:cNvSpPr>
            <a:spLocks noGrp="1"/>
          </p:cNvSpPr>
          <p:nvPr>
            <p:ph type="body" sz="quarter" idx="14" hasCustomPrompt="1"/>
          </p:nvPr>
        </p:nvSpPr>
        <p:spPr>
          <a:xfrm>
            <a:off x="1493718" y="1418700"/>
            <a:ext cx="1318781" cy="381000"/>
          </a:xfrm>
        </p:spPr>
        <p:txBody>
          <a:bodyPr/>
          <a:lstStyle>
            <a:lvl1pPr algn="ctr">
              <a:defRPr sz="1200"/>
            </a:lvl1pPr>
          </a:lstStyle>
          <a:p>
            <a:pPr lvl="0"/>
            <a:r>
              <a:rPr lang="en-US"/>
              <a:t>Icon Name</a:t>
            </a:r>
          </a:p>
        </p:txBody>
      </p:sp>
      <p:sp>
        <p:nvSpPr>
          <p:cNvPr id="68" name="Picture Placeholder 4">
            <a:extLst>
              <a:ext uri="{FF2B5EF4-FFF2-40B4-BE49-F238E27FC236}">
                <a16:creationId xmlns:a16="http://schemas.microsoft.com/office/drawing/2014/main" id="{605E5C71-EE1D-7E49-8333-4E6B2C45764B}"/>
              </a:ext>
            </a:extLst>
          </p:cNvPr>
          <p:cNvSpPr>
            <a:spLocks noGrp="1"/>
          </p:cNvSpPr>
          <p:nvPr>
            <p:ph type="pic" sz="quarter" idx="15" hasCustomPrompt="1"/>
          </p:nvPr>
        </p:nvSpPr>
        <p:spPr>
          <a:xfrm>
            <a:off x="3092315" y="640582"/>
            <a:ext cx="759150" cy="758952"/>
          </a:xfrm>
        </p:spPr>
        <p:txBody>
          <a:bodyPr/>
          <a:lstStyle>
            <a:lvl1pPr algn="ctr">
              <a:defRPr/>
            </a:lvl1pPr>
          </a:lstStyle>
          <a:p>
            <a:r>
              <a:rPr lang="en-US"/>
              <a:t>Icon</a:t>
            </a:r>
          </a:p>
        </p:txBody>
      </p:sp>
      <p:sp>
        <p:nvSpPr>
          <p:cNvPr id="69" name="Text Placeholder 6">
            <a:extLst>
              <a:ext uri="{FF2B5EF4-FFF2-40B4-BE49-F238E27FC236}">
                <a16:creationId xmlns:a16="http://schemas.microsoft.com/office/drawing/2014/main" id="{1FB05495-0100-3047-9E6F-708A0F6C8796}"/>
              </a:ext>
            </a:extLst>
          </p:cNvPr>
          <p:cNvSpPr>
            <a:spLocks noGrp="1"/>
          </p:cNvSpPr>
          <p:nvPr>
            <p:ph type="body" sz="quarter" idx="16" hasCustomPrompt="1"/>
          </p:nvPr>
        </p:nvSpPr>
        <p:spPr>
          <a:xfrm>
            <a:off x="2812501" y="1418700"/>
            <a:ext cx="1318781" cy="381000"/>
          </a:xfrm>
        </p:spPr>
        <p:txBody>
          <a:bodyPr/>
          <a:lstStyle>
            <a:lvl1pPr algn="ctr">
              <a:defRPr sz="1200"/>
            </a:lvl1pPr>
          </a:lstStyle>
          <a:p>
            <a:pPr lvl="0"/>
            <a:r>
              <a:rPr lang="en-US"/>
              <a:t>Icon Name</a:t>
            </a:r>
          </a:p>
        </p:txBody>
      </p:sp>
      <p:sp>
        <p:nvSpPr>
          <p:cNvPr id="70" name="Picture Placeholder 4">
            <a:extLst>
              <a:ext uri="{FF2B5EF4-FFF2-40B4-BE49-F238E27FC236}">
                <a16:creationId xmlns:a16="http://schemas.microsoft.com/office/drawing/2014/main" id="{AD35B107-A720-AB46-861E-5F30A3C9E7DA}"/>
              </a:ext>
            </a:extLst>
          </p:cNvPr>
          <p:cNvSpPr>
            <a:spLocks noGrp="1"/>
          </p:cNvSpPr>
          <p:nvPr>
            <p:ph type="pic" sz="quarter" idx="17" hasCustomPrompt="1"/>
          </p:nvPr>
        </p:nvSpPr>
        <p:spPr>
          <a:xfrm>
            <a:off x="4411097" y="640582"/>
            <a:ext cx="759150" cy="758952"/>
          </a:xfrm>
        </p:spPr>
        <p:txBody>
          <a:bodyPr/>
          <a:lstStyle>
            <a:lvl1pPr algn="ctr">
              <a:defRPr/>
            </a:lvl1pPr>
          </a:lstStyle>
          <a:p>
            <a:r>
              <a:rPr lang="en-US"/>
              <a:t>Icon</a:t>
            </a:r>
          </a:p>
        </p:txBody>
      </p:sp>
      <p:sp>
        <p:nvSpPr>
          <p:cNvPr id="71" name="Text Placeholder 6">
            <a:extLst>
              <a:ext uri="{FF2B5EF4-FFF2-40B4-BE49-F238E27FC236}">
                <a16:creationId xmlns:a16="http://schemas.microsoft.com/office/drawing/2014/main" id="{F9F65358-0B08-B74D-9BCE-9DBA6E8A013D}"/>
              </a:ext>
            </a:extLst>
          </p:cNvPr>
          <p:cNvSpPr>
            <a:spLocks noGrp="1"/>
          </p:cNvSpPr>
          <p:nvPr>
            <p:ph type="body" sz="quarter" idx="18" hasCustomPrompt="1"/>
          </p:nvPr>
        </p:nvSpPr>
        <p:spPr>
          <a:xfrm>
            <a:off x="4131281" y="1418700"/>
            <a:ext cx="1318781" cy="381000"/>
          </a:xfrm>
        </p:spPr>
        <p:txBody>
          <a:bodyPr/>
          <a:lstStyle>
            <a:lvl1pPr algn="ctr">
              <a:defRPr sz="1200"/>
            </a:lvl1pPr>
          </a:lstStyle>
          <a:p>
            <a:pPr lvl="0"/>
            <a:r>
              <a:rPr lang="en-US"/>
              <a:t>Icon Name</a:t>
            </a:r>
          </a:p>
        </p:txBody>
      </p:sp>
      <p:sp>
        <p:nvSpPr>
          <p:cNvPr id="72" name="Picture Placeholder 4">
            <a:extLst>
              <a:ext uri="{FF2B5EF4-FFF2-40B4-BE49-F238E27FC236}">
                <a16:creationId xmlns:a16="http://schemas.microsoft.com/office/drawing/2014/main" id="{E3A6E936-75C8-F94A-AF34-2DECD114578A}"/>
              </a:ext>
            </a:extLst>
          </p:cNvPr>
          <p:cNvSpPr>
            <a:spLocks noGrp="1"/>
          </p:cNvSpPr>
          <p:nvPr>
            <p:ph type="pic" sz="quarter" idx="19" hasCustomPrompt="1"/>
          </p:nvPr>
        </p:nvSpPr>
        <p:spPr>
          <a:xfrm>
            <a:off x="5729878" y="640582"/>
            <a:ext cx="759150" cy="758952"/>
          </a:xfrm>
        </p:spPr>
        <p:txBody>
          <a:bodyPr/>
          <a:lstStyle>
            <a:lvl1pPr algn="ctr">
              <a:defRPr/>
            </a:lvl1pPr>
          </a:lstStyle>
          <a:p>
            <a:r>
              <a:rPr lang="en-US"/>
              <a:t>Icon</a:t>
            </a:r>
          </a:p>
        </p:txBody>
      </p:sp>
      <p:sp>
        <p:nvSpPr>
          <p:cNvPr id="73" name="Text Placeholder 6">
            <a:extLst>
              <a:ext uri="{FF2B5EF4-FFF2-40B4-BE49-F238E27FC236}">
                <a16:creationId xmlns:a16="http://schemas.microsoft.com/office/drawing/2014/main" id="{641D1BA3-8905-1B46-A9BE-A0476EB3A9D0}"/>
              </a:ext>
            </a:extLst>
          </p:cNvPr>
          <p:cNvSpPr>
            <a:spLocks noGrp="1"/>
          </p:cNvSpPr>
          <p:nvPr>
            <p:ph type="body" sz="quarter" idx="20" hasCustomPrompt="1"/>
          </p:nvPr>
        </p:nvSpPr>
        <p:spPr>
          <a:xfrm>
            <a:off x="5450064" y="1418700"/>
            <a:ext cx="1318781" cy="381000"/>
          </a:xfrm>
        </p:spPr>
        <p:txBody>
          <a:bodyPr/>
          <a:lstStyle>
            <a:lvl1pPr algn="ctr">
              <a:defRPr sz="1200"/>
            </a:lvl1pPr>
          </a:lstStyle>
          <a:p>
            <a:pPr lvl="0"/>
            <a:r>
              <a:rPr lang="en-US"/>
              <a:t>Icon Name</a:t>
            </a:r>
          </a:p>
        </p:txBody>
      </p:sp>
      <p:sp>
        <p:nvSpPr>
          <p:cNvPr id="74" name="Picture Placeholder 4">
            <a:extLst>
              <a:ext uri="{FF2B5EF4-FFF2-40B4-BE49-F238E27FC236}">
                <a16:creationId xmlns:a16="http://schemas.microsoft.com/office/drawing/2014/main" id="{0F3EA8B1-5989-EB42-B44F-5EE4D8E17C10}"/>
              </a:ext>
            </a:extLst>
          </p:cNvPr>
          <p:cNvSpPr>
            <a:spLocks noGrp="1"/>
          </p:cNvSpPr>
          <p:nvPr>
            <p:ph type="pic" sz="quarter" idx="21" hasCustomPrompt="1"/>
          </p:nvPr>
        </p:nvSpPr>
        <p:spPr>
          <a:xfrm>
            <a:off x="7048659" y="640582"/>
            <a:ext cx="759150" cy="758952"/>
          </a:xfrm>
        </p:spPr>
        <p:txBody>
          <a:bodyPr/>
          <a:lstStyle>
            <a:lvl1pPr algn="ctr">
              <a:defRPr/>
            </a:lvl1pPr>
          </a:lstStyle>
          <a:p>
            <a:r>
              <a:rPr lang="en-US"/>
              <a:t>Icon</a:t>
            </a:r>
          </a:p>
        </p:txBody>
      </p:sp>
      <p:sp>
        <p:nvSpPr>
          <p:cNvPr id="75" name="Text Placeholder 6">
            <a:extLst>
              <a:ext uri="{FF2B5EF4-FFF2-40B4-BE49-F238E27FC236}">
                <a16:creationId xmlns:a16="http://schemas.microsoft.com/office/drawing/2014/main" id="{46CCDF00-A356-9647-9E1B-326AAD9E98B8}"/>
              </a:ext>
            </a:extLst>
          </p:cNvPr>
          <p:cNvSpPr>
            <a:spLocks noGrp="1"/>
          </p:cNvSpPr>
          <p:nvPr>
            <p:ph type="body" sz="quarter" idx="22" hasCustomPrompt="1"/>
          </p:nvPr>
        </p:nvSpPr>
        <p:spPr>
          <a:xfrm>
            <a:off x="6768845" y="1418700"/>
            <a:ext cx="1318781" cy="381000"/>
          </a:xfrm>
        </p:spPr>
        <p:txBody>
          <a:bodyPr/>
          <a:lstStyle>
            <a:lvl1pPr algn="ctr">
              <a:defRPr sz="1200"/>
            </a:lvl1pPr>
          </a:lstStyle>
          <a:p>
            <a:pPr lvl="0"/>
            <a:r>
              <a:rPr lang="en-US"/>
              <a:t>Icon Name</a:t>
            </a:r>
          </a:p>
        </p:txBody>
      </p:sp>
      <p:sp>
        <p:nvSpPr>
          <p:cNvPr id="76" name="Picture Placeholder 4">
            <a:extLst>
              <a:ext uri="{FF2B5EF4-FFF2-40B4-BE49-F238E27FC236}">
                <a16:creationId xmlns:a16="http://schemas.microsoft.com/office/drawing/2014/main" id="{1CEE5099-88B4-4840-9E70-B568E5C82E3F}"/>
              </a:ext>
            </a:extLst>
          </p:cNvPr>
          <p:cNvSpPr>
            <a:spLocks noGrp="1"/>
          </p:cNvSpPr>
          <p:nvPr>
            <p:ph type="pic" sz="quarter" idx="23" hasCustomPrompt="1"/>
          </p:nvPr>
        </p:nvSpPr>
        <p:spPr>
          <a:xfrm>
            <a:off x="8367441" y="640582"/>
            <a:ext cx="759150" cy="758952"/>
          </a:xfrm>
        </p:spPr>
        <p:txBody>
          <a:bodyPr/>
          <a:lstStyle>
            <a:lvl1pPr algn="ctr">
              <a:defRPr/>
            </a:lvl1pPr>
          </a:lstStyle>
          <a:p>
            <a:r>
              <a:rPr lang="en-US"/>
              <a:t>Icon</a:t>
            </a:r>
          </a:p>
        </p:txBody>
      </p:sp>
      <p:sp>
        <p:nvSpPr>
          <p:cNvPr id="77" name="Text Placeholder 6">
            <a:extLst>
              <a:ext uri="{FF2B5EF4-FFF2-40B4-BE49-F238E27FC236}">
                <a16:creationId xmlns:a16="http://schemas.microsoft.com/office/drawing/2014/main" id="{F7AA21BB-4D28-814E-A5D7-2C937CF67644}"/>
              </a:ext>
            </a:extLst>
          </p:cNvPr>
          <p:cNvSpPr>
            <a:spLocks noGrp="1"/>
          </p:cNvSpPr>
          <p:nvPr>
            <p:ph type="body" sz="quarter" idx="24" hasCustomPrompt="1"/>
          </p:nvPr>
        </p:nvSpPr>
        <p:spPr>
          <a:xfrm>
            <a:off x="8087625" y="1418700"/>
            <a:ext cx="1318781" cy="381000"/>
          </a:xfrm>
        </p:spPr>
        <p:txBody>
          <a:bodyPr/>
          <a:lstStyle>
            <a:lvl1pPr algn="ctr">
              <a:defRPr sz="1200"/>
            </a:lvl1pPr>
          </a:lstStyle>
          <a:p>
            <a:pPr lvl="0"/>
            <a:r>
              <a:rPr lang="en-US"/>
              <a:t>Icon Name</a:t>
            </a:r>
          </a:p>
        </p:txBody>
      </p:sp>
      <p:sp>
        <p:nvSpPr>
          <p:cNvPr id="78" name="Picture Placeholder 4">
            <a:extLst>
              <a:ext uri="{FF2B5EF4-FFF2-40B4-BE49-F238E27FC236}">
                <a16:creationId xmlns:a16="http://schemas.microsoft.com/office/drawing/2014/main" id="{244BE72A-E71E-F541-98AF-4E32F940A0A4}"/>
              </a:ext>
            </a:extLst>
          </p:cNvPr>
          <p:cNvSpPr>
            <a:spLocks noGrp="1"/>
          </p:cNvSpPr>
          <p:nvPr>
            <p:ph type="pic" sz="quarter" idx="25" hasCustomPrompt="1"/>
          </p:nvPr>
        </p:nvSpPr>
        <p:spPr>
          <a:xfrm>
            <a:off x="9686222" y="640582"/>
            <a:ext cx="759150" cy="758952"/>
          </a:xfrm>
        </p:spPr>
        <p:txBody>
          <a:bodyPr/>
          <a:lstStyle>
            <a:lvl1pPr algn="ctr">
              <a:defRPr/>
            </a:lvl1pPr>
          </a:lstStyle>
          <a:p>
            <a:r>
              <a:rPr lang="en-US"/>
              <a:t>Icon</a:t>
            </a:r>
          </a:p>
        </p:txBody>
      </p:sp>
      <p:sp>
        <p:nvSpPr>
          <p:cNvPr id="79" name="Text Placeholder 6">
            <a:extLst>
              <a:ext uri="{FF2B5EF4-FFF2-40B4-BE49-F238E27FC236}">
                <a16:creationId xmlns:a16="http://schemas.microsoft.com/office/drawing/2014/main" id="{5F370A63-4B26-1D44-BB49-6A75106A8C25}"/>
              </a:ext>
            </a:extLst>
          </p:cNvPr>
          <p:cNvSpPr>
            <a:spLocks noGrp="1"/>
          </p:cNvSpPr>
          <p:nvPr>
            <p:ph type="body" sz="quarter" idx="26" hasCustomPrompt="1"/>
          </p:nvPr>
        </p:nvSpPr>
        <p:spPr>
          <a:xfrm>
            <a:off x="9406408" y="1418700"/>
            <a:ext cx="1318781" cy="381000"/>
          </a:xfrm>
        </p:spPr>
        <p:txBody>
          <a:bodyPr/>
          <a:lstStyle>
            <a:lvl1pPr algn="ctr">
              <a:defRPr sz="1200"/>
            </a:lvl1pPr>
          </a:lstStyle>
          <a:p>
            <a:pPr lvl="0"/>
            <a:r>
              <a:rPr lang="en-US"/>
              <a:t>Icon Name</a:t>
            </a:r>
          </a:p>
        </p:txBody>
      </p:sp>
      <p:sp>
        <p:nvSpPr>
          <p:cNvPr id="80" name="Picture Placeholder 4">
            <a:extLst>
              <a:ext uri="{FF2B5EF4-FFF2-40B4-BE49-F238E27FC236}">
                <a16:creationId xmlns:a16="http://schemas.microsoft.com/office/drawing/2014/main" id="{20339D24-8351-A343-9D9C-C208E982C3A9}"/>
              </a:ext>
            </a:extLst>
          </p:cNvPr>
          <p:cNvSpPr>
            <a:spLocks noGrp="1"/>
          </p:cNvSpPr>
          <p:nvPr>
            <p:ph type="pic" sz="quarter" idx="27" hasCustomPrompt="1"/>
          </p:nvPr>
        </p:nvSpPr>
        <p:spPr>
          <a:xfrm>
            <a:off x="11005004" y="640582"/>
            <a:ext cx="759150" cy="758952"/>
          </a:xfrm>
        </p:spPr>
        <p:txBody>
          <a:bodyPr/>
          <a:lstStyle>
            <a:lvl1pPr algn="ctr">
              <a:defRPr/>
            </a:lvl1pPr>
          </a:lstStyle>
          <a:p>
            <a:r>
              <a:rPr lang="en-US"/>
              <a:t>Icon</a:t>
            </a:r>
          </a:p>
        </p:txBody>
      </p:sp>
      <p:sp>
        <p:nvSpPr>
          <p:cNvPr id="81" name="Text Placeholder 6">
            <a:extLst>
              <a:ext uri="{FF2B5EF4-FFF2-40B4-BE49-F238E27FC236}">
                <a16:creationId xmlns:a16="http://schemas.microsoft.com/office/drawing/2014/main" id="{A9E3C88A-9FDD-9D40-8AE4-BD2D7CC5FF4F}"/>
              </a:ext>
            </a:extLst>
          </p:cNvPr>
          <p:cNvSpPr>
            <a:spLocks noGrp="1"/>
          </p:cNvSpPr>
          <p:nvPr>
            <p:ph type="body" sz="quarter" idx="28" hasCustomPrompt="1"/>
          </p:nvPr>
        </p:nvSpPr>
        <p:spPr>
          <a:xfrm>
            <a:off x="10725188" y="1418700"/>
            <a:ext cx="1318781" cy="381000"/>
          </a:xfrm>
        </p:spPr>
        <p:txBody>
          <a:bodyPr/>
          <a:lstStyle>
            <a:lvl1pPr algn="ctr">
              <a:defRPr sz="1200"/>
            </a:lvl1pPr>
          </a:lstStyle>
          <a:p>
            <a:pPr lvl="0"/>
            <a:r>
              <a:rPr lang="en-US"/>
              <a:t>Icon Name</a:t>
            </a:r>
          </a:p>
        </p:txBody>
      </p:sp>
      <p:sp>
        <p:nvSpPr>
          <p:cNvPr id="82" name="Picture Placeholder 4">
            <a:extLst>
              <a:ext uri="{FF2B5EF4-FFF2-40B4-BE49-F238E27FC236}">
                <a16:creationId xmlns:a16="http://schemas.microsoft.com/office/drawing/2014/main" id="{68DE7E1A-AA93-EA4B-BA30-050BDDB5615B}"/>
              </a:ext>
            </a:extLst>
          </p:cNvPr>
          <p:cNvSpPr>
            <a:spLocks noGrp="1"/>
          </p:cNvSpPr>
          <p:nvPr>
            <p:ph type="pic" sz="quarter" idx="29" hasCustomPrompt="1"/>
          </p:nvPr>
        </p:nvSpPr>
        <p:spPr>
          <a:xfrm>
            <a:off x="454752" y="1870786"/>
            <a:ext cx="759150" cy="758952"/>
          </a:xfrm>
        </p:spPr>
        <p:txBody>
          <a:bodyPr/>
          <a:lstStyle>
            <a:lvl1pPr algn="ctr">
              <a:defRPr/>
            </a:lvl1pPr>
          </a:lstStyle>
          <a:p>
            <a:r>
              <a:rPr lang="en-US"/>
              <a:t>Icon</a:t>
            </a:r>
          </a:p>
        </p:txBody>
      </p:sp>
      <p:sp>
        <p:nvSpPr>
          <p:cNvPr id="83" name="Text Placeholder 6">
            <a:extLst>
              <a:ext uri="{FF2B5EF4-FFF2-40B4-BE49-F238E27FC236}">
                <a16:creationId xmlns:a16="http://schemas.microsoft.com/office/drawing/2014/main" id="{C54BC865-8E03-1F49-9729-761C75FB9DD0}"/>
              </a:ext>
            </a:extLst>
          </p:cNvPr>
          <p:cNvSpPr>
            <a:spLocks noGrp="1"/>
          </p:cNvSpPr>
          <p:nvPr>
            <p:ph type="body" sz="quarter" idx="30" hasCustomPrompt="1"/>
          </p:nvPr>
        </p:nvSpPr>
        <p:spPr>
          <a:xfrm>
            <a:off x="174938" y="2638965"/>
            <a:ext cx="1318781" cy="381000"/>
          </a:xfrm>
        </p:spPr>
        <p:txBody>
          <a:bodyPr/>
          <a:lstStyle>
            <a:lvl1pPr algn="ctr">
              <a:defRPr sz="1200"/>
            </a:lvl1pPr>
          </a:lstStyle>
          <a:p>
            <a:pPr lvl="0"/>
            <a:r>
              <a:rPr lang="en-US"/>
              <a:t>Icon Name</a:t>
            </a:r>
          </a:p>
        </p:txBody>
      </p:sp>
      <p:sp>
        <p:nvSpPr>
          <p:cNvPr id="84" name="Picture Placeholder 4">
            <a:extLst>
              <a:ext uri="{FF2B5EF4-FFF2-40B4-BE49-F238E27FC236}">
                <a16:creationId xmlns:a16="http://schemas.microsoft.com/office/drawing/2014/main" id="{B59B2E9A-0323-B848-BC28-8EE0F2970B66}"/>
              </a:ext>
            </a:extLst>
          </p:cNvPr>
          <p:cNvSpPr>
            <a:spLocks noGrp="1"/>
          </p:cNvSpPr>
          <p:nvPr>
            <p:ph type="pic" sz="quarter" idx="31" hasCustomPrompt="1"/>
          </p:nvPr>
        </p:nvSpPr>
        <p:spPr>
          <a:xfrm>
            <a:off x="1773534" y="1870786"/>
            <a:ext cx="759150" cy="758952"/>
          </a:xfrm>
        </p:spPr>
        <p:txBody>
          <a:bodyPr/>
          <a:lstStyle>
            <a:lvl1pPr algn="ctr">
              <a:defRPr/>
            </a:lvl1pPr>
          </a:lstStyle>
          <a:p>
            <a:r>
              <a:rPr lang="en-US"/>
              <a:t>Icon</a:t>
            </a:r>
          </a:p>
        </p:txBody>
      </p:sp>
      <p:sp>
        <p:nvSpPr>
          <p:cNvPr id="85" name="Text Placeholder 6">
            <a:extLst>
              <a:ext uri="{FF2B5EF4-FFF2-40B4-BE49-F238E27FC236}">
                <a16:creationId xmlns:a16="http://schemas.microsoft.com/office/drawing/2014/main" id="{76113CB9-BDEB-864D-8097-10E3EC7C5B11}"/>
              </a:ext>
            </a:extLst>
          </p:cNvPr>
          <p:cNvSpPr>
            <a:spLocks noGrp="1"/>
          </p:cNvSpPr>
          <p:nvPr>
            <p:ph type="body" sz="quarter" idx="32" hasCustomPrompt="1"/>
          </p:nvPr>
        </p:nvSpPr>
        <p:spPr>
          <a:xfrm>
            <a:off x="1493718" y="2638965"/>
            <a:ext cx="1318781" cy="381000"/>
          </a:xfrm>
        </p:spPr>
        <p:txBody>
          <a:bodyPr/>
          <a:lstStyle>
            <a:lvl1pPr algn="ctr">
              <a:defRPr sz="1200"/>
            </a:lvl1pPr>
          </a:lstStyle>
          <a:p>
            <a:pPr lvl="0"/>
            <a:r>
              <a:rPr lang="en-US"/>
              <a:t>Icon Name</a:t>
            </a:r>
          </a:p>
        </p:txBody>
      </p:sp>
      <p:sp>
        <p:nvSpPr>
          <p:cNvPr id="86" name="Picture Placeholder 4">
            <a:extLst>
              <a:ext uri="{FF2B5EF4-FFF2-40B4-BE49-F238E27FC236}">
                <a16:creationId xmlns:a16="http://schemas.microsoft.com/office/drawing/2014/main" id="{245C26D1-7405-2149-9D08-B213428AB486}"/>
              </a:ext>
            </a:extLst>
          </p:cNvPr>
          <p:cNvSpPr>
            <a:spLocks noGrp="1"/>
          </p:cNvSpPr>
          <p:nvPr>
            <p:ph type="pic" sz="quarter" idx="33" hasCustomPrompt="1"/>
          </p:nvPr>
        </p:nvSpPr>
        <p:spPr>
          <a:xfrm>
            <a:off x="3092315" y="1870786"/>
            <a:ext cx="759150" cy="758952"/>
          </a:xfrm>
        </p:spPr>
        <p:txBody>
          <a:bodyPr/>
          <a:lstStyle>
            <a:lvl1pPr algn="ctr">
              <a:defRPr/>
            </a:lvl1pPr>
          </a:lstStyle>
          <a:p>
            <a:r>
              <a:rPr lang="en-US"/>
              <a:t>Icon</a:t>
            </a:r>
          </a:p>
        </p:txBody>
      </p:sp>
      <p:sp>
        <p:nvSpPr>
          <p:cNvPr id="87" name="Text Placeholder 6">
            <a:extLst>
              <a:ext uri="{FF2B5EF4-FFF2-40B4-BE49-F238E27FC236}">
                <a16:creationId xmlns:a16="http://schemas.microsoft.com/office/drawing/2014/main" id="{0F7182C0-09A0-9844-8FA7-B2A82684B57D}"/>
              </a:ext>
            </a:extLst>
          </p:cNvPr>
          <p:cNvSpPr>
            <a:spLocks noGrp="1"/>
          </p:cNvSpPr>
          <p:nvPr>
            <p:ph type="body" sz="quarter" idx="34" hasCustomPrompt="1"/>
          </p:nvPr>
        </p:nvSpPr>
        <p:spPr>
          <a:xfrm>
            <a:off x="2812501" y="2638965"/>
            <a:ext cx="1318781" cy="381000"/>
          </a:xfrm>
        </p:spPr>
        <p:txBody>
          <a:bodyPr/>
          <a:lstStyle>
            <a:lvl1pPr algn="ctr">
              <a:defRPr sz="1200"/>
            </a:lvl1pPr>
          </a:lstStyle>
          <a:p>
            <a:pPr lvl="0"/>
            <a:r>
              <a:rPr lang="en-US"/>
              <a:t>Icon Name</a:t>
            </a:r>
          </a:p>
        </p:txBody>
      </p:sp>
      <p:sp>
        <p:nvSpPr>
          <p:cNvPr id="88" name="Picture Placeholder 4">
            <a:extLst>
              <a:ext uri="{FF2B5EF4-FFF2-40B4-BE49-F238E27FC236}">
                <a16:creationId xmlns:a16="http://schemas.microsoft.com/office/drawing/2014/main" id="{F85614B2-03D8-C146-ACFB-69876EE9B2D3}"/>
              </a:ext>
            </a:extLst>
          </p:cNvPr>
          <p:cNvSpPr>
            <a:spLocks noGrp="1"/>
          </p:cNvSpPr>
          <p:nvPr>
            <p:ph type="pic" sz="quarter" idx="35" hasCustomPrompt="1"/>
          </p:nvPr>
        </p:nvSpPr>
        <p:spPr>
          <a:xfrm>
            <a:off x="4411097" y="1870786"/>
            <a:ext cx="759150" cy="758952"/>
          </a:xfrm>
        </p:spPr>
        <p:txBody>
          <a:bodyPr/>
          <a:lstStyle>
            <a:lvl1pPr algn="ctr">
              <a:defRPr/>
            </a:lvl1pPr>
          </a:lstStyle>
          <a:p>
            <a:r>
              <a:rPr lang="en-US"/>
              <a:t>Icon</a:t>
            </a:r>
          </a:p>
        </p:txBody>
      </p:sp>
      <p:sp>
        <p:nvSpPr>
          <p:cNvPr id="89" name="Text Placeholder 6">
            <a:extLst>
              <a:ext uri="{FF2B5EF4-FFF2-40B4-BE49-F238E27FC236}">
                <a16:creationId xmlns:a16="http://schemas.microsoft.com/office/drawing/2014/main" id="{6AF33A2C-D585-6B41-BB75-4E06C8CB82CC}"/>
              </a:ext>
            </a:extLst>
          </p:cNvPr>
          <p:cNvSpPr>
            <a:spLocks noGrp="1"/>
          </p:cNvSpPr>
          <p:nvPr>
            <p:ph type="body" sz="quarter" idx="36" hasCustomPrompt="1"/>
          </p:nvPr>
        </p:nvSpPr>
        <p:spPr>
          <a:xfrm>
            <a:off x="4131281" y="2638965"/>
            <a:ext cx="1318781" cy="381000"/>
          </a:xfrm>
        </p:spPr>
        <p:txBody>
          <a:bodyPr/>
          <a:lstStyle>
            <a:lvl1pPr algn="ctr">
              <a:defRPr sz="1200"/>
            </a:lvl1pPr>
          </a:lstStyle>
          <a:p>
            <a:pPr lvl="0"/>
            <a:r>
              <a:rPr lang="en-US"/>
              <a:t>Icon Name</a:t>
            </a:r>
          </a:p>
        </p:txBody>
      </p:sp>
      <p:sp>
        <p:nvSpPr>
          <p:cNvPr id="90" name="Picture Placeholder 4">
            <a:extLst>
              <a:ext uri="{FF2B5EF4-FFF2-40B4-BE49-F238E27FC236}">
                <a16:creationId xmlns:a16="http://schemas.microsoft.com/office/drawing/2014/main" id="{D5ABB006-F7D2-9B44-8D70-FF31C9F3CCE0}"/>
              </a:ext>
            </a:extLst>
          </p:cNvPr>
          <p:cNvSpPr>
            <a:spLocks noGrp="1"/>
          </p:cNvSpPr>
          <p:nvPr>
            <p:ph type="pic" sz="quarter" idx="37" hasCustomPrompt="1"/>
          </p:nvPr>
        </p:nvSpPr>
        <p:spPr>
          <a:xfrm>
            <a:off x="5729878" y="1870786"/>
            <a:ext cx="759150" cy="758952"/>
          </a:xfrm>
        </p:spPr>
        <p:txBody>
          <a:bodyPr/>
          <a:lstStyle>
            <a:lvl1pPr algn="ctr">
              <a:defRPr/>
            </a:lvl1pPr>
          </a:lstStyle>
          <a:p>
            <a:r>
              <a:rPr lang="en-US"/>
              <a:t>Icon</a:t>
            </a:r>
          </a:p>
        </p:txBody>
      </p:sp>
      <p:sp>
        <p:nvSpPr>
          <p:cNvPr id="91" name="Text Placeholder 6">
            <a:extLst>
              <a:ext uri="{FF2B5EF4-FFF2-40B4-BE49-F238E27FC236}">
                <a16:creationId xmlns:a16="http://schemas.microsoft.com/office/drawing/2014/main" id="{F91844AE-AFBA-FA4D-970F-C49CB4B32D93}"/>
              </a:ext>
            </a:extLst>
          </p:cNvPr>
          <p:cNvSpPr>
            <a:spLocks noGrp="1"/>
          </p:cNvSpPr>
          <p:nvPr>
            <p:ph type="body" sz="quarter" idx="38" hasCustomPrompt="1"/>
          </p:nvPr>
        </p:nvSpPr>
        <p:spPr>
          <a:xfrm>
            <a:off x="5450064" y="2638965"/>
            <a:ext cx="1318781" cy="381000"/>
          </a:xfrm>
        </p:spPr>
        <p:txBody>
          <a:bodyPr/>
          <a:lstStyle>
            <a:lvl1pPr algn="ctr">
              <a:defRPr sz="1200"/>
            </a:lvl1pPr>
          </a:lstStyle>
          <a:p>
            <a:pPr lvl="0"/>
            <a:r>
              <a:rPr lang="en-US"/>
              <a:t>Icon Name</a:t>
            </a:r>
          </a:p>
        </p:txBody>
      </p:sp>
      <p:sp>
        <p:nvSpPr>
          <p:cNvPr id="92" name="Picture Placeholder 4">
            <a:extLst>
              <a:ext uri="{FF2B5EF4-FFF2-40B4-BE49-F238E27FC236}">
                <a16:creationId xmlns:a16="http://schemas.microsoft.com/office/drawing/2014/main" id="{9869D318-4529-2F45-ABD0-53F9E41480BA}"/>
              </a:ext>
            </a:extLst>
          </p:cNvPr>
          <p:cNvSpPr>
            <a:spLocks noGrp="1"/>
          </p:cNvSpPr>
          <p:nvPr>
            <p:ph type="pic" sz="quarter" idx="39" hasCustomPrompt="1"/>
          </p:nvPr>
        </p:nvSpPr>
        <p:spPr>
          <a:xfrm>
            <a:off x="7048659" y="1870786"/>
            <a:ext cx="759150" cy="758952"/>
          </a:xfrm>
        </p:spPr>
        <p:txBody>
          <a:bodyPr/>
          <a:lstStyle>
            <a:lvl1pPr algn="ctr">
              <a:defRPr/>
            </a:lvl1pPr>
          </a:lstStyle>
          <a:p>
            <a:r>
              <a:rPr lang="en-US"/>
              <a:t>Icon</a:t>
            </a:r>
          </a:p>
        </p:txBody>
      </p:sp>
      <p:sp>
        <p:nvSpPr>
          <p:cNvPr id="93" name="Text Placeholder 6">
            <a:extLst>
              <a:ext uri="{FF2B5EF4-FFF2-40B4-BE49-F238E27FC236}">
                <a16:creationId xmlns:a16="http://schemas.microsoft.com/office/drawing/2014/main" id="{3BAEA385-F636-F544-8BB9-2B4C9B1ECE9A}"/>
              </a:ext>
            </a:extLst>
          </p:cNvPr>
          <p:cNvSpPr>
            <a:spLocks noGrp="1"/>
          </p:cNvSpPr>
          <p:nvPr>
            <p:ph type="body" sz="quarter" idx="40" hasCustomPrompt="1"/>
          </p:nvPr>
        </p:nvSpPr>
        <p:spPr>
          <a:xfrm>
            <a:off x="6768845" y="2638965"/>
            <a:ext cx="1318781" cy="381000"/>
          </a:xfrm>
        </p:spPr>
        <p:txBody>
          <a:bodyPr/>
          <a:lstStyle>
            <a:lvl1pPr algn="ctr">
              <a:defRPr sz="1200"/>
            </a:lvl1pPr>
          </a:lstStyle>
          <a:p>
            <a:pPr lvl="0"/>
            <a:r>
              <a:rPr lang="en-US"/>
              <a:t>Icon Name</a:t>
            </a:r>
          </a:p>
        </p:txBody>
      </p:sp>
      <p:sp>
        <p:nvSpPr>
          <p:cNvPr id="94" name="Picture Placeholder 4">
            <a:extLst>
              <a:ext uri="{FF2B5EF4-FFF2-40B4-BE49-F238E27FC236}">
                <a16:creationId xmlns:a16="http://schemas.microsoft.com/office/drawing/2014/main" id="{76553E10-1079-A949-BDD0-3CC797DD2915}"/>
              </a:ext>
            </a:extLst>
          </p:cNvPr>
          <p:cNvSpPr>
            <a:spLocks noGrp="1"/>
          </p:cNvSpPr>
          <p:nvPr>
            <p:ph type="pic" sz="quarter" idx="41" hasCustomPrompt="1"/>
          </p:nvPr>
        </p:nvSpPr>
        <p:spPr>
          <a:xfrm>
            <a:off x="8367441" y="1870786"/>
            <a:ext cx="759150" cy="758952"/>
          </a:xfrm>
        </p:spPr>
        <p:txBody>
          <a:bodyPr/>
          <a:lstStyle>
            <a:lvl1pPr algn="ctr">
              <a:defRPr/>
            </a:lvl1pPr>
          </a:lstStyle>
          <a:p>
            <a:r>
              <a:rPr lang="en-US"/>
              <a:t>Icon</a:t>
            </a:r>
          </a:p>
        </p:txBody>
      </p:sp>
      <p:sp>
        <p:nvSpPr>
          <p:cNvPr id="95" name="Text Placeholder 6">
            <a:extLst>
              <a:ext uri="{FF2B5EF4-FFF2-40B4-BE49-F238E27FC236}">
                <a16:creationId xmlns:a16="http://schemas.microsoft.com/office/drawing/2014/main" id="{577F65BF-C869-AB43-8DCE-9CE8910618D3}"/>
              </a:ext>
            </a:extLst>
          </p:cNvPr>
          <p:cNvSpPr>
            <a:spLocks noGrp="1"/>
          </p:cNvSpPr>
          <p:nvPr>
            <p:ph type="body" sz="quarter" idx="42" hasCustomPrompt="1"/>
          </p:nvPr>
        </p:nvSpPr>
        <p:spPr>
          <a:xfrm>
            <a:off x="8087625" y="2638965"/>
            <a:ext cx="1318781" cy="381000"/>
          </a:xfrm>
        </p:spPr>
        <p:txBody>
          <a:bodyPr/>
          <a:lstStyle>
            <a:lvl1pPr algn="ctr">
              <a:defRPr sz="1200"/>
            </a:lvl1pPr>
          </a:lstStyle>
          <a:p>
            <a:pPr lvl="0"/>
            <a:r>
              <a:rPr lang="en-US"/>
              <a:t>Icon Name</a:t>
            </a:r>
          </a:p>
        </p:txBody>
      </p:sp>
      <p:sp>
        <p:nvSpPr>
          <p:cNvPr id="96" name="Picture Placeholder 4">
            <a:extLst>
              <a:ext uri="{FF2B5EF4-FFF2-40B4-BE49-F238E27FC236}">
                <a16:creationId xmlns:a16="http://schemas.microsoft.com/office/drawing/2014/main" id="{C3B7E785-F1A2-E448-9E5C-E7062B7481DC}"/>
              </a:ext>
            </a:extLst>
          </p:cNvPr>
          <p:cNvSpPr>
            <a:spLocks noGrp="1"/>
          </p:cNvSpPr>
          <p:nvPr>
            <p:ph type="pic" sz="quarter" idx="43" hasCustomPrompt="1"/>
          </p:nvPr>
        </p:nvSpPr>
        <p:spPr>
          <a:xfrm>
            <a:off x="9686222" y="1870786"/>
            <a:ext cx="759150" cy="758952"/>
          </a:xfrm>
        </p:spPr>
        <p:txBody>
          <a:bodyPr/>
          <a:lstStyle>
            <a:lvl1pPr algn="ctr">
              <a:defRPr/>
            </a:lvl1pPr>
          </a:lstStyle>
          <a:p>
            <a:r>
              <a:rPr lang="en-US"/>
              <a:t>Icon</a:t>
            </a:r>
          </a:p>
        </p:txBody>
      </p:sp>
      <p:sp>
        <p:nvSpPr>
          <p:cNvPr id="97" name="Text Placeholder 6">
            <a:extLst>
              <a:ext uri="{FF2B5EF4-FFF2-40B4-BE49-F238E27FC236}">
                <a16:creationId xmlns:a16="http://schemas.microsoft.com/office/drawing/2014/main" id="{B2B1F18E-2787-E64E-8122-DD0628A8E03C}"/>
              </a:ext>
            </a:extLst>
          </p:cNvPr>
          <p:cNvSpPr>
            <a:spLocks noGrp="1"/>
          </p:cNvSpPr>
          <p:nvPr>
            <p:ph type="body" sz="quarter" idx="44" hasCustomPrompt="1"/>
          </p:nvPr>
        </p:nvSpPr>
        <p:spPr>
          <a:xfrm>
            <a:off x="9406408" y="2638965"/>
            <a:ext cx="1318781" cy="381000"/>
          </a:xfrm>
        </p:spPr>
        <p:txBody>
          <a:bodyPr/>
          <a:lstStyle>
            <a:lvl1pPr algn="ctr">
              <a:defRPr sz="1200"/>
            </a:lvl1pPr>
          </a:lstStyle>
          <a:p>
            <a:pPr lvl="0"/>
            <a:r>
              <a:rPr lang="en-US"/>
              <a:t>Icon Name</a:t>
            </a:r>
          </a:p>
        </p:txBody>
      </p:sp>
      <p:sp>
        <p:nvSpPr>
          <p:cNvPr id="98" name="Picture Placeholder 4">
            <a:extLst>
              <a:ext uri="{FF2B5EF4-FFF2-40B4-BE49-F238E27FC236}">
                <a16:creationId xmlns:a16="http://schemas.microsoft.com/office/drawing/2014/main" id="{AFAC5771-FD0A-A845-9FC4-47B224E167DD}"/>
              </a:ext>
            </a:extLst>
          </p:cNvPr>
          <p:cNvSpPr>
            <a:spLocks noGrp="1"/>
          </p:cNvSpPr>
          <p:nvPr>
            <p:ph type="pic" sz="quarter" idx="45" hasCustomPrompt="1"/>
          </p:nvPr>
        </p:nvSpPr>
        <p:spPr>
          <a:xfrm>
            <a:off x="11005004" y="1870786"/>
            <a:ext cx="759150" cy="758952"/>
          </a:xfrm>
        </p:spPr>
        <p:txBody>
          <a:bodyPr/>
          <a:lstStyle>
            <a:lvl1pPr algn="ctr">
              <a:defRPr/>
            </a:lvl1pPr>
          </a:lstStyle>
          <a:p>
            <a:r>
              <a:rPr lang="en-US"/>
              <a:t>Icon</a:t>
            </a:r>
          </a:p>
        </p:txBody>
      </p:sp>
      <p:sp>
        <p:nvSpPr>
          <p:cNvPr id="99" name="Text Placeholder 6">
            <a:extLst>
              <a:ext uri="{FF2B5EF4-FFF2-40B4-BE49-F238E27FC236}">
                <a16:creationId xmlns:a16="http://schemas.microsoft.com/office/drawing/2014/main" id="{7D3BB9DA-8310-974F-B80D-C3B2048DEE5E}"/>
              </a:ext>
            </a:extLst>
          </p:cNvPr>
          <p:cNvSpPr>
            <a:spLocks noGrp="1"/>
          </p:cNvSpPr>
          <p:nvPr>
            <p:ph type="body" sz="quarter" idx="46" hasCustomPrompt="1"/>
          </p:nvPr>
        </p:nvSpPr>
        <p:spPr>
          <a:xfrm>
            <a:off x="10725188" y="2638965"/>
            <a:ext cx="1318781" cy="381000"/>
          </a:xfrm>
        </p:spPr>
        <p:txBody>
          <a:bodyPr/>
          <a:lstStyle>
            <a:lvl1pPr algn="ctr">
              <a:defRPr sz="1200"/>
            </a:lvl1pPr>
          </a:lstStyle>
          <a:p>
            <a:pPr lvl="0"/>
            <a:r>
              <a:rPr lang="en-US"/>
              <a:t>Icon Name</a:t>
            </a:r>
          </a:p>
        </p:txBody>
      </p:sp>
      <p:sp>
        <p:nvSpPr>
          <p:cNvPr id="100" name="Picture Placeholder 4">
            <a:extLst>
              <a:ext uri="{FF2B5EF4-FFF2-40B4-BE49-F238E27FC236}">
                <a16:creationId xmlns:a16="http://schemas.microsoft.com/office/drawing/2014/main" id="{DBA5C4E5-4C8C-9840-AB90-1157BF426F2A}"/>
              </a:ext>
            </a:extLst>
          </p:cNvPr>
          <p:cNvSpPr>
            <a:spLocks noGrp="1"/>
          </p:cNvSpPr>
          <p:nvPr>
            <p:ph type="pic" sz="quarter" idx="47" hasCustomPrompt="1"/>
          </p:nvPr>
        </p:nvSpPr>
        <p:spPr>
          <a:xfrm>
            <a:off x="454752" y="3100990"/>
            <a:ext cx="759150" cy="758952"/>
          </a:xfrm>
        </p:spPr>
        <p:txBody>
          <a:bodyPr/>
          <a:lstStyle>
            <a:lvl1pPr algn="ctr">
              <a:defRPr/>
            </a:lvl1pPr>
          </a:lstStyle>
          <a:p>
            <a:r>
              <a:rPr lang="en-US"/>
              <a:t>Icon</a:t>
            </a:r>
          </a:p>
        </p:txBody>
      </p:sp>
      <p:sp>
        <p:nvSpPr>
          <p:cNvPr id="101" name="Text Placeholder 6">
            <a:extLst>
              <a:ext uri="{FF2B5EF4-FFF2-40B4-BE49-F238E27FC236}">
                <a16:creationId xmlns:a16="http://schemas.microsoft.com/office/drawing/2014/main" id="{879D9603-0A95-5946-AA68-541198826897}"/>
              </a:ext>
            </a:extLst>
          </p:cNvPr>
          <p:cNvSpPr>
            <a:spLocks noGrp="1"/>
          </p:cNvSpPr>
          <p:nvPr>
            <p:ph type="body" sz="quarter" idx="48" hasCustomPrompt="1"/>
          </p:nvPr>
        </p:nvSpPr>
        <p:spPr>
          <a:xfrm>
            <a:off x="174938" y="3879108"/>
            <a:ext cx="1318781" cy="381000"/>
          </a:xfrm>
        </p:spPr>
        <p:txBody>
          <a:bodyPr/>
          <a:lstStyle>
            <a:lvl1pPr algn="ctr">
              <a:defRPr sz="1200"/>
            </a:lvl1pPr>
          </a:lstStyle>
          <a:p>
            <a:pPr lvl="0"/>
            <a:r>
              <a:rPr lang="en-US"/>
              <a:t>Icon Name</a:t>
            </a:r>
          </a:p>
        </p:txBody>
      </p:sp>
      <p:sp>
        <p:nvSpPr>
          <p:cNvPr id="102" name="Picture Placeholder 4">
            <a:extLst>
              <a:ext uri="{FF2B5EF4-FFF2-40B4-BE49-F238E27FC236}">
                <a16:creationId xmlns:a16="http://schemas.microsoft.com/office/drawing/2014/main" id="{417881EE-A663-D24B-B3C1-B121C19828B3}"/>
              </a:ext>
            </a:extLst>
          </p:cNvPr>
          <p:cNvSpPr>
            <a:spLocks noGrp="1"/>
          </p:cNvSpPr>
          <p:nvPr>
            <p:ph type="pic" sz="quarter" idx="49" hasCustomPrompt="1"/>
          </p:nvPr>
        </p:nvSpPr>
        <p:spPr>
          <a:xfrm>
            <a:off x="1773534" y="3100990"/>
            <a:ext cx="759150" cy="758952"/>
          </a:xfrm>
        </p:spPr>
        <p:txBody>
          <a:bodyPr/>
          <a:lstStyle>
            <a:lvl1pPr algn="ctr">
              <a:defRPr/>
            </a:lvl1pPr>
          </a:lstStyle>
          <a:p>
            <a:r>
              <a:rPr lang="en-US"/>
              <a:t>Icon</a:t>
            </a:r>
          </a:p>
        </p:txBody>
      </p:sp>
      <p:sp>
        <p:nvSpPr>
          <p:cNvPr id="103" name="Text Placeholder 6">
            <a:extLst>
              <a:ext uri="{FF2B5EF4-FFF2-40B4-BE49-F238E27FC236}">
                <a16:creationId xmlns:a16="http://schemas.microsoft.com/office/drawing/2014/main" id="{679A0612-9E82-AF4D-9C90-B0CE1CA55BBA}"/>
              </a:ext>
            </a:extLst>
          </p:cNvPr>
          <p:cNvSpPr>
            <a:spLocks noGrp="1"/>
          </p:cNvSpPr>
          <p:nvPr>
            <p:ph type="body" sz="quarter" idx="50" hasCustomPrompt="1"/>
          </p:nvPr>
        </p:nvSpPr>
        <p:spPr>
          <a:xfrm>
            <a:off x="1493718" y="3879108"/>
            <a:ext cx="1318781" cy="381000"/>
          </a:xfrm>
        </p:spPr>
        <p:txBody>
          <a:bodyPr/>
          <a:lstStyle>
            <a:lvl1pPr algn="ctr">
              <a:defRPr sz="1200"/>
            </a:lvl1pPr>
          </a:lstStyle>
          <a:p>
            <a:pPr lvl="0"/>
            <a:r>
              <a:rPr lang="en-US"/>
              <a:t>Icon Name</a:t>
            </a:r>
          </a:p>
        </p:txBody>
      </p:sp>
      <p:sp>
        <p:nvSpPr>
          <p:cNvPr id="104" name="Picture Placeholder 4">
            <a:extLst>
              <a:ext uri="{FF2B5EF4-FFF2-40B4-BE49-F238E27FC236}">
                <a16:creationId xmlns:a16="http://schemas.microsoft.com/office/drawing/2014/main" id="{259096E4-8949-1D48-8C07-BD9F0CA9C66A}"/>
              </a:ext>
            </a:extLst>
          </p:cNvPr>
          <p:cNvSpPr>
            <a:spLocks noGrp="1"/>
          </p:cNvSpPr>
          <p:nvPr>
            <p:ph type="pic" sz="quarter" idx="51" hasCustomPrompt="1"/>
          </p:nvPr>
        </p:nvSpPr>
        <p:spPr>
          <a:xfrm>
            <a:off x="3092315" y="3100990"/>
            <a:ext cx="759150" cy="758952"/>
          </a:xfrm>
        </p:spPr>
        <p:txBody>
          <a:bodyPr/>
          <a:lstStyle>
            <a:lvl1pPr algn="ctr">
              <a:defRPr/>
            </a:lvl1pPr>
          </a:lstStyle>
          <a:p>
            <a:r>
              <a:rPr lang="en-US"/>
              <a:t>Icon</a:t>
            </a:r>
          </a:p>
        </p:txBody>
      </p:sp>
      <p:sp>
        <p:nvSpPr>
          <p:cNvPr id="105" name="Text Placeholder 6">
            <a:extLst>
              <a:ext uri="{FF2B5EF4-FFF2-40B4-BE49-F238E27FC236}">
                <a16:creationId xmlns:a16="http://schemas.microsoft.com/office/drawing/2014/main" id="{13D790D2-EBE9-8F48-910F-10E08DD76E34}"/>
              </a:ext>
            </a:extLst>
          </p:cNvPr>
          <p:cNvSpPr>
            <a:spLocks noGrp="1"/>
          </p:cNvSpPr>
          <p:nvPr>
            <p:ph type="body" sz="quarter" idx="52" hasCustomPrompt="1"/>
          </p:nvPr>
        </p:nvSpPr>
        <p:spPr>
          <a:xfrm>
            <a:off x="2812501" y="3879108"/>
            <a:ext cx="1318781" cy="381000"/>
          </a:xfrm>
        </p:spPr>
        <p:txBody>
          <a:bodyPr/>
          <a:lstStyle>
            <a:lvl1pPr algn="ctr">
              <a:defRPr sz="1200"/>
            </a:lvl1pPr>
          </a:lstStyle>
          <a:p>
            <a:pPr lvl="0"/>
            <a:r>
              <a:rPr lang="en-US"/>
              <a:t>Icon Name</a:t>
            </a:r>
          </a:p>
        </p:txBody>
      </p:sp>
      <p:sp>
        <p:nvSpPr>
          <p:cNvPr id="106" name="Picture Placeholder 4">
            <a:extLst>
              <a:ext uri="{FF2B5EF4-FFF2-40B4-BE49-F238E27FC236}">
                <a16:creationId xmlns:a16="http://schemas.microsoft.com/office/drawing/2014/main" id="{F7C24192-2CF1-0149-9A75-D39B3F1CD549}"/>
              </a:ext>
            </a:extLst>
          </p:cNvPr>
          <p:cNvSpPr>
            <a:spLocks noGrp="1"/>
          </p:cNvSpPr>
          <p:nvPr>
            <p:ph type="pic" sz="quarter" idx="53" hasCustomPrompt="1"/>
          </p:nvPr>
        </p:nvSpPr>
        <p:spPr>
          <a:xfrm>
            <a:off x="4411097" y="3100990"/>
            <a:ext cx="759150" cy="758952"/>
          </a:xfrm>
        </p:spPr>
        <p:txBody>
          <a:bodyPr/>
          <a:lstStyle>
            <a:lvl1pPr algn="ctr">
              <a:defRPr/>
            </a:lvl1pPr>
          </a:lstStyle>
          <a:p>
            <a:r>
              <a:rPr lang="en-US"/>
              <a:t>Icon</a:t>
            </a:r>
          </a:p>
        </p:txBody>
      </p:sp>
      <p:sp>
        <p:nvSpPr>
          <p:cNvPr id="107" name="Text Placeholder 6">
            <a:extLst>
              <a:ext uri="{FF2B5EF4-FFF2-40B4-BE49-F238E27FC236}">
                <a16:creationId xmlns:a16="http://schemas.microsoft.com/office/drawing/2014/main" id="{6EB62278-04BA-2A43-96B8-4CEA4FB1F8E2}"/>
              </a:ext>
            </a:extLst>
          </p:cNvPr>
          <p:cNvSpPr>
            <a:spLocks noGrp="1"/>
          </p:cNvSpPr>
          <p:nvPr>
            <p:ph type="body" sz="quarter" idx="54" hasCustomPrompt="1"/>
          </p:nvPr>
        </p:nvSpPr>
        <p:spPr>
          <a:xfrm>
            <a:off x="4131281" y="3879108"/>
            <a:ext cx="1318781" cy="381000"/>
          </a:xfrm>
        </p:spPr>
        <p:txBody>
          <a:bodyPr/>
          <a:lstStyle>
            <a:lvl1pPr algn="ctr">
              <a:defRPr sz="1200"/>
            </a:lvl1pPr>
          </a:lstStyle>
          <a:p>
            <a:pPr lvl="0"/>
            <a:r>
              <a:rPr lang="en-US"/>
              <a:t>Icon Name</a:t>
            </a:r>
          </a:p>
        </p:txBody>
      </p:sp>
      <p:sp>
        <p:nvSpPr>
          <p:cNvPr id="108" name="Picture Placeholder 4">
            <a:extLst>
              <a:ext uri="{FF2B5EF4-FFF2-40B4-BE49-F238E27FC236}">
                <a16:creationId xmlns:a16="http://schemas.microsoft.com/office/drawing/2014/main" id="{1438AD64-C76A-FD4C-865A-686E9868AD40}"/>
              </a:ext>
            </a:extLst>
          </p:cNvPr>
          <p:cNvSpPr>
            <a:spLocks noGrp="1"/>
          </p:cNvSpPr>
          <p:nvPr>
            <p:ph type="pic" sz="quarter" idx="55" hasCustomPrompt="1"/>
          </p:nvPr>
        </p:nvSpPr>
        <p:spPr>
          <a:xfrm>
            <a:off x="5729878" y="3100990"/>
            <a:ext cx="759150" cy="758952"/>
          </a:xfrm>
        </p:spPr>
        <p:txBody>
          <a:bodyPr/>
          <a:lstStyle>
            <a:lvl1pPr algn="ctr">
              <a:defRPr/>
            </a:lvl1pPr>
          </a:lstStyle>
          <a:p>
            <a:r>
              <a:rPr lang="en-US"/>
              <a:t>Icon</a:t>
            </a:r>
          </a:p>
        </p:txBody>
      </p:sp>
      <p:sp>
        <p:nvSpPr>
          <p:cNvPr id="109" name="Text Placeholder 6">
            <a:extLst>
              <a:ext uri="{FF2B5EF4-FFF2-40B4-BE49-F238E27FC236}">
                <a16:creationId xmlns:a16="http://schemas.microsoft.com/office/drawing/2014/main" id="{08EBFA3D-3A70-034D-955C-1F61DDB42FB7}"/>
              </a:ext>
            </a:extLst>
          </p:cNvPr>
          <p:cNvSpPr>
            <a:spLocks noGrp="1"/>
          </p:cNvSpPr>
          <p:nvPr>
            <p:ph type="body" sz="quarter" idx="56" hasCustomPrompt="1"/>
          </p:nvPr>
        </p:nvSpPr>
        <p:spPr>
          <a:xfrm>
            <a:off x="5450064" y="3879108"/>
            <a:ext cx="1318781" cy="381000"/>
          </a:xfrm>
        </p:spPr>
        <p:txBody>
          <a:bodyPr/>
          <a:lstStyle>
            <a:lvl1pPr algn="ctr">
              <a:defRPr sz="1200"/>
            </a:lvl1pPr>
          </a:lstStyle>
          <a:p>
            <a:pPr lvl="0"/>
            <a:r>
              <a:rPr lang="en-US"/>
              <a:t>Icon Name</a:t>
            </a:r>
          </a:p>
        </p:txBody>
      </p:sp>
      <p:sp>
        <p:nvSpPr>
          <p:cNvPr id="110" name="Picture Placeholder 4">
            <a:extLst>
              <a:ext uri="{FF2B5EF4-FFF2-40B4-BE49-F238E27FC236}">
                <a16:creationId xmlns:a16="http://schemas.microsoft.com/office/drawing/2014/main" id="{3784A833-90B7-B544-88C0-B63DD0B500C5}"/>
              </a:ext>
            </a:extLst>
          </p:cNvPr>
          <p:cNvSpPr>
            <a:spLocks noGrp="1"/>
          </p:cNvSpPr>
          <p:nvPr>
            <p:ph type="pic" sz="quarter" idx="57" hasCustomPrompt="1"/>
          </p:nvPr>
        </p:nvSpPr>
        <p:spPr>
          <a:xfrm>
            <a:off x="7048659" y="3100990"/>
            <a:ext cx="759150" cy="758952"/>
          </a:xfrm>
        </p:spPr>
        <p:txBody>
          <a:bodyPr/>
          <a:lstStyle>
            <a:lvl1pPr algn="ctr">
              <a:defRPr/>
            </a:lvl1pPr>
          </a:lstStyle>
          <a:p>
            <a:r>
              <a:rPr lang="en-US"/>
              <a:t>Icon</a:t>
            </a:r>
          </a:p>
        </p:txBody>
      </p:sp>
      <p:sp>
        <p:nvSpPr>
          <p:cNvPr id="111" name="Text Placeholder 6">
            <a:extLst>
              <a:ext uri="{FF2B5EF4-FFF2-40B4-BE49-F238E27FC236}">
                <a16:creationId xmlns:a16="http://schemas.microsoft.com/office/drawing/2014/main" id="{E6813B13-BCF2-7F40-A6E6-972970DDC40D}"/>
              </a:ext>
            </a:extLst>
          </p:cNvPr>
          <p:cNvSpPr>
            <a:spLocks noGrp="1"/>
          </p:cNvSpPr>
          <p:nvPr>
            <p:ph type="body" sz="quarter" idx="58" hasCustomPrompt="1"/>
          </p:nvPr>
        </p:nvSpPr>
        <p:spPr>
          <a:xfrm>
            <a:off x="6768845" y="3879108"/>
            <a:ext cx="1318781" cy="381000"/>
          </a:xfrm>
        </p:spPr>
        <p:txBody>
          <a:bodyPr/>
          <a:lstStyle>
            <a:lvl1pPr algn="ctr">
              <a:defRPr sz="1200"/>
            </a:lvl1pPr>
          </a:lstStyle>
          <a:p>
            <a:pPr lvl="0"/>
            <a:r>
              <a:rPr lang="en-US"/>
              <a:t>Icon Name</a:t>
            </a:r>
          </a:p>
        </p:txBody>
      </p:sp>
      <p:sp>
        <p:nvSpPr>
          <p:cNvPr id="112" name="Picture Placeholder 4">
            <a:extLst>
              <a:ext uri="{FF2B5EF4-FFF2-40B4-BE49-F238E27FC236}">
                <a16:creationId xmlns:a16="http://schemas.microsoft.com/office/drawing/2014/main" id="{CEC62868-E8D7-5647-9AF1-59CF0BF25ACA}"/>
              </a:ext>
            </a:extLst>
          </p:cNvPr>
          <p:cNvSpPr>
            <a:spLocks noGrp="1"/>
          </p:cNvSpPr>
          <p:nvPr>
            <p:ph type="pic" sz="quarter" idx="59" hasCustomPrompt="1"/>
          </p:nvPr>
        </p:nvSpPr>
        <p:spPr>
          <a:xfrm>
            <a:off x="8367441" y="3100990"/>
            <a:ext cx="759150" cy="758952"/>
          </a:xfrm>
        </p:spPr>
        <p:txBody>
          <a:bodyPr/>
          <a:lstStyle>
            <a:lvl1pPr algn="ctr">
              <a:defRPr/>
            </a:lvl1pPr>
          </a:lstStyle>
          <a:p>
            <a:r>
              <a:rPr lang="en-US"/>
              <a:t>Icon</a:t>
            </a:r>
          </a:p>
        </p:txBody>
      </p:sp>
      <p:sp>
        <p:nvSpPr>
          <p:cNvPr id="113" name="Text Placeholder 6">
            <a:extLst>
              <a:ext uri="{FF2B5EF4-FFF2-40B4-BE49-F238E27FC236}">
                <a16:creationId xmlns:a16="http://schemas.microsoft.com/office/drawing/2014/main" id="{EA3B3D5B-99E3-124A-8EE4-6C3BD004E564}"/>
              </a:ext>
            </a:extLst>
          </p:cNvPr>
          <p:cNvSpPr>
            <a:spLocks noGrp="1"/>
          </p:cNvSpPr>
          <p:nvPr>
            <p:ph type="body" sz="quarter" idx="60" hasCustomPrompt="1"/>
          </p:nvPr>
        </p:nvSpPr>
        <p:spPr>
          <a:xfrm>
            <a:off x="8087625" y="3879108"/>
            <a:ext cx="1318781" cy="381000"/>
          </a:xfrm>
        </p:spPr>
        <p:txBody>
          <a:bodyPr/>
          <a:lstStyle>
            <a:lvl1pPr algn="ctr">
              <a:defRPr sz="1200"/>
            </a:lvl1pPr>
          </a:lstStyle>
          <a:p>
            <a:pPr lvl="0"/>
            <a:r>
              <a:rPr lang="en-US"/>
              <a:t>Icon Name</a:t>
            </a:r>
          </a:p>
        </p:txBody>
      </p:sp>
      <p:sp>
        <p:nvSpPr>
          <p:cNvPr id="114" name="Picture Placeholder 4">
            <a:extLst>
              <a:ext uri="{FF2B5EF4-FFF2-40B4-BE49-F238E27FC236}">
                <a16:creationId xmlns:a16="http://schemas.microsoft.com/office/drawing/2014/main" id="{85AAF68C-9C7B-5A40-AAAA-FB299D62521B}"/>
              </a:ext>
            </a:extLst>
          </p:cNvPr>
          <p:cNvSpPr>
            <a:spLocks noGrp="1"/>
          </p:cNvSpPr>
          <p:nvPr>
            <p:ph type="pic" sz="quarter" idx="61" hasCustomPrompt="1"/>
          </p:nvPr>
        </p:nvSpPr>
        <p:spPr>
          <a:xfrm>
            <a:off x="9686222" y="3100990"/>
            <a:ext cx="759150" cy="758952"/>
          </a:xfrm>
        </p:spPr>
        <p:txBody>
          <a:bodyPr/>
          <a:lstStyle>
            <a:lvl1pPr algn="ctr">
              <a:defRPr/>
            </a:lvl1pPr>
          </a:lstStyle>
          <a:p>
            <a:r>
              <a:rPr lang="en-US"/>
              <a:t>Icon</a:t>
            </a:r>
          </a:p>
        </p:txBody>
      </p:sp>
      <p:sp>
        <p:nvSpPr>
          <p:cNvPr id="115" name="Text Placeholder 6">
            <a:extLst>
              <a:ext uri="{FF2B5EF4-FFF2-40B4-BE49-F238E27FC236}">
                <a16:creationId xmlns:a16="http://schemas.microsoft.com/office/drawing/2014/main" id="{D5BA08A6-266F-5A4B-BDDC-451A2D90B485}"/>
              </a:ext>
            </a:extLst>
          </p:cNvPr>
          <p:cNvSpPr>
            <a:spLocks noGrp="1"/>
          </p:cNvSpPr>
          <p:nvPr>
            <p:ph type="body" sz="quarter" idx="62" hasCustomPrompt="1"/>
          </p:nvPr>
        </p:nvSpPr>
        <p:spPr>
          <a:xfrm>
            <a:off x="9406408" y="3879108"/>
            <a:ext cx="1318781" cy="381000"/>
          </a:xfrm>
        </p:spPr>
        <p:txBody>
          <a:bodyPr/>
          <a:lstStyle>
            <a:lvl1pPr algn="ctr">
              <a:defRPr sz="1200"/>
            </a:lvl1pPr>
          </a:lstStyle>
          <a:p>
            <a:pPr lvl="0"/>
            <a:r>
              <a:rPr lang="en-US"/>
              <a:t>Icon Name</a:t>
            </a:r>
          </a:p>
        </p:txBody>
      </p:sp>
      <p:sp>
        <p:nvSpPr>
          <p:cNvPr id="116" name="Picture Placeholder 4">
            <a:extLst>
              <a:ext uri="{FF2B5EF4-FFF2-40B4-BE49-F238E27FC236}">
                <a16:creationId xmlns:a16="http://schemas.microsoft.com/office/drawing/2014/main" id="{B06A964E-8B15-0346-87EA-C87E933188C6}"/>
              </a:ext>
            </a:extLst>
          </p:cNvPr>
          <p:cNvSpPr>
            <a:spLocks noGrp="1"/>
          </p:cNvSpPr>
          <p:nvPr>
            <p:ph type="pic" sz="quarter" idx="63" hasCustomPrompt="1"/>
          </p:nvPr>
        </p:nvSpPr>
        <p:spPr>
          <a:xfrm>
            <a:off x="11005004" y="3100990"/>
            <a:ext cx="759150" cy="758952"/>
          </a:xfrm>
        </p:spPr>
        <p:txBody>
          <a:bodyPr/>
          <a:lstStyle>
            <a:lvl1pPr algn="ctr">
              <a:defRPr/>
            </a:lvl1pPr>
          </a:lstStyle>
          <a:p>
            <a:r>
              <a:rPr lang="en-US"/>
              <a:t>Icon</a:t>
            </a:r>
          </a:p>
        </p:txBody>
      </p:sp>
      <p:sp>
        <p:nvSpPr>
          <p:cNvPr id="117" name="Text Placeholder 6">
            <a:extLst>
              <a:ext uri="{FF2B5EF4-FFF2-40B4-BE49-F238E27FC236}">
                <a16:creationId xmlns:a16="http://schemas.microsoft.com/office/drawing/2014/main" id="{9CAC9B47-A911-D64B-BB26-D8C77EA3CE73}"/>
              </a:ext>
            </a:extLst>
          </p:cNvPr>
          <p:cNvSpPr>
            <a:spLocks noGrp="1"/>
          </p:cNvSpPr>
          <p:nvPr>
            <p:ph type="body" sz="quarter" idx="64" hasCustomPrompt="1"/>
          </p:nvPr>
        </p:nvSpPr>
        <p:spPr>
          <a:xfrm>
            <a:off x="10725188" y="3879108"/>
            <a:ext cx="1318781" cy="381000"/>
          </a:xfrm>
        </p:spPr>
        <p:txBody>
          <a:bodyPr/>
          <a:lstStyle>
            <a:lvl1pPr algn="ctr">
              <a:defRPr sz="1200"/>
            </a:lvl1pPr>
          </a:lstStyle>
          <a:p>
            <a:pPr lvl="0"/>
            <a:r>
              <a:rPr lang="en-US"/>
              <a:t>Icon Name</a:t>
            </a:r>
          </a:p>
        </p:txBody>
      </p:sp>
      <p:sp>
        <p:nvSpPr>
          <p:cNvPr id="118" name="Picture Placeholder 4">
            <a:extLst>
              <a:ext uri="{FF2B5EF4-FFF2-40B4-BE49-F238E27FC236}">
                <a16:creationId xmlns:a16="http://schemas.microsoft.com/office/drawing/2014/main" id="{559585FD-D17C-434A-B5C9-B86E810198CF}"/>
              </a:ext>
            </a:extLst>
          </p:cNvPr>
          <p:cNvSpPr>
            <a:spLocks noGrp="1"/>
          </p:cNvSpPr>
          <p:nvPr>
            <p:ph type="pic" sz="quarter" idx="65" hasCustomPrompt="1"/>
          </p:nvPr>
        </p:nvSpPr>
        <p:spPr>
          <a:xfrm>
            <a:off x="454752" y="4341133"/>
            <a:ext cx="759150" cy="758952"/>
          </a:xfrm>
        </p:spPr>
        <p:txBody>
          <a:bodyPr/>
          <a:lstStyle>
            <a:lvl1pPr algn="ctr">
              <a:defRPr/>
            </a:lvl1pPr>
          </a:lstStyle>
          <a:p>
            <a:r>
              <a:rPr lang="en-US"/>
              <a:t>Icon</a:t>
            </a:r>
          </a:p>
        </p:txBody>
      </p:sp>
      <p:sp>
        <p:nvSpPr>
          <p:cNvPr id="119" name="Text Placeholder 6">
            <a:extLst>
              <a:ext uri="{FF2B5EF4-FFF2-40B4-BE49-F238E27FC236}">
                <a16:creationId xmlns:a16="http://schemas.microsoft.com/office/drawing/2014/main" id="{0646363F-04E7-C34A-944B-0E02878305BE}"/>
              </a:ext>
            </a:extLst>
          </p:cNvPr>
          <p:cNvSpPr>
            <a:spLocks noGrp="1"/>
          </p:cNvSpPr>
          <p:nvPr>
            <p:ph type="body" sz="quarter" idx="66" hasCustomPrompt="1"/>
          </p:nvPr>
        </p:nvSpPr>
        <p:spPr>
          <a:xfrm>
            <a:off x="174938" y="5119251"/>
            <a:ext cx="1318781" cy="381000"/>
          </a:xfrm>
        </p:spPr>
        <p:txBody>
          <a:bodyPr/>
          <a:lstStyle>
            <a:lvl1pPr algn="ctr">
              <a:defRPr sz="1200"/>
            </a:lvl1pPr>
          </a:lstStyle>
          <a:p>
            <a:pPr lvl="0"/>
            <a:r>
              <a:rPr lang="en-US"/>
              <a:t>Icon Name</a:t>
            </a:r>
          </a:p>
        </p:txBody>
      </p:sp>
      <p:sp>
        <p:nvSpPr>
          <p:cNvPr id="120" name="Picture Placeholder 4">
            <a:extLst>
              <a:ext uri="{FF2B5EF4-FFF2-40B4-BE49-F238E27FC236}">
                <a16:creationId xmlns:a16="http://schemas.microsoft.com/office/drawing/2014/main" id="{56B244D0-4617-4A43-A60E-5FE12269FA4A}"/>
              </a:ext>
            </a:extLst>
          </p:cNvPr>
          <p:cNvSpPr>
            <a:spLocks noGrp="1"/>
          </p:cNvSpPr>
          <p:nvPr>
            <p:ph type="pic" sz="quarter" idx="67" hasCustomPrompt="1"/>
          </p:nvPr>
        </p:nvSpPr>
        <p:spPr>
          <a:xfrm>
            <a:off x="1773534" y="4341133"/>
            <a:ext cx="759150" cy="758952"/>
          </a:xfrm>
        </p:spPr>
        <p:txBody>
          <a:bodyPr/>
          <a:lstStyle>
            <a:lvl1pPr algn="ctr">
              <a:defRPr/>
            </a:lvl1pPr>
          </a:lstStyle>
          <a:p>
            <a:r>
              <a:rPr lang="en-US"/>
              <a:t>Icon</a:t>
            </a:r>
          </a:p>
        </p:txBody>
      </p:sp>
      <p:sp>
        <p:nvSpPr>
          <p:cNvPr id="121" name="Text Placeholder 6">
            <a:extLst>
              <a:ext uri="{FF2B5EF4-FFF2-40B4-BE49-F238E27FC236}">
                <a16:creationId xmlns:a16="http://schemas.microsoft.com/office/drawing/2014/main" id="{3FB8E241-134D-8949-A4A1-5931DAF11FF7}"/>
              </a:ext>
            </a:extLst>
          </p:cNvPr>
          <p:cNvSpPr>
            <a:spLocks noGrp="1"/>
          </p:cNvSpPr>
          <p:nvPr>
            <p:ph type="body" sz="quarter" idx="68" hasCustomPrompt="1"/>
          </p:nvPr>
        </p:nvSpPr>
        <p:spPr>
          <a:xfrm>
            <a:off x="1493718" y="5119251"/>
            <a:ext cx="1318781" cy="381000"/>
          </a:xfrm>
        </p:spPr>
        <p:txBody>
          <a:bodyPr/>
          <a:lstStyle>
            <a:lvl1pPr algn="ctr">
              <a:defRPr sz="1200"/>
            </a:lvl1pPr>
          </a:lstStyle>
          <a:p>
            <a:pPr lvl="0"/>
            <a:r>
              <a:rPr lang="en-US"/>
              <a:t>Icon Name</a:t>
            </a:r>
          </a:p>
        </p:txBody>
      </p:sp>
      <p:sp>
        <p:nvSpPr>
          <p:cNvPr id="122" name="Picture Placeholder 4">
            <a:extLst>
              <a:ext uri="{FF2B5EF4-FFF2-40B4-BE49-F238E27FC236}">
                <a16:creationId xmlns:a16="http://schemas.microsoft.com/office/drawing/2014/main" id="{0229033A-DCF5-4B4B-8DB9-5A0FA87C2EBC}"/>
              </a:ext>
            </a:extLst>
          </p:cNvPr>
          <p:cNvSpPr>
            <a:spLocks noGrp="1"/>
          </p:cNvSpPr>
          <p:nvPr>
            <p:ph type="pic" sz="quarter" idx="69" hasCustomPrompt="1"/>
          </p:nvPr>
        </p:nvSpPr>
        <p:spPr>
          <a:xfrm>
            <a:off x="3092315" y="4341133"/>
            <a:ext cx="759150" cy="758952"/>
          </a:xfrm>
        </p:spPr>
        <p:txBody>
          <a:bodyPr/>
          <a:lstStyle>
            <a:lvl1pPr algn="ctr">
              <a:defRPr/>
            </a:lvl1pPr>
          </a:lstStyle>
          <a:p>
            <a:r>
              <a:rPr lang="en-US"/>
              <a:t>Icon</a:t>
            </a:r>
          </a:p>
        </p:txBody>
      </p:sp>
      <p:sp>
        <p:nvSpPr>
          <p:cNvPr id="123" name="Text Placeholder 6">
            <a:extLst>
              <a:ext uri="{FF2B5EF4-FFF2-40B4-BE49-F238E27FC236}">
                <a16:creationId xmlns:a16="http://schemas.microsoft.com/office/drawing/2014/main" id="{7BDD4915-A529-3046-9BCC-609FDC62260B}"/>
              </a:ext>
            </a:extLst>
          </p:cNvPr>
          <p:cNvSpPr>
            <a:spLocks noGrp="1"/>
          </p:cNvSpPr>
          <p:nvPr>
            <p:ph type="body" sz="quarter" idx="70" hasCustomPrompt="1"/>
          </p:nvPr>
        </p:nvSpPr>
        <p:spPr>
          <a:xfrm>
            <a:off x="2812501" y="5119251"/>
            <a:ext cx="1318781" cy="381000"/>
          </a:xfrm>
        </p:spPr>
        <p:txBody>
          <a:bodyPr/>
          <a:lstStyle>
            <a:lvl1pPr algn="ctr">
              <a:defRPr sz="1200"/>
            </a:lvl1pPr>
          </a:lstStyle>
          <a:p>
            <a:pPr lvl="0"/>
            <a:r>
              <a:rPr lang="en-US"/>
              <a:t>Icon Name</a:t>
            </a:r>
          </a:p>
        </p:txBody>
      </p:sp>
      <p:sp>
        <p:nvSpPr>
          <p:cNvPr id="124" name="Picture Placeholder 4">
            <a:extLst>
              <a:ext uri="{FF2B5EF4-FFF2-40B4-BE49-F238E27FC236}">
                <a16:creationId xmlns:a16="http://schemas.microsoft.com/office/drawing/2014/main" id="{088A8EDB-C041-4F41-868F-4C3DF9E26B58}"/>
              </a:ext>
            </a:extLst>
          </p:cNvPr>
          <p:cNvSpPr>
            <a:spLocks noGrp="1"/>
          </p:cNvSpPr>
          <p:nvPr>
            <p:ph type="pic" sz="quarter" idx="71" hasCustomPrompt="1"/>
          </p:nvPr>
        </p:nvSpPr>
        <p:spPr>
          <a:xfrm>
            <a:off x="4411097" y="4341133"/>
            <a:ext cx="759150" cy="758952"/>
          </a:xfrm>
        </p:spPr>
        <p:txBody>
          <a:bodyPr/>
          <a:lstStyle>
            <a:lvl1pPr algn="ctr">
              <a:defRPr/>
            </a:lvl1pPr>
          </a:lstStyle>
          <a:p>
            <a:r>
              <a:rPr lang="en-US"/>
              <a:t>Icon</a:t>
            </a:r>
          </a:p>
        </p:txBody>
      </p:sp>
      <p:sp>
        <p:nvSpPr>
          <p:cNvPr id="125" name="Text Placeholder 6">
            <a:extLst>
              <a:ext uri="{FF2B5EF4-FFF2-40B4-BE49-F238E27FC236}">
                <a16:creationId xmlns:a16="http://schemas.microsoft.com/office/drawing/2014/main" id="{92B1903A-F88C-0F49-BEB0-E2CD0D0E9032}"/>
              </a:ext>
            </a:extLst>
          </p:cNvPr>
          <p:cNvSpPr>
            <a:spLocks noGrp="1"/>
          </p:cNvSpPr>
          <p:nvPr>
            <p:ph type="body" sz="quarter" idx="72" hasCustomPrompt="1"/>
          </p:nvPr>
        </p:nvSpPr>
        <p:spPr>
          <a:xfrm>
            <a:off x="4131281" y="5119251"/>
            <a:ext cx="1318781" cy="381000"/>
          </a:xfrm>
        </p:spPr>
        <p:txBody>
          <a:bodyPr/>
          <a:lstStyle>
            <a:lvl1pPr algn="ctr">
              <a:defRPr sz="1200"/>
            </a:lvl1pPr>
          </a:lstStyle>
          <a:p>
            <a:pPr lvl="0"/>
            <a:r>
              <a:rPr lang="en-US"/>
              <a:t>Icon Name</a:t>
            </a:r>
          </a:p>
        </p:txBody>
      </p:sp>
      <p:sp>
        <p:nvSpPr>
          <p:cNvPr id="126" name="Picture Placeholder 4">
            <a:extLst>
              <a:ext uri="{FF2B5EF4-FFF2-40B4-BE49-F238E27FC236}">
                <a16:creationId xmlns:a16="http://schemas.microsoft.com/office/drawing/2014/main" id="{DD076059-23B4-314C-973C-4C3335660A98}"/>
              </a:ext>
            </a:extLst>
          </p:cNvPr>
          <p:cNvSpPr>
            <a:spLocks noGrp="1"/>
          </p:cNvSpPr>
          <p:nvPr>
            <p:ph type="pic" sz="quarter" idx="73" hasCustomPrompt="1"/>
          </p:nvPr>
        </p:nvSpPr>
        <p:spPr>
          <a:xfrm>
            <a:off x="5729878" y="4341133"/>
            <a:ext cx="759150" cy="758952"/>
          </a:xfrm>
        </p:spPr>
        <p:txBody>
          <a:bodyPr/>
          <a:lstStyle>
            <a:lvl1pPr algn="ctr">
              <a:defRPr/>
            </a:lvl1pPr>
          </a:lstStyle>
          <a:p>
            <a:r>
              <a:rPr lang="en-US"/>
              <a:t>Icon</a:t>
            </a:r>
          </a:p>
        </p:txBody>
      </p:sp>
      <p:sp>
        <p:nvSpPr>
          <p:cNvPr id="127" name="Text Placeholder 6">
            <a:extLst>
              <a:ext uri="{FF2B5EF4-FFF2-40B4-BE49-F238E27FC236}">
                <a16:creationId xmlns:a16="http://schemas.microsoft.com/office/drawing/2014/main" id="{FD2AB173-BB0B-614F-906F-735C48C9DE7D}"/>
              </a:ext>
            </a:extLst>
          </p:cNvPr>
          <p:cNvSpPr>
            <a:spLocks noGrp="1"/>
          </p:cNvSpPr>
          <p:nvPr>
            <p:ph type="body" sz="quarter" idx="74" hasCustomPrompt="1"/>
          </p:nvPr>
        </p:nvSpPr>
        <p:spPr>
          <a:xfrm>
            <a:off x="5450064" y="5119251"/>
            <a:ext cx="1318781" cy="381000"/>
          </a:xfrm>
        </p:spPr>
        <p:txBody>
          <a:bodyPr/>
          <a:lstStyle>
            <a:lvl1pPr algn="ctr">
              <a:defRPr sz="1200"/>
            </a:lvl1pPr>
          </a:lstStyle>
          <a:p>
            <a:pPr lvl="0"/>
            <a:r>
              <a:rPr lang="en-US"/>
              <a:t>Icon Name</a:t>
            </a:r>
          </a:p>
        </p:txBody>
      </p:sp>
      <p:sp>
        <p:nvSpPr>
          <p:cNvPr id="128" name="Picture Placeholder 4">
            <a:extLst>
              <a:ext uri="{FF2B5EF4-FFF2-40B4-BE49-F238E27FC236}">
                <a16:creationId xmlns:a16="http://schemas.microsoft.com/office/drawing/2014/main" id="{537DC889-7027-574C-B273-0747DED0C173}"/>
              </a:ext>
            </a:extLst>
          </p:cNvPr>
          <p:cNvSpPr>
            <a:spLocks noGrp="1"/>
          </p:cNvSpPr>
          <p:nvPr>
            <p:ph type="pic" sz="quarter" idx="75" hasCustomPrompt="1"/>
          </p:nvPr>
        </p:nvSpPr>
        <p:spPr>
          <a:xfrm>
            <a:off x="7048659" y="4341133"/>
            <a:ext cx="759150" cy="758952"/>
          </a:xfrm>
        </p:spPr>
        <p:txBody>
          <a:bodyPr/>
          <a:lstStyle>
            <a:lvl1pPr algn="ctr">
              <a:defRPr/>
            </a:lvl1pPr>
          </a:lstStyle>
          <a:p>
            <a:r>
              <a:rPr lang="en-US"/>
              <a:t>Icon</a:t>
            </a:r>
          </a:p>
        </p:txBody>
      </p:sp>
      <p:sp>
        <p:nvSpPr>
          <p:cNvPr id="129" name="Text Placeholder 6">
            <a:extLst>
              <a:ext uri="{FF2B5EF4-FFF2-40B4-BE49-F238E27FC236}">
                <a16:creationId xmlns:a16="http://schemas.microsoft.com/office/drawing/2014/main" id="{6663BB40-DEC2-B744-B4C0-02058CFBB966}"/>
              </a:ext>
            </a:extLst>
          </p:cNvPr>
          <p:cNvSpPr>
            <a:spLocks noGrp="1"/>
          </p:cNvSpPr>
          <p:nvPr>
            <p:ph type="body" sz="quarter" idx="76" hasCustomPrompt="1"/>
          </p:nvPr>
        </p:nvSpPr>
        <p:spPr>
          <a:xfrm>
            <a:off x="6768845" y="5119251"/>
            <a:ext cx="1318781" cy="381000"/>
          </a:xfrm>
        </p:spPr>
        <p:txBody>
          <a:bodyPr/>
          <a:lstStyle>
            <a:lvl1pPr algn="ctr">
              <a:defRPr sz="1200"/>
            </a:lvl1pPr>
          </a:lstStyle>
          <a:p>
            <a:pPr lvl="0"/>
            <a:r>
              <a:rPr lang="en-US"/>
              <a:t>Icon Name</a:t>
            </a:r>
          </a:p>
        </p:txBody>
      </p:sp>
      <p:sp>
        <p:nvSpPr>
          <p:cNvPr id="130" name="Picture Placeholder 4">
            <a:extLst>
              <a:ext uri="{FF2B5EF4-FFF2-40B4-BE49-F238E27FC236}">
                <a16:creationId xmlns:a16="http://schemas.microsoft.com/office/drawing/2014/main" id="{AC3D051E-77D6-AE4D-9F6D-F26919695F25}"/>
              </a:ext>
            </a:extLst>
          </p:cNvPr>
          <p:cNvSpPr>
            <a:spLocks noGrp="1"/>
          </p:cNvSpPr>
          <p:nvPr>
            <p:ph type="pic" sz="quarter" idx="77" hasCustomPrompt="1"/>
          </p:nvPr>
        </p:nvSpPr>
        <p:spPr>
          <a:xfrm>
            <a:off x="8367441" y="4341133"/>
            <a:ext cx="759150" cy="758952"/>
          </a:xfrm>
        </p:spPr>
        <p:txBody>
          <a:bodyPr/>
          <a:lstStyle>
            <a:lvl1pPr algn="ctr">
              <a:defRPr/>
            </a:lvl1pPr>
          </a:lstStyle>
          <a:p>
            <a:r>
              <a:rPr lang="en-US"/>
              <a:t>Icon</a:t>
            </a:r>
          </a:p>
        </p:txBody>
      </p:sp>
      <p:sp>
        <p:nvSpPr>
          <p:cNvPr id="131" name="Text Placeholder 6">
            <a:extLst>
              <a:ext uri="{FF2B5EF4-FFF2-40B4-BE49-F238E27FC236}">
                <a16:creationId xmlns:a16="http://schemas.microsoft.com/office/drawing/2014/main" id="{2C92C190-13EA-9141-8B0B-2014ABE20B8C}"/>
              </a:ext>
            </a:extLst>
          </p:cNvPr>
          <p:cNvSpPr>
            <a:spLocks noGrp="1"/>
          </p:cNvSpPr>
          <p:nvPr>
            <p:ph type="body" sz="quarter" idx="78" hasCustomPrompt="1"/>
          </p:nvPr>
        </p:nvSpPr>
        <p:spPr>
          <a:xfrm>
            <a:off x="8087625" y="5119251"/>
            <a:ext cx="1318781" cy="381000"/>
          </a:xfrm>
        </p:spPr>
        <p:txBody>
          <a:bodyPr/>
          <a:lstStyle>
            <a:lvl1pPr algn="ctr">
              <a:defRPr sz="1200"/>
            </a:lvl1pPr>
          </a:lstStyle>
          <a:p>
            <a:pPr lvl="0"/>
            <a:r>
              <a:rPr lang="en-US"/>
              <a:t>Icon Name</a:t>
            </a:r>
          </a:p>
        </p:txBody>
      </p:sp>
      <p:sp>
        <p:nvSpPr>
          <p:cNvPr id="132" name="Picture Placeholder 4">
            <a:extLst>
              <a:ext uri="{FF2B5EF4-FFF2-40B4-BE49-F238E27FC236}">
                <a16:creationId xmlns:a16="http://schemas.microsoft.com/office/drawing/2014/main" id="{62018607-D7C6-BC45-86DA-1B27B1635E12}"/>
              </a:ext>
            </a:extLst>
          </p:cNvPr>
          <p:cNvSpPr>
            <a:spLocks noGrp="1"/>
          </p:cNvSpPr>
          <p:nvPr>
            <p:ph type="pic" sz="quarter" idx="79" hasCustomPrompt="1"/>
          </p:nvPr>
        </p:nvSpPr>
        <p:spPr>
          <a:xfrm>
            <a:off x="9686222" y="4341133"/>
            <a:ext cx="759150" cy="758952"/>
          </a:xfrm>
        </p:spPr>
        <p:txBody>
          <a:bodyPr/>
          <a:lstStyle>
            <a:lvl1pPr algn="ctr">
              <a:defRPr/>
            </a:lvl1pPr>
          </a:lstStyle>
          <a:p>
            <a:r>
              <a:rPr lang="en-US"/>
              <a:t>Icon</a:t>
            </a:r>
          </a:p>
        </p:txBody>
      </p:sp>
      <p:sp>
        <p:nvSpPr>
          <p:cNvPr id="133" name="Text Placeholder 6">
            <a:extLst>
              <a:ext uri="{FF2B5EF4-FFF2-40B4-BE49-F238E27FC236}">
                <a16:creationId xmlns:a16="http://schemas.microsoft.com/office/drawing/2014/main" id="{1872DC85-7AEA-4448-9DD6-3821EE223D77}"/>
              </a:ext>
            </a:extLst>
          </p:cNvPr>
          <p:cNvSpPr>
            <a:spLocks noGrp="1"/>
          </p:cNvSpPr>
          <p:nvPr>
            <p:ph type="body" sz="quarter" idx="80" hasCustomPrompt="1"/>
          </p:nvPr>
        </p:nvSpPr>
        <p:spPr>
          <a:xfrm>
            <a:off x="9406408" y="5119251"/>
            <a:ext cx="1318781" cy="381000"/>
          </a:xfrm>
        </p:spPr>
        <p:txBody>
          <a:bodyPr/>
          <a:lstStyle>
            <a:lvl1pPr algn="ctr">
              <a:defRPr sz="1200"/>
            </a:lvl1pPr>
          </a:lstStyle>
          <a:p>
            <a:pPr lvl="0"/>
            <a:r>
              <a:rPr lang="en-US"/>
              <a:t>Icon Name</a:t>
            </a:r>
          </a:p>
        </p:txBody>
      </p:sp>
      <p:sp>
        <p:nvSpPr>
          <p:cNvPr id="134" name="Picture Placeholder 4">
            <a:extLst>
              <a:ext uri="{FF2B5EF4-FFF2-40B4-BE49-F238E27FC236}">
                <a16:creationId xmlns:a16="http://schemas.microsoft.com/office/drawing/2014/main" id="{F29A0B2D-37DC-EE42-BDFC-0135B290EC3B}"/>
              </a:ext>
            </a:extLst>
          </p:cNvPr>
          <p:cNvSpPr>
            <a:spLocks noGrp="1"/>
          </p:cNvSpPr>
          <p:nvPr>
            <p:ph type="pic" sz="quarter" idx="81" hasCustomPrompt="1"/>
          </p:nvPr>
        </p:nvSpPr>
        <p:spPr>
          <a:xfrm>
            <a:off x="11005004" y="4341133"/>
            <a:ext cx="759150" cy="758952"/>
          </a:xfrm>
        </p:spPr>
        <p:txBody>
          <a:bodyPr/>
          <a:lstStyle>
            <a:lvl1pPr algn="ctr">
              <a:defRPr/>
            </a:lvl1pPr>
          </a:lstStyle>
          <a:p>
            <a:r>
              <a:rPr lang="en-US"/>
              <a:t>Icon</a:t>
            </a:r>
          </a:p>
        </p:txBody>
      </p:sp>
      <p:sp>
        <p:nvSpPr>
          <p:cNvPr id="135" name="Text Placeholder 6">
            <a:extLst>
              <a:ext uri="{FF2B5EF4-FFF2-40B4-BE49-F238E27FC236}">
                <a16:creationId xmlns:a16="http://schemas.microsoft.com/office/drawing/2014/main" id="{35A87DEB-FEDC-6B47-8A19-7778791B2D44}"/>
              </a:ext>
            </a:extLst>
          </p:cNvPr>
          <p:cNvSpPr>
            <a:spLocks noGrp="1"/>
          </p:cNvSpPr>
          <p:nvPr>
            <p:ph type="body" sz="quarter" idx="82" hasCustomPrompt="1"/>
          </p:nvPr>
        </p:nvSpPr>
        <p:spPr>
          <a:xfrm>
            <a:off x="10725188" y="5119251"/>
            <a:ext cx="1318781" cy="381000"/>
          </a:xfrm>
        </p:spPr>
        <p:txBody>
          <a:bodyPr/>
          <a:lstStyle>
            <a:lvl1pPr algn="ctr">
              <a:defRPr sz="1200"/>
            </a:lvl1pPr>
          </a:lstStyle>
          <a:p>
            <a:pPr lvl="0"/>
            <a:r>
              <a:rPr lang="en-US"/>
              <a:t>Icon Name</a:t>
            </a:r>
          </a:p>
        </p:txBody>
      </p:sp>
      <p:sp>
        <p:nvSpPr>
          <p:cNvPr id="137" name="Rectangle 136">
            <a:extLst>
              <a:ext uri="{FF2B5EF4-FFF2-40B4-BE49-F238E27FC236}">
                <a16:creationId xmlns:a16="http://schemas.microsoft.com/office/drawing/2014/main" id="{6A50196E-B2C5-5341-AF75-6D6E34F14AAA}"/>
              </a:ext>
            </a:extLst>
          </p:cNvPr>
          <p:cNvSpPr/>
          <p:nvPr userDrawn="1"/>
        </p:nvSpPr>
        <p:spPr>
          <a:xfrm>
            <a:off x="200419" y="476463"/>
            <a:ext cx="11309401" cy="18288"/>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39" name="Picture Placeholder 4">
            <a:extLst>
              <a:ext uri="{FF2B5EF4-FFF2-40B4-BE49-F238E27FC236}">
                <a16:creationId xmlns:a16="http://schemas.microsoft.com/office/drawing/2014/main" id="{BD56BDAB-5E1C-F044-9FDE-388166C9E85C}"/>
              </a:ext>
            </a:extLst>
          </p:cNvPr>
          <p:cNvSpPr>
            <a:spLocks noGrp="1"/>
          </p:cNvSpPr>
          <p:nvPr>
            <p:ph type="pic" sz="quarter" idx="84" hasCustomPrompt="1"/>
          </p:nvPr>
        </p:nvSpPr>
        <p:spPr>
          <a:xfrm>
            <a:off x="454752" y="5590534"/>
            <a:ext cx="759150" cy="758952"/>
          </a:xfrm>
        </p:spPr>
        <p:txBody>
          <a:bodyPr/>
          <a:lstStyle>
            <a:lvl1pPr algn="ctr">
              <a:defRPr/>
            </a:lvl1pPr>
          </a:lstStyle>
          <a:p>
            <a:r>
              <a:rPr lang="en-US"/>
              <a:t>Icon</a:t>
            </a:r>
          </a:p>
        </p:txBody>
      </p:sp>
      <p:sp>
        <p:nvSpPr>
          <p:cNvPr id="140" name="Text Placeholder 6">
            <a:extLst>
              <a:ext uri="{FF2B5EF4-FFF2-40B4-BE49-F238E27FC236}">
                <a16:creationId xmlns:a16="http://schemas.microsoft.com/office/drawing/2014/main" id="{A1C979B8-B98B-DF4B-BBC6-77FF549F53A3}"/>
              </a:ext>
            </a:extLst>
          </p:cNvPr>
          <p:cNvSpPr>
            <a:spLocks noGrp="1"/>
          </p:cNvSpPr>
          <p:nvPr>
            <p:ph type="body" sz="quarter" idx="85" hasCustomPrompt="1"/>
          </p:nvPr>
        </p:nvSpPr>
        <p:spPr>
          <a:xfrm>
            <a:off x="174938" y="6458103"/>
            <a:ext cx="1318781" cy="381000"/>
          </a:xfrm>
        </p:spPr>
        <p:txBody>
          <a:bodyPr/>
          <a:lstStyle>
            <a:lvl1pPr algn="ctr">
              <a:defRPr sz="1200"/>
            </a:lvl1pPr>
          </a:lstStyle>
          <a:p>
            <a:pPr lvl="0"/>
            <a:r>
              <a:rPr lang="en-US"/>
              <a:t>Icon Name</a:t>
            </a:r>
          </a:p>
        </p:txBody>
      </p:sp>
      <p:sp>
        <p:nvSpPr>
          <p:cNvPr id="141" name="Picture Placeholder 4">
            <a:extLst>
              <a:ext uri="{FF2B5EF4-FFF2-40B4-BE49-F238E27FC236}">
                <a16:creationId xmlns:a16="http://schemas.microsoft.com/office/drawing/2014/main" id="{01E33C1F-ECC5-8345-8F0C-DFE4DFD41811}"/>
              </a:ext>
            </a:extLst>
          </p:cNvPr>
          <p:cNvSpPr>
            <a:spLocks noGrp="1"/>
          </p:cNvSpPr>
          <p:nvPr>
            <p:ph type="pic" sz="quarter" idx="86" hasCustomPrompt="1"/>
          </p:nvPr>
        </p:nvSpPr>
        <p:spPr>
          <a:xfrm>
            <a:off x="1773534" y="5590534"/>
            <a:ext cx="759150" cy="758952"/>
          </a:xfrm>
        </p:spPr>
        <p:txBody>
          <a:bodyPr/>
          <a:lstStyle>
            <a:lvl1pPr algn="ctr">
              <a:defRPr/>
            </a:lvl1pPr>
          </a:lstStyle>
          <a:p>
            <a:r>
              <a:rPr lang="en-US"/>
              <a:t>Icon</a:t>
            </a:r>
          </a:p>
        </p:txBody>
      </p:sp>
      <p:sp>
        <p:nvSpPr>
          <p:cNvPr id="142" name="Text Placeholder 6">
            <a:extLst>
              <a:ext uri="{FF2B5EF4-FFF2-40B4-BE49-F238E27FC236}">
                <a16:creationId xmlns:a16="http://schemas.microsoft.com/office/drawing/2014/main" id="{D3F552B5-2983-C44E-9B93-288944EA44CC}"/>
              </a:ext>
            </a:extLst>
          </p:cNvPr>
          <p:cNvSpPr>
            <a:spLocks noGrp="1"/>
          </p:cNvSpPr>
          <p:nvPr>
            <p:ph type="body" sz="quarter" idx="87" hasCustomPrompt="1"/>
          </p:nvPr>
        </p:nvSpPr>
        <p:spPr>
          <a:xfrm>
            <a:off x="1493718" y="6458103"/>
            <a:ext cx="1318781" cy="381000"/>
          </a:xfrm>
        </p:spPr>
        <p:txBody>
          <a:bodyPr/>
          <a:lstStyle>
            <a:lvl1pPr algn="ctr">
              <a:defRPr sz="1200"/>
            </a:lvl1pPr>
          </a:lstStyle>
          <a:p>
            <a:pPr lvl="0"/>
            <a:r>
              <a:rPr lang="en-US"/>
              <a:t>Icon Name</a:t>
            </a:r>
          </a:p>
        </p:txBody>
      </p:sp>
      <p:sp>
        <p:nvSpPr>
          <p:cNvPr id="143" name="Picture Placeholder 4">
            <a:extLst>
              <a:ext uri="{FF2B5EF4-FFF2-40B4-BE49-F238E27FC236}">
                <a16:creationId xmlns:a16="http://schemas.microsoft.com/office/drawing/2014/main" id="{9BD0FDE2-39E7-B948-80C6-EF9053F64B13}"/>
              </a:ext>
            </a:extLst>
          </p:cNvPr>
          <p:cNvSpPr>
            <a:spLocks noGrp="1"/>
          </p:cNvSpPr>
          <p:nvPr>
            <p:ph type="pic" sz="quarter" idx="88" hasCustomPrompt="1"/>
          </p:nvPr>
        </p:nvSpPr>
        <p:spPr>
          <a:xfrm>
            <a:off x="3092315" y="5590534"/>
            <a:ext cx="759150" cy="758952"/>
          </a:xfrm>
        </p:spPr>
        <p:txBody>
          <a:bodyPr/>
          <a:lstStyle>
            <a:lvl1pPr algn="ctr">
              <a:defRPr/>
            </a:lvl1pPr>
          </a:lstStyle>
          <a:p>
            <a:r>
              <a:rPr lang="en-US"/>
              <a:t>Icon</a:t>
            </a:r>
          </a:p>
        </p:txBody>
      </p:sp>
      <p:sp>
        <p:nvSpPr>
          <p:cNvPr id="144" name="Text Placeholder 6">
            <a:extLst>
              <a:ext uri="{FF2B5EF4-FFF2-40B4-BE49-F238E27FC236}">
                <a16:creationId xmlns:a16="http://schemas.microsoft.com/office/drawing/2014/main" id="{0B0E5B2A-288E-794D-A7F9-E8778BB692A6}"/>
              </a:ext>
            </a:extLst>
          </p:cNvPr>
          <p:cNvSpPr>
            <a:spLocks noGrp="1"/>
          </p:cNvSpPr>
          <p:nvPr>
            <p:ph type="body" sz="quarter" idx="89" hasCustomPrompt="1"/>
          </p:nvPr>
        </p:nvSpPr>
        <p:spPr>
          <a:xfrm>
            <a:off x="2812501" y="6458103"/>
            <a:ext cx="1318781" cy="381000"/>
          </a:xfrm>
        </p:spPr>
        <p:txBody>
          <a:bodyPr/>
          <a:lstStyle>
            <a:lvl1pPr algn="ctr">
              <a:defRPr sz="1200"/>
            </a:lvl1pPr>
          </a:lstStyle>
          <a:p>
            <a:pPr lvl="0"/>
            <a:r>
              <a:rPr lang="en-US"/>
              <a:t>Icon Name</a:t>
            </a:r>
          </a:p>
        </p:txBody>
      </p:sp>
      <p:sp>
        <p:nvSpPr>
          <p:cNvPr id="145" name="Picture Placeholder 4">
            <a:extLst>
              <a:ext uri="{FF2B5EF4-FFF2-40B4-BE49-F238E27FC236}">
                <a16:creationId xmlns:a16="http://schemas.microsoft.com/office/drawing/2014/main" id="{B35BA463-C92C-564A-9273-201B90DCB5AE}"/>
              </a:ext>
            </a:extLst>
          </p:cNvPr>
          <p:cNvSpPr>
            <a:spLocks noGrp="1"/>
          </p:cNvSpPr>
          <p:nvPr>
            <p:ph type="pic" sz="quarter" idx="90" hasCustomPrompt="1"/>
          </p:nvPr>
        </p:nvSpPr>
        <p:spPr>
          <a:xfrm>
            <a:off x="4411097" y="5590534"/>
            <a:ext cx="759150" cy="758952"/>
          </a:xfrm>
        </p:spPr>
        <p:txBody>
          <a:bodyPr/>
          <a:lstStyle>
            <a:lvl1pPr algn="ctr">
              <a:defRPr/>
            </a:lvl1pPr>
          </a:lstStyle>
          <a:p>
            <a:r>
              <a:rPr lang="en-US"/>
              <a:t>Icon</a:t>
            </a:r>
          </a:p>
        </p:txBody>
      </p:sp>
      <p:sp>
        <p:nvSpPr>
          <p:cNvPr id="146" name="Text Placeholder 6">
            <a:extLst>
              <a:ext uri="{FF2B5EF4-FFF2-40B4-BE49-F238E27FC236}">
                <a16:creationId xmlns:a16="http://schemas.microsoft.com/office/drawing/2014/main" id="{20B83F4A-4709-A44D-A7C4-8F469DFA8779}"/>
              </a:ext>
            </a:extLst>
          </p:cNvPr>
          <p:cNvSpPr>
            <a:spLocks noGrp="1"/>
          </p:cNvSpPr>
          <p:nvPr>
            <p:ph type="body" sz="quarter" idx="91" hasCustomPrompt="1"/>
          </p:nvPr>
        </p:nvSpPr>
        <p:spPr>
          <a:xfrm>
            <a:off x="4131281" y="6458103"/>
            <a:ext cx="1318781" cy="381000"/>
          </a:xfrm>
        </p:spPr>
        <p:txBody>
          <a:bodyPr/>
          <a:lstStyle>
            <a:lvl1pPr algn="ctr">
              <a:defRPr sz="1200"/>
            </a:lvl1pPr>
          </a:lstStyle>
          <a:p>
            <a:pPr lvl="0"/>
            <a:r>
              <a:rPr lang="en-US"/>
              <a:t>Icon Name</a:t>
            </a:r>
          </a:p>
        </p:txBody>
      </p:sp>
      <p:sp>
        <p:nvSpPr>
          <p:cNvPr id="147" name="Picture Placeholder 4">
            <a:extLst>
              <a:ext uri="{FF2B5EF4-FFF2-40B4-BE49-F238E27FC236}">
                <a16:creationId xmlns:a16="http://schemas.microsoft.com/office/drawing/2014/main" id="{E2675699-0CBC-7244-A391-F7D265EBC2A6}"/>
              </a:ext>
            </a:extLst>
          </p:cNvPr>
          <p:cNvSpPr>
            <a:spLocks noGrp="1"/>
          </p:cNvSpPr>
          <p:nvPr>
            <p:ph type="pic" sz="quarter" idx="92" hasCustomPrompt="1"/>
          </p:nvPr>
        </p:nvSpPr>
        <p:spPr>
          <a:xfrm>
            <a:off x="5729878" y="5590534"/>
            <a:ext cx="759150" cy="758952"/>
          </a:xfrm>
        </p:spPr>
        <p:txBody>
          <a:bodyPr/>
          <a:lstStyle>
            <a:lvl1pPr algn="ctr">
              <a:defRPr/>
            </a:lvl1pPr>
          </a:lstStyle>
          <a:p>
            <a:r>
              <a:rPr lang="en-US"/>
              <a:t>Icon</a:t>
            </a:r>
          </a:p>
        </p:txBody>
      </p:sp>
      <p:sp>
        <p:nvSpPr>
          <p:cNvPr id="148" name="Text Placeholder 6">
            <a:extLst>
              <a:ext uri="{FF2B5EF4-FFF2-40B4-BE49-F238E27FC236}">
                <a16:creationId xmlns:a16="http://schemas.microsoft.com/office/drawing/2014/main" id="{73BD0E71-874C-F244-99A2-248E7E537084}"/>
              </a:ext>
            </a:extLst>
          </p:cNvPr>
          <p:cNvSpPr>
            <a:spLocks noGrp="1"/>
          </p:cNvSpPr>
          <p:nvPr>
            <p:ph type="body" sz="quarter" idx="93" hasCustomPrompt="1"/>
          </p:nvPr>
        </p:nvSpPr>
        <p:spPr>
          <a:xfrm>
            <a:off x="5450064" y="6458103"/>
            <a:ext cx="1318781" cy="381000"/>
          </a:xfrm>
        </p:spPr>
        <p:txBody>
          <a:bodyPr/>
          <a:lstStyle>
            <a:lvl1pPr algn="ctr">
              <a:defRPr sz="1200"/>
            </a:lvl1pPr>
          </a:lstStyle>
          <a:p>
            <a:pPr lvl="0"/>
            <a:r>
              <a:rPr lang="en-US"/>
              <a:t>Icon Name</a:t>
            </a:r>
          </a:p>
        </p:txBody>
      </p:sp>
      <p:sp>
        <p:nvSpPr>
          <p:cNvPr id="149" name="Picture Placeholder 4">
            <a:extLst>
              <a:ext uri="{FF2B5EF4-FFF2-40B4-BE49-F238E27FC236}">
                <a16:creationId xmlns:a16="http://schemas.microsoft.com/office/drawing/2014/main" id="{18D245FC-ACE5-F94C-A961-83D509AE92FC}"/>
              </a:ext>
            </a:extLst>
          </p:cNvPr>
          <p:cNvSpPr>
            <a:spLocks noGrp="1"/>
          </p:cNvSpPr>
          <p:nvPr>
            <p:ph type="pic" sz="quarter" idx="94" hasCustomPrompt="1"/>
          </p:nvPr>
        </p:nvSpPr>
        <p:spPr>
          <a:xfrm>
            <a:off x="7048659" y="5590534"/>
            <a:ext cx="759150" cy="758952"/>
          </a:xfrm>
        </p:spPr>
        <p:txBody>
          <a:bodyPr/>
          <a:lstStyle>
            <a:lvl1pPr algn="ctr">
              <a:defRPr/>
            </a:lvl1pPr>
          </a:lstStyle>
          <a:p>
            <a:r>
              <a:rPr lang="en-US"/>
              <a:t>Icon</a:t>
            </a:r>
          </a:p>
        </p:txBody>
      </p:sp>
      <p:sp>
        <p:nvSpPr>
          <p:cNvPr id="150" name="Text Placeholder 6">
            <a:extLst>
              <a:ext uri="{FF2B5EF4-FFF2-40B4-BE49-F238E27FC236}">
                <a16:creationId xmlns:a16="http://schemas.microsoft.com/office/drawing/2014/main" id="{4CCFB3DA-FE54-1F42-938E-2E16F8811EB6}"/>
              </a:ext>
            </a:extLst>
          </p:cNvPr>
          <p:cNvSpPr>
            <a:spLocks noGrp="1"/>
          </p:cNvSpPr>
          <p:nvPr>
            <p:ph type="body" sz="quarter" idx="95" hasCustomPrompt="1"/>
          </p:nvPr>
        </p:nvSpPr>
        <p:spPr>
          <a:xfrm>
            <a:off x="6768845" y="6458103"/>
            <a:ext cx="1318781" cy="381000"/>
          </a:xfrm>
        </p:spPr>
        <p:txBody>
          <a:bodyPr/>
          <a:lstStyle>
            <a:lvl1pPr algn="ctr">
              <a:defRPr sz="1200"/>
            </a:lvl1pPr>
          </a:lstStyle>
          <a:p>
            <a:pPr lvl="0"/>
            <a:r>
              <a:rPr lang="en-US"/>
              <a:t>Icon Name</a:t>
            </a:r>
          </a:p>
        </p:txBody>
      </p:sp>
      <p:sp>
        <p:nvSpPr>
          <p:cNvPr id="151" name="Picture Placeholder 4">
            <a:extLst>
              <a:ext uri="{FF2B5EF4-FFF2-40B4-BE49-F238E27FC236}">
                <a16:creationId xmlns:a16="http://schemas.microsoft.com/office/drawing/2014/main" id="{D1D1AFA0-DD39-2446-8EE5-1212A0D8EAF8}"/>
              </a:ext>
            </a:extLst>
          </p:cNvPr>
          <p:cNvSpPr>
            <a:spLocks noGrp="1"/>
          </p:cNvSpPr>
          <p:nvPr>
            <p:ph type="pic" sz="quarter" idx="96" hasCustomPrompt="1"/>
          </p:nvPr>
        </p:nvSpPr>
        <p:spPr>
          <a:xfrm>
            <a:off x="8367441" y="5590534"/>
            <a:ext cx="759150" cy="758952"/>
          </a:xfrm>
        </p:spPr>
        <p:txBody>
          <a:bodyPr/>
          <a:lstStyle>
            <a:lvl1pPr algn="ctr">
              <a:defRPr/>
            </a:lvl1pPr>
          </a:lstStyle>
          <a:p>
            <a:r>
              <a:rPr lang="en-US"/>
              <a:t>Icon</a:t>
            </a:r>
          </a:p>
        </p:txBody>
      </p:sp>
      <p:sp>
        <p:nvSpPr>
          <p:cNvPr id="152" name="Text Placeholder 6">
            <a:extLst>
              <a:ext uri="{FF2B5EF4-FFF2-40B4-BE49-F238E27FC236}">
                <a16:creationId xmlns:a16="http://schemas.microsoft.com/office/drawing/2014/main" id="{61CD02EE-68ED-6344-896D-C228DA59C4DA}"/>
              </a:ext>
            </a:extLst>
          </p:cNvPr>
          <p:cNvSpPr>
            <a:spLocks noGrp="1"/>
          </p:cNvSpPr>
          <p:nvPr>
            <p:ph type="body" sz="quarter" idx="97" hasCustomPrompt="1"/>
          </p:nvPr>
        </p:nvSpPr>
        <p:spPr>
          <a:xfrm>
            <a:off x="8087625" y="6458103"/>
            <a:ext cx="1318781" cy="381000"/>
          </a:xfrm>
        </p:spPr>
        <p:txBody>
          <a:bodyPr/>
          <a:lstStyle>
            <a:lvl1pPr algn="ctr">
              <a:defRPr sz="1200"/>
            </a:lvl1pPr>
          </a:lstStyle>
          <a:p>
            <a:pPr lvl="0"/>
            <a:r>
              <a:rPr lang="en-US"/>
              <a:t>Icon Name</a:t>
            </a:r>
          </a:p>
        </p:txBody>
      </p:sp>
      <p:sp>
        <p:nvSpPr>
          <p:cNvPr id="153" name="Picture Placeholder 4">
            <a:extLst>
              <a:ext uri="{FF2B5EF4-FFF2-40B4-BE49-F238E27FC236}">
                <a16:creationId xmlns:a16="http://schemas.microsoft.com/office/drawing/2014/main" id="{02B1955C-11B8-5346-97C7-BB1EB3A763C9}"/>
              </a:ext>
            </a:extLst>
          </p:cNvPr>
          <p:cNvSpPr>
            <a:spLocks noGrp="1"/>
          </p:cNvSpPr>
          <p:nvPr>
            <p:ph type="pic" sz="quarter" idx="98" hasCustomPrompt="1"/>
          </p:nvPr>
        </p:nvSpPr>
        <p:spPr>
          <a:xfrm>
            <a:off x="9686222" y="5590534"/>
            <a:ext cx="759150" cy="758952"/>
          </a:xfrm>
        </p:spPr>
        <p:txBody>
          <a:bodyPr/>
          <a:lstStyle>
            <a:lvl1pPr algn="ctr">
              <a:defRPr/>
            </a:lvl1pPr>
          </a:lstStyle>
          <a:p>
            <a:r>
              <a:rPr lang="en-US"/>
              <a:t>Icon</a:t>
            </a:r>
          </a:p>
        </p:txBody>
      </p:sp>
      <p:sp>
        <p:nvSpPr>
          <p:cNvPr id="154" name="Text Placeholder 6">
            <a:extLst>
              <a:ext uri="{FF2B5EF4-FFF2-40B4-BE49-F238E27FC236}">
                <a16:creationId xmlns:a16="http://schemas.microsoft.com/office/drawing/2014/main" id="{391E644A-2A6A-0E4A-BA43-7475CCFB81E0}"/>
              </a:ext>
            </a:extLst>
          </p:cNvPr>
          <p:cNvSpPr>
            <a:spLocks noGrp="1"/>
          </p:cNvSpPr>
          <p:nvPr>
            <p:ph type="body" sz="quarter" idx="99" hasCustomPrompt="1"/>
          </p:nvPr>
        </p:nvSpPr>
        <p:spPr>
          <a:xfrm>
            <a:off x="9406408" y="6458103"/>
            <a:ext cx="1318781" cy="381000"/>
          </a:xfrm>
        </p:spPr>
        <p:txBody>
          <a:bodyPr/>
          <a:lstStyle>
            <a:lvl1pPr algn="ctr">
              <a:defRPr sz="1200"/>
            </a:lvl1pPr>
          </a:lstStyle>
          <a:p>
            <a:pPr lvl="0"/>
            <a:r>
              <a:rPr lang="en-US"/>
              <a:t>Icon Name</a:t>
            </a:r>
          </a:p>
        </p:txBody>
      </p:sp>
      <p:sp>
        <p:nvSpPr>
          <p:cNvPr id="155" name="Picture Placeholder 4">
            <a:extLst>
              <a:ext uri="{FF2B5EF4-FFF2-40B4-BE49-F238E27FC236}">
                <a16:creationId xmlns:a16="http://schemas.microsoft.com/office/drawing/2014/main" id="{5170F015-C6CD-064D-AD1D-F1FD8957FE0F}"/>
              </a:ext>
            </a:extLst>
          </p:cNvPr>
          <p:cNvSpPr>
            <a:spLocks noGrp="1"/>
          </p:cNvSpPr>
          <p:nvPr>
            <p:ph type="pic" sz="quarter" idx="100" hasCustomPrompt="1"/>
          </p:nvPr>
        </p:nvSpPr>
        <p:spPr>
          <a:xfrm>
            <a:off x="11005004" y="5590534"/>
            <a:ext cx="759150" cy="758952"/>
          </a:xfrm>
        </p:spPr>
        <p:txBody>
          <a:bodyPr/>
          <a:lstStyle>
            <a:lvl1pPr algn="ctr">
              <a:defRPr/>
            </a:lvl1pPr>
          </a:lstStyle>
          <a:p>
            <a:r>
              <a:rPr lang="en-US"/>
              <a:t>Icon</a:t>
            </a:r>
          </a:p>
        </p:txBody>
      </p:sp>
      <p:sp>
        <p:nvSpPr>
          <p:cNvPr id="156" name="Text Placeholder 6">
            <a:extLst>
              <a:ext uri="{FF2B5EF4-FFF2-40B4-BE49-F238E27FC236}">
                <a16:creationId xmlns:a16="http://schemas.microsoft.com/office/drawing/2014/main" id="{40C33455-DAF5-3B4D-80DC-EB27C320A37B}"/>
              </a:ext>
            </a:extLst>
          </p:cNvPr>
          <p:cNvSpPr>
            <a:spLocks noGrp="1"/>
          </p:cNvSpPr>
          <p:nvPr>
            <p:ph type="body" sz="quarter" idx="101" hasCustomPrompt="1"/>
          </p:nvPr>
        </p:nvSpPr>
        <p:spPr>
          <a:xfrm>
            <a:off x="10725188" y="6458103"/>
            <a:ext cx="1318781" cy="381000"/>
          </a:xfrm>
        </p:spPr>
        <p:txBody>
          <a:bodyPr/>
          <a:lstStyle>
            <a:lvl1pPr algn="ctr">
              <a:defRPr sz="1200"/>
            </a:lvl1pPr>
          </a:lstStyle>
          <a:p>
            <a:pPr lvl="0"/>
            <a:r>
              <a:rPr lang="en-US"/>
              <a:t>Icon Name</a:t>
            </a:r>
          </a:p>
        </p:txBody>
      </p:sp>
      <p:sp>
        <p:nvSpPr>
          <p:cNvPr id="4" name="TextBox 3">
            <a:extLst>
              <a:ext uri="{FF2B5EF4-FFF2-40B4-BE49-F238E27FC236}">
                <a16:creationId xmlns:a16="http://schemas.microsoft.com/office/drawing/2014/main" id="{B4F926D7-6F8C-2A4F-93DA-6BF2121FB6DE}"/>
              </a:ext>
            </a:extLst>
          </p:cNvPr>
          <p:cNvSpPr txBox="1"/>
          <p:nvPr userDrawn="1"/>
        </p:nvSpPr>
        <p:spPr>
          <a:xfrm>
            <a:off x="-59651" y="1699591"/>
            <a:ext cx="0" cy="0"/>
          </a:xfrm>
          <a:prstGeom prst="rect">
            <a:avLst/>
          </a:prstGeom>
          <a:noFill/>
        </p:spPr>
        <p:txBody>
          <a:bodyPr wrap="none" lIns="0" tIns="0" rIns="0" bIns="0" rtlCol="0">
            <a:noAutofit/>
          </a:bodyPr>
          <a:lstStyle/>
          <a:p>
            <a:pPr algn="l">
              <a:lnSpc>
                <a:spcPct val="130000"/>
              </a:lnSpc>
            </a:pPr>
            <a:endParaRPr lang="en-US" sz="1799">
              <a:solidFill>
                <a:schemeClr val="bg1"/>
              </a:solidFill>
            </a:endParaRPr>
          </a:p>
        </p:txBody>
      </p:sp>
      <p:sp>
        <p:nvSpPr>
          <p:cNvPr id="6" name="TextBox 5">
            <a:extLst>
              <a:ext uri="{FF2B5EF4-FFF2-40B4-BE49-F238E27FC236}">
                <a16:creationId xmlns:a16="http://schemas.microsoft.com/office/drawing/2014/main" id="{A147A1F0-70CD-A141-9CE5-645E521F949F}"/>
              </a:ext>
            </a:extLst>
          </p:cNvPr>
          <p:cNvSpPr txBox="1"/>
          <p:nvPr userDrawn="1"/>
        </p:nvSpPr>
        <p:spPr>
          <a:xfrm>
            <a:off x="12158723" y="4303643"/>
            <a:ext cx="0" cy="0"/>
          </a:xfrm>
          <a:prstGeom prst="rect">
            <a:avLst/>
          </a:prstGeom>
          <a:noFill/>
        </p:spPr>
        <p:txBody>
          <a:bodyPr wrap="none" lIns="0" tIns="0" rIns="0" bIns="0" rtlCol="0">
            <a:noAutofit/>
          </a:bodyPr>
          <a:lstStyle/>
          <a:p>
            <a:pPr algn="l">
              <a:lnSpc>
                <a:spcPct val="130000"/>
              </a:lnSpc>
            </a:pPr>
            <a:endParaRPr lang="en-US" sz="1799">
              <a:solidFill>
                <a:schemeClr val="bg1"/>
              </a:solidFill>
            </a:endParaRPr>
          </a:p>
        </p:txBody>
      </p:sp>
    </p:spTree>
    <p:extLst>
      <p:ext uri="{BB962C8B-B14F-4D97-AF65-F5344CB8AC3E}">
        <p14:creationId xmlns:p14="http://schemas.microsoft.com/office/powerpoint/2010/main" val="63067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DO NOT USE">
    <p:bg>
      <p:bgPr>
        <a:solidFill>
          <a:srgbClr val="EC770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5AED08D-D489-4C23-BFE9-9C4A6A94C4DA}"/>
              </a:ext>
            </a:extLst>
          </p:cNvPr>
          <p:cNvSpPr txBox="1"/>
          <p:nvPr userDrawn="1"/>
        </p:nvSpPr>
        <p:spPr>
          <a:xfrm>
            <a:off x="606552" y="721895"/>
            <a:ext cx="10879380" cy="4880008"/>
          </a:xfrm>
          <a:prstGeom prst="rect">
            <a:avLst/>
          </a:prstGeom>
          <a:noFill/>
        </p:spPr>
        <p:txBody>
          <a:bodyPr wrap="square" lIns="0" tIns="0" rIns="0" bIns="0" rtlCol="0" anchor="ctr">
            <a:noAutofit/>
          </a:bodyPr>
          <a:lstStyle/>
          <a:p>
            <a:pPr algn="ctr">
              <a:lnSpc>
                <a:spcPct val="90000"/>
              </a:lnSpc>
            </a:pPr>
            <a:r>
              <a:rPr lang="en-US" sz="5398" spc="300">
                <a:solidFill>
                  <a:schemeClr val="tx2">
                    <a:lumMod val="50000"/>
                  </a:schemeClr>
                </a:solidFill>
              </a:rPr>
              <a:t>DO NOT USE </a:t>
            </a:r>
          </a:p>
          <a:p>
            <a:pPr algn="ctr">
              <a:lnSpc>
                <a:spcPct val="90000"/>
              </a:lnSpc>
            </a:pPr>
            <a:endParaRPr lang="en-US" sz="5398" spc="300">
              <a:solidFill>
                <a:schemeClr val="tx2">
                  <a:lumMod val="50000"/>
                </a:schemeClr>
              </a:solidFill>
            </a:endParaRPr>
          </a:p>
          <a:p>
            <a:pPr algn="ctr">
              <a:lnSpc>
                <a:spcPct val="90000"/>
              </a:lnSpc>
            </a:pPr>
            <a:r>
              <a:rPr lang="en-US" sz="5398" spc="300">
                <a:solidFill>
                  <a:schemeClr val="tx2">
                    <a:lumMod val="50000"/>
                  </a:schemeClr>
                </a:solidFill>
              </a:rPr>
              <a:t>ALL LAYOUTS PAST THIS ARE NOT PART OF THIS TEMPLATE</a:t>
            </a:r>
          </a:p>
        </p:txBody>
      </p:sp>
    </p:spTree>
    <p:extLst>
      <p:ext uri="{BB962C8B-B14F-4D97-AF65-F5344CB8AC3E}">
        <p14:creationId xmlns:p14="http://schemas.microsoft.com/office/powerpoint/2010/main" val="172583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2" y="1435103"/>
            <a:ext cx="11018838" cy="161249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3" y="-203944"/>
            <a:ext cx="533939"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54108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529"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899634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936"/>
            <a:ext cx="2151230" cy="498470"/>
          </a:xfrm>
          <a:noFill/>
        </p:spPr>
        <p:txBody>
          <a:bodyPr lIns="0" tIns="0" rIns="0" bIns="0" anchor="b" anchorCtr="0">
            <a:spAutoFit/>
          </a:bodyPr>
          <a:lstStyle>
            <a:lvl1pPr algn="l" defTabSz="932182" rtl="0" eaLnBrk="1" latinLnBrk="0" hangingPunct="1">
              <a:lnSpc>
                <a:spcPct val="90000"/>
              </a:lnSpc>
              <a:spcBef>
                <a:spcPct val="0"/>
              </a:spcBef>
              <a:buNone/>
              <a:defRPr lang="en-US" sz="3598"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801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1_Text Layout (variant) 5-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3"/>
            <a:ext cx="11306469" cy="410369"/>
          </a:xfrm>
        </p:spPr>
        <p:txBody>
          <a:bodyPr wrap="square" lIns="0" tIns="0" rIns="0" bIns="0">
            <a:spAutoFit/>
          </a:bodyPr>
          <a:lstStyle>
            <a:lvl1pPr>
              <a:lnSpc>
                <a:spcPts val="3134"/>
              </a:lnSpc>
              <a:defRPr sz="2744">
                <a:solidFill>
                  <a:schemeClr val="tx1"/>
                </a:solidFill>
              </a:defRPr>
            </a:lvl1pPr>
          </a:lstStyle>
          <a:p>
            <a:r>
              <a:rPr lang="en-US"/>
              <a:t>Heading Segoe UI </a:t>
            </a:r>
            <a:r>
              <a:rPr lang="en-US" err="1"/>
              <a:t>Semibold</a:t>
            </a:r>
            <a:r>
              <a:rPr lang="en-US"/>
              <a:t> 28/32</a:t>
            </a:r>
          </a:p>
        </p:txBody>
      </p:sp>
      <p:sp>
        <p:nvSpPr>
          <p:cNvPr id="6" name="Content Placeholder 5">
            <a:extLst>
              <a:ext uri="{FF2B5EF4-FFF2-40B4-BE49-F238E27FC236}">
                <a16:creationId xmlns:a16="http://schemas.microsoft.com/office/drawing/2014/main" id="{43A5F90E-1FC9-4C72-B34B-F8B1E4E8F8DD}"/>
              </a:ext>
            </a:extLst>
          </p:cNvPr>
          <p:cNvSpPr>
            <a:spLocks noGrp="1"/>
          </p:cNvSpPr>
          <p:nvPr>
            <p:ph sz="quarter" idx="13"/>
          </p:nvPr>
        </p:nvSpPr>
        <p:spPr>
          <a:xfrm>
            <a:off x="457200" y="3292031"/>
            <a:ext cx="2070741" cy="3108773"/>
          </a:xfrm>
        </p:spPr>
        <p:txBody>
          <a:bodyPr>
            <a:noAutofit/>
          </a:bodyPr>
          <a:lstStyle>
            <a:lvl1pPr>
              <a:lnSpc>
                <a:spcPct val="100000"/>
              </a:lnSpc>
              <a:spcBef>
                <a:spcPts val="1200"/>
              </a:spcBef>
              <a:spcAft>
                <a:spcPts val="600"/>
              </a:spcAft>
              <a:defRPr sz="1999"/>
            </a:lvl1pPr>
            <a:lvl2pPr>
              <a:lnSpc>
                <a:spcPct val="100000"/>
              </a:lnSpc>
              <a:spcBef>
                <a:spcPts val="600"/>
              </a:spcBef>
              <a:spcAft>
                <a:spcPts val="600"/>
              </a:spcAft>
              <a:defRPr sz="1999"/>
            </a:lvl2pPr>
            <a:lvl3pPr>
              <a:lnSpc>
                <a:spcPct val="100000"/>
              </a:lnSpc>
              <a:spcBef>
                <a:spcPts val="600"/>
              </a:spcBef>
              <a:spcAft>
                <a:spcPts val="0"/>
              </a:spcAft>
              <a:defRPr sz="1400"/>
            </a:lvl3pPr>
            <a:lvl4pPr>
              <a:lnSpc>
                <a:spcPct val="100000"/>
              </a:lnSpc>
              <a:spcBef>
                <a:spcPts val="600"/>
              </a:spcBef>
              <a:defRPr sz="1400"/>
            </a:lvl4pPr>
            <a:lvl5pPr>
              <a:lnSpc>
                <a:spcPct val="100000"/>
              </a:lnSpc>
              <a:spcBef>
                <a:spcPts val="600"/>
              </a:spcBef>
              <a:defRPr sz="1000" b="0"/>
            </a:lvl5pPr>
          </a:lstStyle>
          <a:p>
            <a:pPr lvl="0"/>
            <a:endParaRPr lang="en-US"/>
          </a:p>
        </p:txBody>
      </p:sp>
      <p:sp>
        <p:nvSpPr>
          <p:cNvPr id="4" name="Content Placeholder 5">
            <a:extLst>
              <a:ext uri="{FF2B5EF4-FFF2-40B4-BE49-F238E27FC236}">
                <a16:creationId xmlns:a16="http://schemas.microsoft.com/office/drawing/2014/main" id="{95DD8DB2-573C-4C83-AB25-03FCB8ACFB9B}"/>
              </a:ext>
            </a:extLst>
          </p:cNvPr>
          <p:cNvSpPr>
            <a:spLocks noGrp="1"/>
          </p:cNvSpPr>
          <p:nvPr>
            <p:ph sz="quarter" idx="14"/>
          </p:nvPr>
        </p:nvSpPr>
        <p:spPr>
          <a:xfrm>
            <a:off x="457202" y="1023565"/>
            <a:ext cx="7669761" cy="256512"/>
          </a:xfrm>
        </p:spPr>
        <p:txBody>
          <a:bodyPr tIns="0" rIns="0" bIns="0" anchor="t" anchorCtr="0">
            <a:noAutofit/>
          </a:bodyPr>
          <a:lstStyle>
            <a:lvl1pPr>
              <a:lnSpc>
                <a:spcPct val="100000"/>
              </a:lnSpc>
              <a:spcBef>
                <a:spcPts val="1200"/>
              </a:spcBef>
              <a:spcAft>
                <a:spcPts val="600"/>
              </a:spcAft>
              <a:defRPr sz="1960">
                <a:solidFill>
                  <a:schemeClr val="accent4"/>
                </a:solidFill>
              </a:defRPr>
            </a:lvl1pPr>
            <a:lvl2pPr>
              <a:lnSpc>
                <a:spcPct val="100000"/>
              </a:lnSpc>
              <a:spcBef>
                <a:spcPts val="600"/>
              </a:spcBef>
              <a:spcAft>
                <a:spcPts val="600"/>
              </a:spcAft>
              <a:defRPr sz="1999"/>
            </a:lvl2pPr>
            <a:lvl3pPr>
              <a:lnSpc>
                <a:spcPct val="100000"/>
              </a:lnSpc>
              <a:spcBef>
                <a:spcPts val="600"/>
              </a:spcBef>
              <a:spcAft>
                <a:spcPts val="0"/>
              </a:spcAft>
              <a:defRPr sz="1400"/>
            </a:lvl3pPr>
            <a:lvl4pPr>
              <a:lnSpc>
                <a:spcPct val="100000"/>
              </a:lnSpc>
              <a:spcBef>
                <a:spcPts val="600"/>
              </a:spcBef>
              <a:defRPr sz="1400"/>
            </a:lvl4pPr>
            <a:lvl5pPr>
              <a:lnSpc>
                <a:spcPct val="100000"/>
              </a:lnSpc>
              <a:spcBef>
                <a:spcPts val="600"/>
              </a:spcBef>
              <a:defRPr sz="1000" b="0"/>
            </a:lvl5pPr>
          </a:lstStyle>
          <a:p>
            <a:pPr lvl="0"/>
            <a:endParaRPr lang="en-US"/>
          </a:p>
        </p:txBody>
      </p:sp>
      <p:sp>
        <p:nvSpPr>
          <p:cNvPr id="7" name="Content Placeholder 5">
            <a:extLst>
              <a:ext uri="{FF2B5EF4-FFF2-40B4-BE49-F238E27FC236}">
                <a16:creationId xmlns:a16="http://schemas.microsoft.com/office/drawing/2014/main" id="{A2C37EEF-D54E-4534-8364-400FB11678A4}"/>
              </a:ext>
            </a:extLst>
          </p:cNvPr>
          <p:cNvSpPr>
            <a:spLocks noGrp="1"/>
          </p:cNvSpPr>
          <p:nvPr>
            <p:ph sz="quarter" idx="15"/>
          </p:nvPr>
        </p:nvSpPr>
        <p:spPr>
          <a:xfrm>
            <a:off x="2760773" y="3292031"/>
            <a:ext cx="2070741" cy="3108773"/>
          </a:xfrm>
        </p:spPr>
        <p:txBody>
          <a:bodyPr>
            <a:noAutofit/>
          </a:bodyPr>
          <a:lstStyle>
            <a:lvl1pPr>
              <a:lnSpc>
                <a:spcPct val="100000"/>
              </a:lnSpc>
              <a:spcBef>
                <a:spcPts val="1200"/>
              </a:spcBef>
              <a:spcAft>
                <a:spcPts val="600"/>
              </a:spcAft>
              <a:defRPr sz="1999"/>
            </a:lvl1pPr>
            <a:lvl2pPr>
              <a:lnSpc>
                <a:spcPct val="100000"/>
              </a:lnSpc>
              <a:spcBef>
                <a:spcPts val="600"/>
              </a:spcBef>
              <a:spcAft>
                <a:spcPts val="600"/>
              </a:spcAft>
              <a:defRPr sz="1999"/>
            </a:lvl2pPr>
            <a:lvl3pPr>
              <a:lnSpc>
                <a:spcPct val="100000"/>
              </a:lnSpc>
              <a:spcBef>
                <a:spcPts val="600"/>
              </a:spcBef>
              <a:spcAft>
                <a:spcPts val="0"/>
              </a:spcAft>
              <a:defRPr sz="1400"/>
            </a:lvl3pPr>
            <a:lvl4pPr>
              <a:lnSpc>
                <a:spcPct val="100000"/>
              </a:lnSpc>
              <a:spcBef>
                <a:spcPts val="600"/>
              </a:spcBef>
              <a:defRPr sz="1400"/>
            </a:lvl4pPr>
            <a:lvl5pPr>
              <a:lnSpc>
                <a:spcPct val="100000"/>
              </a:lnSpc>
              <a:spcBef>
                <a:spcPts val="600"/>
              </a:spcBef>
              <a:defRPr sz="1000" b="0"/>
            </a:lvl5pPr>
          </a:lstStyle>
          <a:p>
            <a:pPr lvl="0"/>
            <a:endParaRPr lang="en-US"/>
          </a:p>
        </p:txBody>
      </p:sp>
      <p:sp>
        <p:nvSpPr>
          <p:cNvPr id="8" name="Content Placeholder 5">
            <a:extLst>
              <a:ext uri="{FF2B5EF4-FFF2-40B4-BE49-F238E27FC236}">
                <a16:creationId xmlns:a16="http://schemas.microsoft.com/office/drawing/2014/main" id="{5944DFA6-1821-44BA-B459-0420CEDB26A6}"/>
              </a:ext>
            </a:extLst>
          </p:cNvPr>
          <p:cNvSpPr>
            <a:spLocks noGrp="1"/>
          </p:cNvSpPr>
          <p:nvPr>
            <p:ph sz="quarter" idx="16"/>
          </p:nvPr>
        </p:nvSpPr>
        <p:spPr>
          <a:xfrm>
            <a:off x="5064347" y="3292031"/>
            <a:ext cx="2070741" cy="3108773"/>
          </a:xfrm>
        </p:spPr>
        <p:txBody>
          <a:bodyPr>
            <a:noAutofit/>
          </a:bodyPr>
          <a:lstStyle>
            <a:lvl1pPr>
              <a:lnSpc>
                <a:spcPct val="100000"/>
              </a:lnSpc>
              <a:spcBef>
                <a:spcPts val="1200"/>
              </a:spcBef>
              <a:spcAft>
                <a:spcPts val="600"/>
              </a:spcAft>
              <a:defRPr sz="1999"/>
            </a:lvl1pPr>
            <a:lvl2pPr>
              <a:lnSpc>
                <a:spcPct val="100000"/>
              </a:lnSpc>
              <a:spcBef>
                <a:spcPts val="600"/>
              </a:spcBef>
              <a:spcAft>
                <a:spcPts val="600"/>
              </a:spcAft>
              <a:defRPr sz="1999"/>
            </a:lvl2pPr>
            <a:lvl3pPr>
              <a:lnSpc>
                <a:spcPct val="100000"/>
              </a:lnSpc>
              <a:spcBef>
                <a:spcPts val="600"/>
              </a:spcBef>
              <a:spcAft>
                <a:spcPts val="0"/>
              </a:spcAft>
              <a:defRPr sz="1400"/>
            </a:lvl3pPr>
            <a:lvl4pPr>
              <a:lnSpc>
                <a:spcPct val="100000"/>
              </a:lnSpc>
              <a:spcBef>
                <a:spcPts val="600"/>
              </a:spcBef>
              <a:defRPr sz="1400"/>
            </a:lvl4pPr>
            <a:lvl5pPr>
              <a:lnSpc>
                <a:spcPct val="100000"/>
              </a:lnSpc>
              <a:spcBef>
                <a:spcPts val="600"/>
              </a:spcBef>
              <a:defRPr sz="1000" b="0"/>
            </a:lvl5pPr>
          </a:lstStyle>
          <a:p>
            <a:pPr lvl="0"/>
            <a:endParaRPr lang="en-US"/>
          </a:p>
        </p:txBody>
      </p:sp>
      <p:sp>
        <p:nvSpPr>
          <p:cNvPr id="9" name="Content Placeholder 5">
            <a:extLst>
              <a:ext uri="{FF2B5EF4-FFF2-40B4-BE49-F238E27FC236}">
                <a16:creationId xmlns:a16="http://schemas.microsoft.com/office/drawing/2014/main" id="{C9B31745-8186-47E8-BB73-26B77986EB61}"/>
              </a:ext>
            </a:extLst>
          </p:cNvPr>
          <p:cNvSpPr>
            <a:spLocks noGrp="1"/>
          </p:cNvSpPr>
          <p:nvPr>
            <p:ph sz="quarter" idx="17"/>
          </p:nvPr>
        </p:nvSpPr>
        <p:spPr>
          <a:xfrm>
            <a:off x="7367919" y="3292031"/>
            <a:ext cx="2070741" cy="3108773"/>
          </a:xfrm>
        </p:spPr>
        <p:txBody>
          <a:bodyPr>
            <a:noAutofit/>
          </a:bodyPr>
          <a:lstStyle>
            <a:lvl1pPr>
              <a:lnSpc>
                <a:spcPct val="100000"/>
              </a:lnSpc>
              <a:spcBef>
                <a:spcPts val="1200"/>
              </a:spcBef>
              <a:spcAft>
                <a:spcPts val="600"/>
              </a:spcAft>
              <a:defRPr sz="1999"/>
            </a:lvl1pPr>
            <a:lvl2pPr>
              <a:lnSpc>
                <a:spcPct val="100000"/>
              </a:lnSpc>
              <a:spcBef>
                <a:spcPts val="600"/>
              </a:spcBef>
              <a:spcAft>
                <a:spcPts val="600"/>
              </a:spcAft>
              <a:defRPr sz="1999"/>
            </a:lvl2pPr>
            <a:lvl3pPr>
              <a:lnSpc>
                <a:spcPct val="100000"/>
              </a:lnSpc>
              <a:spcBef>
                <a:spcPts val="600"/>
              </a:spcBef>
              <a:spcAft>
                <a:spcPts val="0"/>
              </a:spcAft>
              <a:defRPr sz="1400"/>
            </a:lvl3pPr>
            <a:lvl4pPr>
              <a:lnSpc>
                <a:spcPct val="100000"/>
              </a:lnSpc>
              <a:spcBef>
                <a:spcPts val="600"/>
              </a:spcBef>
              <a:defRPr sz="1400"/>
            </a:lvl4pPr>
            <a:lvl5pPr>
              <a:lnSpc>
                <a:spcPct val="100000"/>
              </a:lnSpc>
              <a:spcBef>
                <a:spcPts val="600"/>
              </a:spcBef>
              <a:defRPr sz="1000" b="0"/>
            </a:lvl5pPr>
          </a:lstStyle>
          <a:p>
            <a:pPr lvl="0"/>
            <a:endParaRPr lang="en-US"/>
          </a:p>
        </p:txBody>
      </p:sp>
      <p:sp>
        <p:nvSpPr>
          <p:cNvPr id="10" name="Content Placeholder 5">
            <a:extLst>
              <a:ext uri="{FF2B5EF4-FFF2-40B4-BE49-F238E27FC236}">
                <a16:creationId xmlns:a16="http://schemas.microsoft.com/office/drawing/2014/main" id="{40012311-AD10-4326-B216-0E27EE073CDD}"/>
              </a:ext>
            </a:extLst>
          </p:cNvPr>
          <p:cNvSpPr>
            <a:spLocks noGrp="1"/>
          </p:cNvSpPr>
          <p:nvPr>
            <p:ph sz="quarter" idx="18"/>
          </p:nvPr>
        </p:nvSpPr>
        <p:spPr>
          <a:xfrm>
            <a:off x="9671492" y="3292031"/>
            <a:ext cx="2070741" cy="3108773"/>
          </a:xfrm>
        </p:spPr>
        <p:txBody>
          <a:bodyPr>
            <a:noAutofit/>
          </a:bodyPr>
          <a:lstStyle>
            <a:lvl1pPr>
              <a:lnSpc>
                <a:spcPct val="100000"/>
              </a:lnSpc>
              <a:spcBef>
                <a:spcPts val="1200"/>
              </a:spcBef>
              <a:spcAft>
                <a:spcPts val="600"/>
              </a:spcAft>
              <a:defRPr sz="1999"/>
            </a:lvl1pPr>
            <a:lvl2pPr>
              <a:lnSpc>
                <a:spcPct val="100000"/>
              </a:lnSpc>
              <a:spcBef>
                <a:spcPts val="600"/>
              </a:spcBef>
              <a:spcAft>
                <a:spcPts val="600"/>
              </a:spcAft>
              <a:defRPr sz="1999"/>
            </a:lvl2pPr>
            <a:lvl3pPr>
              <a:lnSpc>
                <a:spcPct val="100000"/>
              </a:lnSpc>
              <a:spcBef>
                <a:spcPts val="600"/>
              </a:spcBef>
              <a:spcAft>
                <a:spcPts val="0"/>
              </a:spcAft>
              <a:defRPr sz="1400"/>
            </a:lvl3pPr>
            <a:lvl4pPr>
              <a:lnSpc>
                <a:spcPct val="100000"/>
              </a:lnSpc>
              <a:spcBef>
                <a:spcPts val="600"/>
              </a:spcBef>
              <a:defRPr sz="1400"/>
            </a:lvl4pPr>
            <a:lvl5pPr>
              <a:lnSpc>
                <a:spcPct val="100000"/>
              </a:lnSpc>
              <a:spcBef>
                <a:spcPts val="600"/>
              </a:spcBef>
              <a:defRPr sz="1000" b="0"/>
            </a:lvl5pPr>
          </a:lstStyle>
          <a:p>
            <a:pPr lvl="0"/>
            <a:endParaRPr lang="en-US"/>
          </a:p>
        </p:txBody>
      </p:sp>
    </p:spTree>
    <p:extLst>
      <p:ext uri="{BB962C8B-B14F-4D97-AF65-F5344CB8AC3E}">
        <p14:creationId xmlns:p14="http://schemas.microsoft.com/office/powerpoint/2010/main" val="2398966024"/>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_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3"/>
            <a:ext cx="11306469" cy="410369"/>
          </a:xfrm>
        </p:spPr>
        <p:txBody>
          <a:bodyPr wrap="square" lIns="0" tIns="0" rIns="0" bIns="0">
            <a:spAutoFit/>
          </a:bodyPr>
          <a:lstStyle>
            <a:lvl1pPr>
              <a:lnSpc>
                <a:spcPts val="3134"/>
              </a:lnSpc>
              <a:defRPr sz="2744">
                <a:solidFill>
                  <a:schemeClr val="tx1"/>
                </a:solidFill>
              </a:defRPr>
            </a:lvl1pPr>
          </a:lstStyle>
          <a:p>
            <a:r>
              <a:rPr lang="en-US"/>
              <a:t>Device layout 1: one column</a:t>
            </a:r>
          </a:p>
        </p:txBody>
      </p:sp>
      <p:pic>
        <p:nvPicPr>
          <p:cNvPr id="11" name="Picture 10">
            <a:extLst>
              <a:ext uri="{FF2B5EF4-FFF2-40B4-BE49-F238E27FC236}">
                <a16:creationId xmlns:a16="http://schemas.microsoft.com/office/drawing/2014/main" id="{C4B95F29-56C3-4C85-A12B-0B0BE769E70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8" y="418154"/>
            <a:ext cx="7747227" cy="6439851"/>
          </a:xfrm>
          <a:prstGeom prst="rect">
            <a:avLst/>
          </a:prstGeom>
        </p:spPr>
      </p:pic>
      <p:sp>
        <p:nvSpPr>
          <p:cNvPr id="4" name="Text Placeholder 3"/>
          <p:cNvSpPr>
            <a:spLocks noGrp="1"/>
          </p:cNvSpPr>
          <p:nvPr>
            <p:ph type="body" sz="quarter" idx="10" hasCustomPrompt="1"/>
          </p:nvPr>
        </p:nvSpPr>
        <p:spPr>
          <a:xfrm>
            <a:off x="455997" y="1922806"/>
            <a:ext cx="4758211" cy="603539"/>
          </a:xfrm>
        </p:spPr>
        <p:txBody>
          <a:bodyPr wrap="square" lIns="0" tIns="0" rIns="0" bIns="0">
            <a:spAutoFit/>
          </a:bodyPr>
          <a:lstStyle>
            <a:lvl1pPr marL="0" indent="0">
              <a:lnSpc>
                <a:spcPts val="2352"/>
              </a:lnSpc>
              <a:buNone/>
              <a:defRPr sz="1960" b="0" i="0">
                <a:solidFill>
                  <a:schemeClr val="tx1"/>
                </a:solidFill>
                <a:latin typeface="+mn-lt"/>
              </a:defRPr>
            </a:lvl1pPr>
            <a:lvl2pPr marL="223954" indent="0">
              <a:buNone/>
              <a:defRPr/>
            </a:lvl2pPr>
            <a:lvl3pPr marL="447906" indent="0">
              <a:buNone/>
              <a:defRPr/>
            </a:lvl3pPr>
            <a:lvl4pPr marL="671859" indent="0">
              <a:buNone/>
              <a:defRPr/>
            </a:lvl4pPr>
            <a:lvl5pPr marL="895812"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8" y="2707597"/>
            <a:ext cx="4758209" cy="2521331"/>
          </a:xfrm>
        </p:spPr>
        <p:txBody>
          <a:bodyPr lIns="0" tIns="0" rIns="0" bIns="0"/>
          <a:lstStyle>
            <a:lvl1pPr marL="279942" indent="-279942">
              <a:lnSpc>
                <a:spcPts val="1764"/>
              </a:lnSpc>
              <a:spcBef>
                <a:spcPts val="0"/>
              </a:spcBef>
              <a:buFont typeface="Arial" panose="020B0604020202020204" pitchFamily="34" charset="0"/>
              <a:buChar char="•"/>
              <a:defRPr sz="1372" b="0" i="0" spc="0">
                <a:solidFill>
                  <a:schemeClr val="tx1"/>
                </a:solidFill>
                <a:latin typeface="+mn-lt"/>
              </a:defRPr>
            </a:lvl1pPr>
            <a:lvl2pPr marL="0" indent="0">
              <a:lnSpc>
                <a:spcPts val="1764"/>
              </a:lnSpc>
              <a:spcBef>
                <a:spcPts val="0"/>
              </a:spcBef>
              <a:buNone/>
              <a:defRPr sz="1372">
                <a:solidFill>
                  <a:schemeClr val="tx1"/>
                </a:solidFill>
              </a:defRPr>
            </a:lvl2pPr>
            <a:lvl3pPr marL="447906" indent="0">
              <a:buNone/>
              <a:defRPr/>
            </a:lvl3pPr>
            <a:lvl4pPr marL="671859" indent="0">
              <a:buNone/>
              <a:defRPr/>
            </a:lvl4pPr>
            <a:lvl5pPr marL="895812"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 uri="{C183D7F6-B498-43B3-948B-1728B52AA6E4}">
                <adec:decorative xmlns:adec="http://schemas.microsoft.com/office/drawing/2017/decorative" val="1"/>
              </a:ext>
            </a:extLst>
          </p:cNvPr>
          <p:cNvSpPr>
            <a:spLocks noGrp="1"/>
          </p:cNvSpPr>
          <p:nvPr>
            <p:ph type="pic" sz="quarter" idx="12"/>
          </p:nvPr>
        </p:nvSpPr>
        <p:spPr>
          <a:xfrm>
            <a:off x="6357962" y="3421014"/>
            <a:ext cx="5834041" cy="546753"/>
          </a:xfrm>
        </p:spPr>
        <p:txBody>
          <a:bodyPr anchor="ctr" anchorCtr="0"/>
          <a:lstStyle>
            <a:lvl1pPr algn="ctr">
              <a:defRPr/>
            </a:lvl1pPr>
          </a:lstStyle>
          <a:p>
            <a:r>
              <a:rPr lang="en-US"/>
              <a:t>Click icon to add picture</a:t>
            </a:r>
          </a:p>
        </p:txBody>
      </p:sp>
      <p:sp>
        <p:nvSpPr>
          <p:cNvPr id="6" name="Content Placeholder 5">
            <a:extLst>
              <a:ext uri="{FF2B5EF4-FFF2-40B4-BE49-F238E27FC236}">
                <a16:creationId xmlns:a16="http://schemas.microsoft.com/office/drawing/2014/main" id="{14199598-84AF-41B6-8BDC-7BB38EE87815}"/>
              </a:ext>
            </a:extLst>
          </p:cNvPr>
          <p:cNvSpPr>
            <a:spLocks noGrp="1"/>
          </p:cNvSpPr>
          <p:nvPr>
            <p:ph sz="quarter" idx="13"/>
          </p:nvPr>
        </p:nvSpPr>
        <p:spPr>
          <a:xfrm>
            <a:off x="455998" y="5435096"/>
            <a:ext cx="1813071" cy="546753"/>
          </a:xfrm>
        </p:spPr>
        <p:txBody>
          <a:bodyPr/>
          <a:lstStyle/>
          <a:p>
            <a:pPr lvl="0"/>
            <a:endParaRPr lang="en-US"/>
          </a:p>
        </p:txBody>
      </p:sp>
      <p:sp>
        <p:nvSpPr>
          <p:cNvPr id="9" name="Content Placeholder 5">
            <a:extLst>
              <a:ext uri="{FF2B5EF4-FFF2-40B4-BE49-F238E27FC236}">
                <a16:creationId xmlns:a16="http://schemas.microsoft.com/office/drawing/2014/main" id="{87C00D0D-9870-47B3-BDFB-56D265037B25}"/>
              </a:ext>
            </a:extLst>
          </p:cNvPr>
          <p:cNvSpPr>
            <a:spLocks noGrp="1"/>
          </p:cNvSpPr>
          <p:nvPr>
            <p:ph sz="quarter" idx="14"/>
          </p:nvPr>
        </p:nvSpPr>
        <p:spPr>
          <a:xfrm>
            <a:off x="2450388" y="5475066"/>
            <a:ext cx="1813071" cy="546753"/>
          </a:xfrm>
        </p:spPr>
        <p:txBody>
          <a:bodyPr/>
          <a:lstStyle/>
          <a:p>
            <a:pPr lvl="0"/>
            <a:endParaRPr lang="en-US"/>
          </a:p>
        </p:txBody>
      </p:sp>
    </p:spTree>
    <p:extLst>
      <p:ext uri="{BB962C8B-B14F-4D97-AF65-F5344CB8AC3E}">
        <p14:creationId xmlns:p14="http://schemas.microsoft.com/office/powerpoint/2010/main" val="720259843"/>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Shape 143"/>
        <p:cNvGrpSpPr/>
        <p:nvPr/>
      </p:nvGrpSpPr>
      <p:grpSpPr>
        <a:xfrm>
          <a:off x="0" y="0"/>
          <a:ext cx="0" cy="0"/>
          <a:chOff x="0" y="0"/>
          <a:chExt cx="0" cy="0"/>
        </a:xfrm>
      </p:grpSpPr>
      <p:sp>
        <p:nvSpPr>
          <p:cNvPr id="2" name="Title 1">
            <a:extLst>
              <a:ext uri="{FF2B5EF4-FFF2-40B4-BE49-F238E27FC236}">
                <a16:creationId xmlns:a16="http://schemas.microsoft.com/office/drawing/2014/main" id="{46D31C9F-D012-497A-8C85-261AA1CC3E8F}"/>
              </a:ext>
            </a:extLst>
          </p:cNvPr>
          <p:cNvSpPr>
            <a:spLocks noGrp="1"/>
          </p:cNvSpPr>
          <p:nvPr>
            <p:ph type="title"/>
          </p:nvPr>
        </p:nvSpPr>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AEAA1BD2-404D-469E-B8F8-D15D275EC222}"/>
              </a:ext>
              <a:ext uri="{C183D7F6-B498-43B3-948B-1728B52AA6E4}">
                <adec:decorative xmlns:adec="http://schemas.microsoft.com/office/drawing/2017/decorative" val="1"/>
              </a:ext>
            </a:extLst>
          </p:cNvPr>
          <p:cNvCxnSpPr/>
          <p:nvPr userDrawn="1"/>
        </p:nvCxnSpPr>
        <p:spPr>
          <a:xfrm>
            <a:off x="401284" y="5230288"/>
            <a:ext cx="111435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7D952FC-3395-4D23-9A41-2F530334390C}"/>
              </a:ext>
              <a:ext uri="{C183D7F6-B498-43B3-948B-1728B52AA6E4}">
                <adec:decorative xmlns:adec="http://schemas.microsoft.com/office/drawing/2017/decorative" val="1"/>
              </a:ext>
            </a:extLst>
          </p:cNvPr>
          <p:cNvCxnSpPr/>
          <p:nvPr userDrawn="1"/>
        </p:nvCxnSpPr>
        <p:spPr>
          <a:xfrm>
            <a:off x="401284" y="5611189"/>
            <a:ext cx="11143556" cy="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84403FA-1A36-4089-8AEB-FD2786437F70}"/>
              </a:ext>
            </a:extLst>
          </p:cNvPr>
          <p:cNvSpPr>
            <a:spLocks noGrp="1"/>
          </p:cNvSpPr>
          <p:nvPr>
            <p:ph sz="quarter" idx="10"/>
          </p:nvPr>
        </p:nvSpPr>
        <p:spPr>
          <a:xfrm>
            <a:off x="455086" y="1659471"/>
            <a:ext cx="2779183" cy="546753"/>
          </a:xfrm>
        </p:spPr>
        <p:txBody>
          <a:bodyPr/>
          <a:lstStyle/>
          <a:p>
            <a:pPr lvl="0"/>
            <a:endParaRPr lang="en-US"/>
          </a:p>
        </p:txBody>
      </p:sp>
      <p:sp>
        <p:nvSpPr>
          <p:cNvPr id="14" name="Content Placeholder 3">
            <a:extLst>
              <a:ext uri="{FF2B5EF4-FFF2-40B4-BE49-F238E27FC236}">
                <a16:creationId xmlns:a16="http://schemas.microsoft.com/office/drawing/2014/main" id="{0AF2ACED-AE78-45C5-BAE6-2A45E71C2DCB}"/>
              </a:ext>
            </a:extLst>
          </p:cNvPr>
          <p:cNvSpPr>
            <a:spLocks noGrp="1"/>
          </p:cNvSpPr>
          <p:nvPr>
            <p:ph sz="quarter" idx="11"/>
          </p:nvPr>
        </p:nvSpPr>
        <p:spPr>
          <a:xfrm>
            <a:off x="455086" y="2557108"/>
            <a:ext cx="2779183" cy="546753"/>
          </a:xfrm>
        </p:spPr>
        <p:txBody>
          <a:bodyPr/>
          <a:lstStyle/>
          <a:p>
            <a:pPr lvl="0"/>
            <a:endParaRPr lang="en-US"/>
          </a:p>
        </p:txBody>
      </p:sp>
      <p:sp>
        <p:nvSpPr>
          <p:cNvPr id="15" name="Content Placeholder 3">
            <a:extLst>
              <a:ext uri="{FF2B5EF4-FFF2-40B4-BE49-F238E27FC236}">
                <a16:creationId xmlns:a16="http://schemas.microsoft.com/office/drawing/2014/main" id="{E29A76F0-8B8C-4EC9-8C26-63F9DB973B6B}"/>
              </a:ext>
            </a:extLst>
          </p:cNvPr>
          <p:cNvSpPr>
            <a:spLocks noGrp="1"/>
          </p:cNvSpPr>
          <p:nvPr>
            <p:ph sz="quarter" idx="12"/>
          </p:nvPr>
        </p:nvSpPr>
        <p:spPr>
          <a:xfrm>
            <a:off x="455086" y="3391748"/>
            <a:ext cx="2779183" cy="546753"/>
          </a:xfrm>
        </p:spPr>
        <p:txBody>
          <a:bodyPr/>
          <a:lstStyle/>
          <a:p>
            <a:pPr lvl="0"/>
            <a:endParaRPr lang="en-US"/>
          </a:p>
        </p:txBody>
      </p:sp>
      <p:sp>
        <p:nvSpPr>
          <p:cNvPr id="16" name="Content Placeholder 3">
            <a:extLst>
              <a:ext uri="{FF2B5EF4-FFF2-40B4-BE49-F238E27FC236}">
                <a16:creationId xmlns:a16="http://schemas.microsoft.com/office/drawing/2014/main" id="{F347523B-8373-4820-AEC6-57696FDC8CB4}"/>
              </a:ext>
            </a:extLst>
          </p:cNvPr>
          <p:cNvSpPr>
            <a:spLocks noGrp="1"/>
          </p:cNvSpPr>
          <p:nvPr>
            <p:ph sz="quarter" idx="13"/>
          </p:nvPr>
        </p:nvSpPr>
        <p:spPr>
          <a:xfrm>
            <a:off x="455086" y="4289386"/>
            <a:ext cx="2779183" cy="546753"/>
          </a:xfrm>
        </p:spPr>
        <p:txBody>
          <a:bodyPr/>
          <a:lstStyle/>
          <a:p>
            <a:pPr lvl="0"/>
            <a:endParaRPr lang="en-US"/>
          </a:p>
        </p:txBody>
      </p:sp>
      <p:sp>
        <p:nvSpPr>
          <p:cNvPr id="17" name="Content Placeholder 3">
            <a:extLst>
              <a:ext uri="{FF2B5EF4-FFF2-40B4-BE49-F238E27FC236}">
                <a16:creationId xmlns:a16="http://schemas.microsoft.com/office/drawing/2014/main" id="{CEC194F0-1338-48C9-9ADE-665C624A4B99}"/>
              </a:ext>
            </a:extLst>
          </p:cNvPr>
          <p:cNvSpPr>
            <a:spLocks noGrp="1"/>
          </p:cNvSpPr>
          <p:nvPr>
            <p:ph sz="quarter" idx="14"/>
          </p:nvPr>
        </p:nvSpPr>
        <p:spPr>
          <a:xfrm>
            <a:off x="3757086" y="1659471"/>
            <a:ext cx="2779183" cy="546753"/>
          </a:xfrm>
        </p:spPr>
        <p:txBody>
          <a:bodyPr/>
          <a:lstStyle/>
          <a:p>
            <a:pPr lvl="0"/>
            <a:endParaRPr lang="en-US"/>
          </a:p>
        </p:txBody>
      </p:sp>
      <p:sp>
        <p:nvSpPr>
          <p:cNvPr id="18" name="Content Placeholder 3">
            <a:extLst>
              <a:ext uri="{FF2B5EF4-FFF2-40B4-BE49-F238E27FC236}">
                <a16:creationId xmlns:a16="http://schemas.microsoft.com/office/drawing/2014/main" id="{7ED95779-D502-4B61-87EB-9390A2447AA0}"/>
              </a:ext>
            </a:extLst>
          </p:cNvPr>
          <p:cNvSpPr>
            <a:spLocks noGrp="1"/>
          </p:cNvSpPr>
          <p:nvPr>
            <p:ph sz="quarter" idx="15"/>
          </p:nvPr>
        </p:nvSpPr>
        <p:spPr>
          <a:xfrm>
            <a:off x="3757086" y="2557108"/>
            <a:ext cx="2779183" cy="546753"/>
          </a:xfrm>
        </p:spPr>
        <p:txBody>
          <a:bodyPr/>
          <a:lstStyle/>
          <a:p>
            <a:pPr lvl="0"/>
            <a:endParaRPr lang="en-US"/>
          </a:p>
        </p:txBody>
      </p:sp>
      <p:sp>
        <p:nvSpPr>
          <p:cNvPr id="19" name="Content Placeholder 3">
            <a:extLst>
              <a:ext uri="{FF2B5EF4-FFF2-40B4-BE49-F238E27FC236}">
                <a16:creationId xmlns:a16="http://schemas.microsoft.com/office/drawing/2014/main" id="{01DEA8C4-95B6-46A5-8F1C-AB33334B291E}"/>
              </a:ext>
            </a:extLst>
          </p:cNvPr>
          <p:cNvSpPr>
            <a:spLocks noGrp="1"/>
          </p:cNvSpPr>
          <p:nvPr>
            <p:ph sz="quarter" idx="16"/>
          </p:nvPr>
        </p:nvSpPr>
        <p:spPr>
          <a:xfrm>
            <a:off x="3757086" y="3391748"/>
            <a:ext cx="2779183" cy="546753"/>
          </a:xfrm>
        </p:spPr>
        <p:txBody>
          <a:bodyPr/>
          <a:lstStyle/>
          <a:p>
            <a:pPr lvl="0"/>
            <a:endParaRPr lang="en-US"/>
          </a:p>
        </p:txBody>
      </p:sp>
      <p:sp>
        <p:nvSpPr>
          <p:cNvPr id="20" name="Content Placeholder 3">
            <a:extLst>
              <a:ext uri="{FF2B5EF4-FFF2-40B4-BE49-F238E27FC236}">
                <a16:creationId xmlns:a16="http://schemas.microsoft.com/office/drawing/2014/main" id="{6269A477-ED3D-4C55-A88C-8EB48EE7698D}"/>
              </a:ext>
            </a:extLst>
          </p:cNvPr>
          <p:cNvSpPr>
            <a:spLocks noGrp="1"/>
          </p:cNvSpPr>
          <p:nvPr>
            <p:ph sz="quarter" idx="17"/>
          </p:nvPr>
        </p:nvSpPr>
        <p:spPr>
          <a:xfrm>
            <a:off x="3757086" y="4289386"/>
            <a:ext cx="2779183" cy="546753"/>
          </a:xfrm>
        </p:spPr>
        <p:txBody>
          <a:bodyPr/>
          <a:lstStyle/>
          <a:p>
            <a:pPr lvl="0"/>
            <a:endParaRPr lang="en-US"/>
          </a:p>
        </p:txBody>
      </p:sp>
      <p:sp>
        <p:nvSpPr>
          <p:cNvPr id="21" name="Content Placeholder 3">
            <a:extLst>
              <a:ext uri="{FF2B5EF4-FFF2-40B4-BE49-F238E27FC236}">
                <a16:creationId xmlns:a16="http://schemas.microsoft.com/office/drawing/2014/main" id="{B9E992A5-5E21-472A-A817-12E8ECBFF85D}"/>
              </a:ext>
            </a:extLst>
          </p:cNvPr>
          <p:cNvSpPr>
            <a:spLocks noGrp="1"/>
          </p:cNvSpPr>
          <p:nvPr>
            <p:ph sz="quarter" idx="18"/>
          </p:nvPr>
        </p:nvSpPr>
        <p:spPr>
          <a:xfrm>
            <a:off x="7059086" y="1622618"/>
            <a:ext cx="2779183" cy="546753"/>
          </a:xfrm>
        </p:spPr>
        <p:txBody>
          <a:bodyPr/>
          <a:lstStyle/>
          <a:p>
            <a:pPr lvl="0"/>
            <a:endParaRPr lang="en-US"/>
          </a:p>
        </p:txBody>
      </p:sp>
      <p:sp>
        <p:nvSpPr>
          <p:cNvPr id="22" name="Content Placeholder 3">
            <a:extLst>
              <a:ext uri="{FF2B5EF4-FFF2-40B4-BE49-F238E27FC236}">
                <a16:creationId xmlns:a16="http://schemas.microsoft.com/office/drawing/2014/main" id="{692879BE-9CBA-4EAE-9460-CFE24633D4A6}"/>
              </a:ext>
            </a:extLst>
          </p:cNvPr>
          <p:cNvSpPr>
            <a:spLocks noGrp="1"/>
          </p:cNvSpPr>
          <p:nvPr>
            <p:ph sz="quarter" idx="19"/>
          </p:nvPr>
        </p:nvSpPr>
        <p:spPr>
          <a:xfrm>
            <a:off x="7059086" y="2520255"/>
            <a:ext cx="2779183" cy="546753"/>
          </a:xfrm>
        </p:spPr>
        <p:txBody>
          <a:bodyPr/>
          <a:lstStyle/>
          <a:p>
            <a:pPr lvl="0"/>
            <a:endParaRPr lang="en-US"/>
          </a:p>
        </p:txBody>
      </p:sp>
      <p:sp>
        <p:nvSpPr>
          <p:cNvPr id="23" name="Content Placeholder 3">
            <a:extLst>
              <a:ext uri="{FF2B5EF4-FFF2-40B4-BE49-F238E27FC236}">
                <a16:creationId xmlns:a16="http://schemas.microsoft.com/office/drawing/2014/main" id="{A11D979E-FE73-4B68-AC62-395C59C9D7CD}"/>
              </a:ext>
            </a:extLst>
          </p:cNvPr>
          <p:cNvSpPr>
            <a:spLocks noGrp="1"/>
          </p:cNvSpPr>
          <p:nvPr>
            <p:ph sz="quarter" idx="20"/>
          </p:nvPr>
        </p:nvSpPr>
        <p:spPr>
          <a:xfrm>
            <a:off x="7059086" y="3354895"/>
            <a:ext cx="2779183" cy="546753"/>
          </a:xfrm>
        </p:spPr>
        <p:txBody>
          <a:bodyPr/>
          <a:lstStyle/>
          <a:p>
            <a:pPr lvl="0"/>
            <a:endParaRPr lang="en-US"/>
          </a:p>
        </p:txBody>
      </p:sp>
      <p:sp>
        <p:nvSpPr>
          <p:cNvPr id="24" name="Content Placeholder 3">
            <a:extLst>
              <a:ext uri="{FF2B5EF4-FFF2-40B4-BE49-F238E27FC236}">
                <a16:creationId xmlns:a16="http://schemas.microsoft.com/office/drawing/2014/main" id="{ABE07679-67AE-47BD-9C90-84448492A1D3}"/>
              </a:ext>
            </a:extLst>
          </p:cNvPr>
          <p:cNvSpPr>
            <a:spLocks noGrp="1"/>
          </p:cNvSpPr>
          <p:nvPr>
            <p:ph sz="quarter" idx="21"/>
          </p:nvPr>
        </p:nvSpPr>
        <p:spPr>
          <a:xfrm>
            <a:off x="7059086" y="4252532"/>
            <a:ext cx="2779183" cy="546753"/>
          </a:xfrm>
        </p:spPr>
        <p:txBody>
          <a:bodyPr/>
          <a:lstStyle/>
          <a:p>
            <a:pPr lvl="0"/>
            <a:endParaRPr lang="en-US"/>
          </a:p>
        </p:txBody>
      </p:sp>
    </p:spTree>
    <p:extLst>
      <p:ext uri="{BB962C8B-B14F-4D97-AF65-F5344CB8AC3E}">
        <p14:creationId xmlns:p14="http://schemas.microsoft.com/office/powerpoint/2010/main" val="253749047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7108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_Title Only">
    <p:bg>
      <p:bgPr>
        <a:gradFill>
          <a:gsLst>
            <a:gs pos="0">
              <a:schemeClr val="bg2">
                <a:alpha val="69000"/>
              </a:schemeClr>
            </a:gs>
            <a:gs pos="100000">
              <a:schemeClr val="bg1">
                <a:alpha val="71000"/>
              </a:schemeClr>
            </a:gs>
          </a:gsLst>
          <a:lin ang="2700000" scaled="0"/>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B11B3-6001-4327-9C94-1B467A0FEA30}"/>
              </a:ext>
            </a:extLst>
          </p:cNvPr>
          <p:cNvSpPr>
            <a:spLocks noGrp="1"/>
          </p:cNvSpPr>
          <p:nvPr>
            <p:ph type="title"/>
          </p:nvPr>
        </p:nvSpPr>
        <p:spPr>
          <a:xfrm>
            <a:off x="588265" y="457204"/>
            <a:ext cx="11018520" cy="430887"/>
          </a:xfrm>
        </p:spPr>
        <p:txBody>
          <a:bodyPr/>
          <a:lstStyle>
            <a:lvl1pPr>
              <a:defRPr sz="2798"/>
            </a:lvl1pPr>
          </a:lstStyle>
          <a:p>
            <a:r>
              <a:rPr lang="en-US"/>
              <a:t>Click to edit Master title style</a:t>
            </a:r>
          </a:p>
        </p:txBody>
      </p:sp>
      <p:sp>
        <p:nvSpPr>
          <p:cNvPr id="5" name="Text Placeholder 4">
            <a:extLst>
              <a:ext uri="{FF2B5EF4-FFF2-40B4-BE49-F238E27FC236}">
                <a16:creationId xmlns:a16="http://schemas.microsoft.com/office/drawing/2014/main" id="{59C184F9-1F28-4A8E-A100-B2A64834A96E}"/>
              </a:ext>
            </a:extLst>
          </p:cNvPr>
          <p:cNvSpPr>
            <a:spLocks noGrp="1"/>
          </p:cNvSpPr>
          <p:nvPr>
            <p:ph type="body" sz="quarter" idx="13"/>
          </p:nvPr>
        </p:nvSpPr>
        <p:spPr>
          <a:xfrm>
            <a:off x="588965" y="950692"/>
            <a:ext cx="10947400" cy="276999"/>
          </a:xfrm>
        </p:spPr>
        <p:txBody>
          <a:bodyPr/>
          <a:lstStyle>
            <a:lvl1pPr marL="0" indent="0">
              <a:buNone/>
              <a:defRPr sz="1798">
                <a:solidFill>
                  <a:schemeClr val="tx1"/>
                </a:solidFill>
                <a:latin typeface="+mj-lt"/>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399182697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cSld name="1_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7" y="620432"/>
            <a:ext cx="11306469" cy="403137"/>
          </a:xfrm>
          <a:prstGeom prst="rect">
            <a:avLst/>
          </a:prstGeom>
        </p:spPr>
        <p:txBody>
          <a:bodyPr wrap="square" lIns="0" tIns="0" rIns="0" bIns="0">
            <a:spAutoFit/>
          </a:bodyPr>
          <a:lstStyle>
            <a:lvl1pPr>
              <a:lnSpc>
                <a:spcPts val="3135"/>
              </a:lnSpc>
              <a:defRPr sz="2743" strike="noStrike">
                <a:gradFill>
                  <a:gsLst>
                    <a:gs pos="83000">
                      <a:schemeClr val="bg1"/>
                    </a:gs>
                    <a:gs pos="100000">
                      <a:schemeClr val="bg1"/>
                    </a:gs>
                  </a:gsLst>
                  <a:lin ang="5400000" scaled="1"/>
                </a:gradFill>
              </a:defRPr>
            </a:lvl1pPr>
          </a:lstStyle>
          <a:p>
            <a:r>
              <a:rPr lang="en-US"/>
              <a:t>Title</a:t>
            </a:r>
          </a:p>
        </p:txBody>
      </p:sp>
    </p:spTree>
    <p:extLst>
      <p:ext uri="{BB962C8B-B14F-4D97-AF65-F5344CB8AC3E}">
        <p14:creationId xmlns:p14="http://schemas.microsoft.com/office/powerpoint/2010/main" val="3063184145"/>
      </p:ext>
    </p:extLst>
  </p:cSld>
  <p:clrMapOvr>
    <a:masterClrMapping/>
  </p:clrMapOvr>
  <p:transition>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F45A-91E9-4984-90FF-9F00CADEBD9E}"/>
              </a:ext>
            </a:extLst>
          </p:cNvPr>
          <p:cNvSpPr>
            <a:spLocks noGrp="1"/>
          </p:cNvSpPr>
          <p:nvPr>
            <p:ph type="ctrTitle"/>
          </p:nvPr>
        </p:nvSpPr>
        <p:spPr>
          <a:xfrm>
            <a:off x="1524002" y="1663945"/>
            <a:ext cx="9144000" cy="1846018"/>
          </a:xfrm>
        </p:spPr>
        <p:txBody>
          <a:bodyPr anchor="b"/>
          <a:lstStyle>
            <a:lvl1pPr algn="ctr">
              <a:defRPr sz="5996"/>
            </a:lvl1pPr>
          </a:lstStyle>
          <a:p>
            <a:r>
              <a:rPr lang="en-US"/>
              <a:t>Click to edit Master title style</a:t>
            </a:r>
          </a:p>
        </p:txBody>
      </p:sp>
      <p:sp>
        <p:nvSpPr>
          <p:cNvPr id="3" name="Subtitle 2">
            <a:extLst>
              <a:ext uri="{FF2B5EF4-FFF2-40B4-BE49-F238E27FC236}">
                <a16:creationId xmlns:a16="http://schemas.microsoft.com/office/drawing/2014/main" id="{AF080CF3-2FEB-47E2-96DC-3F45D3C05987}"/>
              </a:ext>
            </a:extLst>
          </p:cNvPr>
          <p:cNvSpPr>
            <a:spLocks noGrp="1"/>
          </p:cNvSpPr>
          <p:nvPr>
            <p:ph type="subTitle" idx="1"/>
          </p:nvPr>
        </p:nvSpPr>
        <p:spPr>
          <a:xfrm>
            <a:off x="1524002" y="3602038"/>
            <a:ext cx="9144000" cy="369204"/>
          </a:xfrm>
        </p:spPr>
        <p:txBody>
          <a:bodyPr/>
          <a:lstStyle>
            <a:lvl1pPr marL="0" indent="0" algn="ctr">
              <a:buNone/>
              <a:defRPr sz="2398"/>
            </a:lvl1pPr>
            <a:lvl2pPr marL="456926" indent="0" algn="ctr">
              <a:buNone/>
              <a:defRPr sz="1998"/>
            </a:lvl2pPr>
            <a:lvl3pPr marL="913852" indent="0" algn="ctr">
              <a:buNone/>
              <a:defRPr sz="1798"/>
            </a:lvl3pPr>
            <a:lvl4pPr marL="1370778" indent="0" algn="ctr">
              <a:buNone/>
              <a:defRPr sz="1600"/>
            </a:lvl4pPr>
            <a:lvl5pPr marL="1827703" indent="0" algn="ctr">
              <a:buNone/>
              <a:defRPr sz="1600"/>
            </a:lvl5pPr>
            <a:lvl6pPr marL="2284628" indent="0" algn="ctr">
              <a:buNone/>
              <a:defRPr sz="1600"/>
            </a:lvl6pPr>
            <a:lvl7pPr marL="2741554" indent="0" algn="ctr">
              <a:buNone/>
              <a:defRPr sz="1600"/>
            </a:lvl7pPr>
            <a:lvl8pPr marL="3198480" indent="0" algn="ctr">
              <a:buNone/>
              <a:defRPr sz="1600"/>
            </a:lvl8pPr>
            <a:lvl9pPr marL="365540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927207-7FD5-4E37-AE9E-A57411F8939D}"/>
              </a:ext>
            </a:extLst>
          </p:cNvPr>
          <p:cNvSpPr>
            <a:spLocks noGrp="1"/>
          </p:cNvSpPr>
          <p:nvPr>
            <p:ph type="dt" sz="half" idx="10"/>
          </p:nvPr>
        </p:nvSpPr>
        <p:spPr/>
        <p:txBody>
          <a:bodyPr/>
          <a:lstStyle/>
          <a:p>
            <a:fld id="{1DB94BAA-C50A-4DFB-8934-A9DB3EE8EBC6}" type="datetimeFigureOut">
              <a:rPr lang="en-US" smtClean="0"/>
              <a:t>11/13/2024</a:t>
            </a:fld>
            <a:endParaRPr lang="en-US"/>
          </a:p>
        </p:txBody>
      </p:sp>
      <p:sp>
        <p:nvSpPr>
          <p:cNvPr id="5" name="Footer Placeholder 4">
            <a:extLst>
              <a:ext uri="{FF2B5EF4-FFF2-40B4-BE49-F238E27FC236}">
                <a16:creationId xmlns:a16="http://schemas.microsoft.com/office/drawing/2014/main" id="{4AB622E8-4745-4E58-8C0A-DB1AF62B8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B47D73-3362-43C2-ACB4-2685F2D6DC71}"/>
              </a:ext>
            </a:extLst>
          </p:cNvPr>
          <p:cNvSpPr>
            <a:spLocks noGrp="1"/>
          </p:cNvSpPr>
          <p:nvPr>
            <p:ph type="sldNum" sz="quarter" idx="12"/>
          </p:nvPr>
        </p:nvSpPr>
        <p:spPr/>
        <p:txBody>
          <a:bodyPr/>
          <a:lstStyle/>
          <a:p>
            <a:fld id="{A0C46238-CC7F-4475-8F07-CB7E6D17DF6A}" type="slidenum">
              <a:rPr lang="en-US" smtClean="0"/>
              <a:t>‹Nº›</a:t>
            </a:fld>
            <a:endParaRPr lang="en-US"/>
          </a:p>
        </p:txBody>
      </p:sp>
    </p:spTree>
    <p:extLst>
      <p:ext uri="{BB962C8B-B14F-4D97-AF65-F5344CB8AC3E}">
        <p14:creationId xmlns:p14="http://schemas.microsoft.com/office/powerpoint/2010/main" val="108966489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0D4F9-D635-4C54-9FC1-69EF6A2018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0E78F-0DF9-4909-9271-2425C17ADA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051210-1F1A-4966-87E4-378AEB2A3134}"/>
              </a:ext>
            </a:extLst>
          </p:cNvPr>
          <p:cNvSpPr>
            <a:spLocks noGrp="1"/>
          </p:cNvSpPr>
          <p:nvPr>
            <p:ph type="dt" sz="half" idx="10"/>
          </p:nvPr>
        </p:nvSpPr>
        <p:spPr/>
        <p:txBody>
          <a:bodyPr/>
          <a:lstStyle/>
          <a:p>
            <a:fld id="{7E6369C6-7C17-4F54-A316-176FEBC6441C}" type="datetimeFigureOut">
              <a:rPr lang="en-US" smtClean="0"/>
              <a:t>11/13/2024</a:t>
            </a:fld>
            <a:endParaRPr lang="en-US"/>
          </a:p>
        </p:txBody>
      </p:sp>
      <p:sp>
        <p:nvSpPr>
          <p:cNvPr id="5" name="Footer Placeholder 4">
            <a:extLst>
              <a:ext uri="{FF2B5EF4-FFF2-40B4-BE49-F238E27FC236}">
                <a16:creationId xmlns:a16="http://schemas.microsoft.com/office/drawing/2014/main" id="{BDC6EFF0-9810-4C03-8195-7E005BCBC5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D4710-BF16-4517-9176-ACB38AC02760}"/>
              </a:ext>
            </a:extLst>
          </p:cNvPr>
          <p:cNvSpPr>
            <a:spLocks noGrp="1"/>
          </p:cNvSpPr>
          <p:nvPr>
            <p:ph type="sldNum" sz="quarter" idx="12"/>
          </p:nvPr>
        </p:nvSpPr>
        <p:spPr/>
        <p:txBody>
          <a:bodyPr/>
          <a:lstStyle/>
          <a:p>
            <a:fld id="{9695D4A8-4C90-4A1E-B605-88CA5AEB342F}" type="slidenum">
              <a:rPr lang="en-US" smtClean="0"/>
              <a:t>‹Nº›</a:t>
            </a:fld>
            <a:endParaRPr lang="en-US"/>
          </a:p>
        </p:txBody>
      </p:sp>
    </p:spTree>
    <p:extLst>
      <p:ext uri="{BB962C8B-B14F-4D97-AF65-F5344CB8AC3E}">
        <p14:creationId xmlns:p14="http://schemas.microsoft.com/office/powerpoint/2010/main" val="109767583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50B906-C5A3-4658-B24C-B2B533310D26}"/>
              </a:ext>
            </a:extLst>
          </p:cNvPr>
          <p:cNvSpPr txBox="1"/>
          <p:nvPr userDrawn="1"/>
        </p:nvSpPr>
        <p:spPr>
          <a:xfrm>
            <a:off x="11493934" y="6388106"/>
            <a:ext cx="438104" cy="365125"/>
          </a:xfrm>
          <a:prstGeom prst="rect">
            <a:avLst/>
          </a:prstGeom>
          <a:noFill/>
        </p:spPr>
        <p:txBody>
          <a:bodyPr wrap="square" lIns="0" tIns="0" rIns="0" bIns="0" rtlCol="0" anchor="ctr">
            <a:noAutofit/>
          </a:bodyPr>
          <a:lstStyle/>
          <a:p>
            <a:pPr marL="0" marR="0" lvl="0" indent="0" algn="r" defTabSz="914126" rtl="0" eaLnBrk="1" fontAlgn="auto" latinLnBrk="0" hangingPunct="1">
              <a:lnSpc>
                <a:spcPct val="90000"/>
              </a:lnSpc>
              <a:spcBef>
                <a:spcPts val="0"/>
              </a:spcBef>
              <a:spcAft>
                <a:spcPts val="0"/>
              </a:spcAft>
              <a:buClrTx/>
              <a:buSzTx/>
              <a:buFontTx/>
              <a:buNone/>
              <a:tabLst/>
              <a:defRPr/>
            </a:pPr>
            <a:fld id="{7A51DB15-7364-4F0B-A3A0-1309F8830053}" type="slidenum">
              <a:rPr kumimoji="0" lang="en-US" sz="800" b="0" i="0" u="none" strike="noStrike" kern="1200" cap="none" spc="0" normalizeH="0" baseline="0" noProof="0" smtClean="0">
                <a:ln>
                  <a:noFill/>
                </a:ln>
                <a:solidFill>
                  <a:srgbClr val="717074"/>
                </a:solidFill>
                <a:effectLst/>
                <a:uLnTx/>
                <a:uFillTx/>
                <a:latin typeface="Metropolis Light"/>
                <a:ea typeface="+mn-ea"/>
                <a:cs typeface="+mn-cs"/>
              </a:rPr>
              <a:pPr marL="0" marR="0" lvl="0" indent="0" algn="r" defTabSz="914126" rtl="0" eaLnBrk="1" fontAlgn="auto" latinLnBrk="0" hangingPunct="1">
                <a:lnSpc>
                  <a:spcPct val="90000"/>
                </a:lnSpc>
                <a:spcBef>
                  <a:spcPts val="0"/>
                </a:spcBef>
                <a:spcAft>
                  <a:spcPts val="0"/>
                </a:spcAft>
                <a:buClrTx/>
                <a:buSzTx/>
                <a:buFontTx/>
                <a:buNone/>
                <a:tabLst/>
                <a:defRPr/>
              </a:pPr>
              <a:t>‹Nº›</a:t>
            </a:fld>
            <a:endParaRPr kumimoji="0" lang="en-US" sz="1797" b="0" i="0" u="none" strike="noStrike" kern="1200" cap="none" spc="0" normalizeH="0" baseline="0" noProof="0">
              <a:ln>
                <a:noFill/>
              </a:ln>
              <a:solidFill>
                <a:srgbClr val="717074"/>
              </a:solidFill>
              <a:effectLst/>
              <a:uLnTx/>
              <a:uFillTx/>
              <a:latin typeface="Metropolis Light"/>
              <a:ea typeface="+mn-ea"/>
              <a:cs typeface="+mn-cs"/>
            </a:endParaRPr>
          </a:p>
        </p:txBody>
      </p:sp>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a:t>Click to Add One Line Title</a:t>
            </a:r>
          </a:p>
        </p:txBody>
      </p:sp>
    </p:spTree>
    <p:extLst>
      <p:ext uri="{BB962C8B-B14F-4D97-AF65-F5344CB8AC3E}">
        <p14:creationId xmlns:p14="http://schemas.microsoft.com/office/powerpoint/2010/main" val="23888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pic>
        <p:nvPicPr>
          <p:cNvPr id="3" name="Picture 2" descr="A person standing in front of a computer&#10;&#10;Description automatically generated">
            <a:extLst>
              <a:ext uri="{FF2B5EF4-FFF2-40B4-BE49-F238E27FC236}">
                <a16:creationId xmlns:a16="http://schemas.microsoft.com/office/drawing/2014/main" id="{EA4B5C1C-1D36-4EBC-BC8F-FC2561022948}"/>
              </a:ext>
            </a:extLst>
          </p:cNvPr>
          <p:cNvPicPr>
            <a:picLocks noChangeAspect="1"/>
          </p:cNvPicPr>
          <p:nvPr userDrawn="1"/>
        </p:nvPicPr>
        <p:blipFill>
          <a:blip r:embed="rId2"/>
          <a:stretch>
            <a:fillRect/>
          </a:stretch>
        </p:blipFill>
        <p:spPr>
          <a:xfrm>
            <a:off x="-2047" y="0"/>
            <a:ext cx="12181669" cy="6857999"/>
          </a:xfrm>
          <a:prstGeom prst="rect">
            <a:avLst/>
          </a:prstGeom>
        </p:spPr>
      </p:pic>
      <p:sp>
        <p:nvSpPr>
          <p:cNvPr id="5" name="Rectangle 4">
            <a:extLst>
              <a:ext uri="{FF2B5EF4-FFF2-40B4-BE49-F238E27FC236}">
                <a16:creationId xmlns:a16="http://schemas.microsoft.com/office/drawing/2014/main" id="{0E826963-6445-4B8F-924A-BC8ECA4202C1}"/>
              </a:ext>
            </a:extLst>
          </p:cNvPr>
          <p:cNvSpPr/>
          <p:nvPr userDrawn="1"/>
        </p:nvSpPr>
        <p:spPr bwMode="auto">
          <a:xfrm>
            <a:off x="0" y="0"/>
            <a:ext cx="12191999" cy="6857999"/>
          </a:xfrm>
          <a:prstGeom prst="rect">
            <a:avLst/>
          </a:prstGeom>
          <a:solidFill>
            <a:schemeClr val="accent1">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p>
            <a:pPr algn="l"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529"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498828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Title, subtitle &amp; Non-bulleted text">
    <p:spTree>
      <p:nvGrpSpPr>
        <p:cNvPr id="1" name=""/>
        <p:cNvGrpSpPr/>
        <p:nvPr/>
      </p:nvGrpSpPr>
      <p:grpSpPr>
        <a:xfrm>
          <a:off x="0" y="0"/>
          <a:ext cx="0" cy="0"/>
          <a:chOff x="0" y="0"/>
          <a:chExt cx="0" cy="0"/>
        </a:xfrm>
      </p:grpSpPr>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2" y="1116143"/>
            <a:ext cx="11022998" cy="338554"/>
          </a:xfrm>
        </p:spPr>
        <p:txBody>
          <a:bodyPr wrap="square">
            <a:spAutoFit/>
          </a:bodyPr>
          <a:lstStyle>
            <a:lvl1pPr marL="0" indent="0">
              <a:spcBef>
                <a:spcPts val="600"/>
              </a:spcBef>
              <a:spcAft>
                <a:spcPts val="0"/>
              </a:spcAft>
              <a:buNone/>
              <a:defRPr sz="2198">
                <a:solidFill>
                  <a:schemeClr val="accent2"/>
                </a:solidFill>
                <a:latin typeface="+mn-lt"/>
                <a:cs typeface="Segoe UI" panose="020B0502040204020203" pitchFamily="34" charset="0"/>
              </a:defRPr>
            </a:lvl1pPr>
            <a:lvl2pPr marL="228393" indent="0">
              <a:buNone/>
              <a:defRPr sz="2398">
                <a:solidFill>
                  <a:srgbClr val="2F2F2F"/>
                </a:solidFill>
                <a:latin typeface="Segoe UI" panose="020B0502040204020203" pitchFamily="34" charset="0"/>
                <a:cs typeface="Segoe UI" panose="020B0502040204020203" pitchFamily="34" charset="0"/>
              </a:defRPr>
            </a:lvl2pPr>
            <a:lvl3pPr marL="456789" indent="0">
              <a:buNone/>
              <a:defRPr/>
            </a:lvl3pPr>
            <a:lvl4pPr marL="685182" indent="0">
              <a:buNone/>
              <a:defRPr/>
            </a:lvl4pPr>
            <a:lvl5pPr marL="913578" indent="0">
              <a:buNone/>
              <a:defRPr/>
            </a:lvl5pPr>
          </a:lstStyle>
          <a:p>
            <a:pPr lvl="0"/>
            <a:r>
              <a:rPr lang="en-US"/>
              <a:t>Click to edit text</a:t>
            </a:r>
          </a:p>
        </p:txBody>
      </p:sp>
      <p:sp>
        <p:nvSpPr>
          <p:cNvPr id="4" name="Text Placeholder 3">
            <a:extLst>
              <a:ext uri="{FF2B5EF4-FFF2-40B4-BE49-F238E27FC236}">
                <a16:creationId xmlns:a16="http://schemas.microsoft.com/office/drawing/2014/main" id="{B7D31072-9CCE-4AC3-B18B-C40A8343B057}"/>
              </a:ext>
            </a:extLst>
          </p:cNvPr>
          <p:cNvSpPr>
            <a:spLocks noGrp="1"/>
          </p:cNvSpPr>
          <p:nvPr>
            <p:ph type="body" sz="quarter" idx="11"/>
          </p:nvPr>
        </p:nvSpPr>
        <p:spPr>
          <a:xfrm>
            <a:off x="585790" y="1943100"/>
            <a:ext cx="11022998" cy="1984710"/>
          </a:xfrm>
        </p:spPr>
        <p:txBody>
          <a:bodyPr/>
          <a:lstStyle>
            <a:lvl1pPr marL="0" indent="0">
              <a:lnSpc>
                <a:spcPts val="2198"/>
              </a:lnSpc>
              <a:spcBef>
                <a:spcPts val="0"/>
              </a:spcBef>
              <a:spcAft>
                <a:spcPts val="1200"/>
              </a:spcAft>
              <a:buFontTx/>
              <a:buNone/>
              <a:defRPr sz="1600"/>
            </a:lvl1pPr>
            <a:lvl2pPr marL="228462" indent="0">
              <a:lnSpc>
                <a:spcPts val="2198"/>
              </a:lnSpc>
              <a:spcBef>
                <a:spcPts val="0"/>
              </a:spcBef>
              <a:spcAft>
                <a:spcPts val="1200"/>
              </a:spcAft>
              <a:buFontTx/>
              <a:buNone/>
              <a:defRPr sz="1200"/>
            </a:lvl2pPr>
            <a:lvl3pPr marL="456926" indent="0">
              <a:lnSpc>
                <a:spcPts val="2198"/>
              </a:lnSpc>
              <a:spcBef>
                <a:spcPts val="0"/>
              </a:spcBef>
              <a:spcAft>
                <a:spcPts val="1200"/>
              </a:spcAft>
              <a:buFontTx/>
              <a:buNone/>
              <a:defRPr sz="1050"/>
            </a:lvl3pPr>
            <a:lvl4pPr marL="661590" indent="0">
              <a:lnSpc>
                <a:spcPts val="2198"/>
              </a:lnSpc>
              <a:spcBef>
                <a:spcPts val="0"/>
              </a:spcBef>
              <a:spcAft>
                <a:spcPts val="1200"/>
              </a:spcAft>
              <a:buFontTx/>
              <a:buNone/>
              <a:defRPr sz="1000"/>
            </a:lvl4pPr>
            <a:lvl5pPr marL="855149" indent="0">
              <a:lnSpc>
                <a:spcPts val="2198"/>
              </a:lnSpc>
              <a:spcBef>
                <a:spcPts val="0"/>
              </a:spcBef>
              <a:spcAft>
                <a:spcPts val="1200"/>
              </a:spcAft>
              <a:buFontTx/>
              <a:buNone/>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a:extLst>
              <a:ext uri="{FF2B5EF4-FFF2-40B4-BE49-F238E27FC236}">
                <a16:creationId xmlns:a16="http://schemas.microsoft.com/office/drawing/2014/main" id="{B4149E11-8653-4E31-9D3A-3D85BD3F27EC}"/>
              </a:ext>
            </a:extLst>
          </p:cNvPr>
          <p:cNvSpPr>
            <a:spLocks noGrp="1"/>
          </p:cNvSpPr>
          <p:nvPr>
            <p:ph type="sldNum" sz="quarter" idx="4"/>
          </p:nvPr>
        </p:nvSpPr>
        <p:spPr>
          <a:xfrm>
            <a:off x="11021570" y="6537836"/>
            <a:ext cx="1170432" cy="320164"/>
          </a:xfrm>
          <a:prstGeom prst="rect">
            <a:avLst/>
          </a:prstGeom>
        </p:spPr>
        <p:txBody>
          <a:bodyPr vert="horz" lIns="91440" tIns="45720" rIns="256032" bIns="45720" rtlCol="0" anchor="ctr"/>
          <a:lstStyle>
            <a:lvl1pPr algn="r">
              <a:defRPr sz="700">
                <a:solidFill>
                  <a:schemeClr val="tx1">
                    <a:tint val="75000"/>
                  </a:schemeClr>
                </a:solidFill>
              </a:defRPr>
            </a:lvl1pPr>
          </a:lstStyle>
          <a:p>
            <a:fld id="{B6038A3D-66BC-4C97-BF9E-15ED564B50C5}" type="slidenum">
              <a:rPr lang="en-US" smtClean="0"/>
              <a:pPr/>
              <a:t>‹Nº›</a:t>
            </a:fld>
            <a:endParaRPr lang="en-US"/>
          </a:p>
        </p:txBody>
      </p:sp>
      <p:sp>
        <p:nvSpPr>
          <p:cNvPr id="2" name="Title 1">
            <a:extLst>
              <a:ext uri="{FF2B5EF4-FFF2-40B4-BE49-F238E27FC236}">
                <a16:creationId xmlns:a16="http://schemas.microsoft.com/office/drawing/2014/main" id="{B0C34597-95F4-4A22-B5FA-E8287BD6251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70803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6" orient="horz" pos="912">
          <p15:clr>
            <a:srgbClr val="5ACBF0"/>
          </p15:clr>
        </p15:guide>
        <p15:guide id="7" orient="horz" pos="1224">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Horizont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D2B825-9E6E-4CFB-7D7C-3376518784FD}"/>
              </a:ext>
            </a:extLst>
          </p:cNvPr>
          <p:cNvSpPr/>
          <p:nvPr userDrawn="1"/>
        </p:nvSpPr>
        <p:spPr>
          <a:xfrm>
            <a:off x="198172" y="6202680"/>
            <a:ext cx="2835378" cy="5181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p:txBody>
      </p:sp>
      <p:sp>
        <p:nvSpPr>
          <p:cNvPr id="16" name="Rectangle 15">
            <a:extLst>
              <a:ext uri="{FF2B5EF4-FFF2-40B4-BE49-F238E27FC236}">
                <a16:creationId xmlns:a16="http://schemas.microsoft.com/office/drawing/2014/main" id="{8AB207AD-DEAE-154A-A901-6FD356CDE8A4}"/>
              </a:ext>
            </a:extLst>
          </p:cNvPr>
          <p:cNvSpPr/>
          <p:nvPr userDrawn="1"/>
        </p:nvSpPr>
        <p:spPr>
          <a:xfrm>
            <a:off x="2961413" y="3291776"/>
            <a:ext cx="9230589" cy="1414956"/>
          </a:xfrm>
          <a:prstGeom prst="rect">
            <a:avLst/>
          </a:prstGeom>
          <a:solidFill>
            <a:schemeClr val="bg1">
              <a:lumMod val="9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p>
        </p:txBody>
      </p:sp>
      <p:pic>
        <p:nvPicPr>
          <p:cNvPr id="19" name="Graphic 18">
            <a:extLst>
              <a:ext uri="{FF2B5EF4-FFF2-40B4-BE49-F238E27FC236}">
                <a16:creationId xmlns:a16="http://schemas.microsoft.com/office/drawing/2014/main" id="{CC7BF76F-4846-4D42-BB24-41761B4010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6270" y="6299349"/>
            <a:ext cx="1554480" cy="333103"/>
          </a:xfrm>
          <a:prstGeom prst="rect">
            <a:avLst/>
          </a:prstGeom>
        </p:spPr>
      </p:pic>
      <p:sp>
        <p:nvSpPr>
          <p:cNvPr id="25" name="TextBox 24">
            <a:extLst>
              <a:ext uri="{FF2B5EF4-FFF2-40B4-BE49-F238E27FC236}">
                <a16:creationId xmlns:a16="http://schemas.microsoft.com/office/drawing/2014/main" id="{F5F6FC98-BF54-8E4B-ADCE-416C088B5FD5}"/>
              </a:ext>
            </a:extLst>
          </p:cNvPr>
          <p:cNvSpPr txBox="1"/>
          <p:nvPr userDrawn="1"/>
        </p:nvSpPr>
        <p:spPr>
          <a:xfrm>
            <a:off x="3268758" y="4875180"/>
            <a:ext cx="1905338" cy="215444"/>
          </a:xfrm>
          <a:prstGeom prst="rect">
            <a:avLst/>
          </a:prstGeom>
          <a:noFill/>
          <a:ln>
            <a:noFill/>
          </a:ln>
        </p:spPr>
        <p:txBody>
          <a:bodyPr wrap="square" lIns="0" tIns="0" rIns="0" bIns="0" rtlCol="0" anchor="ctr" anchorCtr="0">
            <a:spAutoFit/>
          </a:bodyPr>
          <a:lstStyle/>
          <a:p>
            <a:r>
              <a:rPr lang="en-US" sz="1400">
                <a:solidFill>
                  <a:schemeClr val="bg1">
                    <a:lumMod val="50000"/>
                  </a:schemeClr>
                </a:solidFill>
                <a:latin typeface="Segoe UI Light" panose="020B0502040204020203" pitchFamily="34" charset="0"/>
                <a:cs typeface="Segoe UI Light" panose="020B0502040204020203" pitchFamily="34" charset="0"/>
              </a:rPr>
              <a:t>Situation:</a:t>
            </a:r>
            <a:endParaRPr lang="en-US" sz="1400">
              <a:solidFill>
                <a:schemeClr val="bg1">
                  <a:lumMod val="50000"/>
                </a:schemeClr>
              </a:solidFill>
            </a:endParaRPr>
          </a:p>
        </p:txBody>
      </p:sp>
      <p:sp>
        <p:nvSpPr>
          <p:cNvPr id="27" name="Text Placeholder 24">
            <a:extLst>
              <a:ext uri="{FF2B5EF4-FFF2-40B4-BE49-F238E27FC236}">
                <a16:creationId xmlns:a16="http://schemas.microsoft.com/office/drawing/2014/main" id="{CEABE899-10A3-484A-9A5F-6B1D4CB09EA4}"/>
              </a:ext>
            </a:extLst>
          </p:cNvPr>
          <p:cNvSpPr>
            <a:spLocks noGrp="1"/>
          </p:cNvSpPr>
          <p:nvPr>
            <p:ph type="body" sz="quarter" idx="10"/>
          </p:nvPr>
        </p:nvSpPr>
        <p:spPr>
          <a:xfrm>
            <a:off x="3268758" y="3460224"/>
            <a:ext cx="8643841" cy="830262"/>
          </a:xfrm>
          <a:prstGeom prst="rect">
            <a:avLst/>
          </a:prstGeom>
        </p:spPr>
        <p:txBody>
          <a:bodyPr lIns="0" tIns="0" rIns="0" bIns="0" anchor="b" anchorCtr="0"/>
          <a:lstStyle>
            <a:lvl1pPr marL="0" indent="0">
              <a:lnSpc>
                <a:spcPct val="100000"/>
              </a:lnSpc>
              <a:buNone/>
              <a:defRPr sz="1798" b="0" i="0">
                <a:latin typeface="Segoe UI" panose="020B0502040204020203" pitchFamily="34" charset="0"/>
                <a:cs typeface="Segoe UI" panose="020B0502040204020203" pitchFamily="34" charset="0"/>
              </a:defRPr>
            </a:lvl1pPr>
          </a:lstStyle>
          <a:p>
            <a:pPr lvl="0"/>
            <a:endParaRPr lang="en-US"/>
          </a:p>
        </p:txBody>
      </p:sp>
      <p:sp>
        <p:nvSpPr>
          <p:cNvPr id="28" name="Text Placeholder 28">
            <a:extLst>
              <a:ext uri="{FF2B5EF4-FFF2-40B4-BE49-F238E27FC236}">
                <a16:creationId xmlns:a16="http://schemas.microsoft.com/office/drawing/2014/main" id="{E03D0DEC-BC71-A445-A3E5-9B83B80381D9}"/>
              </a:ext>
            </a:extLst>
          </p:cNvPr>
          <p:cNvSpPr>
            <a:spLocks noGrp="1"/>
          </p:cNvSpPr>
          <p:nvPr>
            <p:ph type="body" sz="quarter" idx="12"/>
          </p:nvPr>
        </p:nvSpPr>
        <p:spPr>
          <a:xfrm>
            <a:off x="3268758" y="5162443"/>
            <a:ext cx="2734038" cy="1470009"/>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37" name="Text Placeholder 24">
            <a:extLst>
              <a:ext uri="{FF2B5EF4-FFF2-40B4-BE49-F238E27FC236}">
                <a16:creationId xmlns:a16="http://schemas.microsoft.com/office/drawing/2014/main" id="{F5AC1971-A820-D44B-949E-127EE4381960}"/>
              </a:ext>
            </a:extLst>
          </p:cNvPr>
          <p:cNvSpPr>
            <a:spLocks noGrp="1"/>
          </p:cNvSpPr>
          <p:nvPr>
            <p:ph type="body" sz="quarter" idx="11"/>
          </p:nvPr>
        </p:nvSpPr>
        <p:spPr>
          <a:xfrm>
            <a:off x="3268757" y="4423184"/>
            <a:ext cx="8643841" cy="158979"/>
          </a:xfrm>
          <a:prstGeom prst="rect">
            <a:avLst/>
          </a:prstGeom>
        </p:spPr>
        <p:txBody>
          <a:bodyPr lIns="0" tIns="0" rIns="0" bIns="0"/>
          <a:lstStyle>
            <a:lvl1pPr marL="0" indent="0">
              <a:buNone/>
              <a:defRPr sz="1000" b="0" i="0">
                <a:solidFill>
                  <a:schemeClr val="bg1">
                    <a:lumMod val="50000"/>
                  </a:schemeClr>
                </a:solidFill>
                <a:latin typeface="Segoe UI Semilight" panose="020B0402040204020203" pitchFamily="34" charset="0"/>
                <a:cs typeface="Segoe UI Semilight" panose="020B0402040204020203" pitchFamily="34" charset="0"/>
              </a:defRPr>
            </a:lvl1pPr>
          </a:lstStyle>
          <a:p>
            <a:pPr lvl="0"/>
            <a:endParaRPr lang="en-US"/>
          </a:p>
        </p:txBody>
      </p:sp>
      <p:sp>
        <p:nvSpPr>
          <p:cNvPr id="42" name="TextBox 41">
            <a:extLst>
              <a:ext uri="{FF2B5EF4-FFF2-40B4-BE49-F238E27FC236}">
                <a16:creationId xmlns:a16="http://schemas.microsoft.com/office/drawing/2014/main" id="{B59E8476-D4FE-3D4F-9EC9-5DA909E29651}"/>
              </a:ext>
            </a:extLst>
          </p:cNvPr>
          <p:cNvSpPr txBox="1"/>
          <p:nvPr userDrawn="1"/>
        </p:nvSpPr>
        <p:spPr>
          <a:xfrm>
            <a:off x="6189204" y="4875180"/>
            <a:ext cx="1905338" cy="215444"/>
          </a:xfrm>
          <a:prstGeom prst="rect">
            <a:avLst/>
          </a:prstGeom>
          <a:noFill/>
          <a:ln>
            <a:noFill/>
          </a:ln>
        </p:spPr>
        <p:txBody>
          <a:bodyPr wrap="square" lIns="0" tIns="0" rIns="0" bIns="0" rtlCol="0" anchor="ctr" anchorCtr="0">
            <a:spAutoFit/>
          </a:bodyPr>
          <a:lstStyle/>
          <a:p>
            <a:r>
              <a:rPr lang="en-US" sz="1400">
                <a:solidFill>
                  <a:schemeClr val="bg1">
                    <a:lumMod val="50000"/>
                  </a:schemeClr>
                </a:solidFill>
                <a:latin typeface="Segoe UI Light" panose="020B0502040204020203" pitchFamily="34" charset="0"/>
                <a:cs typeface="Segoe UI Light" panose="020B0502040204020203" pitchFamily="34" charset="0"/>
              </a:rPr>
              <a:t>Solution:</a:t>
            </a:r>
            <a:endParaRPr lang="en-US" sz="1400">
              <a:solidFill>
                <a:schemeClr val="bg1">
                  <a:lumMod val="50000"/>
                </a:schemeClr>
              </a:solidFill>
            </a:endParaRPr>
          </a:p>
        </p:txBody>
      </p:sp>
      <p:sp>
        <p:nvSpPr>
          <p:cNvPr id="43" name="Text Placeholder 28">
            <a:extLst>
              <a:ext uri="{FF2B5EF4-FFF2-40B4-BE49-F238E27FC236}">
                <a16:creationId xmlns:a16="http://schemas.microsoft.com/office/drawing/2014/main" id="{847B54F4-C98A-7F4F-8633-A67212D37E3D}"/>
              </a:ext>
            </a:extLst>
          </p:cNvPr>
          <p:cNvSpPr>
            <a:spLocks noGrp="1"/>
          </p:cNvSpPr>
          <p:nvPr>
            <p:ph type="body" sz="quarter" idx="21"/>
          </p:nvPr>
        </p:nvSpPr>
        <p:spPr>
          <a:xfrm>
            <a:off x="6189204" y="5162443"/>
            <a:ext cx="2734038" cy="1470009"/>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44" name="TextBox 43">
            <a:extLst>
              <a:ext uri="{FF2B5EF4-FFF2-40B4-BE49-F238E27FC236}">
                <a16:creationId xmlns:a16="http://schemas.microsoft.com/office/drawing/2014/main" id="{B1EBCCF4-5394-C04F-AA62-05007544FC0C}"/>
              </a:ext>
            </a:extLst>
          </p:cNvPr>
          <p:cNvSpPr txBox="1"/>
          <p:nvPr userDrawn="1"/>
        </p:nvSpPr>
        <p:spPr>
          <a:xfrm>
            <a:off x="9109648" y="4875180"/>
            <a:ext cx="1905338" cy="215444"/>
          </a:xfrm>
          <a:prstGeom prst="rect">
            <a:avLst/>
          </a:prstGeom>
          <a:noFill/>
          <a:ln>
            <a:noFill/>
          </a:ln>
        </p:spPr>
        <p:txBody>
          <a:bodyPr wrap="square" lIns="0" tIns="0" rIns="0" bIns="0" rtlCol="0" anchor="ctr" anchorCtr="0">
            <a:spAutoFit/>
          </a:bodyPr>
          <a:lstStyle/>
          <a:p>
            <a:r>
              <a:rPr lang="en-US" sz="1400">
                <a:solidFill>
                  <a:schemeClr val="bg1">
                    <a:lumMod val="50000"/>
                  </a:schemeClr>
                </a:solidFill>
                <a:latin typeface="Segoe UI Light" panose="020B0502040204020203" pitchFamily="34" charset="0"/>
                <a:cs typeface="Segoe UI Light" panose="020B0502040204020203" pitchFamily="34" charset="0"/>
              </a:rPr>
              <a:t>Impact:</a:t>
            </a:r>
            <a:endParaRPr lang="en-US" sz="1400">
              <a:solidFill>
                <a:schemeClr val="bg1">
                  <a:lumMod val="50000"/>
                </a:schemeClr>
              </a:solidFill>
            </a:endParaRPr>
          </a:p>
        </p:txBody>
      </p:sp>
      <p:sp>
        <p:nvSpPr>
          <p:cNvPr id="45" name="Text Placeholder 28">
            <a:extLst>
              <a:ext uri="{FF2B5EF4-FFF2-40B4-BE49-F238E27FC236}">
                <a16:creationId xmlns:a16="http://schemas.microsoft.com/office/drawing/2014/main" id="{817B977B-57E9-154C-AA12-E0B3A70688DF}"/>
              </a:ext>
            </a:extLst>
          </p:cNvPr>
          <p:cNvSpPr>
            <a:spLocks noGrp="1"/>
          </p:cNvSpPr>
          <p:nvPr>
            <p:ph type="body" sz="quarter" idx="22"/>
          </p:nvPr>
        </p:nvSpPr>
        <p:spPr>
          <a:xfrm>
            <a:off x="9109648" y="5162443"/>
            <a:ext cx="2802951" cy="1470009"/>
          </a:xfrm>
          <a:prstGeom prst="rect">
            <a:avLst/>
          </a:prstGeom>
        </p:spPr>
        <p:txBody>
          <a:bodyPr lIns="0" tIns="0" rIns="0" bIns="0"/>
          <a:lstStyle>
            <a:lvl1pPr marL="0" indent="0">
              <a:lnSpc>
                <a:spcPct val="100000"/>
              </a:lnSpc>
              <a:buNone/>
              <a:defRPr sz="1300" b="0" i="0">
                <a:latin typeface="Segoe UI Semilight" panose="020B0402040204020203" pitchFamily="34" charset="0"/>
                <a:cs typeface="Segoe UI Semilight" panose="020B0402040204020203" pitchFamily="34" charset="0"/>
              </a:defRPr>
            </a:lvl1pPr>
          </a:lstStyle>
          <a:p>
            <a:pPr lvl="0"/>
            <a:endParaRPr lang="en-US"/>
          </a:p>
        </p:txBody>
      </p:sp>
      <p:sp>
        <p:nvSpPr>
          <p:cNvPr id="5" name="Picture Placeholder 4">
            <a:extLst>
              <a:ext uri="{FF2B5EF4-FFF2-40B4-BE49-F238E27FC236}">
                <a16:creationId xmlns:a16="http://schemas.microsoft.com/office/drawing/2014/main" id="{3D70BBFF-3B0B-644F-878A-E178AF5B45E4}"/>
              </a:ext>
            </a:extLst>
          </p:cNvPr>
          <p:cNvSpPr>
            <a:spLocks noGrp="1" noChangeAspect="1"/>
          </p:cNvSpPr>
          <p:nvPr>
            <p:ph type="pic" sz="quarter" idx="23" hasCustomPrompt="1"/>
          </p:nvPr>
        </p:nvSpPr>
        <p:spPr>
          <a:xfrm>
            <a:off x="401737" y="436245"/>
            <a:ext cx="2103120" cy="2103120"/>
          </a:xfrm>
          <a:prstGeom prst="rect">
            <a:avLst/>
          </a:prstGeom>
        </p:spPr>
        <p:txBody>
          <a:bodyPr/>
          <a:lstStyle>
            <a:lvl1pPr marL="0" indent="0">
              <a:buNone/>
              <a:defRPr/>
            </a:lvl1pPr>
          </a:lstStyle>
          <a:p>
            <a:r>
              <a:rPr lang="en-US"/>
              <a:t>Logo</a:t>
            </a:r>
          </a:p>
        </p:txBody>
      </p:sp>
      <p:sp>
        <p:nvSpPr>
          <p:cNvPr id="24" name="Picture Placeholder 6">
            <a:extLst>
              <a:ext uri="{FF2B5EF4-FFF2-40B4-BE49-F238E27FC236}">
                <a16:creationId xmlns:a16="http://schemas.microsoft.com/office/drawing/2014/main" id="{3C57D4FA-1216-4944-BBF6-C83155F9ED20}"/>
              </a:ext>
            </a:extLst>
          </p:cNvPr>
          <p:cNvSpPr>
            <a:spLocks noGrp="1" noChangeAspect="1"/>
          </p:cNvSpPr>
          <p:nvPr>
            <p:ph type="pic" sz="quarter" idx="24" hasCustomPrompt="1"/>
          </p:nvPr>
        </p:nvSpPr>
        <p:spPr>
          <a:xfrm>
            <a:off x="2961411" y="4"/>
            <a:ext cx="9234717" cy="3292217"/>
          </a:xfrm>
          <a:prstGeom prst="rect">
            <a:avLst/>
          </a:prstGeom>
        </p:spPr>
        <p:txBody>
          <a:bodyPr/>
          <a:lstStyle>
            <a:lvl1pPr marL="0" indent="0">
              <a:buNone/>
              <a:defRPr/>
            </a:lvl1pPr>
          </a:lstStyle>
          <a:p>
            <a:r>
              <a:rPr lang="en-US"/>
              <a:t>Horizontal banner image</a:t>
            </a:r>
          </a:p>
        </p:txBody>
      </p:sp>
      <p:sp>
        <p:nvSpPr>
          <p:cNvPr id="17" name="Text Placeholder 44">
            <a:extLst>
              <a:ext uri="{FF2B5EF4-FFF2-40B4-BE49-F238E27FC236}">
                <a16:creationId xmlns:a16="http://schemas.microsoft.com/office/drawing/2014/main" id="{7EE6957E-64E7-4044-BFE8-2BF3980E5126}"/>
              </a:ext>
            </a:extLst>
          </p:cNvPr>
          <p:cNvSpPr>
            <a:spLocks noGrp="1"/>
          </p:cNvSpPr>
          <p:nvPr>
            <p:ph type="body" sz="quarter" idx="18"/>
          </p:nvPr>
        </p:nvSpPr>
        <p:spPr>
          <a:xfrm>
            <a:off x="310297" y="3596575"/>
            <a:ext cx="2286000" cy="2397826"/>
          </a:xfrm>
          <a:prstGeom prst="rect">
            <a:avLst/>
          </a:prstGeom>
        </p:spPr>
        <p:txBody>
          <a:bodyPr lIns="0" tIns="0" rIns="0" bIns="0" anchor="b" anchorCtr="0"/>
          <a:lstStyle>
            <a:lvl1pPr marL="0" indent="0">
              <a:lnSpc>
                <a:spcPct val="100000"/>
              </a:lnSpc>
              <a:buNone/>
              <a:defRPr sz="1000" b="1" i="0">
                <a:solidFill>
                  <a:schemeClr val="bg1">
                    <a:lumMod val="50000"/>
                  </a:schemeClr>
                </a:solidFill>
                <a:latin typeface="Segoe UI Semibold" panose="020B0502040204020203" pitchFamily="34" charset="0"/>
                <a:cs typeface="Segoe UI Semibold" panose="020B0502040204020203" pitchFamily="34" charset="0"/>
              </a:defRPr>
            </a:lvl1pPr>
          </a:lstStyle>
          <a:p>
            <a:pPr lvl="0"/>
            <a:endParaRPr lang="en-US"/>
          </a:p>
        </p:txBody>
      </p:sp>
    </p:spTree>
    <p:extLst>
      <p:ext uri="{BB962C8B-B14F-4D97-AF65-F5344CB8AC3E}">
        <p14:creationId xmlns:p14="http://schemas.microsoft.com/office/powerpoint/2010/main" val="61734573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_Photography half bleed dark title">
    <p:bg>
      <p:bgPr>
        <a:solidFill>
          <a:schemeClr val="tx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04B1FCE-2BFD-3FCA-2D6F-088D1890115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875" t="17307" r="11317" b="18084"/>
          <a:stretch/>
        </p:blipFill>
        <p:spPr>
          <a:xfrm>
            <a:off x="0" y="24101"/>
            <a:ext cx="12190285" cy="6833898"/>
          </a:xfrm>
          <a:prstGeom prst="rect">
            <a:avLst/>
          </a:prstGeom>
        </p:spPr>
      </p:pic>
      <p:pic>
        <p:nvPicPr>
          <p:cNvPr id="6" name="Image">
            <a:extLst>
              <a:ext uri="{FF2B5EF4-FFF2-40B4-BE49-F238E27FC236}">
                <a16:creationId xmlns:a16="http://schemas.microsoft.com/office/drawing/2014/main" id="{255E82D0-20A9-748A-2A79-66642C152B3E}"/>
              </a:ext>
              <a:ext uri="{C183D7F6-B498-43B3-948B-1728B52AA6E4}">
                <adec:decorative xmlns:adec="http://schemas.microsoft.com/office/drawing/2017/decorative" val="1"/>
              </a:ext>
            </a:extLst>
          </p:cNvPr>
          <p:cNvPicPr>
            <a:picLocks noChangeAspect="1"/>
          </p:cNvPicPr>
          <p:nvPr/>
        </p:nvPicPr>
        <p:blipFill>
          <a:blip r:embed="rId4">
            <a:alphaModFix amt="74000"/>
          </a:blip>
          <a:stretch>
            <a:fillRect/>
          </a:stretch>
        </p:blipFill>
        <p:spPr>
          <a:xfrm>
            <a:off x="-1" y="7481457"/>
            <a:ext cx="12190286" cy="6155481"/>
          </a:xfrm>
          <a:prstGeom prst="rect">
            <a:avLst/>
          </a:prstGeom>
        </p:spPr>
      </p:pic>
      <p:sp>
        <p:nvSpPr>
          <p:cNvPr id="2" name="Title 1"/>
          <p:cNvSpPr>
            <a:spLocks noGrp="1"/>
          </p:cNvSpPr>
          <p:nvPr>
            <p:ph type="ctrTitle"/>
          </p:nvPr>
        </p:nvSpPr>
        <p:spPr>
          <a:xfrm>
            <a:off x="553821" y="1877786"/>
            <a:ext cx="5426345" cy="2387600"/>
          </a:xfrm>
        </p:spPr>
        <p:txBody>
          <a:bodyPr rIns="0" anchor="b"/>
          <a:lstStyle>
            <a:lvl1pPr algn="l">
              <a:defRPr sz="4400">
                <a:solidFill>
                  <a:schemeClr val="bg1"/>
                </a:solidFill>
              </a:defRPr>
            </a:lvl1pPr>
          </a:lstStyle>
          <a:p>
            <a:r>
              <a:rPr lang="en-US"/>
              <a:t>Click to edit Master title style</a:t>
            </a:r>
          </a:p>
        </p:txBody>
      </p:sp>
      <p:grpSp>
        <p:nvGrpSpPr>
          <p:cNvPr id="39" name="Group 38" descr="Microsoft">
            <a:extLst>
              <a:ext uri="{FF2B5EF4-FFF2-40B4-BE49-F238E27FC236}">
                <a16:creationId xmlns:a16="http://schemas.microsoft.com/office/drawing/2014/main" id="{CCEF59A9-DB11-41D8-940A-3DCD1C8DD9FC}"/>
              </a:ext>
            </a:extLst>
          </p:cNvPr>
          <p:cNvGrpSpPr/>
          <p:nvPr userDrawn="1"/>
        </p:nvGrpSpPr>
        <p:grpSpPr>
          <a:xfrm>
            <a:off x="553821" y="547293"/>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bg1"/>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
        <p:nvSpPr>
          <p:cNvPr id="3" name="Subtitle 2"/>
          <p:cNvSpPr>
            <a:spLocks noGrp="1"/>
          </p:cNvSpPr>
          <p:nvPr>
            <p:ph type="subTitle" idx="1"/>
          </p:nvPr>
        </p:nvSpPr>
        <p:spPr>
          <a:xfrm>
            <a:off x="553821" y="4357461"/>
            <a:ext cx="5426345" cy="458434"/>
          </a:xfrm>
        </p:spPr>
        <p:txBody>
          <a:bodyPr/>
          <a:lstStyle>
            <a:lvl1pPr marL="0" indent="0" algn="l">
              <a:lnSpc>
                <a:spcPct val="100000"/>
              </a:lnSpc>
              <a:buNone/>
              <a:defRPr sz="2200">
                <a:solidFill>
                  <a:schemeClr val="accent3"/>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8" name="Subtitle 2">
            <a:extLst>
              <a:ext uri="{FF2B5EF4-FFF2-40B4-BE49-F238E27FC236}">
                <a16:creationId xmlns:a16="http://schemas.microsoft.com/office/drawing/2014/main" id="{57C1CBE7-2C2B-AB09-60E5-BC2D1080B689}"/>
              </a:ext>
            </a:extLst>
          </p:cNvPr>
          <p:cNvSpPr txBox="1">
            <a:spLocks/>
          </p:cNvSpPr>
          <p:nvPr userDrawn="1"/>
        </p:nvSpPr>
        <p:spPr>
          <a:xfrm>
            <a:off x="552106" y="5346360"/>
            <a:ext cx="5426345" cy="369332"/>
          </a:xfrm>
          <a:prstGeom prst="rect">
            <a:avLst/>
          </a:prstGeom>
        </p:spPr>
        <p:txBody>
          <a:bodyPr vert="horz" lIns="0" tIns="45720" rIns="91440" bIns="45720" rtlCol="0">
            <a:noAutofit/>
          </a:bodyPr>
          <a:lstStyle>
            <a:lvl1pPr marL="0" indent="0" algn="l" defTabSz="912114" rtl="0" eaLnBrk="1" latinLnBrk="0" hangingPunct="1">
              <a:lnSpc>
                <a:spcPct val="100000"/>
              </a:lnSpc>
              <a:spcBef>
                <a:spcPts val="998"/>
              </a:spcBef>
              <a:buFont typeface="Arial" panose="020B0604020202020204" pitchFamily="34" charset="0"/>
              <a:buNone/>
              <a:defRPr sz="2400" kern="1200">
                <a:solidFill>
                  <a:schemeClr val="accent1"/>
                </a:solidFill>
                <a:latin typeface="+mj-lt"/>
                <a:ea typeface="+mn-ea"/>
                <a:cs typeface="+mn-cs"/>
              </a:defRPr>
            </a:lvl1pPr>
            <a:lvl2pPr marL="455970" indent="0" algn="ctr" defTabSz="912114" rtl="0" eaLnBrk="1" latinLnBrk="0" hangingPunct="1">
              <a:lnSpc>
                <a:spcPct val="90000"/>
              </a:lnSpc>
              <a:spcBef>
                <a:spcPts val="499"/>
              </a:spcBef>
              <a:buFont typeface="Arial" panose="020B0604020202020204" pitchFamily="34" charset="0"/>
              <a:buNone/>
              <a:defRPr sz="1995" kern="1200">
                <a:solidFill>
                  <a:schemeClr val="bg1"/>
                </a:solidFill>
                <a:latin typeface="+mn-lt"/>
                <a:ea typeface="+mn-ea"/>
                <a:cs typeface="+mn-cs"/>
              </a:defRPr>
            </a:lvl2pPr>
            <a:lvl3pPr marL="911939" indent="0" algn="ctr" defTabSz="912114" rtl="0" eaLnBrk="1" latinLnBrk="0" hangingPunct="1">
              <a:lnSpc>
                <a:spcPct val="90000"/>
              </a:lnSpc>
              <a:spcBef>
                <a:spcPts val="499"/>
              </a:spcBef>
              <a:buFont typeface="Arial" panose="020B0604020202020204" pitchFamily="34" charset="0"/>
              <a:buNone/>
              <a:defRPr sz="1795" kern="1200">
                <a:solidFill>
                  <a:schemeClr val="bg1"/>
                </a:solidFill>
                <a:latin typeface="+mn-lt"/>
                <a:ea typeface="+mn-ea"/>
                <a:cs typeface="+mn-cs"/>
              </a:defRPr>
            </a:lvl3pPr>
            <a:lvl4pPr marL="1367909" indent="0" algn="ctr" defTabSz="912114" rtl="0" eaLnBrk="1" latinLnBrk="0" hangingPunct="1">
              <a:lnSpc>
                <a:spcPct val="90000"/>
              </a:lnSpc>
              <a:spcBef>
                <a:spcPts val="499"/>
              </a:spcBef>
              <a:buFont typeface="Arial" panose="020B0604020202020204" pitchFamily="34" charset="0"/>
              <a:buNone/>
              <a:defRPr sz="1596" kern="1200">
                <a:solidFill>
                  <a:schemeClr val="bg1"/>
                </a:solidFill>
                <a:latin typeface="+mn-lt"/>
                <a:ea typeface="+mn-ea"/>
                <a:cs typeface="+mn-cs"/>
              </a:defRPr>
            </a:lvl4pPr>
            <a:lvl5pPr marL="1823878" indent="0" algn="ctr" defTabSz="912114" rtl="0" eaLnBrk="1" latinLnBrk="0" hangingPunct="1">
              <a:lnSpc>
                <a:spcPct val="90000"/>
              </a:lnSpc>
              <a:spcBef>
                <a:spcPts val="499"/>
              </a:spcBef>
              <a:buFont typeface="Arial" panose="020B0604020202020204" pitchFamily="34" charset="0"/>
              <a:buNone/>
              <a:defRPr sz="1596" kern="1200">
                <a:solidFill>
                  <a:schemeClr val="bg1"/>
                </a:solidFill>
                <a:latin typeface="+mn-lt"/>
                <a:ea typeface="+mn-ea"/>
                <a:cs typeface="+mn-cs"/>
              </a:defRPr>
            </a:lvl5pPr>
            <a:lvl6pPr marL="2279847" indent="0" algn="ctr" defTabSz="912114" rtl="0" eaLnBrk="1" latinLnBrk="0" hangingPunct="1">
              <a:lnSpc>
                <a:spcPct val="90000"/>
              </a:lnSpc>
              <a:spcBef>
                <a:spcPts val="499"/>
              </a:spcBef>
              <a:buFont typeface="Arial" panose="020B0604020202020204" pitchFamily="34" charset="0"/>
              <a:buNone/>
              <a:defRPr sz="1596" kern="1200">
                <a:solidFill>
                  <a:schemeClr val="tx1"/>
                </a:solidFill>
                <a:latin typeface="+mn-lt"/>
                <a:ea typeface="+mn-ea"/>
                <a:cs typeface="+mn-cs"/>
              </a:defRPr>
            </a:lvl6pPr>
            <a:lvl7pPr marL="2735816" indent="0" algn="ctr" defTabSz="912114" rtl="0" eaLnBrk="1" latinLnBrk="0" hangingPunct="1">
              <a:lnSpc>
                <a:spcPct val="90000"/>
              </a:lnSpc>
              <a:spcBef>
                <a:spcPts val="499"/>
              </a:spcBef>
              <a:buFont typeface="Arial" panose="020B0604020202020204" pitchFamily="34" charset="0"/>
              <a:buNone/>
              <a:defRPr sz="1596" kern="1200">
                <a:solidFill>
                  <a:schemeClr val="tx1"/>
                </a:solidFill>
                <a:latin typeface="+mn-lt"/>
                <a:ea typeface="+mn-ea"/>
                <a:cs typeface="+mn-cs"/>
              </a:defRPr>
            </a:lvl7pPr>
            <a:lvl8pPr marL="3191786" indent="0" algn="ctr" defTabSz="912114" rtl="0" eaLnBrk="1" latinLnBrk="0" hangingPunct="1">
              <a:lnSpc>
                <a:spcPct val="90000"/>
              </a:lnSpc>
              <a:spcBef>
                <a:spcPts val="499"/>
              </a:spcBef>
              <a:buFont typeface="Arial" panose="020B0604020202020204" pitchFamily="34" charset="0"/>
              <a:buNone/>
              <a:defRPr sz="1596" kern="1200">
                <a:solidFill>
                  <a:schemeClr val="tx1"/>
                </a:solidFill>
                <a:latin typeface="+mn-lt"/>
                <a:ea typeface="+mn-ea"/>
                <a:cs typeface="+mn-cs"/>
              </a:defRPr>
            </a:lvl8pPr>
            <a:lvl9pPr marL="3647755" indent="0" algn="ctr" defTabSz="912114" rtl="0" eaLnBrk="1" latinLnBrk="0" hangingPunct="1">
              <a:lnSpc>
                <a:spcPct val="90000"/>
              </a:lnSpc>
              <a:spcBef>
                <a:spcPts val="499"/>
              </a:spcBef>
              <a:buFont typeface="Arial" panose="020B0604020202020204" pitchFamily="34" charset="0"/>
              <a:buNone/>
              <a:defRPr sz="1596" kern="1200">
                <a:solidFill>
                  <a:schemeClr val="tx1"/>
                </a:solidFill>
                <a:latin typeface="+mn-lt"/>
                <a:ea typeface="+mn-ea"/>
                <a:cs typeface="+mn-cs"/>
              </a:defRPr>
            </a:lvl9pPr>
          </a:lstStyle>
          <a:p>
            <a:r>
              <a:rPr lang="en-US" sz="1400">
                <a:solidFill>
                  <a:schemeClr val="bg1"/>
                </a:solidFill>
                <a:latin typeface="+mn-lt"/>
              </a:rPr>
              <a:t>Date</a:t>
            </a:r>
          </a:p>
        </p:txBody>
      </p:sp>
    </p:spTree>
    <p:extLst>
      <p:ext uri="{BB962C8B-B14F-4D97-AF65-F5344CB8AC3E}">
        <p14:creationId xmlns:p14="http://schemas.microsoft.com/office/powerpoint/2010/main" val="311008936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7"/>
            <a:ext cx="11081177" cy="1020601"/>
          </a:xfrm>
        </p:spPr>
        <p:txBody>
          <a:bodyPr anchor="t"/>
          <a:lstStyle/>
          <a:p>
            <a:r>
              <a:rPr lang="en-US"/>
              <a:t>Click to edit Master title style</a:t>
            </a:r>
          </a:p>
        </p:txBody>
      </p:sp>
      <p:sp>
        <p:nvSpPr>
          <p:cNvPr id="3" name="Content Placeholder 2"/>
          <p:cNvSpPr>
            <a:spLocks noGrp="1"/>
          </p:cNvSpPr>
          <p:nvPr>
            <p:ph idx="1"/>
          </p:nvPr>
        </p:nvSpPr>
        <p:spPr>
          <a:xfrm>
            <a:off x="563369" y="1620571"/>
            <a:ext cx="11081177" cy="4689743"/>
          </a:xfrm>
        </p:spPr>
        <p:txBody>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404406268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426184"/>
          </a:xfrm>
        </p:spPr>
        <p:txBody>
          <a:bodyPr/>
          <a:lstStyle>
            <a:lvl1pPr>
              <a:defRPr sz="2800"/>
            </a:lvl1pPr>
          </a:lstStyle>
          <a:p>
            <a:r>
              <a:rPr lang="en-US"/>
              <a:t>Click to edit Master title style</a:t>
            </a:r>
          </a:p>
        </p:txBody>
      </p:sp>
      <p:sp>
        <p:nvSpPr>
          <p:cNvPr id="6" name="Text Placeholder 5">
            <a:extLst>
              <a:ext uri="{FF2B5EF4-FFF2-40B4-BE49-F238E27FC236}">
                <a16:creationId xmlns:a16="http://schemas.microsoft.com/office/drawing/2014/main" id="{90511ECA-E42E-4E41-86BD-D4D827D05FA1}"/>
              </a:ext>
            </a:extLst>
          </p:cNvPr>
          <p:cNvSpPr>
            <a:spLocks noGrp="1"/>
          </p:cNvSpPr>
          <p:nvPr>
            <p:ph type="body" sz="quarter" idx="13" hasCustomPrompt="1"/>
          </p:nvPr>
        </p:nvSpPr>
        <p:spPr>
          <a:xfrm>
            <a:off x="563369" y="899420"/>
            <a:ext cx="11081177" cy="457200"/>
          </a:xfrm>
        </p:spPr>
        <p:txBody>
          <a:bodyPr anchor="ctr"/>
          <a:lstStyle>
            <a:lvl1pPr marL="0" indent="0">
              <a:buNone/>
              <a:defRPr sz="2000">
                <a:latin typeface="+mn-lt"/>
              </a:defRPr>
            </a:lvl1pPr>
          </a:lstStyle>
          <a:p>
            <a:pPr lvl="0"/>
            <a:r>
              <a:rPr lang="en-US"/>
              <a:t>Subheading</a:t>
            </a:r>
          </a:p>
        </p:txBody>
      </p:sp>
      <p:sp>
        <p:nvSpPr>
          <p:cNvPr id="4" name="Footer Placeholder 3"/>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385582007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Logo dark background">
    <p:bg>
      <p:bgPr>
        <a:solidFill>
          <a:schemeClr val="tx1"/>
        </a:solidFill>
        <a:effectLst/>
      </p:bgPr>
    </p:bg>
    <p:spTree>
      <p:nvGrpSpPr>
        <p:cNvPr id="1" name=""/>
        <p:cNvGrpSpPr/>
        <p:nvPr/>
      </p:nvGrpSpPr>
      <p:grpSpPr>
        <a:xfrm>
          <a:off x="0" y="0"/>
          <a:ext cx="0" cy="0"/>
          <a:chOff x="0" y="0"/>
          <a:chExt cx="0" cy="0"/>
        </a:xfrm>
      </p:grpSpPr>
      <p:grpSp>
        <p:nvGrpSpPr>
          <p:cNvPr id="7" name="Group 6" descr="Microsoft logo">
            <a:extLst>
              <a:ext uri="{FF2B5EF4-FFF2-40B4-BE49-F238E27FC236}">
                <a16:creationId xmlns:a16="http://schemas.microsoft.com/office/drawing/2014/main" id="{9B362EF1-2988-4403-A3C8-C72CA6DE0D3D}"/>
              </a:ext>
            </a:extLst>
          </p:cNvPr>
          <p:cNvGrpSpPr/>
          <p:nvPr userDrawn="1"/>
        </p:nvGrpSpPr>
        <p:grpSpPr>
          <a:xfrm>
            <a:off x="5318902" y="3263718"/>
            <a:ext cx="1554197" cy="330567"/>
            <a:chOff x="7353301" y="-1897063"/>
            <a:chExt cx="5749290" cy="1225867"/>
          </a:xfrm>
        </p:grpSpPr>
        <p:sp>
          <p:nvSpPr>
            <p:cNvPr id="8" name="Freeform: Shape 7">
              <a:extLst>
                <a:ext uri="{FF2B5EF4-FFF2-40B4-BE49-F238E27FC236}">
                  <a16:creationId xmlns:a16="http://schemas.microsoft.com/office/drawing/2014/main" id="{3FC215F4-E829-40B3-AF89-C2C169FD81BB}"/>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79168AD1-DA5A-4F02-94CF-900D978C8843}"/>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2DB99652-FA2A-4F27-B178-B1097BBF86C0}"/>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BE9F5BC5-4146-416D-8FD0-3887606F5DBA}"/>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31E88531-CD36-4398-B789-1F3C19138CCF}"/>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13970888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Appendix">
    <p:bg>
      <p:bgPr>
        <a:solidFill>
          <a:schemeClr val="tx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7C5EDF-361A-4236-B112-44913FF70957}"/>
              </a:ext>
            </a:extLst>
          </p:cNvPr>
          <p:cNvSpPr>
            <a:spLocks noGrp="1"/>
          </p:cNvSpPr>
          <p:nvPr>
            <p:ph type="title"/>
          </p:nvPr>
        </p:nvSpPr>
        <p:spPr>
          <a:xfrm>
            <a:off x="563369" y="2918699"/>
            <a:ext cx="11081177" cy="1020602"/>
          </a:xfrm>
        </p:spPr>
        <p:txBody>
          <a:bodyPr anchor="ctr"/>
          <a:lstStyle>
            <a:lvl1pPr>
              <a:defRPr sz="3200">
                <a:solidFill>
                  <a:schemeClr val="accent3"/>
                </a:solidFill>
              </a:defRPr>
            </a:lvl1pPr>
          </a:lstStyle>
          <a:p>
            <a:r>
              <a:rPr lang="en-US"/>
              <a:t>Click to edit Master title style</a:t>
            </a:r>
          </a:p>
        </p:txBody>
      </p:sp>
    </p:spTree>
    <p:extLst>
      <p:ext uri="{BB962C8B-B14F-4D97-AF65-F5344CB8AC3E}">
        <p14:creationId xmlns:p14="http://schemas.microsoft.com/office/powerpoint/2010/main" val="254793261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63369" y="473236"/>
            <a:ext cx="11081177" cy="1020602"/>
          </a:xfrm>
        </p:spPr>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
        <p:nvSpPr>
          <p:cNvPr id="6" name="Text Placeholder 5"/>
          <p:cNvSpPr>
            <a:spLocks noGrp="1"/>
          </p:cNvSpPr>
          <p:nvPr>
            <p:ph type="body" sz="quarter" idx="10" hasCustomPrompt="1"/>
          </p:nvPr>
        </p:nvSpPr>
        <p:spPr bwMode="white">
          <a:xfrm>
            <a:off x="563369" y="1506067"/>
            <a:ext cx="11081177" cy="2396047"/>
          </a:xfrm>
          <a:prstGeom prst="rect">
            <a:avLst/>
          </a:prstGeom>
        </p:spPr>
        <p:txBody>
          <a:bodyPr/>
          <a:lstStyle>
            <a:lvl1pPr marL="284078" indent="-284078">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8840" indent="-274764">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2918" indent="-284078">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6455" indent="-22353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89992" indent="-22353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18"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225931714"/>
      </p:ext>
    </p:extLst>
  </p:cSld>
  <p:clrMapOvr>
    <a:overrideClrMapping bg1="dk1" tx1="lt1" bg2="dk2" tx2="lt2" accent1="accent1" accent2="accent2" accent3="accent3" accent4="accent4" accent5="accent5" accent6="accent6" hlink="hlink" folHlink="folHlink"/>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B6CE95-7702-4611-896A-27BFB4AA46A9}"/>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84795574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35427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0E3558-F7BC-4531-AF0B-4280519818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5EB4819-D07E-4AD6-A38A-2ED86EB58080}"/>
              </a:ext>
            </a:extLst>
          </p:cNvPr>
          <p:cNvSpPr/>
          <p:nvPr userDrawn="1"/>
        </p:nvSpPr>
        <p:spPr bwMode="auto">
          <a:xfrm>
            <a:off x="0" y="0"/>
            <a:ext cx="12191999" cy="6857999"/>
          </a:xfrm>
          <a:prstGeom prst="rect">
            <a:avLst/>
          </a:prstGeom>
          <a:solidFill>
            <a:schemeClr val="accent1">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p>
            <a:pPr algn="l"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529"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545813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Closing slide 1">
    <p:bg>
      <p:bgPr>
        <a:solidFill>
          <a:schemeClr val="accent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prstGeom prst="rect">
            <a:avLst/>
          </a:prstGeo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sp>
        <p:nvSpPr>
          <p:cNvPr id="6" name="Text Box 3">
            <a:extLst>
              <a:ext uri="{FF2B5EF4-FFF2-40B4-BE49-F238E27FC236}">
                <a16:creationId xmlns:a16="http://schemas.microsoft.com/office/drawing/2014/main" id="{4071864E-755E-AD40-A80D-10E454980F16}"/>
              </a:ext>
            </a:extLst>
          </p:cNvPr>
          <p:cNvSpPr txBox="1">
            <a:spLocks noChangeArrowheads="1"/>
          </p:cNvSpPr>
          <p:nvPr userDrawn="1"/>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grpSp>
        <p:nvGrpSpPr>
          <p:cNvPr id="17" name="Group 16">
            <a:extLst>
              <a:ext uri="{FF2B5EF4-FFF2-40B4-BE49-F238E27FC236}">
                <a16:creationId xmlns:a16="http://schemas.microsoft.com/office/drawing/2014/main" id="{DB628D8A-49D7-CED4-8F48-3DEA70CC71DC}"/>
              </a:ext>
            </a:extLst>
          </p:cNvPr>
          <p:cNvGrpSpPr/>
          <p:nvPr userDrawn="1"/>
        </p:nvGrpSpPr>
        <p:grpSpPr>
          <a:xfrm>
            <a:off x="454170" y="436938"/>
            <a:ext cx="1554197" cy="330567"/>
            <a:chOff x="7353301" y="-1897063"/>
            <a:chExt cx="5749290" cy="1225867"/>
          </a:xfrm>
        </p:grpSpPr>
        <p:sp>
          <p:nvSpPr>
            <p:cNvPr id="18" name="Freeform: Shape 9">
              <a:extLst>
                <a:ext uri="{FF2B5EF4-FFF2-40B4-BE49-F238E27FC236}">
                  <a16:creationId xmlns:a16="http://schemas.microsoft.com/office/drawing/2014/main" id="{765D9938-B5F1-0972-0054-E24158F13B9A}"/>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bg1"/>
            </a:solidFill>
            <a:ln w="9525" cap="flat">
              <a:noFill/>
              <a:prstDash val="solid"/>
              <a:miter/>
            </a:ln>
          </p:spPr>
          <p:txBody>
            <a:bodyPr rtlCol="0" anchor="ctr"/>
            <a:lstStyle/>
            <a:p>
              <a:endParaRPr lang="en-US" sz="1800"/>
            </a:p>
          </p:txBody>
        </p:sp>
        <p:sp>
          <p:nvSpPr>
            <p:cNvPr id="19" name="Freeform: Shape 10">
              <a:extLst>
                <a:ext uri="{FF2B5EF4-FFF2-40B4-BE49-F238E27FC236}">
                  <a16:creationId xmlns:a16="http://schemas.microsoft.com/office/drawing/2014/main" id="{E1FF0B23-0F3E-1B1C-BABE-C4AE10C7794D}"/>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20" name="Freeform: Shape 12">
              <a:extLst>
                <a:ext uri="{FF2B5EF4-FFF2-40B4-BE49-F238E27FC236}">
                  <a16:creationId xmlns:a16="http://schemas.microsoft.com/office/drawing/2014/main" id="{769780CF-793B-FE4F-A170-BA4BF6661ED9}"/>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21" name="Freeform: Shape 13">
              <a:extLst>
                <a:ext uri="{FF2B5EF4-FFF2-40B4-BE49-F238E27FC236}">
                  <a16:creationId xmlns:a16="http://schemas.microsoft.com/office/drawing/2014/main" id="{87C46E12-DF32-46B6-3123-18B5D546AABF}"/>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22" name="Freeform: Shape 14">
              <a:extLst>
                <a:ext uri="{FF2B5EF4-FFF2-40B4-BE49-F238E27FC236}">
                  <a16:creationId xmlns:a16="http://schemas.microsoft.com/office/drawing/2014/main" id="{592B439F-A1B6-23AC-6211-7636B6C19C3F}"/>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18294933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 Blank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D5BD-5577-4407-9D27-77A69B06877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E3A1F3A-0C91-442C-B207-1778AF74405F}"/>
              </a:ext>
            </a:extLst>
          </p:cNvPr>
          <p:cNvSpPr>
            <a:spLocks noGrp="1"/>
          </p:cNvSpPr>
          <p:nvPr>
            <p:ph type="body" sz="quarter" idx="10"/>
          </p:nvPr>
        </p:nvSpPr>
        <p:spPr>
          <a:xfrm>
            <a:off x="212725" y="1722438"/>
            <a:ext cx="3308350" cy="68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B7A9970-9E17-4293-9D91-479D8CA5BC21}"/>
              </a:ext>
            </a:extLst>
          </p:cNvPr>
          <p:cNvSpPr>
            <a:spLocks noGrp="1"/>
          </p:cNvSpPr>
          <p:nvPr>
            <p:ph type="body" sz="quarter" idx="11"/>
          </p:nvPr>
        </p:nvSpPr>
        <p:spPr>
          <a:xfrm>
            <a:off x="3870325" y="1722438"/>
            <a:ext cx="2881313" cy="68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F7EE46E6-EBE6-4074-9A81-2521DE8A6ED1}"/>
              </a:ext>
            </a:extLst>
          </p:cNvPr>
          <p:cNvSpPr>
            <a:spLocks noGrp="1"/>
          </p:cNvSpPr>
          <p:nvPr>
            <p:ph type="body" sz="quarter" idx="12"/>
          </p:nvPr>
        </p:nvSpPr>
        <p:spPr>
          <a:xfrm>
            <a:off x="7100888" y="1722438"/>
            <a:ext cx="2881312" cy="68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F8696DCF-1EAA-47E3-8D4F-10011B27A60F}"/>
              </a:ext>
            </a:extLst>
          </p:cNvPr>
          <p:cNvSpPr>
            <a:spLocks noGrp="1"/>
          </p:cNvSpPr>
          <p:nvPr>
            <p:ph type="body" sz="quarter" idx="13"/>
          </p:nvPr>
        </p:nvSpPr>
        <p:spPr>
          <a:xfrm>
            <a:off x="10331450" y="1722438"/>
            <a:ext cx="1860550" cy="68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D282E75A-E1AC-4E67-B507-A56D10BC200A}"/>
              </a:ext>
            </a:extLst>
          </p:cNvPr>
          <p:cNvSpPr>
            <a:spLocks noGrp="1"/>
          </p:cNvSpPr>
          <p:nvPr>
            <p:ph type="body" sz="quarter" idx="14"/>
          </p:nvPr>
        </p:nvSpPr>
        <p:spPr>
          <a:xfrm>
            <a:off x="212725" y="2408238"/>
            <a:ext cx="3308350" cy="68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131C8CDA-0F7E-405F-8085-96075085A70A}"/>
              </a:ext>
            </a:extLst>
          </p:cNvPr>
          <p:cNvSpPr>
            <a:spLocks noGrp="1"/>
          </p:cNvSpPr>
          <p:nvPr>
            <p:ph type="body" sz="quarter" idx="15"/>
          </p:nvPr>
        </p:nvSpPr>
        <p:spPr>
          <a:xfrm>
            <a:off x="3870325" y="2636838"/>
            <a:ext cx="3094038" cy="68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a:extLst>
              <a:ext uri="{FF2B5EF4-FFF2-40B4-BE49-F238E27FC236}">
                <a16:creationId xmlns:a16="http://schemas.microsoft.com/office/drawing/2014/main" id="{BFA4005D-DC37-4A86-9332-7073A6F3E46A}"/>
              </a:ext>
            </a:extLst>
          </p:cNvPr>
          <p:cNvSpPr>
            <a:spLocks noGrp="1"/>
          </p:cNvSpPr>
          <p:nvPr>
            <p:ph type="body" sz="quarter" idx="16"/>
          </p:nvPr>
        </p:nvSpPr>
        <p:spPr>
          <a:xfrm>
            <a:off x="7178675" y="2636838"/>
            <a:ext cx="2803525" cy="68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7">
            <a:extLst>
              <a:ext uri="{FF2B5EF4-FFF2-40B4-BE49-F238E27FC236}">
                <a16:creationId xmlns:a16="http://schemas.microsoft.com/office/drawing/2014/main" id="{F6070F02-FC2A-47DA-9FC0-17408AB4BA47}"/>
              </a:ext>
            </a:extLst>
          </p:cNvPr>
          <p:cNvSpPr>
            <a:spLocks noGrp="1"/>
          </p:cNvSpPr>
          <p:nvPr>
            <p:ph type="body" sz="quarter" idx="17"/>
          </p:nvPr>
        </p:nvSpPr>
        <p:spPr>
          <a:xfrm>
            <a:off x="10196513" y="2636838"/>
            <a:ext cx="1860550" cy="792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a:extLst>
              <a:ext uri="{FF2B5EF4-FFF2-40B4-BE49-F238E27FC236}">
                <a16:creationId xmlns:a16="http://schemas.microsoft.com/office/drawing/2014/main" id="{CD47B6EE-6E47-473D-B29B-F4922C3C4E54}"/>
              </a:ext>
            </a:extLst>
          </p:cNvPr>
          <p:cNvSpPr>
            <a:spLocks noGrp="1"/>
          </p:cNvSpPr>
          <p:nvPr>
            <p:ph type="body" sz="quarter" idx="18"/>
          </p:nvPr>
        </p:nvSpPr>
        <p:spPr>
          <a:xfrm>
            <a:off x="134938" y="3429000"/>
            <a:ext cx="3308350" cy="68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1">
            <a:extLst>
              <a:ext uri="{FF2B5EF4-FFF2-40B4-BE49-F238E27FC236}">
                <a16:creationId xmlns:a16="http://schemas.microsoft.com/office/drawing/2014/main" id="{45CEF72B-8BF9-4258-B3D2-F93670F06644}"/>
              </a:ext>
            </a:extLst>
          </p:cNvPr>
          <p:cNvSpPr>
            <a:spLocks noGrp="1"/>
          </p:cNvSpPr>
          <p:nvPr>
            <p:ph type="body" sz="quarter" idx="19"/>
          </p:nvPr>
        </p:nvSpPr>
        <p:spPr>
          <a:xfrm>
            <a:off x="3657600" y="3429000"/>
            <a:ext cx="2881313" cy="68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3">
            <a:extLst>
              <a:ext uri="{FF2B5EF4-FFF2-40B4-BE49-F238E27FC236}">
                <a16:creationId xmlns:a16="http://schemas.microsoft.com/office/drawing/2014/main" id="{0160989E-09AE-41BF-8258-62703A29150C}"/>
              </a:ext>
            </a:extLst>
          </p:cNvPr>
          <p:cNvSpPr>
            <a:spLocks noGrp="1"/>
          </p:cNvSpPr>
          <p:nvPr>
            <p:ph type="body" sz="quarter" idx="20"/>
          </p:nvPr>
        </p:nvSpPr>
        <p:spPr>
          <a:xfrm>
            <a:off x="6751638" y="3535363"/>
            <a:ext cx="2528887" cy="579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5">
            <a:extLst>
              <a:ext uri="{FF2B5EF4-FFF2-40B4-BE49-F238E27FC236}">
                <a16:creationId xmlns:a16="http://schemas.microsoft.com/office/drawing/2014/main" id="{1225779C-E9A1-433E-8004-FB1B60B4C5A8}"/>
              </a:ext>
            </a:extLst>
          </p:cNvPr>
          <p:cNvSpPr>
            <a:spLocks noGrp="1"/>
          </p:cNvSpPr>
          <p:nvPr>
            <p:ph type="body" sz="quarter" idx="21"/>
          </p:nvPr>
        </p:nvSpPr>
        <p:spPr>
          <a:xfrm>
            <a:off x="9555163" y="3551238"/>
            <a:ext cx="2501900" cy="579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7">
            <a:extLst>
              <a:ext uri="{FF2B5EF4-FFF2-40B4-BE49-F238E27FC236}">
                <a16:creationId xmlns:a16="http://schemas.microsoft.com/office/drawing/2014/main" id="{14BA97E1-CECB-4E0B-8061-AE15F0FE4A17}"/>
              </a:ext>
            </a:extLst>
          </p:cNvPr>
          <p:cNvSpPr>
            <a:spLocks noGrp="1"/>
          </p:cNvSpPr>
          <p:nvPr>
            <p:ph type="body" sz="quarter" idx="22"/>
          </p:nvPr>
        </p:nvSpPr>
        <p:spPr>
          <a:xfrm>
            <a:off x="134938" y="4343400"/>
            <a:ext cx="3308350" cy="563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21738C1E-4843-4AAD-A2AA-44A8B7AE583A}"/>
              </a:ext>
            </a:extLst>
          </p:cNvPr>
          <p:cNvSpPr>
            <a:spLocks noGrp="1"/>
          </p:cNvSpPr>
          <p:nvPr>
            <p:ph type="body" sz="quarter" idx="23"/>
          </p:nvPr>
        </p:nvSpPr>
        <p:spPr>
          <a:xfrm>
            <a:off x="3657600" y="4343400"/>
            <a:ext cx="2881313" cy="68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1">
            <a:extLst>
              <a:ext uri="{FF2B5EF4-FFF2-40B4-BE49-F238E27FC236}">
                <a16:creationId xmlns:a16="http://schemas.microsoft.com/office/drawing/2014/main" id="{448B8CE2-4819-41E4-B7F7-9713805EFE41}"/>
              </a:ext>
            </a:extLst>
          </p:cNvPr>
          <p:cNvSpPr>
            <a:spLocks noGrp="1"/>
          </p:cNvSpPr>
          <p:nvPr>
            <p:ph type="body" sz="quarter" idx="24"/>
          </p:nvPr>
        </p:nvSpPr>
        <p:spPr>
          <a:xfrm>
            <a:off x="6751638" y="4343400"/>
            <a:ext cx="2255837" cy="579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97235F77-5670-4A29-8A64-479C26524AB6}"/>
              </a:ext>
            </a:extLst>
          </p:cNvPr>
          <p:cNvSpPr>
            <a:spLocks noGrp="1"/>
          </p:cNvSpPr>
          <p:nvPr>
            <p:ph type="body" sz="quarter" idx="25"/>
          </p:nvPr>
        </p:nvSpPr>
        <p:spPr>
          <a:xfrm>
            <a:off x="9220200" y="4343400"/>
            <a:ext cx="2803525" cy="68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35">
            <a:extLst>
              <a:ext uri="{FF2B5EF4-FFF2-40B4-BE49-F238E27FC236}">
                <a16:creationId xmlns:a16="http://schemas.microsoft.com/office/drawing/2014/main" id="{55697356-7D19-475C-A9BF-ED025C1A1D77}"/>
              </a:ext>
            </a:extLst>
          </p:cNvPr>
          <p:cNvSpPr>
            <a:spLocks noGrp="1"/>
          </p:cNvSpPr>
          <p:nvPr>
            <p:ph type="body" sz="quarter" idx="26"/>
          </p:nvPr>
        </p:nvSpPr>
        <p:spPr>
          <a:xfrm>
            <a:off x="168275" y="5135563"/>
            <a:ext cx="3308350" cy="76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412972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guide id="31" pos="4310">
          <p15:clr>
            <a:srgbClr val="5ACBF0"/>
          </p15:clr>
        </p15:guide>
        <p15:guide id="32" pos="4494">
          <p15:clr>
            <a:srgbClr val="5ACBF0"/>
          </p15:clr>
        </p15:guide>
        <p15:guide id="33" pos="5811">
          <p15:clr>
            <a:srgbClr val="5ACBF0"/>
          </p15:clr>
        </p15:guide>
        <p15:guide id="34" pos="5998">
          <p15:clr>
            <a:srgbClr val="5ACBF0"/>
          </p15:clr>
        </p15:guide>
        <p15:guide id="35" pos="3653">
          <p15:clr>
            <a:srgbClr val="A4A3A4"/>
          </p15:clr>
        </p15:guide>
        <p15:guide id="36" pos="5151">
          <p15:clr>
            <a:srgbClr val="A4A3A4"/>
          </p15:clr>
        </p15:guide>
        <p15:guide id="37" pos="6652">
          <p15:clr>
            <a:srgbClr val="A4A3A4"/>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Title &amp; half-pag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8263" y="1114960"/>
            <a:ext cx="1419441" cy="280782"/>
          </a:xfrm>
        </p:spPr>
        <p:txBody>
          <a:bodyPr wrap="square">
            <a:spAutoFit/>
          </a:bodyPr>
          <a:lstStyle>
            <a:lvl1pPr marL="0" indent="0">
              <a:lnSpc>
                <a:spcPct val="110000"/>
              </a:lnSpc>
              <a:spcBef>
                <a:spcPts val="1200"/>
              </a:spcBef>
              <a:buNone/>
              <a:defRPr sz="1800">
                <a:latin typeface="+mn-lt"/>
              </a:defRPr>
            </a:lvl1pPr>
            <a:lvl2pPr marL="228600" indent="0">
              <a:buNone/>
              <a:defRPr sz="1600"/>
            </a:lvl2pPr>
            <a:lvl3pPr marL="457200" indent="0">
              <a:buNone/>
              <a:defRPr sz="1200"/>
            </a:lvl3pPr>
            <a:lvl4pPr marL="685800" indent="0">
              <a:buNone/>
              <a:defRPr sz="1100"/>
            </a:lvl4pPr>
            <a:lvl5pPr marL="914400" indent="0">
              <a:buNone/>
              <a:defRPr sz="1100"/>
            </a:lvl5pPr>
          </a:lstStyle>
          <a:p>
            <a:pPr lvl="0"/>
            <a:endParaRPr lang="en-US"/>
          </a:p>
        </p:txBody>
      </p:sp>
      <p:sp>
        <p:nvSpPr>
          <p:cNvPr id="2" name="Title 1">
            <a:extLst>
              <a:ext uri="{FF2B5EF4-FFF2-40B4-BE49-F238E27FC236}">
                <a16:creationId xmlns:a16="http://schemas.microsoft.com/office/drawing/2014/main" id="{CC4B7896-F978-4D6E-861E-D10AD51486D4}"/>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028A523F-B33B-41B4-A8A6-2A1A029F4E9A}"/>
              </a:ext>
            </a:extLst>
          </p:cNvPr>
          <p:cNvSpPr>
            <a:spLocks noGrp="1"/>
          </p:cNvSpPr>
          <p:nvPr>
            <p:ph sz="quarter" idx="11"/>
          </p:nvPr>
        </p:nvSpPr>
        <p:spPr>
          <a:xfrm>
            <a:off x="2335213" y="1114425"/>
            <a:ext cx="1719262" cy="430887"/>
          </a:xfrm>
        </p:spPr>
        <p:txBody>
          <a:bodyPr/>
          <a:lstStyle/>
          <a:p>
            <a:pPr lvl="0"/>
            <a:endParaRPr lang="en-US"/>
          </a:p>
        </p:txBody>
      </p:sp>
      <p:sp>
        <p:nvSpPr>
          <p:cNvPr id="7" name="Content Placeholder 6">
            <a:extLst>
              <a:ext uri="{FF2B5EF4-FFF2-40B4-BE49-F238E27FC236}">
                <a16:creationId xmlns:a16="http://schemas.microsoft.com/office/drawing/2014/main" id="{FCC114DD-F366-45CF-9D99-83B5344801E2}"/>
              </a:ext>
            </a:extLst>
          </p:cNvPr>
          <p:cNvSpPr>
            <a:spLocks noGrp="1"/>
          </p:cNvSpPr>
          <p:nvPr>
            <p:ph sz="quarter" idx="12"/>
          </p:nvPr>
        </p:nvSpPr>
        <p:spPr>
          <a:xfrm>
            <a:off x="4381500" y="1114425"/>
            <a:ext cx="1631950" cy="430887"/>
          </a:xfrm>
        </p:spPr>
        <p:txBody>
          <a:bodyPr/>
          <a:lstStyle/>
          <a:p>
            <a:pPr lvl="0"/>
            <a:endParaRPr lang="en-US"/>
          </a:p>
        </p:txBody>
      </p:sp>
      <p:sp>
        <p:nvSpPr>
          <p:cNvPr id="9" name="Content Placeholder 8">
            <a:extLst>
              <a:ext uri="{FF2B5EF4-FFF2-40B4-BE49-F238E27FC236}">
                <a16:creationId xmlns:a16="http://schemas.microsoft.com/office/drawing/2014/main" id="{4E8A375B-B98E-4E65-BF49-E5C1A059387C}"/>
              </a:ext>
            </a:extLst>
          </p:cNvPr>
          <p:cNvSpPr>
            <a:spLocks noGrp="1"/>
          </p:cNvSpPr>
          <p:nvPr>
            <p:ph sz="quarter" idx="13"/>
          </p:nvPr>
        </p:nvSpPr>
        <p:spPr>
          <a:xfrm>
            <a:off x="6529388" y="1212850"/>
            <a:ext cx="914400" cy="430887"/>
          </a:xfrm>
        </p:spPr>
        <p:txBody>
          <a:bodyPr/>
          <a:lstStyle/>
          <a:p>
            <a:pPr lvl="0"/>
            <a:endParaRPr lang="en-US"/>
          </a:p>
        </p:txBody>
      </p:sp>
      <p:sp>
        <p:nvSpPr>
          <p:cNvPr id="11" name="Content Placeholder 10">
            <a:extLst>
              <a:ext uri="{FF2B5EF4-FFF2-40B4-BE49-F238E27FC236}">
                <a16:creationId xmlns:a16="http://schemas.microsoft.com/office/drawing/2014/main" id="{9C3923F0-312D-4B79-8001-E3CF8BBD302E}"/>
              </a:ext>
            </a:extLst>
          </p:cNvPr>
          <p:cNvSpPr>
            <a:spLocks noGrp="1"/>
          </p:cNvSpPr>
          <p:nvPr>
            <p:ph sz="quarter" idx="14"/>
          </p:nvPr>
        </p:nvSpPr>
        <p:spPr>
          <a:xfrm>
            <a:off x="7802563" y="1212850"/>
            <a:ext cx="914400" cy="430887"/>
          </a:xfrm>
        </p:spPr>
        <p:txBody>
          <a:bodyPr/>
          <a:lstStyle/>
          <a:p>
            <a:pPr lvl="0"/>
            <a:endParaRPr lang="en-US"/>
          </a:p>
        </p:txBody>
      </p:sp>
      <p:sp>
        <p:nvSpPr>
          <p:cNvPr id="13" name="Content Placeholder 12">
            <a:extLst>
              <a:ext uri="{FF2B5EF4-FFF2-40B4-BE49-F238E27FC236}">
                <a16:creationId xmlns:a16="http://schemas.microsoft.com/office/drawing/2014/main" id="{E2EDE1C5-4C7E-4352-81A3-08BB97099B35}"/>
              </a:ext>
            </a:extLst>
          </p:cNvPr>
          <p:cNvSpPr>
            <a:spLocks noGrp="1"/>
          </p:cNvSpPr>
          <p:nvPr>
            <p:ph sz="quarter" idx="15"/>
          </p:nvPr>
        </p:nvSpPr>
        <p:spPr>
          <a:xfrm>
            <a:off x="9302750" y="1212850"/>
            <a:ext cx="914400" cy="430887"/>
          </a:xfrm>
        </p:spPr>
        <p:txBody>
          <a:bodyPr/>
          <a:lstStyle/>
          <a:p>
            <a:pPr lvl="0"/>
            <a:endParaRPr lang="en-US"/>
          </a:p>
        </p:txBody>
      </p:sp>
      <p:sp>
        <p:nvSpPr>
          <p:cNvPr id="15" name="Content Placeholder 14">
            <a:extLst>
              <a:ext uri="{FF2B5EF4-FFF2-40B4-BE49-F238E27FC236}">
                <a16:creationId xmlns:a16="http://schemas.microsoft.com/office/drawing/2014/main" id="{EFAD48BA-10A5-4C9E-8BF1-0E4FCD8D0E7D}"/>
              </a:ext>
            </a:extLst>
          </p:cNvPr>
          <p:cNvSpPr>
            <a:spLocks noGrp="1"/>
          </p:cNvSpPr>
          <p:nvPr>
            <p:ph sz="quarter" idx="16"/>
          </p:nvPr>
        </p:nvSpPr>
        <p:spPr>
          <a:xfrm>
            <a:off x="10664825" y="1114425"/>
            <a:ext cx="914400" cy="430887"/>
          </a:xfrm>
        </p:spPr>
        <p:txBody>
          <a:bodyPr/>
          <a:lstStyle/>
          <a:p>
            <a:pPr lvl="0"/>
            <a:endParaRPr lang="en-US"/>
          </a:p>
        </p:txBody>
      </p:sp>
      <p:sp>
        <p:nvSpPr>
          <p:cNvPr id="17" name="Content Placeholder 16">
            <a:extLst>
              <a:ext uri="{FF2B5EF4-FFF2-40B4-BE49-F238E27FC236}">
                <a16:creationId xmlns:a16="http://schemas.microsoft.com/office/drawing/2014/main" id="{85C62EAD-C108-4F19-8A5C-70AE85A1D833}"/>
              </a:ext>
            </a:extLst>
          </p:cNvPr>
          <p:cNvSpPr>
            <a:spLocks noGrp="1"/>
          </p:cNvSpPr>
          <p:nvPr>
            <p:ph sz="quarter" idx="17"/>
          </p:nvPr>
        </p:nvSpPr>
        <p:spPr>
          <a:xfrm>
            <a:off x="260350" y="2017713"/>
            <a:ext cx="914400" cy="430887"/>
          </a:xfrm>
        </p:spPr>
        <p:txBody>
          <a:bodyPr/>
          <a:lstStyle/>
          <a:p>
            <a:pPr lvl="0"/>
            <a:endParaRPr lang="en-US"/>
          </a:p>
        </p:txBody>
      </p:sp>
      <p:sp>
        <p:nvSpPr>
          <p:cNvPr id="19" name="Content Placeholder 18">
            <a:extLst>
              <a:ext uri="{FF2B5EF4-FFF2-40B4-BE49-F238E27FC236}">
                <a16:creationId xmlns:a16="http://schemas.microsoft.com/office/drawing/2014/main" id="{68788F89-0D73-4C71-9CDD-8C037290FF7E}"/>
              </a:ext>
            </a:extLst>
          </p:cNvPr>
          <p:cNvSpPr>
            <a:spLocks noGrp="1"/>
          </p:cNvSpPr>
          <p:nvPr>
            <p:ph sz="quarter" idx="18"/>
          </p:nvPr>
        </p:nvSpPr>
        <p:spPr>
          <a:xfrm>
            <a:off x="1789113" y="1893888"/>
            <a:ext cx="914400" cy="430887"/>
          </a:xfrm>
        </p:spPr>
        <p:txBody>
          <a:bodyPr/>
          <a:lstStyle/>
          <a:p>
            <a:pPr lvl="0"/>
            <a:endParaRPr lang="en-US"/>
          </a:p>
        </p:txBody>
      </p:sp>
      <p:sp>
        <p:nvSpPr>
          <p:cNvPr id="21" name="Content Placeholder 20">
            <a:extLst>
              <a:ext uri="{FF2B5EF4-FFF2-40B4-BE49-F238E27FC236}">
                <a16:creationId xmlns:a16="http://schemas.microsoft.com/office/drawing/2014/main" id="{1121815B-5A49-472A-AF5B-A05D17327B6D}"/>
              </a:ext>
            </a:extLst>
          </p:cNvPr>
          <p:cNvSpPr>
            <a:spLocks noGrp="1"/>
          </p:cNvSpPr>
          <p:nvPr>
            <p:ph sz="quarter" idx="19"/>
          </p:nvPr>
        </p:nvSpPr>
        <p:spPr>
          <a:xfrm>
            <a:off x="3508375" y="2043113"/>
            <a:ext cx="914400" cy="430887"/>
          </a:xfrm>
        </p:spPr>
        <p:txBody>
          <a:bodyPr/>
          <a:lstStyle/>
          <a:p>
            <a:pPr lvl="0"/>
            <a:endParaRPr lang="en-US"/>
          </a:p>
        </p:txBody>
      </p:sp>
      <p:sp>
        <p:nvSpPr>
          <p:cNvPr id="23" name="Content Placeholder 22">
            <a:extLst>
              <a:ext uri="{FF2B5EF4-FFF2-40B4-BE49-F238E27FC236}">
                <a16:creationId xmlns:a16="http://schemas.microsoft.com/office/drawing/2014/main" id="{508848EE-8BE4-4436-9924-2D0E2C153F11}"/>
              </a:ext>
            </a:extLst>
          </p:cNvPr>
          <p:cNvSpPr>
            <a:spLocks noGrp="1"/>
          </p:cNvSpPr>
          <p:nvPr>
            <p:ph sz="quarter" idx="20"/>
          </p:nvPr>
        </p:nvSpPr>
        <p:spPr>
          <a:xfrm>
            <a:off x="4860925" y="1919288"/>
            <a:ext cx="914400" cy="430887"/>
          </a:xfrm>
        </p:spPr>
        <p:txBody>
          <a:bodyPr/>
          <a:lstStyle/>
          <a:p>
            <a:pPr lvl="0"/>
            <a:endParaRPr lang="en-US"/>
          </a:p>
        </p:txBody>
      </p:sp>
      <p:sp>
        <p:nvSpPr>
          <p:cNvPr id="25" name="Content Placeholder 24">
            <a:extLst>
              <a:ext uri="{FF2B5EF4-FFF2-40B4-BE49-F238E27FC236}">
                <a16:creationId xmlns:a16="http://schemas.microsoft.com/office/drawing/2014/main" id="{35B579E7-8145-4FE9-84B9-DBCEB050D7A0}"/>
              </a:ext>
            </a:extLst>
          </p:cNvPr>
          <p:cNvSpPr>
            <a:spLocks noGrp="1"/>
          </p:cNvSpPr>
          <p:nvPr>
            <p:ph sz="quarter" idx="21"/>
          </p:nvPr>
        </p:nvSpPr>
        <p:spPr>
          <a:xfrm>
            <a:off x="6391275" y="2447925"/>
            <a:ext cx="914400" cy="430887"/>
          </a:xfrm>
        </p:spPr>
        <p:txBody>
          <a:bodyPr/>
          <a:lstStyle/>
          <a:p>
            <a:pPr lvl="0"/>
            <a:endParaRPr lang="en-US"/>
          </a:p>
        </p:txBody>
      </p:sp>
      <p:sp>
        <p:nvSpPr>
          <p:cNvPr id="27" name="Content Placeholder 26">
            <a:extLst>
              <a:ext uri="{FF2B5EF4-FFF2-40B4-BE49-F238E27FC236}">
                <a16:creationId xmlns:a16="http://schemas.microsoft.com/office/drawing/2014/main" id="{FF5D93A0-6D7C-4711-B0BD-856435E8131D}"/>
              </a:ext>
            </a:extLst>
          </p:cNvPr>
          <p:cNvSpPr>
            <a:spLocks noGrp="1"/>
          </p:cNvSpPr>
          <p:nvPr>
            <p:ph sz="quarter" idx="22"/>
          </p:nvPr>
        </p:nvSpPr>
        <p:spPr>
          <a:xfrm>
            <a:off x="7643813" y="2185988"/>
            <a:ext cx="914400" cy="430887"/>
          </a:xfrm>
        </p:spPr>
        <p:txBody>
          <a:bodyPr/>
          <a:lstStyle/>
          <a:p>
            <a:pPr lvl="0"/>
            <a:endParaRPr lang="en-US"/>
          </a:p>
        </p:txBody>
      </p:sp>
      <p:sp>
        <p:nvSpPr>
          <p:cNvPr id="29" name="Content Placeholder 28">
            <a:extLst>
              <a:ext uri="{FF2B5EF4-FFF2-40B4-BE49-F238E27FC236}">
                <a16:creationId xmlns:a16="http://schemas.microsoft.com/office/drawing/2014/main" id="{D70C0BD0-5A4B-4DB3-8E8C-B57CD17F9086}"/>
              </a:ext>
            </a:extLst>
          </p:cNvPr>
          <p:cNvSpPr>
            <a:spLocks noGrp="1"/>
          </p:cNvSpPr>
          <p:nvPr>
            <p:ph sz="quarter" idx="23"/>
          </p:nvPr>
        </p:nvSpPr>
        <p:spPr>
          <a:xfrm>
            <a:off x="8896350" y="2185988"/>
            <a:ext cx="966924" cy="430887"/>
          </a:xfrm>
        </p:spPr>
        <p:txBody>
          <a:bodyPr/>
          <a:lstStyle/>
          <a:p>
            <a:pPr lvl="0"/>
            <a:endParaRPr lang="en-US"/>
          </a:p>
        </p:txBody>
      </p:sp>
      <p:sp>
        <p:nvSpPr>
          <p:cNvPr id="31" name="Content Placeholder 30">
            <a:extLst>
              <a:ext uri="{FF2B5EF4-FFF2-40B4-BE49-F238E27FC236}">
                <a16:creationId xmlns:a16="http://schemas.microsoft.com/office/drawing/2014/main" id="{215BB3FE-4EBD-4F92-B5C0-05D1D775727B}"/>
              </a:ext>
            </a:extLst>
          </p:cNvPr>
          <p:cNvSpPr>
            <a:spLocks noGrp="1"/>
          </p:cNvSpPr>
          <p:nvPr>
            <p:ph sz="quarter" idx="24"/>
          </p:nvPr>
        </p:nvSpPr>
        <p:spPr>
          <a:xfrm>
            <a:off x="10426700" y="2349500"/>
            <a:ext cx="914400" cy="430887"/>
          </a:xfrm>
        </p:spPr>
        <p:txBody>
          <a:bodyPr/>
          <a:lstStyle/>
          <a:p>
            <a:pPr lvl="0"/>
            <a:endParaRPr lang="en-US"/>
          </a:p>
        </p:txBody>
      </p:sp>
      <p:sp>
        <p:nvSpPr>
          <p:cNvPr id="18" name="Rectangle 17">
            <a:extLst>
              <a:ext uri="{FF2B5EF4-FFF2-40B4-BE49-F238E27FC236}">
                <a16:creationId xmlns:a16="http://schemas.microsoft.com/office/drawing/2014/main" id="{A417C7B8-429E-4674-9BEE-BA72127A0AF6}"/>
              </a:ext>
              <a:ext uri="{C183D7F6-B498-43B3-948B-1728B52AA6E4}">
                <adec:decorative xmlns:adec="http://schemas.microsoft.com/office/drawing/2017/decorative" val="1"/>
              </a:ext>
            </a:extLst>
          </p:cNvPr>
          <p:cNvSpPr/>
          <p:nvPr userDrawn="1"/>
        </p:nvSpPr>
        <p:spPr bwMode="auto">
          <a:xfrm>
            <a:off x="6992536" y="2704864"/>
            <a:ext cx="4670406" cy="3568960"/>
          </a:xfrm>
          <a:prstGeom prst="rect">
            <a:avLst/>
          </a:prstGeom>
          <a:solidFill>
            <a:schemeClr val="bg1"/>
          </a:solidFill>
          <a:ln>
            <a:noFill/>
            <a:headEnd type="none" w="med" len="med"/>
            <a:tailEnd type="none" w="med" len="med"/>
          </a:ln>
          <a:effectLst>
            <a:outerShdw blurRad="381000" algn="tl" rotWithShape="0">
              <a:schemeClr val="tx1">
                <a:alpha val="3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1742316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7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19539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ypography Title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4" y="1122367"/>
            <a:ext cx="6827265" cy="2576513"/>
          </a:xfrm>
        </p:spPr>
        <p:txBody>
          <a:bodyPr rIns="0" anchor="b"/>
          <a:lstStyle>
            <a:lvl1pPr algn="r">
              <a:defRPr sz="5995">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4" y="3698876"/>
            <a:ext cx="6827265" cy="1558924"/>
          </a:xfrm>
        </p:spPr>
        <p:txBody>
          <a:bodyPr/>
          <a:lstStyle>
            <a:lvl1pPr marL="0" indent="0" algn="r">
              <a:lnSpc>
                <a:spcPct val="100000"/>
              </a:lnSpc>
              <a:buNone/>
              <a:defRPr sz="2400">
                <a:solidFill>
                  <a:schemeClr val="accent1"/>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7"/>
            <a:ext cx="4158426" cy="4135437"/>
          </a:xfrm>
        </p:spPr>
        <p:txBody>
          <a:bodyPr rIns="0" anchor="ctr"/>
          <a:lstStyle>
            <a:lvl1pPr marL="0" indent="0" algn="l">
              <a:buNone/>
              <a:defRPr>
                <a:solidFill>
                  <a:schemeClr val="accent3"/>
                </a:solidFill>
                <a:latin typeface="+mj-lt"/>
              </a:defRPr>
            </a:lvl1pPr>
            <a:lvl2pPr marL="455795" indent="0">
              <a:buNone/>
              <a:defRPr/>
            </a:lvl2pPr>
            <a:lvl3pPr marL="911589" indent="0">
              <a:buNone/>
              <a:defRPr/>
            </a:lvl3pPr>
            <a:lvl4pPr marL="1367383" indent="0">
              <a:buNone/>
              <a:defRPr/>
            </a:lvl4pPr>
            <a:lvl5pPr marL="182317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2"/>
            <a:ext cx="0" cy="36210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8783A4E-B35D-4CCD-8C43-468408556000}"/>
              </a:ext>
            </a:extLst>
          </p:cNvPr>
          <p:cNvGrpSpPr/>
          <p:nvPr userDrawn="1"/>
        </p:nvGrpSpPr>
        <p:grpSpPr>
          <a:xfrm>
            <a:off x="553824" y="547296"/>
            <a:ext cx="1554197" cy="330567"/>
            <a:chOff x="7353301" y="-1897063"/>
            <a:chExt cx="5749290" cy="1225867"/>
          </a:xfrm>
        </p:grpSpPr>
        <p:sp>
          <p:nvSpPr>
            <p:cNvPr id="14" name="Freeform: Shape 13">
              <a:extLst>
                <a:ext uri="{FF2B5EF4-FFF2-40B4-BE49-F238E27FC236}">
                  <a16:creationId xmlns:a16="http://schemas.microsoft.com/office/drawing/2014/main" id="{B3E1E658-63AA-4B90-9FAE-C2A0667908E7}"/>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79D8DE20-1A41-4F32-A2F7-D6BD777AD318}"/>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5FA3E4C6-6EB9-4031-8A5E-9AB5F258FD63}"/>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C814088-BEA7-4D58-BEA6-545A939CB1F2}"/>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0FCD5A5B-9703-4A12-A4FA-54B47108EFD1}"/>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53527156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ypography Title Whi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4" y="1122367"/>
            <a:ext cx="6827265" cy="2576513"/>
          </a:xfrm>
        </p:spPr>
        <p:txBody>
          <a:bodyPr rIns="0" anchor="b"/>
          <a:lstStyle>
            <a:lvl1pPr algn="r">
              <a:defRPr sz="5995">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4" y="3698876"/>
            <a:ext cx="6827265" cy="1558924"/>
          </a:xfrm>
        </p:spPr>
        <p:txBody>
          <a:bodyPr/>
          <a:lstStyle>
            <a:lvl1pPr marL="0" indent="0" algn="r">
              <a:lnSpc>
                <a:spcPct val="100000"/>
              </a:lnSpc>
              <a:buNone/>
              <a:defRPr sz="2394">
                <a:solidFill>
                  <a:schemeClr val="accent1"/>
                </a:solidFill>
              </a:defRPr>
            </a:lvl1pPr>
            <a:lvl2pPr marL="455795" indent="0" algn="ctr">
              <a:buNone/>
              <a:defRPr sz="1995"/>
            </a:lvl2pPr>
            <a:lvl3pPr marL="911589" indent="0" algn="ctr">
              <a:buNone/>
              <a:defRPr sz="1795"/>
            </a:lvl3pPr>
            <a:lvl4pPr marL="1367383" indent="0" algn="ctr">
              <a:buNone/>
              <a:defRPr sz="1596"/>
            </a:lvl4pPr>
            <a:lvl5pPr marL="1823178" indent="0" algn="ctr">
              <a:buNone/>
              <a:defRPr sz="1596"/>
            </a:lvl5pPr>
            <a:lvl6pPr marL="2278971" indent="0" algn="ctr">
              <a:buNone/>
              <a:defRPr sz="1596"/>
            </a:lvl6pPr>
            <a:lvl7pPr marL="2734765" indent="0" algn="ctr">
              <a:buNone/>
              <a:defRPr sz="1596"/>
            </a:lvl7pPr>
            <a:lvl8pPr marL="3190561" indent="0" algn="ctr">
              <a:buNone/>
              <a:defRPr sz="1596"/>
            </a:lvl8pPr>
            <a:lvl9pPr marL="3646353"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7"/>
            <a:ext cx="4158426" cy="4135437"/>
          </a:xfrm>
        </p:spPr>
        <p:txBody>
          <a:bodyPr rIns="0" anchor="ctr"/>
          <a:lstStyle>
            <a:lvl1pPr marL="0" indent="0" algn="l">
              <a:buNone/>
              <a:defRPr>
                <a:solidFill>
                  <a:schemeClr val="accent3"/>
                </a:solidFill>
                <a:latin typeface="+mj-lt"/>
              </a:defRPr>
            </a:lvl1pPr>
            <a:lvl2pPr marL="455795" indent="0">
              <a:buNone/>
              <a:defRPr/>
            </a:lvl2pPr>
            <a:lvl3pPr marL="911589" indent="0">
              <a:buNone/>
              <a:defRPr/>
            </a:lvl3pPr>
            <a:lvl4pPr marL="1367383" indent="0">
              <a:buNone/>
              <a:defRPr/>
            </a:lvl4pPr>
            <a:lvl5pPr marL="182317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2"/>
            <a:ext cx="0" cy="36210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85FEDB6-AE1B-4A26-A3DA-CCF9A9D4731D}"/>
              </a:ext>
            </a:extLst>
          </p:cNvPr>
          <p:cNvGrpSpPr/>
          <p:nvPr userDrawn="1"/>
        </p:nvGrpSpPr>
        <p:grpSpPr>
          <a:xfrm>
            <a:off x="553824" y="547296"/>
            <a:ext cx="1554197" cy="330567"/>
            <a:chOff x="7353301" y="-1897063"/>
            <a:chExt cx="5749290" cy="1225867"/>
          </a:xfrm>
        </p:grpSpPr>
        <p:sp>
          <p:nvSpPr>
            <p:cNvPr id="10" name="Freeform: Shape 9">
              <a:extLst>
                <a:ext uri="{FF2B5EF4-FFF2-40B4-BE49-F238E27FC236}">
                  <a16:creationId xmlns:a16="http://schemas.microsoft.com/office/drawing/2014/main" id="{009D12FA-0F93-4FF8-AB34-E1592DCD290E}"/>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FFEAC267-163C-4DCC-8381-D0CAC8DEC502}"/>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10C74F8-8AA7-4335-B883-92AC821E5BC6}"/>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10F6CD7D-FED7-4E94-B613-8858CD9EF9D5}"/>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84D0F63C-34B6-4893-AC74-41986002A339}"/>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68033267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_Typography Title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3" y="1122366"/>
            <a:ext cx="6827265" cy="2576513"/>
          </a:xfrm>
        </p:spPr>
        <p:txBody>
          <a:bodyPr rIns="0" anchor="b"/>
          <a:lstStyle>
            <a:lvl1pPr algn="r">
              <a:defRPr sz="5996">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3" y="3698876"/>
            <a:ext cx="6827265" cy="1558924"/>
          </a:xfrm>
        </p:spPr>
        <p:txBody>
          <a:bodyPr/>
          <a:lstStyle>
            <a:lvl1pPr marL="0" indent="0" algn="r">
              <a:lnSpc>
                <a:spcPct val="100000"/>
              </a:lnSpc>
              <a:buNone/>
              <a:defRPr sz="2400">
                <a:solidFill>
                  <a:schemeClr val="accent1"/>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6"/>
            <a:ext cx="4158426" cy="4135437"/>
          </a:xfrm>
        </p:spPr>
        <p:txBody>
          <a:bodyPr rIns="0" anchor="ctr"/>
          <a:lstStyle>
            <a:lvl1pPr marL="0" indent="0" algn="l">
              <a:buNone/>
              <a:defRPr>
                <a:solidFill>
                  <a:schemeClr val="accent3"/>
                </a:solidFill>
                <a:latin typeface="+mj-lt"/>
              </a:defRPr>
            </a:lvl1pPr>
            <a:lvl2pPr marL="455883" indent="0">
              <a:buNone/>
              <a:defRPr/>
            </a:lvl2pPr>
            <a:lvl3pPr marL="911764" indent="0">
              <a:buNone/>
              <a:defRPr/>
            </a:lvl3pPr>
            <a:lvl4pPr marL="1367646" indent="0">
              <a:buNone/>
              <a:defRPr/>
            </a:lvl4pPr>
            <a:lvl5pPr marL="18235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1"/>
            <a:ext cx="0" cy="36210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8783A4E-B35D-4CCD-8C43-468408556000}"/>
              </a:ext>
            </a:extLst>
          </p:cNvPr>
          <p:cNvGrpSpPr/>
          <p:nvPr userDrawn="1"/>
        </p:nvGrpSpPr>
        <p:grpSpPr>
          <a:xfrm>
            <a:off x="553823" y="547295"/>
            <a:ext cx="1554197" cy="330567"/>
            <a:chOff x="7353301" y="-1897063"/>
            <a:chExt cx="5749290" cy="1225867"/>
          </a:xfrm>
        </p:grpSpPr>
        <p:sp>
          <p:nvSpPr>
            <p:cNvPr id="14" name="Freeform: Shape 13">
              <a:extLst>
                <a:ext uri="{FF2B5EF4-FFF2-40B4-BE49-F238E27FC236}">
                  <a16:creationId xmlns:a16="http://schemas.microsoft.com/office/drawing/2014/main" id="{B3E1E658-63AA-4B90-9FAE-C2A0667908E7}"/>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79D8DE20-1A41-4F32-A2F7-D6BD777AD318}"/>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5FA3E4C6-6EB9-4031-8A5E-9AB5F258FD63}"/>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C814088-BEA7-4D58-BEA6-545A939CB1F2}"/>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0FCD5A5B-9703-4A12-A4FA-54B47108EFD1}"/>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262187817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_Typography Title Whi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3" y="1122366"/>
            <a:ext cx="6827265" cy="2576513"/>
          </a:xfrm>
        </p:spPr>
        <p:txBody>
          <a:bodyPr rIns="0" anchor="b"/>
          <a:lstStyle>
            <a:lvl1pPr algn="r">
              <a:defRPr sz="5996">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3" y="3698876"/>
            <a:ext cx="6827265" cy="1558924"/>
          </a:xfrm>
        </p:spPr>
        <p:txBody>
          <a:bodyPr/>
          <a:lstStyle>
            <a:lvl1pPr marL="0" indent="0" algn="r">
              <a:lnSpc>
                <a:spcPct val="100000"/>
              </a:lnSpc>
              <a:buNone/>
              <a:defRPr sz="2394">
                <a:solidFill>
                  <a:schemeClr val="accent1"/>
                </a:solidFill>
              </a:defRPr>
            </a:lvl1pPr>
            <a:lvl2pPr marL="455883" indent="0" algn="ctr">
              <a:buNone/>
              <a:defRPr sz="1995"/>
            </a:lvl2pPr>
            <a:lvl3pPr marL="911764" indent="0" algn="ctr">
              <a:buNone/>
              <a:defRPr sz="1795"/>
            </a:lvl3pPr>
            <a:lvl4pPr marL="1367646" indent="0" algn="ctr">
              <a:buNone/>
              <a:defRPr sz="1596"/>
            </a:lvl4pPr>
            <a:lvl5pPr marL="1823528" indent="0" algn="ctr">
              <a:buNone/>
              <a:defRPr sz="1596"/>
            </a:lvl5pPr>
            <a:lvl6pPr marL="2279409" indent="0" algn="ctr">
              <a:buNone/>
              <a:defRPr sz="1596"/>
            </a:lvl6pPr>
            <a:lvl7pPr marL="2735291" indent="0" algn="ctr">
              <a:buNone/>
              <a:defRPr sz="1596"/>
            </a:lvl7pPr>
            <a:lvl8pPr marL="3191174" indent="0" algn="ctr">
              <a:buNone/>
              <a:defRPr sz="1596"/>
            </a:lvl8pPr>
            <a:lvl9pPr marL="3647054"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6"/>
            <a:ext cx="4158426" cy="4135437"/>
          </a:xfrm>
        </p:spPr>
        <p:txBody>
          <a:bodyPr rIns="0" anchor="ctr"/>
          <a:lstStyle>
            <a:lvl1pPr marL="0" indent="0" algn="l">
              <a:buNone/>
              <a:defRPr>
                <a:solidFill>
                  <a:schemeClr val="accent3"/>
                </a:solidFill>
                <a:latin typeface="+mj-lt"/>
              </a:defRPr>
            </a:lvl1pPr>
            <a:lvl2pPr marL="455883" indent="0">
              <a:buNone/>
              <a:defRPr/>
            </a:lvl2pPr>
            <a:lvl3pPr marL="911764" indent="0">
              <a:buNone/>
              <a:defRPr/>
            </a:lvl3pPr>
            <a:lvl4pPr marL="1367646" indent="0">
              <a:buNone/>
              <a:defRPr/>
            </a:lvl4pPr>
            <a:lvl5pPr marL="18235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1"/>
            <a:ext cx="0" cy="36210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85FEDB6-AE1B-4A26-A3DA-CCF9A9D4731D}"/>
              </a:ext>
            </a:extLst>
          </p:cNvPr>
          <p:cNvGrpSpPr/>
          <p:nvPr userDrawn="1"/>
        </p:nvGrpSpPr>
        <p:grpSpPr>
          <a:xfrm>
            <a:off x="553823" y="547295"/>
            <a:ext cx="1554197" cy="330567"/>
            <a:chOff x="7353301" y="-1897063"/>
            <a:chExt cx="5749290" cy="1225867"/>
          </a:xfrm>
        </p:grpSpPr>
        <p:sp>
          <p:nvSpPr>
            <p:cNvPr id="10" name="Freeform: Shape 9">
              <a:extLst>
                <a:ext uri="{FF2B5EF4-FFF2-40B4-BE49-F238E27FC236}">
                  <a16:creationId xmlns:a16="http://schemas.microsoft.com/office/drawing/2014/main" id="{009D12FA-0F93-4FF8-AB34-E1592DCD290E}"/>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FFEAC267-163C-4DCC-8381-D0CAC8DEC502}"/>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10C74F8-8AA7-4335-B883-92AC821E5BC6}"/>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10F6CD7D-FED7-4E94-B613-8858CD9EF9D5}"/>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84D0F63C-34B6-4893-AC74-41986002A339}"/>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271597156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2_Typography Title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1" y="1122364"/>
            <a:ext cx="6827265" cy="2576513"/>
          </a:xfrm>
        </p:spPr>
        <p:txBody>
          <a:bodyPr rIns="0" anchor="b"/>
          <a:lstStyle>
            <a:lvl1pPr algn="r">
              <a:defRPr sz="6000">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1" y="3698876"/>
            <a:ext cx="6827265" cy="1558924"/>
          </a:xfrm>
        </p:spPr>
        <p:txBody>
          <a:bodyPr/>
          <a:lstStyle>
            <a:lvl1pPr marL="0" indent="0" algn="r">
              <a:lnSpc>
                <a:spcPct val="100000"/>
              </a:lnSpc>
              <a:buNone/>
              <a:defRPr sz="2400">
                <a:solidFill>
                  <a:schemeClr val="accent1"/>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4"/>
            <a:ext cx="4158426" cy="4135437"/>
          </a:xfrm>
        </p:spPr>
        <p:txBody>
          <a:bodyPr rIns="0" anchor="ctr"/>
          <a:lstStyle>
            <a:lvl1pPr marL="0" indent="0" algn="l">
              <a:buNone/>
              <a:defRPr>
                <a:solidFill>
                  <a:schemeClr val="accent3"/>
                </a:solidFill>
                <a:latin typeface="+mj-lt"/>
              </a:defRPr>
            </a:lvl1pPr>
            <a:lvl2pPr marL="456057" indent="0">
              <a:buNone/>
              <a:defRPr/>
            </a:lvl2pPr>
            <a:lvl3pPr marL="912114" indent="0">
              <a:buNone/>
              <a:defRPr/>
            </a:lvl3pPr>
            <a:lvl4pPr marL="1368171" indent="0">
              <a:buNone/>
              <a:defRPr/>
            </a:lvl4pPr>
            <a:lvl5pPr marL="18242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39"/>
            <a:ext cx="0" cy="36210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8783A4E-B35D-4CCD-8C43-468408556000}"/>
              </a:ext>
            </a:extLst>
          </p:cNvPr>
          <p:cNvGrpSpPr/>
          <p:nvPr userDrawn="1"/>
        </p:nvGrpSpPr>
        <p:grpSpPr>
          <a:xfrm>
            <a:off x="553821" y="547293"/>
            <a:ext cx="1554197" cy="330567"/>
            <a:chOff x="7353301" y="-1897063"/>
            <a:chExt cx="5749290" cy="1225867"/>
          </a:xfrm>
        </p:grpSpPr>
        <p:sp>
          <p:nvSpPr>
            <p:cNvPr id="14" name="Freeform: Shape 13">
              <a:extLst>
                <a:ext uri="{FF2B5EF4-FFF2-40B4-BE49-F238E27FC236}">
                  <a16:creationId xmlns:a16="http://schemas.microsoft.com/office/drawing/2014/main" id="{B3E1E658-63AA-4B90-9FAE-C2A0667908E7}"/>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79D8DE20-1A41-4F32-A2F7-D6BD777AD318}"/>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5FA3E4C6-6EB9-4031-8A5E-9AB5F258FD63}"/>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C814088-BEA7-4D58-BEA6-545A939CB1F2}"/>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0FCD5A5B-9703-4A12-A4FA-54B47108EFD1}"/>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86172757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2_Typography Title Whi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1" y="1122364"/>
            <a:ext cx="6827265" cy="2576513"/>
          </a:xfrm>
        </p:spPr>
        <p:txBody>
          <a:bodyPr rIns="0" anchor="b"/>
          <a:lstStyle>
            <a:lvl1pPr algn="r">
              <a:defRPr sz="6000">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1" y="3698876"/>
            <a:ext cx="6827265" cy="1558924"/>
          </a:xfrm>
        </p:spPr>
        <p:txBody>
          <a:bodyPr/>
          <a:lstStyle>
            <a:lvl1pPr marL="0" indent="0" algn="r">
              <a:lnSpc>
                <a:spcPct val="100000"/>
              </a:lnSpc>
              <a:buNone/>
              <a:defRPr sz="2394">
                <a:solidFill>
                  <a:schemeClr val="accent1"/>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4"/>
            <a:ext cx="4158426" cy="4135437"/>
          </a:xfrm>
        </p:spPr>
        <p:txBody>
          <a:bodyPr rIns="0" anchor="ctr"/>
          <a:lstStyle>
            <a:lvl1pPr marL="0" indent="0" algn="l">
              <a:buNone/>
              <a:defRPr>
                <a:solidFill>
                  <a:schemeClr val="accent3"/>
                </a:solidFill>
                <a:latin typeface="+mj-lt"/>
              </a:defRPr>
            </a:lvl1pPr>
            <a:lvl2pPr marL="456057" indent="0">
              <a:buNone/>
              <a:defRPr/>
            </a:lvl2pPr>
            <a:lvl3pPr marL="912114" indent="0">
              <a:buNone/>
              <a:defRPr/>
            </a:lvl3pPr>
            <a:lvl4pPr marL="1368171" indent="0">
              <a:buNone/>
              <a:defRPr/>
            </a:lvl4pPr>
            <a:lvl5pPr marL="182422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39"/>
            <a:ext cx="0" cy="36210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85FEDB6-AE1B-4A26-A3DA-CCF9A9D4731D}"/>
              </a:ext>
            </a:extLst>
          </p:cNvPr>
          <p:cNvGrpSpPr/>
          <p:nvPr userDrawn="1"/>
        </p:nvGrpSpPr>
        <p:grpSpPr>
          <a:xfrm>
            <a:off x="553821" y="547293"/>
            <a:ext cx="1554197" cy="330567"/>
            <a:chOff x="7353301" y="-1897063"/>
            <a:chExt cx="5749290" cy="1225867"/>
          </a:xfrm>
        </p:grpSpPr>
        <p:sp>
          <p:nvSpPr>
            <p:cNvPr id="10" name="Freeform: Shape 9">
              <a:extLst>
                <a:ext uri="{FF2B5EF4-FFF2-40B4-BE49-F238E27FC236}">
                  <a16:creationId xmlns:a16="http://schemas.microsoft.com/office/drawing/2014/main" id="{009D12FA-0F93-4FF8-AB34-E1592DCD290E}"/>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FFEAC267-163C-4DCC-8381-D0CAC8DEC502}"/>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10C74F8-8AA7-4335-B883-92AC821E5BC6}"/>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10F6CD7D-FED7-4E94-B613-8858CD9EF9D5}"/>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84D0F63C-34B6-4893-AC74-41986002A339}"/>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4122833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Section Titl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D4B754-206B-4BF1-8E19-5A95213C05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0FB2B5CE-AA60-483A-89F4-46EEEC6891E6}"/>
              </a:ext>
            </a:extLst>
          </p:cNvPr>
          <p:cNvSpPr/>
          <p:nvPr userDrawn="1"/>
        </p:nvSpPr>
        <p:spPr bwMode="auto">
          <a:xfrm>
            <a:off x="0" y="0"/>
            <a:ext cx="12191999" cy="6857999"/>
          </a:xfrm>
          <a:prstGeom prst="rect">
            <a:avLst/>
          </a:prstGeom>
          <a:solidFill>
            <a:schemeClr val="accent1">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p>
            <a:pPr algn="l"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529"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161734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3_Typography Title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2" y="1122365"/>
            <a:ext cx="6827265" cy="2576513"/>
          </a:xfrm>
        </p:spPr>
        <p:txBody>
          <a:bodyPr rIns="0" anchor="b"/>
          <a:lstStyle>
            <a:lvl1pPr algn="r">
              <a:defRPr sz="5998">
                <a:solidFill>
                  <a:schemeClr val="tx2"/>
                </a:solidFill>
              </a:defRPr>
            </a:lvl1pPr>
          </a:lstStyle>
          <a:p>
            <a:r>
              <a:rPr lang="en-US"/>
              <a:t>Click to edit Master title style</a:t>
            </a:r>
          </a:p>
        </p:txBody>
      </p:sp>
      <p:sp>
        <p:nvSpPr>
          <p:cNvPr id="3" name="Subtitle 2"/>
          <p:cNvSpPr>
            <a:spLocks noGrp="1"/>
          </p:cNvSpPr>
          <p:nvPr>
            <p:ph type="subTitle" idx="1"/>
          </p:nvPr>
        </p:nvSpPr>
        <p:spPr>
          <a:xfrm>
            <a:off x="553822" y="3698876"/>
            <a:ext cx="6827265" cy="1558924"/>
          </a:xfrm>
        </p:spPr>
        <p:txBody>
          <a:bodyPr/>
          <a:lstStyle>
            <a:lvl1pPr marL="0" indent="0" algn="r">
              <a:lnSpc>
                <a:spcPct val="100000"/>
              </a:lnSpc>
              <a:buNone/>
              <a:defRPr sz="2400">
                <a:solidFill>
                  <a:schemeClr val="accent1"/>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5"/>
            <a:ext cx="4158426" cy="4135437"/>
          </a:xfrm>
        </p:spPr>
        <p:txBody>
          <a:bodyPr rIns="0" anchor="ctr"/>
          <a:lstStyle>
            <a:lvl1pPr marL="0" indent="0" algn="l">
              <a:buNone/>
              <a:defRPr>
                <a:solidFill>
                  <a:schemeClr val="accent3"/>
                </a:solidFill>
                <a:latin typeface="+mj-lt"/>
              </a:defRPr>
            </a:lvl1pPr>
            <a:lvl2pPr marL="455970" indent="0">
              <a:buNone/>
              <a:defRPr/>
            </a:lvl2pPr>
            <a:lvl3pPr marL="911939" indent="0">
              <a:buNone/>
              <a:defRPr/>
            </a:lvl3pPr>
            <a:lvl4pPr marL="1367909" indent="0">
              <a:buNone/>
              <a:defRPr/>
            </a:lvl4pPr>
            <a:lvl5pPr marL="182387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0"/>
            <a:ext cx="0" cy="362108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8783A4E-B35D-4CCD-8C43-468408556000}"/>
              </a:ext>
            </a:extLst>
          </p:cNvPr>
          <p:cNvGrpSpPr/>
          <p:nvPr userDrawn="1"/>
        </p:nvGrpSpPr>
        <p:grpSpPr>
          <a:xfrm>
            <a:off x="553822" y="547294"/>
            <a:ext cx="1554197" cy="330567"/>
            <a:chOff x="7353301" y="-1897063"/>
            <a:chExt cx="5749290" cy="1225867"/>
          </a:xfrm>
        </p:grpSpPr>
        <p:sp>
          <p:nvSpPr>
            <p:cNvPr id="14" name="Freeform: Shape 13">
              <a:extLst>
                <a:ext uri="{FF2B5EF4-FFF2-40B4-BE49-F238E27FC236}">
                  <a16:creationId xmlns:a16="http://schemas.microsoft.com/office/drawing/2014/main" id="{B3E1E658-63AA-4B90-9FAE-C2A0667908E7}"/>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tx2"/>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79D8DE20-1A41-4F32-A2F7-D6BD777AD318}"/>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6" name="Freeform: Shape 15">
              <a:extLst>
                <a:ext uri="{FF2B5EF4-FFF2-40B4-BE49-F238E27FC236}">
                  <a16:creationId xmlns:a16="http://schemas.microsoft.com/office/drawing/2014/main" id="{5FA3E4C6-6EB9-4031-8A5E-9AB5F258FD63}"/>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7" name="Freeform: Shape 16">
              <a:extLst>
                <a:ext uri="{FF2B5EF4-FFF2-40B4-BE49-F238E27FC236}">
                  <a16:creationId xmlns:a16="http://schemas.microsoft.com/office/drawing/2014/main" id="{1C814088-BEA7-4D58-BEA6-545A939CB1F2}"/>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8" name="Freeform: Shape 17">
              <a:extLst>
                <a:ext uri="{FF2B5EF4-FFF2-40B4-BE49-F238E27FC236}">
                  <a16:creationId xmlns:a16="http://schemas.microsoft.com/office/drawing/2014/main" id="{0FCD5A5B-9703-4A12-A4FA-54B47108EFD1}"/>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81462853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3_Typography Title Whi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3822" y="1122365"/>
            <a:ext cx="6827265" cy="2576513"/>
          </a:xfrm>
        </p:spPr>
        <p:txBody>
          <a:bodyPr rIns="0" anchor="b"/>
          <a:lstStyle>
            <a:lvl1pPr algn="r">
              <a:defRPr sz="5998">
                <a:solidFill>
                  <a:schemeClr val="tx1"/>
                </a:solidFill>
              </a:defRPr>
            </a:lvl1pPr>
          </a:lstStyle>
          <a:p>
            <a:r>
              <a:rPr lang="en-US"/>
              <a:t>Click to edit Master title style</a:t>
            </a:r>
          </a:p>
        </p:txBody>
      </p:sp>
      <p:sp>
        <p:nvSpPr>
          <p:cNvPr id="3" name="Subtitle 2"/>
          <p:cNvSpPr>
            <a:spLocks noGrp="1"/>
          </p:cNvSpPr>
          <p:nvPr>
            <p:ph type="subTitle" idx="1"/>
          </p:nvPr>
        </p:nvSpPr>
        <p:spPr>
          <a:xfrm>
            <a:off x="553822" y="3698876"/>
            <a:ext cx="6827265" cy="1558924"/>
          </a:xfrm>
        </p:spPr>
        <p:txBody>
          <a:bodyPr/>
          <a:lstStyle>
            <a:lvl1pPr marL="0" indent="0" algn="r">
              <a:lnSpc>
                <a:spcPct val="100000"/>
              </a:lnSpc>
              <a:buNone/>
              <a:defRPr sz="2394">
                <a:solidFill>
                  <a:schemeClr val="accent1"/>
                </a:solidFill>
              </a:defRPr>
            </a:lvl1pPr>
            <a:lvl2pPr marL="455970" indent="0" algn="ctr">
              <a:buNone/>
              <a:defRPr sz="1995"/>
            </a:lvl2pPr>
            <a:lvl3pPr marL="911939" indent="0" algn="ctr">
              <a:buNone/>
              <a:defRPr sz="1795"/>
            </a:lvl3pPr>
            <a:lvl4pPr marL="1367909" indent="0" algn="ctr">
              <a:buNone/>
              <a:defRPr sz="1596"/>
            </a:lvl4pPr>
            <a:lvl5pPr marL="1823878" indent="0" algn="ctr">
              <a:buNone/>
              <a:defRPr sz="1596"/>
            </a:lvl5pPr>
            <a:lvl6pPr marL="2279847" indent="0" algn="ctr">
              <a:buNone/>
              <a:defRPr sz="1596"/>
            </a:lvl6pPr>
            <a:lvl7pPr marL="2735816" indent="0" algn="ctr">
              <a:buNone/>
              <a:defRPr sz="1596"/>
            </a:lvl7pPr>
            <a:lvl8pPr marL="3191786" indent="0" algn="ctr">
              <a:buNone/>
              <a:defRPr sz="1596"/>
            </a:lvl8pPr>
            <a:lvl9pPr marL="3647755" indent="0" algn="ctr">
              <a:buNone/>
              <a:defRPr sz="1596"/>
            </a:lvl9pPr>
          </a:lstStyle>
          <a:p>
            <a:r>
              <a:rPr lang="en-US"/>
              <a:t>Click to edit Master subtitle style</a:t>
            </a:r>
          </a:p>
        </p:txBody>
      </p:sp>
      <p:sp>
        <p:nvSpPr>
          <p:cNvPr id="9" name="Text Placeholder 8">
            <a:extLst>
              <a:ext uri="{FF2B5EF4-FFF2-40B4-BE49-F238E27FC236}">
                <a16:creationId xmlns:a16="http://schemas.microsoft.com/office/drawing/2014/main" id="{39E3574D-8ABD-40DE-BC1F-304019D0DB57}"/>
              </a:ext>
            </a:extLst>
          </p:cNvPr>
          <p:cNvSpPr>
            <a:spLocks noGrp="1"/>
          </p:cNvSpPr>
          <p:nvPr>
            <p:ph type="body" sz="quarter" idx="10"/>
          </p:nvPr>
        </p:nvSpPr>
        <p:spPr>
          <a:xfrm>
            <a:off x="7486120" y="1122365"/>
            <a:ext cx="4158426" cy="4135437"/>
          </a:xfrm>
        </p:spPr>
        <p:txBody>
          <a:bodyPr rIns="0" anchor="ctr"/>
          <a:lstStyle>
            <a:lvl1pPr marL="0" indent="0" algn="l">
              <a:buNone/>
              <a:defRPr>
                <a:solidFill>
                  <a:schemeClr val="accent3"/>
                </a:solidFill>
                <a:latin typeface="+mj-lt"/>
              </a:defRPr>
            </a:lvl1pPr>
            <a:lvl2pPr marL="455970" indent="0">
              <a:buNone/>
              <a:defRPr/>
            </a:lvl2pPr>
            <a:lvl3pPr marL="911939" indent="0">
              <a:buNone/>
              <a:defRPr/>
            </a:lvl3pPr>
            <a:lvl4pPr marL="1367909" indent="0">
              <a:buNone/>
              <a:defRPr/>
            </a:lvl4pPr>
            <a:lvl5pPr marL="1823878"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id="{0EBF2AC0-642B-498C-BF06-9B26C0A37A90}"/>
              </a:ext>
            </a:extLst>
          </p:cNvPr>
          <p:cNvCxnSpPr/>
          <p:nvPr userDrawn="1"/>
        </p:nvCxnSpPr>
        <p:spPr>
          <a:xfrm>
            <a:off x="7486120" y="1379540"/>
            <a:ext cx="0" cy="36210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85FEDB6-AE1B-4A26-A3DA-CCF9A9D4731D}"/>
              </a:ext>
            </a:extLst>
          </p:cNvPr>
          <p:cNvGrpSpPr/>
          <p:nvPr userDrawn="1"/>
        </p:nvGrpSpPr>
        <p:grpSpPr>
          <a:xfrm>
            <a:off x="553822" y="547294"/>
            <a:ext cx="1554197" cy="330567"/>
            <a:chOff x="7353301" y="-1897063"/>
            <a:chExt cx="5749290" cy="1225867"/>
          </a:xfrm>
        </p:grpSpPr>
        <p:sp>
          <p:nvSpPr>
            <p:cNvPr id="10" name="Freeform: Shape 9">
              <a:extLst>
                <a:ext uri="{FF2B5EF4-FFF2-40B4-BE49-F238E27FC236}">
                  <a16:creationId xmlns:a16="http://schemas.microsoft.com/office/drawing/2014/main" id="{009D12FA-0F93-4FF8-AB34-E1592DCD290E}"/>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rgbClr val="737373"/>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FFEAC267-163C-4DCC-8381-D0CAC8DEC502}"/>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3" name="Freeform: Shape 12">
              <a:extLst>
                <a:ext uri="{FF2B5EF4-FFF2-40B4-BE49-F238E27FC236}">
                  <a16:creationId xmlns:a16="http://schemas.microsoft.com/office/drawing/2014/main" id="{210C74F8-8AA7-4335-B883-92AC821E5BC6}"/>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4" name="Freeform: Shape 13">
              <a:extLst>
                <a:ext uri="{FF2B5EF4-FFF2-40B4-BE49-F238E27FC236}">
                  <a16:creationId xmlns:a16="http://schemas.microsoft.com/office/drawing/2014/main" id="{10F6CD7D-FED7-4E94-B613-8858CD9EF9D5}"/>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5" name="Freeform: Shape 14">
              <a:extLst>
                <a:ext uri="{FF2B5EF4-FFF2-40B4-BE49-F238E27FC236}">
                  <a16:creationId xmlns:a16="http://schemas.microsoft.com/office/drawing/2014/main" id="{84D0F63C-34B6-4893-AC74-41986002A339}"/>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364230098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1_Title Only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IN"/>
          </a:p>
        </p:txBody>
      </p:sp>
      <p:sp>
        <p:nvSpPr>
          <p:cNvPr id="6" name="Text Placeholder 5">
            <a:extLst>
              <a:ext uri="{FF2B5EF4-FFF2-40B4-BE49-F238E27FC236}">
                <a16:creationId xmlns:a16="http://schemas.microsoft.com/office/drawing/2014/main" id="{90511ECA-E42E-4E41-86BD-D4D827D05FA1}"/>
              </a:ext>
            </a:extLst>
          </p:cNvPr>
          <p:cNvSpPr>
            <a:spLocks noGrp="1"/>
          </p:cNvSpPr>
          <p:nvPr>
            <p:ph type="body" sz="quarter" idx="13" hasCustomPrompt="1"/>
          </p:nvPr>
        </p:nvSpPr>
        <p:spPr>
          <a:xfrm>
            <a:off x="563369" y="1222805"/>
            <a:ext cx="11081177" cy="457200"/>
          </a:xfrm>
        </p:spPr>
        <p:txBody>
          <a:bodyPr anchor="ctr"/>
          <a:lstStyle>
            <a:lvl1pPr marL="0" indent="0">
              <a:buNone/>
              <a:defRPr sz="2200">
                <a:latin typeface="+mj-lt"/>
              </a:defRPr>
            </a:lvl1pPr>
          </a:lstStyle>
          <a:p>
            <a:pPr lvl="0"/>
            <a:r>
              <a:rPr lang="en-US"/>
              <a:t>Subheading</a:t>
            </a:r>
          </a:p>
        </p:txBody>
      </p:sp>
      <p:sp>
        <p:nvSpPr>
          <p:cNvPr id="7" name="Slide Number Placeholder 5">
            <a:extLst>
              <a:ext uri="{FF2B5EF4-FFF2-40B4-BE49-F238E27FC236}">
                <a16:creationId xmlns:a16="http://schemas.microsoft.com/office/drawing/2014/main" id="{3668EBDF-6910-4128-87F9-14E83FC783AF}"/>
              </a:ext>
            </a:extLst>
          </p:cNvPr>
          <p:cNvSpPr>
            <a:spLocks noGrp="1"/>
          </p:cNvSpPr>
          <p:nvPr>
            <p:ph type="sldNum" sz="quarter" idx="12"/>
          </p:nvPr>
        </p:nvSpPr>
        <p:spPr>
          <a:xfrm>
            <a:off x="11734143" y="6401594"/>
            <a:ext cx="366667" cy="365125"/>
          </a:xfrm>
          <a:prstGeom prst="rect">
            <a:avLst/>
          </a:prstGeom>
        </p:spPr>
        <p:txBody>
          <a:bodyPr/>
          <a:lstStyle/>
          <a:p>
            <a:fld id="{7B76384A-BF72-4EC3-9EB1-950545506B9E}" type="slidenum">
              <a:rPr lang="en-IN" smtClean="0"/>
              <a:t>‹Nº›</a:t>
            </a:fld>
            <a:endParaRPr lang="en-IN"/>
          </a:p>
        </p:txBody>
      </p:sp>
    </p:spTree>
    <p:extLst>
      <p:ext uri="{BB962C8B-B14F-4D97-AF65-F5344CB8AC3E}">
        <p14:creationId xmlns:p14="http://schemas.microsoft.com/office/powerpoint/2010/main" val="357241533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10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lvl1pPr>
              <a:lnSpc>
                <a:spcPct val="100000"/>
              </a:lnSpc>
              <a:defRPr>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83BDC2A4-0CB3-496A-9B58-CDFBA432F137}"/>
              </a:ext>
            </a:extLst>
          </p:cNvPr>
          <p:cNvSpPr>
            <a:spLocks noGrp="1"/>
          </p:cNvSpPr>
          <p:nvPr>
            <p:ph type="body" sz="quarter" idx="10"/>
          </p:nvPr>
        </p:nvSpPr>
        <p:spPr>
          <a:xfrm>
            <a:off x="166688" y="1746250"/>
            <a:ext cx="3806825" cy="763588"/>
          </a:xfrm>
        </p:spPr>
        <p:txBody>
          <a:bodyPr/>
          <a:lstStyle/>
          <a:p>
            <a:pPr lvl="0"/>
            <a:endParaRPr lang="en-US"/>
          </a:p>
        </p:txBody>
      </p:sp>
      <p:sp>
        <p:nvSpPr>
          <p:cNvPr id="7" name="Text Placeholder 6">
            <a:extLst>
              <a:ext uri="{FF2B5EF4-FFF2-40B4-BE49-F238E27FC236}">
                <a16:creationId xmlns:a16="http://schemas.microsoft.com/office/drawing/2014/main" id="{C371EA76-9C5E-4AAB-8C36-6DC1C98291B5}"/>
              </a:ext>
            </a:extLst>
          </p:cNvPr>
          <p:cNvSpPr>
            <a:spLocks noGrp="1"/>
          </p:cNvSpPr>
          <p:nvPr>
            <p:ph type="body" sz="quarter" idx="11"/>
          </p:nvPr>
        </p:nvSpPr>
        <p:spPr>
          <a:xfrm>
            <a:off x="4322763" y="1746250"/>
            <a:ext cx="3357562" cy="598488"/>
          </a:xfrm>
        </p:spPr>
        <p:txBody>
          <a:bodyPr/>
          <a:lstStyle/>
          <a:p>
            <a:pPr lvl="0"/>
            <a:endParaRPr lang="en-US"/>
          </a:p>
        </p:txBody>
      </p:sp>
      <p:sp>
        <p:nvSpPr>
          <p:cNvPr id="9" name="Text Placeholder 8">
            <a:extLst>
              <a:ext uri="{FF2B5EF4-FFF2-40B4-BE49-F238E27FC236}">
                <a16:creationId xmlns:a16="http://schemas.microsoft.com/office/drawing/2014/main" id="{6F7F8BFB-1613-4867-93B9-A50AFB015A57}"/>
              </a:ext>
            </a:extLst>
          </p:cNvPr>
          <p:cNvSpPr>
            <a:spLocks noGrp="1"/>
          </p:cNvSpPr>
          <p:nvPr>
            <p:ph type="body" sz="quarter" idx="12"/>
          </p:nvPr>
        </p:nvSpPr>
        <p:spPr>
          <a:xfrm>
            <a:off x="8029575" y="1746250"/>
            <a:ext cx="2444750" cy="598488"/>
          </a:xfrm>
        </p:spPr>
        <p:txBody>
          <a:bodyPr/>
          <a:lstStyle/>
          <a:p>
            <a:pPr lvl="0"/>
            <a:endParaRPr lang="en-US"/>
          </a:p>
        </p:txBody>
      </p:sp>
      <p:sp>
        <p:nvSpPr>
          <p:cNvPr id="11" name="Text Placeholder 10">
            <a:extLst>
              <a:ext uri="{FF2B5EF4-FFF2-40B4-BE49-F238E27FC236}">
                <a16:creationId xmlns:a16="http://schemas.microsoft.com/office/drawing/2014/main" id="{A7C87AA8-7CEA-4474-9590-06176C598511}"/>
              </a:ext>
            </a:extLst>
          </p:cNvPr>
          <p:cNvSpPr>
            <a:spLocks noGrp="1"/>
          </p:cNvSpPr>
          <p:nvPr>
            <p:ph type="body" sz="quarter" idx="13"/>
          </p:nvPr>
        </p:nvSpPr>
        <p:spPr>
          <a:xfrm>
            <a:off x="166688" y="2767013"/>
            <a:ext cx="3357562" cy="661987"/>
          </a:xfrm>
        </p:spPr>
        <p:txBody>
          <a:bodyPr/>
          <a:lstStyle/>
          <a:p>
            <a:pPr lvl="0"/>
            <a:endParaRPr lang="en-US"/>
          </a:p>
        </p:txBody>
      </p:sp>
      <p:sp>
        <p:nvSpPr>
          <p:cNvPr id="13" name="Text Placeholder 12">
            <a:extLst>
              <a:ext uri="{FF2B5EF4-FFF2-40B4-BE49-F238E27FC236}">
                <a16:creationId xmlns:a16="http://schemas.microsoft.com/office/drawing/2014/main" id="{8539D5C9-EC41-4ED2-BD78-2C5B651272DD}"/>
              </a:ext>
            </a:extLst>
          </p:cNvPr>
          <p:cNvSpPr>
            <a:spLocks noGrp="1"/>
          </p:cNvSpPr>
          <p:nvPr>
            <p:ph type="body" sz="quarter" idx="14"/>
          </p:nvPr>
        </p:nvSpPr>
        <p:spPr>
          <a:xfrm>
            <a:off x="4140200" y="2762250"/>
            <a:ext cx="3357563" cy="661988"/>
          </a:xfrm>
        </p:spPr>
        <p:txBody>
          <a:bodyPr/>
          <a:lstStyle/>
          <a:p>
            <a:pPr lvl="0"/>
            <a:endParaRPr lang="en-US"/>
          </a:p>
        </p:txBody>
      </p:sp>
      <p:sp>
        <p:nvSpPr>
          <p:cNvPr id="15" name="Text Placeholder 14">
            <a:extLst>
              <a:ext uri="{FF2B5EF4-FFF2-40B4-BE49-F238E27FC236}">
                <a16:creationId xmlns:a16="http://schemas.microsoft.com/office/drawing/2014/main" id="{20B92257-0AE4-4E47-AA09-14502AB97AD8}"/>
              </a:ext>
            </a:extLst>
          </p:cNvPr>
          <p:cNvSpPr>
            <a:spLocks noGrp="1"/>
          </p:cNvSpPr>
          <p:nvPr>
            <p:ph type="body" sz="quarter" idx="15"/>
          </p:nvPr>
        </p:nvSpPr>
        <p:spPr>
          <a:xfrm>
            <a:off x="7880350" y="2597150"/>
            <a:ext cx="2943225" cy="827088"/>
          </a:xfrm>
        </p:spPr>
        <p:txBody>
          <a:bodyPr/>
          <a:lstStyle/>
          <a:p>
            <a:pPr lvl="0"/>
            <a:endParaRPr lang="en-US"/>
          </a:p>
        </p:txBody>
      </p:sp>
      <p:sp>
        <p:nvSpPr>
          <p:cNvPr id="17" name="Text Placeholder 16">
            <a:extLst>
              <a:ext uri="{FF2B5EF4-FFF2-40B4-BE49-F238E27FC236}">
                <a16:creationId xmlns:a16="http://schemas.microsoft.com/office/drawing/2014/main" id="{BD751BD8-47AC-4A75-9E45-2E470DB56D83}"/>
              </a:ext>
            </a:extLst>
          </p:cNvPr>
          <p:cNvSpPr>
            <a:spLocks noGrp="1"/>
          </p:cNvSpPr>
          <p:nvPr>
            <p:ph type="body" sz="quarter" idx="16"/>
          </p:nvPr>
        </p:nvSpPr>
        <p:spPr>
          <a:xfrm>
            <a:off x="166688" y="3873500"/>
            <a:ext cx="3357562" cy="661988"/>
          </a:xfrm>
        </p:spPr>
        <p:txBody>
          <a:bodyPr/>
          <a:lstStyle/>
          <a:p>
            <a:pPr lvl="0"/>
            <a:endParaRPr lang="en-US"/>
          </a:p>
        </p:txBody>
      </p:sp>
      <p:sp>
        <p:nvSpPr>
          <p:cNvPr id="19" name="Text Placeholder 18">
            <a:extLst>
              <a:ext uri="{FF2B5EF4-FFF2-40B4-BE49-F238E27FC236}">
                <a16:creationId xmlns:a16="http://schemas.microsoft.com/office/drawing/2014/main" id="{63FAD767-55D0-42AE-8568-E6093F99216C}"/>
              </a:ext>
            </a:extLst>
          </p:cNvPr>
          <p:cNvSpPr>
            <a:spLocks noGrp="1"/>
          </p:cNvSpPr>
          <p:nvPr>
            <p:ph type="body" sz="quarter" idx="17"/>
          </p:nvPr>
        </p:nvSpPr>
        <p:spPr>
          <a:xfrm>
            <a:off x="3973513" y="3873500"/>
            <a:ext cx="2293937" cy="661988"/>
          </a:xfrm>
        </p:spPr>
        <p:txBody>
          <a:bodyPr/>
          <a:lstStyle/>
          <a:p>
            <a:pPr lvl="0"/>
            <a:endParaRPr lang="en-US"/>
          </a:p>
        </p:txBody>
      </p:sp>
      <p:sp>
        <p:nvSpPr>
          <p:cNvPr id="21" name="Text Placeholder 20">
            <a:extLst>
              <a:ext uri="{FF2B5EF4-FFF2-40B4-BE49-F238E27FC236}">
                <a16:creationId xmlns:a16="http://schemas.microsoft.com/office/drawing/2014/main" id="{5626DBFE-3E61-402E-8BB4-A06784D2B6DE}"/>
              </a:ext>
            </a:extLst>
          </p:cNvPr>
          <p:cNvSpPr>
            <a:spLocks noGrp="1"/>
          </p:cNvSpPr>
          <p:nvPr>
            <p:ph type="body" sz="quarter" idx="18"/>
          </p:nvPr>
        </p:nvSpPr>
        <p:spPr>
          <a:xfrm>
            <a:off x="6865938" y="3989388"/>
            <a:ext cx="3225800" cy="661987"/>
          </a:xfrm>
        </p:spPr>
        <p:txBody>
          <a:bodyPr/>
          <a:lstStyle/>
          <a:p>
            <a:pPr lvl="0"/>
            <a:endParaRPr lang="en-US"/>
          </a:p>
        </p:txBody>
      </p:sp>
      <p:sp>
        <p:nvSpPr>
          <p:cNvPr id="23" name="Text Placeholder 22">
            <a:extLst>
              <a:ext uri="{FF2B5EF4-FFF2-40B4-BE49-F238E27FC236}">
                <a16:creationId xmlns:a16="http://schemas.microsoft.com/office/drawing/2014/main" id="{B98BD49F-44DC-409F-9CFC-BA937D7A9A73}"/>
              </a:ext>
            </a:extLst>
          </p:cNvPr>
          <p:cNvSpPr>
            <a:spLocks noGrp="1"/>
          </p:cNvSpPr>
          <p:nvPr>
            <p:ph type="body" sz="quarter" idx="19"/>
          </p:nvPr>
        </p:nvSpPr>
        <p:spPr>
          <a:xfrm>
            <a:off x="315913" y="5010150"/>
            <a:ext cx="3824287" cy="793750"/>
          </a:xfrm>
        </p:spPr>
        <p:txBody>
          <a:bodyPr/>
          <a:lstStyle/>
          <a:p>
            <a:pPr lvl="0"/>
            <a:endParaRPr lang="en-US"/>
          </a:p>
        </p:txBody>
      </p:sp>
    </p:spTree>
    <p:extLst>
      <p:ext uri="{BB962C8B-B14F-4D97-AF65-F5344CB8AC3E}">
        <p14:creationId xmlns:p14="http://schemas.microsoft.com/office/powerpoint/2010/main" val="36653696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2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563369" y="1506067"/>
            <a:ext cx="11081177" cy="2396047"/>
          </a:xfrm>
          <a:prstGeom prst="rect">
            <a:avLst/>
          </a:prstGeom>
        </p:spPr>
        <p:txBody>
          <a:bodyPr/>
          <a:lstStyle>
            <a:lvl1pPr marL="283914" indent="-283914">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8519" indent="-27460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2433" indent="-28391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5840" indent="-223409">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89248" indent="-223409">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5"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15"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a:xfrm>
            <a:off x="563369" y="473236"/>
            <a:ext cx="11081177" cy="1020602"/>
          </a:xfrm>
        </p:spPr>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866020023"/>
      </p:ext>
    </p:extLst>
  </p:cSld>
  <p:clrMapOvr>
    <a:overrideClrMapping bg1="dk1" tx1="lt1" bg2="dk2" tx2="lt2" accent1="accent1" accent2="accent2" accent3="accent3" accent4="accent4" accent5="accent5" accent6="accent6" hlink="hlink" folHlink="folHlink"/>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7" y="2773637"/>
            <a:ext cx="9601813" cy="731565"/>
          </a:xfrm>
          <a:noFill/>
        </p:spPr>
        <p:txBody>
          <a:bodyPr vert="horz" wrap="square" lIns="0" tIns="0" rIns="0" bIns="0" rtlCol="0" anchor="t" anchorCtr="0">
            <a:noAutofit/>
          </a:bodyPr>
          <a:lstStyle>
            <a:lvl1pPr>
              <a:lnSpc>
                <a:spcPct val="90000"/>
              </a:lnSpc>
              <a:defRPr lang="en-US" sz="5290" b="0" kern="1200" cap="none" spc="-147" baseline="0" dirty="0">
                <a:ln w="3175">
                  <a:noFill/>
                </a:ln>
                <a:solidFill>
                  <a:schemeClr val="tx1"/>
                </a:solidFill>
                <a:effectLst/>
                <a:latin typeface="+mj-lt"/>
                <a:ea typeface="+mn-ea"/>
                <a:cs typeface="Segoe UI" pitchFamily="34" charset="0"/>
              </a:defRPr>
            </a:lvl1pPr>
          </a:lstStyle>
          <a:p>
            <a:pPr marL="0" lvl="0" algn="l" defTabSz="913665" rtl="0" eaLnBrk="1" latinLnBrk="0" hangingPunct="1">
              <a:lnSpc>
                <a:spcPts val="5486"/>
              </a:lnSpc>
              <a:spcBef>
                <a:spcPct val="0"/>
              </a:spcBef>
              <a:buNone/>
            </a:pPr>
            <a:r>
              <a:rPr lang="en-US"/>
              <a:t>Section title</a:t>
            </a:r>
          </a:p>
        </p:txBody>
      </p:sp>
      <p:grpSp>
        <p:nvGrpSpPr>
          <p:cNvPr id="7" name="Group 6">
            <a:extLst>
              <a:ext uri="{FF2B5EF4-FFF2-40B4-BE49-F238E27FC236}">
                <a16:creationId xmlns:a16="http://schemas.microsoft.com/office/drawing/2014/main" id="{94E73804-9B47-4D7E-8A36-A9DB54B0F2BB}"/>
              </a:ext>
            </a:extLst>
          </p:cNvPr>
          <p:cNvGrpSpPr/>
          <p:nvPr userDrawn="1"/>
        </p:nvGrpSpPr>
        <p:grpSpPr>
          <a:xfrm>
            <a:off x="436382" y="6430905"/>
            <a:ext cx="11326085" cy="94962"/>
            <a:chOff x="445128" y="6559056"/>
            <a:chExt cx="11553197" cy="96856"/>
          </a:xfrm>
        </p:grpSpPr>
        <p:sp>
          <p:nvSpPr>
            <p:cNvPr id="8" name="TextBox 7">
              <a:extLst>
                <a:ext uri="{FF2B5EF4-FFF2-40B4-BE49-F238E27FC236}">
                  <a16:creationId xmlns:a16="http://schemas.microsoft.com/office/drawing/2014/main" id="{E7E555FE-1A25-470F-9400-806E2FDA6E45}"/>
                </a:ext>
              </a:extLst>
            </p:cNvPr>
            <p:cNvSpPr txBox="1"/>
            <p:nvPr userDrawn="1"/>
          </p:nvSpPr>
          <p:spPr>
            <a:xfrm>
              <a:off x="445128" y="6559056"/>
              <a:ext cx="979453" cy="96856"/>
            </a:xfrm>
            <a:prstGeom prst="rect">
              <a:avLst/>
            </a:prstGeom>
            <a:noFill/>
          </p:spPr>
          <p:txBody>
            <a:bodyPr wrap="none" lIns="0" tIns="0" rIns="0" bIns="0" rtlCol="0">
              <a:spAutoFit/>
            </a:bodyPr>
            <a:lstStyle/>
            <a:p>
              <a:pPr>
                <a:lnSpc>
                  <a:spcPct val="90000"/>
                </a:lnSpc>
                <a:spcAft>
                  <a:spcPts val="588"/>
                </a:spcAft>
              </a:pPr>
              <a:r>
                <a:rPr lang="en-US" sz="686">
                  <a:solidFill>
                    <a:schemeClr val="tx1"/>
                  </a:solidFill>
                </a:rPr>
                <a:t>© Microsoft Corporation</a:t>
              </a:r>
              <a:endParaRPr lang="en-US" sz="784">
                <a:solidFill>
                  <a:schemeClr val="tx1"/>
                </a:solidFill>
              </a:endParaRPr>
            </a:p>
          </p:txBody>
        </p:sp>
        <p:sp>
          <p:nvSpPr>
            <p:cNvPr id="9" name="Freeform: Shape 8">
              <a:extLst>
                <a:ext uri="{FF2B5EF4-FFF2-40B4-BE49-F238E27FC236}">
                  <a16:creationId xmlns:a16="http://schemas.microsoft.com/office/drawing/2014/main" id="{CADAB30E-A5BE-4BDE-8420-731E8A2CBAB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400"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grpSp>
      <p:sp>
        <p:nvSpPr>
          <p:cNvPr id="4" name="Text Placeholder 3">
            <a:extLst>
              <a:ext uri="{FF2B5EF4-FFF2-40B4-BE49-F238E27FC236}">
                <a16:creationId xmlns:a16="http://schemas.microsoft.com/office/drawing/2014/main" id="{52054665-4AEA-42CF-8F22-4D0CF3B8EDAE}"/>
              </a:ext>
            </a:extLst>
          </p:cNvPr>
          <p:cNvSpPr>
            <a:spLocks noGrp="1"/>
          </p:cNvSpPr>
          <p:nvPr>
            <p:ph type="body" sz="quarter" idx="10"/>
          </p:nvPr>
        </p:nvSpPr>
        <p:spPr>
          <a:xfrm>
            <a:off x="434975" y="2342750"/>
            <a:ext cx="8426450" cy="430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p:txBody>
      </p:sp>
    </p:spTree>
    <p:extLst>
      <p:ext uri="{BB962C8B-B14F-4D97-AF65-F5344CB8AC3E}">
        <p14:creationId xmlns:p14="http://schemas.microsoft.com/office/powerpoint/2010/main" val="1718270876"/>
      </p:ext>
    </p:extLst>
  </p:cSld>
  <p:clrMapOvr>
    <a:overrideClrMapping bg1="dk1" tx1="lt1" bg2="dk2" tx2="lt2" accent1="accent1" accent2="accent2" accent3="accent3" accent4="accent4" accent5="accent5" accent6="accent6" hlink="hlink" folHlink="folHlink"/>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3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563369" y="1506067"/>
            <a:ext cx="11081177" cy="2396047"/>
          </a:xfrm>
          <a:prstGeom prst="rect">
            <a:avLst/>
          </a:prstGeom>
        </p:spPr>
        <p:txBody>
          <a:bodyPr/>
          <a:lstStyle>
            <a:lvl1pPr marL="283968" indent="-283968">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8626" indent="-27465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2594" indent="-283968">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6045" indent="-22345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89496" indent="-22345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4"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1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a:xfrm>
            <a:off x="563369" y="473236"/>
            <a:ext cx="11081177" cy="1020602"/>
          </a:xfrm>
        </p:spPr>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781768686"/>
      </p:ext>
    </p:extLst>
  </p:cSld>
  <p:clrMapOvr>
    <a:overrideClrMapping bg1="dk1" tx1="lt1" bg2="dk2" tx2="lt2" accent1="accent1" accent2="accent2" accent3="accent3" accent4="accent4" accent5="accent5" accent6="accent6" hlink="hlink" folHlink="folHlink"/>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_Section title blue">
    <p:bg>
      <p:bgPr>
        <a:solidFill>
          <a:schemeClr val="accent1"/>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6" y="2773636"/>
            <a:ext cx="9601813" cy="731565"/>
          </a:xfrm>
          <a:noFill/>
        </p:spPr>
        <p:txBody>
          <a:bodyPr vert="horz" wrap="square" lIns="0" tIns="0" rIns="0" bIns="0" rtlCol="0" anchor="t" anchorCtr="0">
            <a:noAutofit/>
          </a:bodyPr>
          <a:lstStyle>
            <a:lvl1pPr>
              <a:lnSpc>
                <a:spcPct val="90000"/>
              </a:lnSpc>
              <a:defRPr lang="en-US" sz="5291" b="0" kern="1200" cap="none" spc="-147" baseline="0" dirty="0">
                <a:ln w="3175">
                  <a:noFill/>
                </a:ln>
                <a:solidFill>
                  <a:schemeClr val="tx1"/>
                </a:solidFill>
                <a:effectLst/>
                <a:latin typeface="+mj-lt"/>
                <a:ea typeface="+mn-ea"/>
                <a:cs typeface="Segoe UI" pitchFamily="34" charset="0"/>
              </a:defRPr>
            </a:lvl1pPr>
          </a:lstStyle>
          <a:p>
            <a:pPr marL="0" lvl="0" algn="l" defTabSz="913841" rtl="0" eaLnBrk="1" latinLnBrk="0" hangingPunct="1">
              <a:lnSpc>
                <a:spcPts val="5487"/>
              </a:lnSpc>
              <a:spcBef>
                <a:spcPct val="0"/>
              </a:spcBef>
              <a:buNone/>
            </a:pPr>
            <a:r>
              <a:rPr lang="en-US"/>
              <a:t>Section title</a:t>
            </a:r>
          </a:p>
        </p:txBody>
      </p:sp>
      <p:grpSp>
        <p:nvGrpSpPr>
          <p:cNvPr id="7" name="Group 6">
            <a:extLst>
              <a:ext uri="{FF2B5EF4-FFF2-40B4-BE49-F238E27FC236}">
                <a16:creationId xmlns:a16="http://schemas.microsoft.com/office/drawing/2014/main" id="{94E73804-9B47-4D7E-8A36-A9DB54B0F2BB}"/>
              </a:ext>
            </a:extLst>
          </p:cNvPr>
          <p:cNvGrpSpPr/>
          <p:nvPr userDrawn="1"/>
        </p:nvGrpSpPr>
        <p:grpSpPr>
          <a:xfrm>
            <a:off x="436381" y="6430938"/>
            <a:ext cx="11326085" cy="94962"/>
            <a:chOff x="445128" y="6559056"/>
            <a:chExt cx="11553197" cy="96855"/>
          </a:xfrm>
        </p:grpSpPr>
        <p:sp>
          <p:nvSpPr>
            <p:cNvPr id="8" name="TextBox 7">
              <a:extLst>
                <a:ext uri="{FF2B5EF4-FFF2-40B4-BE49-F238E27FC236}">
                  <a16:creationId xmlns:a16="http://schemas.microsoft.com/office/drawing/2014/main" id="{E7E555FE-1A25-470F-9400-806E2FDA6E45}"/>
                </a:ext>
              </a:extLst>
            </p:cNvPr>
            <p:cNvSpPr txBox="1"/>
            <p:nvPr userDrawn="1"/>
          </p:nvSpPr>
          <p:spPr>
            <a:xfrm>
              <a:off x="445128" y="6559056"/>
              <a:ext cx="979453" cy="96855"/>
            </a:xfrm>
            <a:prstGeom prst="rect">
              <a:avLst/>
            </a:prstGeom>
            <a:noFill/>
          </p:spPr>
          <p:txBody>
            <a:bodyPr wrap="none" lIns="0" tIns="0" rIns="0" bIns="0" rtlCol="0">
              <a:spAutoFit/>
            </a:bodyPr>
            <a:lstStyle/>
            <a:p>
              <a:pPr>
                <a:lnSpc>
                  <a:spcPct val="90000"/>
                </a:lnSpc>
                <a:spcAft>
                  <a:spcPts val="588"/>
                </a:spcAft>
              </a:pPr>
              <a:r>
                <a:rPr lang="en-US" sz="686">
                  <a:solidFill>
                    <a:schemeClr val="tx1"/>
                  </a:solidFill>
                </a:rPr>
                <a:t>© Microsoft Corporation</a:t>
              </a:r>
              <a:endParaRPr lang="en-US" sz="784">
                <a:solidFill>
                  <a:schemeClr val="tx1"/>
                </a:solidFill>
              </a:endParaRPr>
            </a:p>
          </p:txBody>
        </p:sp>
        <p:sp>
          <p:nvSpPr>
            <p:cNvPr id="9" name="Freeform: Shape 8">
              <a:extLst>
                <a:ext uri="{FF2B5EF4-FFF2-40B4-BE49-F238E27FC236}">
                  <a16:creationId xmlns:a16="http://schemas.microsoft.com/office/drawing/2014/main" id="{CADAB30E-A5BE-4BDE-8420-731E8A2CBAB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grpSp>
      <p:sp>
        <p:nvSpPr>
          <p:cNvPr id="4" name="Text Placeholder 3">
            <a:extLst>
              <a:ext uri="{FF2B5EF4-FFF2-40B4-BE49-F238E27FC236}">
                <a16:creationId xmlns:a16="http://schemas.microsoft.com/office/drawing/2014/main" id="{52054665-4AEA-42CF-8F22-4D0CF3B8EDAE}"/>
              </a:ext>
            </a:extLst>
          </p:cNvPr>
          <p:cNvSpPr>
            <a:spLocks noGrp="1"/>
          </p:cNvSpPr>
          <p:nvPr>
            <p:ph type="body" sz="quarter" idx="10"/>
          </p:nvPr>
        </p:nvSpPr>
        <p:spPr>
          <a:xfrm>
            <a:off x="434975" y="2342749"/>
            <a:ext cx="8426450" cy="4308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p:txBody>
      </p:sp>
    </p:spTree>
    <p:extLst>
      <p:ext uri="{BB962C8B-B14F-4D97-AF65-F5344CB8AC3E}">
        <p14:creationId xmlns:p14="http://schemas.microsoft.com/office/powerpoint/2010/main" val="3935378170"/>
      </p:ext>
    </p:extLst>
  </p:cSld>
  <p:clrMapOvr>
    <a:overrideClrMapping bg1="dk1" tx1="lt1" bg2="dk2" tx2="lt2" accent1="accent1" accent2="accent2" accent3="accent3" accent4="accent4" accent5="accent5" accent6="accent6" hlink="hlink" folHlink="folHlink"/>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4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563369" y="1506067"/>
            <a:ext cx="11081177" cy="2396047"/>
          </a:xfrm>
          <a:prstGeom prst="rect">
            <a:avLst/>
          </a:prstGeom>
        </p:spPr>
        <p:txBody>
          <a:bodyPr/>
          <a:lstStyle>
            <a:lvl1pPr marL="284078" indent="-284078">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8840" indent="-274764">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2918" indent="-284078">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6455" indent="-22353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89992" indent="-22353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18"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a:xfrm>
            <a:off x="563369" y="473236"/>
            <a:ext cx="11081177" cy="1020602"/>
          </a:xfrm>
        </p:spPr>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259550090"/>
      </p:ext>
    </p:extLst>
  </p:cSld>
  <p:clrMapOvr>
    <a:overrideClrMapping bg1="dk1" tx1="lt1" bg2="dk2" tx2="lt2" accent1="accent1" accent2="accent2" accent3="accent3" accent4="accent4" accent5="accent5" accent6="accent6" hlink="hlink" folHlink="folHlink"/>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5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563369" y="1506067"/>
            <a:ext cx="11081177" cy="2396047"/>
          </a:xfrm>
          <a:prstGeom prst="rect">
            <a:avLst/>
          </a:prstGeom>
        </p:spPr>
        <p:txBody>
          <a:bodyPr/>
          <a:lstStyle>
            <a:lvl1pPr marL="284023" indent="-28402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8733" indent="-274711">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2756" indent="-28402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6250" indent="-223494">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89744" indent="-223494">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3" y="6238878"/>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1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a:xfrm>
            <a:off x="563369" y="473236"/>
            <a:ext cx="11081177" cy="1020602"/>
          </a:xfrm>
        </p:spPr>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750282727"/>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ection Titl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F93B36-76D9-40EB-AE13-066F732C86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7" name="Rectangle 6">
            <a:extLst>
              <a:ext uri="{FF2B5EF4-FFF2-40B4-BE49-F238E27FC236}">
                <a16:creationId xmlns:a16="http://schemas.microsoft.com/office/drawing/2014/main" id="{0FB2B5CE-AA60-483A-89F4-46EEEC6891E6}"/>
              </a:ext>
            </a:extLst>
          </p:cNvPr>
          <p:cNvSpPr/>
          <p:nvPr userDrawn="1"/>
        </p:nvSpPr>
        <p:spPr bwMode="auto">
          <a:xfrm>
            <a:off x="0" y="0"/>
            <a:ext cx="12191998" cy="6857999"/>
          </a:xfrm>
          <a:prstGeom prst="rect">
            <a:avLst/>
          </a:prstGeom>
          <a:solidFill>
            <a:schemeClr val="accent1">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p>
            <a:pPr algn="l"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529"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32659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63369" y="473236"/>
            <a:ext cx="11081177" cy="1020602"/>
          </a:xfrm>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35098CE-1BC0-4F62-97B9-03F11A4C0A4C}"/>
              </a:ext>
            </a:extLst>
          </p:cNvPr>
          <p:cNvSpPr>
            <a:spLocks noGrp="1"/>
          </p:cNvSpPr>
          <p:nvPr>
            <p:ph type="sldNum" sz="quarter" idx="12"/>
          </p:nvPr>
        </p:nvSpPr>
        <p:spPr>
          <a:xfrm>
            <a:off x="11734142" y="6401594"/>
            <a:ext cx="366667" cy="365125"/>
          </a:xfrm>
          <a:prstGeom prst="rect">
            <a:avLst/>
          </a:prstGeom>
        </p:spPr>
        <p:txBody>
          <a:bodyPr/>
          <a:lstStyle/>
          <a:p>
            <a:fld id="{7B76384A-BF72-4EC3-9EB1-950545506B9E}" type="slidenum">
              <a:rPr lang="en-IN" smtClean="0"/>
              <a:t>‹Nº›</a:t>
            </a:fld>
            <a:endParaRPr lang="en-IN"/>
          </a:p>
        </p:txBody>
      </p:sp>
    </p:spTree>
    <p:extLst>
      <p:ext uri="{BB962C8B-B14F-4D97-AF65-F5344CB8AC3E}">
        <p14:creationId xmlns:p14="http://schemas.microsoft.com/office/powerpoint/2010/main" val="307137921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67927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02455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00696659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Section Titl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2F0BEF-D9F9-4BEF-9C52-020ADDACF3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Rectangle 8">
            <a:extLst>
              <a:ext uri="{FF2B5EF4-FFF2-40B4-BE49-F238E27FC236}">
                <a16:creationId xmlns:a16="http://schemas.microsoft.com/office/drawing/2014/main" id="{C1AF8D31-8977-4D8B-85C8-54E9322D496C}"/>
              </a:ext>
            </a:extLst>
          </p:cNvPr>
          <p:cNvSpPr/>
          <p:nvPr userDrawn="1"/>
        </p:nvSpPr>
        <p:spPr bwMode="auto">
          <a:xfrm>
            <a:off x="0" y="0"/>
            <a:ext cx="12191998" cy="6857999"/>
          </a:xfrm>
          <a:prstGeom prst="rect">
            <a:avLst/>
          </a:prstGeom>
          <a:solidFill>
            <a:schemeClr val="accent1">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p>
            <a:pPr algn="l"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529"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531120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Section Titl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6BD053-B6AD-4623-95A9-E6FB9E9A7E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7" cy="6858000"/>
          </a:xfrm>
          <a:prstGeom prst="rect">
            <a:avLst/>
          </a:prstGeom>
        </p:spPr>
      </p:pic>
      <p:sp>
        <p:nvSpPr>
          <p:cNvPr id="9" name="Rectangle 8">
            <a:extLst>
              <a:ext uri="{FF2B5EF4-FFF2-40B4-BE49-F238E27FC236}">
                <a16:creationId xmlns:a16="http://schemas.microsoft.com/office/drawing/2014/main" id="{C1AF8D31-8977-4D8B-85C8-54E9322D496C}"/>
              </a:ext>
            </a:extLst>
          </p:cNvPr>
          <p:cNvSpPr/>
          <p:nvPr userDrawn="1"/>
        </p:nvSpPr>
        <p:spPr bwMode="auto">
          <a:xfrm>
            <a:off x="0" y="11880"/>
            <a:ext cx="12191998" cy="6857999"/>
          </a:xfrm>
          <a:prstGeom prst="rect">
            <a:avLst/>
          </a:prstGeom>
          <a:solidFill>
            <a:schemeClr val="accent1">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p>
            <a:pPr algn="l"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529"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0736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B11B3-6001-4327-9C94-1B467A0FEA30}"/>
              </a:ext>
            </a:extLst>
          </p:cNvPr>
          <p:cNvSpPr>
            <a:spLocks noGrp="1"/>
          </p:cNvSpPr>
          <p:nvPr>
            <p:ph type="title"/>
          </p:nvPr>
        </p:nvSpPr>
        <p:spPr>
          <a:xfrm>
            <a:off x="588263" y="457200"/>
            <a:ext cx="11018520" cy="430887"/>
          </a:xfrm>
        </p:spPr>
        <p:txBody>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66353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Section Titl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35B32C-770E-4F1A-9192-967E5B373B1E}"/>
              </a:ext>
            </a:extLst>
          </p:cNvPr>
          <p:cNvPicPr>
            <a:picLocks noChangeAspect="1"/>
          </p:cNvPicPr>
          <p:nvPr userDrawn="1"/>
        </p:nvPicPr>
        <p:blipFill>
          <a:blip r:embed="rId2"/>
          <a:stretch>
            <a:fillRect/>
          </a:stretch>
        </p:blipFill>
        <p:spPr>
          <a:xfrm>
            <a:off x="2" y="0"/>
            <a:ext cx="12191996" cy="6858970"/>
          </a:xfrm>
          <a:prstGeom prst="rect">
            <a:avLst/>
          </a:prstGeom>
        </p:spPr>
      </p:pic>
      <p:sp>
        <p:nvSpPr>
          <p:cNvPr id="9" name="Rectangle 8">
            <a:extLst>
              <a:ext uri="{FF2B5EF4-FFF2-40B4-BE49-F238E27FC236}">
                <a16:creationId xmlns:a16="http://schemas.microsoft.com/office/drawing/2014/main" id="{C1AF8D31-8977-4D8B-85C8-54E9322D496C}"/>
              </a:ext>
            </a:extLst>
          </p:cNvPr>
          <p:cNvSpPr/>
          <p:nvPr userDrawn="1"/>
        </p:nvSpPr>
        <p:spPr bwMode="auto">
          <a:xfrm>
            <a:off x="0" y="0"/>
            <a:ext cx="12191998" cy="6857999"/>
          </a:xfrm>
          <a:prstGeom prst="rect">
            <a:avLst/>
          </a:prstGeom>
          <a:solidFill>
            <a:schemeClr val="accent1">
              <a:alpha val="69804"/>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p>
            <a:pPr algn="l"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529"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84096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48278909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812726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bg>
      <p:bgRef idx="1001">
        <a:schemeClr val="bg2"/>
      </p:bgRef>
    </p:bg>
    <p:spTree>
      <p:nvGrpSpPr>
        <p:cNvPr id="1" name=""/>
        <p:cNvGrpSpPr/>
        <p:nvPr/>
      </p:nvGrpSpPr>
      <p:grpSpPr>
        <a:xfrm>
          <a:off x="0" y="0"/>
          <a:ext cx="0" cy="0"/>
          <a:chOff x="0" y="0"/>
          <a:chExt cx="0" cy="0"/>
        </a:xfrm>
      </p:grpSpPr>
      <p:pic>
        <p:nvPicPr>
          <p:cNvPr id="10" name="MS logo gray - EMF" descr="Microsoft logo, gray text version">
            <a:extLst>
              <a:ext uri="{FF2B5EF4-FFF2-40B4-BE49-F238E27FC236}">
                <a16:creationId xmlns:a16="http://schemas.microsoft.com/office/drawing/2014/main" id="{A9F5AF9C-080C-4E3C-92EA-67D4B3D99F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8749207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slide">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655746-0C3B-471F-A078-7ABA6DFB596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C53D068-1EFE-4D02-84E8-90FD7FBD3FAB}"/>
              </a:ext>
            </a:extLst>
          </p:cNvPr>
          <p:cNvSpPr/>
          <p:nvPr userDrawn="1"/>
        </p:nvSpPr>
        <p:spPr bwMode="auto">
          <a:xfrm>
            <a:off x="1" y="0"/>
            <a:ext cx="9009380" cy="6857999"/>
          </a:xfrm>
          <a:prstGeom prst="rect">
            <a:avLst/>
          </a:prstGeom>
          <a:gradFill flip="none" rotWithShape="1">
            <a:gsLst>
              <a:gs pos="0">
                <a:schemeClr val="bg1">
                  <a:alpha val="0"/>
                </a:schemeClr>
              </a:gs>
              <a:gs pos="100000">
                <a:schemeClr val="bg1">
                  <a:alpha val="9200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p>
            <a:pPr algn="l"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6" name="MS logo gray - EMF" descr="Microsoft logo, gray text version">
            <a:extLst>
              <a:ext uri="{FF2B5EF4-FFF2-40B4-BE49-F238E27FC236}">
                <a16:creationId xmlns:a16="http://schemas.microsoft.com/office/drawing/2014/main" id="{BC5F6987-CC3A-4E6C-894C-CBF9ADBA60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spTree>
    <p:custDataLst>
      <p:tags r:id="rId1"/>
    </p:custDataLst>
    <p:extLst>
      <p:ext uri="{BB962C8B-B14F-4D97-AF65-F5344CB8AC3E}">
        <p14:creationId xmlns:p14="http://schemas.microsoft.com/office/powerpoint/2010/main" val="36208358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6" name="MS logo gray - EMF" descr="Microsoft logo, gray text version">
            <a:extLst>
              <a:ext uri="{FF2B5EF4-FFF2-40B4-BE49-F238E27FC236}">
                <a16:creationId xmlns:a16="http://schemas.microsoft.com/office/drawing/2014/main" id="{BC5F6987-CC3A-4E6C-894C-CBF9ADBA60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spTree>
    <p:extLst>
      <p:ext uri="{BB962C8B-B14F-4D97-AF65-F5344CB8AC3E}">
        <p14:creationId xmlns:p14="http://schemas.microsoft.com/office/powerpoint/2010/main" val="28199490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logo slide 2">
    <p:bg>
      <p:bgPr>
        <a:solidFill>
          <a:schemeClr val="tx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solidFill>
                  <a:schemeClr val="bg1"/>
                </a:solidFill>
                <a:cs typeface="Segoe UI" pitchFamily="34" charset="0"/>
              </a:rPr>
              <a:t>© Copyright Microsoft Corporation. All rights reserved. </a:t>
            </a:r>
          </a:p>
        </p:txBody>
      </p:sp>
      <p:pic>
        <p:nvPicPr>
          <p:cNvPr id="4" name="Picture 3">
            <a:extLst>
              <a:ext uri="{FF2B5EF4-FFF2-40B4-BE49-F238E27FC236}">
                <a16:creationId xmlns:a16="http://schemas.microsoft.com/office/drawing/2014/main" id="{51DB862E-72AA-4C30-A691-0483264F19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522" y="407277"/>
            <a:ext cx="1765795" cy="649629"/>
          </a:xfrm>
          <a:prstGeom prst="rect">
            <a:avLst/>
          </a:prstGeom>
        </p:spPr>
      </p:pic>
    </p:spTree>
    <p:extLst>
      <p:ext uri="{BB962C8B-B14F-4D97-AF65-F5344CB8AC3E}">
        <p14:creationId xmlns:p14="http://schemas.microsoft.com/office/powerpoint/2010/main" val="12801051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520017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librar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63546" y="425183"/>
            <a:ext cx="5288906" cy="120674"/>
          </a:xfrm>
        </p:spPr>
        <p:txBody>
          <a:bodyPr wrap="square" lIns="0" tIns="0" rIns="0" bIns="0" anchor="ctr">
            <a:spAutoFit/>
          </a:bodyPr>
          <a:lstStyle>
            <a:lvl1pPr>
              <a:defRPr sz="784" spc="0">
                <a:gradFill>
                  <a:gsLst>
                    <a:gs pos="0">
                      <a:schemeClr val="tx1">
                        <a:lumMod val="60000"/>
                        <a:lumOff val="40000"/>
                      </a:schemeClr>
                    </a:gs>
                    <a:gs pos="100000">
                      <a:schemeClr val="tx1">
                        <a:lumMod val="60000"/>
                        <a:lumOff val="40000"/>
                      </a:schemeClr>
                    </a:gs>
                  </a:gsLst>
                  <a:lin ang="5400000" scaled="0"/>
                </a:gradFill>
                <a:latin typeface="Segoe UI Semibold" panose="020B0702040204020203" pitchFamily="34" charset="0"/>
                <a:cs typeface="Segoe UI Semibold" panose="020B0702040204020203" pitchFamily="34" charset="0"/>
              </a:defRPr>
            </a:lvl1pPr>
          </a:lstStyle>
          <a:p>
            <a:r>
              <a:rPr lang="en-US"/>
              <a:t>Section title</a:t>
            </a:r>
          </a:p>
        </p:txBody>
      </p:sp>
      <p:sp>
        <p:nvSpPr>
          <p:cNvPr id="3" name="TextBox 2"/>
          <p:cNvSpPr txBox="1"/>
          <p:nvPr userDrawn="1"/>
        </p:nvSpPr>
        <p:spPr>
          <a:xfrm>
            <a:off x="445198" y="431210"/>
            <a:ext cx="2065142" cy="108619"/>
          </a:xfrm>
          <a:prstGeom prst="rect">
            <a:avLst/>
          </a:prstGeom>
        </p:spPr>
        <p:txBody>
          <a:bodyPr vert="horz" wrap="square" lIns="0" tIns="0" rIns="0" bIns="0" rtlCol="0" anchor="ctr">
            <a:spAutoFit/>
          </a:bodyPr>
          <a:lstStyle>
            <a:lvl1pPr algn="l" defTabSz="932742" eaLnBrk="1" latinLnBrk="0" hangingPunct="1">
              <a:lnSpc>
                <a:spcPct val="90000"/>
              </a:lnSpc>
              <a:spcBef>
                <a:spcPct val="0"/>
              </a:spcBef>
              <a:buNone/>
              <a:defRPr lang="en-US" sz="1000" b="0" cap="none" spc="0" baseline="0" dirty="0" smtClean="0">
                <a:ln w="3175">
                  <a:noFill/>
                </a:ln>
                <a:gradFill>
                  <a:gsLst>
                    <a:gs pos="0">
                      <a:schemeClr val="tx1">
                        <a:lumMod val="60000"/>
                        <a:lumOff val="40000"/>
                      </a:schemeClr>
                    </a:gs>
                    <a:gs pos="100000">
                      <a:schemeClr val="tx1">
                        <a:lumMod val="60000"/>
                        <a:lumOff val="40000"/>
                      </a:schemeClr>
                    </a:gs>
                  </a:gsLst>
                  <a:lin ang="5400000" scaled="0"/>
                </a:gradFill>
                <a:effectLst/>
                <a:cs typeface="Segoe UI" pitchFamily="34" charset="0"/>
              </a:defRPr>
            </a:lvl1pPr>
          </a:lstStyle>
          <a:p>
            <a:pPr lvl="0"/>
            <a:r>
              <a:rPr lang="en-US" sz="784">
                <a:latin typeface="Segoe UI Semibold" panose="020B0702040204020203" pitchFamily="34" charset="0"/>
                <a:cs typeface="Segoe UI Semibold" panose="020B0702040204020203" pitchFamily="34" charset="0"/>
              </a:rPr>
              <a:t>Monoline icons   </a:t>
            </a:r>
            <a:r>
              <a:rPr lang="en-US" sz="784" b="0" kern="1200" cap="none" spc="0" baseline="0">
                <a:ln w="3175">
                  <a:noFill/>
                </a:ln>
                <a:gradFill>
                  <a:gsLst>
                    <a:gs pos="0">
                      <a:schemeClr val="tx1">
                        <a:lumMod val="60000"/>
                        <a:lumOff val="40000"/>
                      </a:schemeClr>
                    </a:gs>
                    <a:gs pos="100000">
                      <a:schemeClr val="tx1">
                        <a:lumMod val="60000"/>
                        <a:lumOff val="40000"/>
                      </a:schemeClr>
                    </a:gs>
                  </a:gsLst>
                  <a:lin ang="5400000" scaled="0"/>
                </a:gradFill>
                <a:effectLst/>
                <a:latin typeface="+mn-lt"/>
                <a:ea typeface="+mn-ea"/>
                <a:cs typeface="Segoe UI Semibold" panose="020B0702040204020203" pitchFamily="34" charset="0"/>
              </a:rPr>
              <a:t>/   PowerPoint</a:t>
            </a:r>
            <a:endParaRPr lang="en-US" sz="784">
              <a:latin typeface="+mn-lt"/>
              <a:cs typeface="Segoe UI Semibold" panose="020B0702040204020203" pitchFamily="34" charset="0"/>
            </a:endParaRPr>
          </a:p>
        </p:txBody>
      </p:sp>
      <p:grpSp>
        <p:nvGrpSpPr>
          <p:cNvPr id="4" name="Group 3"/>
          <p:cNvGrpSpPr>
            <a:grpSpLocks noChangeAspect="1"/>
          </p:cNvGrpSpPr>
          <p:nvPr userDrawn="1"/>
        </p:nvGrpSpPr>
        <p:grpSpPr>
          <a:xfrm>
            <a:off x="11023168" y="412549"/>
            <a:ext cx="719065" cy="153377"/>
            <a:chOff x="4846638" y="3441700"/>
            <a:chExt cx="5910262" cy="1260475"/>
          </a:xfrm>
        </p:grpSpPr>
        <p:sp>
          <p:nvSpPr>
            <p:cNvPr id="5" name="Freeform 27"/>
            <p:cNvSpPr>
              <a:spLocks noEditPoints="1"/>
            </p:cNvSpPr>
            <p:nvPr/>
          </p:nvSpPr>
          <p:spPr bwMode="auto">
            <a:xfrm>
              <a:off x="6484938" y="3636963"/>
              <a:ext cx="4271962" cy="823913"/>
            </a:xfrm>
            <a:custGeom>
              <a:avLst/>
              <a:gdLst>
                <a:gd name="T0" fmla="*/ 218 w 1139"/>
                <a:gd name="T1" fmla="*/ 217 h 220"/>
                <a:gd name="T2" fmla="*/ 170 w 1139"/>
                <a:gd name="T3" fmla="*/ 15 h 220"/>
                <a:gd name="T4" fmla="*/ 0 w 1139"/>
                <a:gd name="T5" fmla="*/ 15 h 220"/>
                <a:gd name="T6" fmla="*/ 33 w 1139"/>
                <a:gd name="T7" fmla="*/ 62 h 220"/>
                <a:gd name="T8" fmla="*/ 121 w 1139"/>
                <a:gd name="T9" fmla="*/ 217 h 220"/>
                <a:gd name="T10" fmla="*/ 268 w 1139"/>
                <a:gd name="T11" fmla="*/ 11 h 220"/>
                <a:gd name="T12" fmla="*/ 254 w 1139"/>
                <a:gd name="T13" fmla="*/ 44 h 220"/>
                <a:gd name="T14" fmla="*/ 289 w 1139"/>
                <a:gd name="T15" fmla="*/ 31 h 220"/>
                <a:gd name="T16" fmla="*/ 285 w 1139"/>
                <a:gd name="T17" fmla="*/ 72 h 220"/>
                <a:gd name="T18" fmla="*/ 285 w 1139"/>
                <a:gd name="T19" fmla="*/ 217 h 220"/>
                <a:gd name="T20" fmla="*/ 345 w 1139"/>
                <a:gd name="T21" fmla="*/ 79 h 220"/>
                <a:gd name="T22" fmla="*/ 318 w 1139"/>
                <a:gd name="T23" fmla="*/ 185 h 220"/>
                <a:gd name="T24" fmla="*/ 421 w 1139"/>
                <a:gd name="T25" fmla="*/ 211 h 220"/>
                <a:gd name="T26" fmla="*/ 420 w 1139"/>
                <a:gd name="T27" fmla="*/ 180 h 220"/>
                <a:gd name="T28" fmla="*/ 356 w 1139"/>
                <a:gd name="T29" fmla="*/ 180 h 220"/>
                <a:gd name="T30" fmla="*/ 388 w 1139"/>
                <a:gd name="T31" fmla="*/ 97 h 220"/>
                <a:gd name="T32" fmla="*/ 422 w 1139"/>
                <a:gd name="T33" fmla="*/ 76 h 220"/>
                <a:gd name="T34" fmla="*/ 386 w 1139"/>
                <a:gd name="T35" fmla="*/ 69 h 220"/>
                <a:gd name="T36" fmla="*/ 447 w 1139"/>
                <a:gd name="T37" fmla="*/ 72 h 220"/>
                <a:gd name="T38" fmla="*/ 481 w 1139"/>
                <a:gd name="T39" fmla="*/ 143 h 220"/>
                <a:gd name="T40" fmla="*/ 522 w 1139"/>
                <a:gd name="T41" fmla="*/ 102 h 220"/>
                <a:gd name="T42" fmla="*/ 531 w 1139"/>
                <a:gd name="T43" fmla="*/ 72 h 220"/>
                <a:gd name="T44" fmla="*/ 517 w 1139"/>
                <a:gd name="T45" fmla="*/ 70 h 220"/>
                <a:gd name="T46" fmla="*/ 481 w 1139"/>
                <a:gd name="T47" fmla="*/ 97 h 220"/>
                <a:gd name="T48" fmla="*/ 534 w 1139"/>
                <a:gd name="T49" fmla="*/ 146 h 220"/>
                <a:gd name="T50" fmla="*/ 662 w 1139"/>
                <a:gd name="T51" fmla="*/ 199 h 220"/>
                <a:gd name="T52" fmla="*/ 610 w 1139"/>
                <a:gd name="T53" fmla="*/ 69 h 220"/>
                <a:gd name="T54" fmla="*/ 569 w 1139"/>
                <a:gd name="T55" fmla="*/ 145 h 220"/>
                <a:gd name="T56" fmla="*/ 636 w 1139"/>
                <a:gd name="T57" fmla="*/ 109 h 220"/>
                <a:gd name="T58" fmla="*/ 609 w 1139"/>
                <a:gd name="T59" fmla="*/ 192 h 220"/>
                <a:gd name="T60" fmla="*/ 698 w 1139"/>
                <a:gd name="T61" fmla="*/ 113 h 220"/>
                <a:gd name="T62" fmla="*/ 733 w 1139"/>
                <a:gd name="T63" fmla="*/ 156 h 220"/>
                <a:gd name="T64" fmla="*/ 760 w 1139"/>
                <a:gd name="T65" fmla="*/ 179 h 220"/>
                <a:gd name="T66" fmla="*/ 700 w 1139"/>
                <a:gd name="T67" fmla="*/ 180 h 220"/>
                <a:gd name="T68" fmla="*/ 699 w 1139"/>
                <a:gd name="T69" fmla="*/ 212 h 220"/>
                <a:gd name="T70" fmla="*/ 779 w 1139"/>
                <a:gd name="T71" fmla="*/ 208 h 220"/>
                <a:gd name="T72" fmla="*/ 757 w 1139"/>
                <a:gd name="T73" fmla="*/ 132 h 220"/>
                <a:gd name="T74" fmla="*/ 738 w 1139"/>
                <a:gd name="T75" fmla="*/ 100 h 220"/>
                <a:gd name="T76" fmla="*/ 785 w 1139"/>
                <a:gd name="T77" fmla="*/ 105 h 220"/>
                <a:gd name="T78" fmla="*/ 786 w 1139"/>
                <a:gd name="T79" fmla="*/ 75 h 220"/>
                <a:gd name="T80" fmla="*/ 886 w 1139"/>
                <a:gd name="T81" fmla="*/ 69 h 220"/>
                <a:gd name="T82" fmla="*/ 829 w 1139"/>
                <a:gd name="T83" fmla="*/ 200 h 220"/>
                <a:gd name="T84" fmla="*/ 958 w 1139"/>
                <a:gd name="T85" fmla="*/ 143 h 220"/>
                <a:gd name="T86" fmla="*/ 884 w 1139"/>
                <a:gd name="T87" fmla="*/ 192 h 220"/>
                <a:gd name="T88" fmla="*/ 855 w 1139"/>
                <a:gd name="T89" fmla="*/ 109 h 220"/>
                <a:gd name="T90" fmla="*/ 922 w 1139"/>
                <a:gd name="T91" fmla="*/ 144 h 220"/>
                <a:gd name="T92" fmla="*/ 1104 w 1139"/>
                <a:gd name="T93" fmla="*/ 100 h 220"/>
                <a:gd name="T94" fmla="*/ 1124 w 1139"/>
                <a:gd name="T95" fmla="*/ 192 h 220"/>
                <a:gd name="T96" fmla="*/ 1139 w 1139"/>
                <a:gd name="T97" fmla="*/ 187 h 220"/>
                <a:gd name="T98" fmla="*/ 1128 w 1139"/>
                <a:gd name="T99" fmla="*/ 219 h 220"/>
                <a:gd name="T100" fmla="*/ 1070 w 1139"/>
                <a:gd name="T101" fmla="*/ 100 h 220"/>
                <a:gd name="T102" fmla="*/ 985 w 1139"/>
                <a:gd name="T103" fmla="*/ 217 h 220"/>
                <a:gd name="T104" fmla="*/ 961 w 1139"/>
                <a:gd name="T105" fmla="*/ 72 h 220"/>
                <a:gd name="T106" fmla="*/ 991 w 1139"/>
                <a:gd name="T107" fmla="*/ 25 h 220"/>
                <a:gd name="T108" fmla="*/ 1056 w 1139"/>
                <a:gd name="T109" fmla="*/ 3 h 220"/>
                <a:gd name="T110" fmla="*/ 1056 w 1139"/>
                <a:gd name="T111" fmla="*/ 32 h 220"/>
                <a:gd name="T112" fmla="*/ 1019 w 1139"/>
                <a:gd name="T113" fmla="*/ 54 h 220"/>
                <a:gd name="T114" fmla="*/ 1070 w 1139"/>
                <a:gd name="T115" fmla="*/ 40 h 220"/>
                <a:gd name="T116" fmla="*/ 1104 w 1139"/>
                <a:gd name="T117" fmla="*/ 29 h 220"/>
                <a:gd name="T118" fmla="*/ 1139 w 1139"/>
                <a:gd name="T119"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9" h="220">
                  <a:moveTo>
                    <a:pt x="184" y="62"/>
                  </a:moveTo>
                  <a:cubicBezTo>
                    <a:pt x="184" y="217"/>
                    <a:pt x="184" y="217"/>
                    <a:pt x="184" y="217"/>
                  </a:cubicBezTo>
                  <a:cubicBezTo>
                    <a:pt x="218" y="217"/>
                    <a:pt x="218" y="217"/>
                    <a:pt x="218" y="217"/>
                  </a:cubicBezTo>
                  <a:cubicBezTo>
                    <a:pt x="218" y="15"/>
                    <a:pt x="218" y="15"/>
                    <a:pt x="218" y="15"/>
                  </a:cubicBezTo>
                  <a:cubicBezTo>
                    <a:pt x="218" y="15"/>
                    <a:pt x="218" y="15"/>
                    <a:pt x="218" y="15"/>
                  </a:cubicBezTo>
                  <a:cubicBezTo>
                    <a:pt x="170" y="15"/>
                    <a:pt x="170" y="15"/>
                    <a:pt x="170" y="15"/>
                  </a:cubicBezTo>
                  <a:cubicBezTo>
                    <a:pt x="109" y="165"/>
                    <a:pt x="109" y="165"/>
                    <a:pt x="109" y="165"/>
                  </a:cubicBezTo>
                  <a:cubicBezTo>
                    <a:pt x="50" y="15"/>
                    <a:pt x="50" y="15"/>
                    <a:pt x="50" y="15"/>
                  </a:cubicBezTo>
                  <a:cubicBezTo>
                    <a:pt x="0" y="15"/>
                    <a:pt x="0" y="15"/>
                    <a:pt x="0" y="15"/>
                  </a:cubicBezTo>
                  <a:cubicBezTo>
                    <a:pt x="0" y="217"/>
                    <a:pt x="0" y="217"/>
                    <a:pt x="0" y="217"/>
                  </a:cubicBezTo>
                  <a:cubicBezTo>
                    <a:pt x="33" y="217"/>
                    <a:pt x="33" y="217"/>
                    <a:pt x="33" y="217"/>
                  </a:cubicBezTo>
                  <a:cubicBezTo>
                    <a:pt x="33" y="62"/>
                    <a:pt x="33" y="62"/>
                    <a:pt x="33" y="62"/>
                  </a:cubicBezTo>
                  <a:cubicBezTo>
                    <a:pt x="34" y="62"/>
                    <a:pt x="34" y="62"/>
                    <a:pt x="34" y="62"/>
                  </a:cubicBezTo>
                  <a:cubicBezTo>
                    <a:pt x="96" y="217"/>
                    <a:pt x="96" y="217"/>
                    <a:pt x="96" y="217"/>
                  </a:cubicBezTo>
                  <a:cubicBezTo>
                    <a:pt x="121" y="217"/>
                    <a:pt x="121" y="217"/>
                    <a:pt x="121" y="217"/>
                  </a:cubicBezTo>
                  <a:cubicBezTo>
                    <a:pt x="183" y="62"/>
                    <a:pt x="183" y="62"/>
                    <a:pt x="183" y="62"/>
                  </a:cubicBezTo>
                  <a:lnTo>
                    <a:pt x="184" y="62"/>
                  </a:lnTo>
                  <a:close/>
                  <a:moveTo>
                    <a:pt x="268" y="11"/>
                  </a:moveTo>
                  <a:cubicBezTo>
                    <a:pt x="263" y="11"/>
                    <a:pt x="258" y="13"/>
                    <a:pt x="254" y="16"/>
                  </a:cubicBezTo>
                  <a:cubicBezTo>
                    <a:pt x="250" y="20"/>
                    <a:pt x="248" y="25"/>
                    <a:pt x="248" y="31"/>
                  </a:cubicBezTo>
                  <a:cubicBezTo>
                    <a:pt x="248" y="36"/>
                    <a:pt x="250" y="41"/>
                    <a:pt x="254" y="44"/>
                  </a:cubicBezTo>
                  <a:cubicBezTo>
                    <a:pt x="258" y="48"/>
                    <a:pt x="263" y="50"/>
                    <a:pt x="268" y="50"/>
                  </a:cubicBezTo>
                  <a:cubicBezTo>
                    <a:pt x="274" y="50"/>
                    <a:pt x="279" y="48"/>
                    <a:pt x="283" y="44"/>
                  </a:cubicBezTo>
                  <a:cubicBezTo>
                    <a:pt x="287" y="41"/>
                    <a:pt x="289" y="36"/>
                    <a:pt x="289" y="31"/>
                  </a:cubicBezTo>
                  <a:cubicBezTo>
                    <a:pt x="289" y="25"/>
                    <a:pt x="287" y="20"/>
                    <a:pt x="283" y="17"/>
                  </a:cubicBezTo>
                  <a:cubicBezTo>
                    <a:pt x="279" y="13"/>
                    <a:pt x="274" y="11"/>
                    <a:pt x="268" y="11"/>
                  </a:cubicBezTo>
                  <a:close/>
                  <a:moveTo>
                    <a:pt x="285" y="72"/>
                  </a:moveTo>
                  <a:cubicBezTo>
                    <a:pt x="251" y="72"/>
                    <a:pt x="251" y="72"/>
                    <a:pt x="251" y="72"/>
                  </a:cubicBezTo>
                  <a:cubicBezTo>
                    <a:pt x="251" y="217"/>
                    <a:pt x="251" y="217"/>
                    <a:pt x="251" y="217"/>
                  </a:cubicBezTo>
                  <a:cubicBezTo>
                    <a:pt x="285" y="217"/>
                    <a:pt x="285" y="217"/>
                    <a:pt x="285" y="217"/>
                  </a:cubicBezTo>
                  <a:cubicBezTo>
                    <a:pt x="285" y="72"/>
                    <a:pt x="285" y="72"/>
                    <a:pt x="285" y="72"/>
                  </a:cubicBezTo>
                  <a:close/>
                  <a:moveTo>
                    <a:pt x="386" y="69"/>
                  </a:move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6"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ubicBezTo>
                    <a:pt x="399" y="69"/>
                    <a:pt x="393" y="69"/>
                    <a:pt x="386" y="69"/>
                  </a:cubicBezTo>
                  <a:close/>
                  <a:moveTo>
                    <a:pt x="481" y="97"/>
                  </a:move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ubicBezTo>
                    <a:pt x="517" y="70"/>
                    <a:pt x="517" y="70"/>
                    <a:pt x="517" y="70"/>
                  </a:cubicBezTo>
                  <a:cubicBezTo>
                    <a:pt x="509" y="70"/>
                    <a:pt x="501" y="72"/>
                    <a:pt x="495" y="78"/>
                  </a:cubicBezTo>
                  <a:cubicBezTo>
                    <a:pt x="489" y="83"/>
                    <a:pt x="485" y="89"/>
                    <a:pt x="482" y="97"/>
                  </a:cubicBezTo>
                  <a:lnTo>
                    <a:pt x="481" y="97"/>
                  </a:lnTo>
                  <a:close/>
                  <a:moveTo>
                    <a:pt x="610" y="69"/>
                  </a:moveTo>
                  <a:cubicBezTo>
                    <a:pt x="586" y="69"/>
                    <a:pt x="567" y="76"/>
                    <a:pt x="554" y="89"/>
                  </a:cubicBezTo>
                  <a:cubicBezTo>
                    <a:pt x="540" y="103"/>
                    <a:pt x="534" y="122"/>
                    <a:pt x="534" y="146"/>
                  </a:cubicBezTo>
                  <a:cubicBezTo>
                    <a:pt x="534" y="169"/>
                    <a:pt x="540" y="187"/>
                    <a:pt x="553" y="200"/>
                  </a:cubicBezTo>
                  <a:cubicBezTo>
                    <a:pt x="567" y="213"/>
                    <a:pt x="584" y="220"/>
                    <a:pt x="607" y="220"/>
                  </a:cubicBezTo>
                  <a:cubicBezTo>
                    <a:pt x="630" y="220"/>
                    <a:pt x="648" y="213"/>
                    <a:pt x="662" y="199"/>
                  </a:cubicBezTo>
                  <a:cubicBezTo>
                    <a:pt x="675" y="185"/>
                    <a:pt x="682" y="166"/>
                    <a:pt x="682" y="143"/>
                  </a:cubicBezTo>
                  <a:cubicBezTo>
                    <a:pt x="682" y="120"/>
                    <a:pt x="676" y="102"/>
                    <a:pt x="663" y="89"/>
                  </a:cubicBezTo>
                  <a:cubicBezTo>
                    <a:pt x="650" y="75"/>
                    <a:pt x="632" y="69"/>
                    <a:pt x="610" y="69"/>
                  </a:cubicBezTo>
                  <a:close/>
                  <a:moveTo>
                    <a:pt x="609" y="192"/>
                  </a:moveTo>
                  <a:cubicBezTo>
                    <a:pt x="596" y="192"/>
                    <a:pt x="586" y="188"/>
                    <a:pt x="579" y="180"/>
                  </a:cubicBezTo>
                  <a:cubicBezTo>
                    <a:pt x="572" y="172"/>
                    <a:pt x="569" y="160"/>
                    <a:pt x="569" y="145"/>
                  </a:cubicBezTo>
                  <a:cubicBezTo>
                    <a:pt x="569" y="130"/>
                    <a:pt x="572" y="118"/>
                    <a:pt x="579" y="109"/>
                  </a:cubicBezTo>
                  <a:cubicBezTo>
                    <a:pt x="586" y="101"/>
                    <a:pt x="596" y="97"/>
                    <a:pt x="608" y="97"/>
                  </a:cubicBezTo>
                  <a:cubicBezTo>
                    <a:pt x="620" y="97"/>
                    <a:pt x="630" y="101"/>
                    <a:pt x="636" y="109"/>
                  </a:cubicBezTo>
                  <a:cubicBezTo>
                    <a:pt x="643" y="117"/>
                    <a:pt x="647" y="129"/>
                    <a:pt x="647" y="144"/>
                  </a:cubicBezTo>
                  <a:cubicBezTo>
                    <a:pt x="647" y="160"/>
                    <a:pt x="644" y="172"/>
                    <a:pt x="637" y="180"/>
                  </a:cubicBezTo>
                  <a:cubicBezTo>
                    <a:pt x="631" y="188"/>
                    <a:pt x="621" y="192"/>
                    <a:pt x="609" y="192"/>
                  </a:cubicBezTo>
                  <a:close/>
                  <a:moveTo>
                    <a:pt x="754" y="69"/>
                  </a:moveTo>
                  <a:cubicBezTo>
                    <a:pt x="737" y="69"/>
                    <a:pt x="724" y="73"/>
                    <a:pt x="714" y="81"/>
                  </a:cubicBezTo>
                  <a:cubicBezTo>
                    <a:pt x="703" y="89"/>
                    <a:pt x="698" y="100"/>
                    <a:pt x="698" y="113"/>
                  </a:cubicBezTo>
                  <a:cubicBezTo>
                    <a:pt x="698" y="120"/>
                    <a:pt x="699" y="126"/>
                    <a:pt x="702" y="131"/>
                  </a:cubicBezTo>
                  <a:cubicBezTo>
                    <a:pt x="704" y="136"/>
                    <a:pt x="707" y="141"/>
                    <a:pt x="712" y="144"/>
                  </a:cubicBezTo>
                  <a:cubicBezTo>
                    <a:pt x="716" y="148"/>
                    <a:pt x="723" y="152"/>
                    <a:pt x="733" y="156"/>
                  </a:cubicBezTo>
                  <a:cubicBezTo>
                    <a:pt x="741"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4" y="215"/>
                    <a:pt x="710" y="216"/>
                    <a:pt x="717" y="218"/>
                  </a:cubicBezTo>
                  <a:cubicBezTo>
                    <a:pt x="724" y="219"/>
                    <a:pt x="731" y="220"/>
                    <a:pt x="736" y="220"/>
                  </a:cubicBezTo>
                  <a:cubicBezTo>
                    <a:pt x="754" y="220"/>
                    <a:pt x="768" y="216"/>
                    <a:pt x="779" y="208"/>
                  </a:cubicBezTo>
                  <a:cubicBezTo>
                    <a:pt x="789" y="200"/>
                    <a:pt x="794" y="188"/>
                    <a:pt x="794" y="175"/>
                  </a:cubicBezTo>
                  <a:cubicBezTo>
                    <a:pt x="794" y="165"/>
                    <a:pt x="791" y="157"/>
                    <a:pt x="786" y="150"/>
                  </a:cubicBezTo>
                  <a:cubicBezTo>
                    <a:pt x="780" y="143"/>
                    <a:pt x="771" y="137"/>
                    <a:pt x="757" y="132"/>
                  </a:cubicBezTo>
                  <a:cubicBezTo>
                    <a:pt x="746" y="128"/>
                    <a:pt x="740" y="124"/>
                    <a:pt x="737" y="121"/>
                  </a:cubicBezTo>
                  <a:cubicBezTo>
                    <a:pt x="734" y="119"/>
                    <a:pt x="733" y="115"/>
                    <a:pt x="733" y="110"/>
                  </a:cubicBezTo>
                  <a:cubicBezTo>
                    <a:pt x="733" y="106"/>
                    <a:pt x="734" y="103"/>
                    <a:pt x="738" y="100"/>
                  </a:cubicBezTo>
                  <a:cubicBezTo>
                    <a:pt x="741" y="97"/>
                    <a:pt x="746" y="96"/>
                    <a:pt x="752" y="96"/>
                  </a:cubicBezTo>
                  <a:cubicBezTo>
                    <a:pt x="758" y="96"/>
                    <a:pt x="764" y="97"/>
                    <a:pt x="770" y="98"/>
                  </a:cubicBezTo>
                  <a:cubicBezTo>
                    <a:pt x="776" y="100"/>
                    <a:pt x="781" y="103"/>
                    <a:pt x="785" y="105"/>
                  </a:cubicBezTo>
                  <a:cubicBezTo>
                    <a:pt x="787" y="106"/>
                    <a:pt x="787" y="106"/>
                    <a:pt x="787" y="106"/>
                  </a:cubicBezTo>
                  <a:cubicBezTo>
                    <a:pt x="787" y="75"/>
                    <a:pt x="787" y="75"/>
                    <a:pt x="787" y="75"/>
                  </a:cubicBezTo>
                  <a:cubicBezTo>
                    <a:pt x="786" y="75"/>
                    <a:pt x="786" y="75"/>
                    <a:pt x="786" y="75"/>
                  </a:cubicBezTo>
                  <a:cubicBezTo>
                    <a:pt x="782" y="73"/>
                    <a:pt x="777" y="72"/>
                    <a:pt x="771" y="71"/>
                  </a:cubicBezTo>
                  <a:cubicBezTo>
                    <a:pt x="764" y="69"/>
                    <a:pt x="759" y="69"/>
                    <a:pt x="754" y="69"/>
                  </a:cubicBezTo>
                  <a:close/>
                  <a:moveTo>
                    <a:pt x="886" y="69"/>
                  </a:moveTo>
                  <a:cubicBezTo>
                    <a:pt x="862" y="69"/>
                    <a:pt x="843" y="76"/>
                    <a:pt x="829" y="89"/>
                  </a:cubicBezTo>
                  <a:cubicBezTo>
                    <a:pt x="816" y="103"/>
                    <a:pt x="809" y="122"/>
                    <a:pt x="809" y="146"/>
                  </a:cubicBezTo>
                  <a:cubicBezTo>
                    <a:pt x="809" y="169"/>
                    <a:pt x="816" y="187"/>
                    <a:pt x="829" y="200"/>
                  </a:cubicBezTo>
                  <a:cubicBezTo>
                    <a:pt x="842" y="213"/>
                    <a:pt x="860" y="220"/>
                    <a:pt x="882" y="220"/>
                  </a:cubicBezTo>
                  <a:cubicBezTo>
                    <a:pt x="905" y="220"/>
                    <a:pt x="924" y="213"/>
                    <a:pt x="937" y="199"/>
                  </a:cubicBezTo>
                  <a:cubicBezTo>
                    <a:pt x="951" y="185"/>
                    <a:pt x="958" y="166"/>
                    <a:pt x="958" y="143"/>
                  </a:cubicBezTo>
                  <a:cubicBezTo>
                    <a:pt x="958" y="120"/>
                    <a:pt x="951" y="102"/>
                    <a:pt x="938" y="89"/>
                  </a:cubicBezTo>
                  <a:cubicBezTo>
                    <a:pt x="926" y="75"/>
                    <a:pt x="908" y="69"/>
                    <a:pt x="886" y="69"/>
                  </a:cubicBezTo>
                  <a:close/>
                  <a:moveTo>
                    <a:pt x="884" y="192"/>
                  </a:moveTo>
                  <a:cubicBezTo>
                    <a:pt x="872" y="192"/>
                    <a:pt x="862" y="188"/>
                    <a:pt x="855" y="180"/>
                  </a:cubicBezTo>
                  <a:cubicBezTo>
                    <a:pt x="848" y="172"/>
                    <a:pt x="844" y="160"/>
                    <a:pt x="844" y="145"/>
                  </a:cubicBezTo>
                  <a:cubicBezTo>
                    <a:pt x="844" y="130"/>
                    <a:pt x="848" y="118"/>
                    <a:pt x="855" y="109"/>
                  </a:cubicBezTo>
                  <a:cubicBezTo>
                    <a:pt x="862" y="101"/>
                    <a:pt x="871" y="97"/>
                    <a:pt x="884" y="97"/>
                  </a:cubicBezTo>
                  <a:cubicBezTo>
                    <a:pt x="896" y="97"/>
                    <a:pt x="905" y="101"/>
                    <a:pt x="912" y="109"/>
                  </a:cubicBezTo>
                  <a:cubicBezTo>
                    <a:pt x="919" y="117"/>
                    <a:pt x="922" y="129"/>
                    <a:pt x="922" y="144"/>
                  </a:cubicBezTo>
                  <a:cubicBezTo>
                    <a:pt x="922" y="160"/>
                    <a:pt x="919" y="172"/>
                    <a:pt x="913" y="180"/>
                  </a:cubicBezTo>
                  <a:cubicBezTo>
                    <a:pt x="906" y="188"/>
                    <a:pt x="897" y="192"/>
                    <a:pt x="884" y="192"/>
                  </a:cubicBezTo>
                  <a:close/>
                  <a:moveTo>
                    <a:pt x="1104" y="100"/>
                  </a:moveTo>
                  <a:cubicBezTo>
                    <a:pt x="1104" y="168"/>
                    <a:pt x="1104" y="168"/>
                    <a:pt x="1104" y="168"/>
                  </a:cubicBezTo>
                  <a:cubicBezTo>
                    <a:pt x="1104" y="177"/>
                    <a:pt x="1106" y="183"/>
                    <a:pt x="1109" y="187"/>
                  </a:cubicBezTo>
                  <a:cubicBezTo>
                    <a:pt x="1112" y="190"/>
                    <a:pt x="1117" y="192"/>
                    <a:pt x="1124" y="192"/>
                  </a:cubicBezTo>
                  <a:cubicBezTo>
                    <a:pt x="1125" y="192"/>
                    <a:pt x="1128" y="192"/>
                    <a:pt x="1130" y="191"/>
                  </a:cubicBezTo>
                  <a:cubicBezTo>
                    <a:pt x="1133" y="190"/>
                    <a:pt x="1135" y="189"/>
                    <a:pt x="1137" y="188"/>
                  </a:cubicBezTo>
                  <a:cubicBezTo>
                    <a:pt x="1139" y="187"/>
                    <a:pt x="1139" y="187"/>
                    <a:pt x="1139" y="187"/>
                  </a:cubicBezTo>
                  <a:cubicBezTo>
                    <a:pt x="1139" y="215"/>
                    <a:pt x="1139" y="215"/>
                    <a:pt x="1139" y="215"/>
                  </a:cubicBezTo>
                  <a:cubicBezTo>
                    <a:pt x="1138" y="215"/>
                    <a:pt x="1138" y="215"/>
                    <a:pt x="1138" y="215"/>
                  </a:cubicBezTo>
                  <a:cubicBezTo>
                    <a:pt x="1136" y="216"/>
                    <a:pt x="1133" y="217"/>
                    <a:pt x="1128" y="219"/>
                  </a:cubicBezTo>
                  <a:cubicBezTo>
                    <a:pt x="1123" y="220"/>
                    <a:pt x="1118" y="220"/>
                    <a:pt x="1113" y="220"/>
                  </a:cubicBezTo>
                  <a:cubicBezTo>
                    <a:pt x="1085" y="220"/>
                    <a:pt x="1070" y="205"/>
                    <a:pt x="1070" y="174"/>
                  </a:cubicBezTo>
                  <a:cubicBezTo>
                    <a:pt x="1070" y="100"/>
                    <a:pt x="1070" y="100"/>
                    <a:pt x="1070" y="100"/>
                  </a:cubicBezTo>
                  <a:cubicBezTo>
                    <a:pt x="1019" y="100"/>
                    <a:pt x="1019" y="100"/>
                    <a:pt x="1019" y="100"/>
                  </a:cubicBezTo>
                  <a:cubicBezTo>
                    <a:pt x="1019" y="217"/>
                    <a:pt x="1019" y="217"/>
                    <a:pt x="1019" y="217"/>
                  </a:cubicBezTo>
                  <a:cubicBezTo>
                    <a:pt x="985" y="217"/>
                    <a:pt x="985" y="217"/>
                    <a:pt x="985" y="217"/>
                  </a:cubicBezTo>
                  <a:cubicBezTo>
                    <a:pt x="985" y="100"/>
                    <a:pt x="985" y="100"/>
                    <a:pt x="985" y="100"/>
                  </a:cubicBezTo>
                  <a:cubicBezTo>
                    <a:pt x="961" y="100"/>
                    <a:pt x="961" y="100"/>
                    <a:pt x="961" y="100"/>
                  </a:cubicBezTo>
                  <a:cubicBezTo>
                    <a:pt x="961" y="72"/>
                    <a:pt x="961" y="72"/>
                    <a:pt x="961" y="72"/>
                  </a:cubicBezTo>
                  <a:cubicBezTo>
                    <a:pt x="985" y="72"/>
                    <a:pt x="985" y="72"/>
                    <a:pt x="985" y="72"/>
                  </a:cubicBezTo>
                  <a:cubicBezTo>
                    <a:pt x="985" y="52"/>
                    <a:pt x="985" y="52"/>
                    <a:pt x="985" y="52"/>
                  </a:cubicBezTo>
                  <a:cubicBezTo>
                    <a:pt x="985" y="42"/>
                    <a:pt x="987" y="33"/>
                    <a:pt x="991" y="25"/>
                  </a:cubicBezTo>
                  <a:cubicBezTo>
                    <a:pt x="996" y="17"/>
                    <a:pt x="1002" y="11"/>
                    <a:pt x="1010" y="7"/>
                  </a:cubicBezTo>
                  <a:cubicBezTo>
                    <a:pt x="1018" y="3"/>
                    <a:pt x="1027" y="0"/>
                    <a:pt x="1037" y="0"/>
                  </a:cubicBezTo>
                  <a:cubicBezTo>
                    <a:pt x="1045" y="0"/>
                    <a:pt x="1052" y="1"/>
                    <a:pt x="1056" y="3"/>
                  </a:cubicBezTo>
                  <a:cubicBezTo>
                    <a:pt x="1057" y="3"/>
                    <a:pt x="1057" y="3"/>
                    <a:pt x="1057" y="3"/>
                  </a:cubicBezTo>
                  <a:cubicBezTo>
                    <a:pt x="1057" y="32"/>
                    <a:pt x="1057" y="32"/>
                    <a:pt x="1057" y="32"/>
                  </a:cubicBezTo>
                  <a:cubicBezTo>
                    <a:pt x="1056" y="32"/>
                    <a:pt x="1056" y="32"/>
                    <a:pt x="1056" y="32"/>
                  </a:cubicBezTo>
                  <a:cubicBezTo>
                    <a:pt x="1051" y="29"/>
                    <a:pt x="1045" y="28"/>
                    <a:pt x="1041" y="28"/>
                  </a:cubicBezTo>
                  <a:cubicBezTo>
                    <a:pt x="1034" y="28"/>
                    <a:pt x="1029" y="31"/>
                    <a:pt x="1025" y="35"/>
                  </a:cubicBezTo>
                  <a:cubicBezTo>
                    <a:pt x="1021" y="39"/>
                    <a:pt x="1019" y="46"/>
                    <a:pt x="1019" y="54"/>
                  </a:cubicBezTo>
                  <a:cubicBezTo>
                    <a:pt x="1019" y="72"/>
                    <a:pt x="1019" y="72"/>
                    <a:pt x="1019" y="72"/>
                  </a:cubicBezTo>
                  <a:cubicBezTo>
                    <a:pt x="1070" y="72"/>
                    <a:pt x="1070" y="72"/>
                    <a:pt x="1070" y="72"/>
                  </a:cubicBezTo>
                  <a:cubicBezTo>
                    <a:pt x="1070" y="40"/>
                    <a:pt x="1070" y="40"/>
                    <a:pt x="1070" y="40"/>
                  </a:cubicBezTo>
                  <a:cubicBezTo>
                    <a:pt x="1071" y="39"/>
                    <a:pt x="1071" y="39"/>
                    <a:pt x="1071" y="39"/>
                  </a:cubicBezTo>
                  <a:cubicBezTo>
                    <a:pt x="1103" y="30"/>
                    <a:pt x="1103" y="30"/>
                    <a:pt x="1103" y="30"/>
                  </a:cubicBezTo>
                  <a:cubicBezTo>
                    <a:pt x="1104" y="29"/>
                    <a:pt x="1104" y="29"/>
                    <a:pt x="1104" y="29"/>
                  </a:cubicBezTo>
                  <a:cubicBezTo>
                    <a:pt x="1104" y="72"/>
                    <a:pt x="1104" y="72"/>
                    <a:pt x="1104" y="72"/>
                  </a:cubicBezTo>
                  <a:cubicBezTo>
                    <a:pt x="1139" y="72"/>
                    <a:pt x="1139" y="72"/>
                    <a:pt x="1139" y="72"/>
                  </a:cubicBezTo>
                  <a:cubicBezTo>
                    <a:pt x="1139" y="100"/>
                    <a:pt x="1139" y="100"/>
                    <a:pt x="1139" y="100"/>
                  </a:cubicBezTo>
                  <a:lnTo>
                    <a:pt x="1104" y="10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29"/>
            </a:p>
          </p:txBody>
        </p:sp>
        <p:sp>
          <p:nvSpPr>
            <p:cNvPr id="6" name="Rectangle 28"/>
            <p:cNvSpPr>
              <a:spLocks noChangeArrowheads="1"/>
            </p:cNvSpPr>
            <p:nvPr/>
          </p:nvSpPr>
          <p:spPr bwMode="auto">
            <a:xfrm>
              <a:off x="4846638" y="3441700"/>
              <a:ext cx="600075" cy="600075"/>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29"/>
            </a:p>
          </p:txBody>
        </p:sp>
        <p:sp>
          <p:nvSpPr>
            <p:cNvPr id="7" name="Rectangle 29"/>
            <p:cNvSpPr>
              <a:spLocks noChangeArrowheads="1"/>
            </p:cNvSpPr>
            <p:nvPr/>
          </p:nvSpPr>
          <p:spPr bwMode="auto">
            <a:xfrm>
              <a:off x="5510213" y="3441700"/>
              <a:ext cx="596900" cy="600075"/>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29"/>
            </a:p>
          </p:txBody>
        </p:sp>
        <p:sp>
          <p:nvSpPr>
            <p:cNvPr id="8" name="Rectangle 30"/>
            <p:cNvSpPr>
              <a:spLocks noChangeArrowheads="1"/>
            </p:cNvSpPr>
            <p:nvPr/>
          </p:nvSpPr>
          <p:spPr bwMode="auto">
            <a:xfrm>
              <a:off x="4846638" y="4102100"/>
              <a:ext cx="600075" cy="600075"/>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29"/>
            </a:p>
          </p:txBody>
        </p:sp>
        <p:sp>
          <p:nvSpPr>
            <p:cNvPr id="9" name="Rectangle 31"/>
            <p:cNvSpPr>
              <a:spLocks noChangeArrowheads="1"/>
            </p:cNvSpPr>
            <p:nvPr/>
          </p:nvSpPr>
          <p:spPr bwMode="auto">
            <a:xfrm>
              <a:off x="5510213" y="4102100"/>
              <a:ext cx="596900" cy="600075"/>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29"/>
            </a:p>
          </p:txBody>
        </p:sp>
      </p:grpSp>
    </p:spTree>
    <p:extLst>
      <p:ext uri="{BB962C8B-B14F-4D97-AF65-F5344CB8AC3E}">
        <p14:creationId xmlns:p14="http://schemas.microsoft.com/office/powerpoint/2010/main" val="1252497578"/>
      </p:ext>
    </p:extLst>
  </p:cSld>
  <p:clrMapOvr>
    <a:masterClrMapping/>
  </p:clrMapOvr>
  <p:transition>
    <p:fade/>
  </p:transition>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A2D0A-8677-4EC6-B055-D43BEBFE54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1B3975-8506-4CB3-B2BB-3F287B482E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3D6A3-3C36-4592-8D0A-B0FF039324AA}"/>
              </a:ext>
            </a:extLst>
          </p:cNvPr>
          <p:cNvSpPr>
            <a:spLocks noGrp="1"/>
          </p:cNvSpPr>
          <p:nvPr>
            <p:ph type="dt" sz="half" idx="10"/>
          </p:nvPr>
        </p:nvSpPr>
        <p:spPr/>
        <p:txBody>
          <a:bodyPr/>
          <a:lstStyle/>
          <a:p>
            <a:fld id="{04C81BFE-F1C1-491C-9CD9-D49827A796D9}" type="datetimeFigureOut">
              <a:rPr lang="en-US" smtClean="0"/>
              <a:t>11/13/2024</a:t>
            </a:fld>
            <a:endParaRPr lang="en-US"/>
          </a:p>
        </p:txBody>
      </p:sp>
      <p:sp>
        <p:nvSpPr>
          <p:cNvPr id="5" name="Footer Placeholder 4">
            <a:extLst>
              <a:ext uri="{FF2B5EF4-FFF2-40B4-BE49-F238E27FC236}">
                <a16:creationId xmlns:a16="http://schemas.microsoft.com/office/drawing/2014/main" id="{7CD92662-5EBF-43EA-A95E-58E6BA9B7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63E2E6-7494-470C-9A9B-3C9EA24BD8C7}"/>
              </a:ext>
            </a:extLst>
          </p:cNvPr>
          <p:cNvSpPr>
            <a:spLocks noGrp="1"/>
          </p:cNvSpPr>
          <p:nvPr>
            <p:ph type="sldNum" sz="quarter" idx="12"/>
          </p:nvPr>
        </p:nvSpPr>
        <p:spPr/>
        <p:txBody>
          <a:bodyPr/>
          <a:lstStyle/>
          <a:p>
            <a:fld id="{0C5C96C8-6B8B-48F3-B50C-9B77F1E48D29}" type="slidenum">
              <a:rPr lang="en-US" smtClean="0"/>
              <a:t>‹Nº›</a:t>
            </a:fld>
            <a:endParaRPr lang="en-US"/>
          </a:p>
        </p:txBody>
      </p:sp>
    </p:spTree>
    <p:extLst>
      <p:ext uri="{BB962C8B-B14F-4D97-AF65-F5344CB8AC3E}">
        <p14:creationId xmlns:p14="http://schemas.microsoft.com/office/powerpoint/2010/main" val="3283401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Only">
    <p:bg>
      <p:bgPr>
        <a:gradFill>
          <a:gsLst>
            <a:gs pos="0">
              <a:schemeClr val="bg2">
                <a:alpha val="69000"/>
              </a:schemeClr>
            </a:gs>
            <a:gs pos="100000">
              <a:schemeClr val="bg1">
                <a:alpha val="71000"/>
              </a:schemeClr>
            </a:gs>
          </a:gsLst>
          <a:lin ang="2700000" scaled="0"/>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B11B3-6001-4327-9C94-1B467A0FEA30}"/>
              </a:ext>
            </a:extLst>
          </p:cNvPr>
          <p:cNvSpPr>
            <a:spLocks noGrp="1"/>
          </p:cNvSpPr>
          <p:nvPr>
            <p:ph type="title"/>
          </p:nvPr>
        </p:nvSpPr>
        <p:spPr>
          <a:xfrm>
            <a:off x="588263" y="457200"/>
            <a:ext cx="11018520" cy="430887"/>
          </a:xfrm>
        </p:spPr>
        <p:txBody>
          <a:bodyPr/>
          <a:lstStyle>
            <a:lvl1pPr>
              <a:defRPr sz="2800"/>
            </a:lvl1pPr>
          </a:lstStyle>
          <a:p>
            <a:r>
              <a:rPr lang="en-US"/>
              <a:t>Click to edit Master title style</a:t>
            </a:r>
          </a:p>
        </p:txBody>
      </p:sp>
      <p:pic>
        <p:nvPicPr>
          <p:cNvPr id="4" name="Picture 3">
            <a:extLst>
              <a:ext uri="{FF2B5EF4-FFF2-40B4-BE49-F238E27FC236}">
                <a16:creationId xmlns:a16="http://schemas.microsoft.com/office/drawing/2014/main" id="{240E1F3D-D296-432D-A281-A0B6EAFFBE9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6" y="418151"/>
            <a:ext cx="7747227" cy="6439851"/>
          </a:xfrm>
          <a:prstGeom prst="rect">
            <a:avLst/>
          </a:prstGeom>
        </p:spPr>
      </p:pic>
    </p:spTree>
    <p:extLst>
      <p:ext uri="{BB962C8B-B14F-4D97-AF65-F5344CB8AC3E}">
        <p14:creationId xmlns:p14="http://schemas.microsoft.com/office/powerpoint/2010/main" val="11712094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424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596894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text side by side 2">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76528"/>
            <a:ext cx="6667500" cy="301770"/>
          </a:xfrm>
        </p:spPr>
        <p:txBody>
          <a:bodyPr anchor="ct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5820"/>
            <a:ext cx="3182027" cy="543185"/>
          </a:xfrm>
        </p:spPr>
        <p:txBody>
          <a:bodyPr anchor="ctr"/>
          <a:lstStyle>
            <a:lvl1pPr>
              <a:defRPr/>
            </a:lvl1pPr>
          </a:lstStyle>
          <a:p>
            <a:r>
              <a:rPr lang="en-US"/>
              <a:t>Title</a:t>
            </a:r>
          </a:p>
        </p:txBody>
      </p:sp>
    </p:spTree>
    <p:extLst>
      <p:ext uri="{BB962C8B-B14F-4D97-AF65-F5344CB8AC3E}">
        <p14:creationId xmlns:p14="http://schemas.microsoft.com/office/powerpoint/2010/main" val="43461755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1"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11963"/>
            <a:ext cx="6669658" cy="430901"/>
          </a:xfrm>
        </p:spPr>
        <p:txBody>
          <a:bodyPr anchor="ctr" anchorCtr="0"/>
          <a:lstStyle>
            <a:lvl1pPr marL="0" indent="0">
              <a:spcAft>
                <a:spcPts val="1200"/>
              </a:spcAft>
              <a:buNone/>
              <a:defRPr sz="2800"/>
            </a:lvl1pPr>
            <a:lvl2pPr marL="228556"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5820"/>
            <a:ext cx="3183637" cy="543185"/>
          </a:xfrm>
        </p:spPr>
        <p:txBody>
          <a:bodyPr anchor="ctr"/>
          <a:lstStyle>
            <a:lvl1pPr>
              <a:defRPr>
                <a:solidFill>
                  <a:schemeClr val="bg1"/>
                </a:solidFill>
              </a:defRPr>
            </a:lvl1pPr>
          </a:lstStyle>
          <a:p>
            <a:r>
              <a:rPr lang="en-US"/>
              <a:t>Title</a:t>
            </a:r>
          </a:p>
        </p:txBody>
      </p:sp>
    </p:spTree>
    <p:extLst>
      <p:ext uri="{BB962C8B-B14F-4D97-AF65-F5344CB8AC3E}">
        <p14:creationId xmlns:p14="http://schemas.microsoft.com/office/powerpoint/2010/main" val="276203468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6424" y="1120573"/>
            <a:ext cx="11339774" cy="1106487"/>
          </a:xfrm>
        </p:spPr>
        <p:txBody>
          <a:bodyPr wrap="square" lIns="0" tIns="0" rIns="0" bIns="0">
            <a:spAutoFit/>
          </a:bodyPr>
          <a:lstStyle>
            <a:lvl1pPr marL="0" marR="0" indent="0" algn="l" defTabSz="914192" rtl="0" eaLnBrk="1" fontAlgn="auto" latinLnBrk="0" hangingPunct="1">
              <a:lnSpc>
                <a:spcPct val="100000"/>
              </a:lnSpc>
              <a:spcBef>
                <a:spcPts val="0"/>
              </a:spcBef>
              <a:spcAft>
                <a:spcPts val="1371"/>
              </a:spcAft>
              <a:buClrTx/>
              <a:buSzPct val="90000"/>
              <a:buFont typeface="Wingdings" panose="05000000000000000000" pitchFamily="2" charset="2"/>
              <a:buNone/>
              <a:tabLst/>
              <a:defRPr lang="en-US" sz="1765" b="1" i="0" kern="1200" spc="0" baseline="0" dirty="0">
                <a:solidFill>
                  <a:srgbClr val="000000"/>
                </a:solidFill>
                <a:latin typeface="+mn-lt"/>
                <a:ea typeface="+mn-ea"/>
                <a:cs typeface="+mn-cs"/>
              </a:defRPr>
            </a:lvl1pPr>
            <a:lvl2pPr marL="0" indent="0">
              <a:lnSpc>
                <a:spcPct val="100000"/>
              </a:lnSpc>
              <a:spcBef>
                <a:spcPts val="0"/>
              </a:spcBef>
              <a:spcAft>
                <a:spcPts val="1371"/>
              </a:spcAft>
              <a:buNone/>
              <a:defRPr sz="1765">
                <a:solidFill>
                  <a:srgbClr val="000000"/>
                </a:solidFill>
              </a:defRPr>
            </a:lvl2pPr>
            <a:lvl3pPr marL="0" indent="0">
              <a:lnSpc>
                <a:spcPct val="100000"/>
              </a:lnSpc>
              <a:spcBef>
                <a:spcPts val="0"/>
              </a:spcBef>
              <a:spcAft>
                <a:spcPts val="1371"/>
              </a:spcAft>
              <a:buNone/>
              <a:defRPr sz="1371">
                <a:solidFill>
                  <a:srgbClr val="000000"/>
                </a:solidFill>
              </a:defRPr>
            </a:lvl3pPr>
            <a:lvl4pPr marL="672161" indent="0">
              <a:spcBef>
                <a:spcPts val="0"/>
              </a:spcBef>
              <a:spcAft>
                <a:spcPts val="1273"/>
              </a:spcAft>
              <a:buNone/>
              <a:defRPr sz="1961"/>
            </a:lvl4pPr>
            <a:lvl5pPr marL="896214" indent="0">
              <a:buNone/>
              <a:defRPr/>
            </a:lvl5pPr>
          </a:lstStyle>
          <a:p>
            <a:pPr lvl="0"/>
            <a:r>
              <a:rPr lang="en-US"/>
              <a:t>First level Segoe UI </a:t>
            </a:r>
            <a:r>
              <a:rPr lang="en-US" err="1"/>
              <a:t>Semibold</a:t>
            </a:r>
            <a:r>
              <a:rPr lang="en-US"/>
              <a:t> 18pt</a:t>
            </a:r>
          </a:p>
          <a:p>
            <a:pPr lvl="1"/>
            <a:r>
              <a:rPr lang="en-US"/>
              <a:t>Second level Segoe UI 18pt</a:t>
            </a:r>
          </a:p>
          <a:p>
            <a:pPr lvl="2"/>
            <a:r>
              <a:rPr lang="en-US"/>
              <a:t>Third level Segoe UI 14pt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4"/>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Heading Segoe UI </a:t>
            </a:r>
            <a:r>
              <a:rPr lang="en-US" err="1"/>
              <a:t>Semibold</a:t>
            </a:r>
            <a:r>
              <a:rPr lang="en-US"/>
              <a:t> 36pt</a:t>
            </a:r>
          </a:p>
        </p:txBody>
      </p:sp>
      <p:grpSp>
        <p:nvGrpSpPr>
          <p:cNvPr id="7" name="Group 6">
            <a:extLst>
              <a:ext uri="{FF2B5EF4-FFF2-40B4-BE49-F238E27FC236}">
                <a16:creationId xmlns:a16="http://schemas.microsoft.com/office/drawing/2014/main" id="{6182A7AF-E813-4C15-9BF4-9097D7492EC1}"/>
              </a:ext>
            </a:extLst>
          </p:cNvPr>
          <p:cNvGrpSpPr/>
          <p:nvPr userDrawn="1"/>
        </p:nvGrpSpPr>
        <p:grpSpPr>
          <a:xfrm>
            <a:off x="436379" y="6431005"/>
            <a:ext cx="11326085" cy="94962"/>
            <a:chOff x="445128" y="6559056"/>
            <a:chExt cx="11553197" cy="96853"/>
          </a:xfrm>
        </p:grpSpPr>
        <p:sp>
          <p:nvSpPr>
            <p:cNvPr id="8" name="TextBox 7">
              <a:extLst>
                <a:ext uri="{FF2B5EF4-FFF2-40B4-BE49-F238E27FC236}">
                  <a16:creationId xmlns:a16="http://schemas.microsoft.com/office/drawing/2014/main" id="{23054922-7BB2-4879-9591-0FC564128406}"/>
                </a:ext>
              </a:extLst>
            </p:cNvPr>
            <p:cNvSpPr txBox="1"/>
            <p:nvPr userDrawn="1"/>
          </p:nvSpPr>
          <p:spPr>
            <a:xfrm>
              <a:off x="445128" y="6559056"/>
              <a:ext cx="979453" cy="96853"/>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9" name="Freeform: Shape 8">
              <a:extLst>
                <a:ext uri="{FF2B5EF4-FFF2-40B4-BE49-F238E27FC236}">
                  <a16:creationId xmlns:a16="http://schemas.microsoft.com/office/drawing/2014/main" id="{8F459D94-C874-4D77-AEED-DD630F445785}"/>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51365700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22583"/>
            <a:ext cx="11336039" cy="758022"/>
          </a:xfrm>
          <a:prstGeom prst="rect">
            <a:avLst/>
          </a:prstGeom>
        </p:spPr>
        <p:txBody>
          <a:bodyPr vert="horz" wrap="square" lIns="0" tIns="164592" rIns="0" bIns="0" rtlCol="0" anchor="t">
            <a:noAutofit/>
          </a:bodyPr>
          <a:lstStyle>
            <a:lvl1pPr>
              <a:defRPr>
                <a:solidFill>
                  <a:schemeClr val="tx2"/>
                </a:solidFill>
              </a:defRPr>
            </a:lvl1pPr>
          </a:lstStyle>
          <a:p>
            <a:r>
              <a:rPr lang="en-US"/>
              <a:t>Title</a:t>
            </a:r>
          </a:p>
        </p:txBody>
      </p:sp>
      <p:grpSp>
        <p:nvGrpSpPr>
          <p:cNvPr id="7" name="Group 6">
            <a:extLst>
              <a:ext uri="{FF2B5EF4-FFF2-40B4-BE49-F238E27FC236}">
                <a16:creationId xmlns:a16="http://schemas.microsoft.com/office/drawing/2014/main" id="{D93F0F27-6B90-4485-A3C5-1C1E05E189E8}"/>
              </a:ext>
            </a:extLst>
          </p:cNvPr>
          <p:cNvGrpSpPr/>
          <p:nvPr userDrawn="1"/>
        </p:nvGrpSpPr>
        <p:grpSpPr>
          <a:xfrm>
            <a:off x="436379" y="6431005"/>
            <a:ext cx="11326085" cy="94962"/>
            <a:chOff x="445128" y="6559056"/>
            <a:chExt cx="11553197" cy="96853"/>
          </a:xfrm>
        </p:grpSpPr>
        <p:sp>
          <p:nvSpPr>
            <p:cNvPr id="8" name="TextBox 7">
              <a:extLst>
                <a:ext uri="{FF2B5EF4-FFF2-40B4-BE49-F238E27FC236}">
                  <a16:creationId xmlns:a16="http://schemas.microsoft.com/office/drawing/2014/main" id="{AE9C5276-7B68-429C-9DA6-E4F27E0CA047}"/>
                </a:ext>
              </a:extLst>
            </p:cNvPr>
            <p:cNvSpPr txBox="1"/>
            <p:nvPr userDrawn="1"/>
          </p:nvSpPr>
          <p:spPr>
            <a:xfrm>
              <a:off x="445128" y="6559056"/>
              <a:ext cx="979453" cy="96853"/>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9" name="Freeform: Shape 8">
              <a:extLst>
                <a:ext uri="{FF2B5EF4-FFF2-40B4-BE49-F238E27FC236}">
                  <a16:creationId xmlns:a16="http://schemas.microsoft.com/office/drawing/2014/main" id="{F2F457BA-782B-49BA-97AD-00B8135A75A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7982907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bg2"/>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20"/>
            <a:ext cx="7477989" cy="3535032"/>
          </a:xfrm>
          <a:noFill/>
        </p:spPr>
        <p:txBody>
          <a:bodyPr vert="horz" wrap="square" lIns="0" tIns="0" rIns="0" bIns="0" rtlCol="0" anchor="t" anchorCtr="0">
            <a:noAutofit/>
          </a:bodyPr>
          <a:lstStyle>
            <a:lvl1pPr>
              <a:lnSpc>
                <a:spcPct val="90000"/>
              </a:lnSpc>
              <a:defRPr lang="en-US" sz="5293" b="0" kern="1200" cap="none" spc="-147" baseline="0" dirty="0">
                <a:ln w="3175">
                  <a:noFill/>
                </a:ln>
                <a:solidFill>
                  <a:schemeClr val="tx1"/>
                </a:solidFill>
                <a:effectLst/>
                <a:latin typeface="+mj-lt"/>
                <a:ea typeface="+mn-ea"/>
                <a:cs typeface="Segoe UI" pitchFamily="34" charset="0"/>
              </a:defRPr>
            </a:lvl1pPr>
          </a:lstStyle>
          <a:p>
            <a:pPr marL="0" lvl="0" algn="l" defTabSz="914192" rtl="0" eaLnBrk="1" latinLnBrk="0" hangingPunct="1">
              <a:lnSpc>
                <a:spcPts val="5489"/>
              </a:lnSpc>
              <a:spcBef>
                <a:spcPct val="0"/>
              </a:spcBef>
              <a:buNone/>
            </a:pPr>
            <a:r>
              <a:rPr lang="en-US"/>
              <a:t>Section title</a:t>
            </a:r>
          </a:p>
        </p:txBody>
      </p:sp>
      <p:grpSp>
        <p:nvGrpSpPr>
          <p:cNvPr id="7" name="Group 6">
            <a:extLst>
              <a:ext uri="{FF2B5EF4-FFF2-40B4-BE49-F238E27FC236}">
                <a16:creationId xmlns:a16="http://schemas.microsoft.com/office/drawing/2014/main" id="{94E73804-9B47-4D7E-8A36-A9DB54B0F2BB}"/>
              </a:ext>
            </a:extLst>
          </p:cNvPr>
          <p:cNvGrpSpPr/>
          <p:nvPr userDrawn="1"/>
        </p:nvGrpSpPr>
        <p:grpSpPr>
          <a:xfrm>
            <a:off x="436379" y="6431005"/>
            <a:ext cx="11326085" cy="94962"/>
            <a:chOff x="445128" y="6559056"/>
            <a:chExt cx="11553197" cy="96853"/>
          </a:xfrm>
        </p:grpSpPr>
        <p:sp>
          <p:nvSpPr>
            <p:cNvPr id="8" name="TextBox 7">
              <a:extLst>
                <a:ext uri="{FF2B5EF4-FFF2-40B4-BE49-F238E27FC236}">
                  <a16:creationId xmlns:a16="http://schemas.microsoft.com/office/drawing/2014/main" id="{E7E555FE-1A25-470F-9400-806E2FDA6E45}"/>
                </a:ext>
              </a:extLst>
            </p:cNvPr>
            <p:cNvSpPr txBox="1"/>
            <p:nvPr userDrawn="1"/>
          </p:nvSpPr>
          <p:spPr>
            <a:xfrm>
              <a:off x="445128" y="6559056"/>
              <a:ext cx="979453" cy="96853"/>
            </a:xfrm>
            <a:prstGeom prst="rect">
              <a:avLst/>
            </a:prstGeom>
            <a:noFill/>
          </p:spPr>
          <p:txBody>
            <a:bodyPr wrap="none" lIns="0" tIns="0" rIns="0" bIns="0" rtlCol="0">
              <a:spAutoFit/>
            </a:bodyPr>
            <a:lstStyle/>
            <a:p>
              <a:pPr>
                <a:lnSpc>
                  <a:spcPct val="90000"/>
                </a:lnSpc>
                <a:spcAft>
                  <a:spcPts val="588"/>
                </a:spcAft>
              </a:pPr>
              <a:r>
                <a:rPr lang="en-US" sz="686">
                  <a:solidFill>
                    <a:schemeClr val="tx1"/>
                  </a:solidFill>
                </a:rPr>
                <a:t>© Microsoft Corporation</a:t>
              </a:r>
              <a:endParaRPr lang="en-US" sz="784">
                <a:solidFill>
                  <a:schemeClr val="tx1"/>
                </a:solidFill>
              </a:endParaRPr>
            </a:p>
          </p:txBody>
        </p:sp>
        <p:sp>
          <p:nvSpPr>
            <p:cNvPr id="9" name="Freeform: Shape 8">
              <a:extLst>
                <a:ext uri="{FF2B5EF4-FFF2-40B4-BE49-F238E27FC236}">
                  <a16:creationId xmlns:a16="http://schemas.microsoft.com/office/drawing/2014/main" id="{CADAB30E-A5BE-4BDE-8420-731E8A2CBAB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solidFill>
                  <a:schemeClr val="tx1"/>
                </a:solidFill>
                <a:ea typeface="Segoe UI" pitchFamily="34" charset="0"/>
                <a:cs typeface="Segoe UI" pitchFamily="34" charset="0"/>
              </a:endParaRPr>
            </a:p>
          </p:txBody>
        </p:sp>
      </p:grpSp>
    </p:spTree>
    <p:extLst>
      <p:ext uri="{BB962C8B-B14F-4D97-AF65-F5344CB8AC3E}">
        <p14:creationId xmlns:p14="http://schemas.microsoft.com/office/powerpoint/2010/main" val="33448808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134"/>
              </a:lnSpc>
              <a:defRPr sz="2745"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41" y="6450197"/>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pPr defTabSz="913810"/>
            <a:r>
              <a:rPr lang="en-US">
                <a:solidFill>
                  <a:srgbClr val="FFFFFF">
                    <a:lumMod val="65000"/>
                  </a:srgbClr>
                </a:solidFill>
              </a:rPr>
              <a:t>© Microsoft Corporation 								 Azure </a:t>
            </a:r>
          </a:p>
        </p:txBody>
      </p:sp>
    </p:spTree>
    <p:extLst>
      <p:ext uri="{BB962C8B-B14F-4D97-AF65-F5344CB8AC3E}">
        <p14:creationId xmlns:p14="http://schemas.microsoft.com/office/powerpoint/2010/main" val="44348084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slide 4">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D09A9D1-6212-8B49-96D7-B3E9D17D4BAB}"/>
              </a:ext>
            </a:extLst>
          </p:cNvPr>
          <p:cNvSpPr>
            <a:spLocks noGrp="1"/>
          </p:cNvSpPr>
          <p:nvPr>
            <p:ph type="title" hasCustomPrompt="1"/>
          </p:nvPr>
        </p:nvSpPr>
        <p:spPr>
          <a:xfrm>
            <a:off x="428681" y="2692797"/>
            <a:ext cx="5428936" cy="1632755"/>
          </a:xfrm>
          <a:prstGeom prst="rect">
            <a:avLst/>
          </a:prstGeom>
          <a:noFill/>
        </p:spPr>
        <p:txBody>
          <a:bodyPr lIns="0" tIns="0" rIns="0" bIns="182880" anchor="b" anchorCtr="0"/>
          <a:lstStyle>
            <a:lvl1pPr>
              <a:defRPr sz="4705" strike="noStrike" spc="-49" baseline="0">
                <a:solidFill>
                  <a:schemeClr val="tx1"/>
                </a:solidFill>
              </a:defRPr>
            </a:lvl1pPr>
          </a:lstStyle>
          <a:p>
            <a:r>
              <a:rPr lang="en-US"/>
              <a:t>Azure presentation</a:t>
            </a:r>
            <a:br>
              <a:rPr lang="en-US"/>
            </a:br>
            <a:r>
              <a:rPr lang="en-US"/>
              <a:t>title or event name</a:t>
            </a:r>
          </a:p>
        </p:txBody>
      </p:sp>
      <p:sp>
        <p:nvSpPr>
          <p:cNvPr id="9" name="Text Placeholder 10">
            <a:extLst>
              <a:ext uri="{FF2B5EF4-FFF2-40B4-BE49-F238E27FC236}">
                <a16:creationId xmlns:a16="http://schemas.microsoft.com/office/drawing/2014/main" id="{0881A9F1-B3A4-0742-8DAD-18EC8A78C522}"/>
              </a:ext>
            </a:extLst>
          </p:cNvPr>
          <p:cNvSpPr>
            <a:spLocks noGrp="1"/>
          </p:cNvSpPr>
          <p:nvPr>
            <p:ph type="body" sz="quarter" idx="15" hasCustomPrompt="1"/>
          </p:nvPr>
        </p:nvSpPr>
        <p:spPr>
          <a:xfrm>
            <a:off x="442466" y="4350114"/>
            <a:ext cx="5413394" cy="543226"/>
          </a:xfrm>
          <a:prstGeom prst="rect">
            <a:avLst/>
          </a:prstGeom>
        </p:spPr>
        <p:txBody>
          <a:bodyPr/>
          <a:lstStyle>
            <a:lvl1pPr>
              <a:defRPr sz="1765">
                <a:solidFill>
                  <a:schemeClr val="tx1"/>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6" name="Picture 5">
            <a:extLst>
              <a:ext uri="{FF2B5EF4-FFF2-40B4-BE49-F238E27FC236}">
                <a16:creationId xmlns:a16="http://schemas.microsoft.com/office/drawing/2014/main" id="{56877C27-D34A-48C6-A1C2-1DBCD2F8EA77}"/>
              </a:ext>
            </a:extLst>
          </p:cNvPr>
          <p:cNvPicPr>
            <a:picLocks noChangeAspect="1"/>
          </p:cNvPicPr>
          <p:nvPr userDrawn="1"/>
        </p:nvPicPr>
        <p:blipFill rotWithShape="1">
          <a:blip r:embed="rId2"/>
          <a:srcRect l="1" t="1" r="30714" b="-23236"/>
          <a:stretch/>
        </p:blipFill>
        <p:spPr>
          <a:xfrm>
            <a:off x="516689" y="493104"/>
            <a:ext cx="1348286" cy="341617"/>
          </a:xfrm>
          <a:prstGeom prst="rect">
            <a:avLst/>
          </a:prstGeom>
        </p:spPr>
      </p:pic>
      <p:pic>
        <p:nvPicPr>
          <p:cNvPr id="7" name="Picture 6">
            <a:extLst>
              <a:ext uri="{FF2B5EF4-FFF2-40B4-BE49-F238E27FC236}">
                <a16:creationId xmlns:a16="http://schemas.microsoft.com/office/drawing/2014/main" id="{AA4B037A-119B-4F2F-8632-85E2DBA9ABEF}"/>
              </a:ext>
            </a:extLst>
          </p:cNvPr>
          <p:cNvPicPr>
            <a:picLocks noChangeAspect="1"/>
          </p:cNvPicPr>
          <p:nvPr userDrawn="1"/>
        </p:nvPicPr>
        <p:blipFill>
          <a:blip r:embed="rId3">
            <a:biLevel thresh="25000"/>
          </a:blip>
          <a:stretch>
            <a:fillRect/>
          </a:stretch>
        </p:blipFill>
        <p:spPr>
          <a:xfrm>
            <a:off x="2849511" y="548835"/>
            <a:ext cx="1069357" cy="165047"/>
          </a:xfrm>
          <a:prstGeom prst="rect">
            <a:avLst/>
          </a:prstGeom>
        </p:spPr>
      </p:pic>
      <p:pic>
        <p:nvPicPr>
          <p:cNvPr id="10" name="Picture 9" descr="Shape&#10;&#10;Description automatically generated">
            <a:extLst>
              <a:ext uri="{FF2B5EF4-FFF2-40B4-BE49-F238E27FC236}">
                <a16:creationId xmlns:a16="http://schemas.microsoft.com/office/drawing/2014/main" id="{EA394AB5-8AFF-4CD8-989E-C252DEE4965C}"/>
              </a:ext>
            </a:extLst>
          </p:cNvPr>
          <p:cNvPicPr>
            <a:picLocks noChangeAspect="1"/>
          </p:cNvPicPr>
          <p:nvPr userDrawn="1"/>
        </p:nvPicPr>
        <p:blipFill rotWithShape="1">
          <a:blip r:embed="rId4"/>
          <a:srcRect t="6507" r="6394" b="5538"/>
          <a:stretch/>
        </p:blipFill>
        <p:spPr>
          <a:xfrm>
            <a:off x="5977631" y="0"/>
            <a:ext cx="6214369" cy="6858000"/>
          </a:xfrm>
          <a:prstGeom prst="rect">
            <a:avLst/>
          </a:prstGeom>
        </p:spPr>
      </p:pic>
    </p:spTree>
    <p:extLst>
      <p:ext uri="{BB962C8B-B14F-4D97-AF65-F5344CB8AC3E}">
        <p14:creationId xmlns:p14="http://schemas.microsoft.com/office/powerpoint/2010/main" val="9959775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wo Content Dynamic – Color on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46AD2E-9306-49E7-A98B-7D26E458C2B2}"/>
              </a:ext>
            </a:extLst>
          </p:cNvPr>
          <p:cNvSpPr>
            <a:spLocks noGrp="1"/>
          </p:cNvSpPr>
          <p:nvPr>
            <p:ph type="title" hasCustomPrompt="1"/>
          </p:nvPr>
        </p:nvSpPr>
        <p:spPr>
          <a:xfrm>
            <a:off x="588263" y="457200"/>
            <a:ext cx="13346923" cy="543097"/>
          </a:xfrm>
        </p:spPr>
        <p:txBody>
          <a:bodyPr wrap="none"/>
          <a:lstStyle>
            <a:lvl1pPr>
              <a:defRPr/>
            </a:lvl1pPr>
          </a:lstStyle>
          <a:p>
            <a:r>
              <a:rPr lang="en-US"/>
              <a:t>Two-content Layout – Highlight Text on Left, Text/Graphic on Right</a:t>
            </a:r>
          </a:p>
        </p:txBody>
      </p:sp>
      <p:sp>
        <p:nvSpPr>
          <p:cNvPr id="14" name="Subtitle 2">
            <a:extLst>
              <a:ext uri="{FF2B5EF4-FFF2-40B4-BE49-F238E27FC236}">
                <a16:creationId xmlns:a16="http://schemas.microsoft.com/office/drawing/2014/main" id="{551435C2-3F7C-4835-8DB0-71E2C00537CF}"/>
              </a:ext>
            </a:extLst>
          </p:cNvPr>
          <p:cNvSpPr>
            <a:spLocks noGrp="1"/>
          </p:cNvSpPr>
          <p:nvPr>
            <p:ph type="subTitle" idx="10" hasCustomPrompt="1"/>
          </p:nvPr>
        </p:nvSpPr>
        <p:spPr>
          <a:xfrm>
            <a:off x="593022" y="811832"/>
            <a:ext cx="10965543" cy="307777"/>
          </a:xfrm>
        </p:spPr>
        <p:txBody>
          <a:bodyPr/>
          <a:lstStyle>
            <a:lvl1pPr marL="0" indent="0" algn="l">
              <a:lnSpc>
                <a:spcPct val="100000"/>
              </a:lnSpc>
              <a:spcBef>
                <a:spcPts val="0"/>
              </a:spcBef>
              <a:buNone/>
              <a:defRPr sz="2000">
                <a:solidFill>
                  <a:schemeClr val="tx2"/>
                </a:solidFill>
                <a:latin typeface="+mn-lt"/>
              </a:defRPr>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add subtitle</a:t>
            </a:r>
          </a:p>
        </p:txBody>
      </p:sp>
      <p:sp>
        <p:nvSpPr>
          <p:cNvPr id="7" name="Rectangle 6">
            <a:extLst>
              <a:ext uri="{FF2B5EF4-FFF2-40B4-BE49-F238E27FC236}">
                <a16:creationId xmlns:a16="http://schemas.microsoft.com/office/drawing/2014/main" id="{D864AC6E-1611-244C-BA28-696924BAB259}"/>
              </a:ext>
              <a:ext uri="{C183D7F6-B498-43B3-948B-1728B52AA6E4}">
                <adec:decorative xmlns:adec="http://schemas.microsoft.com/office/drawing/2017/decorative" val="1"/>
              </a:ext>
            </a:extLst>
          </p:cNvPr>
          <p:cNvSpPr/>
          <p:nvPr userDrawn="1"/>
        </p:nvSpPr>
        <p:spPr>
          <a:xfrm flipV="1">
            <a:off x="0" y="1589925"/>
            <a:ext cx="2894766"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7" tIns="45713" rIns="91427" bIns="45713" numCol="1" spcCol="0" rtlCol="0" fromWordArt="0" anchor="ctr" anchorCtr="0" forceAA="0" compatLnSpc="1">
            <a:prstTxWarp prst="textNoShape">
              <a:avLst/>
            </a:prstTxWarp>
            <a:noAutofit/>
          </a:bodyPr>
          <a:lstStyle/>
          <a:p>
            <a:pPr algn="ctr">
              <a:spcAft>
                <a:spcPts val="600"/>
              </a:spcAft>
            </a:pPr>
            <a:endParaRPr lang="en-US" sz="1200">
              <a:solidFill>
                <a:schemeClr val="bg1"/>
              </a:solidFill>
            </a:endParaRPr>
          </a:p>
          <a:p>
            <a:pPr algn="ctr">
              <a:spcAft>
                <a:spcPts val="600"/>
              </a:spcAft>
            </a:pPr>
            <a:endParaRPr lang="en-US" sz="1200">
              <a:solidFill>
                <a:schemeClr val="bg1"/>
              </a:solidFill>
            </a:endParaRPr>
          </a:p>
        </p:txBody>
      </p:sp>
      <p:sp>
        <p:nvSpPr>
          <p:cNvPr id="4" name="Text Placeholder 3">
            <a:extLst>
              <a:ext uri="{FF2B5EF4-FFF2-40B4-BE49-F238E27FC236}">
                <a16:creationId xmlns:a16="http://schemas.microsoft.com/office/drawing/2014/main" id="{830FD232-93CB-4B54-A933-93C11B099F7A}"/>
              </a:ext>
            </a:extLst>
          </p:cNvPr>
          <p:cNvSpPr>
            <a:spLocks noGrp="1"/>
          </p:cNvSpPr>
          <p:nvPr>
            <p:ph type="body" sz="quarter" idx="20" hasCustomPrompt="1"/>
          </p:nvPr>
        </p:nvSpPr>
        <p:spPr>
          <a:xfrm>
            <a:off x="1" y="1644789"/>
            <a:ext cx="2894767" cy="4527411"/>
          </a:xfrm>
          <a:solidFill>
            <a:srgbClr val="F4F8FA"/>
          </a:solidFill>
        </p:spPr>
        <p:txBody>
          <a:bodyPr vert="horz" lIns="457200" tIns="457200" rIns="457200" bIns="457200" rtlCol="0">
            <a:noAutofit/>
          </a:bodyPr>
          <a:lstStyle>
            <a:lvl1pPr>
              <a:defRPr lang="en-US" sz="1800" dirty="0">
                <a:solidFill>
                  <a:schemeClr val="accent2"/>
                </a:solidFill>
              </a:defRPr>
            </a:lvl1pPr>
            <a:lvl2pPr>
              <a:defRPr lang="en-US" sz="1600" dirty="0" smtClean="0">
                <a:solidFill>
                  <a:schemeClr val="accent2"/>
                </a:solidFill>
              </a:defRPr>
            </a:lvl2pPr>
            <a:lvl3pPr>
              <a:defRPr lang="en-US" sz="1400" dirty="0" smtClean="0">
                <a:solidFill>
                  <a:schemeClr val="accent2"/>
                </a:solidFill>
              </a:defRPr>
            </a:lvl3pPr>
            <a:lvl4pPr>
              <a:defRPr lang="en-US" sz="1200" dirty="0" smtClean="0">
                <a:solidFill>
                  <a:schemeClr val="accent2"/>
                </a:solidFill>
              </a:defRPr>
            </a:lvl4pPr>
            <a:lvl5pPr>
              <a:defRPr lang="en-US" sz="1200" dirty="0">
                <a:solidFill>
                  <a:schemeClr val="accent2"/>
                </a:solidFill>
              </a:defRPr>
            </a:lvl5pPr>
          </a:lstStyle>
          <a:p>
            <a:pPr lvl="0">
              <a:spcBef>
                <a:spcPts val="1200"/>
              </a:spcBef>
            </a:pPr>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577AE2CA-1B34-4F04-BD7F-F624F20E94FB}"/>
              </a:ext>
            </a:extLst>
          </p:cNvPr>
          <p:cNvSpPr>
            <a:spLocks noGrp="1"/>
          </p:cNvSpPr>
          <p:nvPr>
            <p:ph sz="quarter" idx="19" hasCustomPrompt="1"/>
          </p:nvPr>
        </p:nvSpPr>
        <p:spPr>
          <a:xfrm>
            <a:off x="3352086" y="1600201"/>
            <a:ext cx="8231744" cy="4572000"/>
          </a:xfrm>
        </p:spPr>
        <p:txBody>
          <a:bodyPr vert="horz" lIns="0" tIns="45720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US" dirty="0" smtClean="0"/>
            </a:lvl6pPr>
            <a:lvl7pPr>
              <a:defRPr lang="en-US" dirty="0" smtClean="0"/>
            </a:lvl7pPr>
            <a:lvl8pPr>
              <a:defRPr lang="en-US" dirty="0"/>
            </a:lvl8pPr>
          </a:lstStyle>
          <a:p>
            <a:pPr lvl="0"/>
            <a:r>
              <a:rPr lang="en-US"/>
              <a:t>Click to add text </a:t>
            </a:r>
          </a:p>
          <a:p>
            <a:pPr lvl="1"/>
            <a:r>
              <a:rPr lang="en-US"/>
              <a:t>Second level</a:t>
            </a:r>
          </a:p>
          <a:p>
            <a:pPr lvl="2"/>
            <a:r>
              <a:rPr lang="en-US"/>
              <a:t>Third level</a:t>
            </a:r>
          </a:p>
          <a:p>
            <a:pPr lvl="3"/>
            <a:r>
              <a:rPr lang="en-US"/>
              <a:t>Fourth level</a:t>
            </a:r>
          </a:p>
          <a:p>
            <a:pPr lvl="4"/>
            <a:r>
              <a:rPr lang="en-US"/>
              <a:t>Fifth level</a:t>
            </a:r>
          </a:p>
          <a:p>
            <a:pPr marL="1269756" lvl="5" indent="-117453"/>
            <a:r>
              <a:rPr lang="en-US"/>
              <a:t>Sixth level</a:t>
            </a:r>
          </a:p>
          <a:p>
            <a:pPr marL="1437999" lvl="6" indent="-117453"/>
            <a:r>
              <a:rPr lang="en-US"/>
              <a:t>Seventh level</a:t>
            </a:r>
          </a:p>
          <a:p>
            <a:pPr marL="1553865" lvl="7" indent="-115866">
              <a:lnSpc>
                <a:spcPct val="90000"/>
              </a:lnSpc>
            </a:pPr>
            <a:r>
              <a:rPr lang="en-US"/>
              <a:t>Nineth level</a:t>
            </a:r>
          </a:p>
        </p:txBody>
      </p:sp>
      <p:sp>
        <p:nvSpPr>
          <p:cNvPr id="8" name="page number">
            <a:extLst>
              <a:ext uri="{FF2B5EF4-FFF2-40B4-BE49-F238E27FC236}">
                <a16:creationId xmlns:a16="http://schemas.microsoft.com/office/drawing/2014/main" id="{1A93E906-C928-C345-B032-1F5C677FAEDD}"/>
              </a:ext>
            </a:extLst>
          </p:cNvPr>
          <p:cNvSpPr txBox="1"/>
          <p:nvPr userDrawn="1"/>
        </p:nvSpPr>
        <p:spPr>
          <a:xfrm>
            <a:off x="11493934" y="6464808"/>
            <a:ext cx="438104"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z="800" smtClean="0"/>
              <a:pPr lvl="0" algn="r"/>
              <a:t>‹Nº›</a:t>
            </a:fld>
            <a:endParaRPr lang="en-US" sz="800"/>
          </a:p>
        </p:txBody>
      </p:sp>
    </p:spTree>
    <p:extLst>
      <p:ext uri="{BB962C8B-B14F-4D97-AF65-F5344CB8AC3E}">
        <p14:creationId xmlns:p14="http://schemas.microsoft.com/office/powerpoint/2010/main" val="392712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42404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8102667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135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Only">
    <p:bg>
      <p:bgPr>
        <a:gradFill>
          <a:gsLst>
            <a:gs pos="0">
              <a:schemeClr val="bg2">
                <a:alpha val="69000"/>
              </a:schemeClr>
            </a:gs>
            <a:gs pos="100000">
              <a:schemeClr val="bg1">
                <a:alpha val="71000"/>
              </a:schemeClr>
            </a:gs>
          </a:gsLst>
          <a:lin ang="2700000" scaled="0"/>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3B11B3-6001-4327-9C94-1B467A0FEA30}"/>
              </a:ext>
            </a:extLst>
          </p:cNvPr>
          <p:cNvSpPr>
            <a:spLocks noGrp="1"/>
          </p:cNvSpPr>
          <p:nvPr>
            <p:ph type="title"/>
          </p:nvPr>
        </p:nvSpPr>
        <p:spPr>
          <a:xfrm>
            <a:off x="588263" y="457202"/>
            <a:ext cx="11018520" cy="430887"/>
          </a:xfrm>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30458567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54322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F64BDF03-4137-9B4F-811A-B300BDF9B2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467" y="206105"/>
            <a:ext cx="5583404" cy="6409831"/>
          </a:xfrm>
          <a:prstGeom prst="rect">
            <a:avLst/>
          </a:prstGeom>
        </p:spPr>
      </p:pic>
      <p:grpSp>
        <p:nvGrpSpPr>
          <p:cNvPr id="12" name="Group 11" descr="vmware">
            <a:extLst>
              <a:ext uri="{FF2B5EF4-FFF2-40B4-BE49-F238E27FC236}">
                <a16:creationId xmlns:a16="http://schemas.microsoft.com/office/drawing/2014/main" id="{06831F0B-17F0-418C-AF1A-B64124F1F9EE}"/>
              </a:ext>
            </a:extLst>
          </p:cNvPr>
          <p:cNvGrpSpPr/>
          <p:nvPr userDrawn="1"/>
        </p:nvGrpSpPr>
        <p:grpSpPr>
          <a:xfrm>
            <a:off x="10198049" y="731525"/>
            <a:ext cx="1285665" cy="202653"/>
            <a:chOff x="863272" y="6563921"/>
            <a:chExt cx="861082" cy="135727"/>
          </a:xfrm>
          <a:solidFill>
            <a:srgbClr val="727272"/>
          </a:solidFill>
          <a:effectLst/>
        </p:grpSpPr>
        <p:sp>
          <p:nvSpPr>
            <p:cNvPr id="13" name="Freeform 6">
              <a:extLst>
                <a:ext uri="{FF2B5EF4-FFF2-40B4-BE49-F238E27FC236}">
                  <a16:creationId xmlns:a16="http://schemas.microsoft.com/office/drawing/2014/main" id="{687CC858-B385-4D39-BE92-CC9595197A8D}"/>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6E6E6"/>
                </a:solidFill>
                <a:effectLst/>
                <a:uLnTx/>
                <a:uFillTx/>
              </a:endParaRPr>
            </a:p>
          </p:txBody>
        </p:sp>
        <p:sp>
          <p:nvSpPr>
            <p:cNvPr id="14" name="Freeform 7">
              <a:extLst>
                <a:ext uri="{FF2B5EF4-FFF2-40B4-BE49-F238E27FC236}">
                  <a16:creationId xmlns:a16="http://schemas.microsoft.com/office/drawing/2014/main" id="{1EE5DC26-3618-4263-96E6-B13B4BA30051}"/>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6E6E6"/>
                </a:solidFill>
                <a:effectLst/>
                <a:uLnTx/>
                <a:uFillTx/>
              </a:endParaRPr>
            </a:p>
          </p:txBody>
        </p:sp>
        <p:sp>
          <p:nvSpPr>
            <p:cNvPr id="15" name="Freeform 8">
              <a:extLst>
                <a:ext uri="{FF2B5EF4-FFF2-40B4-BE49-F238E27FC236}">
                  <a16:creationId xmlns:a16="http://schemas.microsoft.com/office/drawing/2014/main" id="{EB136B4E-FBFE-418E-BA92-CB018A5380DE}"/>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6E6E6"/>
                </a:solidFill>
                <a:effectLst/>
                <a:uLnTx/>
                <a:uFillTx/>
              </a:endParaRPr>
            </a:p>
          </p:txBody>
        </p:sp>
        <p:sp>
          <p:nvSpPr>
            <p:cNvPr id="16" name="Freeform 9">
              <a:extLst>
                <a:ext uri="{FF2B5EF4-FFF2-40B4-BE49-F238E27FC236}">
                  <a16:creationId xmlns:a16="http://schemas.microsoft.com/office/drawing/2014/main" id="{7B240BF4-D15B-4CA5-876D-00AA452441C6}"/>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6E6E6"/>
                </a:solidFill>
                <a:effectLst/>
                <a:uLnTx/>
                <a:uFillTx/>
              </a:endParaRPr>
            </a:p>
          </p:txBody>
        </p:sp>
        <p:sp>
          <p:nvSpPr>
            <p:cNvPr id="17" name="Freeform 10">
              <a:extLst>
                <a:ext uri="{FF2B5EF4-FFF2-40B4-BE49-F238E27FC236}">
                  <a16:creationId xmlns:a16="http://schemas.microsoft.com/office/drawing/2014/main" id="{E20D1F08-0E16-4A15-9FCC-73ADE23E0696}"/>
                </a:ext>
              </a:extLst>
            </p:cNvPr>
            <p:cNvSpPr>
              <a:spLocks/>
            </p:cNvSpPr>
            <p:nvPr userDrawn="1"/>
          </p:nvSpPr>
          <p:spPr bwMode="auto">
            <a:xfrm>
              <a:off x="863272" y="6563921"/>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6E6E6"/>
                </a:solidFill>
                <a:effectLst/>
                <a:uLnTx/>
                <a:uFillTx/>
              </a:endParaRPr>
            </a:p>
          </p:txBody>
        </p:sp>
        <p:sp>
          <p:nvSpPr>
            <p:cNvPr id="18" name="Freeform 11">
              <a:extLst>
                <a:ext uri="{FF2B5EF4-FFF2-40B4-BE49-F238E27FC236}">
                  <a16:creationId xmlns:a16="http://schemas.microsoft.com/office/drawing/2014/main" id="{FC721465-0B11-4D56-8688-841352EE83DA}"/>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6E6E6"/>
                </a:solidFill>
                <a:effectLst/>
                <a:uLnTx/>
                <a:uFillTx/>
              </a:endParaRPr>
            </a:p>
          </p:txBody>
        </p:sp>
        <p:sp>
          <p:nvSpPr>
            <p:cNvPr id="19" name="Freeform 12">
              <a:extLst>
                <a:ext uri="{FF2B5EF4-FFF2-40B4-BE49-F238E27FC236}">
                  <a16:creationId xmlns:a16="http://schemas.microsoft.com/office/drawing/2014/main" id="{CBF2ED6B-3521-44C0-B705-3D382D02C2DE}"/>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6E6E6"/>
                </a:solidFill>
                <a:effectLst/>
                <a:uLnTx/>
                <a:uFillTx/>
              </a:endParaRPr>
            </a:p>
          </p:txBody>
        </p:sp>
      </p:grpSp>
      <p:pic>
        <p:nvPicPr>
          <p:cNvPr id="20" name="Picture 19">
            <a:extLst>
              <a:ext uri="{FF2B5EF4-FFF2-40B4-BE49-F238E27FC236}">
                <a16:creationId xmlns:a16="http://schemas.microsoft.com/office/drawing/2014/main" id="{23C22C9A-4C2A-4E12-937C-9DC924857AB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7880" y="734482"/>
            <a:ext cx="1768660" cy="251961"/>
          </a:xfrm>
          <a:prstGeom prst="rect">
            <a:avLst/>
          </a:prstGeom>
        </p:spPr>
      </p:pic>
    </p:spTree>
    <p:extLst>
      <p:ext uri="{BB962C8B-B14F-4D97-AF65-F5344CB8AC3E}">
        <p14:creationId xmlns:p14="http://schemas.microsoft.com/office/powerpoint/2010/main" val="223692099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54322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8" name="Picture 7">
            <a:extLst>
              <a:ext uri="{FF2B5EF4-FFF2-40B4-BE49-F238E27FC236}">
                <a16:creationId xmlns:a16="http://schemas.microsoft.com/office/drawing/2014/main" id="{67DB9C92-5B22-1645-98AA-DEA153351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45182" y="321589"/>
            <a:ext cx="5413537" cy="6214821"/>
          </a:xfrm>
          <a:prstGeom prst="rect">
            <a:avLst/>
          </a:prstGeom>
        </p:spPr>
      </p:pic>
      <p:grpSp>
        <p:nvGrpSpPr>
          <p:cNvPr id="12" name="Group 11" descr="vmware">
            <a:extLst>
              <a:ext uri="{FF2B5EF4-FFF2-40B4-BE49-F238E27FC236}">
                <a16:creationId xmlns:a16="http://schemas.microsoft.com/office/drawing/2014/main" id="{CBFEA979-A473-4D57-8386-E8EB83A2E98A}"/>
              </a:ext>
            </a:extLst>
          </p:cNvPr>
          <p:cNvGrpSpPr/>
          <p:nvPr userDrawn="1"/>
        </p:nvGrpSpPr>
        <p:grpSpPr>
          <a:xfrm>
            <a:off x="10198049" y="731525"/>
            <a:ext cx="1285665" cy="202653"/>
            <a:chOff x="863272" y="6563921"/>
            <a:chExt cx="861082" cy="135727"/>
          </a:xfrm>
          <a:solidFill>
            <a:srgbClr val="727272"/>
          </a:solidFill>
          <a:effectLst/>
        </p:grpSpPr>
        <p:sp>
          <p:nvSpPr>
            <p:cNvPr id="13" name="Freeform 6">
              <a:extLst>
                <a:ext uri="{FF2B5EF4-FFF2-40B4-BE49-F238E27FC236}">
                  <a16:creationId xmlns:a16="http://schemas.microsoft.com/office/drawing/2014/main" id="{AE993558-7873-4DE5-83D4-093A84066FAC}"/>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6E6E6"/>
                </a:solidFill>
                <a:effectLst/>
                <a:uLnTx/>
                <a:uFillTx/>
              </a:endParaRPr>
            </a:p>
          </p:txBody>
        </p:sp>
        <p:sp>
          <p:nvSpPr>
            <p:cNvPr id="14" name="Freeform 7">
              <a:extLst>
                <a:ext uri="{FF2B5EF4-FFF2-40B4-BE49-F238E27FC236}">
                  <a16:creationId xmlns:a16="http://schemas.microsoft.com/office/drawing/2014/main" id="{C513FB13-65E5-4E0C-BE0E-57564782BC8F}"/>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6E6E6"/>
                </a:solidFill>
                <a:effectLst/>
                <a:uLnTx/>
                <a:uFillTx/>
              </a:endParaRPr>
            </a:p>
          </p:txBody>
        </p:sp>
        <p:sp>
          <p:nvSpPr>
            <p:cNvPr id="15" name="Freeform 8">
              <a:extLst>
                <a:ext uri="{FF2B5EF4-FFF2-40B4-BE49-F238E27FC236}">
                  <a16:creationId xmlns:a16="http://schemas.microsoft.com/office/drawing/2014/main" id="{BBF57F9C-05E7-4CE8-B6DE-CBA44A22F2D6}"/>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6E6E6"/>
                </a:solidFill>
                <a:effectLst/>
                <a:uLnTx/>
                <a:uFillTx/>
              </a:endParaRPr>
            </a:p>
          </p:txBody>
        </p:sp>
        <p:sp>
          <p:nvSpPr>
            <p:cNvPr id="16" name="Freeform 9">
              <a:extLst>
                <a:ext uri="{FF2B5EF4-FFF2-40B4-BE49-F238E27FC236}">
                  <a16:creationId xmlns:a16="http://schemas.microsoft.com/office/drawing/2014/main" id="{47E2E432-9D0B-482B-B0C4-71468D00BC84}"/>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6E6E6"/>
                </a:solidFill>
                <a:effectLst/>
                <a:uLnTx/>
                <a:uFillTx/>
              </a:endParaRPr>
            </a:p>
          </p:txBody>
        </p:sp>
        <p:sp>
          <p:nvSpPr>
            <p:cNvPr id="17" name="Freeform 10">
              <a:extLst>
                <a:ext uri="{FF2B5EF4-FFF2-40B4-BE49-F238E27FC236}">
                  <a16:creationId xmlns:a16="http://schemas.microsoft.com/office/drawing/2014/main" id="{A8BE8F56-FC41-47C5-92EF-CEB205114B7C}"/>
                </a:ext>
              </a:extLst>
            </p:cNvPr>
            <p:cNvSpPr>
              <a:spLocks/>
            </p:cNvSpPr>
            <p:nvPr userDrawn="1"/>
          </p:nvSpPr>
          <p:spPr bwMode="auto">
            <a:xfrm>
              <a:off x="863272" y="6563921"/>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6E6E6"/>
                </a:solidFill>
                <a:effectLst/>
                <a:uLnTx/>
                <a:uFillTx/>
              </a:endParaRPr>
            </a:p>
          </p:txBody>
        </p:sp>
        <p:sp>
          <p:nvSpPr>
            <p:cNvPr id="18" name="Freeform 11">
              <a:extLst>
                <a:ext uri="{FF2B5EF4-FFF2-40B4-BE49-F238E27FC236}">
                  <a16:creationId xmlns:a16="http://schemas.microsoft.com/office/drawing/2014/main" id="{102ECF25-E61E-4191-9889-AE4841DDE35B}"/>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6E6E6"/>
                </a:solidFill>
                <a:effectLst/>
                <a:uLnTx/>
                <a:uFillTx/>
              </a:endParaRPr>
            </a:p>
          </p:txBody>
        </p:sp>
        <p:sp>
          <p:nvSpPr>
            <p:cNvPr id="19" name="Freeform 12">
              <a:extLst>
                <a:ext uri="{FF2B5EF4-FFF2-40B4-BE49-F238E27FC236}">
                  <a16:creationId xmlns:a16="http://schemas.microsoft.com/office/drawing/2014/main" id="{11E0D10C-5F4D-42AC-AD5A-132A6338DF44}"/>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6E6E6"/>
                </a:solidFill>
                <a:effectLst/>
                <a:uLnTx/>
                <a:uFillTx/>
              </a:endParaRPr>
            </a:p>
          </p:txBody>
        </p:sp>
      </p:grpSp>
      <p:pic>
        <p:nvPicPr>
          <p:cNvPr id="20" name="Picture 19">
            <a:extLst>
              <a:ext uri="{FF2B5EF4-FFF2-40B4-BE49-F238E27FC236}">
                <a16:creationId xmlns:a16="http://schemas.microsoft.com/office/drawing/2014/main" id="{74B5EE8E-8EC8-40BA-B741-3812B1E4717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7880" y="734482"/>
            <a:ext cx="1768660" cy="251961"/>
          </a:xfrm>
          <a:prstGeom prst="rect">
            <a:avLst/>
          </a:prstGeom>
        </p:spPr>
      </p:pic>
    </p:spTree>
    <p:extLst>
      <p:ext uri="{BB962C8B-B14F-4D97-AF65-F5344CB8AC3E}">
        <p14:creationId xmlns:p14="http://schemas.microsoft.com/office/powerpoint/2010/main" val="266309959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419340-DB0C-B34E-84FE-2AA1A19A58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18013" y="643342"/>
            <a:ext cx="5413394" cy="6214657"/>
          </a:xfrm>
          <a:prstGeom prst="rect">
            <a:avLst/>
          </a:prstGeom>
        </p:spPr>
      </p:pic>
      <p:sp>
        <p:nvSpPr>
          <p:cNvPr id="8" name="Title 1">
            <a:extLst>
              <a:ext uri="{FF2B5EF4-FFF2-40B4-BE49-F238E27FC236}">
                <a16:creationId xmlns:a16="http://schemas.microsoft.com/office/drawing/2014/main" id="{1D09A9D1-6212-8B49-96D7-B3E9D17D4BAB}"/>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a:t>Azure presentation</a:t>
            </a:r>
            <a:br>
              <a:rPr lang="en-US"/>
            </a:br>
            <a:r>
              <a:rPr lang="en-US"/>
              <a:t>title or event name</a:t>
            </a:r>
          </a:p>
        </p:txBody>
      </p:sp>
      <p:sp>
        <p:nvSpPr>
          <p:cNvPr id="9" name="Text Placeholder 10">
            <a:extLst>
              <a:ext uri="{FF2B5EF4-FFF2-40B4-BE49-F238E27FC236}">
                <a16:creationId xmlns:a16="http://schemas.microsoft.com/office/drawing/2014/main" id="{0881A9F1-B3A4-0742-8DAD-18EC8A78C522}"/>
              </a:ext>
            </a:extLst>
          </p:cNvPr>
          <p:cNvSpPr>
            <a:spLocks noGrp="1"/>
          </p:cNvSpPr>
          <p:nvPr>
            <p:ph type="body" sz="quarter" idx="15" hasCustomPrompt="1"/>
          </p:nvPr>
        </p:nvSpPr>
        <p:spPr>
          <a:xfrm>
            <a:off x="442466" y="4350114"/>
            <a:ext cx="5413394" cy="54322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grpSp>
        <p:nvGrpSpPr>
          <p:cNvPr id="12" name="Group 11" descr="vmware">
            <a:extLst>
              <a:ext uri="{FF2B5EF4-FFF2-40B4-BE49-F238E27FC236}">
                <a16:creationId xmlns:a16="http://schemas.microsoft.com/office/drawing/2014/main" id="{E7266543-E238-468D-922C-3DEED7A582AD}"/>
              </a:ext>
            </a:extLst>
          </p:cNvPr>
          <p:cNvGrpSpPr/>
          <p:nvPr userDrawn="1"/>
        </p:nvGrpSpPr>
        <p:grpSpPr>
          <a:xfrm>
            <a:off x="10198049" y="731525"/>
            <a:ext cx="1285665" cy="202653"/>
            <a:chOff x="863272" y="6563921"/>
            <a:chExt cx="861082" cy="135727"/>
          </a:xfrm>
          <a:solidFill>
            <a:srgbClr val="727272"/>
          </a:solidFill>
          <a:effectLst/>
        </p:grpSpPr>
        <p:sp>
          <p:nvSpPr>
            <p:cNvPr id="13" name="Freeform 6">
              <a:extLst>
                <a:ext uri="{FF2B5EF4-FFF2-40B4-BE49-F238E27FC236}">
                  <a16:creationId xmlns:a16="http://schemas.microsoft.com/office/drawing/2014/main" id="{B7CD8D22-C34C-4E2E-A4CB-D0CD1BF1B67B}"/>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6E6E6"/>
                </a:solidFill>
                <a:effectLst/>
                <a:uLnTx/>
                <a:uFillTx/>
              </a:endParaRPr>
            </a:p>
          </p:txBody>
        </p:sp>
        <p:sp>
          <p:nvSpPr>
            <p:cNvPr id="14" name="Freeform 7">
              <a:extLst>
                <a:ext uri="{FF2B5EF4-FFF2-40B4-BE49-F238E27FC236}">
                  <a16:creationId xmlns:a16="http://schemas.microsoft.com/office/drawing/2014/main" id="{85C7E08E-666A-4702-A616-C98E23E1F119}"/>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6E6E6"/>
                </a:solidFill>
                <a:effectLst/>
                <a:uLnTx/>
                <a:uFillTx/>
              </a:endParaRPr>
            </a:p>
          </p:txBody>
        </p:sp>
        <p:sp>
          <p:nvSpPr>
            <p:cNvPr id="15" name="Freeform 8">
              <a:extLst>
                <a:ext uri="{FF2B5EF4-FFF2-40B4-BE49-F238E27FC236}">
                  <a16:creationId xmlns:a16="http://schemas.microsoft.com/office/drawing/2014/main" id="{DC52EB4E-E72C-4FF7-8E5D-006970E5F713}"/>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6E6E6"/>
                </a:solidFill>
                <a:effectLst/>
                <a:uLnTx/>
                <a:uFillTx/>
              </a:endParaRPr>
            </a:p>
          </p:txBody>
        </p:sp>
        <p:sp>
          <p:nvSpPr>
            <p:cNvPr id="16" name="Freeform 9">
              <a:extLst>
                <a:ext uri="{FF2B5EF4-FFF2-40B4-BE49-F238E27FC236}">
                  <a16:creationId xmlns:a16="http://schemas.microsoft.com/office/drawing/2014/main" id="{6E74BC4E-F9D7-4321-88F1-776B1AA0F81D}"/>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6E6E6"/>
                </a:solidFill>
                <a:effectLst/>
                <a:uLnTx/>
                <a:uFillTx/>
              </a:endParaRPr>
            </a:p>
          </p:txBody>
        </p:sp>
        <p:sp>
          <p:nvSpPr>
            <p:cNvPr id="17" name="Freeform 10">
              <a:extLst>
                <a:ext uri="{FF2B5EF4-FFF2-40B4-BE49-F238E27FC236}">
                  <a16:creationId xmlns:a16="http://schemas.microsoft.com/office/drawing/2014/main" id="{D3F29153-87F3-4B0D-ACEA-0CEAFC1F6B34}"/>
                </a:ext>
              </a:extLst>
            </p:cNvPr>
            <p:cNvSpPr>
              <a:spLocks/>
            </p:cNvSpPr>
            <p:nvPr userDrawn="1"/>
          </p:nvSpPr>
          <p:spPr bwMode="auto">
            <a:xfrm>
              <a:off x="863272" y="6563921"/>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6E6E6"/>
                </a:solidFill>
                <a:effectLst/>
                <a:uLnTx/>
                <a:uFillTx/>
              </a:endParaRPr>
            </a:p>
          </p:txBody>
        </p:sp>
        <p:sp>
          <p:nvSpPr>
            <p:cNvPr id="18" name="Freeform 11">
              <a:extLst>
                <a:ext uri="{FF2B5EF4-FFF2-40B4-BE49-F238E27FC236}">
                  <a16:creationId xmlns:a16="http://schemas.microsoft.com/office/drawing/2014/main" id="{B1E13596-575B-4FE4-8F4A-649042E311EC}"/>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6E6E6"/>
                </a:solidFill>
                <a:effectLst/>
                <a:uLnTx/>
                <a:uFillTx/>
              </a:endParaRPr>
            </a:p>
          </p:txBody>
        </p:sp>
        <p:sp>
          <p:nvSpPr>
            <p:cNvPr id="19" name="Freeform 12">
              <a:extLst>
                <a:ext uri="{FF2B5EF4-FFF2-40B4-BE49-F238E27FC236}">
                  <a16:creationId xmlns:a16="http://schemas.microsoft.com/office/drawing/2014/main" id="{B5DD2B34-0D67-4901-805C-E773F385BC82}"/>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6E6E6"/>
                </a:solidFill>
                <a:effectLst/>
                <a:uLnTx/>
                <a:uFillTx/>
              </a:endParaRPr>
            </a:p>
          </p:txBody>
        </p:sp>
      </p:grpSp>
      <p:pic>
        <p:nvPicPr>
          <p:cNvPr id="20" name="Picture 19">
            <a:extLst>
              <a:ext uri="{FF2B5EF4-FFF2-40B4-BE49-F238E27FC236}">
                <a16:creationId xmlns:a16="http://schemas.microsoft.com/office/drawing/2014/main" id="{E75B564C-F26F-406F-92AA-2C32C1B900D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7880" y="734482"/>
            <a:ext cx="1768660" cy="251961"/>
          </a:xfrm>
          <a:prstGeom prst="rect">
            <a:avLst/>
          </a:prstGeom>
        </p:spPr>
      </p:pic>
    </p:spTree>
    <p:extLst>
      <p:ext uri="{BB962C8B-B14F-4D97-AF65-F5344CB8AC3E}">
        <p14:creationId xmlns:p14="http://schemas.microsoft.com/office/powerpoint/2010/main" val="195595842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50B906-C5A3-4658-B24C-B2B533310D26}"/>
              </a:ext>
            </a:extLst>
          </p:cNvPr>
          <p:cNvSpPr txBox="1"/>
          <p:nvPr userDrawn="1"/>
        </p:nvSpPr>
        <p:spPr>
          <a:xfrm>
            <a:off x="11493934" y="6388102"/>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‹Nº›</a:t>
            </a:fld>
            <a:endParaRPr lang="en-US" sz="1799">
              <a:latin typeface="+mj-lt"/>
            </a:endParaRPr>
          </a:p>
        </p:txBody>
      </p:sp>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a:t>Click to Add One Line Title</a:t>
            </a:r>
          </a:p>
        </p:txBody>
      </p:sp>
    </p:spTree>
    <p:extLst>
      <p:ext uri="{BB962C8B-B14F-4D97-AF65-F5344CB8AC3E}">
        <p14:creationId xmlns:p14="http://schemas.microsoft.com/office/powerpoint/2010/main" val="268318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ub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66344" y="2247448"/>
            <a:ext cx="7112150" cy="1793104"/>
          </a:xfrm>
          <a:prstGeom prst="rect">
            <a:avLst/>
          </a:prstGeom>
          <a:noFill/>
        </p:spPr>
        <p:txBody>
          <a:bodyPr lIns="0" tIns="0" rIns="0" bIns="182880" anchor="b" anchorCtr="0"/>
          <a:lstStyle>
            <a:lvl1pPr>
              <a:defRPr sz="3800" strike="noStrike" spc="-49" baseline="0">
                <a:solidFill>
                  <a:srgbClr val="0078D4"/>
                </a:solidFill>
              </a:defRPr>
            </a:lvl1pPr>
          </a:lstStyle>
          <a:p>
            <a:r>
              <a:rPr lang="en-US"/>
              <a:t>Azure presentation</a:t>
            </a:r>
            <a:br>
              <a:rPr lang="en-US"/>
            </a:br>
            <a:r>
              <a:rPr lang="en-US"/>
              <a:t>title or event name</a:t>
            </a:r>
          </a:p>
        </p:txBody>
      </p:sp>
    </p:spTree>
    <p:extLst>
      <p:ext uri="{BB962C8B-B14F-4D97-AF65-F5344CB8AC3E}">
        <p14:creationId xmlns:p14="http://schemas.microsoft.com/office/powerpoint/2010/main" val="142334631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A36DC34-EED6-8F49-8473-3802F6C2A3D1}"/>
              </a:ext>
            </a:extLst>
          </p:cNvPr>
          <p:cNvSpPr>
            <a:spLocks noGrp="1"/>
          </p:cNvSpPr>
          <p:nvPr>
            <p:ph type="title" hasCustomPrompt="1"/>
          </p:nvPr>
        </p:nvSpPr>
        <p:spPr>
          <a:xfrm>
            <a:off x="428681" y="2532448"/>
            <a:ext cx="9630388" cy="1793104"/>
          </a:xfrm>
          <a:prstGeom prst="rect">
            <a:avLst/>
          </a:prstGeom>
          <a:noFill/>
        </p:spPr>
        <p:txBody>
          <a:bodyPr lIns="0" tIns="0" rIns="0" bIns="182880" anchor="b" anchorCtr="0"/>
          <a:lstStyle>
            <a:lvl1pPr>
              <a:defRPr sz="4705" strike="noStrike" spc="-49" baseline="0">
                <a:solidFill>
                  <a:schemeClr val="tx2"/>
                </a:solidFill>
              </a:defRPr>
            </a:lvl1pPr>
          </a:lstStyle>
          <a:p>
            <a:r>
              <a:rPr lang="en-US"/>
              <a:t>Azure presentation title </a:t>
            </a:r>
            <a:br>
              <a:rPr lang="en-US"/>
            </a:br>
            <a:r>
              <a:rPr lang="en-US"/>
              <a:t>or event name</a:t>
            </a:r>
          </a:p>
        </p:txBody>
      </p:sp>
      <p:sp>
        <p:nvSpPr>
          <p:cNvPr id="14" name="Text Placeholder 10">
            <a:extLst>
              <a:ext uri="{FF2B5EF4-FFF2-40B4-BE49-F238E27FC236}">
                <a16:creationId xmlns:a16="http://schemas.microsoft.com/office/drawing/2014/main" id="{2E500E80-DD0C-EF4F-BB7D-03960A098E1F}"/>
              </a:ext>
            </a:extLst>
          </p:cNvPr>
          <p:cNvSpPr>
            <a:spLocks noGrp="1"/>
          </p:cNvSpPr>
          <p:nvPr>
            <p:ph type="body" sz="quarter" idx="15" hasCustomPrompt="1"/>
          </p:nvPr>
        </p:nvSpPr>
        <p:spPr>
          <a:xfrm>
            <a:off x="428682" y="4350114"/>
            <a:ext cx="9602819" cy="724246"/>
          </a:xfrm>
          <a:prstGeom prst="rect">
            <a:avLst/>
          </a:prstGeom>
        </p:spPr>
        <p:txBody>
          <a:bodyPr/>
          <a:lstStyle>
            <a:lvl1pPr>
              <a:defRPr sz="1764">
                <a:solidFill>
                  <a:srgbClr val="000000"/>
                </a:solidFill>
              </a:defRPr>
            </a:lvl1pPr>
            <a:lvl2pPr>
              <a:defRPr sz="1764">
                <a:solidFill>
                  <a:srgbClr val="000000"/>
                </a:solidFill>
              </a:defRPr>
            </a:lvl2pPr>
            <a:lvl3pPr>
              <a:defRPr sz="1373"/>
            </a:lvl3pPr>
            <a:lvl4pPr>
              <a:defRPr sz="1373"/>
            </a:lvl4pPr>
            <a:lvl5pPr>
              <a:defRPr sz="1030"/>
            </a:lvl5pPr>
          </a:lstStyle>
          <a:p>
            <a:pPr lvl="0"/>
            <a:r>
              <a:rPr lang="en-US"/>
              <a:t>Author name</a:t>
            </a:r>
            <a:br>
              <a:rPr lang="en-US"/>
            </a:br>
            <a:r>
              <a:rPr lang="en-US"/>
              <a:t>Date</a:t>
            </a:r>
          </a:p>
        </p:txBody>
      </p:sp>
      <p:grpSp>
        <p:nvGrpSpPr>
          <p:cNvPr id="4" name="Group 3">
            <a:extLst>
              <a:ext uri="{FF2B5EF4-FFF2-40B4-BE49-F238E27FC236}">
                <a16:creationId xmlns:a16="http://schemas.microsoft.com/office/drawing/2014/main" id="{CE6CB0C9-1455-497A-B435-6B507E8266C6}"/>
              </a:ext>
            </a:extLst>
          </p:cNvPr>
          <p:cNvGrpSpPr/>
          <p:nvPr userDrawn="1"/>
        </p:nvGrpSpPr>
        <p:grpSpPr>
          <a:xfrm>
            <a:off x="428682" y="472519"/>
            <a:ext cx="3111663" cy="247665"/>
            <a:chOff x="437277" y="481922"/>
            <a:chExt cx="3174058" cy="252595"/>
          </a:xfrm>
        </p:grpSpPr>
        <p:pic>
          <p:nvPicPr>
            <p:cNvPr id="5" name="Picture 4">
              <a:extLst>
                <a:ext uri="{FF2B5EF4-FFF2-40B4-BE49-F238E27FC236}">
                  <a16:creationId xmlns:a16="http://schemas.microsoft.com/office/drawing/2014/main" id="{6147B7F7-3EAA-3540-BC65-00BDB110EA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7277" y="481922"/>
              <a:ext cx="1773364" cy="252595"/>
            </a:xfrm>
            <a:prstGeom prst="rect">
              <a:avLst/>
            </a:prstGeom>
          </p:spPr>
        </p:pic>
        <p:pic>
          <p:nvPicPr>
            <p:cNvPr id="6" name="Picture 2" descr="VMware-Logo-200x200-01-1024x1024 - Futurum">
              <a:extLst>
                <a:ext uri="{FF2B5EF4-FFF2-40B4-BE49-F238E27FC236}">
                  <a16:creationId xmlns:a16="http://schemas.microsoft.com/office/drawing/2014/main" id="{084BD518-5023-448B-AC69-3BE07BF031E4}"/>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2513945" y="522887"/>
              <a:ext cx="1097390" cy="21163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EE09718D-6C58-498F-85A7-1DA122B01C5F}"/>
                </a:ext>
              </a:extLst>
            </p:cNvPr>
            <p:cNvCxnSpPr/>
            <p:nvPr userDrawn="1"/>
          </p:nvCxnSpPr>
          <p:spPr>
            <a:xfrm>
              <a:off x="2351314" y="526789"/>
              <a:ext cx="0" cy="168993"/>
            </a:xfrm>
            <a:prstGeom prst="line">
              <a:avLst/>
            </a:prstGeom>
            <a:ln w="25400" cap="rnd">
              <a:solidFill>
                <a:schemeClr val="accent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59398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54322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7" name="Picture 6">
            <a:extLst>
              <a:ext uri="{FF2B5EF4-FFF2-40B4-BE49-F238E27FC236}">
                <a16:creationId xmlns:a16="http://schemas.microsoft.com/office/drawing/2014/main" id="{F5B5B5AE-3FA2-9E4F-A2B8-042B9D3557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218210" y="0"/>
            <a:ext cx="5973790" cy="6858000"/>
          </a:xfrm>
          <a:prstGeom prst="rect">
            <a:avLst/>
          </a:prstGeom>
        </p:spPr>
      </p:pic>
      <p:sp>
        <p:nvSpPr>
          <p:cNvPr id="8" name="Title 1">
            <a:extLst>
              <a:ext uri="{FF2B5EF4-FFF2-40B4-BE49-F238E27FC236}">
                <a16:creationId xmlns:a16="http://schemas.microsoft.com/office/drawing/2014/main" id="{E3A7F1BC-ED7E-804F-85F1-C68E8AB51797}"/>
              </a:ext>
            </a:extLst>
          </p:cNvPr>
          <p:cNvSpPr>
            <a:spLocks noGrp="1"/>
          </p:cNvSpPr>
          <p:nvPr>
            <p:ph type="title" hasCustomPrompt="1"/>
          </p:nvPr>
        </p:nvSpPr>
        <p:spPr>
          <a:xfrm>
            <a:off x="466344" y="2247448"/>
            <a:ext cx="5389516" cy="1793104"/>
          </a:xfrm>
          <a:prstGeom prst="rect">
            <a:avLst/>
          </a:prstGeom>
          <a:noFill/>
        </p:spPr>
        <p:txBody>
          <a:bodyPr lIns="0" tIns="0" rIns="0" bIns="182880" anchor="b" anchorCtr="0"/>
          <a:lstStyle>
            <a:lvl1pPr>
              <a:defRPr sz="3800" strike="noStrike" spc="-49" baseline="0">
                <a:solidFill>
                  <a:srgbClr val="0078D4"/>
                </a:solidFill>
              </a:defRPr>
            </a:lvl1pPr>
          </a:lstStyle>
          <a:p>
            <a:r>
              <a:rPr lang="en-US"/>
              <a:t>Azure presentation</a:t>
            </a:r>
            <a:br>
              <a:rPr lang="en-US"/>
            </a:br>
            <a:r>
              <a:rPr lang="en-US"/>
              <a:t>title or event name</a:t>
            </a:r>
          </a:p>
        </p:txBody>
      </p:sp>
    </p:spTree>
    <p:extLst>
      <p:ext uri="{BB962C8B-B14F-4D97-AF65-F5344CB8AC3E}">
        <p14:creationId xmlns:p14="http://schemas.microsoft.com/office/powerpoint/2010/main" val="259940096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8699" y="620430"/>
            <a:ext cx="11354606" cy="403137"/>
          </a:xfrm>
          <a:prstGeom prst="rect">
            <a:avLst/>
          </a:prstGeom>
        </p:spPr>
        <p:txBody>
          <a:bodyPr wrap="square" lIns="0" tIns="0" rIns="0" bIns="0">
            <a:spAutoFit/>
          </a:bodyPr>
          <a:lstStyle>
            <a:lvl1pPr>
              <a:lnSpc>
                <a:spcPts val="3137"/>
              </a:lnSpc>
              <a:defRPr sz="2800">
                <a:solidFill>
                  <a:srgbClr val="000000"/>
                </a:solidFill>
              </a:defRPr>
            </a:lvl1pPr>
          </a:lstStyle>
          <a:p>
            <a:r>
              <a:rPr lang="en-US"/>
              <a:t>Heading Segoe UI </a:t>
            </a:r>
            <a:r>
              <a:rPr lang="en-US" err="1"/>
              <a:t>Semibold</a:t>
            </a:r>
            <a:r>
              <a:rPr lang="en-US"/>
              <a:t> 28/32</a:t>
            </a:r>
          </a:p>
        </p:txBody>
      </p:sp>
      <p:sp>
        <p:nvSpPr>
          <p:cNvPr id="11" name="Text Box 3">
            <a:extLst>
              <a:ext uri="{FF2B5EF4-FFF2-40B4-BE49-F238E27FC236}">
                <a16:creationId xmlns:a16="http://schemas.microsoft.com/office/drawing/2014/main" id="{E424EEC6-A595-6F4F-B422-3FB0E8915C87}"/>
              </a:ext>
            </a:extLst>
          </p:cNvPr>
          <p:cNvSpPr txBox="1">
            <a:spLocks noChangeArrowheads="1"/>
          </p:cNvSpPr>
          <p:nvPr userDrawn="1"/>
        </p:nvSpPr>
        <p:spPr bwMode="blackWhite">
          <a:xfrm>
            <a:off x="454171" y="6455176"/>
            <a:ext cx="11306468"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836" eaLnBrk="0" hangingPunct="0"/>
            <a:r>
              <a:rPr lang="en-US" sz="686">
                <a:solidFill>
                  <a:schemeClr val="accent6">
                    <a:lumMod val="75000"/>
                  </a:schemeClr>
                </a:solidFill>
                <a:cs typeface="Segoe UI" pitchFamily="34" charset="0"/>
              </a:rPr>
              <a:t>©Microsoft Azure | VMware  </a:t>
            </a:r>
          </a:p>
        </p:txBody>
      </p:sp>
    </p:spTree>
    <p:extLst>
      <p:ext uri="{BB962C8B-B14F-4D97-AF65-F5344CB8AC3E}">
        <p14:creationId xmlns:p14="http://schemas.microsoft.com/office/powerpoint/2010/main" val="1253586555"/>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ext Layout with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8699" y="620430"/>
            <a:ext cx="11354606" cy="403137"/>
          </a:xfrm>
          <a:prstGeom prst="rect">
            <a:avLst/>
          </a:prstGeom>
        </p:spPr>
        <p:txBody>
          <a:bodyPr wrap="square" lIns="0" tIns="0" rIns="0" bIns="0">
            <a:spAutoFit/>
          </a:bodyPr>
          <a:lstStyle>
            <a:lvl1pPr>
              <a:lnSpc>
                <a:spcPts val="3137"/>
              </a:lnSpc>
              <a:defRPr sz="2800">
                <a:solidFill>
                  <a:srgbClr val="000000"/>
                </a:solidFill>
              </a:defRPr>
            </a:lvl1pPr>
          </a:lstStyle>
          <a:p>
            <a:r>
              <a:rPr lang="en-US"/>
              <a:t>Heading Segoe UI </a:t>
            </a:r>
            <a:r>
              <a:rPr lang="en-US" err="1"/>
              <a:t>Semibold</a:t>
            </a:r>
            <a:r>
              <a:rPr lang="en-US"/>
              <a:t> 28/32</a:t>
            </a:r>
          </a:p>
        </p:txBody>
      </p:sp>
      <p:sp>
        <p:nvSpPr>
          <p:cNvPr id="11" name="Text Box 3">
            <a:extLst>
              <a:ext uri="{FF2B5EF4-FFF2-40B4-BE49-F238E27FC236}">
                <a16:creationId xmlns:a16="http://schemas.microsoft.com/office/drawing/2014/main" id="{E424EEC6-A595-6F4F-B422-3FB0E8915C87}"/>
              </a:ext>
            </a:extLst>
          </p:cNvPr>
          <p:cNvSpPr txBox="1">
            <a:spLocks noChangeArrowheads="1"/>
          </p:cNvSpPr>
          <p:nvPr userDrawn="1"/>
        </p:nvSpPr>
        <p:spPr bwMode="blackWhite">
          <a:xfrm>
            <a:off x="454171" y="6455176"/>
            <a:ext cx="11306468"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836" eaLnBrk="0" hangingPunct="0"/>
            <a:r>
              <a:rPr lang="en-US" sz="686">
                <a:solidFill>
                  <a:schemeClr val="accent6">
                    <a:lumMod val="75000"/>
                  </a:schemeClr>
                </a:solidFill>
                <a:cs typeface="Segoe UI" pitchFamily="34" charset="0"/>
              </a:rPr>
              <a:t>©Microsoft Azure | VMware  </a:t>
            </a:r>
          </a:p>
        </p:txBody>
      </p:sp>
      <p:sp>
        <p:nvSpPr>
          <p:cNvPr id="4" name="Content Placeholder 3">
            <a:extLst>
              <a:ext uri="{FF2B5EF4-FFF2-40B4-BE49-F238E27FC236}">
                <a16:creationId xmlns:a16="http://schemas.microsoft.com/office/drawing/2014/main" id="{9BFEB58D-6043-4BB4-A228-9C5921D09DF9}"/>
              </a:ext>
            </a:extLst>
          </p:cNvPr>
          <p:cNvSpPr>
            <a:spLocks noGrp="1"/>
          </p:cNvSpPr>
          <p:nvPr>
            <p:ph sz="quarter" idx="10"/>
          </p:nvPr>
        </p:nvSpPr>
        <p:spPr>
          <a:xfrm>
            <a:off x="419100" y="1257300"/>
            <a:ext cx="9194800" cy="276999"/>
          </a:xfrm>
        </p:spPr>
        <p:txBody>
          <a:bodyPr/>
          <a:lstStyle>
            <a:lvl1pPr>
              <a:defRPr sz="18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90659747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hotography half bleed dark title">
    <p:bg>
      <p:bgPr>
        <a:solidFill>
          <a:schemeClr val="tx1"/>
        </a:solidFill>
        <a:effectLst/>
      </p:bgPr>
    </p:bg>
    <p:spTree>
      <p:nvGrpSpPr>
        <p:cNvPr id="1" name=""/>
        <p:cNvGrpSpPr/>
        <p:nvPr/>
      </p:nvGrpSpPr>
      <p:grpSpPr>
        <a:xfrm>
          <a:off x="0" y="0"/>
          <a:ext cx="0" cy="0"/>
          <a:chOff x="0" y="0"/>
          <a:chExt cx="0" cy="0"/>
        </a:xfrm>
      </p:grpSpPr>
      <p:pic>
        <p:nvPicPr>
          <p:cNvPr id="4" name="Picture 3" descr="Interior view of a Data Center.">
            <a:extLst>
              <a:ext uri="{FF2B5EF4-FFF2-40B4-BE49-F238E27FC236}">
                <a16:creationId xmlns:a16="http://schemas.microsoft.com/office/drawing/2014/main" id="{2E252CDC-18FD-7852-7A26-F1941EB83721}"/>
              </a:ext>
              <a:ext uri="{C183D7F6-B498-43B3-948B-1728B52AA6E4}">
                <adec:decorative xmlns:adec="http://schemas.microsoft.com/office/drawing/2017/decorative" val="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985262" y="487"/>
            <a:ext cx="6206738" cy="6857027"/>
          </a:xfrm>
          <a:prstGeom prst="rect">
            <a:avLst/>
          </a:prstGeom>
        </p:spPr>
      </p:pic>
      <p:sp>
        <p:nvSpPr>
          <p:cNvPr id="2" name="Title 1"/>
          <p:cNvSpPr>
            <a:spLocks noGrp="1"/>
          </p:cNvSpPr>
          <p:nvPr>
            <p:ph type="ctrTitle"/>
          </p:nvPr>
        </p:nvSpPr>
        <p:spPr>
          <a:xfrm>
            <a:off x="553821" y="1898051"/>
            <a:ext cx="5426345" cy="2387600"/>
          </a:xfrm>
        </p:spPr>
        <p:txBody>
          <a:bodyPr rIns="0" anchor="b"/>
          <a:lstStyle>
            <a:lvl1pPr algn="l">
              <a:defRPr sz="6000">
                <a:solidFill>
                  <a:schemeClr val="bg1"/>
                </a:solidFill>
              </a:defRPr>
            </a:lvl1pPr>
          </a:lstStyle>
          <a:p>
            <a:r>
              <a:rPr lang="en-US"/>
              <a:t>Click to edit Master title style</a:t>
            </a:r>
          </a:p>
        </p:txBody>
      </p:sp>
      <p:grpSp>
        <p:nvGrpSpPr>
          <p:cNvPr id="39" name="Group 38" descr="Microsoft Logo">
            <a:extLst>
              <a:ext uri="{FF2B5EF4-FFF2-40B4-BE49-F238E27FC236}">
                <a16:creationId xmlns:a16="http://schemas.microsoft.com/office/drawing/2014/main" id="{CCEF59A9-DB11-41D8-940A-3DCD1C8DD9FC}"/>
              </a:ext>
            </a:extLst>
          </p:cNvPr>
          <p:cNvGrpSpPr/>
          <p:nvPr userDrawn="1"/>
        </p:nvGrpSpPr>
        <p:grpSpPr>
          <a:xfrm>
            <a:off x="553821" y="547293"/>
            <a:ext cx="1554197" cy="330567"/>
            <a:chOff x="7353301" y="-1897063"/>
            <a:chExt cx="5749290" cy="1225867"/>
          </a:xfrm>
        </p:grpSpPr>
        <p:sp>
          <p:nvSpPr>
            <p:cNvPr id="40" name="Freeform: Shape 39">
              <a:extLst>
                <a:ext uri="{FF2B5EF4-FFF2-40B4-BE49-F238E27FC236}">
                  <a16:creationId xmlns:a16="http://schemas.microsoft.com/office/drawing/2014/main" id="{ADB0C96D-CDFB-45FF-9922-0274C3954BAF}"/>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bg1"/>
            </a:solidFill>
            <a:ln w="9525"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EB858423-7B06-48B7-B67B-833EEC664A74}"/>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E6FD1FB7-12A8-4AF4-B7AA-515BDD5CB5C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7716CD07-4777-477B-AFEB-C9BD5C1F5FE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6265A3A-4AE0-4E7C-A054-DB7F6C61C903}"/>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
        <p:nvSpPr>
          <p:cNvPr id="3" name="Subtitle 2"/>
          <p:cNvSpPr>
            <a:spLocks noGrp="1"/>
          </p:cNvSpPr>
          <p:nvPr>
            <p:ph type="subTitle" idx="1"/>
          </p:nvPr>
        </p:nvSpPr>
        <p:spPr>
          <a:xfrm>
            <a:off x="553821" y="4377726"/>
            <a:ext cx="5426345" cy="1387870"/>
          </a:xfrm>
        </p:spPr>
        <p:txBody>
          <a:bodyPr/>
          <a:lstStyle>
            <a:lvl1pPr marL="0" indent="0" algn="l">
              <a:lnSpc>
                <a:spcPct val="100000"/>
              </a:lnSpc>
              <a:buNone/>
              <a:defRPr sz="2400">
                <a:solidFill>
                  <a:schemeClr val="accent3"/>
                </a:solidFill>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5" name="Content Placeholder 4">
            <a:extLst>
              <a:ext uri="{FF2B5EF4-FFF2-40B4-BE49-F238E27FC236}">
                <a16:creationId xmlns:a16="http://schemas.microsoft.com/office/drawing/2014/main" id="{7A7E3209-AF17-4E27-A172-982C7EF3A97F}"/>
              </a:ext>
            </a:extLst>
          </p:cNvPr>
          <p:cNvSpPr>
            <a:spLocks noGrp="1"/>
          </p:cNvSpPr>
          <p:nvPr>
            <p:ph sz="quarter" idx="10"/>
          </p:nvPr>
        </p:nvSpPr>
        <p:spPr>
          <a:xfrm>
            <a:off x="2108200" y="0"/>
            <a:ext cx="2806700" cy="87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2168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8699" y="620430"/>
            <a:ext cx="11354606" cy="403137"/>
          </a:xfrm>
          <a:prstGeom prst="rect">
            <a:avLst/>
          </a:prstGeom>
        </p:spPr>
        <p:txBody>
          <a:bodyPr wrap="square" lIns="0" tIns="0" rIns="0" bIns="0">
            <a:spAutoFit/>
          </a:bodyPr>
          <a:lstStyle>
            <a:lvl1pPr>
              <a:lnSpc>
                <a:spcPts val="3137"/>
              </a:lnSpc>
              <a:defRPr sz="2744" strike="noStrike">
                <a:solidFill>
                  <a:srgbClr val="000000"/>
                </a:solidFill>
              </a:defRPr>
            </a:lvl1pPr>
          </a:lstStyle>
          <a:p>
            <a:r>
              <a:rPr lang="en-US"/>
              <a:t>Title</a:t>
            </a:r>
          </a:p>
        </p:txBody>
      </p:sp>
      <p:sp>
        <p:nvSpPr>
          <p:cNvPr id="4" name="Text Box 3">
            <a:extLst>
              <a:ext uri="{FF2B5EF4-FFF2-40B4-BE49-F238E27FC236}">
                <a16:creationId xmlns:a16="http://schemas.microsoft.com/office/drawing/2014/main" id="{1535F3F7-DFD5-5D4D-A868-E14EDA23034C}"/>
              </a:ext>
            </a:extLst>
          </p:cNvPr>
          <p:cNvSpPr txBox="1">
            <a:spLocks noChangeArrowheads="1"/>
          </p:cNvSpPr>
          <p:nvPr userDrawn="1"/>
        </p:nvSpPr>
        <p:spPr bwMode="blackWhite">
          <a:xfrm>
            <a:off x="454171" y="6455176"/>
            <a:ext cx="11306468"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836" eaLnBrk="0" hangingPunct="0"/>
            <a:r>
              <a:rPr lang="en-US" sz="686">
                <a:solidFill>
                  <a:schemeClr val="accent6">
                    <a:lumMod val="75000"/>
                  </a:schemeClr>
                </a:solidFill>
                <a:cs typeface="Segoe UI" pitchFamily="34" charset="0"/>
              </a:rPr>
              <a:t>©Microsoft Azure | VMware  </a:t>
            </a:r>
          </a:p>
        </p:txBody>
      </p:sp>
    </p:spTree>
    <p:extLst>
      <p:ext uri="{BB962C8B-B14F-4D97-AF65-F5344CB8AC3E}">
        <p14:creationId xmlns:p14="http://schemas.microsoft.com/office/powerpoint/2010/main" val="305289752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922587"/>
            <a:ext cx="9384447" cy="603538"/>
          </a:xfrm>
          <a:prstGeom prst="rect">
            <a:avLst/>
          </a:prstGeom>
        </p:spPr>
        <p:txBody>
          <a:bodyPr wrap="square" lIns="0" tIns="0" rIns="0" bIns="0">
            <a:spAutoFit/>
          </a:bodyPr>
          <a:lstStyle>
            <a:lvl1pPr marL="0" indent="0">
              <a:lnSpc>
                <a:spcPts val="2353"/>
              </a:lnSpc>
              <a:buNone/>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49"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0"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p:txBody>
      </p:sp>
      <p:sp>
        <p:nvSpPr>
          <p:cNvPr id="23" name="Text Box 3">
            <a:extLst>
              <a:ext uri="{FF2B5EF4-FFF2-40B4-BE49-F238E27FC236}">
                <a16:creationId xmlns:a16="http://schemas.microsoft.com/office/drawing/2014/main" id="{DD31BD93-DFDF-4C46-8FDE-B1B55850B6B2}"/>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accent6">
                    <a:lumMod val="75000"/>
                  </a:schemeClr>
                </a:solidFill>
                <a:cs typeface="Segoe UI" pitchFamily="34" charset="0"/>
              </a:rPr>
              <a:t>©Microsoft Corporation									                                                                                                                                             Azure </a:t>
            </a:r>
          </a:p>
        </p:txBody>
      </p:sp>
      <p:sp>
        <p:nvSpPr>
          <p:cNvPr id="24" name="Text Placeholder 4">
            <a:extLst>
              <a:ext uri="{FF2B5EF4-FFF2-40B4-BE49-F238E27FC236}">
                <a16:creationId xmlns:a16="http://schemas.microsoft.com/office/drawing/2014/main" id="{2951A14E-1D63-9E44-9361-FD57A8BD812A}"/>
              </a:ext>
            </a:extLst>
          </p:cNvPr>
          <p:cNvSpPr>
            <a:spLocks noGrp="1"/>
          </p:cNvSpPr>
          <p:nvPr>
            <p:ph type="body" sz="quarter" idx="17" hasCustomPrompt="1"/>
          </p:nvPr>
        </p:nvSpPr>
        <p:spPr>
          <a:xfrm>
            <a:off x="454169" y="3378439"/>
            <a:ext cx="3618381" cy="2059603"/>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5" name="Text Placeholder 4">
            <a:extLst>
              <a:ext uri="{FF2B5EF4-FFF2-40B4-BE49-F238E27FC236}">
                <a16:creationId xmlns:a16="http://schemas.microsoft.com/office/drawing/2014/main" id="{1C3BF983-4009-1049-9AD7-C94BE3AA193C}"/>
              </a:ext>
            </a:extLst>
          </p:cNvPr>
          <p:cNvSpPr>
            <a:spLocks noGrp="1"/>
          </p:cNvSpPr>
          <p:nvPr>
            <p:ph type="body" sz="quarter" idx="18" hasCustomPrompt="1"/>
          </p:nvPr>
        </p:nvSpPr>
        <p:spPr>
          <a:xfrm>
            <a:off x="4318449" y="3378439"/>
            <a:ext cx="3618381" cy="2059603"/>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26" name="Text Placeholder 4">
            <a:extLst>
              <a:ext uri="{FF2B5EF4-FFF2-40B4-BE49-F238E27FC236}">
                <a16:creationId xmlns:a16="http://schemas.microsoft.com/office/drawing/2014/main" id="{2361C016-E331-F44F-ACAE-52E4AE73469E}"/>
              </a:ext>
            </a:extLst>
          </p:cNvPr>
          <p:cNvSpPr>
            <a:spLocks noGrp="1"/>
          </p:cNvSpPr>
          <p:nvPr>
            <p:ph type="body" sz="quarter" idx="19" hasCustomPrompt="1"/>
          </p:nvPr>
        </p:nvSpPr>
        <p:spPr>
          <a:xfrm>
            <a:off x="8156766" y="3378439"/>
            <a:ext cx="3618381" cy="2059603"/>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Tree>
    <p:extLst>
      <p:ext uri="{BB962C8B-B14F-4D97-AF65-F5344CB8AC3E}">
        <p14:creationId xmlns:p14="http://schemas.microsoft.com/office/powerpoint/2010/main" val="839013187"/>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55693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8698" y="620430"/>
            <a:ext cx="5579258" cy="403137"/>
          </a:xfrm>
          <a:prstGeom prst="rect">
            <a:avLst/>
          </a:prstGeom>
        </p:spPr>
        <p:txBody>
          <a:bodyPr wrap="square" lIns="0" tIns="0" rIns="0" bIns="0">
            <a:spAutoFit/>
          </a:bodyPr>
          <a:lstStyle>
            <a:lvl1pPr>
              <a:lnSpc>
                <a:spcPts val="3137"/>
              </a:lnSpc>
              <a:defRPr sz="2744" baseline="0">
                <a:solidFill>
                  <a:srgbClr val="000000"/>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18697" y="2363626"/>
            <a:ext cx="4822952" cy="498799"/>
          </a:xfrm>
          <a:prstGeom prst="rect">
            <a:avLst/>
          </a:prstGeom>
        </p:spPr>
        <p:txBody>
          <a:bodyPr lIns="0" tIns="0" rIns="0" bIns="0"/>
          <a:lstStyle>
            <a:lvl1pPr marL="0" indent="0">
              <a:lnSpc>
                <a:spcPts val="1764"/>
              </a:lnSpc>
              <a:spcBef>
                <a:spcPts val="1200"/>
              </a:spcBef>
              <a:buNone/>
              <a:defRPr lang="en-US" sz="1373" b="0" kern="1200" spc="0" baseline="0" dirty="0">
                <a:solidFill>
                  <a:schemeClr val="tx2"/>
                </a:solidFill>
                <a:latin typeface="+mj-lt"/>
                <a:ea typeface="+mn-ea"/>
                <a:cs typeface="+mn-cs"/>
              </a:defRPr>
            </a:lvl1pPr>
            <a:lvl2pPr marL="0" marR="0" indent="0" algn="l" defTabSz="914280" rtl="0" eaLnBrk="1" fontAlgn="auto" latinLnBrk="0" hangingPunct="1">
              <a:lnSpc>
                <a:spcPts val="1764"/>
              </a:lnSpc>
              <a:spcBef>
                <a:spcPts val="441"/>
              </a:spcBef>
              <a:spcAft>
                <a:spcPts val="0"/>
              </a:spcAft>
              <a:buClrTx/>
              <a:buSzPct val="90000"/>
              <a:buFont typeface="Arial" panose="020B0604020202020204" pitchFamily="34" charset="0"/>
              <a:buNone/>
              <a:tabLst/>
              <a:defRPr sz="1373">
                <a:solidFill>
                  <a:srgbClr val="000000"/>
                </a:solidFill>
              </a:defRPr>
            </a:lvl2pPr>
            <a:lvl3pPr marL="448151" indent="0">
              <a:buNone/>
              <a:defRPr/>
            </a:lvl3pPr>
            <a:lvl4pPr marL="672225" indent="0">
              <a:buNone/>
              <a:defRPr/>
            </a:lvl4pPr>
            <a:lvl5pPr marL="8963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18698" y="1922590"/>
            <a:ext cx="4822951" cy="287771"/>
          </a:xfrm>
          <a:prstGeom prst="rect">
            <a:avLst/>
          </a:prstGeom>
        </p:spPr>
        <p:txBody>
          <a:bodyPr wrap="square" lIns="0" tIns="0" rIns="0" bIns="0">
            <a:spAutoFit/>
          </a:bodyPr>
          <a:lstStyle>
            <a:lvl1pPr marL="0" indent="0">
              <a:lnSpc>
                <a:spcPts val="2352"/>
              </a:lnSpc>
              <a:buNone/>
              <a:defRPr lang="en-US" sz="1960" kern="1200" spc="0" baseline="0" dirty="0">
                <a:solidFill>
                  <a:srgbClr val="000000"/>
                </a:solidFill>
                <a:latin typeface="+mn-lt"/>
                <a:ea typeface="+mn-ea"/>
                <a:cs typeface="+mn-cs"/>
              </a:defRPr>
            </a:lvl1pPr>
            <a:lvl2pPr marL="224075" indent="0">
              <a:buNone/>
              <a:defRPr/>
            </a:lvl2pPr>
            <a:lvl3pPr marL="448151" indent="0">
              <a:buNone/>
              <a:defRPr/>
            </a:lvl3pPr>
            <a:lvl4pPr marL="672225" indent="0">
              <a:buNone/>
              <a:defRPr/>
            </a:lvl4pPr>
            <a:lvl5pPr marL="896300" indent="0">
              <a:buNone/>
              <a:defRPr/>
            </a:lvl5pPr>
          </a:lstStyle>
          <a:p>
            <a:pPr lvl="0"/>
            <a:r>
              <a:rPr lang="en-US"/>
              <a:t>Subhead Segoe UI Regular 20/24. </a:t>
            </a:r>
          </a:p>
        </p:txBody>
      </p:sp>
      <p:sp>
        <p:nvSpPr>
          <p:cNvPr id="16" name="Text Placeholder 4">
            <a:extLst>
              <a:ext uri="{FF2B5EF4-FFF2-40B4-BE49-F238E27FC236}">
                <a16:creationId xmlns:a16="http://schemas.microsoft.com/office/drawing/2014/main" id="{2B8FCD16-3426-8B48-803D-6B6E81EED213}"/>
              </a:ext>
            </a:extLst>
          </p:cNvPr>
          <p:cNvSpPr>
            <a:spLocks noGrp="1"/>
          </p:cNvSpPr>
          <p:nvPr>
            <p:ph type="body" sz="quarter" idx="42" hasCustomPrompt="1"/>
          </p:nvPr>
        </p:nvSpPr>
        <p:spPr>
          <a:xfrm>
            <a:off x="418698" y="2576676"/>
            <a:ext cx="4822951" cy="674672"/>
          </a:xfrm>
          <a:prstGeom prst="rect">
            <a:avLst/>
          </a:prstGeom>
        </p:spPr>
        <p:txBody>
          <a:bodyPr lIns="0" tIns="0" rIns="0" bIns="0"/>
          <a:lstStyle>
            <a:lvl1pPr marL="0" indent="0">
              <a:lnSpc>
                <a:spcPts val="1764"/>
              </a:lnSpc>
              <a:spcBef>
                <a:spcPts val="0"/>
              </a:spcBef>
              <a:buFont typeface="Arial" panose="020B0604020202020204" pitchFamily="34" charset="0"/>
              <a:buNone/>
              <a:defRPr sz="1373" b="0" i="0" spc="0">
                <a:solidFill>
                  <a:srgbClr val="000000"/>
                </a:solidFill>
                <a:latin typeface="+mn-lt"/>
              </a:defRPr>
            </a:lvl1pPr>
            <a:lvl2pPr marL="0" indent="0">
              <a:lnSpc>
                <a:spcPts val="1764"/>
              </a:lnSpc>
              <a:spcBef>
                <a:spcPts val="0"/>
              </a:spcBef>
              <a:buNone/>
              <a:defRPr sz="1373">
                <a:solidFill>
                  <a:schemeClr val="tx1"/>
                </a:solidFill>
              </a:defRPr>
            </a:lvl2pPr>
            <a:lvl3pPr marL="448151" indent="0">
              <a:buNone/>
              <a:defRPr/>
            </a:lvl3pPr>
            <a:lvl4pPr marL="672225" indent="0">
              <a:buNone/>
              <a:defRPr/>
            </a:lvl4pPr>
            <a:lvl5pPr marL="8963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7" name="Text Placeholder 4">
            <a:extLst>
              <a:ext uri="{FF2B5EF4-FFF2-40B4-BE49-F238E27FC236}">
                <a16:creationId xmlns:a16="http://schemas.microsoft.com/office/drawing/2014/main" id="{0D336736-F7E2-BA48-AD3E-B0037BAC6816}"/>
              </a:ext>
            </a:extLst>
          </p:cNvPr>
          <p:cNvSpPr>
            <a:spLocks noGrp="1"/>
          </p:cNvSpPr>
          <p:nvPr>
            <p:ph type="body" sz="quarter" idx="43" hasCustomPrompt="1"/>
          </p:nvPr>
        </p:nvSpPr>
        <p:spPr>
          <a:xfrm>
            <a:off x="418697" y="3429002"/>
            <a:ext cx="4822952" cy="498799"/>
          </a:xfrm>
          <a:prstGeom prst="rect">
            <a:avLst/>
          </a:prstGeom>
        </p:spPr>
        <p:txBody>
          <a:bodyPr lIns="0" tIns="0" rIns="0" bIns="0"/>
          <a:lstStyle>
            <a:lvl1pPr marL="0" indent="0">
              <a:lnSpc>
                <a:spcPts val="1764"/>
              </a:lnSpc>
              <a:spcBef>
                <a:spcPts val="1200"/>
              </a:spcBef>
              <a:buNone/>
              <a:defRPr lang="en-US" sz="1373" b="0" kern="1200" spc="0" baseline="0" dirty="0">
                <a:solidFill>
                  <a:schemeClr val="tx2"/>
                </a:solidFill>
                <a:latin typeface="+mj-lt"/>
                <a:ea typeface="+mn-ea"/>
                <a:cs typeface="+mn-cs"/>
              </a:defRPr>
            </a:lvl1pPr>
            <a:lvl2pPr marL="0" marR="0" indent="0" algn="l" defTabSz="914280" rtl="0" eaLnBrk="1" fontAlgn="auto" latinLnBrk="0" hangingPunct="1">
              <a:lnSpc>
                <a:spcPts val="1764"/>
              </a:lnSpc>
              <a:spcBef>
                <a:spcPts val="441"/>
              </a:spcBef>
              <a:spcAft>
                <a:spcPts val="0"/>
              </a:spcAft>
              <a:buClrTx/>
              <a:buSzPct val="90000"/>
              <a:buFont typeface="Arial" panose="020B0604020202020204" pitchFamily="34" charset="0"/>
              <a:buNone/>
              <a:tabLst/>
              <a:defRPr sz="1373">
                <a:solidFill>
                  <a:srgbClr val="000000"/>
                </a:solidFill>
              </a:defRPr>
            </a:lvl2pPr>
            <a:lvl3pPr marL="448151" indent="0">
              <a:buNone/>
              <a:defRPr/>
            </a:lvl3pPr>
            <a:lvl4pPr marL="672225" indent="0">
              <a:buNone/>
              <a:defRPr/>
            </a:lvl4pPr>
            <a:lvl5pPr marL="8963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endParaRPr lang="en-US"/>
          </a:p>
          <a:p>
            <a:pPr lvl="1"/>
            <a:endParaRPr lang="en-US"/>
          </a:p>
        </p:txBody>
      </p:sp>
      <p:sp>
        <p:nvSpPr>
          <p:cNvPr id="18" name="Text Placeholder 4">
            <a:extLst>
              <a:ext uri="{FF2B5EF4-FFF2-40B4-BE49-F238E27FC236}">
                <a16:creationId xmlns:a16="http://schemas.microsoft.com/office/drawing/2014/main" id="{9FA36614-3522-794F-B70F-0659F06DAB3B}"/>
              </a:ext>
            </a:extLst>
          </p:cNvPr>
          <p:cNvSpPr>
            <a:spLocks noGrp="1"/>
          </p:cNvSpPr>
          <p:nvPr>
            <p:ph type="body" sz="quarter" idx="44" hasCustomPrompt="1"/>
          </p:nvPr>
        </p:nvSpPr>
        <p:spPr>
          <a:xfrm>
            <a:off x="418698" y="3639464"/>
            <a:ext cx="4822951" cy="674672"/>
          </a:xfrm>
          <a:prstGeom prst="rect">
            <a:avLst/>
          </a:prstGeom>
        </p:spPr>
        <p:txBody>
          <a:bodyPr lIns="0" tIns="0" rIns="0" bIns="0"/>
          <a:lstStyle>
            <a:lvl1pPr marL="0" indent="0">
              <a:lnSpc>
                <a:spcPts val="1764"/>
              </a:lnSpc>
              <a:spcBef>
                <a:spcPts val="0"/>
              </a:spcBef>
              <a:buFont typeface="Arial" panose="020B0604020202020204" pitchFamily="34" charset="0"/>
              <a:buNone/>
              <a:defRPr sz="1373" b="0" i="0" spc="0">
                <a:solidFill>
                  <a:srgbClr val="000000"/>
                </a:solidFill>
                <a:latin typeface="+mn-lt"/>
              </a:defRPr>
            </a:lvl1pPr>
            <a:lvl2pPr marL="0" indent="0">
              <a:lnSpc>
                <a:spcPts val="1764"/>
              </a:lnSpc>
              <a:spcBef>
                <a:spcPts val="0"/>
              </a:spcBef>
              <a:buNone/>
              <a:defRPr sz="1373">
                <a:solidFill>
                  <a:schemeClr val="tx1"/>
                </a:solidFill>
              </a:defRPr>
            </a:lvl2pPr>
            <a:lvl3pPr marL="448151" indent="0">
              <a:buNone/>
              <a:defRPr/>
            </a:lvl3pPr>
            <a:lvl4pPr marL="672225" indent="0">
              <a:buNone/>
              <a:defRPr/>
            </a:lvl4pPr>
            <a:lvl5pPr marL="8963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p:txBody>
      </p:sp>
      <p:sp>
        <p:nvSpPr>
          <p:cNvPr id="11" name="Text Box 3">
            <a:extLst>
              <a:ext uri="{FF2B5EF4-FFF2-40B4-BE49-F238E27FC236}">
                <a16:creationId xmlns:a16="http://schemas.microsoft.com/office/drawing/2014/main" id="{19461043-FF64-E74F-AD9D-F447431B86E7}"/>
              </a:ext>
            </a:extLst>
          </p:cNvPr>
          <p:cNvSpPr txBox="1">
            <a:spLocks noChangeArrowheads="1"/>
          </p:cNvSpPr>
          <p:nvPr userDrawn="1"/>
        </p:nvSpPr>
        <p:spPr bwMode="blackWhite">
          <a:xfrm>
            <a:off x="454171" y="6455176"/>
            <a:ext cx="11306468"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836" eaLnBrk="0" hangingPunct="0"/>
            <a:r>
              <a:rPr lang="en-US" sz="686">
                <a:solidFill>
                  <a:schemeClr val="accent6">
                    <a:lumMod val="75000"/>
                  </a:schemeClr>
                </a:solidFill>
                <a:cs typeface="Segoe UI" pitchFamily="34" charset="0"/>
              </a:rPr>
              <a:t>©Microsoft Azure | VMware  </a:t>
            </a:r>
          </a:p>
        </p:txBody>
      </p:sp>
    </p:spTree>
    <p:extLst>
      <p:ext uri="{BB962C8B-B14F-4D97-AF65-F5344CB8AC3E}">
        <p14:creationId xmlns:p14="http://schemas.microsoft.com/office/powerpoint/2010/main" val="279837305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osing slide 1">
    <p:bg>
      <p:bgPr>
        <a:solidFill>
          <a:schemeClr val="tx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18699" y="1845277"/>
            <a:ext cx="7491942" cy="1473396"/>
          </a:xfrm>
          <a:prstGeom prst="rect">
            <a:avLst/>
          </a:prstGeom>
          <a:noFill/>
        </p:spPr>
        <p:txBody>
          <a:bodyPr lIns="0" tIns="0" rIns="0" bIns="0" anchor="t" anchorCtr="0"/>
          <a:lstStyle>
            <a:lvl1pPr>
              <a:lnSpc>
                <a:spcPct val="100000"/>
              </a:lnSpc>
              <a:spcAft>
                <a:spcPts val="1275"/>
              </a:spcAft>
              <a:defRPr sz="2548" spc="-49" baseline="0">
                <a:solidFill>
                  <a:schemeClr val="bg1"/>
                </a:solidFill>
              </a:defRPr>
            </a:lvl1pPr>
          </a:lstStyle>
          <a:p>
            <a:r>
              <a:rPr lang="en-US"/>
              <a:t>Thank you.</a:t>
            </a:r>
          </a:p>
        </p:txBody>
      </p:sp>
      <p:sp>
        <p:nvSpPr>
          <p:cNvPr id="6" name="Text Box 3">
            <a:extLst>
              <a:ext uri="{FF2B5EF4-FFF2-40B4-BE49-F238E27FC236}">
                <a16:creationId xmlns:a16="http://schemas.microsoft.com/office/drawing/2014/main" id="{4071864E-755E-AD40-A80D-10E454980F16}"/>
              </a:ext>
            </a:extLst>
          </p:cNvPr>
          <p:cNvSpPr txBox="1">
            <a:spLocks noChangeArrowheads="1"/>
          </p:cNvSpPr>
          <p:nvPr userDrawn="1"/>
        </p:nvSpPr>
        <p:spPr bwMode="blackWhite">
          <a:xfrm>
            <a:off x="454172" y="6451199"/>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836" eaLnBrk="0" hangingPunct="0"/>
            <a:r>
              <a:rPr lang="en-US" sz="686">
                <a:solidFill>
                  <a:schemeClr val="bg1"/>
                </a:solidFill>
                <a:cs typeface="Segoe UI" pitchFamily="34" charset="0"/>
              </a:rPr>
              <a:t>© Copyright Microsoft Corporation. All rights reserved. </a:t>
            </a:r>
          </a:p>
        </p:txBody>
      </p:sp>
      <p:grpSp>
        <p:nvGrpSpPr>
          <p:cNvPr id="7" name="Group 6">
            <a:extLst>
              <a:ext uri="{FF2B5EF4-FFF2-40B4-BE49-F238E27FC236}">
                <a16:creationId xmlns:a16="http://schemas.microsoft.com/office/drawing/2014/main" id="{EB29707A-7227-4564-A262-0DA603A18708}"/>
              </a:ext>
            </a:extLst>
          </p:cNvPr>
          <p:cNvGrpSpPr/>
          <p:nvPr userDrawn="1"/>
        </p:nvGrpSpPr>
        <p:grpSpPr>
          <a:xfrm>
            <a:off x="431183" y="473797"/>
            <a:ext cx="3109162" cy="246384"/>
            <a:chOff x="439828" y="483228"/>
            <a:chExt cx="3171507" cy="251289"/>
          </a:xfrm>
        </p:grpSpPr>
        <p:pic>
          <p:nvPicPr>
            <p:cNvPr id="8" name="Picture 7">
              <a:extLst>
                <a:ext uri="{FF2B5EF4-FFF2-40B4-BE49-F238E27FC236}">
                  <a16:creationId xmlns:a16="http://schemas.microsoft.com/office/drawing/2014/main" id="{C9EEAD54-C1CA-4F24-9000-351F9DE0718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8" y="483228"/>
              <a:ext cx="1748855" cy="249104"/>
            </a:xfrm>
            <a:prstGeom prst="rect">
              <a:avLst/>
            </a:prstGeom>
          </p:spPr>
        </p:pic>
        <p:grpSp>
          <p:nvGrpSpPr>
            <p:cNvPr id="10" name="Group 9">
              <a:extLst>
                <a:ext uri="{FF2B5EF4-FFF2-40B4-BE49-F238E27FC236}">
                  <a16:creationId xmlns:a16="http://schemas.microsoft.com/office/drawing/2014/main" id="{A07B459D-9508-4F56-B797-30C50D0B679A}"/>
                </a:ext>
              </a:extLst>
            </p:cNvPr>
            <p:cNvGrpSpPr/>
            <p:nvPr userDrawn="1"/>
          </p:nvGrpSpPr>
          <p:grpSpPr>
            <a:xfrm>
              <a:off x="2351314" y="522887"/>
              <a:ext cx="1260021" cy="211630"/>
              <a:chOff x="2351314" y="522887"/>
              <a:chExt cx="1260021" cy="211630"/>
            </a:xfrm>
          </p:grpSpPr>
          <p:pic>
            <p:nvPicPr>
              <p:cNvPr id="11" name="Picture 2" descr="VMware-Logo-200x200-01-1024x1024 - Futurum">
                <a:extLst>
                  <a:ext uri="{FF2B5EF4-FFF2-40B4-BE49-F238E27FC236}">
                    <a16:creationId xmlns:a16="http://schemas.microsoft.com/office/drawing/2014/main" id="{A1BB4B7C-DBA2-461B-910B-728C2985B287}"/>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2513945" y="522887"/>
                <a:ext cx="1097390" cy="21163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721A7BBA-9788-465A-83F5-4AC581563AD2}"/>
                  </a:ext>
                </a:extLst>
              </p:cNvPr>
              <p:cNvCxnSpPr/>
              <p:nvPr userDrawn="1"/>
            </p:nvCxnSpPr>
            <p:spPr>
              <a:xfrm>
                <a:off x="2351314" y="526789"/>
                <a:ext cx="0" cy="168993"/>
              </a:xfrm>
              <a:prstGeom prst="line">
                <a:avLst/>
              </a:prstGeom>
              <a:ln w="25400" cap="rnd">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4019630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025D71-18A5-4A22-8386-917E1B08C46A}"/>
              </a:ext>
            </a:extLst>
          </p:cNvPr>
          <p:cNvSpPr txBox="1"/>
          <p:nvPr userDrawn="1"/>
        </p:nvSpPr>
        <p:spPr>
          <a:xfrm>
            <a:off x="11493934" y="6388102"/>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‹Nº›</a:t>
            </a:fld>
            <a:endParaRPr lang="en-US" sz="1799">
              <a:latin typeface="+mj-lt"/>
            </a:endParaRPr>
          </a:p>
        </p:txBody>
      </p:sp>
    </p:spTree>
    <p:extLst>
      <p:ext uri="{BB962C8B-B14F-4D97-AF65-F5344CB8AC3E}">
        <p14:creationId xmlns:p14="http://schemas.microsoft.com/office/powerpoint/2010/main" val="375025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950B906-C5A3-4658-B24C-B2B533310D26}"/>
              </a:ext>
            </a:extLst>
          </p:cNvPr>
          <p:cNvSpPr txBox="1"/>
          <p:nvPr userDrawn="1"/>
        </p:nvSpPr>
        <p:spPr>
          <a:xfrm>
            <a:off x="11493934" y="6388102"/>
            <a:ext cx="438104" cy="365125"/>
          </a:xfrm>
          <a:prstGeom prst="rect">
            <a:avLst/>
          </a:prstGeom>
          <a:noFill/>
        </p:spPr>
        <p:txBody>
          <a:bodyPr wrap="square" lIns="0" tIns="0" rIns="0" bIns="0" rtlCol="0" anchor="ctr">
            <a:noAutofit/>
          </a:bodyPr>
          <a:lstStyle/>
          <a:p>
            <a:pPr algn="r">
              <a:lnSpc>
                <a:spcPct val="90000"/>
              </a:lnSpc>
            </a:pPr>
            <a:fld id="{7A51DB15-7364-4F0B-A3A0-1309F8830053}" type="slidenum">
              <a:rPr lang="en-US" sz="800" smtClean="0">
                <a:latin typeface="+mj-lt"/>
              </a:rPr>
              <a:pPr algn="r">
                <a:lnSpc>
                  <a:spcPct val="90000"/>
                </a:lnSpc>
              </a:pPr>
              <a:t>‹Nº›</a:t>
            </a:fld>
            <a:endParaRPr lang="en-US" sz="1799">
              <a:latin typeface="+mj-lt"/>
            </a:endParaRP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3022" y="811831"/>
            <a:ext cx="10965543" cy="247743"/>
          </a:xfrm>
        </p:spPr>
        <p:txBody>
          <a:bodyPr/>
          <a:lstStyle>
            <a:lvl1pPr marL="0" indent="0" algn="l">
              <a:lnSpc>
                <a:spcPct val="100000"/>
              </a:lnSpc>
              <a:spcBef>
                <a:spcPts val="0"/>
              </a:spcBef>
              <a:buNone/>
              <a:defRPr sz="1999">
                <a:solidFill>
                  <a:schemeClr val="accent1"/>
                </a:solidFill>
                <a:latin typeface="+mn-lt"/>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add subtitle</a:t>
            </a:r>
          </a:p>
        </p:txBody>
      </p:sp>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lvl1pPr>
          </a:lstStyle>
          <a:p>
            <a:r>
              <a:rPr lang="en-US"/>
              <a:t>Click to Add One Line Title</a:t>
            </a:r>
          </a:p>
        </p:txBody>
      </p:sp>
    </p:spTree>
    <p:extLst>
      <p:ext uri="{BB962C8B-B14F-4D97-AF65-F5344CB8AC3E}">
        <p14:creationId xmlns:p14="http://schemas.microsoft.com/office/powerpoint/2010/main" val="393605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Thank You / Closing – Blue">
    <p:bg>
      <p:bgPr>
        <a:gradFill>
          <a:gsLst>
            <a:gs pos="22000">
              <a:schemeClr val="bg1"/>
            </a:gs>
            <a:gs pos="100000">
              <a:srgbClr val="0D66AC">
                <a:lumMod val="86000"/>
              </a:srgbClr>
            </a:gs>
          </a:gsLst>
          <a:lin ang="8400000" scaled="0"/>
        </a:gra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5B1C875-AD13-4256-9E56-D2FCF94B81E1}"/>
              </a:ext>
            </a:extLst>
          </p:cNvPr>
          <p:cNvGrpSpPr/>
          <p:nvPr userDrawn="1"/>
        </p:nvGrpSpPr>
        <p:grpSpPr>
          <a:xfrm>
            <a:off x="608172" y="6445106"/>
            <a:ext cx="1184706" cy="186690"/>
            <a:chOff x="863272" y="6563918"/>
            <a:chExt cx="861082" cy="135727"/>
          </a:xfrm>
          <a:solidFill>
            <a:schemeClr val="tx2"/>
          </a:solidFill>
        </p:grpSpPr>
        <p:sp>
          <p:nvSpPr>
            <p:cNvPr id="16" name="Freeform 6">
              <a:extLst>
                <a:ext uri="{FF2B5EF4-FFF2-40B4-BE49-F238E27FC236}">
                  <a16:creationId xmlns:a16="http://schemas.microsoft.com/office/drawing/2014/main" id="{E1B65455-CBDD-4B2B-8BB7-0D016422E285}"/>
                </a:ext>
              </a:extLst>
            </p:cNvPr>
            <p:cNvSpPr>
              <a:spLocks/>
            </p:cNvSpPr>
            <p:nvPr userDrawn="1"/>
          </p:nvSpPr>
          <p:spPr bwMode="auto">
            <a:xfrm>
              <a:off x="1195963" y="6569284"/>
              <a:ext cx="181812" cy="128783"/>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17" name="Freeform 7">
              <a:extLst>
                <a:ext uri="{FF2B5EF4-FFF2-40B4-BE49-F238E27FC236}">
                  <a16:creationId xmlns:a16="http://schemas.microsoft.com/office/drawing/2014/main" id="{AF202269-FCD9-4D84-82E7-4E6E4F5B7EE5}"/>
                </a:ext>
              </a:extLst>
            </p:cNvPr>
            <p:cNvSpPr>
              <a:spLocks/>
            </p:cNvSpPr>
            <p:nvPr userDrawn="1"/>
          </p:nvSpPr>
          <p:spPr bwMode="auto">
            <a:xfrm>
              <a:off x="1509084" y="6569284"/>
              <a:ext cx="70389" cy="128783"/>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19" name="Freeform 8">
              <a:extLst>
                <a:ext uri="{FF2B5EF4-FFF2-40B4-BE49-F238E27FC236}">
                  <a16:creationId xmlns:a16="http://schemas.microsoft.com/office/drawing/2014/main" id="{68585838-6A08-43B0-827A-D33942E82F34}"/>
                </a:ext>
              </a:extLst>
            </p:cNvPr>
            <p:cNvSpPr>
              <a:spLocks noEditPoints="1"/>
            </p:cNvSpPr>
            <p:nvPr userDrawn="1"/>
          </p:nvSpPr>
          <p:spPr bwMode="auto">
            <a:xfrm>
              <a:off x="1577894" y="6569284"/>
              <a:ext cx="115211" cy="130361"/>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1" name="Freeform 9">
              <a:extLst>
                <a:ext uri="{FF2B5EF4-FFF2-40B4-BE49-F238E27FC236}">
                  <a16:creationId xmlns:a16="http://schemas.microsoft.com/office/drawing/2014/main" id="{AAAE7B3A-0116-4C7F-85A1-4CDFE95B9B5A}"/>
                </a:ext>
              </a:extLst>
            </p:cNvPr>
            <p:cNvSpPr>
              <a:spLocks noEditPoints="1"/>
            </p:cNvSpPr>
            <p:nvPr userDrawn="1"/>
          </p:nvSpPr>
          <p:spPr bwMode="auto">
            <a:xfrm>
              <a:off x="1377775" y="6569284"/>
              <a:ext cx="108898" cy="130361"/>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2" name="Freeform 10">
              <a:extLst>
                <a:ext uri="{FF2B5EF4-FFF2-40B4-BE49-F238E27FC236}">
                  <a16:creationId xmlns:a16="http://schemas.microsoft.com/office/drawing/2014/main" id="{9CA84427-5217-43A1-9C71-25D9E1DFDD85}"/>
                </a:ext>
              </a:extLst>
            </p:cNvPr>
            <p:cNvSpPr>
              <a:spLocks/>
            </p:cNvSpPr>
            <p:nvPr userDrawn="1"/>
          </p:nvSpPr>
          <p:spPr bwMode="auto">
            <a:xfrm>
              <a:off x="863272" y="6563918"/>
              <a:ext cx="325115" cy="135727"/>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3" name="Freeform 11">
              <a:extLst>
                <a:ext uri="{FF2B5EF4-FFF2-40B4-BE49-F238E27FC236}">
                  <a16:creationId xmlns:a16="http://schemas.microsoft.com/office/drawing/2014/main" id="{A60ADC44-391E-4E50-A7BB-332F2C9E8B45}"/>
                </a:ext>
              </a:extLst>
            </p:cNvPr>
            <p:cNvSpPr>
              <a:spLocks noEditPoints="1"/>
            </p:cNvSpPr>
            <p:nvPr userDrawn="1"/>
          </p:nvSpPr>
          <p:spPr bwMode="auto">
            <a:xfrm>
              <a:off x="1694683" y="6569284"/>
              <a:ext cx="29671" cy="31249"/>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sp>
          <p:nvSpPr>
            <p:cNvPr id="24" name="Freeform 12">
              <a:extLst>
                <a:ext uri="{FF2B5EF4-FFF2-40B4-BE49-F238E27FC236}">
                  <a16:creationId xmlns:a16="http://schemas.microsoft.com/office/drawing/2014/main" id="{1DA390D7-F8F5-442A-8A17-9A9EB73BF940}"/>
                </a:ext>
              </a:extLst>
            </p:cNvPr>
            <p:cNvSpPr>
              <a:spLocks noEditPoints="1"/>
            </p:cNvSpPr>
            <p:nvPr userDrawn="1"/>
          </p:nvSpPr>
          <p:spPr bwMode="auto">
            <a:xfrm>
              <a:off x="1703521" y="6576859"/>
              <a:ext cx="12626" cy="15151"/>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799" baseline="0"/>
            </a:p>
          </p:txBody>
        </p:sp>
      </p:grpSp>
      <p:sp>
        <p:nvSpPr>
          <p:cNvPr id="25" name="TextBox 24">
            <a:extLst>
              <a:ext uri="{FF2B5EF4-FFF2-40B4-BE49-F238E27FC236}">
                <a16:creationId xmlns:a16="http://schemas.microsoft.com/office/drawing/2014/main" id="{C31C01D4-7C61-4B0F-8304-87A15AD01262}"/>
              </a:ext>
            </a:extLst>
          </p:cNvPr>
          <p:cNvSpPr txBox="1"/>
          <p:nvPr userDrawn="1"/>
        </p:nvSpPr>
        <p:spPr bwMode="white">
          <a:xfrm flipH="1">
            <a:off x="2074133" y="6506318"/>
            <a:ext cx="1729338" cy="186690"/>
          </a:xfrm>
          <a:prstGeom prst="rect">
            <a:avLst/>
          </a:prstGeom>
          <a:noFill/>
        </p:spPr>
        <p:txBody>
          <a:bodyPr wrap="none" lIns="0" tIns="0" rIns="0" bIns="0" rtlCol="0" anchor="ctr">
            <a:noAutofit/>
          </a:bodyPr>
          <a:lstStyle/>
          <a:p>
            <a:pPr>
              <a:lnSpc>
                <a:spcPct val="90000"/>
              </a:lnSpc>
            </a:pPr>
            <a:r>
              <a:rPr lang="en-US" sz="800" kern="1200">
                <a:solidFill>
                  <a:schemeClr val="tx1"/>
                </a:solidFill>
                <a:latin typeface="+mj-lt"/>
                <a:ea typeface="+mn-ea"/>
                <a:cs typeface="+mn-cs"/>
              </a:rPr>
              <a:t>Confidential</a:t>
            </a:r>
            <a:r>
              <a:rPr lang="en-US" sz="800">
                <a:solidFill>
                  <a:schemeClr val="bg1"/>
                </a:solidFill>
                <a:latin typeface="+mj-lt"/>
                <a:ea typeface="Verdana" panose="020B0604030504040204" pitchFamily="34" charset="0"/>
                <a:cs typeface="Verdana" panose="020B0604030504040204" pitchFamily="34" charset="0"/>
              </a:rPr>
              <a:t>  </a:t>
            </a:r>
            <a:r>
              <a:rPr lang="en-US" sz="800" kern="1200">
                <a:solidFill>
                  <a:schemeClr val="tx1"/>
                </a:solidFill>
                <a:latin typeface="+mj-lt"/>
                <a:ea typeface="+mn-ea"/>
                <a:cs typeface="Arial" panose="020B0604020202020204" pitchFamily="34" charset="0"/>
              </a:rPr>
              <a:t> │  </a:t>
            </a:r>
            <a:r>
              <a:rPr lang="en-US" sz="800" kern="1200">
                <a:solidFill>
                  <a:schemeClr val="tx1"/>
                </a:solidFill>
                <a:latin typeface="+mj-lt"/>
                <a:ea typeface="+mn-ea"/>
                <a:cs typeface="+mn-cs"/>
              </a:rPr>
              <a:t>©2019 VMware, Inc.</a:t>
            </a:r>
          </a:p>
        </p:txBody>
      </p:sp>
      <p:sp>
        <p:nvSpPr>
          <p:cNvPr id="18" name="TextBox 17">
            <a:extLst>
              <a:ext uri="{FF2B5EF4-FFF2-40B4-BE49-F238E27FC236}">
                <a16:creationId xmlns:a16="http://schemas.microsoft.com/office/drawing/2014/main" id="{539F709C-1996-44DB-8C47-9CBD9243BF4E}"/>
              </a:ext>
            </a:extLst>
          </p:cNvPr>
          <p:cNvSpPr txBox="1"/>
          <p:nvPr userDrawn="1"/>
        </p:nvSpPr>
        <p:spPr>
          <a:xfrm>
            <a:off x="7124769" y="4133700"/>
            <a:ext cx="3586491" cy="692497"/>
          </a:xfrm>
          <a:prstGeom prst="rect">
            <a:avLst/>
          </a:prstGeom>
        </p:spPr>
        <p:txBody>
          <a:bodyPr wrap="square" lIns="0" tIns="0" rIns="0" bIns="0" rtlCol="0">
            <a:spAutoFit/>
          </a:bodyPr>
          <a:lstStyle/>
          <a:p>
            <a:pPr algn="r" defTabSz="914126" rtl="0" eaLnBrk="1" latinLnBrk="0" hangingPunct="1">
              <a:lnSpc>
                <a:spcPct val="90000"/>
              </a:lnSpc>
              <a:spcBef>
                <a:spcPct val="0"/>
              </a:spcBef>
              <a:spcAft>
                <a:spcPts val="600"/>
              </a:spcAft>
              <a:buNone/>
            </a:pPr>
            <a:r>
              <a:rPr lang="en-US" sz="4999" b="0" kern="1200" cap="none" baseline="0">
                <a:solidFill>
                  <a:schemeClr val="tx2"/>
                </a:solidFill>
                <a:latin typeface="+mj-lt"/>
                <a:ea typeface="+mj-ea"/>
                <a:cs typeface="+mj-cs"/>
              </a:rPr>
              <a:t>Thank You</a:t>
            </a:r>
          </a:p>
        </p:txBody>
      </p:sp>
      <p:sp>
        <p:nvSpPr>
          <p:cNvPr id="26" name="Freeform: Shape 25">
            <a:extLst>
              <a:ext uri="{FF2B5EF4-FFF2-40B4-BE49-F238E27FC236}">
                <a16:creationId xmlns:a16="http://schemas.microsoft.com/office/drawing/2014/main" id="{811A168A-1363-4430-87C6-83E5143B39F6}"/>
              </a:ext>
            </a:extLst>
          </p:cNvPr>
          <p:cNvSpPr/>
          <p:nvPr userDrawn="1"/>
        </p:nvSpPr>
        <p:spPr>
          <a:xfrm rot="2700000">
            <a:off x="500610" y="-2251805"/>
            <a:ext cx="2891746" cy="8397980"/>
          </a:xfrm>
          <a:custGeom>
            <a:avLst/>
            <a:gdLst>
              <a:gd name="connsiteX0" fmla="*/ 0 w 2891746"/>
              <a:gd name="connsiteY0" fmla="*/ 2890035 h 8395793"/>
              <a:gd name="connsiteX1" fmla="*/ 1390389 w 2891746"/>
              <a:gd name="connsiteY1" fmla="*/ 1499646 h 8395793"/>
              <a:gd name="connsiteX2" fmla="*/ 1390389 w 2891746"/>
              <a:gd name="connsiteY2" fmla="*/ 1499646 h 8395793"/>
              <a:gd name="connsiteX3" fmla="*/ 2890036 w 2891746"/>
              <a:gd name="connsiteY3" fmla="*/ 0 h 8395793"/>
              <a:gd name="connsiteX4" fmla="*/ 2890036 w 2891746"/>
              <a:gd name="connsiteY4" fmla="*/ 8322767 h 8395793"/>
              <a:gd name="connsiteX5" fmla="*/ 2891746 w 2891746"/>
              <a:gd name="connsiteY5" fmla="*/ 8340727 h 8395793"/>
              <a:gd name="connsiteX6" fmla="*/ 2891741 w 2891746"/>
              <a:gd name="connsiteY6" fmla="*/ 8395793 h 8395793"/>
              <a:gd name="connsiteX7" fmla="*/ 2546313 w 2891746"/>
              <a:gd name="connsiteY7" fmla="*/ 8050365 h 8395793"/>
              <a:gd name="connsiteX8" fmla="*/ 2546315 w 2891746"/>
              <a:gd name="connsiteY8" fmla="*/ 8050364 h 8395793"/>
              <a:gd name="connsiteX9" fmla="*/ 0 w 2891746"/>
              <a:gd name="connsiteY9" fmla="*/ 5504049 h 839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1746" h="8395793">
                <a:moveTo>
                  <a:pt x="0" y="2890035"/>
                </a:moveTo>
                <a:lnTo>
                  <a:pt x="1390389" y="1499646"/>
                </a:lnTo>
                <a:lnTo>
                  <a:pt x="1390389" y="1499646"/>
                </a:lnTo>
                <a:lnTo>
                  <a:pt x="2890036" y="0"/>
                </a:lnTo>
                <a:lnTo>
                  <a:pt x="2890036" y="8322767"/>
                </a:lnTo>
                <a:lnTo>
                  <a:pt x="2891746" y="8340727"/>
                </a:lnTo>
                <a:lnTo>
                  <a:pt x="2891741" y="8395793"/>
                </a:lnTo>
                <a:lnTo>
                  <a:pt x="2546313" y="8050365"/>
                </a:lnTo>
                <a:lnTo>
                  <a:pt x="2546315" y="8050364"/>
                </a:lnTo>
                <a:lnTo>
                  <a:pt x="0" y="5504049"/>
                </a:lnTo>
                <a:close/>
              </a:path>
            </a:pathLst>
          </a:custGeom>
          <a:gradFill>
            <a:gsLst>
              <a:gs pos="24000">
                <a:schemeClr val="accent3"/>
              </a:gs>
              <a:gs pos="87000">
                <a:srgbClr val="057AC2">
                  <a:alpha val="6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
        <p:nvSpPr>
          <p:cNvPr id="27" name="Freeform: Shape 26">
            <a:extLst>
              <a:ext uri="{FF2B5EF4-FFF2-40B4-BE49-F238E27FC236}">
                <a16:creationId xmlns:a16="http://schemas.microsoft.com/office/drawing/2014/main" id="{2C946B50-6B2C-4792-825B-BEFD24908723}"/>
              </a:ext>
            </a:extLst>
          </p:cNvPr>
          <p:cNvSpPr/>
          <p:nvPr userDrawn="1"/>
        </p:nvSpPr>
        <p:spPr>
          <a:xfrm rot="18900000">
            <a:off x="-1253763" y="2913755"/>
            <a:ext cx="6374445" cy="905566"/>
          </a:xfrm>
          <a:custGeom>
            <a:avLst/>
            <a:gdLst>
              <a:gd name="connsiteX0" fmla="*/ 6372785 w 6372785"/>
              <a:gd name="connsiteY0" fmla="*/ 0 h 905566"/>
              <a:gd name="connsiteX1" fmla="*/ 6372785 w 6372785"/>
              <a:gd name="connsiteY1" fmla="*/ 905566 h 905566"/>
              <a:gd name="connsiteX2" fmla="*/ 0 w 6372785"/>
              <a:gd name="connsiteY2" fmla="*/ 905566 h 905566"/>
              <a:gd name="connsiteX3" fmla="*/ 905566 w 6372785"/>
              <a:gd name="connsiteY3" fmla="*/ 0 h 905566"/>
            </a:gdLst>
            <a:ahLst/>
            <a:cxnLst>
              <a:cxn ang="0">
                <a:pos x="connsiteX0" y="connsiteY0"/>
              </a:cxn>
              <a:cxn ang="0">
                <a:pos x="connsiteX1" y="connsiteY1"/>
              </a:cxn>
              <a:cxn ang="0">
                <a:pos x="connsiteX2" y="connsiteY2"/>
              </a:cxn>
              <a:cxn ang="0">
                <a:pos x="connsiteX3" y="connsiteY3"/>
              </a:cxn>
            </a:cxnLst>
            <a:rect l="l" t="t" r="r" b="b"/>
            <a:pathLst>
              <a:path w="6372785" h="905566">
                <a:moveTo>
                  <a:pt x="6372785" y="0"/>
                </a:moveTo>
                <a:lnTo>
                  <a:pt x="6372785" y="905566"/>
                </a:lnTo>
                <a:lnTo>
                  <a:pt x="0" y="905566"/>
                </a:lnTo>
                <a:lnTo>
                  <a:pt x="905566" y="0"/>
                </a:lnTo>
                <a:close/>
              </a:path>
            </a:pathLst>
          </a:custGeom>
          <a:gradFill>
            <a:gsLst>
              <a:gs pos="24000">
                <a:schemeClr val="accent3"/>
              </a:gs>
              <a:gs pos="80511">
                <a:schemeClr val="tx2">
                  <a:alpha val="75000"/>
                </a:schemeClr>
              </a:gs>
              <a:gs pos="100000">
                <a:schemeClr val="tx2"/>
              </a:gs>
            </a:gsLst>
            <a:lin ang="7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lgn="ctr">
              <a:spcAft>
                <a:spcPts val="600"/>
              </a:spcAft>
            </a:pPr>
            <a:endParaRPr lang="en-US" sz="1200">
              <a:solidFill>
                <a:schemeClr val="bg1"/>
              </a:solidFill>
            </a:endParaRPr>
          </a:p>
        </p:txBody>
      </p:sp>
    </p:spTree>
    <p:extLst>
      <p:ext uri="{BB962C8B-B14F-4D97-AF65-F5344CB8AC3E}">
        <p14:creationId xmlns:p14="http://schemas.microsoft.com/office/powerpoint/2010/main" val="365439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_Sub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71A2CF-B906-A44B-921B-C6B38687387C}"/>
              </a:ext>
            </a:extLst>
          </p:cNvPr>
          <p:cNvSpPr/>
          <p:nvPr userDrawn="1"/>
        </p:nvSpPr>
        <p:spPr bwMode="auto">
          <a:xfrm>
            <a:off x="-1" y="0"/>
            <a:ext cx="12192001"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7" name="Title 1">
            <a:extLst>
              <a:ext uri="{FF2B5EF4-FFF2-40B4-BE49-F238E27FC236}">
                <a16:creationId xmlns:a16="http://schemas.microsoft.com/office/drawing/2014/main" id="{1855972D-9A41-A740-84F2-B1682711BB16}"/>
              </a:ext>
            </a:extLst>
          </p:cNvPr>
          <p:cNvSpPr>
            <a:spLocks noGrp="1"/>
          </p:cNvSpPr>
          <p:nvPr>
            <p:ph type="title" hasCustomPrompt="1"/>
          </p:nvPr>
        </p:nvSpPr>
        <p:spPr>
          <a:xfrm>
            <a:off x="717880" y="1865462"/>
            <a:ext cx="4960677" cy="1793104"/>
          </a:xfrm>
          <a:prstGeom prst="rect">
            <a:avLst/>
          </a:prstGeom>
          <a:noFill/>
        </p:spPr>
        <p:txBody>
          <a:bodyPr lIns="0" tIns="0" rIns="0" bIns="182880" anchor="b" anchorCtr="0"/>
          <a:lstStyle>
            <a:lvl1pPr>
              <a:defRPr sz="4400" strike="noStrike" spc="-49" baseline="0">
                <a:solidFill>
                  <a:schemeClr val="bg1"/>
                </a:solidFill>
              </a:defRPr>
            </a:lvl1pPr>
          </a:lstStyle>
          <a:p>
            <a:r>
              <a:rPr lang="en-US"/>
              <a:t>Azure presentation</a:t>
            </a:r>
            <a:br>
              <a:rPr lang="en-US"/>
            </a:br>
            <a:r>
              <a:rPr lang="en-US"/>
              <a:t>title or event name</a:t>
            </a:r>
          </a:p>
        </p:txBody>
      </p:sp>
      <p:sp>
        <p:nvSpPr>
          <p:cNvPr id="108" name="Text Placeholder 10">
            <a:extLst>
              <a:ext uri="{FF2B5EF4-FFF2-40B4-BE49-F238E27FC236}">
                <a16:creationId xmlns:a16="http://schemas.microsoft.com/office/drawing/2014/main" id="{E062A2DA-B89D-344D-B1F1-9A518B9D10F8}"/>
              </a:ext>
            </a:extLst>
          </p:cNvPr>
          <p:cNvSpPr>
            <a:spLocks noGrp="1"/>
          </p:cNvSpPr>
          <p:nvPr>
            <p:ph type="body" sz="quarter" idx="15" hasCustomPrompt="1"/>
          </p:nvPr>
        </p:nvSpPr>
        <p:spPr>
          <a:xfrm>
            <a:off x="717880" y="3683128"/>
            <a:ext cx="5413394" cy="54322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a:t>Author name</a:t>
            </a:r>
            <a:br>
              <a:rPr lang="en-US"/>
            </a:br>
            <a:r>
              <a:rPr lang="en-US"/>
              <a:t>Date</a:t>
            </a:r>
          </a:p>
        </p:txBody>
      </p:sp>
      <p:pic>
        <p:nvPicPr>
          <p:cNvPr id="18" name="Picture 17">
            <a:extLst>
              <a:ext uri="{FF2B5EF4-FFF2-40B4-BE49-F238E27FC236}">
                <a16:creationId xmlns:a16="http://schemas.microsoft.com/office/drawing/2014/main" id="{DD401656-FD99-FB4E-88CF-533EBBF2E07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15523" y="734481"/>
            <a:ext cx="1768660" cy="251961"/>
          </a:xfrm>
          <a:prstGeom prst="rect">
            <a:avLst/>
          </a:prstGeom>
        </p:spPr>
      </p:pic>
      <p:pic>
        <p:nvPicPr>
          <p:cNvPr id="20" name="Picture 2" descr="VMware-Logo-200x200-01-1024x1024 - Futurum">
            <a:extLst>
              <a:ext uri="{FF2B5EF4-FFF2-40B4-BE49-F238E27FC236}">
                <a16:creationId xmlns:a16="http://schemas.microsoft.com/office/drawing/2014/main" id="{5A154A2D-A561-8443-ABBB-713E3FC69F47}"/>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0182174" y="705303"/>
            <a:ext cx="1326835" cy="255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14156"/>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icrosoft Lear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77021-9464-44F6-B827-5358FF42B1A1}"/>
              </a:ext>
            </a:extLst>
          </p:cNvPr>
          <p:cNvPicPr>
            <a:picLocks noChangeAspect="1"/>
          </p:cNvPicPr>
          <p:nvPr userDrawn="1"/>
        </p:nvPicPr>
        <p:blipFill>
          <a:blip r:embed="rId2"/>
          <a:srcRect/>
          <a:stretch/>
        </p:blipFill>
        <p:spPr>
          <a:xfrm>
            <a:off x="0" y="0"/>
            <a:ext cx="12192000"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94519" y="613556"/>
            <a:ext cx="1366440" cy="292608"/>
          </a:xfrm>
          <a:prstGeom prst="rect">
            <a:avLst/>
          </a:prstGeom>
        </p:spPr>
      </p:pic>
      <p:sp>
        <p:nvSpPr>
          <p:cNvPr id="12" name="Text Placeholder 4">
            <a:extLst>
              <a:ext uri="{FF2B5EF4-FFF2-40B4-BE49-F238E27FC236}">
                <a16:creationId xmlns:a16="http://schemas.microsoft.com/office/drawing/2014/main" id="{5AF0652F-7102-4C27-A256-1E62A5FF6BFC}"/>
              </a:ext>
            </a:extLst>
          </p:cNvPr>
          <p:cNvSpPr txBox="1">
            <a:spLocks/>
          </p:cNvSpPr>
          <p:nvPr userDrawn="1"/>
        </p:nvSpPr>
        <p:spPr>
          <a:xfrm>
            <a:off x="568960" y="6259685"/>
            <a:ext cx="4163499" cy="307777"/>
          </a:xfrm>
          <a:prstGeom prst="rect">
            <a:avLst/>
          </a:prstGeom>
          <a:noFill/>
        </p:spPr>
        <p:txBody>
          <a:bodyPr wrap="square" lIns="0" tIns="0" rIns="0" bIns="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0" baseline="0">
                <a:solidFill>
                  <a:srgbClr val="0078D4"/>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a:t>Microsoft.com/Learn</a:t>
            </a:r>
          </a:p>
        </p:txBody>
      </p:sp>
    </p:spTree>
    <p:extLst>
      <p:ext uri="{BB962C8B-B14F-4D97-AF65-F5344CB8AC3E}">
        <p14:creationId xmlns:p14="http://schemas.microsoft.com/office/powerpoint/2010/main" val="382966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0529-45F9-D565-4082-5F5E5AB503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F49AFD-6929-0E91-841D-1CE83B61BA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90A7BB-72F5-C49C-D873-46992F51DC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7B4200-4575-2378-5772-48C92FE15CC3}"/>
              </a:ext>
            </a:extLst>
          </p:cNvPr>
          <p:cNvSpPr>
            <a:spLocks noGrp="1"/>
          </p:cNvSpPr>
          <p:nvPr>
            <p:ph type="dt" sz="half" idx="10"/>
          </p:nvPr>
        </p:nvSpPr>
        <p:spPr/>
        <p:txBody>
          <a:bodyPr/>
          <a:lstStyle/>
          <a:p>
            <a:fld id="{811AFB57-821F-4ACD-9B57-4F2A5B7514B4}" type="datetimeFigureOut">
              <a:rPr lang="en-US" smtClean="0"/>
              <a:t>11/13/2024</a:t>
            </a:fld>
            <a:endParaRPr lang="en-US"/>
          </a:p>
        </p:txBody>
      </p:sp>
      <p:sp>
        <p:nvSpPr>
          <p:cNvPr id="6" name="Footer Placeholder 5">
            <a:extLst>
              <a:ext uri="{FF2B5EF4-FFF2-40B4-BE49-F238E27FC236}">
                <a16:creationId xmlns:a16="http://schemas.microsoft.com/office/drawing/2014/main" id="{F3A6B5C8-56A8-6979-F6A0-FA2A94D0B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224E44-E08A-B0B6-16B6-967A3A13B1EF}"/>
              </a:ext>
            </a:extLst>
          </p:cNvPr>
          <p:cNvSpPr>
            <a:spLocks noGrp="1"/>
          </p:cNvSpPr>
          <p:nvPr>
            <p:ph type="sldNum" sz="quarter" idx="12"/>
          </p:nvPr>
        </p:nvSpPr>
        <p:spPr/>
        <p:txBody>
          <a:bodyPr/>
          <a:lstStyle/>
          <a:p>
            <a:fld id="{C8160631-07BD-4152-948D-95DA2F7280C7}" type="slidenum">
              <a:rPr lang="en-US" smtClean="0"/>
              <a:t>‹Nº›</a:t>
            </a:fld>
            <a:endParaRPr lang="en-US"/>
          </a:p>
        </p:txBody>
      </p:sp>
    </p:spTree>
    <p:extLst>
      <p:ext uri="{BB962C8B-B14F-4D97-AF65-F5344CB8AC3E}">
        <p14:creationId xmlns:p14="http://schemas.microsoft.com/office/powerpoint/2010/main" val="32707389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243A5E"/>
        </a:solidFill>
        <a:effectLst/>
      </p:bgPr>
    </p:bg>
    <p:spTree>
      <p:nvGrpSpPr>
        <p:cNvPr id="1" name=""/>
        <p:cNvGrpSpPr/>
        <p:nvPr/>
      </p:nvGrpSpPr>
      <p:grpSpPr>
        <a:xfrm>
          <a:off x="0" y="0"/>
          <a:ext cx="0" cy="0"/>
          <a:chOff x="0" y="0"/>
          <a:chExt cx="0" cy="0"/>
        </a:xfrm>
      </p:grpSpPr>
      <p:pic>
        <p:nvPicPr>
          <p:cNvPr id="3" name="Image" descr="Image">
            <a:extLst>
              <a:ext uri="{FF2B5EF4-FFF2-40B4-BE49-F238E27FC236}">
                <a16:creationId xmlns:a16="http://schemas.microsoft.com/office/drawing/2014/main" id="{2F454218-0D46-4351-BBBB-D82416BE5B22}"/>
              </a:ext>
            </a:extLst>
          </p:cNvPr>
          <p:cNvPicPr>
            <a:picLocks noChangeAspect="1"/>
          </p:cNvPicPr>
          <p:nvPr userDrawn="1"/>
        </p:nvPicPr>
        <p:blipFill>
          <a:blip r:embed="rId2"/>
          <a:stretch>
            <a:fillRect/>
          </a:stretch>
        </p:blipFill>
        <p:spPr>
          <a:xfrm>
            <a:off x="1" y="0"/>
            <a:ext cx="12192000" cy="6858000"/>
          </a:xfrm>
          <a:prstGeom prst="rect">
            <a:avLst/>
          </a:prstGeom>
          <a:ln w="12700">
            <a:miter lim="400000"/>
          </a:ln>
        </p:spPr>
      </p:pic>
      <p:pic>
        <p:nvPicPr>
          <p:cNvPr id="4" name="Image" descr="Image">
            <a:extLst>
              <a:ext uri="{FF2B5EF4-FFF2-40B4-BE49-F238E27FC236}">
                <a16:creationId xmlns:a16="http://schemas.microsoft.com/office/drawing/2014/main" id="{639BE83B-0B32-4FF7-946B-BAF64DA16D80}"/>
              </a:ext>
            </a:extLst>
          </p:cNvPr>
          <p:cNvPicPr>
            <a:picLocks noChangeAspect="1"/>
          </p:cNvPicPr>
          <p:nvPr userDrawn="1"/>
        </p:nvPicPr>
        <p:blipFill>
          <a:blip r:embed="rId3"/>
          <a:stretch>
            <a:fillRect/>
          </a:stretch>
        </p:blipFill>
        <p:spPr>
          <a:xfrm>
            <a:off x="1" y="702521"/>
            <a:ext cx="12190287" cy="6155481"/>
          </a:xfrm>
          <a:prstGeom prst="rect">
            <a:avLst/>
          </a:prstGeom>
          <a:ln w="12700">
            <a:miter lim="400000"/>
          </a:ln>
        </p:spPr>
      </p:pic>
      <p:sp>
        <p:nvSpPr>
          <p:cNvPr id="9" name="Title 1"/>
          <p:cNvSpPr>
            <a:spLocks noGrp="1"/>
          </p:cNvSpPr>
          <p:nvPr>
            <p:ph type="title" hasCustomPrompt="1"/>
          </p:nvPr>
        </p:nvSpPr>
        <p:spPr>
          <a:xfrm>
            <a:off x="584200" y="2979778"/>
            <a:ext cx="6883400" cy="553999"/>
          </a:xfrm>
          <a:noFill/>
        </p:spPr>
        <p:txBody>
          <a:bodyPr wrap="square" lIns="0" tIns="0" rIns="0" bIns="0" anchor="b" anchorCtr="0">
            <a:spAutoFit/>
          </a:bodyPr>
          <a:lstStyle>
            <a:lvl1pPr>
              <a:defRPr sz="3600" spc="-51" baseline="0">
                <a:solidFill>
                  <a:schemeClr val="tx1"/>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6883400" cy="338555"/>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FBA90332-A7D9-4353-82A5-431FF1E924E8}"/>
              </a:ext>
            </a:extLst>
          </p:cNvPr>
          <p:cNvPicPr>
            <a:picLocks noChangeAspect="1"/>
          </p:cNvPicPr>
          <p:nvPr userDrawn="1"/>
        </p:nvPicPr>
        <p:blipFill>
          <a:blip r:embed="rId4"/>
          <a:stretch>
            <a:fillRect/>
          </a:stretch>
        </p:blipFill>
        <p:spPr bwMode="invGray">
          <a:xfrm>
            <a:off x="584200" y="585788"/>
            <a:ext cx="1366245" cy="292608"/>
          </a:xfrm>
          <a:prstGeom prst="rect">
            <a:avLst/>
          </a:prstGeom>
        </p:spPr>
      </p:pic>
    </p:spTree>
    <p:extLst>
      <p:ext uri="{BB962C8B-B14F-4D97-AF65-F5344CB8AC3E}">
        <p14:creationId xmlns:p14="http://schemas.microsoft.com/office/powerpoint/2010/main" val="5410223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4704">
          <p15:clr>
            <a:srgbClr val="5ACBF0"/>
          </p15:clr>
        </p15:guide>
        <p15:guide id="4" orient="horz" pos="21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1" y="1435100"/>
            <a:ext cx="11018839"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7339975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1" y="1434371"/>
            <a:ext cx="11018520" cy="1612749"/>
          </a:xfrm>
        </p:spPr>
        <p:txBody>
          <a:bodyPr wrap="square">
            <a:spAutoFit/>
          </a:bodyPr>
          <a:lstStyle>
            <a:lvl1pPr marL="0" indent="0">
              <a:buNone/>
              <a:defRPr/>
            </a:lvl1pPr>
            <a:lvl2pPr marL="228594" indent="0">
              <a:buNone/>
              <a:defRPr/>
            </a:lvl2pPr>
            <a:lvl3pPr marL="457189" indent="0">
              <a:buNone/>
              <a:defRPr/>
            </a:lvl3pPr>
            <a:lvl4pPr marL="685783" indent="0">
              <a:buNone/>
              <a:defRPr/>
            </a:lvl4pPr>
            <a:lvl5pPr marL="91437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98751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612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9" y="1435100"/>
            <a:ext cx="5219700" cy="1612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2"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31761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5">
          <p15:clr>
            <a:srgbClr val="5ACBF0"/>
          </p15:clr>
        </p15:guide>
        <p15:guide id="4" pos="3660">
          <p15:clr>
            <a:srgbClr val="5ACBF0"/>
          </p15:clr>
        </p15:guide>
        <p15:guide id="5" pos="4024">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1"/>
            <a:ext cx="11018520" cy="553999"/>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3"/>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2" indent="0">
              <a:buFont typeface="Wingdings" panose="05000000000000000000" pitchFamily="2" charset="2"/>
              <a:buNone/>
              <a:defRPr sz="2000" b="0"/>
            </a:lvl2pPr>
            <a:lvl3pPr marL="450839" indent="0">
              <a:buFont typeface="Wingdings" panose="05000000000000000000" pitchFamily="2" charset="2"/>
              <a:buNone/>
              <a:tabLst/>
              <a:defRPr sz="1600" b="0"/>
            </a:lvl3pPr>
            <a:lvl4pPr marL="652446" indent="0">
              <a:buFont typeface="Wingdings" panose="05000000000000000000" pitchFamily="2" charset="2"/>
              <a:buNone/>
              <a:defRPr sz="1400" b="0"/>
            </a:lvl4pPr>
            <a:lvl5pPr marL="854053"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3"/>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2" indent="0">
              <a:buFont typeface="Wingdings" panose="05000000000000000000" pitchFamily="2" charset="2"/>
              <a:buNone/>
              <a:defRPr sz="2000" b="0"/>
            </a:lvl2pPr>
            <a:lvl3pPr marL="450839" indent="0">
              <a:buFont typeface="Wingdings" panose="05000000000000000000" pitchFamily="2" charset="2"/>
              <a:buNone/>
              <a:tabLst/>
              <a:defRPr sz="1600" b="0"/>
            </a:lvl3pPr>
            <a:lvl4pPr marL="652446" indent="0">
              <a:buFont typeface="Wingdings" panose="05000000000000000000" pitchFamily="2" charset="2"/>
              <a:buNone/>
              <a:defRPr sz="1400" b="0"/>
            </a:lvl4pPr>
            <a:lvl5pPr marL="854053"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09690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3">
          <p15:clr>
            <a:srgbClr val="5ACBF0"/>
          </p15:clr>
        </p15:guide>
        <p15:guide id="4" pos="3656">
          <p15:clr>
            <a:srgbClr val="5ACBF0"/>
          </p15:clr>
        </p15:guide>
        <p15:guide id="5" pos="4024">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1"/>
            <a:ext cx="11018520" cy="553999"/>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1"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1" y="2084388"/>
            <a:ext cx="5219700" cy="1612749"/>
          </a:xfrm>
        </p:spPr>
        <p:txBody>
          <a:bodyPr>
            <a:spAutoFit/>
          </a:bodyPr>
          <a:lstStyle>
            <a:lvl1pPr marL="171446" indent="-171446">
              <a:defRPr lang="en-US" sz="2400" dirty="0"/>
            </a:lvl1pPr>
            <a:lvl2pPr marL="342891" indent="-171446">
              <a:defRPr lang="en-US" dirty="0"/>
            </a:lvl2pPr>
            <a:lvl3pPr marL="514338" indent="-171446">
              <a:defRPr lang="en-US" dirty="0"/>
            </a:lvl3pPr>
            <a:lvl4pPr marL="666734" indent="-152396">
              <a:defRPr lang="en-US" dirty="0"/>
            </a:lvl4pPr>
            <a:lvl5pPr marL="793731" indent="-12064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6"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6" y="2084388"/>
            <a:ext cx="5219700" cy="1612749"/>
          </a:xfrm>
        </p:spPr>
        <p:txBody>
          <a:bodyPr>
            <a:spAutoFit/>
          </a:bodyPr>
          <a:lstStyle>
            <a:lvl1pPr marL="171446" indent="-171446">
              <a:defRPr lang="en-US" sz="2400" dirty="0"/>
            </a:lvl1pPr>
            <a:lvl2pPr marL="342891" indent="-171446">
              <a:defRPr lang="en-US" dirty="0"/>
            </a:lvl2pPr>
            <a:lvl3pPr marL="514338" indent="-171446">
              <a:defRPr lang="en-US" dirty="0"/>
            </a:lvl3pPr>
            <a:lvl4pPr marL="685783" indent="-136522">
              <a:defRPr lang="en-US" dirty="0"/>
            </a:lvl4pPr>
            <a:lvl5pPr marL="793731" indent="-12064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45394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Column Bulle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1"/>
            <a:ext cx="11018520" cy="553999"/>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3"/>
          </a:xfrm>
        </p:spPr>
        <p:txBody>
          <a:bodyPr wrap="square">
            <a:spAutoFit/>
          </a:bodyPr>
          <a:lstStyle>
            <a:lvl1pPr marL="176209" indent="-176209">
              <a:defRPr lang="en-US" sz="2000" dirty="0"/>
            </a:lvl1pPr>
            <a:lvl2pPr marL="322255" indent="-150810">
              <a:defRPr lang="en-US" sz="1800" dirty="0"/>
            </a:lvl2pPr>
            <a:lvl3pPr marL="466714" indent="-138110">
              <a:defRPr lang="en-US" dirty="0"/>
            </a:lvl3pPr>
            <a:lvl4pPr marL="595298" indent="-128585">
              <a:defRPr lang="en-US" dirty="0"/>
            </a:lvl4pPr>
            <a:lvl5pPr marL="731820" indent="-1222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3"/>
          </a:xfrm>
        </p:spPr>
        <p:txBody>
          <a:bodyPr wrap="square">
            <a:spAutoFit/>
          </a:bodyPr>
          <a:lstStyle>
            <a:lvl1pPr marL="176209" indent="-176209">
              <a:defRPr lang="en-US" sz="2000" dirty="0"/>
            </a:lvl1pPr>
            <a:lvl2pPr marL="398453" indent="-169858">
              <a:defRPr lang="en-US" sz="1800" dirty="0"/>
            </a:lvl2pPr>
            <a:lvl3pPr marL="555611" indent="-157159">
              <a:defRPr lang="en-US" dirty="0"/>
            </a:lvl3pPr>
            <a:lvl4pPr marL="685783" indent="-136522">
              <a:defRPr lang="en-US" dirty="0"/>
            </a:lvl4pPr>
            <a:lvl5pPr marL="800080" indent="-11112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3"/>
          </a:xfrm>
        </p:spPr>
        <p:txBody>
          <a:bodyPr wrap="square">
            <a:spAutoFit/>
          </a:bodyPr>
          <a:lstStyle>
            <a:lvl1pPr marL="176209" indent="-176209">
              <a:defRPr lang="en-US" sz="2000" dirty="0"/>
            </a:lvl1pPr>
            <a:lvl2pPr marL="398453" indent="-169858">
              <a:defRPr lang="en-US" sz="1800" dirty="0"/>
            </a:lvl2pPr>
            <a:lvl3pPr marL="555611" indent="-157159">
              <a:defRPr lang="en-US" dirty="0"/>
            </a:lvl3pPr>
            <a:lvl4pPr marL="685783" indent="-136522">
              <a:defRPr lang="en-US" dirty="0"/>
            </a:lvl4pPr>
            <a:lvl5pPr marL="800080" indent="-111123">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405642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our Column Bulle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553999"/>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2" y="143827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2" y="2283117"/>
            <a:ext cx="2532063" cy="1698927"/>
          </a:xfrm>
        </p:spPr>
        <p:txBody>
          <a:bodyPr wrap="square">
            <a:spAutoFit/>
          </a:bodyPr>
          <a:lstStyle>
            <a:lvl1pPr marL="141284" indent="-141284">
              <a:defRPr lang="en-US" sz="1800" dirty="0"/>
            </a:lvl1pPr>
            <a:lvl2pPr marL="285744" indent="-125410">
              <a:defRPr lang="en-US" sz="1600" dirty="0"/>
            </a:lvl2pPr>
            <a:lvl3pPr marL="438140" indent="-133347">
              <a:defRPr lang="en-US" dirty="0"/>
            </a:lvl3pPr>
            <a:lvl4pPr marL="566724" indent="-114297">
              <a:defRPr lang="en-US" dirty="0"/>
            </a:lvl4pPr>
            <a:lvl5pPr marL="685783" indent="-1095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7"/>
            <a:ext cx="2533651"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76477"/>
            <a:ext cx="2532063" cy="1698927"/>
          </a:xfrm>
        </p:spPr>
        <p:txBody>
          <a:bodyPr wrap="square">
            <a:spAutoFit/>
          </a:bodyPr>
          <a:lstStyle>
            <a:lvl1pPr marL="141284" indent="-141284">
              <a:defRPr lang="en-US" sz="1800" dirty="0"/>
            </a:lvl1pPr>
            <a:lvl2pPr marL="285744" indent="-125410">
              <a:defRPr lang="en-US" sz="1600" dirty="0"/>
            </a:lvl2pPr>
            <a:lvl3pPr marL="438140" indent="-133347">
              <a:defRPr lang="en-US" dirty="0"/>
            </a:lvl3pPr>
            <a:lvl4pPr marL="566724" indent="-114297">
              <a:defRPr lang="en-US" dirty="0"/>
            </a:lvl4pPr>
            <a:lvl5pPr marL="685783" indent="-1095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10" y="143827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10" y="2283117"/>
            <a:ext cx="2532063" cy="1698927"/>
          </a:xfrm>
        </p:spPr>
        <p:txBody>
          <a:bodyPr wrap="square">
            <a:spAutoFit/>
          </a:bodyPr>
          <a:lstStyle>
            <a:lvl1pPr marL="141284" indent="-141284">
              <a:defRPr lang="en-US" sz="1800" dirty="0"/>
            </a:lvl1pPr>
            <a:lvl2pPr marL="285744" indent="-125410">
              <a:defRPr lang="en-US" sz="1600" dirty="0"/>
            </a:lvl2pPr>
            <a:lvl3pPr marL="438140" indent="-133347">
              <a:defRPr lang="en-US" dirty="0"/>
            </a:lvl3pPr>
            <a:lvl4pPr marL="566724" indent="-114297">
              <a:defRPr lang="en-US" dirty="0"/>
            </a:lvl4pPr>
            <a:lvl5pPr marL="685783" indent="-1095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7"/>
            <a:ext cx="2533651"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76477"/>
            <a:ext cx="2532063" cy="1698927"/>
          </a:xfrm>
        </p:spPr>
        <p:txBody>
          <a:bodyPr wrap="square">
            <a:spAutoFit/>
          </a:bodyPr>
          <a:lstStyle>
            <a:lvl1pPr marL="141284" indent="-141284">
              <a:defRPr lang="en-US" sz="1800" dirty="0"/>
            </a:lvl1pPr>
            <a:lvl2pPr marL="285744" indent="-125410">
              <a:defRPr lang="en-US" sz="1600" dirty="0"/>
            </a:lvl2pPr>
            <a:lvl3pPr marL="438140" indent="-133347">
              <a:defRPr lang="en-US" dirty="0"/>
            </a:lvl3pPr>
            <a:lvl4pPr marL="566724" indent="-114297">
              <a:defRPr lang="en-US" dirty="0"/>
            </a:lvl4pPr>
            <a:lvl5pPr marL="685783" indent="-1095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391127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4200" y="591554"/>
            <a:ext cx="11018520" cy="553999"/>
          </a:xfrm>
        </p:spPr>
        <p:txBody>
          <a:bodyPr/>
          <a:lstStyle>
            <a:lvl1pPr algn="ctr">
              <a:defRPr/>
            </a:lvl1pPr>
          </a:lstStyle>
          <a:p>
            <a:r>
              <a:rPr lang="en-US"/>
              <a:t>Click to edit Master title style</a:t>
            </a:r>
          </a:p>
        </p:txBody>
      </p:sp>
      <p:sp>
        <p:nvSpPr>
          <p:cNvPr id="4" name="Text Placeholder 3">
            <a:extLst>
              <a:ext uri="{FF2B5EF4-FFF2-40B4-BE49-F238E27FC236}">
                <a16:creationId xmlns:a16="http://schemas.microsoft.com/office/drawing/2014/main" id="{9D83B5B0-600D-421D-8D37-0CB716C05D2D}"/>
              </a:ext>
            </a:extLst>
          </p:cNvPr>
          <p:cNvSpPr>
            <a:spLocks noGrp="1"/>
          </p:cNvSpPr>
          <p:nvPr>
            <p:ph type="body" sz="quarter" idx="10"/>
          </p:nvPr>
        </p:nvSpPr>
        <p:spPr>
          <a:xfrm>
            <a:off x="476673" y="1548385"/>
            <a:ext cx="1866392" cy="430887"/>
          </a:xfrm>
        </p:spPr>
        <p:txBody>
          <a:bodyPr/>
          <a:lstStyle/>
          <a:p>
            <a:pPr lvl="0"/>
            <a:endParaRPr lang="en-US"/>
          </a:p>
        </p:txBody>
      </p:sp>
      <p:sp>
        <p:nvSpPr>
          <p:cNvPr id="5" name="Text Placeholder 3">
            <a:extLst>
              <a:ext uri="{FF2B5EF4-FFF2-40B4-BE49-F238E27FC236}">
                <a16:creationId xmlns:a16="http://schemas.microsoft.com/office/drawing/2014/main" id="{8CD0326D-DE26-4A63-90A6-45F2DAF33C8E}"/>
              </a:ext>
            </a:extLst>
          </p:cNvPr>
          <p:cNvSpPr>
            <a:spLocks noGrp="1"/>
          </p:cNvSpPr>
          <p:nvPr>
            <p:ph type="body" sz="quarter" idx="11"/>
          </p:nvPr>
        </p:nvSpPr>
        <p:spPr>
          <a:xfrm>
            <a:off x="2819739" y="1548385"/>
            <a:ext cx="1866392" cy="430887"/>
          </a:xfrm>
        </p:spPr>
        <p:txBody>
          <a:bodyPr/>
          <a:lstStyle/>
          <a:p>
            <a:pPr lvl="0"/>
            <a:endParaRPr lang="en-US"/>
          </a:p>
        </p:txBody>
      </p:sp>
      <p:sp>
        <p:nvSpPr>
          <p:cNvPr id="6" name="Text Placeholder 3">
            <a:extLst>
              <a:ext uri="{FF2B5EF4-FFF2-40B4-BE49-F238E27FC236}">
                <a16:creationId xmlns:a16="http://schemas.microsoft.com/office/drawing/2014/main" id="{1CF1FF8A-D334-4B01-8C62-EB3B7E165276}"/>
              </a:ext>
            </a:extLst>
          </p:cNvPr>
          <p:cNvSpPr>
            <a:spLocks noGrp="1"/>
          </p:cNvSpPr>
          <p:nvPr>
            <p:ph type="body" sz="quarter" idx="12"/>
          </p:nvPr>
        </p:nvSpPr>
        <p:spPr>
          <a:xfrm>
            <a:off x="5162804" y="1548385"/>
            <a:ext cx="1866392" cy="430887"/>
          </a:xfrm>
        </p:spPr>
        <p:txBody>
          <a:bodyPr/>
          <a:lstStyle/>
          <a:p>
            <a:pPr lvl="0"/>
            <a:endParaRPr lang="en-US"/>
          </a:p>
        </p:txBody>
      </p:sp>
      <p:sp>
        <p:nvSpPr>
          <p:cNvPr id="7" name="Text Placeholder 3">
            <a:extLst>
              <a:ext uri="{FF2B5EF4-FFF2-40B4-BE49-F238E27FC236}">
                <a16:creationId xmlns:a16="http://schemas.microsoft.com/office/drawing/2014/main" id="{FA9C0DF6-F4CB-4D28-B827-9DD2042DEBFF}"/>
              </a:ext>
            </a:extLst>
          </p:cNvPr>
          <p:cNvSpPr>
            <a:spLocks noGrp="1"/>
          </p:cNvSpPr>
          <p:nvPr>
            <p:ph type="body" sz="quarter" idx="13"/>
          </p:nvPr>
        </p:nvSpPr>
        <p:spPr>
          <a:xfrm>
            <a:off x="7505869" y="1548385"/>
            <a:ext cx="1866392" cy="430887"/>
          </a:xfrm>
        </p:spPr>
        <p:txBody>
          <a:bodyPr/>
          <a:lstStyle/>
          <a:p>
            <a:pPr lvl="0"/>
            <a:endParaRPr lang="en-US"/>
          </a:p>
        </p:txBody>
      </p:sp>
      <p:sp>
        <p:nvSpPr>
          <p:cNvPr id="8" name="Text Placeholder 3">
            <a:extLst>
              <a:ext uri="{FF2B5EF4-FFF2-40B4-BE49-F238E27FC236}">
                <a16:creationId xmlns:a16="http://schemas.microsoft.com/office/drawing/2014/main" id="{34103365-60BD-4039-B9F0-094073D400E5}"/>
              </a:ext>
            </a:extLst>
          </p:cNvPr>
          <p:cNvSpPr>
            <a:spLocks noGrp="1"/>
          </p:cNvSpPr>
          <p:nvPr>
            <p:ph type="body" sz="quarter" idx="14"/>
          </p:nvPr>
        </p:nvSpPr>
        <p:spPr>
          <a:xfrm>
            <a:off x="9848935" y="1548385"/>
            <a:ext cx="1866392" cy="430887"/>
          </a:xfrm>
        </p:spPr>
        <p:txBody>
          <a:bodyPr/>
          <a:lstStyle/>
          <a:p>
            <a:pPr lvl="0"/>
            <a:endParaRPr lang="en-US"/>
          </a:p>
        </p:txBody>
      </p:sp>
      <p:sp>
        <p:nvSpPr>
          <p:cNvPr id="9" name="Text Placeholder 3">
            <a:extLst>
              <a:ext uri="{FF2B5EF4-FFF2-40B4-BE49-F238E27FC236}">
                <a16:creationId xmlns:a16="http://schemas.microsoft.com/office/drawing/2014/main" id="{0865EB9C-7E0F-4C31-A114-19BB7042B657}"/>
              </a:ext>
            </a:extLst>
          </p:cNvPr>
          <p:cNvSpPr>
            <a:spLocks noGrp="1"/>
          </p:cNvSpPr>
          <p:nvPr>
            <p:ph type="body" sz="quarter" idx="15"/>
          </p:nvPr>
        </p:nvSpPr>
        <p:spPr>
          <a:xfrm>
            <a:off x="448225" y="3312160"/>
            <a:ext cx="1866392" cy="430887"/>
          </a:xfrm>
        </p:spPr>
        <p:txBody>
          <a:bodyPr/>
          <a:lstStyle/>
          <a:p>
            <a:pPr lvl="0"/>
            <a:endParaRPr lang="en-US"/>
          </a:p>
        </p:txBody>
      </p:sp>
      <p:sp>
        <p:nvSpPr>
          <p:cNvPr id="10" name="Text Placeholder 3">
            <a:extLst>
              <a:ext uri="{FF2B5EF4-FFF2-40B4-BE49-F238E27FC236}">
                <a16:creationId xmlns:a16="http://schemas.microsoft.com/office/drawing/2014/main" id="{E64AA17B-2E5F-4DE9-B77A-89C831BF6BD2}"/>
              </a:ext>
            </a:extLst>
          </p:cNvPr>
          <p:cNvSpPr>
            <a:spLocks noGrp="1"/>
          </p:cNvSpPr>
          <p:nvPr>
            <p:ph type="body" sz="quarter" idx="16"/>
          </p:nvPr>
        </p:nvSpPr>
        <p:spPr>
          <a:xfrm>
            <a:off x="2791291" y="3312160"/>
            <a:ext cx="1866392" cy="430887"/>
          </a:xfrm>
        </p:spPr>
        <p:txBody>
          <a:bodyPr/>
          <a:lstStyle/>
          <a:p>
            <a:pPr lvl="0"/>
            <a:endParaRPr lang="en-US"/>
          </a:p>
        </p:txBody>
      </p:sp>
      <p:sp>
        <p:nvSpPr>
          <p:cNvPr id="11" name="Text Placeholder 3">
            <a:extLst>
              <a:ext uri="{FF2B5EF4-FFF2-40B4-BE49-F238E27FC236}">
                <a16:creationId xmlns:a16="http://schemas.microsoft.com/office/drawing/2014/main" id="{2929CFEC-42AF-4CF1-916A-E1A56B7B3026}"/>
              </a:ext>
            </a:extLst>
          </p:cNvPr>
          <p:cNvSpPr>
            <a:spLocks noGrp="1"/>
          </p:cNvSpPr>
          <p:nvPr>
            <p:ph type="body" sz="quarter" idx="17"/>
          </p:nvPr>
        </p:nvSpPr>
        <p:spPr>
          <a:xfrm>
            <a:off x="5134356" y="3312160"/>
            <a:ext cx="1866392" cy="430887"/>
          </a:xfrm>
        </p:spPr>
        <p:txBody>
          <a:bodyPr/>
          <a:lstStyle/>
          <a:p>
            <a:pPr lvl="0"/>
            <a:endParaRPr lang="en-US"/>
          </a:p>
        </p:txBody>
      </p:sp>
      <p:sp>
        <p:nvSpPr>
          <p:cNvPr id="12" name="Text Placeholder 3">
            <a:extLst>
              <a:ext uri="{FF2B5EF4-FFF2-40B4-BE49-F238E27FC236}">
                <a16:creationId xmlns:a16="http://schemas.microsoft.com/office/drawing/2014/main" id="{27CD0E0F-6F11-4E3D-B76E-88DCC54B84F5}"/>
              </a:ext>
            </a:extLst>
          </p:cNvPr>
          <p:cNvSpPr>
            <a:spLocks noGrp="1"/>
          </p:cNvSpPr>
          <p:nvPr>
            <p:ph type="body" sz="quarter" idx="18"/>
          </p:nvPr>
        </p:nvSpPr>
        <p:spPr>
          <a:xfrm>
            <a:off x="7477421" y="3312160"/>
            <a:ext cx="1866392" cy="430887"/>
          </a:xfrm>
        </p:spPr>
        <p:txBody>
          <a:bodyPr/>
          <a:lstStyle/>
          <a:p>
            <a:pPr lvl="0"/>
            <a:endParaRPr lang="en-US"/>
          </a:p>
        </p:txBody>
      </p:sp>
      <p:sp>
        <p:nvSpPr>
          <p:cNvPr id="13" name="Text Placeholder 3">
            <a:extLst>
              <a:ext uri="{FF2B5EF4-FFF2-40B4-BE49-F238E27FC236}">
                <a16:creationId xmlns:a16="http://schemas.microsoft.com/office/drawing/2014/main" id="{0089043D-6237-4F53-B293-21E8627EED95}"/>
              </a:ext>
            </a:extLst>
          </p:cNvPr>
          <p:cNvSpPr>
            <a:spLocks noGrp="1"/>
          </p:cNvSpPr>
          <p:nvPr>
            <p:ph type="body" sz="quarter" idx="19"/>
          </p:nvPr>
        </p:nvSpPr>
        <p:spPr>
          <a:xfrm>
            <a:off x="9820487" y="3312160"/>
            <a:ext cx="1866392" cy="430887"/>
          </a:xfrm>
        </p:spPr>
        <p:txBody>
          <a:bodyPr/>
          <a:lstStyle/>
          <a:p>
            <a:pPr lvl="0"/>
            <a:endParaRPr lang="en-US"/>
          </a:p>
        </p:txBody>
      </p:sp>
      <p:sp>
        <p:nvSpPr>
          <p:cNvPr id="15" name="Text Placeholder 14">
            <a:extLst>
              <a:ext uri="{FF2B5EF4-FFF2-40B4-BE49-F238E27FC236}">
                <a16:creationId xmlns:a16="http://schemas.microsoft.com/office/drawing/2014/main" id="{828E7215-0E02-4445-8076-CC7814361A8F}"/>
              </a:ext>
            </a:extLst>
          </p:cNvPr>
          <p:cNvSpPr>
            <a:spLocks noGrp="1"/>
          </p:cNvSpPr>
          <p:nvPr>
            <p:ph type="body" sz="quarter" idx="20"/>
          </p:nvPr>
        </p:nvSpPr>
        <p:spPr>
          <a:xfrm>
            <a:off x="3979334" y="4993218"/>
            <a:ext cx="2552700" cy="430887"/>
          </a:xfrm>
        </p:spPr>
        <p:txBody>
          <a:bodyPr/>
          <a:lstStyle/>
          <a:p>
            <a:pPr lvl="0"/>
            <a:endParaRPr lang="en-US"/>
          </a:p>
        </p:txBody>
      </p:sp>
    </p:spTree>
    <p:extLst>
      <p:ext uri="{BB962C8B-B14F-4D97-AF65-F5344CB8AC3E}">
        <p14:creationId xmlns:p14="http://schemas.microsoft.com/office/powerpoint/2010/main" val="1353107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childTnLst>
                                </p:cTn>
                              </p:par>
                              <p:par>
                                <p:cTn id="8" presetID="64" presetClass="path" presetSubtype="0" decel="100000" fill="hold" grpId="1" nodeType="withEffect">
                                  <p:stCondLst>
                                    <p:cond delay="0"/>
                                  </p:stCondLst>
                                  <p:childTnLst>
                                    <p:animMotion origin="layout" path="M 4.16667E-7 0.04051 L 4.16667E-7 -3.7037E-7 " pathEditMode="relative" rAng="0" ptsTypes="AA">
                                      <p:cBhvr>
                                        <p:cTn id="9" dur="600" fill="hold"/>
                                        <p:tgtEl>
                                          <p:spTgt spid="2"/>
                                        </p:tgtEl>
                                        <p:attrNameLst>
                                          <p:attrName>ppt_x</p:attrName>
                                          <p:attrName>ppt_y</p:attrName>
                                        </p:attrNameLst>
                                      </p:cBhvr>
                                      <p:rCtr x="0" y="-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4200" y="591554"/>
            <a:ext cx="11018520" cy="553999"/>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D2F3A97F-9B3F-4804-9C6A-01CB18CF0110}"/>
              </a:ext>
            </a:extLst>
          </p:cNvPr>
          <p:cNvSpPr>
            <a:spLocks noGrp="1"/>
          </p:cNvSpPr>
          <p:nvPr>
            <p:ph sz="quarter" idx="10"/>
          </p:nvPr>
        </p:nvSpPr>
        <p:spPr>
          <a:xfrm>
            <a:off x="755651" y="1621367"/>
            <a:ext cx="2237316" cy="430887"/>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9680F779-4F0A-4591-B557-4F6DF06F5369}"/>
              </a:ext>
            </a:extLst>
          </p:cNvPr>
          <p:cNvSpPr>
            <a:spLocks noGrp="1"/>
          </p:cNvSpPr>
          <p:nvPr>
            <p:ph sz="quarter" idx="11"/>
          </p:nvPr>
        </p:nvSpPr>
        <p:spPr>
          <a:xfrm>
            <a:off x="3196167" y="1621367"/>
            <a:ext cx="2237316" cy="430887"/>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CCDC0E8E-8DBA-4337-B5F4-05A02C97E381}"/>
              </a:ext>
            </a:extLst>
          </p:cNvPr>
          <p:cNvSpPr>
            <a:spLocks noGrp="1"/>
          </p:cNvSpPr>
          <p:nvPr>
            <p:ph sz="quarter" idx="12"/>
          </p:nvPr>
        </p:nvSpPr>
        <p:spPr>
          <a:xfrm>
            <a:off x="755651" y="2312625"/>
            <a:ext cx="2237316" cy="430887"/>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F2E6781A-5005-4722-853A-321941DCDDBA}"/>
              </a:ext>
            </a:extLst>
          </p:cNvPr>
          <p:cNvSpPr>
            <a:spLocks noGrp="1"/>
          </p:cNvSpPr>
          <p:nvPr>
            <p:ph sz="quarter" idx="13"/>
          </p:nvPr>
        </p:nvSpPr>
        <p:spPr>
          <a:xfrm>
            <a:off x="3196167" y="2312625"/>
            <a:ext cx="2237316" cy="430887"/>
          </a:xfrm>
        </p:spPr>
        <p:txBody>
          <a:bodyPr/>
          <a:lstStyle>
            <a:lvl1pPr marL="0" indent="0">
              <a:buNone/>
              <a:defRPr/>
            </a:lvl1pPr>
          </a:lstStyle>
          <a:p>
            <a:pPr lvl="0"/>
            <a:endParaRPr lang="en-US"/>
          </a:p>
        </p:txBody>
      </p:sp>
      <p:sp>
        <p:nvSpPr>
          <p:cNvPr id="8" name="Content Placeholder 3">
            <a:extLst>
              <a:ext uri="{FF2B5EF4-FFF2-40B4-BE49-F238E27FC236}">
                <a16:creationId xmlns:a16="http://schemas.microsoft.com/office/drawing/2014/main" id="{CB6C4D06-704A-4145-AF61-F2A710830C5A}"/>
              </a:ext>
            </a:extLst>
          </p:cNvPr>
          <p:cNvSpPr>
            <a:spLocks noGrp="1"/>
          </p:cNvSpPr>
          <p:nvPr>
            <p:ph sz="quarter" idx="14"/>
          </p:nvPr>
        </p:nvSpPr>
        <p:spPr>
          <a:xfrm>
            <a:off x="755651" y="3026667"/>
            <a:ext cx="2237316" cy="430887"/>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71C95D12-557B-4CA4-8D63-1EE46F5CAB9F}"/>
              </a:ext>
            </a:extLst>
          </p:cNvPr>
          <p:cNvSpPr>
            <a:spLocks noGrp="1"/>
          </p:cNvSpPr>
          <p:nvPr>
            <p:ph sz="quarter" idx="15"/>
          </p:nvPr>
        </p:nvSpPr>
        <p:spPr>
          <a:xfrm>
            <a:off x="3196167" y="3026667"/>
            <a:ext cx="2237316" cy="430887"/>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152D1D73-5019-4FF5-B59A-95A8745C073A}"/>
              </a:ext>
            </a:extLst>
          </p:cNvPr>
          <p:cNvSpPr>
            <a:spLocks noGrp="1"/>
          </p:cNvSpPr>
          <p:nvPr>
            <p:ph sz="quarter" idx="16"/>
          </p:nvPr>
        </p:nvSpPr>
        <p:spPr>
          <a:xfrm>
            <a:off x="755651" y="3899047"/>
            <a:ext cx="2237316" cy="430887"/>
          </a:xfrm>
        </p:spPr>
        <p:txBody>
          <a:bodyPr/>
          <a:lstStyle>
            <a:lvl1pPr marL="0" indent="0">
              <a:buNone/>
              <a:defRPr/>
            </a:lvl1pPr>
          </a:lstStyle>
          <a:p>
            <a:pPr lvl="0"/>
            <a:endParaRPr lang="en-US"/>
          </a:p>
        </p:txBody>
      </p:sp>
      <p:sp>
        <p:nvSpPr>
          <p:cNvPr id="11" name="Content Placeholder 3">
            <a:extLst>
              <a:ext uri="{FF2B5EF4-FFF2-40B4-BE49-F238E27FC236}">
                <a16:creationId xmlns:a16="http://schemas.microsoft.com/office/drawing/2014/main" id="{8A262891-83AB-4A12-A817-68CDF8FB4D1B}"/>
              </a:ext>
            </a:extLst>
          </p:cNvPr>
          <p:cNvSpPr>
            <a:spLocks noGrp="1"/>
          </p:cNvSpPr>
          <p:nvPr>
            <p:ph sz="quarter" idx="17"/>
          </p:nvPr>
        </p:nvSpPr>
        <p:spPr>
          <a:xfrm>
            <a:off x="3196167" y="3899047"/>
            <a:ext cx="2237316" cy="430887"/>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86053E47-62B6-49DA-9020-30EE23591069}"/>
              </a:ext>
            </a:extLst>
          </p:cNvPr>
          <p:cNvSpPr>
            <a:spLocks noGrp="1"/>
          </p:cNvSpPr>
          <p:nvPr>
            <p:ph sz="quarter" idx="18"/>
          </p:nvPr>
        </p:nvSpPr>
        <p:spPr>
          <a:xfrm>
            <a:off x="755651" y="4590305"/>
            <a:ext cx="2237316" cy="430887"/>
          </a:xfrm>
        </p:spPr>
        <p:txBody>
          <a:bodyPr/>
          <a:lstStyle>
            <a:lvl1pPr marL="0" indent="0">
              <a:buNone/>
              <a:defRPr/>
            </a:lvl1pPr>
          </a:lstStyle>
          <a:p>
            <a:pPr lvl="0"/>
            <a:endParaRPr lang="en-US"/>
          </a:p>
        </p:txBody>
      </p:sp>
      <p:sp>
        <p:nvSpPr>
          <p:cNvPr id="13" name="Content Placeholder 3">
            <a:extLst>
              <a:ext uri="{FF2B5EF4-FFF2-40B4-BE49-F238E27FC236}">
                <a16:creationId xmlns:a16="http://schemas.microsoft.com/office/drawing/2014/main" id="{F8F04ADB-E8D2-4555-B1B2-43889867D5AD}"/>
              </a:ext>
            </a:extLst>
          </p:cNvPr>
          <p:cNvSpPr>
            <a:spLocks noGrp="1"/>
          </p:cNvSpPr>
          <p:nvPr>
            <p:ph sz="quarter" idx="19"/>
          </p:nvPr>
        </p:nvSpPr>
        <p:spPr>
          <a:xfrm>
            <a:off x="3196167" y="4590305"/>
            <a:ext cx="2237316" cy="430887"/>
          </a:xfrm>
        </p:spPr>
        <p:txBody>
          <a:bodyPr/>
          <a:lstStyle>
            <a:lvl1pPr marL="0" indent="0">
              <a:buNone/>
              <a:defRPr/>
            </a:lvl1pPr>
          </a:lstStyle>
          <a:p>
            <a:pPr lvl="0"/>
            <a:endParaRPr lang="en-US"/>
          </a:p>
        </p:txBody>
      </p:sp>
      <p:sp>
        <p:nvSpPr>
          <p:cNvPr id="14" name="Content Placeholder 3">
            <a:extLst>
              <a:ext uri="{FF2B5EF4-FFF2-40B4-BE49-F238E27FC236}">
                <a16:creationId xmlns:a16="http://schemas.microsoft.com/office/drawing/2014/main" id="{0245F28F-5C9E-438F-A68B-242000FBC255}"/>
              </a:ext>
            </a:extLst>
          </p:cNvPr>
          <p:cNvSpPr>
            <a:spLocks noGrp="1"/>
          </p:cNvSpPr>
          <p:nvPr>
            <p:ph sz="quarter" idx="20"/>
          </p:nvPr>
        </p:nvSpPr>
        <p:spPr>
          <a:xfrm>
            <a:off x="755651" y="5296053"/>
            <a:ext cx="2237316" cy="430887"/>
          </a:xfrm>
        </p:spPr>
        <p:txBody>
          <a:bodyPr/>
          <a:lstStyle>
            <a:lvl1pPr marL="0" indent="0">
              <a:buNone/>
              <a:defRPr/>
            </a:lvl1pPr>
          </a:lstStyle>
          <a:p>
            <a:pPr lvl="0"/>
            <a:endParaRPr lang="en-US"/>
          </a:p>
        </p:txBody>
      </p:sp>
      <p:sp>
        <p:nvSpPr>
          <p:cNvPr id="15" name="Content Placeholder 3">
            <a:extLst>
              <a:ext uri="{FF2B5EF4-FFF2-40B4-BE49-F238E27FC236}">
                <a16:creationId xmlns:a16="http://schemas.microsoft.com/office/drawing/2014/main" id="{F3BD16B7-05E3-4539-9A03-CC66641B8DF7}"/>
              </a:ext>
            </a:extLst>
          </p:cNvPr>
          <p:cNvSpPr>
            <a:spLocks noGrp="1"/>
          </p:cNvSpPr>
          <p:nvPr>
            <p:ph sz="quarter" idx="21"/>
          </p:nvPr>
        </p:nvSpPr>
        <p:spPr>
          <a:xfrm>
            <a:off x="3196167" y="5296053"/>
            <a:ext cx="2237316" cy="430887"/>
          </a:xfrm>
        </p:spPr>
        <p:txBody>
          <a:bodyPr/>
          <a:lstStyle>
            <a:lvl1pPr marL="0" indent="0">
              <a:buNone/>
              <a:defRPr/>
            </a:lvl1pPr>
          </a:lstStyle>
          <a:p>
            <a:pPr lvl="0"/>
            <a:endParaRPr lang="en-US"/>
          </a:p>
        </p:txBody>
      </p:sp>
      <p:sp>
        <p:nvSpPr>
          <p:cNvPr id="16" name="Content Placeholder 3">
            <a:extLst>
              <a:ext uri="{FF2B5EF4-FFF2-40B4-BE49-F238E27FC236}">
                <a16:creationId xmlns:a16="http://schemas.microsoft.com/office/drawing/2014/main" id="{BC23BDE9-1B2A-494F-B7D8-EAFBFC572B81}"/>
              </a:ext>
            </a:extLst>
          </p:cNvPr>
          <p:cNvSpPr>
            <a:spLocks noGrp="1"/>
          </p:cNvSpPr>
          <p:nvPr>
            <p:ph sz="quarter" idx="22"/>
          </p:nvPr>
        </p:nvSpPr>
        <p:spPr>
          <a:xfrm>
            <a:off x="5636683" y="1655222"/>
            <a:ext cx="2237316" cy="430887"/>
          </a:xfrm>
        </p:spPr>
        <p:txBody>
          <a:bodyPr/>
          <a:lstStyle>
            <a:lvl1pPr marL="0" indent="0">
              <a:buNone/>
              <a:defRPr/>
            </a:lvl1pPr>
          </a:lstStyle>
          <a:p>
            <a:pPr lvl="0"/>
            <a:endParaRPr lang="en-US"/>
          </a:p>
        </p:txBody>
      </p:sp>
      <p:sp>
        <p:nvSpPr>
          <p:cNvPr id="17" name="Content Placeholder 3">
            <a:extLst>
              <a:ext uri="{FF2B5EF4-FFF2-40B4-BE49-F238E27FC236}">
                <a16:creationId xmlns:a16="http://schemas.microsoft.com/office/drawing/2014/main" id="{96C649BE-25CA-42E5-8CB7-57DF6F777505}"/>
              </a:ext>
            </a:extLst>
          </p:cNvPr>
          <p:cNvSpPr>
            <a:spLocks noGrp="1"/>
          </p:cNvSpPr>
          <p:nvPr>
            <p:ph sz="quarter" idx="23"/>
          </p:nvPr>
        </p:nvSpPr>
        <p:spPr>
          <a:xfrm>
            <a:off x="8077199" y="1655222"/>
            <a:ext cx="2237316" cy="430887"/>
          </a:xfrm>
        </p:spPr>
        <p:txBody>
          <a:bodyPr/>
          <a:lstStyle>
            <a:lvl1pPr marL="0" indent="0">
              <a:buNone/>
              <a:defRPr/>
            </a:lvl1pPr>
          </a:lstStyle>
          <a:p>
            <a:pPr lvl="0"/>
            <a:endParaRPr lang="en-US"/>
          </a:p>
        </p:txBody>
      </p:sp>
      <p:sp>
        <p:nvSpPr>
          <p:cNvPr id="18" name="Content Placeholder 3">
            <a:extLst>
              <a:ext uri="{FF2B5EF4-FFF2-40B4-BE49-F238E27FC236}">
                <a16:creationId xmlns:a16="http://schemas.microsoft.com/office/drawing/2014/main" id="{993042FA-038C-45C1-90D5-79812A5398FB}"/>
              </a:ext>
            </a:extLst>
          </p:cNvPr>
          <p:cNvSpPr>
            <a:spLocks noGrp="1"/>
          </p:cNvSpPr>
          <p:nvPr>
            <p:ph sz="quarter" idx="24"/>
          </p:nvPr>
        </p:nvSpPr>
        <p:spPr>
          <a:xfrm>
            <a:off x="5853657" y="3037737"/>
            <a:ext cx="2237316" cy="430887"/>
          </a:xfrm>
        </p:spPr>
        <p:txBody>
          <a:bodyPr/>
          <a:lstStyle>
            <a:lvl1pPr marL="0" indent="0">
              <a:buNone/>
              <a:defRPr/>
            </a:lvl1pPr>
          </a:lstStyle>
          <a:p>
            <a:pPr lvl="0"/>
            <a:endParaRPr lang="en-US"/>
          </a:p>
        </p:txBody>
      </p:sp>
      <p:sp>
        <p:nvSpPr>
          <p:cNvPr id="19" name="Content Placeholder 3">
            <a:extLst>
              <a:ext uri="{FF2B5EF4-FFF2-40B4-BE49-F238E27FC236}">
                <a16:creationId xmlns:a16="http://schemas.microsoft.com/office/drawing/2014/main" id="{46371DBB-02F6-4367-8E41-C4B8B08673D8}"/>
              </a:ext>
            </a:extLst>
          </p:cNvPr>
          <p:cNvSpPr>
            <a:spLocks noGrp="1"/>
          </p:cNvSpPr>
          <p:nvPr>
            <p:ph sz="quarter" idx="25"/>
          </p:nvPr>
        </p:nvSpPr>
        <p:spPr>
          <a:xfrm>
            <a:off x="8294173" y="3037737"/>
            <a:ext cx="2237316" cy="430887"/>
          </a:xfrm>
        </p:spPr>
        <p:txBody>
          <a:bodyPr/>
          <a:lstStyle>
            <a:lvl1pPr marL="0" indent="0">
              <a:buNone/>
              <a:defRPr/>
            </a:lvl1pPr>
          </a:lstStyle>
          <a:p>
            <a:pPr lvl="0"/>
            <a:endParaRPr lang="en-US"/>
          </a:p>
        </p:txBody>
      </p:sp>
      <p:sp>
        <p:nvSpPr>
          <p:cNvPr id="20" name="Content Placeholder 3">
            <a:extLst>
              <a:ext uri="{FF2B5EF4-FFF2-40B4-BE49-F238E27FC236}">
                <a16:creationId xmlns:a16="http://schemas.microsoft.com/office/drawing/2014/main" id="{13D68676-F62F-4580-A3D6-F9D5AC6AF449}"/>
              </a:ext>
            </a:extLst>
          </p:cNvPr>
          <p:cNvSpPr>
            <a:spLocks noGrp="1"/>
          </p:cNvSpPr>
          <p:nvPr>
            <p:ph sz="quarter" idx="26"/>
          </p:nvPr>
        </p:nvSpPr>
        <p:spPr>
          <a:xfrm>
            <a:off x="5853657" y="2312625"/>
            <a:ext cx="2237316" cy="430887"/>
          </a:xfrm>
        </p:spPr>
        <p:txBody>
          <a:bodyPr/>
          <a:lstStyle>
            <a:lvl1pPr marL="0" indent="0">
              <a:buNone/>
              <a:defRPr/>
            </a:lvl1pPr>
          </a:lstStyle>
          <a:p>
            <a:pPr lvl="0"/>
            <a:endParaRPr lang="en-US"/>
          </a:p>
        </p:txBody>
      </p:sp>
      <p:sp>
        <p:nvSpPr>
          <p:cNvPr id="21" name="Content Placeholder 3">
            <a:extLst>
              <a:ext uri="{FF2B5EF4-FFF2-40B4-BE49-F238E27FC236}">
                <a16:creationId xmlns:a16="http://schemas.microsoft.com/office/drawing/2014/main" id="{BB20006A-24C5-4B68-A3E6-E40F0BEA89DB}"/>
              </a:ext>
            </a:extLst>
          </p:cNvPr>
          <p:cNvSpPr>
            <a:spLocks noGrp="1"/>
          </p:cNvSpPr>
          <p:nvPr>
            <p:ph sz="quarter" idx="27"/>
          </p:nvPr>
        </p:nvSpPr>
        <p:spPr>
          <a:xfrm>
            <a:off x="8294173" y="2312625"/>
            <a:ext cx="2237316" cy="430887"/>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1388D18D-848C-471C-A929-BE46D779313F}"/>
              </a:ext>
              <a:ext uri="{C183D7F6-B498-43B3-948B-1728B52AA6E4}">
                <adec:decorative xmlns:adec="http://schemas.microsoft.com/office/drawing/2017/decorative" val="1"/>
              </a:ext>
            </a:extLst>
          </p:cNvPr>
          <p:cNvGrpSpPr/>
          <p:nvPr userDrawn="1"/>
        </p:nvGrpSpPr>
        <p:grpSpPr>
          <a:xfrm>
            <a:off x="-1" y="1394907"/>
            <a:ext cx="12187964" cy="5463095"/>
            <a:chOff x="-1" y="1046180"/>
            <a:chExt cx="9140973" cy="4097321"/>
          </a:xfrm>
        </p:grpSpPr>
        <p:sp>
          <p:nvSpPr>
            <p:cNvPr id="22" name="Rectangle 21">
              <a:extLst>
                <a:ext uri="{FF2B5EF4-FFF2-40B4-BE49-F238E27FC236}">
                  <a16:creationId xmlns:a16="http://schemas.microsoft.com/office/drawing/2014/main" id="{34095E40-F52F-422F-B8A1-118723299E34}"/>
                </a:ext>
                <a:ext uri="{C183D7F6-B498-43B3-948B-1728B52AA6E4}">
                  <adec:decorative xmlns:adec="http://schemas.microsoft.com/office/drawing/2017/decorative" val="1"/>
                </a:ext>
              </a:extLst>
            </p:cNvPr>
            <p:cNvSpPr/>
            <p:nvPr userDrawn="1"/>
          </p:nvSpPr>
          <p:spPr bwMode="auto">
            <a:xfrm>
              <a:off x="-1" y="4786744"/>
              <a:ext cx="9140973" cy="356757"/>
            </a:xfrm>
            <a:prstGeom prst="rect">
              <a:avLst/>
            </a:prstGeom>
            <a:solidFill>
              <a:schemeClr val="accent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marL="0" marR="0" lvl="0" indent="0" algn="ctr" defTabSz="914344"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mj-lt"/>
                <a:ea typeface="+mn-ea"/>
                <a:cs typeface="+mn-cs"/>
              </a:endParaRPr>
            </a:p>
          </p:txBody>
        </p:sp>
        <p:sp>
          <p:nvSpPr>
            <p:cNvPr id="24" name="Rectangle: Rounded Corners 23">
              <a:extLst>
                <a:ext uri="{FF2B5EF4-FFF2-40B4-BE49-F238E27FC236}">
                  <a16:creationId xmlns:a16="http://schemas.microsoft.com/office/drawing/2014/main" id="{7DEA30CF-7C80-48AA-98F1-011122CD7DF6}"/>
                </a:ext>
                <a:ext uri="{C183D7F6-B498-43B3-948B-1728B52AA6E4}">
                  <adec:decorative xmlns:adec="http://schemas.microsoft.com/office/drawing/2017/decorative" val="1"/>
                </a:ext>
              </a:extLst>
            </p:cNvPr>
            <p:cNvSpPr/>
            <p:nvPr/>
          </p:nvSpPr>
          <p:spPr bwMode="auto">
            <a:xfrm>
              <a:off x="684031" y="1250088"/>
              <a:ext cx="7776281" cy="639397"/>
            </a:xfrm>
            <a:prstGeom prst="roundRect">
              <a:avLst>
                <a:gd name="adj" fmla="val 50000"/>
              </a:avLst>
            </a:prstGeom>
            <a:solidFill>
              <a:schemeClr val="bg1">
                <a:lumMod val="85000"/>
                <a:lumOff val="15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1243265" fontAlgn="base">
                <a:spcBef>
                  <a:spcPct val="0"/>
                </a:spcBef>
                <a:spcAft>
                  <a:spcPct val="0"/>
                </a:spcAft>
              </a:pPr>
              <a:endParaRPr lang="en-US" sz="2667" err="1">
                <a:solidFill>
                  <a:srgbClr val="FFFFFF"/>
                </a:solidFill>
                <a:ea typeface="Segoe UI" pitchFamily="34" charset="0"/>
                <a:cs typeface="Segoe UI" pitchFamily="34" charset="0"/>
              </a:endParaRPr>
            </a:p>
          </p:txBody>
        </p:sp>
        <p:sp>
          <p:nvSpPr>
            <p:cNvPr id="25" name="Rectangle: Rounded Corners 24">
              <a:extLst>
                <a:ext uri="{FF2B5EF4-FFF2-40B4-BE49-F238E27FC236}">
                  <a16:creationId xmlns:a16="http://schemas.microsoft.com/office/drawing/2014/main" id="{96A37D6B-06A8-42DE-8DDC-8FB4A955DFA3}"/>
                </a:ext>
                <a:ext uri="{C183D7F6-B498-43B3-948B-1728B52AA6E4}">
                  <adec:decorative xmlns:adec="http://schemas.microsoft.com/office/drawing/2017/decorative" val="1"/>
                </a:ext>
              </a:extLst>
            </p:cNvPr>
            <p:cNvSpPr/>
            <p:nvPr/>
          </p:nvSpPr>
          <p:spPr bwMode="auto">
            <a:xfrm>
              <a:off x="683688" y="1249945"/>
              <a:ext cx="1402484" cy="639397"/>
            </a:xfrm>
            <a:prstGeom prst="roundRect">
              <a:avLst>
                <a:gd name="adj" fmla="val 50000"/>
              </a:avLst>
            </a:prstGeom>
            <a:solidFill>
              <a:schemeClr val="bg1">
                <a:lumMod val="85000"/>
                <a:lumOff val="15000"/>
              </a:schemeClr>
            </a:solidFill>
            <a:ln>
              <a:solidFill>
                <a:schemeClr val="tx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1243265" fontAlgn="base">
                <a:spcBef>
                  <a:spcPct val="0"/>
                </a:spcBef>
                <a:spcAft>
                  <a:spcPct val="0"/>
                </a:spcAft>
              </a:pPr>
              <a:endParaRPr lang="en-US" sz="2667" err="1">
                <a:solidFill>
                  <a:srgbClr val="FFFFFF"/>
                </a:solidFill>
                <a:ea typeface="Segoe UI" pitchFamily="34" charset="0"/>
                <a:cs typeface="Segoe UI" pitchFamily="34" charset="0"/>
              </a:endParaRPr>
            </a:p>
          </p:txBody>
        </p:sp>
        <p:sp>
          <p:nvSpPr>
            <p:cNvPr id="26" name="Rectangle 25">
              <a:extLst>
                <a:ext uri="{FF2B5EF4-FFF2-40B4-BE49-F238E27FC236}">
                  <a16:creationId xmlns:a16="http://schemas.microsoft.com/office/drawing/2014/main" id="{A4A07953-6CBE-4970-AC82-CBD59BB20FA1}"/>
                </a:ext>
                <a:ext uri="{C183D7F6-B498-43B3-948B-1728B52AA6E4}">
                  <adec:decorative xmlns:adec="http://schemas.microsoft.com/office/drawing/2017/decorative" val="1"/>
                </a:ext>
              </a:extLst>
            </p:cNvPr>
            <p:cNvSpPr/>
            <p:nvPr/>
          </p:nvSpPr>
          <p:spPr bwMode="auto">
            <a:xfrm>
              <a:off x="1541589" y="1053093"/>
              <a:ext cx="856592" cy="1040426"/>
            </a:xfrm>
            <a:prstGeom prst="rect">
              <a:avLst/>
            </a:prstGeom>
            <a:solidFill>
              <a:schemeClr val="bg1">
                <a:lumMod val="85000"/>
                <a:lumOff val="15000"/>
              </a:schemeClr>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243265" fontAlgn="base">
                <a:lnSpc>
                  <a:spcPct val="150000"/>
                </a:lnSpc>
                <a:spcBef>
                  <a:spcPct val="0"/>
                </a:spcBef>
                <a:spcAft>
                  <a:spcPct val="0"/>
                </a:spcAft>
              </a:pPr>
              <a:endParaRPr lang="en-US" sz="1600">
                <a:solidFill>
                  <a:srgbClr val="FFFFFF"/>
                </a:solidFill>
                <a:latin typeface="+mj-lt"/>
                <a:ea typeface="Segoe UI" pitchFamily="34" charset="0"/>
                <a:cs typeface="Segoe UI" pitchFamily="34" charset="0"/>
              </a:endParaRPr>
            </a:p>
          </p:txBody>
        </p:sp>
        <p:cxnSp>
          <p:nvCxnSpPr>
            <p:cNvPr id="27" name="Straight Connector 26">
              <a:extLst>
                <a:ext uri="{FF2B5EF4-FFF2-40B4-BE49-F238E27FC236}">
                  <a16:creationId xmlns:a16="http://schemas.microsoft.com/office/drawing/2014/main" id="{A641A74F-F6F5-4ACE-B19F-DE27BD3C1FC9}"/>
                </a:ext>
                <a:ext uri="{C183D7F6-B498-43B3-948B-1728B52AA6E4}">
                  <adec:decorative xmlns:adec="http://schemas.microsoft.com/office/drawing/2017/decorative" val="1"/>
                </a:ext>
              </a:extLst>
            </p:cNvPr>
            <p:cNvCxnSpPr>
              <a:cxnSpLocks/>
            </p:cNvCxnSpPr>
            <p:nvPr/>
          </p:nvCxnSpPr>
          <p:spPr>
            <a:xfrm flipV="1">
              <a:off x="1685969" y="1437946"/>
              <a:ext cx="548640"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C935B71-860F-449A-A7A6-157C92C03FDA}"/>
                </a:ext>
                <a:ext uri="{C183D7F6-B498-43B3-948B-1728B52AA6E4}">
                  <adec:decorative xmlns:adec="http://schemas.microsoft.com/office/drawing/2017/decorative" val="1"/>
                </a:ext>
              </a:extLst>
            </p:cNvPr>
            <p:cNvCxnSpPr>
              <a:cxnSpLocks/>
            </p:cNvCxnSpPr>
            <p:nvPr/>
          </p:nvCxnSpPr>
          <p:spPr>
            <a:xfrm flipV="1">
              <a:off x="1685969" y="1704639"/>
              <a:ext cx="548640"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Right Triangle 28">
              <a:extLst>
                <a:ext uri="{FF2B5EF4-FFF2-40B4-BE49-F238E27FC236}">
                  <a16:creationId xmlns:a16="http://schemas.microsoft.com/office/drawing/2014/main" id="{E28C04D8-5BBD-4B1E-B53C-E24C4BB1F50C}"/>
                </a:ext>
                <a:ext uri="{C183D7F6-B498-43B3-948B-1728B52AA6E4}">
                  <adec:decorative xmlns:adec="http://schemas.microsoft.com/office/drawing/2017/decorative" val="1"/>
                </a:ext>
              </a:extLst>
            </p:cNvPr>
            <p:cNvSpPr/>
            <p:nvPr/>
          </p:nvSpPr>
          <p:spPr bwMode="auto">
            <a:xfrm>
              <a:off x="2399372" y="1046180"/>
              <a:ext cx="212829" cy="210312"/>
            </a:xfrm>
            <a:prstGeom prst="r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1243265" fontAlgn="base">
                <a:spcBef>
                  <a:spcPct val="0"/>
                </a:spcBef>
                <a:spcAft>
                  <a:spcPct val="0"/>
                </a:spcAft>
              </a:pPr>
              <a:endParaRPr lang="en-US" sz="2667" err="1">
                <a:solidFill>
                  <a:srgbClr val="FFFFFF"/>
                </a:solidFill>
                <a:ea typeface="Segoe UI" pitchFamily="34" charset="0"/>
                <a:cs typeface="Segoe UI" pitchFamily="34" charset="0"/>
              </a:endParaRPr>
            </a:p>
          </p:txBody>
        </p:sp>
        <p:sp>
          <p:nvSpPr>
            <p:cNvPr id="30" name="Right Triangle 29">
              <a:extLst>
                <a:ext uri="{FF2B5EF4-FFF2-40B4-BE49-F238E27FC236}">
                  <a16:creationId xmlns:a16="http://schemas.microsoft.com/office/drawing/2014/main" id="{4C819AAD-2FA4-4BD1-BFB1-0F483E6CD810}"/>
                </a:ext>
                <a:ext uri="{C183D7F6-B498-43B3-948B-1728B52AA6E4}">
                  <adec:decorative xmlns:adec="http://schemas.microsoft.com/office/drawing/2017/decorative" val="1"/>
                </a:ext>
              </a:extLst>
            </p:cNvPr>
            <p:cNvSpPr/>
            <p:nvPr/>
          </p:nvSpPr>
          <p:spPr bwMode="auto">
            <a:xfrm rot="5400000">
              <a:off x="2391665" y="1893102"/>
              <a:ext cx="212829" cy="197416"/>
            </a:xfrm>
            <a:prstGeom prst="rtTriangle">
              <a:avLst/>
            </a:prstGeom>
            <a:solidFill>
              <a:schemeClr val="accent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1243265" fontAlgn="base">
                <a:spcBef>
                  <a:spcPct val="0"/>
                </a:spcBef>
                <a:spcAft>
                  <a:spcPct val="0"/>
                </a:spcAft>
              </a:pPr>
              <a:endParaRPr lang="en-US" sz="2667"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412869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childTnLst>
                                </p:cTn>
                              </p:par>
                              <p:par>
                                <p:cTn id="8" presetID="64" presetClass="path" presetSubtype="0" decel="100000" fill="hold" grpId="1" nodeType="withEffect">
                                  <p:stCondLst>
                                    <p:cond delay="0"/>
                                  </p:stCondLst>
                                  <p:childTnLst>
                                    <p:animMotion origin="layout" path="M 4.16667E-7 0.04051 L 4.16667E-7 -3.7037E-7 " pathEditMode="relative" rAng="0" ptsTypes="AA">
                                      <p:cBhvr>
                                        <p:cTn id="9" dur="600" fill="hold"/>
                                        <p:tgtEl>
                                          <p:spTgt spid="2"/>
                                        </p:tgtEl>
                                        <p:attrNameLst>
                                          <p:attrName>ppt_x</p:attrName>
                                          <p:attrName>ppt_y</p:attrName>
                                        </p:attrNameLst>
                                      </p:cBhvr>
                                      <p:rCtr x="0" y="-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41AF8-3623-421D-BAC9-FB6B76E9B2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A1912E-3309-4AC6-325B-71149313B0FA}"/>
              </a:ext>
            </a:extLst>
          </p:cNvPr>
          <p:cNvSpPr>
            <a:spLocks noGrp="1"/>
          </p:cNvSpPr>
          <p:nvPr>
            <p:ph type="dt" sz="half" idx="10"/>
          </p:nvPr>
        </p:nvSpPr>
        <p:spPr/>
        <p:txBody>
          <a:bodyPr/>
          <a:lstStyle/>
          <a:p>
            <a:fld id="{811AFB57-821F-4ACD-9B57-4F2A5B7514B4}" type="datetimeFigureOut">
              <a:rPr lang="en-US" smtClean="0"/>
              <a:t>11/13/2024</a:t>
            </a:fld>
            <a:endParaRPr lang="en-US"/>
          </a:p>
        </p:txBody>
      </p:sp>
      <p:sp>
        <p:nvSpPr>
          <p:cNvPr id="4" name="Footer Placeholder 3">
            <a:extLst>
              <a:ext uri="{FF2B5EF4-FFF2-40B4-BE49-F238E27FC236}">
                <a16:creationId xmlns:a16="http://schemas.microsoft.com/office/drawing/2014/main" id="{BA25C46D-DE8E-D92D-D70D-76FB96A00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F895FC-12A6-BF84-0652-56A42811FF5D}"/>
              </a:ext>
            </a:extLst>
          </p:cNvPr>
          <p:cNvSpPr>
            <a:spLocks noGrp="1"/>
          </p:cNvSpPr>
          <p:nvPr>
            <p:ph type="sldNum" sz="quarter" idx="12"/>
          </p:nvPr>
        </p:nvSpPr>
        <p:spPr/>
        <p:txBody>
          <a:bodyPr/>
          <a:lstStyle/>
          <a:p>
            <a:fld id="{C8160631-07BD-4152-948D-95DA2F7280C7}" type="slidenum">
              <a:rPr lang="en-US" smtClean="0"/>
              <a:t>‹Nº›</a:t>
            </a:fld>
            <a:endParaRPr lang="en-US"/>
          </a:p>
        </p:txBody>
      </p:sp>
    </p:spTree>
    <p:extLst>
      <p:ext uri="{BB962C8B-B14F-4D97-AF65-F5344CB8AC3E}">
        <p14:creationId xmlns:p14="http://schemas.microsoft.com/office/powerpoint/2010/main" val="36216520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4200" y="591554"/>
            <a:ext cx="11018520" cy="553999"/>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178D3EE6-B02B-41E4-A581-CC6CAAA16006}"/>
              </a:ext>
            </a:extLst>
          </p:cNvPr>
          <p:cNvSpPr>
            <a:spLocks noGrp="1"/>
          </p:cNvSpPr>
          <p:nvPr>
            <p:ph sz="quarter" idx="10"/>
          </p:nvPr>
        </p:nvSpPr>
        <p:spPr>
          <a:xfrm>
            <a:off x="941918" y="1974851"/>
            <a:ext cx="2021201" cy="430887"/>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791B7BBB-3958-4E44-9D62-1A7E614ABF37}"/>
              </a:ext>
            </a:extLst>
          </p:cNvPr>
          <p:cNvSpPr>
            <a:spLocks noGrp="1"/>
          </p:cNvSpPr>
          <p:nvPr>
            <p:ph sz="quarter" idx="11"/>
          </p:nvPr>
        </p:nvSpPr>
        <p:spPr>
          <a:xfrm>
            <a:off x="3197696" y="1974850"/>
            <a:ext cx="2021201" cy="430887"/>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876BB832-F64F-45F6-B56D-DC960AA01AFD}"/>
              </a:ext>
            </a:extLst>
          </p:cNvPr>
          <p:cNvSpPr>
            <a:spLocks noGrp="1"/>
          </p:cNvSpPr>
          <p:nvPr>
            <p:ph sz="quarter" idx="12"/>
          </p:nvPr>
        </p:nvSpPr>
        <p:spPr>
          <a:xfrm>
            <a:off x="941918" y="2804149"/>
            <a:ext cx="2021201" cy="430887"/>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487911AF-C3DF-451E-997C-52C874900105}"/>
              </a:ext>
            </a:extLst>
          </p:cNvPr>
          <p:cNvSpPr>
            <a:spLocks noGrp="1"/>
          </p:cNvSpPr>
          <p:nvPr>
            <p:ph sz="quarter" idx="13"/>
          </p:nvPr>
        </p:nvSpPr>
        <p:spPr>
          <a:xfrm>
            <a:off x="3197696" y="2804147"/>
            <a:ext cx="2021201" cy="430887"/>
          </a:xfrm>
        </p:spPr>
        <p:txBody>
          <a:bodyPr/>
          <a:lstStyle>
            <a:lvl1pPr marL="0" indent="0">
              <a:buNone/>
              <a:defRPr/>
            </a:lvl1pPr>
          </a:lstStyle>
          <a:p>
            <a:pPr lvl="0"/>
            <a:endParaRPr lang="en-US"/>
          </a:p>
        </p:txBody>
      </p:sp>
      <p:sp>
        <p:nvSpPr>
          <p:cNvPr id="8" name="Content Placeholder 3">
            <a:extLst>
              <a:ext uri="{FF2B5EF4-FFF2-40B4-BE49-F238E27FC236}">
                <a16:creationId xmlns:a16="http://schemas.microsoft.com/office/drawing/2014/main" id="{4E929E34-472E-4F0F-A374-3F4FE18E9A96}"/>
              </a:ext>
            </a:extLst>
          </p:cNvPr>
          <p:cNvSpPr>
            <a:spLocks noGrp="1"/>
          </p:cNvSpPr>
          <p:nvPr>
            <p:ph sz="quarter" idx="14"/>
          </p:nvPr>
        </p:nvSpPr>
        <p:spPr>
          <a:xfrm>
            <a:off x="941918" y="3622968"/>
            <a:ext cx="2021201" cy="430887"/>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7851D4A7-5945-4D55-B4AF-C37432D969FD}"/>
              </a:ext>
            </a:extLst>
          </p:cNvPr>
          <p:cNvSpPr>
            <a:spLocks noGrp="1"/>
          </p:cNvSpPr>
          <p:nvPr>
            <p:ph sz="quarter" idx="15"/>
          </p:nvPr>
        </p:nvSpPr>
        <p:spPr>
          <a:xfrm>
            <a:off x="3197696" y="3622967"/>
            <a:ext cx="2021201" cy="430887"/>
          </a:xfrm>
        </p:spPr>
        <p:txBody>
          <a:bodyPr/>
          <a:lstStyle>
            <a:lvl1pPr marL="0" indent="0">
              <a:buNone/>
              <a:defRPr/>
            </a:lvl1pPr>
          </a:lstStyle>
          <a:p>
            <a:pPr lvl="0"/>
            <a:endParaRPr lang="en-US"/>
          </a:p>
        </p:txBody>
      </p:sp>
      <p:sp>
        <p:nvSpPr>
          <p:cNvPr id="10" name="Google Shape;1723;p227">
            <a:extLst>
              <a:ext uri="{FF2B5EF4-FFF2-40B4-BE49-F238E27FC236}">
                <a16:creationId xmlns:a16="http://schemas.microsoft.com/office/drawing/2014/main" id="{7FF1A8D4-91C2-4839-8028-28BEE839E464}"/>
              </a:ext>
              <a:ext uri="{C183D7F6-B498-43B3-948B-1728B52AA6E4}">
                <adec:decorative xmlns:adec="http://schemas.microsoft.com/office/drawing/2017/decorative" val="1"/>
              </a:ext>
            </a:extLst>
          </p:cNvPr>
          <p:cNvSpPr/>
          <p:nvPr userDrawn="1"/>
        </p:nvSpPr>
        <p:spPr>
          <a:xfrm>
            <a:off x="8352791" y="1562865"/>
            <a:ext cx="3732836" cy="5106805"/>
          </a:xfrm>
          <a:prstGeom prst="rect">
            <a:avLst/>
          </a:prstGeom>
          <a:solidFill>
            <a:schemeClr val="tx1"/>
          </a:solidFill>
          <a:ln>
            <a:noFill/>
          </a:ln>
        </p:spPr>
        <p:txBody>
          <a:bodyPr spcFirstLastPara="1" wrap="square" lIns="179300" tIns="143425" rIns="179300" bIns="143425" anchor="t" anchorCtr="0">
            <a:noAutofit/>
          </a:bodyPr>
          <a:lstStyle/>
          <a:p>
            <a:pPr algn="ctr" defTabSz="914377">
              <a:lnSpc>
                <a:spcPct val="90000"/>
              </a:lnSpc>
              <a:buClr>
                <a:srgbClr val="000000"/>
              </a:buClr>
              <a:defRPr/>
            </a:pPr>
            <a:endParaRPr sz="2400" kern="0">
              <a:solidFill>
                <a:srgbClr val="FFFFFF"/>
              </a:solidFill>
              <a:latin typeface="Quattrocento Sans"/>
              <a:ea typeface="Quattrocento Sans"/>
              <a:cs typeface="Quattrocento Sans"/>
              <a:sym typeface="Quattrocento Sans"/>
            </a:endParaRPr>
          </a:p>
        </p:txBody>
      </p:sp>
      <p:sp>
        <p:nvSpPr>
          <p:cNvPr id="11" name="Google Shape;1723;p227">
            <a:extLst>
              <a:ext uri="{FF2B5EF4-FFF2-40B4-BE49-F238E27FC236}">
                <a16:creationId xmlns:a16="http://schemas.microsoft.com/office/drawing/2014/main" id="{850B2AED-05E8-4B13-98BD-7B8E3A428D9D}"/>
              </a:ext>
              <a:ext uri="{C183D7F6-B498-43B3-948B-1728B52AA6E4}">
                <adec:decorative xmlns:adec="http://schemas.microsoft.com/office/drawing/2017/decorative" val="1"/>
              </a:ext>
            </a:extLst>
          </p:cNvPr>
          <p:cNvSpPr/>
          <p:nvPr userDrawn="1"/>
        </p:nvSpPr>
        <p:spPr>
          <a:xfrm>
            <a:off x="182751" y="1562867"/>
            <a:ext cx="8040711" cy="5106805"/>
          </a:xfrm>
          <a:prstGeom prst="rect">
            <a:avLst/>
          </a:prstGeom>
          <a:solidFill>
            <a:schemeClr val="bg1">
              <a:lumMod val="75000"/>
              <a:lumOff val="25000"/>
            </a:schemeClr>
          </a:solidFill>
          <a:ln>
            <a:noFill/>
          </a:ln>
        </p:spPr>
        <p:txBody>
          <a:bodyPr spcFirstLastPara="1" wrap="square" lIns="179300" tIns="143425" rIns="179300" bIns="143425" anchor="t" anchorCtr="0">
            <a:noAutofit/>
          </a:bodyPr>
          <a:lstStyle/>
          <a:p>
            <a:pPr algn="ctr" defTabSz="914377">
              <a:lnSpc>
                <a:spcPct val="90000"/>
              </a:lnSpc>
              <a:buClr>
                <a:srgbClr val="000000"/>
              </a:buClr>
              <a:defRPr/>
            </a:pPr>
            <a:endParaRPr sz="2400" kern="0">
              <a:solidFill>
                <a:srgbClr val="FFFFFF"/>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409155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childTnLst>
                                </p:cTn>
                              </p:par>
                              <p:par>
                                <p:cTn id="8" presetID="64" presetClass="path" presetSubtype="0" decel="100000" fill="hold" grpId="1" nodeType="withEffect">
                                  <p:stCondLst>
                                    <p:cond delay="0"/>
                                  </p:stCondLst>
                                  <p:childTnLst>
                                    <p:animMotion origin="layout" path="M 4.16667E-7 0.04051 L 4.16667E-7 -3.7037E-7 " pathEditMode="relative" rAng="0" ptsTypes="AA">
                                      <p:cBhvr>
                                        <p:cTn id="9" dur="600" fill="hold"/>
                                        <p:tgtEl>
                                          <p:spTgt spid="2"/>
                                        </p:tgtEl>
                                        <p:attrNameLst>
                                          <p:attrName>ppt_x</p:attrName>
                                          <p:attrName>ppt_y</p:attrName>
                                        </p:attrNameLst>
                                      </p:cBhvr>
                                      <p:rCtr x="0" y="-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4200" y="591554"/>
            <a:ext cx="11018520" cy="553999"/>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2FC16D96-29BF-4814-B3A4-AC8175799E91}"/>
              </a:ext>
            </a:extLst>
          </p:cNvPr>
          <p:cNvSpPr>
            <a:spLocks noGrp="1"/>
          </p:cNvSpPr>
          <p:nvPr>
            <p:ph sz="quarter" idx="10"/>
          </p:nvPr>
        </p:nvSpPr>
        <p:spPr>
          <a:xfrm>
            <a:off x="584201" y="2021418"/>
            <a:ext cx="1699871" cy="430887"/>
          </a:xfrm>
        </p:spPr>
        <p:txBody>
          <a:bodyPr/>
          <a:lstStyle>
            <a:lvl1pPr marL="0" indent="0">
              <a:buNone/>
              <a:defRPr/>
            </a:lvl1pPr>
          </a:lstStyle>
          <a:p>
            <a:pPr lvl="0"/>
            <a:endParaRPr lang="en-US"/>
          </a:p>
        </p:txBody>
      </p:sp>
      <p:sp>
        <p:nvSpPr>
          <p:cNvPr id="17" name="Content Placeholder 3">
            <a:extLst>
              <a:ext uri="{FF2B5EF4-FFF2-40B4-BE49-F238E27FC236}">
                <a16:creationId xmlns:a16="http://schemas.microsoft.com/office/drawing/2014/main" id="{31BAD2F2-F18E-4512-B38E-C9C4E39597F6}"/>
              </a:ext>
            </a:extLst>
          </p:cNvPr>
          <p:cNvSpPr>
            <a:spLocks noGrp="1"/>
          </p:cNvSpPr>
          <p:nvPr>
            <p:ph sz="quarter" idx="11"/>
          </p:nvPr>
        </p:nvSpPr>
        <p:spPr>
          <a:xfrm>
            <a:off x="2438722" y="2021417"/>
            <a:ext cx="1699871" cy="430887"/>
          </a:xfrm>
        </p:spPr>
        <p:txBody>
          <a:bodyPr/>
          <a:lstStyle>
            <a:lvl1pPr marL="0" indent="0">
              <a:buNone/>
              <a:defRPr/>
            </a:lvl1pPr>
          </a:lstStyle>
          <a:p>
            <a:pPr lvl="0"/>
            <a:endParaRPr lang="en-US"/>
          </a:p>
        </p:txBody>
      </p:sp>
      <p:sp>
        <p:nvSpPr>
          <p:cNvPr id="18" name="Content Placeholder 3">
            <a:extLst>
              <a:ext uri="{FF2B5EF4-FFF2-40B4-BE49-F238E27FC236}">
                <a16:creationId xmlns:a16="http://schemas.microsoft.com/office/drawing/2014/main" id="{485B563D-F81B-4DEA-AB6C-70A93C00E337}"/>
              </a:ext>
            </a:extLst>
          </p:cNvPr>
          <p:cNvSpPr>
            <a:spLocks noGrp="1"/>
          </p:cNvSpPr>
          <p:nvPr>
            <p:ph sz="quarter" idx="12"/>
          </p:nvPr>
        </p:nvSpPr>
        <p:spPr>
          <a:xfrm>
            <a:off x="584201" y="2897281"/>
            <a:ext cx="1699871" cy="430887"/>
          </a:xfrm>
        </p:spPr>
        <p:txBody>
          <a:bodyPr/>
          <a:lstStyle>
            <a:lvl1pPr marL="0" indent="0">
              <a:buNone/>
              <a:defRPr/>
            </a:lvl1pPr>
          </a:lstStyle>
          <a:p>
            <a:pPr lvl="0"/>
            <a:endParaRPr lang="en-US"/>
          </a:p>
        </p:txBody>
      </p:sp>
      <p:sp>
        <p:nvSpPr>
          <p:cNvPr id="19" name="Content Placeholder 3">
            <a:extLst>
              <a:ext uri="{FF2B5EF4-FFF2-40B4-BE49-F238E27FC236}">
                <a16:creationId xmlns:a16="http://schemas.microsoft.com/office/drawing/2014/main" id="{87CCABEE-888B-461C-93DF-EDDE980F1F7F}"/>
              </a:ext>
            </a:extLst>
          </p:cNvPr>
          <p:cNvSpPr>
            <a:spLocks noGrp="1"/>
          </p:cNvSpPr>
          <p:nvPr>
            <p:ph sz="quarter" idx="13"/>
          </p:nvPr>
        </p:nvSpPr>
        <p:spPr>
          <a:xfrm>
            <a:off x="2438722" y="2897279"/>
            <a:ext cx="1699871" cy="430887"/>
          </a:xfrm>
        </p:spPr>
        <p:txBody>
          <a:bodyPr/>
          <a:lstStyle>
            <a:lvl1pPr marL="0" indent="0">
              <a:buNone/>
              <a:defRPr/>
            </a:lvl1pPr>
          </a:lstStyle>
          <a:p>
            <a:pPr lvl="0"/>
            <a:endParaRPr lang="en-US"/>
          </a:p>
        </p:txBody>
      </p:sp>
      <p:sp>
        <p:nvSpPr>
          <p:cNvPr id="20" name="Content Placeholder 3">
            <a:extLst>
              <a:ext uri="{FF2B5EF4-FFF2-40B4-BE49-F238E27FC236}">
                <a16:creationId xmlns:a16="http://schemas.microsoft.com/office/drawing/2014/main" id="{F34347AB-78F8-4D7E-AFC1-BFA50F8D2D41}"/>
              </a:ext>
            </a:extLst>
          </p:cNvPr>
          <p:cNvSpPr>
            <a:spLocks noGrp="1"/>
          </p:cNvSpPr>
          <p:nvPr>
            <p:ph sz="quarter" idx="14"/>
          </p:nvPr>
        </p:nvSpPr>
        <p:spPr>
          <a:xfrm>
            <a:off x="584201" y="3773143"/>
            <a:ext cx="1699871" cy="430887"/>
          </a:xfrm>
        </p:spPr>
        <p:txBody>
          <a:bodyPr/>
          <a:lstStyle>
            <a:lvl1pPr marL="0" indent="0">
              <a:buNone/>
              <a:defRPr/>
            </a:lvl1pPr>
          </a:lstStyle>
          <a:p>
            <a:pPr lvl="0"/>
            <a:endParaRPr lang="en-US"/>
          </a:p>
        </p:txBody>
      </p:sp>
      <p:sp>
        <p:nvSpPr>
          <p:cNvPr id="21" name="Content Placeholder 3">
            <a:extLst>
              <a:ext uri="{FF2B5EF4-FFF2-40B4-BE49-F238E27FC236}">
                <a16:creationId xmlns:a16="http://schemas.microsoft.com/office/drawing/2014/main" id="{14887CAF-5B7B-4EC2-8391-1BC82DBB3CEB}"/>
              </a:ext>
            </a:extLst>
          </p:cNvPr>
          <p:cNvSpPr>
            <a:spLocks noGrp="1"/>
          </p:cNvSpPr>
          <p:nvPr>
            <p:ph sz="quarter" idx="15"/>
          </p:nvPr>
        </p:nvSpPr>
        <p:spPr>
          <a:xfrm>
            <a:off x="2438722" y="3773142"/>
            <a:ext cx="1699871" cy="430887"/>
          </a:xfrm>
        </p:spPr>
        <p:txBody>
          <a:bodyPr/>
          <a:lstStyle>
            <a:lvl1pPr marL="0" indent="0">
              <a:buNone/>
              <a:defRPr/>
            </a:lvl1pPr>
          </a:lstStyle>
          <a:p>
            <a:pPr lvl="0"/>
            <a:endParaRPr lang="en-US"/>
          </a:p>
        </p:txBody>
      </p:sp>
      <p:sp>
        <p:nvSpPr>
          <p:cNvPr id="22" name="Content Placeholder 3">
            <a:extLst>
              <a:ext uri="{FF2B5EF4-FFF2-40B4-BE49-F238E27FC236}">
                <a16:creationId xmlns:a16="http://schemas.microsoft.com/office/drawing/2014/main" id="{3B390241-152F-4EC9-9231-FD3B74D8F1A2}"/>
              </a:ext>
            </a:extLst>
          </p:cNvPr>
          <p:cNvSpPr>
            <a:spLocks noGrp="1"/>
          </p:cNvSpPr>
          <p:nvPr>
            <p:ph sz="quarter" idx="16"/>
          </p:nvPr>
        </p:nvSpPr>
        <p:spPr>
          <a:xfrm>
            <a:off x="584201" y="4649006"/>
            <a:ext cx="1699871" cy="430887"/>
          </a:xfrm>
        </p:spPr>
        <p:txBody>
          <a:bodyPr/>
          <a:lstStyle>
            <a:lvl1pPr marL="0" indent="0">
              <a:buNone/>
              <a:defRPr/>
            </a:lvl1pPr>
          </a:lstStyle>
          <a:p>
            <a:pPr lvl="0"/>
            <a:endParaRPr lang="en-US"/>
          </a:p>
        </p:txBody>
      </p:sp>
      <p:sp>
        <p:nvSpPr>
          <p:cNvPr id="23" name="Content Placeholder 3">
            <a:extLst>
              <a:ext uri="{FF2B5EF4-FFF2-40B4-BE49-F238E27FC236}">
                <a16:creationId xmlns:a16="http://schemas.microsoft.com/office/drawing/2014/main" id="{939F3E2E-CDCB-4BFF-B1EA-B178F7F5C4C2}"/>
              </a:ext>
            </a:extLst>
          </p:cNvPr>
          <p:cNvSpPr>
            <a:spLocks noGrp="1"/>
          </p:cNvSpPr>
          <p:nvPr>
            <p:ph sz="quarter" idx="17"/>
          </p:nvPr>
        </p:nvSpPr>
        <p:spPr>
          <a:xfrm>
            <a:off x="2438722" y="4649005"/>
            <a:ext cx="1699871" cy="430887"/>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F6E950FD-693C-45A5-85E3-7CC31927CD70}"/>
              </a:ext>
              <a:ext uri="{C183D7F6-B498-43B3-948B-1728B52AA6E4}">
                <adec:decorative xmlns:adec="http://schemas.microsoft.com/office/drawing/2017/decorative" val="1"/>
              </a:ext>
            </a:extLst>
          </p:cNvPr>
          <p:cNvGrpSpPr/>
          <p:nvPr userDrawn="1"/>
        </p:nvGrpSpPr>
        <p:grpSpPr>
          <a:xfrm>
            <a:off x="393339" y="1330715"/>
            <a:ext cx="11246775" cy="5196199"/>
            <a:chOff x="295004" y="998036"/>
            <a:chExt cx="8435081" cy="3897149"/>
          </a:xfrm>
        </p:grpSpPr>
        <p:sp>
          <p:nvSpPr>
            <p:cNvPr id="24" name="Rectangle 23">
              <a:extLst>
                <a:ext uri="{FF2B5EF4-FFF2-40B4-BE49-F238E27FC236}">
                  <a16:creationId xmlns:a16="http://schemas.microsoft.com/office/drawing/2014/main" id="{E95BCEC9-382E-445D-A100-2AB8440253EB}"/>
                </a:ext>
                <a:ext uri="{C183D7F6-B498-43B3-948B-1728B52AA6E4}">
                  <adec:decorative xmlns:adec="http://schemas.microsoft.com/office/drawing/2017/decorative" val="1"/>
                </a:ext>
              </a:extLst>
            </p:cNvPr>
            <p:cNvSpPr/>
            <p:nvPr userDrawn="1"/>
          </p:nvSpPr>
          <p:spPr bwMode="auto">
            <a:xfrm>
              <a:off x="298241" y="1586687"/>
              <a:ext cx="2709909" cy="3299203"/>
            </a:xfrm>
            <a:prstGeom prst="rect">
              <a:avLst/>
            </a:prstGeom>
            <a:solidFill>
              <a:schemeClr val="bg1">
                <a:lumMod val="85000"/>
                <a:lumOff val="15000"/>
              </a:schemeClr>
            </a:solidFill>
            <a:ln w="19050" cap="sq">
              <a:noFill/>
              <a:prstDash val="solid"/>
              <a:miter lim="800000"/>
              <a:headEnd/>
              <a:tailEnd/>
            </a:ln>
            <a:effectLst>
              <a:outerShdw blurRad="63500" sx="101000" sy="101000" algn="ctr" rotWithShape="0">
                <a:prstClr val="black">
                  <a:alpha val="10000"/>
                </a:prstClr>
              </a:outerShdw>
            </a:effectLst>
          </p:spPr>
          <p:txBody>
            <a:bodyPr vert="horz" wrap="square" lIns="67222" tIns="33611" rIns="67222" bIns="33611" numCol="1" anchor="t" anchorCtr="0" compatLnSpc="1">
              <a:prstTxWarp prst="textNoShape">
                <a:avLst/>
              </a:prstTxWarp>
            </a:bodyPr>
            <a:lstStyle/>
            <a:p>
              <a:pPr marL="0" marR="0" lvl="0" indent="0" algn="l" defTabSz="91429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 name="Rectangle 24">
              <a:extLst>
                <a:ext uri="{FF2B5EF4-FFF2-40B4-BE49-F238E27FC236}">
                  <a16:creationId xmlns:a16="http://schemas.microsoft.com/office/drawing/2014/main" id="{54437319-EFD7-45DC-93E3-137268D3BB78}"/>
                </a:ext>
                <a:ext uri="{C183D7F6-B498-43B3-948B-1728B52AA6E4}">
                  <adec:decorative xmlns:adec="http://schemas.microsoft.com/office/drawing/2017/decorative" val="1"/>
                </a:ext>
              </a:extLst>
            </p:cNvPr>
            <p:cNvSpPr/>
            <p:nvPr userDrawn="1"/>
          </p:nvSpPr>
          <p:spPr bwMode="auto">
            <a:xfrm>
              <a:off x="298241" y="1523187"/>
              <a:ext cx="2709909" cy="333238"/>
            </a:xfrm>
            <a:prstGeom prst="rect">
              <a:avLst/>
            </a:prstGeom>
            <a:solidFill>
              <a:schemeClr val="accent2"/>
            </a:solidFill>
            <a:ln w="76200" cap="flat" cmpd="sng" algn="ctr">
              <a:noFill/>
              <a:prstDash val="solid"/>
            </a:ln>
            <a:effectLst>
              <a:outerShdw blurRad="254000" dist="50800" dir="2700000" sx="101000" sy="101000" algn="tl" rotWithShape="0">
                <a:prstClr val="black">
                  <a:alpha val="17000"/>
                </a:prstClr>
              </a:outerShdw>
            </a:effectLst>
          </p:spPr>
          <p:txBody>
            <a:bodyPr vert="horz" wrap="square" lIns="0" tIns="35674" rIns="0" bIns="35674" numCol="1" rtlCol="0" anchor="ctr" anchorCtr="0" compatLnSpc="1">
              <a:prstTxWarp prst="textNoShape">
                <a:avLst/>
              </a:prstTxWarp>
            </a:bodyPr>
            <a:lstStyle/>
            <a:p>
              <a:pPr algn="ctr" defTabSz="951004">
                <a:spcBef>
                  <a:spcPct val="0"/>
                </a:spcBef>
                <a:spcAft>
                  <a:spcPct val="0"/>
                </a:spcAft>
                <a:defRPr/>
              </a:pPr>
              <a:endParaRPr lang="en-US" sz="1867" kern="0">
                <a:latin typeface="Segoe UI Semibold"/>
                <a:cs typeface="Segoe UI Semibold"/>
              </a:endParaRPr>
            </a:p>
          </p:txBody>
        </p:sp>
        <p:sp>
          <p:nvSpPr>
            <p:cNvPr id="26" name="Rectangle 25">
              <a:extLst>
                <a:ext uri="{FF2B5EF4-FFF2-40B4-BE49-F238E27FC236}">
                  <a16:creationId xmlns:a16="http://schemas.microsoft.com/office/drawing/2014/main" id="{944AEAE7-8307-45B4-839C-E44BBB48AD20}"/>
                </a:ext>
                <a:ext uri="{C183D7F6-B498-43B3-948B-1728B52AA6E4}">
                  <adec:decorative xmlns:adec="http://schemas.microsoft.com/office/drawing/2017/decorative" val="1"/>
                </a:ext>
              </a:extLst>
            </p:cNvPr>
            <p:cNvSpPr/>
            <p:nvPr userDrawn="1"/>
          </p:nvSpPr>
          <p:spPr bwMode="auto">
            <a:xfrm>
              <a:off x="3156632" y="1595982"/>
              <a:ext cx="2709909" cy="3299203"/>
            </a:xfrm>
            <a:prstGeom prst="rect">
              <a:avLst/>
            </a:prstGeom>
            <a:solidFill>
              <a:schemeClr val="bg1">
                <a:lumMod val="85000"/>
                <a:lumOff val="15000"/>
              </a:schemeClr>
            </a:solidFill>
            <a:ln w="19050" cap="sq">
              <a:noFill/>
              <a:prstDash val="solid"/>
              <a:miter lim="800000"/>
              <a:headEnd/>
              <a:tailEnd/>
            </a:ln>
            <a:effectLst>
              <a:outerShdw blurRad="63500" sx="101000" sy="101000" algn="ctr" rotWithShape="0">
                <a:prstClr val="black">
                  <a:alpha val="10000"/>
                </a:prstClr>
              </a:outerShdw>
            </a:effectLst>
          </p:spPr>
          <p:txBody>
            <a:bodyPr vert="horz" wrap="square" lIns="67222" tIns="33611" rIns="67222" bIns="33611" numCol="1" anchor="t" anchorCtr="0" compatLnSpc="1">
              <a:prstTxWarp prst="textNoShape">
                <a:avLst/>
              </a:prstTxWarp>
            </a:bodyPr>
            <a:lstStyle/>
            <a:p>
              <a:pPr marL="0" marR="0" lvl="0" indent="0" algn="l" defTabSz="91429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7" name="Rectangle 26">
              <a:extLst>
                <a:ext uri="{FF2B5EF4-FFF2-40B4-BE49-F238E27FC236}">
                  <a16:creationId xmlns:a16="http://schemas.microsoft.com/office/drawing/2014/main" id="{C29874DB-3805-4D1F-A0CB-971CD6B63679}"/>
                </a:ext>
                <a:ext uri="{C183D7F6-B498-43B3-948B-1728B52AA6E4}">
                  <adec:decorative xmlns:adec="http://schemas.microsoft.com/office/drawing/2017/decorative" val="1"/>
                </a:ext>
              </a:extLst>
            </p:cNvPr>
            <p:cNvSpPr/>
            <p:nvPr userDrawn="1"/>
          </p:nvSpPr>
          <p:spPr bwMode="auto">
            <a:xfrm>
              <a:off x="3156632" y="1532482"/>
              <a:ext cx="2709909" cy="333238"/>
            </a:xfrm>
            <a:prstGeom prst="rect">
              <a:avLst/>
            </a:prstGeom>
            <a:solidFill>
              <a:schemeClr val="accent2"/>
            </a:solidFill>
            <a:ln w="76200" cap="flat" cmpd="sng" algn="ctr">
              <a:noFill/>
              <a:prstDash val="solid"/>
            </a:ln>
            <a:effectLst>
              <a:outerShdw blurRad="254000" dist="50800" dir="2700000" sx="101000" sy="101000" algn="tl" rotWithShape="0">
                <a:prstClr val="black">
                  <a:alpha val="17000"/>
                </a:prstClr>
              </a:outerShdw>
            </a:effectLst>
          </p:spPr>
          <p:txBody>
            <a:bodyPr vert="horz" wrap="square" lIns="0" tIns="35674" rIns="0" bIns="35674" numCol="1" rtlCol="0" anchor="ctr" anchorCtr="0" compatLnSpc="1">
              <a:prstTxWarp prst="textNoShape">
                <a:avLst/>
              </a:prstTxWarp>
            </a:bodyPr>
            <a:lstStyle/>
            <a:p>
              <a:pPr marL="0" marR="0" lvl="0" indent="0" algn="ctr" defTabSz="951004" rtl="0" eaLnBrk="1" fontAlgn="base" latinLnBrk="0" hangingPunct="1">
                <a:lnSpc>
                  <a:spcPct val="100000"/>
                </a:lnSpc>
                <a:spcBef>
                  <a:spcPct val="0"/>
                </a:spcBef>
                <a:spcAft>
                  <a:spcPct val="0"/>
                </a:spcAft>
                <a:buClrTx/>
                <a:buSzTx/>
                <a:buFontTx/>
                <a:buNone/>
                <a:tabLst/>
                <a:defRPr/>
              </a:pPr>
              <a:endParaRPr kumimoji="0" lang="en-US" sz="1867" b="0" i="0" u="none" strike="noStrike" kern="0" cap="none" spc="0" normalizeH="0" baseline="0" noProof="0">
                <a:ln>
                  <a:noFill/>
                </a:ln>
                <a:solidFill>
                  <a:srgbClr val="FFFFFF"/>
                </a:solidFill>
                <a:effectLst/>
                <a:uLnTx/>
                <a:uFillTx/>
                <a:latin typeface="Segoe UI Semibold"/>
                <a:ea typeface="+mn-ea"/>
                <a:cs typeface="+mn-cs"/>
              </a:endParaRPr>
            </a:p>
          </p:txBody>
        </p:sp>
        <p:sp>
          <p:nvSpPr>
            <p:cNvPr id="28" name="Rectangle 27">
              <a:extLst>
                <a:ext uri="{FF2B5EF4-FFF2-40B4-BE49-F238E27FC236}">
                  <a16:creationId xmlns:a16="http://schemas.microsoft.com/office/drawing/2014/main" id="{FD12572E-886C-4CDA-A725-7016525C8E99}"/>
                </a:ext>
                <a:ext uri="{C183D7F6-B498-43B3-948B-1728B52AA6E4}">
                  <adec:decorative xmlns:adec="http://schemas.microsoft.com/office/drawing/2017/decorative" val="1"/>
                </a:ext>
              </a:extLst>
            </p:cNvPr>
            <p:cNvSpPr/>
            <p:nvPr userDrawn="1"/>
          </p:nvSpPr>
          <p:spPr bwMode="auto">
            <a:xfrm>
              <a:off x="6020175" y="1595982"/>
              <a:ext cx="2709909" cy="3299203"/>
            </a:xfrm>
            <a:prstGeom prst="rect">
              <a:avLst/>
            </a:prstGeom>
            <a:solidFill>
              <a:schemeClr val="bg1">
                <a:lumMod val="85000"/>
                <a:lumOff val="15000"/>
              </a:schemeClr>
            </a:solidFill>
            <a:ln w="19050" cap="sq">
              <a:noFill/>
              <a:prstDash val="solid"/>
              <a:miter lim="800000"/>
              <a:headEnd/>
              <a:tailEnd/>
            </a:ln>
            <a:effectLst>
              <a:outerShdw blurRad="63500" sx="101000" sy="101000" algn="ctr" rotWithShape="0">
                <a:prstClr val="black">
                  <a:alpha val="10000"/>
                </a:prstClr>
              </a:outerShdw>
            </a:effectLst>
          </p:spPr>
          <p:txBody>
            <a:bodyPr vert="horz" wrap="square" lIns="67222" tIns="33611" rIns="67222" bIns="33611" numCol="1" anchor="t" anchorCtr="0" compatLnSpc="1">
              <a:prstTxWarp prst="textNoShape">
                <a:avLst/>
              </a:prstTxWarp>
            </a:bodyPr>
            <a:lstStyle/>
            <a:p>
              <a:pPr marL="0" marR="0" lvl="0" indent="0" algn="l" defTabSz="91429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ectangle 28">
              <a:extLst>
                <a:ext uri="{FF2B5EF4-FFF2-40B4-BE49-F238E27FC236}">
                  <a16:creationId xmlns:a16="http://schemas.microsoft.com/office/drawing/2014/main" id="{792ABEB9-610C-4BCE-B224-6519BCA665EC}"/>
                </a:ext>
                <a:ext uri="{C183D7F6-B498-43B3-948B-1728B52AA6E4}">
                  <adec:decorative xmlns:adec="http://schemas.microsoft.com/office/drawing/2017/decorative" val="1"/>
                </a:ext>
              </a:extLst>
            </p:cNvPr>
            <p:cNvSpPr/>
            <p:nvPr userDrawn="1"/>
          </p:nvSpPr>
          <p:spPr bwMode="auto">
            <a:xfrm>
              <a:off x="6020176" y="1532482"/>
              <a:ext cx="2709909" cy="333238"/>
            </a:xfrm>
            <a:prstGeom prst="rect">
              <a:avLst/>
            </a:prstGeom>
            <a:solidFill>
              <a:schemeClr val="accent2"/>
            </a:solidFill>
            <a:ln w="76200" cap="flat" cmpd="sng" algn="ctr">
              <a:noFill/>
              <a:prstDash val="solid"/>
            </a:ln>
            <a:effectLst>
              <a:outerShdw blurRad="254000" dist="50800" dir="2700000" sx="101000" sy="101000" algn="tl" rotWithShape="0">
                <a:prstClr val="black">
                  <a:alpha val="17000"/>
                </a:prstClr>
              </a:outerShdw>
            </a:effectLst>
          </p:spPr>
          <p:txBody>
            <a:bodyPr vert="horz" wrap="square" lIns="0" tIns="35674" rIns="0" bIns="35674" numCol="1" rtlCol="0" anchor="ctr" anchorCtr="0" compatLnSpc="1">
              <a:prstTxWarp prst="textNoShape">
                <a:avLst/>
              </a:prstTxWarp>
            </a:bodyPr>
            <a:lstStyle/>
            <a:p>
              <a:pPr algn="ctr" defTabSz="951004">
                <a:spcBef>
                  <a:spcPct val="0"/>
                </a:spcBef>
                <a:spcAft>
                  <a:spcPct val="0"/>
                </a:spcAft>
                <a:defRPr/>
              </a:pPr>
              <a:endParaRPr lang="en-US" sz="2400"/>
            </a:p>
          </p:txBody>
        </p:sp>
        <p:sp>
          <p:nvSpPr>
            <p:cNvPr id="30" name="Rectangle 29">
              <a:extLst>
                <a:ext uri="{FF2B5EF4-FFF2-40B4-BE49-F238E27FC236}">
                  <a16:creationId xmlns:a16="http://schemas.microsoft.com/office/drawing/2014/main" id="{7AA8AFD3-C4DF-486A-949F-697AFC26EDC8}"/>
                </a:ext>
                <a:ext uri="{C183D7F6-B498-43B3-948B-1728B52AA6E4}">
                  <adec:decorative xmlns:adec="http://schemas.microsoft.com/office/drawing/2017/decorative" val="1"/>
                </a:ext>
              </a:extLst>
            </p:cNvPr>
            <p:cNvSpPr/>
            <p:nvPr userDrawn="1"/>
          </p:nvSpPr>
          <p:spPr bwMode="auto">
            <a:xfrm>
              <a:off x="295004" y="998036"/>
              <a:ext cx="8431844" cy="333238"/>
            </a:xfrm>
            <a:prstGeom prst="rect">
              <a:avLst/>
            </a:prstGeom>
            <a:solidFill>
              <a:schemeClr val="accent1"/>
            </a:solidFill>
            <a:ln w="76200" cap="flat" cmpd="sng" algn="ctr">
              <a:noFill/>
              <a:prstDash val="solid"/>
            </a:ln>
            <a:effectLst>
              <a:outerShdw blurRad="254000" dist="50800" dir="2700000" sx="101000" sy="101000" algn="tl" rotWithShape="0">
                <a:prstClr val="black">
                  <a:alpha val="17000"/>
                </a:prstClr>
              </a:outerShdw>
            </a:effectLst>
          </p:spPr>
          <p:txBody>
            <a:bodyPr vert="horz" wrap="square" lIns="0" tIns="35674" rIns="0" bIns="35674" numCol="1" rtlCol="0" anchor="ctr" anchorCtr="0" compatLnSpc="1">
              <a:prstTxWarp prst="textNoShape">
                <a:avLst/>
              </a:prstTxWarp>
            </a:bodyPr>
            <a:lstStyle/>
            <a:p>
              <a:pPr marL="0" marR="0" lvl="0" indent="0" algn="ctr" defTabSz="951004" rtl="0" eaLnBrk="1" fontAlgn="base" latinLnBrk="0" hangingPunct="1">
                <a:lnSpc>
                  <a:spcPct val="100000"/>
                </a:lnSpc>
                <a:spcBef>
                  <a:spcPct val="0"/>
                </a:spcBef>
                <a:spcAft>
                  <a:spcPct val="0"/>
                </a:spcAft>
                <a:buClrTx/>
                <a:buSzTx/>
                <a:buFontTx/>
                <a:buNone/>
                <a:tabLst/>
                <a:defRPr/>
              </a:pPr>
              <a:endParaRPr kumimoji="0" lang="en-US" sz="1867" b="0" i="0" u="none" strike="noStrike" kern="0" cap="none" spc="0" normalizeH="0" baseline="0" noProof="0">
                <a:ln>
                  <a:noFill/>
                </a:ln>
                <a:solidFill>
                  <a:schemeClr val="bg1">
                    <a:lumMod val="95000"/>
                  </a:schemeClr>
                </a:solidFill>
                <a:effectLst/>
                <a:uLnTx/>
                <a:uFillTx/>
                <a:latin typeface="Segoe UI Semibold"/>
                <a:ea typeface="+mn-ea"/>
                <a:cs typeface="+mn-cs"/>
              </a:endParaRPr>
            </a:p>
          </p:txBody>
        </p:sp>
      </p:grpSp>
    </p:spTree>
    <p:extLst>
      <p:ext uri="{BB962C8B-B14F-4D97-AF65-F5344CB8AC3E}">
        <p14:creationId xmlns:p14="http://schemas.microsoft.com/office/powerpoint/2010/main" val="3849111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childTnLst>
                                </p:cTn>
                              </p:par>
                              <p:par>
                                <p:cTn id="8" presetID="64" presetClass="path" presetSubtype="0" decel="100000" fill="hold" grpId="1" nodeType="withEffect">
                                  <p:stCondLst>
                                    <p:cond delay="0"/>
                                  </p:stCondLst>
                                  <p:childTnLst>
                                    <p:animMotion origin="layout" path="M 4.16667E-7 0.04051 L 4.16667E-7 -3.7037E-7 " pathEditMode="relative" rAng="0" ptsTypes="AA">
                                      <p:cBhvr>
                                        <p:cTn id="9" dur="600" fill="hold"/>
                                        <p:tgtEl>
                                          <p:spTgt spid="2"/>
                                        </p:tgtEl>
                                        <p:attrNameLst>
                                          <p:attrName>ppt_x</p:attrName>
                                          <p:attrName>ppt_y</p:attrName>
                                        </p:attrNameLst>
                                      </p:cBhvr>
                                      <p:rCtr x="0" y="-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4200" y="591554"/>
            <a:ext cx="11018520" cy="553999"/>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CAE4E5B9-A6F1-4A42-9E95-6F670B0BC3F0}"/>
              </a:ext>
            </a:extLst>
          </p:cNvPr>
          <p:cNvSpPr>
            <a:spLocks noGrp="1"/>
          </p:cNvSpPr>
          <p:nvPr>
            <p:ph sz="quarter" idx="10"/>
          </p:nvPr>
        </p:nvSpPr>
        <p:spPr>
          <a:xfrm>
            <a:off x="584202" y="1761067"/>
            <a:ext cx="1637453" cy="430887"/>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BC124210-FB14-418A-AD03-9E1B54DCDBA8}"/>
              </a:ext>
            </a:extLst>
          </p:cNvPr>
          <p:cNvSpPr>
            <a:spLocks noGrp="1"/>
          </p:cNvSpPr>
          <p:nvPr>
            <p:ph sz="quarter" idx="11"/>
          </p:nvPr>
        </p:nvSpPr>
        <p:spPr>
          <a:xfrm>
            <a:off x="2358815" y="1761067"/>
            <a:ext cx="1637453" cy="430887"/>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B3172191-0F86-4534-93A3-E3B275957151}"/>
              </a:ext>
            </a:extLst>
          </p:cNvPr>
          <p:cNvSpPr>
            <a:spLocks noGrp="1"/>
          </p:cNvSpPr>
          <p:nvPr>
            <p:ph sz="quarter" idx="12"/>
          </p:nvPr>
        </p:nvSpPr>
        <p:spPr>
          <a:xfrm>
            <a:off x="584200" y="2376582"/>
            <a:ext cx="1637453" cy="430887"/>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22C40CB6-9021-4EE4-96BA-53D227E4FC40}"/>
              </a:ext>
            </a:extLst>
          </p:cNvPr>
          <p:cNvSpPr>
            <a:spLocks noGrp="1"/>
          </p:cNvSpPr>
          <p:nvPr>
            <p:ph sz="quarter" idx="13"/>
          </p:nvPr>
        </p:nvSpPr>
        <p:spPr>
          <a:xfrm>
            <a:off x="2358814" y="2376582"/>
            <a:ext cx="1637453" cy="430887"/>
          </a:xfrm>
        </p:spPr>
        <p:txBody>
          <a:bodyPr/>
          <a:lstStyle>
            <a:lvl1pPr marL="0" indent="0">
              <a:buNone/>
              <a:defRPr/>
            </a:lvl1pPr>
          </a:lstStyle>
          <a:p>
            <a:pPr lvl="0"/>
            <a:endParaRPr lang="en-US"/>
          </a:p>
        </p:txBody>
      </p:sp>
      <p:sp>
        <p:nvSpPr>
          <p:cNvPr id="8" name="Content Placeholder 3">
            <a:extLst>
              <a:ext uri="{FF2B5EF4-FFF2-40B4-BE49-F238E27FC236}">
                <a16:creationId xmlns:a16="http://schemas.microsoft.com/office/drawing/2014/main" id="{8D030C22-848C-4C99-AFEF-4A72E2F8F814}"/>
              </a:ext>
            </a:extLst>
          </p:cNvPr>
          <p:cNvSpPr>
            <a:spLocks noGrp="1"/>
          </p:cNvSpPr>
          <p:nvPr>
            <p:ph sz="quarter" idx="14"/>
          </p:nvPr>
        </p:nvSpPr>
        <p:spPr>
          <a:xfrm>
            <a:off x="584200" y="2998011"/>
            <a:ext cx="1637453" cy="430887"/>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6D7CE20A-DE6D-4FB7-B66B-823F25A944D4}"/>
              </a:ext>
            </a:extLst>
          </p:cNvPr>
          <p:cNvSpPr>
            <a:spLocks noGrp="1"/>
          </p:cNvSpPr>
          <p:nvPr>
            <p:ph sz="quarter" idx="15"/>
          </p:nvPr>
        </p:nvSpPr>
        <p:spPr>
          <a:xfrm>
            <a:off x="2358814" y="2998011"/>
            <a:ext cx="1637453" cy="430887"/>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6B5A0B20-3A5E-424E-BB88-2AE0E54AFA17}"/>
              </a:ext>
            </a:extLst>
          </p:cNvPr>
          <p:cNvSpPr>
            <a:spLocks noGrp="1"/>
          </p:cNvSpPr>
          <p:nvPr>
            <p:ph sz="quarter" idx="16"/>
          </p:nvPr>
        </p:nvSpPr>
        <p:spPr>
          <a:xfrm>
            <a:off x="584200" y="3619647"/>
            <a:ext cx="1637453" cy="430887"/>
          </a:xfrm>
        </p:spPr>
        <p:txBody>
          <a:bodyPr/>
          <a:lstStyle>
            <a:lvl1pPr marL="0" indent="0">
              <a:buNone/>
              <a:defRPr/>
            </a:lvl1pPr>
          </a:lstStyle>
          <a:p>
            <a:pPr lvl="0"/>
            <a:endParaRPr lang="en-US"/>
          </a:p>
        </p:txBody>
      </p:sp>
      <p:sp>
        <p:nvSpPr>
          <p:cNvPr id="11" name="Content Placeholder 3">
            <a:extLst>
              <a:ext uri="{FF2B5EF4-FFF2-40B4-BE49-F238E27FC236}">
                <a16:creationId xmlns:a16="http://schemas.microsoft.com/office/drawing/2014/main" id="{09692089-E2CF-442F-8753-6B5A76648E2B}"/>
              </a:ext>
            </a:extLst>
          </p:cNvPr>
          <p:cNvSpPr>
            <a:spLocks noGrp="1"/>
          </p:cNvSpPr>
          <p:nvPr>
            <p:ph sz="quarter" idx="17"/>
          </p:nvPr>
        </p:nvSpPr>
        <p:spPr>
          <a:xfrm>
            <a:off x="2358814" y="3619647"/>
            <a:ext cx="1637453" cy="430887"/>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CCA7F93D-3881-43E8-964B-F8D64FC82029}"/>
              </a:ext>
            </a:extLst>
          </p:cNvPr>
          <p:cNvSpPr>
            <a:spLocks noGrp="1"/>
          </p:cNvSpPr>
          <p:nvPr>
            <p:ph sz="quarter" idx="18"/>
          </p:nvPr>
        </p:nvSpPr>
        <p:spPr>
          <a:xfrm>
            <a:off x="584200" y="4241283"/>
            <a:ext cx="1637453" cy="430887"/>
          </a:xfrm>
        </p:spPr>
        <p:txBody>
          <a:bodyPr/>
          <a:lstStyle>
            <a:lvl1pPr marL="0" indent="0">
              <a:buNone/>
              <a:defRPr/>
            </a:lvl1pPr>
          </a:lstStyle>
          <a:p>
            <a:pPr lvl="0"/>
            <a:endParaRPr lang="en-US"/>
          </a:p>
        </p:txBody>
      </p:sp>
      <p:sp>
        <p:nvSpPr>
          <p:cNvPr id="13" name="Content Placeholder 3">
            <a:extLst>
              <a:ext uri="{FF2B5EF4-FFF2-40B4-BE49-F238E27FC236}">
                <a16:creationId xmlns:a16="http://schemas.microsoft.com/office/drawing/2014/main" id="{1B93076F-D3A4-454E-B17C-D9206120C342}"/>
              </a:ext>
            </a:extLst>
          </p:cNvPr>
          <p:cNvSpPr>
            <a:spLocks noGrp="1"/>
          </p:cNvSpPr>
          <p:nvPr>
            <p:ph sz="quarter" idx="19"/>
          </p:nvPr>
        </p:nvSpPr>
        <p:spPr>
          <a:xfrm>
            <a:off x="2358814" y="4241283"/>
            <a:ext cx="1637453" cy="430887"/>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065A995C-04C7-4BBB-9779-54B300E35A3C}"/>
              </a:ext>
              <a:ext uri="{C183D7F6-B498-43B3-948B-1728B52AA6E4}">
                <adec:decorative xmlns:adec="http://schemas.microsoft.com/office/drawing/2017/decorative" val="1"/>
              </a:ext>
            </a:extLst>
          </p:cNvPr>
          <p:cNvGrpSpPr/>
          <p:nvPr userDrawn="1"/>
        </p:nvGrpSpPr>
        <p:grpSpPr>
          <a:xfrm>
            <a:off x="816511" y="1740937"/>
            <a:ext cx="10380635" cy="3687457"/>
            <a:chOff x="612383" y="1305702"/>
            <a:chExt cx="7785476" cy="2765593"/>
          </a:xfrm>
        </p:grpSpPr>
        <p:sp>
          <p:nvSpPr>
            <p:cNvPr id="14" name="Rectangle 13">
              <a:extLst>
                <a:ext uri="{FF2B5EF4-FFF2-40B4-BE49-F238E27FC236}">
                  <a16:creationId xmlns:a16="http://schemas.microsoft.com/office/drawing/2014/main" id="{46233570-C154-407B-BA8B-8058E15C678A}"/>
                </a:ext>
                <a:ext uri="{C183D7F6-B498-43B3-948B-1728B52AA6E4}">
                  <adec:decorative xmlns:adec="http://schemas.microsoft.com/office/drawing/2017/decorative" val="1"/>
                </a:ext>
              </a:extLst>
            </p:cNvPr>
            <p:cNvSpPr/>
            <p:nvPr userDrawn="1"/>
          </p:nvSpPr>
          <p:spPr bwMode="auto">
            <a:xfrm>
              <a:off x="4648819" y="1644173"/>
              <a:ext cx="3749040" cy="2427122"/>
            </a:xfrm>
            <a:prstGeom prst="rect">
              <a:avLst/>
            </a:prstGeom>
            <a:solidFill>
              <a:schemeClr val="bg1">
                <a:lumMod val="85000"/>
                <a:lumOff val="15000"/>
              </a:schemeClr>
            </a:solidFill>
            <a:ln w="10795" cap="flat" cmpd="sng" algn="ctr">
              <a:noFill/>
              <a:prstDash val="solid"/>
            </a:ln>
            <a:effectLst>
              <a:outerShdw blurRad="254000" dist="50800" dir="2700000" sx="101000" sy="101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342852" tIns="34967" rIns="205711" bIns="34967" numCol="1" rtlCol="0" anchor="ctr" anchorCtr="0" compatLnSpc="1">
              <a:prstTxWarp prst="textNoShape">
                <a:avLst/>
              </a:prstTxWarp>
            </a:bodyPr>
            <a:lstStyle/>
            <a:p>
              <a:pPr marL="182029" indent="-456342" defTabSz="914262">
                <a:spcAft>
                  <a:spcPts val="600"/>
                </a:spcAft>
              </a:pPr>
              <a:endParaRPr lang="en-US" sz="1867" spc="-51">
                <a:solidFill>
                  <a:schemeClr val="tx1"/>
                </a:solidFill>
                <a:latin typeface="+mj-lt"/>
                <a:cs typeface="Segoe UI"/>
              </a:endParaRPr>
            </a:p>
          </p:txBody>
        </p:sp>
        <p:sp>
          <p:nvSpPr>
            <p:cNvPr id="15" name="Rectangle 14">
              <a:extLst>
                <a:ext uri="{FF2B5EF4-FFF2-40B4-BE49-F238E27FC236}">
                  <a16:creationId xmlns:a16="http://schemas.microsoft.com/office/drawing/2014/main" id="{B06B6D99-74B3-47E6-A99B-42714D2228EB}"/>
                </a:ext>
                <a:ext uri="{C183D7F6-B498-43B3-948B-1728B52AA6E4}">
                  <adec:decorative xmlns:adec="http://schemas.microsoft.com/office/drawing/2017/decorative" val="1"/>
                </a:ext>
              </a:extLst>
            </p:cNvPr>
            <p:cNvSpPr/>
            <p:nvPr userDrawn="1"/>
          </p:nvSpPr>
          <p:spPr bwMode="auto">
            <a:xfrm>
              <a:off x="4648819" y="1305702"/>
              <a:ext cx="3749040" cy="333238"/>
            </a:xfrm>
            <a:prstGeom prst="rect">
              <a:avLst/>
            </a:prstGeom>
            <a:solidFill>
              <a:srgbClr val="0078D4"/>
            </a:solidFill>
            <a:ln w="76200" cap="flat" cmpd="sng" algn="ctr">
              <a:noFill/>
              <a:prstDash val="solid"/>
            </a:ln>
            <a:effectLst>
              <a:outerShdw blurRad="254000" dist="50800" dir="2700000" sx="101000" sy="101000" algn="tl" rotWithShape="0">
                <a:prstClr val="black">
                  <a:alpha val="17000"/>
                </a:prstClr>
              </a:outerShdw>
            </a:effectLst>
          </p:spPr>
          <p:txBody>
            <a:bodyPr vert="horz" wrap="square" lIns="0" tIns="35674" rIns="0" bIns="35674" numCol="1" rtlCol="0" anchor="ctr" anchorCtr="0" compatLnSpc="1">
              <a:prstTxWarp prst="textNoShape">
                <a:avLst/>
              </a:prstTxWarp>
            </a:bodyPr>
            <a:lstStyle/>
            <a:p>
              <a:pPr marL="0" marR="0" lvl="0" indent="0" algn="ctr" defTabSz="951004" eaLnBrk="1" fontAlgn="base" latinLnBrk="0" hangingPunct="1">
                <a:lnSpc>
                  <a:spcPct val="100000"/>
                </a:lnSpc>
                <a:spcBef>
                  <a:spcPct val="0"/>
                </a:spcBef>
                <a:spcAft>
                  <a:spcPct val="0"/>
                </a:spcAft>
                <a:buClrTx/>
                <a:buSzTx/>
                <a:buFontTx/>
                <a:buNone/>
                <a:tabLst/>
                <a:defRPr/>
              </a:pPr>
              <a:endParaRPr kumimoji="0" lang="en-US" sz="1867" b="0" i="0" u="none" strike="noStrike" kern="0" cap="none" spc="0" normalizeH="0" baseline="0" noProof="0">
                <a:ln>
                  <a:noFill/>
                </a:ln>
                <a:solidFill>
                  <a:srgbClr val="FFFFFF"/>
                </a:solidFill>
                <a:effectLst/>
                <a:uLnTx/>
                <a:uFillTx/>
                <a:latin typeface="Segoe UI Semibold"/>
              </a:endParaRPr>
            </a:p>
          </p:txBody>
        </p:sp>
        <p:sp>
          <p:nvSpPr>
            <p:cNvPr id="16" name="Rectangle 15">
              <a:extLst>
                <a:ext uri="{FF2B5EF4-FFF2-40B4-BE49-F238E27FC236}">
                  <a16:creationId xmlns:a16="http://schemas.microsoft.com/office/drawing/2014/main" id="{C3402701-3138-4D2B-B077-AEFB5CEDBFD7}"/>
                </a:ext>
                <a:ext uri="{C183D7F6-B498-43B3-948B-1728B52AA6E4}">
                  <adec:decorative xmlns:adec="http://schemas.microsoft.com/office/drawing/2017/decorative" val="1"/>
                </a:ext>
              </a:extLst>
            </p:cNvPr>
            <p:cNvSpPr/>
            <p:nvPr userDrawn="1"/>
          </p:nvSpPr>
          <p:spPr bwMode="auto">
            <a:xfrm>
              <a:off x="612383" y="1640402"/>
              <a:ext cx="3749040" cy="2414239"/>
            </a:xfrm>
            <a:prstGeom prst="rect">
              <a:avLst/>
            </a:prstGeom>
            <a:solidFill>
              <a:schemeClr val="bg1">
                <a:lumMod val="85000"/>
                <a:lumOff val="15000"/>
              </a:schemeClr>
            </a:solidFill>
            <a:ln w="10795" cap="flat" cmpd="sng" algn="ctr">
              <a:noFill/>
              <a:prstDash val="solid"/>
            </a:ln>
            <a:effectLst>
              <a:outerShdw blurRad="254000" dist="50800" dir="2700000" sx="101000" sy="101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342852" tIns="34967" rIns="205711" bIns="34967" numCol="1" rtlCol="0" anchor="ctr" anchorCtr="0" compatLnSpc="1">
              <a:prstTxWarp prst="textNoShape">
                <a:avLst/>
              </a:prstTxWarp>
            </a:bodyPr>
            <a:lstStyle/>
            <a:p>
              <a:pPr marL="182858" indent="-457147" defTabSz="914262">
                <a:spcAft>
                  <a:spcPts val="600"/>
                </a:spcAft>
              </a:pPr>
              <a:endParaRPr lang="en-US" sz="1867" spc="-51">
                <a:solidFill>
                  <a:srgbClr val="0877D4"/>
                </a:solidFill>
                <a:latin typeface="+mj-lt"/>
              </a:endParaRPr>
            </a:p>
          </p:txBody>
        </p:sp>
        <p:sp>
          <p:nvSpPr>
            <p:cNvPr id="17" name="Rectangle 16">
              <a:extLst>
                <a:ext uri="{FF2B5EF4-FFF2-40B4-BE49-F238E27FC236}">
                  <a16:creationId xmlns:a16="http://schemas.microsoft.com/office/drawing/2014/main" id="{D842BA9C-2512-48EC-9F6C-7BDD3BE367CA}"/>
                </a:ext>
                <a:ext uri="{C183D7F6-B498-43B3-948B-1728B52AA6E4}">
                  <adec:decorative xmlns:adec="http://schemas.microsoft.com/office/drawing/2017/decorative" val="1"/>
                </a:ext>
              </a:extLst>
            </p:cNvPr>
            <p:cNvSpPr/>
            <p:nvPr userDrawn="1"/>
          </p:nvSpPr>
          <p:spPr bwMode="auto">
            <a:xfrm>
              <a:off x="614660" y="1307164"/>
              <a:ext cx="3749040" cy="333238"/>
            </a:xfrm>
            <a:prstGeom prst="rect">
              <a:avLst/>
            </a:prstGeom>
            <a:solidFill>
              <a:srgbClr val="0078D4"/>
            </a:solidFill>
            <a:ln w="76200" cap="flat" cmpd="sng" algn="ctr">
              <a:noFill/>
              <a:prstDash val="solid"/>
            </a:ln>
            <a:effectLst>
              <a:outerShdw blurRad="254000" dist="50800" dir="2700000" sx="101000" sy="101000" algn="tl" rotWithShape="0">
                <a:prstClr val="black">
                  <a:alpha val="17000"/>
                </a:prstClr>
              </a:outerShdw>
            </a:effectLst>
          </p:spPr>
          <p:txBody>
            <a:bodyPr vert="horz" wrap="square" lIns="0" tIns="35674" rIns="0" bIns="35674" numCol="1" rtlCol="0" anchor="ctr" anchorCtr="0" compatLnSpc="1">
              <a:prstTxWarp prst="textNoShape">
                <a:avLst/>
              </a:prstTxWarp>
            </a:bodyPr>
            <a:lstStyle/>
            <a:p>
              <a:pPr marL="0" marR="0" lvl="0" indent="0" algn="ctr" defTabSz="951004" eaLnBrk="1" fontAlgn="base" latinLnBrk="0" hangingPunct="1">
                <a:lnSpc>
                  <a:spcPct val="100000"/>
                </a:lnSpc>
                <a:spcBef>
                  <a:spcPct val="0"/>
                </a:spcBef>
                <a:spcAft>
                  <a:spcPct val="0"/>
                </a:spcAft>
                <a:buClrTx/>
                <a:buSzTx/>
                <a:buFontTx/>
                <a:buNone/>
                <a:tabLst/>
                <a:defRPr/>
              </a:pPr>
              <a:endParaRPr kumimoji="0" lang="en-US" sz="1867" b="0" i="0" u="none" strike="noStrike" kern="0" cap="none" spc="0" normalizeH="0" baseline="0" noProof="0">
                <a:ln>
                  <a:noFill/>
                </a:ln>
                <a:solidFill>
                  <a:srgbClr val="FFFFFF"/>
                </a:solidFill>
                <a:effectLst/>
                <a:uLnTx/>
                <a:uFillTx/>
                <a:latin typeface="Segoe UI Semibold"/>
              </a:endParaRPr>
            </a:p>
          </p:txBody>
        </p:sp>
      </p:grpSp>
    </p:spTree>
    <p:extLst>
      <p:ext uri="{BB962C8B-B14F-4D97-AF65-F5344CB8AC3E}">
        <p14:creationId xmlns:p14="http://schemas.microsoft.com/office/powerpoint/2010/main" val="1577397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childTnLst>
                                </p:cTn>
                              </p:par>
                              <p:par>
                                <p:cTn id="8" presetID="64" presetClass="path" presetSubtype="0" decel="100000" fill="hold" grpId="1" nodeType="withEffect">
                                  <p:stCondLst>
                                    <p:cond delay="0"/>
                                  </p:stCondLst>
                                  <p:childTnLst>
                                    <p:animMotion origin="layout" path="M 4.16667E-7 0.04051 L 4.16667E-7 -3.7037E-7 " pathEditMode="relative" rAng="0" ptsTypes="AA">
                                      <p:cBhvr>
                                        <p:cTn id="9" dur="600" fill="hold"/>
                                        <p:tgtEl>
                                          <p:spTgt spid="2"/>
                                        </p:tgtEl>
                                        <p:attrNameLst>
                                          <p:attrName>ppt_x</p:attrName>
                                          <p:attrName>ppt_y</p:attrName>
                                        </p:attrNameLst>
                                      </p:cBhvr>
                                      <p:rCtr x="0" y="-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4200" y="591554"/>
            <a:ext cx="11018520" cy="553999"/>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5BF360E3-F096-4957-ACA5-F1B1A78F1C70}"/>
              </a:ext>
            </a:extLst>
          </p:cNvPr>
          <p:cNvSpPr>
            <a:spLocks noGrp="1"/>
          </p:cNvSpPr>
          <p:nvPr>
            <p:ph sz="quarter" idx="10"/>
          </p:nvPr>
        </p:nvSpPr>
        <p:spPr>
          <a:xfrm>
            <a:off x="584201" y="1651001"/>
            <a:ext cx="1607273" cy="430887"/>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F91E1AB6-FBAE-4732-90DE-0BD844D6C835}"/>
              </a:ext>
            </a:extLst>
          </p:cNvPr>
          <p:cNvSpPr>
            <a:spLocks noGrp="1"/>
          </p:cNvSpPr>
          <p:nvPr>
            <p:ph sz="quarter" idx="11"/>
          </p:nvPr>
        </p:nvSpPr>
        <p:spPr>
          <a:xfrm>
            <a:off x="2330693" y="1650999"/>
            <a:ext cx="1607273" cy="430887"/>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A068458F-6F28-4DDB-92C2-3DAF85741CE0}"/>
              </a:ext>
            </a:extLst>
          </p:cNvPr>
          <p:cNvSpPr>
            <a:spLocks noGrp="1"/>
          </p:cNvSpPr>
          <p:nvPr>
            <p:ph sz="quarter" idx="12"/>
          </p:nvPr>
        </p:nvSpPr>
        <p:spPr>
          <a:xfrm>
            <a:off x="648505" y="2371890"/>
            <a:ext cx="1607273" cy="430887"/>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CE502DE0-65F9-4829-B4DA-AC475ACE31CA}"/>
              </a:ext>
            </a:extLst>
          </p:cNvPr>
          <p:cNvSpPr>
            <a:spLocks noGrp="1"/>
          </p:cNvSpPr>
          <p:nvPr>
            <p:ph sz="quarter" idx="13"/>
          </p:nvPr>
        </p:nvSpPr>
        <p:spPr>
          <a:xfrm>
            <a:off x="2394997" y="2371889"/>
            <a:ext cx="1607273" cy="430887"/>
          </a:xfrm>
        </p:spPr>
        <p:txBody>
          <a:bodyPr/>
          <a:lstStyle>
            <a:lvl1pPr marL="0" indent="0">
              <a:buNone/>
              <a:defRPr/>
            </a:lvl1pPr>
          </a:lstStyle>
          <a:p>
            <a:pPr lvl="0"/>
            <a:endParaRPr lang="en-US"/>
          </a:p>
        </p:txBody>
      </p:sp>
      <p:sp>
        <p:nvSpPr>
          <p:cNvPr id="8" name="Content Placeholder 3">
            <a:extLst>
              <a:ext uri="{FF2B5EF4-FFF2-40B4-BE49-F238E27FC236}">
                <a16:creationId xmlns:a16="http://schemas.microsoft.com/office/drawing/2014/main" id="{D7971BD1-2054-47B6-A918-DBFB6749ED35}"/>
              </a:ext>
            </a:extLst>
          </p:cNvPr>
          <p:cNvSpPr>
            <a:spLocks noGrp="1"/>
          </p:cNvSpPr>
          <p:nvPr>
            <p:ph sz="quarter" idx="14"/>
          </p:nvPr>
        </p:nvSpPr>
        <p:spPr>
          <a:xfrm>
            <a:off x="648505" y="3196030"/>
            <a:ext cx="1607273" cy="430887"/>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5246BF95-BF7D-4679-985E-C89E4A6ADF61}"/>
              </a:ext>
            </a:extLst>
          </p:cNvPr>
          <p:cNvSpPr>
            <a:spLocks noGrp="1"/>
          </p:cNvSpPr>
          <p:nvPr>
            <p:ph sz="quarter" idx="15"/>
          </p:nvPr>
        </p:nvSpPr>
        <p:spPr>
          <a:xfrm>
            <a:off x="2394997" y="3196029"/>
            <a:ext cx="1607273" cy="430887"/>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E8A53024-7727-4EE2-A924-DE97F18B90A3}"/>
              </a:ext>
            </a:extLst>
          </p:cNvPr>
          <p:cNvSpPr>
            <a:spLocks noGrp="1"/>
          </p:cNvSpPr>
          <p:nvPr>
            <p:ph sz="quarter" idx="16"/>
          </p:nvPr>
        </p:nvSpPr>
        <p:spPr>
          <a:xfrm>
            <a:off x="648505" y="4020170"/>
            <a:ext cx="1607273" cy="430887"/>
          </a:xfrm>
        </p:spPr>
        <p:txBody>
          <a:bodyPr/>
          <a:lstStyle>
            <a:lvl1pPr marL="0" indent="0">
              <a:buNone/>
              <a:defRPr/>
            </a:lvl1pPr>
          </a:lstStyle>
          <a:p>
            <a:pPr lvl="0"/>
            <a:endParaRPr lang="en-US"/>
          </a:p>
        </p:txBody>
      </p:sp>
      <p:sp>
        <p:nvSpPr>
          <p:cNvPr id="11" name="Content Placeholder 3">
            <a:extLst>
              <a:ext uri="{FF2B5EF4-FFF2-40B4-BE49-F238E27FC236}">
                <a16:creationId xmlns:a16="http://schemas.microsoft.com/office/drawing/2014/main" id="{67833419-7CF4-4E2B-B1A9-95E4913146FF}"/>
              </a:ext>
            </a:extLst>
          </p:cNvPr>
          <p:cNvSpPr>
            <a:spLocks noGrp="1"/>
          </p:cNvSpPr>
          <p:nvPr>
            <p:ph sz="quarter" idx="17"/>
          </p:nvPr>
        </p:nvSpPr>
        <p:spPr>
          <a:xfrm>
            <a:off x="2394997" y="4020169"/>
            <a:ext cx="1607273" cy="430887"/>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E8B220AE-7BF7-4C6C-ADEA-E44D56581C4D}"/>
              </a:ext>
              <a:ext uri="{C183D7F6-B498-43B3-948B-1728B52AA6E4}">
                <adec:decorative xmlns:adec="http://schemas.microsoft.com/office/drawing/2017/decorative" val="1"/>
              </a:ext>
            </a:extLst>
          </p:cNvPr>
          <p:cNvGrpSpPr/>
          <p:nvPr userDrawn="1"/>
        </p:nvGrpSpPr>
        <p:grpSpPr>
          <a:xfrm>
            <a:off x="232138" y="1791310"/>
            <a:ext cx="11756645" cy="4357700"/>
            <a:chOff x="174103" y="1343482"/>
            <a:chExt cx="8817484" cy="3268275"/>
          </a:xfrm>
        </p:grpSpPr>
        <p:sp>
          <p:nvSpPr>
            <p:cNvPr id="12" name="Rectangle 11">
              <a:extLst>
                <a:ext uri="{FF2B5EF4-FFF2-40B4-BE49-F238E27FC236}">
                  <a16:creationId xmlns:a16="http://schemas.microsoft.com/office/drawing/2014/main" id="{6EE04AAD-C1D8-44D4-9249-BE7E998A4831}"/>
                </a:ext>
                <a:ext uri="{C183D7F6-B498-43B3-948B-1728B52AA6E4}">
                  <adec:decorative xmlns:adec="http://schemas.microsoft.com/office/drawing/2017/decorative" val="1"/>
                </a:ext>
              </a:extLst>
            </p:cNvPr>
            <p:cNvSpPr/>
            <p:nvPr userDrawn="1"/>
          </p:nvSpPr>
          <p:spPr bwMode="auto">
            <a:xfrm>
              <a:off x="174103" y="1343482"/>
              <a:ext cx="2889809" cy="551094"/>
            </a:xfrm>
            <a:prstGeom prst="rect">
              <a:avLst/>
            </a:prstGeom>
            <a:solidFill>
              <a:schemeClr val="accent1"/>
            </a:solidFill>
            <a:ln w="76200" cap="flat" cmpd="sng" algn="ctr">
              <a:noFill/>
              <a:prstDash val="solid"/>
            </a:ln>
            <a:effectLst>
              <a:outerShdw blurRad="254000" dist="50800" dir="2700000" sx="101000" sy="101000" algn="tl" rotWithShape="0">
                <a:prstClr val="black">
                  <a:alpha val="17000"/>
                </a:prstClr>
              </a:outerShdw>
            </a:effectLst>
          </p:spPr>
          <p:txBody>
            <a:bodyPr vert="horz" wrap="square" lIns="0" tIns="35674" rIns="0" bIns="35674" numCol="1" rtlCol="0" anchor="ctr" anchorCtr="0" compatLnSpc="1">
              <a:prstTxWarp prst="textNoShape">
                <a:avLst/>
              </a:prstTxWarp>
            </a:bodyPr>
            <a:lstStyle/>
            <a:p>
              <a:pPr marL="0" marR="0" lvl="0" indent="0" algn="ctr" defTabSz="914344" rtl="0" eaLnBrk="1" fontAlgn="auto" latinLnBrk="0" hangingPunct="1">
                <a:lnSpc>
                  <a:spcPct val="90000"/>
                </a:lnSpc>
                <a:spcBef>
                  <a:spcPts val="0"/>
                </a:spcBef>
                <a:spcAft>
                  <a:spcPts val="588"/>
                </a:spcAft>
                <a:buClrTx/>
                <a:buSzTx/>
                <a:buFontTx/>
                <a:buNone/>
                <a:tabLst/>
                <a:defRPr/>
              </a:pPr>
              <a:endParaRPr kumimoji="0" lang="en-US" sz="2133" b="0" i="0" u="none" strike="noStrike" kern="1200" cap="none" spc="0" normalizeH="0" baseline="0" noProof="0">
                <a:ln>
                  <a:noFill/>
                </a:ln>
                <a:solidFill>
                  <a:schemeClr val="bg1"/>
                </a:solidFill>
                <a:effectLst/>
                <a:uLnTx/>
                <a:uFillTx/>
                <a:latin typeface="Segoe UI Semibold"/>
                <a:ea typeface="+mn-ea"/>
                <a:cs typeface="+mn-cs"/>
              </a:endParaRPr>
            </a:p>
          </p:txBody>
        </p:sp>
        <p:sp>
          <p:nvSpPr>
            <p:cNvPr id="13" name="Rectangle 12">
              <a:extLst>
                <a:ext uri="{FF2B5EF4-FFF2-40B4-BE49-F238E27FC236}">
                  <a16:creationId xmlns:a16="http://schemas.microsoft.com/office/drawing/2014/main" id="{C0122CB9-E5B1-4176-9727-08F5EB99BED0}"/>
                </a:ext>
                <a:ext uri="{C183D7F6-B498-43B3-948B-1728B52AA6E4}">
                  <adec:decorative xmlns:adec="http://schemas.microsoft.com/office/drawing/2017/decorative" val="1"/>
                </a:ext>
              </a:extLst>
            </p:cNvPr>
            <p:cNvSpPr/>
            <p:nvPr userDrawn="1"/>
          </p:nvSpPr>
          <p:spPr bwMode="auto">
            <a:xfrm>
              <a:off x="3146794" y="1352776"/>
              <a:ext cx="2889809" cy="541799"/>
            </a:xfrm>
            <a:prstGeom prst="rect">
              <a:avLst/>
            </a:prstGeom>
            <a:solidFill>
              <a:schemeClr val="accent1"/>
            </a:solidFill>
            <a:ln w="76200" cap="flat" cmpd="sng" algn="ctr">
              <a:noFill/>
              <a:prstDash val="solid"/>
            </a:ln>
            <a:effectLst>
              <a:outerShdw blurRad="254000" dist="50800" dir="2700000" sx="101000" sy="101000" algn="tl" rotWithShape="0">
                <a:prstClr val="black">
                  <a:alpha val="17000"/>
                </a:prstClr>
              </a:outerShdw>
            </a:effectLst>
          </p:spPr>
          <p:txBody>
            <a:bodyPr vert="horz" wrap="square" lIns="0" tIns="35674" rIns="0" bIns="35674" numCol="1" rtlCol="0" anchor="ctr" anchorCtr="0" compatLnSpc="1">
              <a:prstTxWarp prst="textNoShape">
                <a:avLst/>
              </a:prstTxWarp>
            </a:bodyPr>
            <a:lstStyle/>
            <a:p>
              <a:pPr marL="0" marR="0" lvl="0" indent="0" algn="ctr" defTabSz="951004" rtl="0" eaLnBrk="1" fontAlgn="base" latinLnBrk="0" hangingPunct="1">
                <a:lnSpc>
                  <a:spcPct val="100000"/>
                </a:lnSpc>
                <a:spcBef>
                  <a:spcPct val="0"/>
                </a:spcBef>
                <a:spcAft>
                  <a:spcPct val="0"/>
                </a:spcAft>
                <a:buClrTx/>
                <a:buSzTx/>
                <a:buFontTx/>
                <a:buNone/>
                <a:tabLst/>
                <a:defRPr/>
              </a:pPr>
              <a:endParaRPr kumimoji="0" lang="en-US" sz="2133" b="0" i="0" u="none" strike="noStrike" kern="0" cap="none" spc="0" normalizeH="0" baseline="0" noProof="0">
                <a:ln>
                  <a:noFill/>
                </a:ln>
                <a:solidFill>
                  <a:schemeClr val="bg1"/>
                </a:solidFill>
                <a:effectLst/>
                <a:uLnTx/>
                <a:uFillTx/>
                <a:latin typeface="Segoe UI Semibold"/>
                <a:ea typeface="+mn-ea"/>
                <a:cs typeface="+mn-cs"/>
              </a:endParaRPr>
            </a:p>
          </p:txBody>
        </p:sp>
        <p:sp>
          <p:nvSpPr>
            <p:cNvPr id="14" name="Rectangle 13">
              <a:extLst>
                <a:ext uri="{FF2B5EF4-FFF2-40B4-BE49-F238E27FC236}">
                  <a16:creationId xmlns:a16="http://schemas.microsoft.com/office/drawing/2014/main" id="{0A43B0A5-6AD2-4BD7-8548-7B3F046079A7}"/>
                </a:ext>
                <a:ext uri="{C183D7F6-B498-43B3-948B-1728B52AA6E4}">
                  <adec:decorative xmlns:adec="http://schemas.microsoft.com/office/drawing/2017/decorative" val="1"/>
                </a:ext>
              </a:extLst>
            </p:cNvPr>
            <p:cNvSpPr/>
            <p:nvPr userDrawn="1"/>
          </p:nvSpPr>
          <p:spPr bwMode="auto">
            <a:xfrm>
              <a:off x="6101778" y="1352777"/>
              <a:ext cx="2889809" cy="541798"/>
            </a:xfrm>
            <a:prstGeom prst="rect">
              <a:avLst/>
            </a:prstGeom>
            <a:solidFill>
              <a:schemeClr val="accent1"/>
            </a:solidFill>
            <a:ln w="76200" cap="flat" cmpd="sng" algn="ctr">
              <a:noFill/>
              <a:prstDash val="solid"/>
            </a:ln>
            <a:effectLst>
              <a:outerShdw blurRad="254000" dist="50800" dir="2700000" sx="101000" sy="101000" algn="tl" rotWithShape="0">
                <a:prstClr val="black">
                  <a:alpha val="17000"/>
                </a:prstClr>
              </a:outerShdw>
            </a:effectLst>
          </p:spPr>
          <p:txBody>
            <a:bodyPr vert="horz" wrap="square" lIns="0" tIns="35674" rIns="0" bIns="35674" numCol="1" rtlCol="0" anchor="ctr" anchorCtr="0" compatLnSpc="1">
              <a:prstTxWarp prst="textNoShape">
                <a:avLst/>
              </a:prstTxWarp>
            </a:bodyPr>
            <a:lstStyle/>
            <a:p>
              <a:pPr marL="0" marR="0" lvl="0" indent="0" algn="ctr" defTabSz="951004" rtl="0" eaLnBrk="1" fontAlgn="base" latinLnBrk="0" hangingPunct="1">
                <a:lnSpc>
                  <a:spcPct val="100000"/>
                </a:lnSpc>
                <a:spcBef>
                  <a:spcPct val="0"/>
                </a:spcBef>
                <a:spcAft>
                  <a:spcPct val="0"/>
                </a:spcAft>
                <a:buClrTx/>
                <a:buSzTx/>
                <a:buFontTx/>
                <a:buNone/>
                <a:tabLst/>
                <a:defRPr/>
              </a:pPr>
              <a:endParaRPr kumimoji="0" lang="en-US" sz="2133" b="0" i="0" u="none" strike="noStrike" kern="0" cap="none" spc="0" normalizeH="0" baseline="0" noProof="0">
                <a:ln>
                  <a:noFill/>
                </a:ln>
                <a:solidFill>
                  <a:schemeClr val="bg1"/>
                </a:solidFill>
                <a:effectLst/>
                <a:uLnTx/>
                <a:uFillTx/>
                <a:latin typeface="Segoe UI Semibold"/>
                <a:ea typeface="+mn-ea"/>
                <a:cs typeface="+mn-cs"/>
              </a:endParaRPr>
            </a:p>
          </p:txBody>
        </p:sp>
        <p:sp>
          <p:nvSpPr>
            <p:cNvPr id="15" name="Rectangle 14">
              <a:extLst>
                <a:ext uri="{FF2B5EF4-FFF2-40B4-BE49-F238E27FC236}">
                  <a16:creationId xmlns:a16="http://schemas.microsoft.com/office/drawing/2014/main" id="{F31481A4-70B4-4736-ADF1-5D8D4F5E0520}"/>
                </a:ext>
                <a:ext uri="{C183D7F6-B498-43B3-948B-1728B52AA6E4}">
                  <adec:decorative xmlns:adec="http://schemas.microsoft.com/office/drawing/2017/decorative" val="1"/>
                </a:ext>
              </a:extLst>
            </p:cNvPr>
            <p:cNvSpPr/>
            <p:nvPr userDrawn="1"/>
          </p:nvSpPr>
          <p:spPr bwMode="auto">
            <a:xfrm>
              <a:off x="174103" y="2053258"/>
              <a:ext cx="2889810" cy="2558499"/>
            </a:xfrm>
            <a:prstGeom prst="rect">
              <a:avLst/>
            </a:prstGeom>
            <a:solidFill>
              <a:schemeClr val="bg1">
                <a:lumMod val="85000"/>
                <a:lumOff val="15000"/>
              </a:schemeClr>
            </a:solidFill>
            <a:ln w="38100" cap="sq">
              <a:solidFill>
                <a:srgbClr val="92D050"/>
              </a:solidFill>
              <a:prstDash val="solid"/>
              <a:miter lim="800000"/>
              <a:headEnd/>
              <a:tailEnd/>
            </a:ln>
            <a:effectLst>
              <a:outerShdw blurRad="63500" sx="101000" sy="101000" algn="ctr" rotWithShape="0">
                <a:prstClr val="black">
                  <a:alpha val="10000"/>
                </a:prstClr>
              </a:outerShdw>
            </a:effectLst>
          </p:spPr>
          <p:txBody>
            <a:bodyPr vert="horz" wrap="square" lIns="274320" tIns="33611" rIns="67222" bIns="33611" numCol="1" anchor="ctr" anchorCtr="0" compatLnSpc="1">
              <a:prstTxWarp prst="textNoShape">
                <a:avLst/>
              </a:prstTxWarp>
            </a:bodyPr>
            <a:lstStyle/>
            <a:p>
              <a:pPr marR="0" lvl="0" algn="l" defTabSz="914296" rtl="0" eaLnBrk="1" fontAlgn="auto" latinLnBrk="0" hangingPunct="1">
                <a:lnSpc>
                  <a:spcPct val="100000"/>
                </a:lnSpc>
                <a:spcBef>
                  <a:spcPts val="0"/>
                </a:spcBef>
                <a:spcAft>
                  <a:spcPts val="0"/>
                </a:spcAft>
                <a:buClrTx/>
                <a:buSzTx/>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mn-cs"/>
              </a:endParaRPr>
            </a:p>
          </p:txBody>
        </p:sp>
        <p:sp>
          <p:nvSpPr>
            <p:cNvPr id="16" name="Rectangle 15">
              <a:extLst>
                <a:ext uri="{FF2B5EF4-FFF2-40B4-BE49-F238E27FC236}">
                  <a16:creationId xmlns:a16="http://schemas.microsoft.com/office/drawing/2014/main" id="{7429A510-FA0F-4CCA-80F4-AD9ADC2C8B56}"/>
                </a:ext>
                <a:ext uri="{C183D7F6-B498-43B3-948B-1728B52AA6E4}">
                  <adec:decorative xmlns:adec="http://schemas.microsoft.com/office/drawing/2017/decorative" val="1"/>
                </a:ext>
              </a:extLst>
            </p:cNvPr>
            <p:cNvSpPr/>
            <p:nvPr userDrawn="1"/>
          </p:nvSpPr>
          <p:spPr bwMode="auto">
            <a:xfrm>
              <a:off x="3146794" y="2062074"/>
              <a:ext cx="2889810" cy="2549683"/>
            </a:xfrm>
            <a:prstGeom prst="rect">
              <a:avLst/>
            </a:prstGeom>
            <a:solidFill>
              <a:schemeClr val="bg1">
                <a:lumMod val="85000"/>
                <a:lumOff val="15000"/>
              </a:schemeClr>
            </a:solidFill>
            <a:ln w="38100" cap="sq">
              <a:solidFill>
                <a:schemeClr val="accent2"/>
              </a:solidFill>
              <a:prstDash val="solid"/>
              <a:miter lim="800000"/>
              <a:headEnd/>
              <a:tailEnd/>
            </a:ln>
            <a:effectLst>
              <a:outerShdw blurRad="63500" sx="101000" sy="101000" algn="ctr" rotWithShape="0">
                <a:prstClr val="black">
                  <a:alpha val="10000"/>
                </a:prstClr>
              </a:outerShdw>
            </a:effectLst>
          </p:spPr>
          <p:txBody>
            <a:bodyPr vert="horz" wrap="square" lIns="274320" tIns="33611" rIns="67222" bIns="33611" numCol="1" anchor="ctr" anchorCtr="0" compatLnSpc="1">
              <a:prstTxWarp prst="textNoShape">
                <a:avLst/>
              </a:prstTxWarp>
            </a:bodyPr>
            <a:lstStyle/>
            <a:p>
              <a:pPr marL="228594" marR="0" lvl="0" indent="-228594" algn="l" defTabSz="91429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 name="Rectangle 23">
              <a:extLst>
                <a:ext uri="{FF2B5EF4-FFF2-40B4-BE49-F238E27FC236}">
                  <a16:creationId xmlns:a16="http://schemas.microsoft.com/office/drawing/2014/main" id="{773888AD-A649-47D0-A46B-C1D448E881C5}"/>
                </a:ext>
                <a:ext uri="{C183D7F6-B498-43B3-948B-1728B52AA6E4}">
                  <adec:decorative xmlns:adec="http://schemas.microsoft.com/office/drawing/2017/decorative" val="1"/>
                </a:ext>
              </a:extLst>
            </p:cNvPr>
            <p:cNvSpPr/>
            <p:nvPr/>
          </p:nvSpPr>
          <p:spPr bwMode="auto">
            <a:xfrm>
              <a:off x="6101778" y="2062074"/>
              <a:ext cx="2889809" cy="2549683"/>
            </a:xfrm>
            <a:prstGeom prst="rect">
              <a:avLst/>
            </a:prstGeom>
            <a:solidFill>
              <a:schemeClr val="bg1">
                <a:lumMod val="85000"/>
                <a:lumOff val="15000"/>
              </a:schemeClr>
            </a:solidFill>
            <a:ln w="38100" cap="sq">
              <a:solidFill>
                <a:schemeClr val="accent1"/>
              </a:solidFill>
              <a:prstDash val="solid"/>
              <a:miter lim="800000"/>
              <a:headEnd/>
              <a:tailEnd/>
            </a:ln>
            <a:effectLst>
              <a:outerShdw blurRad="63500" sx="101000" sy="101000" algn="ctr" rotWithShape="0">
                <a:prstClr val="black">
                  <a:alpha val="10000"/>
                </a:prstClr>
              </a:outerShdw>
            </a:effectLst>
          </p:spPr>
          <p:txBody>
            <a:bodyPr vert="horz" wrap="square" lIns="274320" tIns="33611" rIns="67222" bIns="33611" numCol="1" anchor="ctr" anchorCtr="0" compatLnSpc="1">
              <a:prstTxWarp prst="textNoShape">
                <a:avLst/>
              </a:prstTxWarp>
            </a:bodyPr>
            <a:lstStyle/>
            <a:p>
              <a:pPr marR="0" lvl="0" algn="l" defTabSz="914344"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grpSp>
    </p:spTree>
    <p:extLst>
      <p:ext uri="{BB962C8B-B14F-4D97-AF65-F5344CB8AC3E}">
        <p14:creationId xmlns:p14="http://schemas.microsoft.com/office/powerpoint/2010/main" val="979823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childTnLst>
                                </p:cTn>
                              </p:par>
                              <p:par>
                                <p:cTn id="8" presetID="64" presetClass="path" presetSubtype="0" decel="100000" fill="hold" grpId="1" nodeType="withEffect">
                                  <p:stCondLst>
                                    <p:cond delay="0"/>
                                  </p:stCondLst>
                                  <p:childTnLst>
                                    <p:animMotion origin="layout" path="M 4.16667E-7 0.04051 L 4.16667E-7 -3.7037E-7 " pathEditMode="relative" rAng="0" ptsTypes="AA">
                                      <p:cBhvr>
                                        <p:cTn id="9" dur="600" fill="hold"/>
                                        <p:tgtEl>
                                          <p:spTgt spid="2"/>
                                        </p:tgtEl>
                                        <p:attrNameLst>
                                          <p:attrName>ppt_x</p:attrName>
                                          <p:attrName>ppt_y</p:attrName>
                                        </p:attrNameLst>
                                      </p:cBhvr>
                                      <p:rCtr x="0" y="-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4200" y="591554"/>
            <a:ext cx="11018520" cy="553999"/>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3651AB54-2849-4AF9-84B5-4D9094363E27}"/>
              </a:ext>
            </a:extLst>
          </p:cNvPr>
          <p:cNvSpPr>
            <a:spLocks noGrp="1"/>
          </p:cNvSpPr>
          <p:nvPr>
            <p:ph sz="quarter" idx="10"/>
          </p:nvPr>
        </p:nvSpPr>
        <p:spPr>
          <a:xfrm>
            <a:off x="924985" y="1682751"/>
            <a:ext cx="1528849" cy="430887"/>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2C7C4DB5-2F2B-4145-BB28-75DBAD7B78AC}"/>
              </a:ext>
            </a:extLst>
          </p:cNvPr>
          <p:cNvSpPr>
            <a:spLocks noGrp="1"/>
          </p:cNvSpPr>
          <p:nvPr>
            <p:ph sz="quarter" idx="11"/>
          </p:nvPr>
        </p:nvSpPr>
        <p:spPr>
          <a:xfrm>
            <a:off x="2733209" y="1682751"/>
            <a:ext cx="1528849" cy="430887"/>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B94E932C-EE5A-4D2A-ACBC-B083250513EE}"/>
              </a:ext>
            </a:extLst>
          </p:cNvPr>
          <p:cNvSpPr>
            <a:spLocks noGrp="1"/>
          </p:cNvSpPr>
          <p:nvPr>
            <p:ph sz="quarter" idx="12"/>
          </p:nvPr>
        </p:nvSpPr>
        <p:spPr>
          <a:xfrm>
            <a:off x="924985" y="2735083"/>
            <a:ext cx="1528849" cy="430887"/>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B61566EE-0143-441C-9435-7EB5B103D29F}"/>
              </a:ext>
            </a:extLst>
          </p:cNvPr>
          <p:cNvSpPr>
            <a:spLocks noGrp="1"/>
          </p:cNvSpPr>
          <p:nvPr>
            <p:ph sz="quarter" idx="13"/>
          </p:nvPr>
        </p:nvSpPr>
        <p:spPr>
          <a:xfrm>
            <a:off x="2733209" y="2735083"/>
            <a:ext cx="1528849" cy="430887"/>
          </a:xfrm>
        </p:spPr>
        <p:txBody>
          <a:bodyPr/>
          <a:lstStyle>
            <a:lvl1pPr marL="0" indent="0">
              <a:buNone/>
              <a:defRPr/>
            </a:lvl1pPr>
          </a:lstStyle>
          <a:p>
            <a:pPr lvl="0"/>
            <a:endParaRPr lang="en-US"/>
          </a:p>
        </p:txBody>
      </p:sp>
      <p:sp>
        <p:nvSpPr>
          <p:cNvPr id="8" name="Content Placeholder 3">
            <a:extLst>
              <a:ext uri="{FF2B5EF4-FFF2-40B4-BE49-F238E27FC236}">
                <a16:creationId xmlns:a16="http://schemas.microsoft.com/office/drawing/2014/main" id="{17E6C1C9-5D31-4161-A406-5217B7C9F6EB}"/>
              </a:ext>
            </a:extLst>
          </p:cNvPr>
          <p:cNvSpPr>
            <a:spLocks noGrp="1"/>
          </p:cNvSpPr>
          <p:nvPr>
            <p:ph sz="quarter" idx="14"/>
          </p:nvPr>
        </p:nvSpPr>
        <p:spPr>
          <a:xfrm>
            <a:off x="924985" y="3787415"/>
            <a:ext cx="1528849" cy="430887"/>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9970B4F8-AE26-45DA-AAF6-00024771F50F}"/>
              </a:ext>
            </a:extLst>
          </p:cNvPr>
          <p:cNvSpPr>
            <a:spLocks noGrp="1"/>
          </p:cNvSpPr>
          <p:nvPr>
            <p:ph sz="quarter" idx="15"/>
          </p:nvPr>
        </p:nvSpPr>
        <p:spPr>
          <a:xfrm>
            <a:off x="2733209" y="3787415"/>
            <a:ext cx="1528849" cy="430887"/>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4D8D9045-5C4A-439C-BBE8-A524C423B7EC}"/>
              </a:ext>
            </a:extLst>
          </p:cNvPr>
          <p:cNvSpPr>
            <a:spLocks noGrp="1"/>
          </p:cNvSpPr>
          <p:nvPr>
            <p:ph sz="quarter" idx="16"/>
          </p:nvPr>
        </p:nvSpPr>
        <p:spPr>
          <a:xfrm>
            <a:off x="1035588" y="4828291"/>
            <a:ext cx="1528849" cy="430887"/>
          </a:xfrm>
        </p:spPr>
        <p:txBody>
          <a:bodyPr/>
          <a:lstStyle>
            <a:lvl1pPr marL="0" indent="0">
              <a:buNone/>
              <a:defRPr/>
            </a:lvl1pPr>
          </a:lstStyle>
          <a:p>
            <a:pPr lvl="0"/>
            <a:endParaRPr lang="en-US"/>
          </a:p>
        </p:txBody>
      </p:sp>
      <p:sp>
        <p:nvSpPr>
          <p:cNvPr id="11" name="Content Placeholder 3">
            <a:extLst>
              <a:ext uri="{FF2B5EF4-FFF2-40B4-BE49-F238E27FC236}">
                <a16:creationId xmlns:a16="http://schemas.microsoft.com/office/drawing/2014/main" id="{3081C1F1-FCB9-44C6-9D57-CF101913128F}"/>
              </a:ext>
            </a:extLst>
          </p:cNvPr>
          <p:cNvSpPr>
            <a:spLocks noGrp="1"/>
          </p:cNvSpPr>
          <p:nvPr>
            <p:ph sz="quarter" idx="17"/>
          </p:nvPr>
        </p:nvSpPr>
        <p:spPr>
          <a:xfrm>
            <a:off x="2843812" y="4828291"/>
            <a:ext cx="1528849" cy="430887"/>
          </a:xfrm>
        </p:spPr>
        <p:txBody>
          <a:bodyPr/>
          <a:lstStyle>
            <a:lvl1pPr marL="0" indent="0">
              <a:buNone/>
              <a:defRPr/>
            </a:lvl1pPr>
          </a:lstStyle>
          <a:p>
            <a:pPr lvl="0"/>
            <a:endParaRPr lang="en-US"/>
          </a:p>
        </p:txBody>
      </p:sp>
    </p:spTree>
    <p:extLst>
      <p:ext uri="{BB962C8B-B14F-4D97-AF65-F5344CB8AC3E}">
        <p14:creationId xmlns:p14="http://schemas.microsoft.com/office/powerpoint/2010/main" val="3716394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childTnLst>
                                </p:cTn>
                              </p:par>
                              <p:par>
                                <p:cTn id="8" presetID="64" presetClass="path" presetSubtype="0" decel="100000" fill="hold" grpId="1" nodeType="withEffect">
                                  <p:stCondLst>
                                    <p:cond delay="0"/>
                                  </p:stCondLst>
                                  <p:childTnLst>
                                    <p:animMotion origin="layout" path="M 4.16667E-7 0.04051 L 4.16667E-7 -3.7037E-7 " pathEditMode="relative" rAng="0" ptsTypes="AA">
                                      <p:cBhvr>
                                        <p:cTn id="9" dur="600" fill="hold"/>
                                        <p:tgtEl>
                                          <p:spTgt spid="2"/>
                                        </p:tgtEl>
                                        <p:attrNameLst>
                                          <p:attrName>ppt_x</p:attrName>
                                          <p:attrName>ppt_y</p:attrName>
                                        </p:attrNameLst>
                                      </p:cBhvr>
                                      <p:rCtr x="0" y="-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4200" y="591554"/>
            <a:ext cx="11018520" cy="553999"/>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13ECA665-AEB0-4B77-BFF5-8ABC133BF3EC}"/>
              </a:ext>
            </a:extLst>
          </p:cNvPr>
          <p:cNvSpPr>
            <a:spLocks noGrp="1"/>
          </p:cNvSpPr>
          <p:nvPr>
            <p:ph sz="quarter" idx="10"/>
          </p:nvPr>
        </p:nvSpPr>
        <p:spPr>
          <a:xfrm>
            <a:off x="757767" y="1801285"/>
            <a:ext cx="1287780" cy="430887"/>
          </a:xfrm>
        </p:spPr>
        <p:txBody>
          <a:bodyPr/>
          <a:lstStyle>
            <a:lvl1pPr marL="0" indent="0">
              <a:buNone/>
              <a:defRPr/>
            </a:lvl1pPr>
          </a:lstStyle>
          <a:p>
            <a:pPr lvl="0"/>
            <a:endParaRPr lang="en-US"/>
          </a:p>
        </p:txBody>
      </p:sp>
      <p:sp>
        <p:nvSpPr>
          <p:cNvPr id="5" name="Content Placeholder 3">
            <a:extLst>
              <a:ext uri="{FF2B5EF4-FFF2-40B4-BE49-F238E27FC236}">
                <a16:creationId xmlns:a16="http://schemas.microsoft.com/office/drawing/2014/main" id="{2D3EFC67-2B81-4142-B67B-70DB98AAF840}"/>
              </a:ext>
            </a:extLst>
          </p:cNvPr>
          <p:cNvSpPr>
            <a:spLocks noGrp="1"/>
          </p:cNvSpPr>
          <p:nvPr>
            <p:ph sz="quarter" idx="11"/>
          </p:nvPr>
        </p:nvSpPr>
        <p:spPr>
          <a:xfrm>
            <a:off x="2302087" y="1801285"/>
            <a:ext cx="1287780" cy="430887"/>
          </a:xfrm>
        </p:spPr>
        <p:txBody>
          <a:bodyPr/>
          <a:lstStyle>
            <a:lvl1pPr marL="0" indent="0">
              <a:buNone/>
              <a:defRPr/>
            </a:lvl1pPr>
          </a:lstStyle>
          <a:p>
            <a:pPr lvl="0"/>
            <a:endParaRPr lang="en-US"/>
          </a:p>
        </p:txBody>
      </p:sp>
      <p:sp>
        <p:nvSpPr>
          <p:cNvPr id="6" name="Content Placeholder 3">
            <a:extLst>
              <a:ext uri="{FF2B5EF4-FFF2-40B4-BE49-F238E27FC236}">
                <a16:creationId xmlns:a16="http://schemas.microsoft.com/office/drawing/2014/main" id="{F45937A9-5D5C-40C2-86D9-D030C8813538}"/>
              </a:ext>
            </a:extLst>
          </p:cNvPr>
          <p:cNvSpPr>
            <a:spLocks noGrp="1"/>
          </p:cNvSpPr>
          <p:nvPr>
            <p:ph sz="quarter" idx="12"/>
          </p:nvPr>
        </p:nvSpPr>
        <p:spPr>
          <a:xfrm>
            <a:off x="757767" y="2573445"/>
            <a:ext cx="1287780" cy="430887"/>
          </a:xfrm>
        </p:spPr>
        <p:txBody>
          <a:bodyPr/>
          <a:lstStyle>
            <a:lvl1pPr marL="0" indent="0">
              <a:buNone/>
              <a:defRPr/>
            </a:lvl1pPr>
          </a:lstStyle>
          <a:p>
            <a:pPr lvl="0"/>
            <a:endParaRPr lang="en-US"/>
          </a:p>
        </p:txBody>
      </p:sp>
      <p:sp>
        <p:nvSpPr>
          <p:cNvPr id="7" name="Content Placeholder 3">
            <a:extLst>
              <a:ext uri="{FF2B5EF4-FFF2-40B4-BE49-F238E27FC236}">
                <a16:creationId xmlns:a16="http://schemas.microsoft.com/office/drawing/2014/main" id="{158FB87C-944B-4640-BD3E-8E28CD4AC26F}"/>
              </a:ext>
            </a:extLst>
          </p:cNvPr>
          <p:cNvSpPr>
            <a:spLocks noGrp="1"/>
          </p:cNvSpPr>
          <p:nvPr>
            <p:ph sz="quarter" idx="13"/>
          </p:nvPr>
        </p:nvSpPr>
        <p:spPr>
          <a:xfrm>
            <a:off x="2302087" y="2573445"/>
            <a:ext cx="1287780" cy="430887"/>
          </a:xfrm>
        </p:spPr>
        <p:txBody>
          <a:bodyPr/>
          <a:lstStyle>
            <a:lvl1pPr marL="0" indent="0">
              <a:buNone/>
              <a:defRPr/>
            </a:lvl1pPr>
          </a:lstStyle>
          <a:p>
            <a:pPr lvl="0"/>
            <a:endParaRPr lang="en-US"/>
          </a:p>
        </p:txBody>
      </p:sp>
      <p:sp>
        <p:nvSpPr>
          <p:cNvPr id="8" name="Content Placeholder 3">
            <a:extLst>
              <a:ext uri="{FF2B5EF4-FFF2-40B4-BE49-F238E27FC236}">
                <a16:creationId xmlns:a16="http://schemas.microsoft.com/office/drawing/2014/main" id="{93B03B68-7794-47E4-92DA-3A4E5A7732BE}"/>
              </a:ext>
            </a:extLst>
          </p:cNvPr>
          <p:cNvSpPr>
            <a:spLocks noGrp="1"/>
          </p:cNvSpPr>
          <p:nvPr>
            <p:ph sz="quarter" idx="14"/>
          </p:nvPr>
        </p:nvSpPr>
        <p:spPr>
          <a:xfrm>
            <a:off x="757767" y="3345604"/>
            <a:ext cx="1287780" cy="430887"/>
          </a:xfrm>
        </p:spPr>
        <p:txBody>
          <a:bodyPr/>
          <a:lstStyle>
            <a:lvl1pPr marL="0" indent="0">
              <a:buNone/>
              <a:defRPr/>
            </a:lvl1pPr>
          </a:lstStyle>
          <a:p>
            <a:pPr lvl="0"/>
            <a:endParaRPr lang="en-US"/>
          </a:p>
        </p:txBody>
      </p:sp>
      <p:sp>
        <p:nvSpPr>
          <p:cNvPr id="9" name="Content Placeholder 3">
            <a:extLst>
              <a:ext uri="{FF2B5EF4-FFF2-40B4-BE49-F238E27FC236}">
                <a16:creationId xmlns:a16="http://schemas.microsoft.com/office/drawing/2014/main" id="{530CEE1E-2A4E-4202-AC65-884D63CA83EB}"/>
              </a:ext>
            </a:extLst>
          </p:cNvPr>
          <p:cNvSpPr>
            <a:spLocks noGrp="1"/>
          </p:cNvSpPr>
          <p:nvPr>
            <p:ph sz="quarter" idx="15"/>
          </p:nvPr>
        </p:nvSpPr>
        <p:spPr>
          <a:xfrm>
            <a:off x="2302087" y="3345604"/>
            <a:ext cx="1287780" cy="430887"/>
          </a:xfrm>
        </p:spPr>
        <p:txBody>
          <a:bodyPr/>
          <a:lstStyle>
            <a:lvl1pPr marL="0" indent="0">
              <a:buNone/>
              <a:defRPr/>
            </a:lvl1pPr>
          </a:lstStyle>
          <a:p>
            <a:pPr lvl="0"/>
            <a:endParaRPr lang="en-US"/>
          </a:p>
        </p:txBody>
      </p:sp>
      <p:sp>
        <p:nvSpPr>
          <p:cNvPr id="10" name="Content Placeholder 3">
            <a:extLst>
              <a:ext uri="{FF2B5EF4-FFF2-40B4-BE49-F238E27FC236}">
                <a16:creationId xmlns:a16="http://schemas.microsoft.com/office/drawing/2014/main" id="{4EDBC136-8C4F-4D96-BF43-0961E034BCD3}"/>
              </a:ext>
            </a:extLst>
          </p:cNvPr>
          <p:cNvSpPr>
            <a:spLocks noGrp="1"/>
          </p:cNvSpPr>
          <p:nvPr>
            <p:ph sz="quarter" idx="16"/>
          </p:nvPr>
        </p:nvSpPr>
        <p:spPr>
          <a:xfrm>
            <a:off x="811954" y="4117765"/>
            <a:ext cx="1287780" cy="430887"/>
          </a:xfrm>
        </p:spPr>
        <p:txBody>
          <a:bodyPr/>
          <a:lstStyle>
            <a:lvl1pPr marL="0" indent="0">
              <a:buNone/>
              <a:defRPr/>
            </a:lvl1pPr>
          </a:lstStyle>
          <a:p>
            <a:pPr lvl="0"/>
            <a:endParaRPr lang="en-US"/>
          </a:p>
        </p:txBody>
      </p:sp>
      <p:sp>
        <p:nvSpPr>
          <p:cNvPr id="11" name="Content Placeholder 3">
            <a:extLst>
              <a:ext uri="{FF2B5EF4-FFF2-40B4-BE49-F238E27FC236}">
                <a16:creationId xmlns:a16="http://schemas.microsoft.com/office/drawing/2014/main" id="{3391DEDD-3620-4684-A231-6C31A667A738}"/>
              </a:ext>
            </a:extLst>
          </p:cNvPr>
          <p:cNvSpPr>
            <a:spLocks noGrp="1"/>
          </p:cNvSpPr>
          <p:nvPr>
            <p:ph sz="quarter" idx="17"/>
          </p:nvPr>
        </p:nvSpPr>
        <p:spPr>
          <a:xfrm>
            <a:off x="2356274" y="4117765"/>
            <a:ext cx="1287780" cy="430887"/>
          </a:xfrm>
        </p:spPr>
        <p:txBody>
          <a:bodyPr/>
          <a:lstStyle>
            <a:lvl1pPr marL="0" indent="0">
              <a:buNone/>
              <a:defRPr/>
            </a:lvl1pPr>
          </a:lstStyle>
          <a:p>
            <a:pPr lvl="0"/>
            <a:endParaRPr lang="en-US"/>
          </a:p>
        </p:txBody>
      </p:sp>
      <p:sp>
        <p:nvSpPr>
          <p:cNvPr id="12" name="Content Placeholder 3">
            <a:extLst>
              <a:ext uri="{FF2B5EF4-FFF2-40B4-BE49-F238E27FC236}">
                <a16:creationId xmlns:a16="http://schemas.microsoft.com/office/drawing/2014/main" id="{BF674927-F052-4FAB-9E30-4EBDE59C4D59}"/>
              </a:ext>
            </a:extLst>
          </p:cNvPr>
          <p:cNvSpPr>
            <a:spLocks noGrp="1"/>
          </p:cNvSpPr>
          <p:nvPr>
            <p:ph sz="quarter" idx="18"/>
          </p:nvPr>
        </p:nvSpPr>
        <p:spPr>
          <a:xfrm>
            <a:off x="811954" y="4889925"/>
            <a:ext cx="1287780" cy="430887"/>
          </a:xfrm>
        </p:spPr>
        <p:txBody>
          <a:bodyPr/>
          <a:lstStyle>
            <a:lvl1pPr marL="0" indent="0">
              <a:buNone/>
              <a:defRPr/>
            </a:lvl1pPr>
          </a:lstStyle>
          <a:p>
            <a:pPr lvl="0"/>
            <a:endParaRPr lang="en-US"/>
          </a:p>
        </p:txBody>
      </p:sp>
      <p:sp>
        <p:nvSpPr>
          <p:cNvPr id="13" name="Content Placeholder 3">
            <a:extLst>
              <a:ext uri="{FF2B5EF4-FFF2-40B4-BE49-F238E27FC236}">
                <a16:creationId xmlns:a16="http://schemas.microsoft.com/office/drawing/2014/main" id="{CAC4CF7E-581A-4C0C-9079-B94D624FB69F}"/>
              </a:ext>
            </a:extLst>
          </p:cNvPr>
          <p:cNvSpPr>
            <a:spLocks noGrp="1"/>
          </p:cNvSpPr>
          <p:nvPr>
            <p:ph sz="quarter" idx="19"/>
          </p:nvPr>
        </p:nvSpPr>
        <p:spPr>
          <a:xfrm>
            <a:off x="2356274" y="4889925"/>
            <a:ext cx="1287780" cy="430887"/>
          </a:xfrm>
        </p:spPr>
        <p:txBody>
          <a:bodyPr/>
          <a:lstStyle>
            <a:lvl1pPr marL="0" indent="0">
              <a:buNone/>
              <a:defRPr/>
            </a:lvl1pPr>
          </a:lstStyle>
          <a:p>
            <a:pPr lvl="0"/>
            <a:endParaRPr lang="en-US"/>
          </a:p>
        </p:txBody>
      </p:sp>
      <p:sp>
        <p:nvSpPr>
          <p:cNvPr id="14" name="Content Placeholder 3">
            <a:extLst>
              <a:ext uri="{FF2B5EF4-FFF2-40B4-BE49-F238E27FC236}">
                <a16:creationId xmlns:a16="http://schemas.microsoft.com/office/drawing/2014/main" id="{346CDB25-76B2-4809-B3DE-1D2B85FECAD8}"/>
              </a:ext>
            </a:extLst>
          </p:cNvPr>
          <p:cNvSpPr>
            <a:spLocks noGrp="1"/>
          </p:cNvSpPr>
          <p:nvPr>
            <p:ph sz="quarter" idx="20"/>
          </p:nvPr>
        </p:nvSpPr>
        <p:spPr>
          <a:xfrm>
            <a:off x="3846407" y="1814409"/>
            <a:ext cx="1287780" cy="430887"/>
          </a:xfrm>
        </p:spPr>
        <p:txBody>
          <a:bodyPr/>
          <a:lstStyle>
            <a:lvl1pPr marL="0" indent="0">
              <a:buNone/>
              <a:defRPr/>
            </a:lvl1pPr>
          </a:lstStyle>
          <a:p>
            <a:pPr lvl="0"/>
            <a:endParaRPr lang="en-US"/>
          </a:p>
        </p:txBody>
      </p:sp>
      <p:sp>
        <p:nvSpPr>
          <p:cNvPr id="15" name="Content Placeholder 3">
            <a:extLst>
              <a:ext uri="{FF2B5EF4-FFF2-40B4-BE49-F238E27FC236}">
                <a16:creationId xmlns:a16="http://schemas.microsoft.com/office/drawing/2014/main" id="{519D6EAB-EED6-469F-8A28-2AF8EBCDC800}"/>
              </a:ext>
            </a:extLst>
          </p:cNvPr>
          <p:cNvSpPr>
            <a:spLocks noGrp="1"/>
          </p:cNvSpPr>
          <p:nvPr>
            <p:ph sz="quarter" idx="21"/>
          </p:nvPr>
        </p:nvSpPr>
        <p:spPr>
          <a:xfrm>
            <a:off x="5390727" y="1814409"/>
            <a:ext cx="1287780" cy="430887"/>
          </a:xfrm>
        </p:spPr>
        <p:txBody>
          <a:bodyPr/>
          <a:lstStyle>
            <a:lvl1pPr marL="0" indent="0">
              <a:buNone/>
              <a:defRPr/>
            </a:lvl1pPr>
          </a:lstStyle>
          <a:p>
            <a:pPr lvl="0"/>
            <a:endParaRPr lang="en-US"/>
          </a:p>
        </p:txBody>
      </p:sp>
      <p:sp>
        <p:nvSpPr>
          <p:cNvPr id="41" name="Content Placeholder 40">
            <a:extLst>
              <a:ext uri="{FF2B5EF4-FFF2-40B4-BE49-F238E27FC236}">
                <a16:creationId xmlns:a16="http://schemas.microsoft.com/office/drawing/2014/main" id="{2BE3CE17-50DD-4014-8A1C-B0AD76FCF77E}"/>
              </a:ext>
            </a:extLst>
          </p:cNvPr>
          <p:cNvSpPr>
            <a:spLocks noGrp="1"/>
          </p:cNvSpPr>
          <p:nvPr>
            <p:ph sz="quarter" idx="22"/>
          </p:nvPr>
        </p:nvSpPr>
        <p:spPr>
          <a:xfrm>
            <a:off x="4275668" y="4889501"/>
            <a:ext cx="1544320" cy="430887"/>
          </a:xfrm>
        </p:spPr>
        <p:txBody>
          <a:bodyPr/>
          <a:lstStyle>
            <a:lvl1pPr marL="0" indent="0">
              <a:buNone/>
              <a:defRPr/>
            </a:lvl1pPr>
          </a:lstStyle>
          <a:p>
            <a:pPr lvl="0"/>
            <a:endParaRPr lang="en-US"/>
          </a:p>
        </p:txBody>
      </p:sp>
      <p:sp>
        <p:nvSpPr>
          <p:cNvPr id="42" name="Content Placeholder 40">
            <a:extLst>
              <a:ext uri="{FF2B5EF4-FFF2-40B4-BE49-F238E27FC236}">
                <a16:creationId xmlns:a16="http://schemas.microsoft.com/office/drawing/2014/main" id="{F3B9CE61-4108-4BCE-AB5E-05099B03FBF9}"/>
              </a:ext>
            </a:extLst>
          </p:cNvPr>
          <p:cNvSpPr>
            <a:spLocks noGrp="1"/>
          </p:cNvSpPr>
          <p:nvPr>
            <p:ph sz="quarter" idx="23"/>
          </p:nvPr>
        </p:nvSpPr>
        <p:spPr>
          <a:xfrm>
            <a:off x="5986707" y="4951479"/>
            <a:ext cx="1544320" cy="430887"/>
          </a:xfrm>
        </p:spPr>
        <p:txBody>
          <a:bodyPr/>
          <a:lstStyle>
            <a:lvl1pPr marL="0" indent="0">
              <a:buNone/>
              <a:defRPr/>
            </a:lvl1pPr>
          </a:lstStyle>
          <a:p>
            <a:pPr lvl="0"/>
            <a:endParaRPr lang="en-US"/>
          </a:p>
        </p:txBody>
      </p:sp>
      <p:sp>
        <p:nvSpPr>
          <p:cNvPr id="43" name="Content Placeholder 40">
            <a:extLst>
              <a:ext uri="{FF2B5EF4-FFF2-40B4-BE49-F238E27FC236}">
                <a16:creationId xmlns:a16="http://schemas.microsoft.com/office/drawing/2014/main" id="{BF32B2B9-E4CA-414A-A893-07EDB5C96816}"/>
              </a:ext>
            </a:extLst>
          </p:cNvPr>
          <p:cNvSpPr>
            <a:spLocks noGrp="1"/>
          </p:cNvSpPr>
          <p:nvPr>
            <p:ph sz="quarter" idx="24"/>
          </p:nvPr>
        </p:nvSpPr>
        <p:spPr>
          <a:xfrm>
            <a:off x="7697745" y="4951058"/>
            <a:ext cx="1544320" cy="430887"/>
          </a:xfrm>
        </p:spPr>
        <p:txBody>
          <a:bodyPr/>
          <a:lstStyle>
            <a:lvl1pPr marL="0" indent="0">
              <a:buNone/>
              <a:defRPr/>
            </a:lvl1pPr>
          </a:lstStyle>
          <a:p>
            <a:pPr lvl="0"/>
            <a:endParaRPr lang="en-US"/>
          </a:p>
        </p:txBody>
      </p:sp>
      <p:sp>
        <p:nvSpPr>
          <p:cNvPr id="44" name="Content Placeholder 40">
            <a:extLst>
              <a:ext uri="{FF2B5EF4-FFF2-40B4-BE49-F238E27FC236}">
                <a16:creationId xmlns:a16="http://schemas.microsoft.com/office/drawing/2014/main" id="{5DA9B278-1705-402D-9459-3BECC3B60340}"/>
              </a:ext>
            </a:extLst>
          </p:cNvPr>
          <p:cNvSpPr>
            <a:spLocks noGrp="1"/>
          </p:cNvSpPr>
          <p:nvPr>
            <p:ph sz="quarter" idx="25"/>
          </p:nvPr>
        </p:nvSpPr>
        <p:spPr>
          <a:xfrm>
            <a:off x="9408784" y="5013037"/>
            <a:ext cx="1544320" cy="430887"/>
          </a:xfrm>
        </p:spPr>
        <p:txBody>
          <a:bodyPr/>
          <a:lstStyle>
            <a:lvl1pPr marL="0" indent="0">
              <a:buNone/>
              <a:defRPr/>
            </a:lvl1pPr>
          </a:lstStyle>
          <a:p>
            <a:pPr lvl="0"/>
            <a:endParaRPr lang="en-US"/>
          </a:p>
        </p:txBody>
      </p:sp>
      <p:grpSp>
        <p:nvGrpSpPr>
          <p:cNvPr id="3" name="Group 2">
            <a:extLst>
              <a:ext uri="{FF2B5EF4-FFF2-40B4-BE49-F238E27FC236}">
                <a16:creationId xmlns:a16="http://schemas.microsoft.com/office/drawing/2014/main" id="{E93CC96F-0B90-4402-8DE1-7791305E22F0}"/>
              </a:ext>
              <a:ext uri="{C183D7F6-B498-43B3-948B-1728B52AA6E4}">
                <adec:decorative xmlns:adec="http://schemas.microsoft.com/office/drawing/2017/decorative" val="1"/>
              </a:ext>
            </a:extLst>
          </p:cNvPr>
          <p:cNvGrpSpPr/>
          <p:nvPr userDrawn="1"/>
        </p:nvGrpSpPr>
        <p:grpSpPr>
          <a:xfrm>
            <a:off x="770132" y="2027364"/>
            <a:ext cx="10800333" cy="2701201"/>
            <a:chOff x="577599" y="1520522"/>
            <a:chExt cx="8100250" cy="2025901"/>
          </a:xfrm>
        </p:grpSpPr>
        <p:sp>
          <p:nvSpPr>
            <p:cNvPr id="32" name="Rectangle 31">
              <a:extLst>
                <a:ext uri="{FF2B5EF4-FFF2-40B4-BE49-F238E27FC236}">
                  <a16:creationId xmlns:a16="http://schemas.microsoft.com/office/drawing/2014/main" id="{169ABD7B-07EC-410B-8A12-4A8AA2E7DB3A}"/>
                </a:ext>
                <a:ext uri="{C183D7F6-B498-43B3-948B-1728B52AA6E4}">
                  <adec:decorative xmlns:adec="http://schemas.microsoft.com/office/drawing/2017/decorative" val="1"/>
                </a:ext>
              </a:extLst>
            </p:cNvPr>
            <p:cNvSpPr/>
            <p:nvPr userDrawn="1"/>
          </p:nvSpPr>
          <p:spPr bwMode="auto">
            <a:xfrm>
              <a:off x="577599" y="2024333"/>
              <a:ext cx="1976974" cy="1522090"/>
            </a:xfrm>
            <a:prstGeom prst="rect">
              <a:avLst/>
            </a:prstGeom>
            <a:solidFill>
              <a:schemeClr val="tx1">
                <a:alpha val="10000"/>
              </a:schemeClr>
            </a:solidFill>
            <a:ln w="12700">
              <a:solidFill>
                <a:schemeClr val="bg1">
                  <a:lumMod val="75000"/>
                  <a:lumOff val="2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US" sz="2000">
                <a:solidFill>
                  <a:srgbClr val="50E6FF"/>
                </a:solidFill>
                <a:latin typeface="Segoe UI Semibold"/>
                <a:cs typeface="Segoe UI" pitchFamily="34" charset="0"/>
              </a:endParaRPr>
            </a:p>
          </p:txBody>
        </p:sp>
        <p:sp>
          <p:nvSpPr>
            <p:cNvPr id="33" name="Rectangle 32">
              <a:extLst>
                <a:ext uri="{FF2B5EF4-FFF2-40B4-BE49-F238E27FC236}">
                  <a16:creationId xmlns:a16="http://schemas.microsoft.com/office/drawing/2014/main" id="{B4911FCB-081B-47B6-9096-C3594ADEF1FA}"/>
                </a:ext>
                <a:ext uri="{C183D7F6-B498-43B3-948B-1728B52AA6E4}">
                  <adec:decorative xmlns:adec="http://schemas.microsoft.com/office/drawing/2017/decorative" val="1"/>
                </a:ext>
              </a:extLst>
            </p:cNvPr>
            <p:cNvSpPr/>
            <p:nvPr userDrawn="1"/>
          </p:nvSpPr>
          <p:spPr bwMode="auto">
            <a:xfrm>
              <a:off x="2618691" y="2024333"/>
              <a:ext cx="1976974" cy="1522090"/>
            </a:xfrm>
            <a:prstGeom prst="rect">
              <a:avLst/>
            </a:prstGeom>
            <a:solidFill>
              <a:schemeClr val="tx1">
                <a:alpha val="10000"/>
              </a:schemeClr>
            </a:solidFill>
            <a:ln w="12700">
              <a:solidFill>
                <a:schemeClr val="bg1">
                  <a:lumMod val="75000"/>
                  <a:lumOff val="2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US" sz="2000">
                <a:solidFill>
                  <a:srgbClr val="50E6FF"/>
                </a:solidFill>
                <a:latin typeface="Segoe UI Semibold"/>
                <a:cs typeface="Segoe UI" pitchFamily="34" charset="0"/>
              </a:endParaRPr>
            </a:p>
          </p:txBody>
        </p:sp>
        <p:sp>
          <p:nvSpPr>
            <p:cNvPr id="34" name="Rectangle 33">
              <a:extLst>
                <a:ext uri="{FF2B5EF4-FFF2-40B4-BE49-F238E27FC236}">
                  <a16:creationId xmlns:a16="http://schemas.microsoft.com/office/drawing/2014/main" id="{C81FD9EA-F785-4B71-A6E8-6A014A12EB08}"/>
                </a:ext>
                <a:ext uri="{C183D7F6-B498-43B3-948B-1728B52AA6E4}">
                  <adec:decorative xmlns:adec="http://schemas.microsoft.com/office/drawing/2017/decorative" val="1"/>
                </a:ext>
              </a:extLst>
            </p:cNvPr>
            <p:cNvSpPr/>
            <p:nvPr userDrawn="1"/>
          </p:nvSpPr>
          <p:spPr bwMode="auto">
            <a:xfrm>
              <a:off x="4659783" y="2024333"/>
              <a:ext cx="1976974" cy="1522090"/>
            </a:xfrm>
            <a:prstGeom prst="rect">
              <a:avLst/>
            </a:prstGeom>
            <a:solidFill>
              <a:schemeClr val="tx1">
                <a:alpha val="10000"/>
              </a:schemeClr>
            </a:solidFill>
            <a:ln w="12700">
              <a:solidFill>
                <a:schemeClr val="bg1">
                  <a:lumMod val="75000"/>
                  <a:lumOff val="2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ctr" defTabSz="93244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Semibold"/>
                <a:ea typeface="+mn-ea"/>
                <a:cs typeface="Segoe UI" pitchFamily="34" charset="0"/>
              </a:endParaRPr>
            </a:p>
          </p:txBody>
        </p:sp>
        <p:sp>
          <p:nvSpPr>
            <p:cNvPr id="35" name="Rectangle 34">
              <a:extLst>
                <a:ext uri="{FF2B5EF4-FFF2-40B4-BE49-F238E27FC236}">
                  <a16:creationId xmlns:a16="http://schemas.microsoft.com/office/drawing/2014/main" id="{F6B4CF69-B28D-4D7A-A076-B07C686DB797}"/>
                </a:ext>
                <a:ext uri="{C183D7F6-B498-43B3-948B-1728B52AA6E4}">
                  <adec:decorative xmlns:adec="http://schemas.microsoft.com/office/drawing/2017/decorative" val="1"/>
                </a:ext>
              </a:extLst>
            </p:cNvPr>
            <p:cNvSpPr/>
            <p:nvPr userDrawn="1"/>
          </p:nvSpPr>
          <p:spPr bwMode="auto">
            <a:xfrm>
              <a:off x="6700875" y="2024333"/>
              <a:ext cx="1976974" cy="1522090"/>
            </a:xfrm>
            <a:prstGeom prst="rect">
              <a:avLst/>
            </a:prstGeom>
            <a:solidFill>
              <a:schemeClr val="tx1">
                <a:alpha val="10000"/>
              </a:schemeClr>
            </a:solidFill>
            <a:ln w="12700">
              <a:solidFill>
                <a:schemeClr val="bg1">
                  <a:lumMod val="75000"/>
                  <a:lumOff val="2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marL="0" marR="0" lvl="0" indent="0" algn="ctr" defTabSz="932449"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50E6FF"/>
                </a:solidFill>
                <a:effectLst/>
                <a:uLnTx/>
                <a:uFillTx/>
                <a:latin typeface="Segoe UI Semibold"/>
                <a:ea typeface="+mn-ea"/>
                <a:cs typeface="Segoe UI" pitchFamily="34" charset="0"/>
              </a:endParaRPr>
            </a:p>
          </p:txBody>
        </p:sp>
        <p:sp>
          <p:nvSpPr>
            <p:cNvPr id="36" name="Trapezoid 35">
              <a:extLst>
                <a:ext uri="{FF2B5EF4-FFF2-40B4-BE49-F238E27FC236}">
                  <a16:creationId xmlns:a16="http://schemas.microsoft.com/office/drawing/2014/main" id="{7B601887-BFE6-4532-A3CE-BC2A66BBD84C}"/>
                </a:ext>
                <a:ext uri="{C183D7F6-B498-43B3-948B-1728B52AA6E4}">
                  <adec:decorative xmlns:adec="http://schemas.microsoft.com/office/drawing/2017/decorative" val="1"/>
                </a:ext>
              </a:extLst>
            </p:cNvPr>
            <p:cNvSpPr/>
            <p:nvPr userDrawn="1"/>
          </p:nvSpPr>
          <p:spPr bwMode="auto">
            <a:xfrm>
              <a:off x="651192" y="1520522"/>
              <a:ext cx="1828800" cy="457200"/>
            </a:xfrm>
            <a:prstGeom prst="trapezoid">
              <a:avLst>
                <a:gd name="adj" fmla="val 70330"/>
              </a:avLst>
            </a:prstGeom>
            <a:gradFill>
              <a:gsLst>
                <a:gs pos="0">
                  <a:schemeClr val="bg1">
                    <a:lumMod val="65000"/>
                    <a:lumOff val="35000"/>
                  </a:schemeClr>
                </a:gs>
                <a:gs pos="100000">
                  <a:schemeClr val="bg1">
                    <a:lumMod val="85000"/>
                    <a:lumOff val="15000"/>
                  </a:schemeClr>
                </a:gs>
              </a:gsLst>
              <a:lin ang="18600000" scaled="0"/>
            </a:gradFill>
            <a:ln w="25400" cap="rnd" cmpd="sng">
              <a:noFill/>
              <a:prstDash val="solid"/>
              <a:round/>
            </a:ln>
          </p:spPr>
          <p:txBody>
            <a:bodyPr rot="0" spcFirstLastPara="0" vertOverflow="overflow" horzOverflow="overflow" vert="horz" wrap="none" lIns="0" tIns="27432" rIns="0" bIns="27432" numCol="1" spcCol="0" rtlCol="0" fromWordArt="0" anchor="ctr" anchorCtr="0" forceAA="0" compatLnSpc="1">
              <a:prstTxWarp prst="textNoShape">
                <a:avLst/>
              </a:prstTxWarp>
              <a:noAutofit/>
            </a:bodyPr>
            <a:lstStyle/>
            <a:p>
              <a:pPr marL="0" marR="0" lvl="0" indent="0" algn="ctr" defTabSz="1218772" rtl="0" eaLnBrk="1" fontAlgn="base" latinLnBrk="0" hangingPunct="1">
                <a:lnSpc>
                  <a:spcPct val="90000"/>
                </a:lnSpc>
                <a:spcBef>
                  <a:spcPts val="1600"/>
                </a:spcBef>
                <a:spcAft>
                  <a:spcPct val="0"/>
                </a:spcAft>
                <a:buClrTx/>
                <a:buSzPct val="90000"/>
                <a:buFontTx/>
                <a:buNone/>
                <a:tabLst/>
                <a:defRPr/>
              </a:pPr>
              <a:endParaRPr kumimoji="0" lang="en-US" sz="2667" b="0" i="0" u="none" strike="noStrike" kern="0" cap="none" spc="0" normalizeH="0" baseline="0" noProof="0">
                <a:ln>
                  <a:noFill/>
                </a:ln>
                <a:gradFill>
                  <a:gsLst>
                    <a:gs pos="65263">
                      <a:srgbClr val="FFFFFF"/>
                    </a:gs>
                    <a:gs pos="45000">
                      <a:srgbClr val="FFFFFF"/>
                    </a:gs>
                  </a:gsLst>
                  <a:lin ang="18900000" scaled="0"/>
                </a:gradFill>
                <a:effectLst/>
                <a:uLnTx/>
                <a:uFillTx/>
                <a:latin typeface="Segoe UI Semibold"/>
                <a:ea typeface="+mn-ea"/>
                <a:cs typeface="Segoe UI" panose="020B0502040204020203" pitchFamily="34" charset="0"/>
              </a:endParaRPr>
            </a:p>
          </p:txBody>
        </p:sp>
        <p:sp>
          <p:nvSpPr>
            <p:cNvPr id="37" name="Trapezoid 36">
              <a:extLst>
                <a:ext uri="{FF2B5EF4-FFF2-40B4-BE49-F238E27FC236}">
                  <a16:creationId xmlns:a16="http://schemas.microsoft.com/office/drawing/2014/main" id="{805AFCD2-3A98-47F6-9160-390D754B0F4D}"/>
                </a:ext>
                <a:ext uri="{C183D7F6-B498-43B3-948B-1728B52AA6E4}">
                  <adec:decorative xmlns:adec="http://schemas.microsoft.com/office/drawing/2017/decorative" val="1"/>
                </a:ext>
              </a:extLst>
            </p:cNvPr>
            <p:cNvSpPr/>
            <p:nvPr userDrawn="1"/>
          </p:nvSpPr>
          <p:spPr bwMode="auto">
            <a:xfrm>
              <a:off x="2694670" y="1520522"/>
              <a:ext cx="1828800" cy="457200"/>
            </a:xfrm>
            <a:prstGeom prst="trapezoid">
              <a:avLst>
                <a:gd name="adj" fmla="val 70330"/>
              </a:avLst>
            </a:prstGeom>
            <a:gradFill>
              <a:gsLst>
                <a:gs pos="0">
                  <a:schemeClr val="bg1">
                    <a:lumMod val="65000"/>
                    <a:lumOff val="35000"/>
                  </a:schemeClr>
                </a:gs>
                <a:gs pos="100000">
                  <a:schemeClr val="bg1">
                    <a:lumMod val="85000"/>
                    <a:lumOff val="15000"/>
                  </a:schemeClr>
                </a:gs>
              </a:gsLst>
              <a:lin ang="18600000" scaled="0"/>
            </a:gradFill>
            <a:ln w="25400" cap="rnd" cmpd="sng">
              <a:noFill/>
              <a:prstDash val="solid"/>
              <a:round/>
            </a:ln>
          </p:spPr>
          <p:txBody>
            <a:bodyPr rot="0" spcFirstLastPara="0" vertOverflow="overflow" horzOverflow="overflow" vert="horz" wrap="none" lIns="0" tIns="27432" rIns="0" bIns="27432" numCol="1" spcCol="0" rtlCol="0" fromWordArt="0" anchor="ctr" anchorCtr="0" forceAA="0" compatLnSpc="1">
              <a:prstTxWarp prst="textNoShape">
                <a:avLst/>
              </a:prstTxWarp>
              <a:noAutofit/>
            </a:bodyPr>
            <a:lstStyle/>
            <a:p>
              <a:pPr marL="0" marR="0" lvl="0" indent="0" algn="ctr" defTabSz="1218772" rtl="0" eaLnBrk="1" fontAlgn="base" latinLnBrk="0" hangingPunct="1">
                <a:lnSpc>
                  <a:spcPct val="90000"/>
                </a:lnSpc>
                <a:spcBef>
                  <a:spcPts val="1600"/>
                </a:spcBef>
                <a:spcAft>
                  <a:spcPct val="0"/>
                </a:spcAft>
                <a:buClrTx/>
                <a:buSzPct val="90000"/>
                <a:buFontTx/>
                <a:buNone/>
                <a:tabLst/>
                <a:defRPr/>
              </a:pPr>
              <a:endParaRPr kumimoji="0" lang="en-US" sz="2667" b="0" i="0" u="none" strike="noStrike" kern="0" cap="none" spc="0" normalizeH="0" baseline="0" noProof="0">
                <a:ln>
                  <a:noFill/>
                </a:ln>
                <a:gradFill>
                  <a:gsLst>
                    <a:gs pos="65263">
                      <a:srgbClr val="FFFFFF"/>
                    </a:gs>
                    <a:gs pos="45000">
                      <a:srgbClr val="FFFFFF"/>
                    </a:gs>
                  </a:gsLst>
                  <a:lin ang="18900000" scaled="0"/>
                </a:gradFill>
                <a:effectLst/>
                <a:uLnTx/>
                <a:uFillTx/>
                <a:latin typeface="Segoe UI Semibold"/>
                <a:ea typeface="+mn-ea"/>
                <a:cs typeface="Segoe UI" panose="020B0502040204020203" pitchFamily="34" charset="0"/>
              </a:endParaRPr>
            </a:p>
          </p:txBody>
        </p:sp>
        <p:sp>
          <p:nvSpPr>
            <p:cNvPr id="38" name="Trapezoid 37">
              <a:extLst>
                <a:ext uri="{FF2B5EF4-FFF2-40B4-BE49-F238E27FC236}">
                  <a16:creationId xmlns:a16="http://schemas.microsoft.com/office/drawing/2014/main" id="{0600C1CB-A6A6-49BB-AC84-7C3812874138}"/>
                </a:ext>
                <a:ext uri="{C183D7F6-B498-43B3-948B-1728B52AA6E4}">
                  <adec:decorative xmlns:adec="http://schemas.microsoft.com/office/drawing/2017/decorative" val="1"/>
                </a:ext>
              </a:extLst>
            </p:cNvPr>
            <p:cNvSpPr/>
            <p:nvPr userDrawn="1"/>
          </p:nvSpPr>
          <p:spPr bwMode="auto">
            <a:xfrm>
              <a:off x="4738148" y="1520522"/>
              <a:ext cx="1828800" cy="457200"/>
            </a:xfrm>
            <a:prstGeom prst="trapezoid">
              <a:avLst>
                <a:gd name="adj" fmla="val 70330"/>
              </a:avLst>
            </a:prstGeom>
            <a:gradFill>
              <a:gsLst>
                <a:gs pos="0">
                  <a:schemeClr val="bg1">
                    <a:lumMod val="65000"/>
                    <a:lumOff val="35000"/>
                  </a:schemeClr>
                </a:gs>
                <a:gs pos="100000">
                  <a:schemeClr val="bg1">
                    <a:lumMod val="85000"/>
                    <a:lumOff val="15000"/>
                  </a:schemeClr>
                </a:gs>
              </a:gsLst>
              <a:lin ang="18600000" scaled="0"/>
            </a:gradFill>
            <a:ln w="25400" cap="rnd" cmpd="sng">
              <a:noFill/>
              <a:prstDash val="solid"/>
              <a:round/>
            </a:ln>
          </p:spPr>
          <p:txBody>
            <a:bodyPr rot="0" spcFirstLastPara="0" vertOverflow="overflow" horzOverflow="overflow" vert="horz" wrap="none" lIns="0" tIns="27432" rIns="0" bIns="27432" numCol="1" spcCol="0" rtlCol="0" fromWordArt="0" anchor="ctr" anchorCtr="0" forceAA="0" compatLnSpc="1">
              <a:prstTxWarp prst="textNoShape">
                <a:avLst/>
              </a:prstTxWarp>
              <a:noAutofit/>
            </a:bodyPr>
            <a:lstStyle/>
            <a:p>
              <a:pPr marL="0" marR="0" lvl="0" indent="0" algn="ctr" defTabSz="1218772" rtl="0" eaLnBrk="1" fontAlgn="base" latinLnBrk="0" hangingPunct="1">
                <a:lnSpc>
                  <a:spcPct val="90000"/>
                </a:lnSpc>
                <a:spcBef>
                  <a:spcPts val="1600"/>
                </a:spcBef>
                <a:spcAft>
                  <a:spcPct val="0"/>
                </a:spcAft>
                <a:buClrTx/>
                <a:buSzPct val="90000"/>
                <a:buFontTx/>
                <a:buNone/>
                <a:tabLst/>
                <a:defRPr/>
              </a:pPr>
              <a:endParaRPr kumimoji="0" lang="en-US" sz="2667" b="0" i="0" u="none" strike="noStrike" kern="0" cap="none" spc="0" normalizeH="0" baseline="0" noProof="0">
                <a:ln>
                  <a:noFill/>
                </a:ln>
                <a:gradFill>
                  <a:gsLst>
                    <a:gs pos="65263">
                      <a:srgbClr val="FFFFFF"/>
                    </a:gs>
                    <a:gs pos="45000">
                      <a:srgbClr val="FFFFFF"/>
                    </a:gs>
                  </a:gsLst>
                  <a:lin ang="18900000" scaled="0"/>
                </a:gradFill>
                <a:effectLst/>
                <a:uLnTx/>
                <a:uFillTx/>
                <a:latin typeface="Segoe UI Semibold"/>
                <a:ea typeface="+mn-ea"/>
                <a:cs typeface="Segoe UI" panose="020B0502040204020203" pitchFamily="34" charset="0"/>
              </a:endParaRPr>
            </a:p>
          </p:txBody>
        </p:sp>
        <p:sp>
          <p:nvSpPr>
            <p:cNvPr id="39" name="Trapezoid 38">
              <a:extLst>
                <a:ext uri="{FF2B5EF4-FFF2-40B4-BE49-F238E27FC236}">
                  <a16:creationId xmlns:a16="http://schemas.microsoft.com/office/drawing/2014/main" id="{26DDD6FA-A7DA-4597-9401-5B331EE4965F}"/>
                </a:ext>
                <a:ext uri="{C183D7F6-B498-43B3-948B-1728B52AA6E4}">
                  <adec:decorative xmlns:adec="http://schemas.microsoft.com/office/drawing/2017/decorative" val="1"/>
                </a:ext>
              </a:extLst>
            </p:cNvPr>
            <p:cNvSpPr/>
            <p:nvPr userDrawn="1"/>
          </p:nvSpPr>
          <p:spPr bwMode="auto">
            <a:xfrm>
              <a:off x="6781627" y="1520522"/>
              <a:ext cx="1828800" cy="457200"/>
            </a:xfrm>
            <a:prstGeom prst="trapezoid">
              <a:avLst>
                <a:gd name="adj" fmla="val 70330"/>
              </a:avLst>
            </a:prstGeom>
            <a:gradFill>
              <a:gsLst>
                <a:gs pos="0">
                  <a:schemeClr val="bg1">
                    <a:lumMod val="65000"/>
                    <a:lumOff val="35000"/>
                  </a:schemeClr>
                </a:gs>
                <a:gs pos="100000">
                  <a:schemeClr val="bg1">
                    <a:lumMod val="85000"/>
                    <a:lumOff val="15000"/>
                  </a:schemeClr>
                </a:gs>
              </a:gsLst>
              <a:lin ang="18600000" scaled="0"/>
            </a:gradFill>
            <a:ln w="25400" cap="rnd" cmpd="sng">
              <a:noFill/>
              <a:prstDash val="solid"/>
              <a:round/>
            </a:ln>
          </p:spPr>
          <p:txBody>
            <a:bodyPr rot="0" spcFirstLastPara="0" vertOverflow="overflow" horzOverflow="overflow" vert="horz" wrap="none" lIns="0" tIns="27432" rIns="0" bIns="27432" numCol="1" spcCol="0" rtlCol="0" fromWordArt="0" anchor="ctr" anchorCtr="0" forceAA="0" compatLnSpc="1">
              <a:prstTxWarp prst="textNoShape">
                <a:avLst/>
              </a:prstTxWarp>
              <a:noAutofit/>
            </a:bodyPr>
            <a:lstStyle/>
            <a:p>
              <a:pPr marL="0" marR="0" lvl="0" indent="0" algn="ctr" defTabSz="1218772" rtl="0" eaLnBrk="1" fontAlgn="base" latinLnBrk="0" hangingPunct="1">
                <a:lnSpc>
                  <a:spcPct val="90000"/>
                </a:lnSpc>
                <a:spcBef>
                  <a:spcPts val="1600"/>
                </a:spcBef>
                <a:spcAft>
                  <a:spcPct val="0"/>
                </a:spcAft>
                <a:buClrTx/>
                <a:buSzPct val="90000"/>
                <a:buFontTx/>
                <a:buNone/>
                <a:tabLst/>
                <a:defRPr/>
              </a:pPr>
              <a:endParaRPr kumimoji="0" lang="en-US" sz="2667" b="0" i="0" u="none" strike="noStrike" kern="0" cap="none" spc="0" normalizeH="0" baseline="0" noProof="0">
                <a:ln>
                  <a:noFill/>
                </a:ln>
                <a:gradFill>
                  <a:gsLst>
                    <a:gs pos="65263">
                      <a:srgbClr val="FFFFFF"/>
                    </a:gs>
                    <a:gs pos="45000">
                      <a:srgbClr val="FFFFFF"/>
                    </a:gs>
                  </a:gsLst>
                  <a:lin ang="18900000" scaled="0"/>
                </a:gradFill>
                <a:effectLst/>
                <a:uLnTx/>
                <a:uFillTx/>
                <a:latin typeface="Segoe UI Semibold"/>
                <a:ea typeface="+mn-ea"/>
                <a:cs typeface="Segoe UI" panose="020B0502040204020203" pitchFamily="34" charset="0"/>
              </a:endParaRPr>
            </a:p>
          </p:txBody>
        </p:sp>
      </p:grpSp>
    </p:spTree>
    <p:extLst>
      <p:ext uri="{BB962C8B-B14F-4D97-AF65-F5344CB8AC3E}">
        <p14:creationId xmlns:p14="http://schemas.microsoft.com/office/powerpoint/2010/main" val="2755450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childTnLst>
                                </p:cTn>
                              </p:par>
                              <p:par>
                                <p:cTn id="8" presetID="64" presetClass="path" presetSubtype="0" decel="100000" fill="hold" grpId="1" nodeType="withEffect">
                                  <p:stCondLst>
                                    <p:cond delay="0"/>
                                  </p:stCondLst>
                                  <p:childTnLst>
                                    <p:animMotion origin="layout" path="M 4.16667E-7 0.04051 L 4.16667E-7 -3.7037E-7 " pathEditMode="relative" rAng="0" ptsTypes="AA">
                                      <p:cBhvr>
                                        <p:cTn id="9" dur="600" fill="hold"/>
                                        <p:tgtEl>
                                          <p:spTgt spid="2"/>
                                        </p:tgtEl>
                                        <p:attrNameLst>
                                          <p:attrName>ppt_x</p:attrName>
                                          <p:attrName>ppt_y</p:attrName>
                                        </p:attrNameLst>
                                      </p:cBhvr>
                                      <p:rCtr x="0" y="-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4200" y="591554"/>
            <a:ext cx="11018520" cy="553999"/>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5A4B47B8-E165-4868-A5C2-0C5B573F42A6}"/>
              </a:ext>
            </a:extLst>
          </p:cNvPr>
          <p:cNvSpPr>
            <a:spLocks noGrp="1"/>
          </p:cNvSpPr>
          <p:nvPr>
            <p:ph sz="quarter" idx="10"/>
          </p:nvPr>
        </p:nvSpPr>
        <p:spPr>
          <a:xfrm>
            <a:off x="1028700" y="1530351"/>
            <a:ext cx="3225800" cy="430887"/>
          </a:xfrm>
        </p:spPr>
        <p:txBody>
          <a:bodyPr/>
          <a:lstStyle>
            <a:lvl1pPr marL="0" indent="0">
              <a:buNone/>
              <a:defRPr/>
            </a:lvl1pPr>
          </a:lstStyle>
          <a:p>
            <a:pPr lvl="0"/>
            <a:endParaRPr lang="en-US"/>
          </a:p>
        </p:txBody>
      </p:sp>
    </p:spTree>
    <p:extLst>
      <p:ext uri="{BB962C8B-B14F-4D97-AF65-F5344CB8AC3E}">
        <p14:creationId xmlns:p14="http://schemas.microsoft.com/office/powerpoint/2010/main" val="3825673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childTnLst>
                                </p:cTn>
                              </p:par>
                              <p:par>
                                <p:cTn id="8" presetID="64" presetClass="path" presetSubtype="0" decel="100000" fill="hold" grpId="1" nodeType="withEffect">
                                  <p:stCondLst>
                                    <p:cond delay="0"/>
                                  </p:stCondLst>
                                  <p:childTnLst>
                                    <p:animMotion origin="layout" path="M 4.16667E-7 0.04051 L 4.16667E-7 -3.7037E-7 " pathEditMode="relative" rAng="0" ptsTypes="AA">
                                      <p:cBhvr>
                                        <p:cTn id="9" dur="600" fill="hold"/>
                                        <p:tgtEl>
                                          <p:spTgt spid="2"/>
                                        </p:tgtEl>
                                        <p:attrNameLst>
                                          <p:attrName>ppt_x</p:attrName>
                                          <p:attrName>ppt_y</p:attrName>
                                        </p:attrNameLst>
                                      </p:cBhvr>
                                      <p:rCtr x="0" y="-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4200" y="591554"/>
            <a:ext cx="11018520" cy="553999"/>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E3747EF8-4058-4787-8815-00E99ED00B0E}"/>
              </a:ext>
            </a:extLst>
          </p:cNvPr>
          <p:cNvSpPr>
            <a:spLocks noGrp="1"/>
          </p:cNvSpPr>
          <p:nvPr>
            <p:ph sz="quarter" idx="10"/>
          </p:nvPr>
        </p:nvSpPr>
        <p:spPr>
          <a:xfrm>
            <a:off x="584201" y="1625601"/>
            <a:ext cx="3966633" cy="430887"/>
          </a:xfrm>
        </p:spPr>
        <p:txBody>
          <a:bodyPr/>
          <a:lstStyle>
            <a:lvl1pPr marL="0" indent="0">
              <a:buNone/>
              <a:defRPr/>
            </a:lvl1pPr>
          </a:lstStyle>
          <a:p>
            <a:pPr lvl="0"/>
            <a:endParaRPr lang="en-US"/>
          </a:p>
        </p:txBody>
      </p:sp>
    </p:spTree>
    <p:extLst>
      <p:ext uri="{BB962C8B-B14F-4D97-AF65-F5344CB8AC3E}">
        <p14:creationId xmlns:p14="http://schemas.microsoft.com/office/powerpoint/2010/main" val="1013090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600"/>
                                        <p:tgtEl>
                                          <p:spTgt spid="2"/>
                                        </p:tgtEl>
                                      </p:cBhvr>
                                    </p:animEffect>
                                  </p:childTnLst>
                                </p:cTn>
                              </p:par>
                              <p:par>
                                <p:cTn id="8" presetID="64" presetClass="path" presetSubtype="0" decel="100000" fill="hold" grpId="1" nodeType="withEffect">
                                  <p:stCondLst>
                                    <p:cond delay="0"/>
                                  </p:stCondLst>
                                  <p:childTnLst>
                                    <p:animMotion origin="layout" path="M 4.16667E-7 0.04051 L 4.16667E-7 -3.7037E-7 " pathEditMode="relative" rAng="0" ptsTypes="AA">
                                      <p:cBhvr>
                                        <p:cTn id="9" dur="600" fill="hold"/>
                                        <p:tgtEl>
                                          <p:spTgt spid="2"/>
                                        </p:tgtEl>
                                        <p:attrNameLst>
                                          <p:attrName>ppt_x</p:attrName>
                                          <p:attrName>ppt_y</p:attrName>
                                        </p:attrNameLst>
                                      </p:cBhvr>
                                      <p:rCtr x="0" y="-2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3"/>
            <a:ext cx="4160521" cy="1107996"/>
          </a:xfrm>
        </p:spPr>
        <p:txBody>
          <a:bodyPr wrap="square" anchor="ctr">
            <a:spAutoFit/>
          </a:bodyPr>
          <a:lstStyle/>
          <a:p>
            <a:r>
              <a:rPr lang="en-US"/>
              <a:t>Click to edit Master title style</a:t>
            </a:r>
          </a:p>
        </p:txBody>
      </p:sp>
      <p:grpSp>
        <p:nvGrpSpPr>
          <p:cNvPr id="3" name="Group 2">
            <a:extLst>
              <a:ext uri="{FF2B5EF4-FFF2-40B4-BE49-F238E27FC236}">
                <a16:creationId xmlns:a16="http://schemas.microsoft.com/office/drawing/2014/main" id="{1C274638-D241-4F90-9CC4-D8E9BB11F3C7}"/>
              </a:ext>
              <a:ext uri="{C183D7F6-B498-43B3-948B-1728B52AA6E4}">
                <adec:decorative xmlns:adec="http://schemas.microsoft.com/office/drawing/2017/decorative" val="1"/>
              </a:ext>
            </a:extLst>
          </p:cNvPr>
          <p:cNvGrpSpPr/>
          <p:nvPr userDrawn="1"/>
        </p:nvGrpSpPr>
        <p:grpSpPr>
          <a:xfrm>
            <a:off x="-1" y="1"/>
            <a:ext cx="12192001" cy="6858001"/>
            <a:chOff x="-1" y="0"/>
            <a:chExt cx="9144001" cy="5143501"/>
          </a:xfrm>
        </p:grpSpPr>
        <p:pic>
          <p:nvPicPr>
            <p:cNvPr id="4" name="Image">
              <a:extLst>
                <a:ext uri="{FF2B5EF4-FFF2-40B4-BE49-F238E27FC236}">
                  <a16:creationId xmlns:a16="http://schemas.microsoft.com/office/drawing/2014/main" id="{A947C100-2F6D-483C-B7EC-FC4A80F1F6C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526890"/>
              <a:ext cx="9142715" cy="4616611"/>
            </a:xfrm>
            <a:prstGeom prst="rect">
              <a:avLst/>
            </a:prstGeom>
            <a:ln w="12700">
              <a:miter lim="400000"/>
            </a:ln>
          </p:spPr>
        </p:pic>
        <p:pic>
          <p:nvPicPr>
            <p:cNvPr id="5" name="Image">
              <a:extLst>
                <a:ext uri="{FF2B5EF4-FFF2-40B4-BE49-F238E27FC236}">
                  <a16:creationId xmlns:a16="http://schemas.microsoft.com/office/drawing/2014/main" id="{4A34D8C0-33C4-4050-9B66-528A29FCE6E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9144000" cy="5143500"/>
            </a:xfrm>
            <a:prstGeom prst="rect">
              <a:avLst/>
            </a:prstGeom>
            <a:ln w="12700">
              <a:miter lim="400000"/>
            </a:ln>
          </p:spPr>
        </p:pic>
      </p:grpSp>
    </p:spTree>
    <p:extLst>
      <p:ext uri="{BB962C8B-B14F-4D97-AF65-F5344CB8AC3E}">
        <p14:creationId xmlns:p14="http://schemas.microsoft.com/office/powerpoint/2010/main" val="32493403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5ACBF0"/>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1" pos="3336">
          <p15:clr>
            <a:srgbClr val="FBAE40"/>
          </p15:clr>
        </p15:guide>
        <p15:guide id="32" orient="horz" pos="2160">
          <p15:clr>
            <a:srgbClr val="5ACBF0"/>
          </p15:clr>
        </p15:guide>
        <p15:guide id="33" pos="2994">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613072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9" Type="http://schemas.openxmlformats.org/officeDocument/2006/relationships/slideLayout" Target="../slideLayouts/slideLayout49.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42" Type="http://schemas.openxmlformats.org/officeDocument/2006/relationships/slideLayout" Target="../slideLayouts/slideLayout52.xml"/><Relationship Id="rId47" Type="http://schemas.openxmlformats.org/officeDocument/2006/relationships/slideLayout" Target="../slideLayouts/slideLayout57.xml"/><Relationship Id="rId50" Type="http://schemas.openxmlformats.org/officeDocument/2006/relationships/slideLayout" Target="../slideLayouts/slideLayout60.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9" Type="http://schemas.openxmlformats.org/officeDocument/2006/relationships/slideLayout" Target="../slideLayouts/slideLayout39.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40" Type="http://schemas.openxmlformats.org/officeDocument/2006/relationships/slideLayout" Target="../slideLayouts/slideLayout50.xml"/><Relationship Id="rId45" Type="http://schemas.openxmlformats.org/officeDocument/2006/relationships/slideLayout" Target="../slideLayouts/slideLayout55.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49" Type="http://schemas.openxmlformats.org/officeDocument/2006/relationships/slideLayout" Target="../slideLayouts/slideLayout59.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4" Type="http://schemas.openxmlformats.org/officeDocument/2006/relationships/slideLayout" Target="../slideLayouts/slideLayout54.xml"/><Relationship Id="rId52" Type="http://schemas.openxmlformats.org/officeDocument/2006/relationships/image" Target="../media/image5.emf"/><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43" Type="http://schemas.openxmlformats.org/officeDocument/2006/relationships/slideLayout" Target="../slideLayouts/slideLayout53.xml"/><Relationship Id="rId48" Type="http://schemas.openxmlformats.org/officeDocument/2006/relationships/slideLayout" Target="../slideLayouts/slideLayout58.xml"/><Relationship Id="rId8" Type="http://schemas.openxmlformats.org/officeDocument/2006/relationships/slideLayout" Target="../slideLayouts/slideLayout18.xml"/><Relationship Id="rId51" Type="http://schemas.openxmlformats.org/officeDocument/2006/relationships/theme" Target="../theme/theme2.xml"/><Relationship Id="rId3" Type="http://schemas.openxmlformats.org/officeDocument/2006/relationships/slideLayout" Target="../slideLayouts/slideLayout13.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slideLayout" Target="../slideLayouts/slideLayout48.xml"/><Relationship Id="rId46" Type="http://schemas.openxmlformats.org/officeDocument/2006/relationships/slideLayout" Target="../slideLayouts/slideLayout56.xml"/><Relationship Id="rId20" Type="http://schemas.openxmlformats.org/officeDocument/2006/relationships/slideLayout" Target="../slideLayouts/slideLayout30.xml"/><Relationship Id="rId41" Type="http://schemas.openxmlformats.org/officeDocument/2006/relationships/slideLayout" Target="../slideLayouts/slideLayout51.xml"/><Relationship Id="rId1" Type="http://schemas.openxmlformats.org/officeDocument/2006/relationships/slideLayout" Target="../slideLayouts/slideLayout11.xml"/><Relationship Id="rId6"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image" Target="../media/image29.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theme" Target="../theme/theme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04.xml"/><Relationship Id="rId21" Type="http://schemas.openxmlformats.org/officeDocument/2006/relationships/slideLayout" Target="../slideLayouts/slideLayout99.xml"/><Relationship Id="rId42" Type="http://schemas.openxmlformats.org/officeDocument/2006/relationships/slideLayout" Target="../slideLayouts/slideLayout120.xml"/><Relationship Id="rId47" Type="http://schemas.openxmlformats.org/officeDocument/2006/relationships/slideLayout" Target="../slideLayouts/slideLayout125.xml"/><Relationship Id="rId63" Type="http://schemas.openxmlformats.org/officeDocument/2006/relationships/slideLayout" Target="../slideLayouts/slideLayout141.xml"/><Relationship Id="rId68" Type="http://schemas.openxmlformats.org/officeDocument/2006/relationships/slideLayout" Target="../slideLayouts/slideLayout146.xml"/><Relationship Id="rId7" Type="http://schemas.openxmlformats.org/officeDocument/2006/relationships/slideLayout" Target="../slideLayouts/slideLayout85.xml"/><Relationship Id="rId71" Type="http://schemas.openxmlformats.org/officeDocument/2006/relationships/image" Target="../media/image38.emf"/><Relationship Id="rId2" Type="http://schemas.openxmlformats.org/officeDocument/2006/relationships/slideLayout" Target="../slideLayouts/slideLayout80.xml"/><Relationship Id="rId16" Type="http://schemas.openxmlformats.org/officeDocument/2006/relationships/slideLayout" Target="../slideLayouts/slideLayout94.xml"/><Relationship Id="rId29" Type="http://schemas.openxmlformats.org/officeDocument/2006/relationships/slideLayout" Target="../slideLayouts/slideLayout107.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40" Type="http://schemas.openxmlformats.org/officeDocument/2006/relationships/slideLayout" Target="../slideLayouts/slideLayout118.xml"/><Relationship Id="rId45" Type="http://schemas.openxmlformats.org/officeDocument/2006/relationships/slideLayout" Target="../slideLayouts/slideLayout123.xml"/><Relationship Id="rId53" Type="http://schemas.openxmlformats.org/officeDocument/2006/relationships/slideLayout" Target="../slideLayouts/slideLayout131.xml"/><Relationship Id="rId58" Type="http://schemas.openxmlformats.org/officeDocument/2006/relationships/slideLayout" Target="../slideLayouts/slideLayout136.xml"/><Relationship Id="rId66" Type="http://schemas.openxmlformats.org/officeDocument/2006/relationships/slideLayout" Target="../slideLayouts/slideLayout144.xml"/><Relationship Id="rId5" Type="http://schemas.openxmlformats.org/officeDocument/2006/relationships/slideLayout" Target="../slideLayouts/slideLayout83.xml"/><Relationship Id="rId61" Type="http://schemas.openxmlformats.org/officeDocument/2006/relationships/slideLayout" Target="../slideLayouts/slideLayout139.xml"/><Relationship Id="rId19" Type="http://schemas.openxmlformats.org/officeDocument/2006/relationships/slideLayout" Target="../slideLayouts/slideLayout9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43" Type="http://schemas.openxmlformats.org/officeDocument/2006/relationships/slideLayout" Target="../slideLayouts/slideLayout121.xml"/><Relationship Id="rId48" Type="http://schemas.openxmlformats.org/officeDocument/2006/relationships/slideLayout" Target="../slideLayouts/slideLayout126.xml"/><Relationship Id="rId56" Type="http://schemas.openxmlformats.org/officeDocument/2006/relationships/slideLayout" Target="../slideLayouts/slideLayout134.xml"/><Relationship Id="rId64" Type="http://schemas.openxmlformats.org/officeDocument/2006/relationships/slideLayout" Target="../slideLayouts/slideLayout142.xml"/><Relationship Id="rId69" Type="http://schemas.openxmlformats.org/officeDocument/2006/relationships/slideLayout" Target="../slideLayouts/slideLayout147.xml"/><Relationship Id="rId8" Type="http://schemas.openxmlformats.org/officeDocument/2006/relationships/slideLayout" Target="../slideLayouts/slideLayout86.xml"/><Relationship Id="rId51" Type="http://schemas.openxmlformats.org/officeDocument/2006/relationships/slideLayout" Target="../slideLayouts/slideLayout129.xml"/><Relationship Id="rId3" Type="http://schemas.openxmlformats.org/officeDocument/2006/relationships/slideLayout" Target="../slideLayouts/slideLayout81.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 Id="rId46" Type="http://schemas.openxmlformats.org/officeDocument/2006/relationships/slideLayout" Target="../slideLayouts/slideLayout124.xml"/><Relationship Id="rId59" Type="http://schemas.openxmlformats.org/officeDocument/2006/relationships/slideLayout" Target="../slideLayouts/slideLayout137.xml"/><Relationship Id="rId67" Type="http://schemas.openxmlformats.org/officeDocument/2006/relationships/slideLayout" Target="../slideLayouts/slideLayout145.xml"/><Relationship Id="rId20" Type="http://schemas.openxmlformats.org/officeDocument/2006/relationships/slideLayout" Target="../slideLayouts/slideLayout98.xml"/><Relationship Id="rId41" Type="http://schemas.openxmlformats.org/officeDocument/2006/relationships/slideLayout" Target="../slideLayouts/slideLayout119.xml"/><Relationship Id="rId54" Type="http://schemas.openxmlformats.org/officeDocument/2006/relationships/slideLayout" Target="../slideLayouts/slideLayout132.xml"/><Relationship Id="rId62" Type="http://schemas.openxmlformats.org/officeDocument/2006/relationships/slideLayout" Target="../slideLayouts/slideLayout140.xml"/><Relationship Id="rId70" Type="http://schemas.openxmlformats.org/officeDocument/2006/relationships/theme" Target="../theme/theme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49" Type="http://schemas.openxmlformats.org/officeDocument/2006/relationships/slideLayout" Target="../slideLayouts/slideLayout127.xml"/><Relationship Id="rId57" Type="http://schemas.openxmlformats.org/officeDocument/2006/relationships/slideLayout" Target="../slideLayouts/slideLayout135.xml"/><Relationship Id="rId10" Type="http://schemas.openxmlformats.org/officeDocument/2006/relationships/slideLayout" Target="../slideLayouts/slideLayout88.xml"/><Relationship Id="rId31" Type="http://schemas.openxmlformats.org/officeDocument/2006/relationships/slideLayout" Target="../slideLayouts/slideLayout109.xml"/><Relationship Id="rId44" Type="http://schemas.openxmlformats.org/officeDocument/2006/relationships/slideLayout" Target="../slideLayouts/slideLayout122.xml"/><Relationship Id="rId52" Type="http://schemas.openxmlformats.org/officeDocument/2006/relationships/slideLayout" Target="../slideLayouts/slideLayout130.xml"/><Relationship Id="rId60" Type="http://schemas.openxmlformats.org/officeDocument/2006/relationships/slideLayout" Target="../slideLayouts/slideLayout138.xml"/><Relationship Id="rId65" Type="http://schemas.openxmlformats.org/officeDocument/2006/relationships/slideLayout" Target="../slideLayouts/slideLayout143.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9" Type="http://schemas.openxmlformats.org/officeDocument/2006/relationships/slideLayout" Target="../slideLayouts/slideLayout117.xml"/><Relationship Id="rId34" Type="http://schemas.openxmlformats.org/officeDocument/2006/relationships/slideLayout" Target="../slideLayouts/slideLayout112.xml"/><Relationship Id="rId50" Type="http://schemas.openxmlformats.org/officeDocument/2006/relationships/slideLayout" Target="../slideLayouts/slideLayout128.xml"/><Relationship Id="rId55" Type="http://schemas.openxmlformats.org/officeDocument/2006/relationships/slideLayout" Target="../slideLayouts/slideLayout13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9" Type="http://schemas.openxmlformats.org/officeDocument/2006/relationships/slideLayout" Target="../slideLayouts/slideLayout186.xml"/><Relationship Id="rId21" Type="http://schemas.openxmlformats.org/officeDocument/2006/relationships/slideLayout" Target="../slideLayouts/slideLayout168.xml"/><Relationship Id="rId34" Type="http://schemas.openxmlformats.org/officeDocument/2006/relationships/slideLayout" Target="../slideLayouts/slideLayout181.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33" Type="http://schemas.openxmlformats.org/officeDocument/2006/relationships/slideLayout" Target="../slideLayouts/slideLayout180.xml"/><Relationship Id="rId38" Type="http://schemas.openxmlformats.org/officeDocument/2006/relationships/slideLayout" Target="../slideLayouts/slideLayout185.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29" Type="http://schemas.openxmlformats.org/officeDocument/2006/relationships/slideLayout" Target="../slideLayouts/slideLayout176.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32" Type="http://schemas.openxmlformats.org/officeDocument/2006/relationships/slideLayout" Target="../slideLayouts/slideLayout179.xml"/><Relationship Id="rId37" Type="http://schemas.openxmlformats.org/officeDocument/2006/relationships/slideLayout" Target="../slideLayouts/slideLayout184.xml"/><Relationship Id="rId40" Type="http://schemas.openxmlformats.org/officeDocument/2006/relationships/theme" Target="../theme/theme5.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36" Type="http://schemas.openxmlformats.org/officeDocument/2006/relationships/slideLayout" Target="../slideLayouts/slideLayout183.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31" Type="http://schemas.openxmlformats.org/officeDocument/2006/relationships/slideLayout" Target="../slideLayouts/slideLayout178.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30" Type="http://schemas.openxmlformats.org/officeDocument/2006/relationships/slideLayout" Target="../slideLayouts/slideLayout177.xml"/><Relationship Id="rId35" Type="http://schemas.openxmlformats.org/officeDocument/2006/relationships/slideLayout" Target="../slideLayouts/slideLayout182.xml"/><Relationship Id="rId8" Type="http://schemas.openxmlformats.org/officeDocument/2006/relationships/slideLayout" Target="../slideLayouts/slideLayout155.xml"/><Relationship Id="rId3" Type="http://schemas.openxmlformats.org/officeDocument/2006/relationships/slideLayout" Target="../slideLayouts/slideLayout1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26" Type="http://schemas.openxmlformats.org/officeDocument/2006/relationships/slideLayout" Target="../slideLayouts/slideLayout212.xml"/><Relationship Id="rId3" Type="http://schemas.openxmlformats.org/officeDocument/2006/relationships/slideLayout" Target="../slideLayouts/slideLayout189.xml"/><Relationship Id="rId21" Type="http://schemas.openxmlformats.org/officeDocument/2006/relationships/slideLayout" Target="../slideLayouts/slideLayout207.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5" Type="http://schemas.openxmlformats.org/officeDocument/2006/relationships/slideLayout" Target="../slideLayouts/slideLayout211.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29" Type="http://schemas.openxmlformats.org/officeDocument/2006/relationships/theme" Target="../theme/theme6.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24" Type="http://schemas.openxmlformats.org/officeDocument/2006/relationships/slideLayout" Target="../slideLayouts/slideLayout210.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28" Type="http://schemas.openxmlformats.org/officeDocument/2006/relationships/slideLayout" Target="../slideLayouts/slideLayout214.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slideLayout" Target="../slideLayouts/slideLayout208.xml"/><Relationship Id="rId27" Type="http://schemas.openxmlformats.org/officeDocument/2006/relationships/slideLayout" Target="../slideLayouts/slideLayout21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27.xml"/><Relationship Id="rId18" Type="http://schemas.openxmlformats.org/officeDocument/2006/relationships/slideLayout" Target="../slideLayouts/slideLayout232.xml"/><Relationship Id="rId26" Type="http://schemas.openxmlformats.org/officeDocument/2006/relationships/slideLayout" Target="../slideLayouts/slideLayout240.xml"/><Relationship Id="rId39" Type="http://schemas.openxmlformats.org/officeDocument/2006/relationships/slideLayout" Target="../slideLayouts/slideLayout253.xml"/><Relationship Id="rId21" Type="http://schemas.openxmlformats.org/officeDocument/2006/relationships/slideLayout" Target="../slideLayouts/slideLayout235.xml"/><Relationship Id="rId34" Type="http://schemas.openxmlformats.org/officeDocument/2006/relationships/slideLayout" Target="../slideLayouts/slideLayout248.xml"/><Relationship Id="rId42" Type="http://schemas.openxmlformats.org/officeDocument/2006/relationships/slideLayout" Target="../slideLayouts/slideLayout256.xml"/><Relationship Id="rId47" Type="http://schemas.openxmlformats.org/officeDocument/2006/relationships/slideLayout" Target="../slideLayouts/slideLayout261.xml"/><Relationship Id="rId50" Type="http://schemas.openxmlformats.org/officeDocument/2006/relationships/slideLayout" Target="../slideLayouts/slideLayout264.xml"/><Relationship Id="rId7" Type="http://schemas.openxmlformats.org/officeDocument/2006/relationships/slideLayout" Target="../slideLayouts/slideLayout221.xml"/><Relationship Id="rId2" Type="http://schemas.openxmlformats.org/officeDocument/2006/relationships/slideLayout" Target="../slideLayouts/slideLayout216.xml"/><Relationship Id="rId16" Type="http://schemas.openxmlformats.org/officeDocument/2006/relationships/slideLayout" Target="../slideLayouts/slideLayout230.xml"/><Relationship Id="rId29" Type="http://schemas.openxmlformats.org/officeDocument/2006/relationships/slideLayout" Target="../slideLayouts/slideLayout243.xml"/><Relationship Id="rId11" Type="http://schemas.openxmlformats.org/officeDocument/2006/relationships/slideLayout" Target="../slideLayouts/slideLayout225.xml"/><Relationship Id="rId24" Type="http://schemas.openxmlformats.org/officeDocument/2006/relationships/slideLayout" Target="../slideLayouts/slideLayout238.xml"/><Relationship Id="rId32" Type="http://schemas.openxmlformats.org/officeDocument/2006/relationships/slideLayout" Target="../slideLayouts/slideLayout246.xml"/><Relationship Id="rId37" Type="http://schemas.openxmlformats.org/officeDocument/2006/relationships/slideLayout" Target="../slideLayouts/slideLayout251.xml"/><Relationship Id="rId40" Type="http://schemas.openxmlformats.org/officeDocument/2006/relationships/slideLayout" Target="../slideLayouts/slideLayout254.xml"/><Relationship Id="rId45" Type="http://schemas.openxmlformats.org/officeDocument/2006/relationships/slideLayout" Target="../slideLayouts/slideLayout259.xml"/><Relationship Id="rId5" Type="http://schemas.openxmlformats.org/officeDocument/2006/relationships/slideLayout" Target="../slideLayouts/slideLayout219.xml"/><Relationship Id="rId15" Type="http://schemas.openxmlformats.org/officeDocument/2006/relationships/slideLayout" Target="../slideLayouts/slideLayout229.xml"/><Relationship Id="rId23" Type="http://schemas.openxmlformats.org/officeDocument/2006/relationships/slideLayout" Target="../slideLayouts/slideLayout237.xml"/><Relationship Id="rId28" Type="http://schemas.openxmlformats.org/officeDocument/2006/relationships/slideLayout" Target="../slideLayouts/slideLayout242.xml"/><Relationship Id="rId36" Type="http://schemas.openxmlformats.org/officeDocument/2006/relationships/slideLayout" Target="../slideLayouts/slideLayout250.xml"/><Relationship Id="rId49" Type="http://schemas.openxmlformats.org/officeDocument/2006/relationships/slideLayout" Target="../slideLayouts/slideLayout263.xml"/><Relationship Id="rId10" Type="http://schemas.openxmlformats.org/officeDocument/2006/relationships/slideLayout" Target="../slideLayouts/slideLayout224.xml"/><Relationship Id="rId19" Type="http://schemas.openxmlformats.org/officeDocument/2006/relationships/slideLayout" Target="../slideLayouts/slideLayout233.xml"/><Relationship Id="rId31" Type="http://schemas.openxmlformats.org/officeDocument/2006/relationships/slideLayout" Target="../slideLayouts/slideLayout245.xml"/><Relationship Id="rId44" Type="http://schemas.openxmlformats.org/officeDocument/2006/relationships/slideLayout" Target="../slideLayouts/slideLayout258.xml"/><Relationship Id="rId52" Type="http://schemas.openxmlformats.org/officeDocument/2006/relationships/image" Target="../media/image38.emf"/><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 Id="rId22" Type="http://schemas.openxmlformats.org/officeDocument/2006/relationships/slideLayout" Target="../slideLayouts/slideLayout236.xml"/><Relationship Id="rId27" Type="http://schemas.openxmlformats.org/officeDocument/2006/relationships/slideLayout" Target="../slideLayouts/slideLayout241.xml"/><Relationship Id="rId30" Type="http://schemas.openxmlformats.org/officeDocument/2006/relationships/slideLayout" Target="../slideLayouts/slideLayout244.xml"/><Relationship Id="rId35" Type="http://schemas.openxmlformats.org/officeDocument/2006/relationships/slideLayout" Target="../slideLayouts/slideLayout249.xml"/><Relationship Id="rId43" Type="http://schemas.openxmlformats.org/officeDocument/2006/relationships/slideLayout" Target="../slideLayouts/slideLayout257.xml"/><Relationship Id="rId48" Type="http://schemas.openxmlformats.org/officeDocument/2006/relationships/slideLayout" Target="../slideLayouts/slideLayout262.xml"/><Relationship Id="rId8" Type="http://schemas.openxmlformats.org/officeDocument/2006/relationships/slideLayout" Target="../slideLayouts/slideLayout222.xml"/><Relationship Id="rId51" Type="http://schemas.openxmlformats.org/officeDocument/2006/relationships/theme" Target="../theme/theme7.xml"/><Relationship Id="rId3" Type="http://schemas.openxmlformats.org/officeDocument/2006/relationships/slideLayout" Target="../slideLayouts/slideLayout217.xml"/><Relationship Id="rId12" Type="http://schemas.openxmlformats.org/officeDocument/2006/relationships/slideLayout" Target="../slideLayouts/slideLayout226.xml"/><Relationship Id="rId17" Type="http://schemas.openxmlformats.org/officeDocument/2006/relationships/slideLayout" Target="../slideLayouts/slideLayout231.xml"/><Relationship Id="rId25" Type="http://schemas.openxmlformats.org/officeDocument/2006/relationships/slideLayout" Target="../slideLayouts/slideLayout239.xml"/><Relationship Id="rId33" Type="http://schemas.openxmlformats.org/officeDocument/2006/relationships/slideLayout" Target="../slideLayouts/slideLayout247.xml"/><Relationship Id="rId38" Type="http://schemas.openxmlformats.org/officeDocument/2006/relationships/slideLayout" Target="../slideLayouts/slideLayout252.xml"/><Relationship Id="rId46" Type="http://schemas.openxmlformats.org/officeDocument/2006/relationships/slideLayout" Target="../slideLayouts/slideLayout260.xml"/><Relationship Id="rId20" Type="http://schemas.openxmlformats.org/officeDocument/2006/relationships/slideLayout" Target="../slideLayouts/slideLayout234.xml"/><Relationship Id="rId41" Type="http://schemas.openxmlformats.org/officeDocument/2006/relationships/slideLayout" Target="../slideLayouts/slideLayout255.xml"/><Relationship Id="rId1" Type="http://schemas.openxmlformats.org/officeDocument/2006/relationships/slideLayout" Target="../slideLayouts/slideLayout215.xml"/><Relationship Id="rId6" Type="http://schemas.openxmlformats.org/officeDocument/2006/relationships/slideLayout" Target="../slideLayouts/slideLayout220.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290.xml"/><Relationship Id="rId21" Type="http://schemas.openxmlformats.org/officeDocument/2006/relationships/slideLayout" Target="../slideLayouts/slideLayout285.xml"/><Relationship Id="rId42" Type="http://schemas.openxmlformats.org/officeDocument/2006/relationships/slideLayout" Target="../slideLayouts/slideLayout306.xml"/><Relationship Id="rId47" Type="http://schemas.openxmlformats.org/officeDocument/2006/relationships/slideLayout" Target="../slideLayouts/slideLayout311.xml"/><Relationship Id="rId63" Type="http://schemas.openxmlformats.org/officeDocument/2006/relationships/slideLayout" Target="../slideLayouts/slideLayout327.xml"/><Relationship Id="rId68" Type="http://schemas.openxmlformats.org/officeDocument/2006/relationships/slideLayout" Target="../slideLayouts/slideLayout332.xml"/><Relationship Id="rId16" Type="http://schemas.openxmlformats.org/officeDocument/2006/relationships/slideLayout" Target="../slideLayouts/slideLayout280.xml"/><Relationship Id="rId11" Type="http://schemas.openxmlformats.org/officeDocument/2006/relationships/slideLayout" Target="../slideLayouts/slideLayout275.xml"/><Relationship Id="rId24" Type="http://schemas.openxmlformats.org/officeDocument/2006/relationships/slideLayout" Target="../slideLayouts/slideLayout288.xml"/><Relationship Id="rId32" Type="http://schemas.openxmlformats.org/officeDocument/2006/relationships/slideLayout" Target="../slideLayouts/slideLayout296.xml"/><Relationship Id="rId37" Type="http://schemas.openxmlformats.org/officeDocument/2006/relationships/slideLayout" Target="../slideLayouts/slideLayout301.xml"/><Relationship Id="rId40" Type="http://schemas.openxmlformats.org/officeDocument/2006/relationships/slideLayout" Target="../slideLayouts/slideLayout304.xml"/><Relationship Id="rId45" Type="http://schemas.openxmlformats.org/officeDocument/2006/relationships/slideLayout" Target="../slideLayouts/slideLayout309.xml"/><Relationship Id="rId53" Type="http://schemas.openxmlformats.org/officeDocument/2006/relationships/slideLayout" Target="../slideLayouts/slideLayout317.xml"/><Relationship Id="rId58" Type="http://schemas.openxmlformats.org/officeDocument/2006/relationships/slideLayout" Target="../slideLayouts/slideLayout322.xml"/><Relationship Id="rId66" Type="http://schemas.openxmlformats.org/officeDocument/2006/relationships/slideLayout" Target="../slideLayouts/slideLayout330.xml"/><Relationship Id="rId74" Type="http://schemas.openxmlformats.org/officeDocument/2006/relationships/slideLayout" Target="../slideLayouts/slideLayout338.xml"/><Relationship Id="rId5" Type="http://schemas.openxmlformats.org/officeDocument/2006/relationships/slideLayout" Target="../slideLayouts/slideLayout269.xml"/><Relationship Id="rId61" Type="http://schemas.openxmlformats.org/officeDocument/2006/relationships/slideLayout" Target="../slideLayouts/slideLayout325.xml"/><Relationship Id="rId19" Type="http://schemas.openxmlformats.org/officeDocument/2006/relationships/slideLayout" Target="../slideLayouts/slideLayout283.xml"/><Relationship Id="rId14" Type="http://schemas.openxmlformats.org/officeDocument/2006/relationships/slideLayout" Target="../slideLayouts/slideLayout278.xml"/><Relationship Id="rId22" Type="http://schemas.openxmlformats.org/officeDocument/2006/relationships/slideLayout" Target="../slideLayouts/slideLayout286.xml"/><Relationship Id="rId27" Type="http://schemas.openxmlformats.org/officeDocument/2006/relationships/slideLayout" Target="../slideLayouts/slideLayout291.xml"/><Relationship Id="rId30" Type="http://schemas.openxmlformats.org/officeDocument/2006/relationships/slideLayout" Target="../slideLayouts/slideLayout294.xml"/><Relationship Id="rId35" Type="http://schemas.openxmlformats.org/officeDocument/2006/relationships/slideLayout" Target="../slideLayouts/slideLayout299.xml"/><Relationship Id="rId43" Type="http://schemas.openxmlformats.org/officeDocument/2006/relationships/slideLayout" Target="../slideLayouts/slideLayout307.xml"/><Relationship Id="rId48" Type="http://schemas.openxmlformats.org/officeDocument/2006/relationships/slideLayout" Target="../slideLayouts/slideLayout312.xml"/><Relationship Id="rId56" Type="http://schemas.openxmlformats.org/officeDocument/2006/relationships/slideLayout" Target="../slideLayouts/slideLayout320.xml"/><Relationship Id="rId64" Type="http://schemas.openxmlformats.org/officeDocument/2006/relationships/slideLayout" Target="../slideLayouts/slideLayout328.xml"/><Relationship Id="rId69" Type="http://schemas.openxmlformats.org/officeDocument/2006/relationships/slideLayout" Target="../slideLayouts/slideLayout333.xml"/><Relationship Id="rId77" Type="http://schemas.openxmlformats.org/officeDocument/2006/relationships/slideLayout" Target="../slideLayouts/slideLayout341.xml"/><Relationship Id="rId8" Type="http://schemas.openxmlformats.org/officeDocument/2006/relationships/slideLayout" Target="../slideLayouts/slideLayout272.xml"/><Relationship Id="rId51" Type="http://schemas.openxmlformats.org/officeDocument/2006/relationships/slideLayout" Target="../slideLayouts/slideLayout315.xml"/><Relationship Id="rId72" Type="http://schemas.openxmlformats.org/officeDocument/2006/relationships/slideLayout" Target="../slideLayouts/slideLayout336.xml"/><Relationship Id="rId3" Type="http://schemas.openxmlformats.org/officeDocument/2006/relationships/slideLayout" Target="../slideLayouts/slideLayout267.xml"/><Relationship Id="rId12" Type="http://schemas.openxmlformats.org/officeDocument/2006/relationships/slideLayout" Target="../slideLayouts/slideLayout276.xml"/><Relationship Id="rId17" Type="http://schemas.openxmlformats.org/officeDocument/2006/relationships/slideLayout" Target="../slideLayouts/slideLayout281.xml"/><Relationship Id="rId25" Type="http://schemas.openxmlformats.org/officeDocument/2006/relationships/slideLayout" Target="../slideLayouts/slideLayout289.xml"/><Relationship Id="rId33" Type="http://schemas.openxmlformats.org/officeDocument/2006/relationships/slideLayout" Target="../slideLayouts/slideLayout297.xml"/><Relationship Id="rId38" Type="http://schemas.openxmlformats.org/officeDocument/2006/relationships/slideLayout" Target="../slideLayouts/slideLayout302.xml"/><Relationship Id="rId46" Type="http://schemas.openxmlformats.org/officeDocument/2006/relationships/slideLayout" Target="../slideLayouts/slideLayout310.xml"/><Relationship Id="rId59" Type="http://schemas.openxmlformats.org/officeDocument/2006/relationships/slideLayout" Target="../slideLayouts/slideLayout323.xml"/><Relationship Id="rId67" Type="http://schemas.openxmlformats.org/officeDocument/2006/relationships/slideLayout" Target="../slideLayouts/slideLayout331.xml"/><Relationship Id="rId20" Type="http://schemas.openxmlformats.org/officeDocument/2006/relationships/slideLayout" Target="../slideLayouts/slideLayout284.xml"/><Relationship Id="rId41" Type="http://schemas.openxmlformats.org/officeDocument/2006/relationships/slideLayout" Target="../slideLayouts/slideLayout305.xml"/><Relationship Id="rId54" Type="http://schemas.openxmlformats.org/officeDocument/2006/relationships/slideLayout" Target="../slideLayouts/slideLayout318.xml"/><Relationship Id="rId62" Type="http://schemas.openxmlformats.org/officeDocument/2006/relationships/slideLayout" Target="../slideLayouts/slideLayout326.xml"/><Relationship Id="rId70" Type="http://schemas.openxmlformats.org/officeDocument/2006/relationships/slideLayout" Target="../slideLayouts/slideLayout334.xml"/><Relationship Id="rId75" Type="http://schemas.openxmlformats.org/officeDocument/2006/relationships/slideLayout" Target="../slideLayouts/slideLayout339.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5" Type="http://schemas.openxmlformats.org/officeDocument/2006/relationships/slideLayout" Target="../slideLayouts/slideLayout279.xml"/><Relationship Id="rId23" Type="http://schemas.openxmlformats.org/officeDocument/2006/relationships/slideLayout" Target="../slideLayouts/slideLayout287.xml"/><Relationship Id="rId28" Type="http://schemas.openxmlformats.org/officeDocument/2006/relationships/slideLayout" Target="../slideLayouts/slideLayout292.xml"/><Relationship Id="rId36" Type="http://schemas.openxmlformats.org/officeDocument/2006/relationships/slideLayout" Target="../slideLayouts/slideLayout300.xml"/><Relationship Id="rId49" Type="http://schemas.openxmlformats.org/officeDocument/2006/relationships/slideLayout" Target="../slideLayouts/slideLayout313.xml"/><Relationship Id="rId57" Type="http://schemas.openxmlformats.org/officeDocument/2006/relationships/slideLayout" Target="../slideLayouts/slideLayout321.xml"/><Relationship Id="rId10" Type="http://schemas.openxmlformats.org/officeDocument/2006/relationships/slideLayout" Target="../slideLayouts/slideLayout274.xml"/><Relationship Id="rId31" Type="http://schemas.openxmlformats.org/officeDocument/2006/relationships/slideLayout" Target="../slideLayouts/slideLayout295.xml"/><Relationship Id="rId44" Type="http://schemas.openxmlformats.org/officeDocument/2006/relationships/slideLayout" Target="../slideLayouts/slideLayout308.xml"/><Relationship Id="rId52" Type="http://schemas.openxmlformats.org/officeDocument/2006/relationships/slideLayout" Target="../slideLayouts/slideLayout316.xml"/><Relationship Id="rId60" Type="http://schemas.openxmlformats.org/officeDocument/2006/relationships/slideLayout" Target="../slideLayouts/slideLayout324.xml"/><Relationship Id="rId65" Type="http://schemas.openxmlformats.org/officeDocument/2006/relationships/slideLayout" Target="../slideLayouts/slideLayout329.xml"/><Relationship Id="rId73" Type="http://schemas.openxmlformats.org/officeDocument/2006/relationships/slideLayout" Target="../slideLayouts/slideLayout337.xml"/><Relationship Id="rId78" Type="http://schemas.openxmlformats.org/officeDocument/2006/relationships/theme" Target="../theme/theme8.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3" Type="http://schemas.openxmlformats.org/officeDocument/2006/relationships/slideLayout" Target="../slideLayouts/slideLayout277.xml"/><Relationship Id="rId18" Type="http://schemas.openxmlformats.org/officeDocument/2006/relationships/slideLayout" Target="../slideLayouts/slideLayout282.xml"/><Relationship Id="rId39" Type="http://schemas.openxmlformats.org/officeDocument/2006/relationships/slideLayout" Target="../slideLayouts/slideLayout303.xml"/><Relationship Id="rId34" Type="http://schemas.openxmlformats.org/officeDocument/2006/relationships/slideLayout" Target="../slideLayouts/slideLayout298.xml"/><Relationship Id="rId50" Type="http://schemas.openxmlformats.org/officeDocument/2006/relationships/slideLayout" Target="../slideLayouts/slideLayout314.xml"/><Relationship Id="rId55" Type="http://schemas.openxmlformats.org/officeDocument/2006/relationships/slideLayout" Target="../slideLayouts/slideLayout319.xml"/><Relationship Id="rId76" Type="http://schemas.openxmlformats.org/officeDocument/2006/relationships/slideLayout" Target="../slideLayouts/slideLayout340.xml"/><Relationship Id="rId7" Type="http://schemas.openxmlformats.org/officeDocument/2006/relationships/slideLayout" Target="../slideLayouts/slideLayout271.xml"/><Relationship Id="rId71" Type="http://schemas.openxmlformats.org/officeDocument/2006/relationships/slideLayout" Target="../slideLayouts/slideLayout335.xml"/><Relationship Id="rId2" Type="http://schemas.openxmlformats.org/officeDocument/2006/relationships/slideLayout" Target="../slideLayouts/slideLayout266.xml"/><Relationship Id="rId29" Type="http://schemas.openxmlformats.org/officeDocument/2006/relationships/slideLayout" Target="../slideLayouts/slideLayout293.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54.xml"/><Relationship Id="rId18" Type="http://schemas.openxmlformats.org/officeDocument/2006/relationships/slideLayout" Target="../slideLayouts/slideLayout359.xml"/><Relationship Id="rId26" Type="http://schemas.openxmlformats.org/officeDocument/2006/relationships/slideLayout" Target="../slideLayouts/slideLayout367.xml"/><Relationship Id="rId3" Type="http://schemas.openxmlformats.org/officeDocument/2006/relationships/slideLayout" Target="../slideLayouts/slideLayout344.xml"/><Relationship Id="rId21" Type="http://schemas.openxmlformats.org/officeDocument/2006/relationships/slideLayout" Target="../slideLayouts/slideLayout362.xml"/><Relationship Id="rId7" Type="http://schemas.openxmlformats.org/officeDocument/2006/relationships/slideLayout" Target="../slideLayouts/slideLayout348.xml"/><Relationship Id="rId12" Type="http://schemas.openxmlformats.org/officeDocument/2006/relationships/slideLayout" Target="../slideLayouts/slideLayout353.xml"/><Relationship Id="rId17" Type="http://schemas.openxmlformats.org/officeDocument/2006/relationships/slideLayout" Target="../slideLayouts/slideLayout358.xml"/><Relationship Id="rId25" Type="http://schemas.openxmlformats.org/officeDocument/2006/relationships/slideLayout" Target="../slideLayouts/slideLayout366.xml"/><Relationship Id="rId33" Type="http://schemas.openxmlformats.org/officeDocument/2006/relationships/theme" Target="../theme/theme9.xml"/><Relationship Id="rId2" Type="http://schemas.openxmlformats.org/officeDocument/2006/relationships/slideLayout" Target="../slideLayouts/slideLayout343.xml"/><Relationship Id="rId16" Type="http://schemas.openxmlformats.org/officeDocument/2006/relationships/slideLayout" Target="../slideLayouts/slideLayout357.xml"/><Relationship Id="rId20" Type="http://schemas.openxmlformats.org/officeDocument/2006/relationships/slideLayout" Target="../slideLayouts/slideLayout361.xml"/><Relationship Id="rId29" Type="http://schemas.openxmlformats.org/officeDocument/2006/relationships/slideLayout" Target="../slideLayouts/slideLayout370.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24" Type="http://schemas.openxmlformats.org/officeDocument/2006/relationships/slideLayout" Target="../slideLayouts/slideLayout365.xml"/><Relationship Id="rId32" Type="http://schemas.openxmlformats.org/officeDocument/2006/relationships/slideLayout" Target="../slideLayouts/slideLayout373.xml"/><Relationship Id="rId5" Type="http://schemas.openxmlformats.org/officeDocument/2006/relationships/slideLayout" Target="../slideLayouts/slideLayout346.xml"/><Relationship Id="rId15" Type="http://schemas.openxmlformats.org/officeDocument/2006/relationships/slideLayout" Target="../slideLayouts/slideLayout356.xml"/><Relationship Id="rId23" Type="http://schemas.openxmlformats.org/officeDocument/2006/relationships/slideLayout" Target="../slideLayouts/slideLayout364.xml"/><Relationship Id="rId28" Type="http://schemas.openxmlformats.org/officeDocument/2006/relationships/slideLayout" Target="../slideLayouts/slideLayout369.xml"/><Relationship Id="rId10" Type="http://schemas.openxmlformats.org/officeDocument/2006/relationships/slideLayout" Target="../slideLayouts/slideLayout351.xml"/><Relationship Id="rId19" Type="http://schemas.openxmlformats.org/officeDocument/2006/relationships/slideLayout" Target="../slideLayouts/slideLayout360.xml"/><Relationship Id="rId31" Type="http://schemas.openxmlformats.org/officeDocument/2006/relationships/slideLayout" Target="../slideLayouts/slideLayout372.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slideLayout" Target="../slideLayouts/slideLayout355.xml"/><Relationship Id="rId22" Type="http://schemas.openxmlformats.org/officeDocument/2006/relationships/slideLayout" Target="../slideLayouts/slideLayout363.xml"/><Relationship Id="rId27" Type="http://schemas.openxmlformats.org/officeDocument/2006/relationships/slideLayout" Target="../slideLayouts/slideLayout368.xml"/><Relationship Id="rId30" Type="http://schemas.openxmlformats.org/officeDocument/2006/relationships/slideLayout" Target="../slideLayouts/slideLayout371.xml"/><Relationship Id="rId8" Type="http://schemas.openxmlformats.org/officeDocument/2006/relationships/slideLayout" Target="../slideLayouts/slideLayout3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694275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4024" r:id="rId1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460563"/>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52" cstate="screen">
            <a:extLst>
              <a:ext uri="{28A0092B-C50C-407E-A947-70E740481C1C}">
                <a14:useLocalDpi xmlns:a14="http://schemas.microsoft.com/office/drawing/2010/main"/>
              </a:ext>
            </a:extLst>
          </a:blip>
          <a:stretch>
            <a:fillRect/>
          </a:stretch>
        </p:blipFill>
        <p:spPr>
          <a:xfrm rot="5400000">
            <a:off x="9288989"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9306985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 id="2147483711" r:id="rId41"/>
    <p:sldLayoutId id="2147483712" r:id="rId42"/>
    <p:sldLayoutId id="2147483713" r:id="rId43"/>
    <p:sldLayoutId id="2147483714" r:id="rId44"/>
    <p:sldLayoutId id="2147483715" r:id="rId45"/>
    <p:sldLayoutId id="2147483716" r:id="rId46"/>
    <p:sldLayoutId id="2147483717" r:id="rId47"/>
    <p:sldLayoutId id="2147483718" r:id="rId48"/>
    <p:sldLayoutId id="2147483719" r:id="rId49"/>
    <p:sldLayoutId id="2147483720" r:id="rId50"/>
  </p:sldLayoutIdLst>
  <p:transition>
    <p:fade/>
  </p:transition>
  <p:hf sldNum="0" hdr="0" ftr="0" dt="0"/>
  <p:txStyles>
    <p:titleStyle>
      <a:lvl1pPr algn="l" defTabSz="932563" rtl="0" eaLnBrk="1" latinLnBrk="0" hangingPunct="1">
        <a:lnSpc>
          <a:spcPct val="100000"/>
        </a:lnSpc>
        <a:spcBef>
          <a:spcPct val="0"/>
        </a:spcBef>
        <a:buNone/>
        <a:defRPr lang="en-US" sz="3529"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j-lt"/>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372"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372"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372"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344" y="539496"/>
            <a:ext cx="11329261" cy="594823"/>
          </a:xfrm>
          <a:prstGeom prst="rect">
            <a:avLst/>
          </a:prstGeom>
        </p:spPr>
        <p:txBody>
          <a:bodyPr vert="horz" wrap="square" lIns="0" tIns="0" rIns="0" bIns="0" rtlCol="0" anchor="t">
            <a:noAutofit/>
          </a:bodyPr>
          <a:lstStyle/>
          <a:p>
            <a:r>
              <a:rPr lang="en-US"/>
              <a:t>Heading Segoe UI </a:t>
            </a:r>
            <a:r>
              <a:rPr lang="en-US" err="1"/>
              <a:t>Semibold</a:t>
            </a:r>
            <a:r>
              <a:rPr lang="en-US"/>
              <a:t> 28/32z</a:t>
            </a:r>
          </a:p>
        </p:txBody>
      </p:sp>
      <p:sp>
        <p:nvSpPr>
          <p:cNvPr id="4" name="Text Placeholder 3"/>
          <p:cNvSpPr>
            <a:spLocks noGrp="1"/>
          </p:cNvSpPr>
          <p:nvPr>
            <p:ph type="body" idx="1"/>
          </p:nvPr>
        </p:nvSpPr>
        <p:spPr>
          <a:xfrm>
            <a:off x="466344" y="1817559"/>
            <a:ext cx="11354606" cy="1538947"/>
          </a:xfrm>
          <a:prstGeom prst="rect">
            <a:avLst/>
          </a:prstGeom>
        </p:spPr>
        <p:txBody>
          <a:bodyPr vert="horz" wrap="square" lIns="0" tIns="0" rIns="0" bIns="0" rtlCol="0">
            <a:spAutoFit/>
          </a:bodyPr>
          <a:lstStyle/>
          <a:p>
            <a:pPr lvl="1"/>
            <a:r>
              <a:rPr lang="en-US"/>
              <a:t>Large: subhead Segoe UI Regular 20/24</a:t>
            </a:r>
          </a:p>
          <a:p>
            <a:pPr lvl="1"/>
            <a:endParaRPr lang="en-US"/>
          </a:p>
          <a:p>
            <a:pPr lvl="2"/>
            <a:r>
              <a:rPr lang="en-US"/>
              <a:t>Medium: paragraph heading Segoe UI </a:t>
            </a:r>
            <a:r>
              <a:rPr lang="en-US" err="1"/>
              <a:t>Semibold</a:t>
            </a:r>
            <a:r>
              <a:rPr lang="en-US"/>
              <a:t> 14/18</a:t>
            </a:r>
          </a:p>
          <a:p>
            <a:pPr lvl="3"/>
            <a:r>
              <a:rPr lang="en-US"/>
              <a:t>Medium: paragraph body copy Segoe UI Regular 14/18</a:t>
            </a:r>
          </a:p>
          <a:p>
            <a:pPr lvl="3"/>
            <a:endParaRPr lang="en-US"/>
          </a:p>
          <a:p>
            <a:pPr lvl="4"/>
            <a:r>
              <a:rPr lang="en-US"/>
              <a:t>Small: caption heading Segoe UI Bold 10/12</a:t>
            </a:r>
          </a:p>
          <a:p>
            <a:pPr lvl="6"/>
            <a:r>
              <a:rPr lang="en-US"/>
              <a:t>Small: caption body copy B3 Segoe UI Regular 10/12</a:t>
            </a:r>
          </a:p>
        </p:txBody>
      </p:sp>
      <p:pic>
        <p:nvPicPr>
          <p:cNvPr id="7" name="Picture 6"/>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rot="5400000">
            <a:off x="9432278" y="2842061"/>
            <a:ext cx="6843271" cy="1164776"/>
          </a:xfrm>
          <a:prstGeom prst="rect">
            <a:avLst/>
          </a:prstGeom>
        </p:spPr>
      </p:pic>
    </p:spTree>
    <p:extLst>
      <p:ext uri="{BB962C8B-B14F-4D97-AF65-F5344CB8AC3E}">
        <p14:creationId xmlns:p14="http://schemas.microsoft.com/office/powerpoint/2010/main" val="171535446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1" r:id="rId17"/>
    <p:sldLayoutId id="2147483742" r:id="rId18"/>
  </p:sldLayoutIdLst>
  <p:transition>
    <p:fade/>
  </p:transition>
  <p:hf hdr="0" dt="0"/>
  <p:txStyles>
    <p:titleStyle>
      <a:lvl1pPr algn="l" defTabSz="914280" rtl="0" eaLnBrk="1" latinLnBrk="0" hangingPunct="1">
        <a:lnSpc>
          <a:spcPct val="90000"/>
        </a:lnSpc>
        <a:spcBef>
          <a:spcPct val="0"/>
        </a:spcBef>
        <a:buNone/>
        <a:defRPr lang="en-US" sz="2800" b="0" kern="1200" cap="none" spc="-49" baseline="0" dirty="0" smtClean="0">
          <a:ln w="3175">
            <a:noFill/>
          </a:ln>
          <a:solidFill>
            <a:srgbClr val="000000"/>
          </a:solidFill>
          <a:effectLst/>
          <a:latin typeface="+mj-lt"/>
          <a:ea typeface="+mn-ea"/>
          <a:cs typeface="Segoe UI" pitchFamily="34" charset="0"/>
        </a:defRPr>
      </a:lvl1pPr>
    </p:titleStyle>
    <p:bodyStyle>
      <a:lvl1pPr marL="0" marR="0" indent="0" algn="l" defTabSz="914280" rtl="0" eaLnBrk="1" fontAlgn="auto" latinLnBrk="0" hangingPunct="1">
        <a:lnSpc>
          <a:spcPct val="100000"/>
        </a:lnSpc>
        <a:spcBef>
          <a:spcPts val="0"/>
        </a:spcBef>
        <a:spcAft>
          <a:spcPts val="0"/>
        </a:spcAft>
        <a:buClrTx/>
        <a:buSzPct val="90000"/>
        <a:buFont typeface="Wingdings" panose="05000000000000000000" pitchFamily="2" charset="2"/>
        <a:buNone/>
        <a:tabLst/>
        <a:defRPr sz="2352" kern="1200" spc="-49" baseline="0">
          <a:solidFill>
            <a:srgbClr val="000000"/>
          </a:solidFill>
          <a:latin typeface="+mj-lt"/>
          <a:ea typeface="+mn-ea"/>
          <a:cs typeface="+mn-cs"/>
        </a:defRPr>
      </a:lvl1pPr>
      <a:lvl2pPr marL="0" marR="0" indent="0" algn="l" defTabSz="914280" rtl="0" eaLnBrk="1" fontAlgn="auto" latinLnBrk="0" hangingPunct="1">
        <a:lnSpc>
          <a:spcPct val="100000"/>
        </a:lnSpc>
        <a:spcBef>
          <a:spcPts val="0"/>
        </a:spcBef>
        <a:spcAft>
          <a:spcPts val="0"/>
        </a:spcAft>
        <a:buClrTx/>
        <a:buSzPct val="90000"/>
        <a:buFont typeface="Wingdings" panose="05000000000000000000" pitchFamily="2" charset="2"/>
        <a:buNone/>
        <a:tabLst/>
        <a:defRPr sz="1960" kern="1200" spc="0" baseline="0">
          <a:solidFill>
            <a:srgbClr val="000000"/>
          </a:solidFill>
          <a:latin typeface="+mn-lt"/>
          <a:ea typeface="+mn-ea"/>
          <a:cs typeface="+mn-cs"/>
        </a:defRPr>
      </a:lvl2pPr>
      <a:lvl3pPr marL="0" marR="0" indent="0" algn="l" defTabSz="914280" rtl="0" eaLnBrk="1" fontAlgn="auto" latinLnBrk="0" hangingPunct="1">
        <a:lnSpc>
          <a:spcPct val="100000"/>
        </a:lnSpc>
        <a:spcBef>
          <a:spcPts val="0"/>
        </a:spcBef>
        <a:spcAft>
          <a:spcPts val="0"/>
        </a:spcAft>
        <a:buClrTx/>
        <a:buSzPct val="90000"/>
        <a:buFont typeface="Wingdings" panose="05000000000000000000" pitchFamily="2" charset="2"/>
        <a:buNone/>
        <a:tabLst/>
        <a:defRPr sz="1373" kern="1200" spc="0" baseline="0">
          <a:solidFill>
            <a:schemeClr val="tx2"/>
          </a:solidFill>
          <a:latin typeface="+mj-lt"/>
          <a:ea typeface="+mn-ea"/>
          <a:cs typeface="+mn-cs"/>
        </a:defRPr>
      </a:lvl3pPr>
      <a:lvl4pPr marL="0" marR="0" indent="0" algn="l" defTabSz="914280" rtl="0" eaLnBrk="1" fontAlgn="auto" latinLnBrk="0" hangingPunct="1">
        <a:lnSpc>
          <a:spcPct val="100000"/>
        </a:lnSpc>
        <a:spcBef>
          <a:spcPts val="0"/>
        </a:spcBef>
        <a:spcAft>
          <a:spcPts val="0"/>
        </a:spcAft>
        <a:buClrTx/>
        <a:buSzPct val="90000"/>
        <a:buFont typeface="Wingdings" panose="05000000000000000000" pitchFamily="2" charset="2"/>
        <a:buNone/>
        <a:tabLst/>
        <a:defRPr sz="1373" kern="1200" spc="0" baseline="0">
          <a:solidFill>
            <a:srgbClr val="000000"/>
          </a:solidFill>
          <a:latin typeface="+mn-lt"/>
          <a:ea typeface="+mn-ea"/>
          <a:cs typeface="+mn-cs"/>
        </a:defRPr>
      </a:lvl4pPr>
      <a:lvl5pPr marL="0" marR="0" indent="0" algn="l" defTabSz="914280" rtl="0" eaLnBrk="1" fontAlgn="auto" latinLnBrk="0" hangingPunct="1">
        <a:lnSpc>
          <a:spcPct val="100000"/>
        </a:lnSpc>
        <a:spcBef>
          <a:spcPts val="0"/>
        </a:spcBef>
        <a:spcAft>
          <a:spcPts val="0"/>
        </a:spcAft>
        <a:buClrTx/>
        <a:buSzPct val="90000"/>
        <a:buFont typeface="Wingdings" panose="05000000000000000000" pitchFamily="2" charset="2"/>
        <a:buNone/>
        <a:tabLst/>
        <a:defRPr sz="981" b="1" kern="1200" spc="0" baseline="0">
          <a:solidFill>
            <a:srgbClr val="000000"/>
          </a:solidFill>
          <a:latin typeface="+mn-lt"/>
          <a:ea typeface="+mn-ea"/>
          <a:cs typeface="+mn-cs"/>
        </a:defRPr>
      </a:lvl5pPr>
      <a:lvl6pPr marL="2285697" indent="0" algn="l" defTabSz="914280" rtl="0" eaLnBrk="1" latinLnBrk="0" hangingPunct="1">
        <a:spcBef>
          <a:spcPct val="20000"/>
        </a:spcBef>
        <a:buFont typeface="Arial" pitchFamily="34" charset="0"/>
        <a:buNone/>
        <a:defRPr sz="1960" kern="1200">
          <a:solidFill>
            <a:schemeClr val="tx1"/>
          </a:solidFill>
          <a:latin typeface="+mn-lt"/>
          <a:ea typeface="+mn-ea"/>
          <a:cs typeface="+mn-cs"/>
        </a:defRPr>
      </a:lvl6pPr>
      <a:lvl7pPr marL="0" indent="0" algn="l" defTabSz="914280" rtl="0" eaLnBrk="1" latinLnBrk="0" hangingPunct="1">
        <a:lnSpc>
          <a:spcPct val="100000"/>
        </a:lnSpc>
        <a:spcBef>
          <a:spcPts val="0"/>
        </a:spcBef>
        <a:spcAft>
          <a:spcPts val="0"/>
        </a:spcAft>
        <a:buFont typeface="Arial" pitchFamily="34" charset="0"/>
        <a:buNone/>
        <a:defRPr sz="981" kern="1200">
          <a:solidFill>
            <a:srgbClr val="000000"/>
          </a:solidFill>
          <a:latin typeface="+mn-lt"/>
          <a:ea typeface="+mn-ea"/>
          <a:cs typeface="+mn-cs"/>
        </a:defRPr>
      </a:lvl7pPr>
      <a:lvl8pPr marL="3428547" indent="-228570" algn="l" defTabSz="914280"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688" indent="-228570" algn="l" defTabSz="914280"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280" rtl="0" eaLnBrk="1" latinLnBrk="0" hangingPunct="1">
        <a:defRPr sz="1764" kern="1200">
          <a:solidFill>
            <a:schemeClr val="tx1"/>
          </a:solidFill>
          <a:latin typeface="+mn-lt"/>
          <a:ea typeface="+mn-ea"/>
          <a:cs typeface="+mn-cs"/>
        </a:defRPr>
      </a:lvl1pPr>
      <a:lvl2pPr marL="457140" algn="l" defTabSz="914280" rtl="0" eaLnBrk="1" latinLnBrk="0" hangingPunct="1">
        <a:defRPr sz="1764" kern="1200">
          <a:solidFill>
            <a:schemeClr val="tx1"/>
          </a:solidFill>
          <a:latin typeface="+mn-lt"/>
          <a:ea typeface="+mn-ea"/>
          <a:cs typeface="+mn-cs"/>
        </a:defRPr>
      </a:lvl2pPr>
      <a:lvl3pPr marL="914280" algn="l" defTabSz="914280" rtl="0" eaLnBrk="1" latinLnBrk="0" hangingPunct="1">
        <a:defRPr sz="1764" kern="1200">
          <a:solidFill>
            <a:schemeClr val="tx1"/>
          </a:solidFill>
          <a:latin typeface="+mn-lt"/>
          <a:ea typeface="+mn-ea"/>
          <a:cs typeface="+mn-cs"/>
        </a:defRPr>
      </a:lvl3pPr>
      <a:lvl4pPr marL="1371418" algn="l" defTabSz="914280" rtl="0" eaLnBrk="1" latinLnBrk="0" hangingPunct="1">
        <a:defRPr sz="1764" kern="1200">
          <a:solidFill>
            <a:schemeClr val="tx1"/>
          </a:solidFill>
          <a:latin typeface="+mn-lt"/>
          <a:ea typeface="+mn-ea"/>
          <a:cs typeface="+mn-cs"/>
        </a:defRPr>
      </a:lvl4pPr>
      <a:lvl5pPr marL="1828558" algn="l" defTabSz="914280" rtl="0" eaLnBrk="1" latinLnBrk="0" hangingPunct="1">
        <a:defRPr sz="1764" kern="1200">
          <a:solidFill>
            <a:schemeClr val="tx1"/>
          </a:solidFill>
          <a:latin typeface="+mn-lt"/>
          <a:ea typeface="+mn-ea"/>
          <a:cs typeface="+mn-cs"/>
        </a:defRPr>
      </a:lvl5pPr>
      <a:lvl6pPr marL="2285699" algn="l" defTabSz="914280" rtl="0" eaLnBrk="1" latinLnBrk="0" hangingPunct="1">
        <a:defRPr sz="1764" kern="1200">
          <a:solidFill>
            <a:schemeClr val="tx1"/>
          </a:solidFill>
          <a:latin typeface="+mn-lt"/>
          <a:ea typeface="+mn-ea"/>
          <a:cs typeface="+mn-cs"/>
        </a:defRPr>
      </a:lvl6pPr>
      <a:lvl7pPr marL="2742838" algn="l" defTabSz="914280" rtl="0" eaLnBrk="1" latinLnBrk="0" hangingPunct="1">
        <a:defRPr sz="1764" kern="1200">
          <a:solidFill>
            <a:schemeClr val="tx1"/>
          </a:solidFill>
          <a:latin typeface="+mn-lt"/>
          <a:ea typeface="+mn-ea"/>
          <a:cs typeface="+mn-cs"/>
        </a:defRPr>
      </a:lvl7pPr>
      <a:lvl8pPr marL="3199977" algn="l" defTabSz="914280" rtl="0" eaLnBrk="1" latinLnBrk="0" hangingPunct="1">
        <a:defRPr sz="1764" kern="1200">
          <a:solidFill>
            <a:schemeClr val="tx1"/>
          </a:solidFill>
          <a:latin typeface="+mn-lt"/>
          <a:ea typeface="+mn-ea"/>
          <a:cs typeface="+mn-cs"/>
        </a:defRPr>
      </a:lvl8pPr>
      <a:lvl9pPr marL="3657118" algn="l" defTabSz="914280" rtl="0" eaLnBrk="1" latinLnBrk="0" hangingPunct="1">
        <a:defRPr sz="1764"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2">
          <p15:clr>
            <a:srgbClr val="C35EA4"/>
          </p15:clr>
        </p15:guide>
        <p15:guide id="37" pos="5082">
          <p15:clr>
            <a:srgbClr val="C35EA4"/>
          </p15:clr>
        </p15:guide>
        <p15:guide id="38" pos="5229">
          <p15:clr>
            <a:srgbClr val="C35EA4"/>
          </p15:clr>
        </p15:guide>
        <p15:guide id="39" pos="6322">
          <p15:clr>
            <a:srgbClr val="C35EA4"/>
          </p15:clr>
        </p15:guide>
        <p15:guide id="40" pos="6468">
          <p15:clr>
            <a:srgbClr val="C35EA4"/>
          </p15:clr>
        </p15:guide>
        <p15:guide id="41" pos="269">
          <p15:clr>
            <a:srgbClr val="F26B43"/>
          </p15:clr>
        </p15:guide>
        <p15:guide id="42" pos="7564">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3">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1"/>
            <a:ext cx="11018520" cy="553999"/>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49"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71"/>
          <a:srcRect l="762"/>
          <a:stretch/>
        </p:blipFill>
        <p:spPr>
          <a:xfrm rot="5400000">
            <a:off x="9509760" y="2843774"/>
            <a:ext cx="6858000" cy="1170455"/>
          </a:xfrm>
          <a:prstGeom prst="rect">
            <a:avLst/>
          </a:prstGeom>
        </p:spPr>
      </p:pic>
    </p:spTree>
    <p:extLst>
      <p:ext uri="{BB962C8B-B14F-4D97-AF65-F5344CB8AC3E}">
        <p14:creationId xmlns:p14="http://schemas.microsoft.com/office/powerpoint/2010/main" val="2348639666"/>
      </p:ext>
    </p:extLst>
  </p:cSld>
  <p:clrMap bg1="dk1" tx1="lt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779" r:id="rId34"/>
    <p:sldLayoutId id="2147483780" r:id="rId35"/>
    <p:sldLayoutId id="2147483781" r:id="rId36"/>
    <p:sldLayoutId id="2147483782" r:id="rId37"/>
    <p:sldLayoutId id="2147483783" r:id="rId38"/>
    <p:sldLayoutId id="2147483784" r:id="rId39"/>
    <p:sldLayoutId id="2147483785" r:id="rId40"/>
    <p:sldLayoutId id="2147483786" r:id="rId41"/>
    <p:sldLayoutId id="2147483787" r:id="rId42"/>
    <p:sldLayoutId id="2147483788" r:id="rId43"/>
    <p:sldLayoutId id="2147483789" r:id="rId44"/>
    <p:sldLayoutId id="2147483790" r:id="rId45"/>
    <p:sldLayoutId id="2147483791" r:id="rId46"/>
    <p:sldLayoutId id="2147483792" r:id="rId47"/>
    <p:sldLayoutId id="2147483793" r:id="rId48"/>
    <p:sldLayoutId id="2147483794" r:id="rId49"/>
    <p:sldLayoutId id="2147483795" r:id="rId50"/>
    <p:sldLayoutId id="2147483796" r:id="rId51"/>
    <p:sldLayoutId id="2147483797" r:id="rId52"/>
    <p:sldLayoutId id="2147483798" r:id="rId53"/>
    <p:sldLayoutId id="2147483799" r:id="rId54"/>
    <p:sldLayoutId id="2147483800" r:id="rId55"/>
    <p:sldLayoutId id="2147483801" r:id="rId56"/>
    <p:sldLayoutId id="2147483802" r:id="rId57"/>
    <p:sldLayoutId id="2147483803" r:id="rId58"/>
    <p:sldLayoutId id="2147483804" r:id="rId59"/>
    <p:sldLayoutId id="2147483805" r:id="rId60"/>
    <p:sldLayoutId id="2147483806" r:id="rId61"/>
    <p:sldLayoutId id="2147483807" r:id="rId62"/>
    <p:sldLayoutId id="2147483808" r:id="rId63"/>
    <p:sldLayoutId id="2147483809" r:id="rId64"/>
    <p:sldLayoutId id="2147483810" r:id="rId65"/>
    <p:sldLayoutId id="2147483811" r:id="rId66"/>
    <p:sldLayoutId id="2147483812" r:id="rId67"/>
    <p:sldLayoutId id="2147483813" r:id="rId68"/>
    <p:sldLayoutId id="2147483814" r:id="rId69"/>
  </p:sldLayoutIdLst>
  <p:transition>
    <p:fade/>
  </p:transition>
  <p:hf sldNum="0" hdr="0" ftr="0" dt="0"/>
  <p:txStyles>
    <p:titleStyle>
      <a:lvl1pPr algn="l" defTabSz="932719" rtl="0" eaLnBrk="1" latinLnBrk="0" hangingPunct="1">
        <a:lnSpc>
          <a:spcPct val="100000"/>
        </a:lnSpc>
        <a:spcBef>
          <a:spcPct val="0"/>
        </a:spcBef>
        <a:buNone/>
        <a:defRPr lang="en-US" sz="3600" b="0" kern="1200" cap="none" spc="-51" baseline="0" dirty="0" smtClean="0">
          <a:ln w="3175">
            <a:noFill/>
          </a:ln>
          <a:solidFill>
            <a:schemeClr val="tx1"/>
          </a:solidFill>
          <a:effectLst/>
          <a:latin typeface="+mj-lt"/>
          <a:ea typeface="+mn-ea"/>
          <a:cs typeface="Segoe UI" pitchFamily="34" charset="0"/>
        </a:defRPr>
      </a:lvl1pPr>
    </p:titleStyle>
    <p:bodyStyle>
      <a:lvl1pPr marL="228594"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89" marR="0" indent="-228594"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09" marR="0" indent="-20002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42" marR="0" indent="-1809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13" marR="0" indent="-168270" algn="l" defTabSz="93271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97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33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695"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056" indent="-233181" algn="l" defTabSz="93271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19" rtl="0" eaLnBrk="1" latinLnBrk="0" hangingPunct="1">
        <a:defRPr sz="1800" kern="1200">
          <a:solidFill>
            <a:schemeClr val="tx1"/>
          </a:solidFill>
          <a:latin typeface="+mn-lt"/>
          <a:ea typeface="+mn-ea"/>
          <a:cs typeface="+mn-cs"/>
        </a:defRPr>
      </a:lvl1pPr>
      <a:lvl2pPr marL="466359" algn="l" defTabSz="932719" rtl="0" eaLnBrk="1" latinLnBrk="0" hangingPunct="1">
        <a:defRPr sz="1800" kern="1200">
          <a:solidFill>
            <a:schemeClr val="tx1"/>
          </a:solidFill>
          <a:latin typeface="+mn-lt"/>
          <a:ea typeface="+mn-ea"/>
          <a:cs typeface="+mn-cs"/>
        </a:defRPr>
      </a:lvl2pPr>
      <a:lvl3pPr marL="932719" algn="l" defTabSz="932719" rtl="0" eaLnBrk="1" latinLnBrk="0" hangingPunct="1">
        <a:defRPr sz="1800" kern="1200">
          <a:solidFill>
            <a:schemeClr val="tx1"/>
          </a:solidFill>
          <a:latin typeface="+mn-lt"/>
          <a:ea typeface="+mn-ea"/>
          <a:cs typeface="+mn-cs"/>
        </a:defRPr>
      </a:lvl3pPr>
      <a:lvl4pPr marL="1399078" algn="l" defTabSz="932719" rtl="0" eaLnBrk="1" latinLnBrk="0" hangingPunct="1">
        <a:defRPr sz="1800" kern="1200">
          <a:solidFill>
            <a:schemeClr val="tx1"/>
          </a:solidFill>
          <a:latin typeface="+mn-lt"/>
          <a:ea typeface="+mn-ea"/>
          <a:cs typeface="+mn-cs"/>
        </a:defRPr>
      </a:lvl4pPr>
      <a:lvl5pPr marL="1865437" algn="l" defTabSz="932719" rtl="0" eaLnBrk="1" latinLnBrk="0" hangingPunct="1">
        <a:defRPr sz="1800" kern="1200">
          <a:solidFill>
            <a:schemeClr val="tx1"/>
          </a:solidFill>
          <a:latin typeface="+mn-lt"/>
          <a:ea typeface="+mn-ea"/>
          <a:cs typeface="+mn-cs"/>
        </a:defRPr>
      </a:lvl5pPr>
      <a:lvl6pPr marL="2331798" algn="l" defTabSz="932719" rtl="0" eaLnBrk="1" latinLnBrk="0" hangingPunct="1">
        <a:defRPr sz="1800" kern="1200">
          <a:solidFill>
            <a:schemeClr val="tx1"/>
          </a:solidFill>
          <a:latin typeface="+mn-lt"/>
          <a:ea typeface="+mn-ea"/>
          <a:cs typeface="+mn-cs"/>
        </a:defRPr>
      </a:lvl6pPr>
      <a:lvl7pPr marL="2798157" algn="l" defTabSz="932719" rtl="0" eaLnBrk="1" latinLnBrk="0" hangingPunct="1">
        <a:defRPr sz="1800" kern="1200">
          <a:solidFill>
            <a:schemeClr val="tx1"/>
          </a:solidFill>
          <a:latin typeface="+mn-lt"/>
          <a:ea typeface="+mn-ea"/>
          <a:cs typeface="+mn-cs"/>
        </a:defRPr>
      </a:lvl7pPr>
      <a:lvl8pPr marL="3264516" algn="l" defTabSz="932719" rtl="0" eaLnBrk="1" latinLnBrk="0" hangingPunct="1">
        <a:defRPr sz="1800" kern="1200">
          <a:solidFill>
            <a:schemeClr val="tx1"/>
          </a:solidFill>
          <a:latin typeface="+mn-lt"/>
          <a:ea typeface="+mn-ea"/>
          <a:cs typeface="+mn-cs"/>
        </a:defRPr>
      </a:lvl8pPr>
      <a:lvl9pPr marL="3730876" algn="l" defTabSz="93271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00452792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 id="2147483846" r:id="rId30"/>
    <p:sldLayoutId id="2147483847" r:id="rId31"/>
    <p:sldLayoutId id="2147483848" r:id="rId32"/>
    <p:sldLayoutId id="2147483849" r:id="rId33"/>
    <p:sldLayoutId id="2147483850" r:id="rId34"/>
    <p:sldLayoutId id="2147483851" r:id="rId35"/>
    <p:sldLayoutId id="2147483852" r:id="rId36"/>
    <p:sldLayoutId id="2147483853" r:id="rId37"/>
    <p:sldLayoutId id="2147483854" r:id="rId38"/>
    <p:sldLayoutId id="2147483855" r:id="rId3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3369" y="473236"/>
            <a:ext cx="11081177" cy="1020602"/>
          </a:xfrm>
          <a:prstGeom prst="rect">
            <a:avLst/>
          </a:prstGeom>
        </p:spPr>
        <p:txBody>
          <a:bodyPr vert="horz" lIns="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563369" y="1620571"/>
            <a:ext cx="11081177" cy="4689743"/>
          </a:xfrm>
          <a:prstGeom prst="rect">
            <a:avLst/>
          </a:prstGeom>
        </p:spPr>
        <p:txBody>
          <a:bodyPr vert="horz" lIns="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492715"/>
            <a:ext cx="4114800" cy="182880"/>
          </a:xfrm>
          <a:prstGeom prst="rect">
            <a:avLst/>
          </a:prstGeom>
        </p:spPr>
        <p:txBody>
          <a:bodyPr vert="horz" lIns="91440" tIns="45720" rIns="91440" bIns="45720" rtlCol="0" anchor="ctr"/>
          <a:lstStyle>
            <a:lvl1pPr algn="ctr">
              <a:defRPr sz="800">
                <a:ln>
                  <a:noFill/>
                </a:ln>
                <a:solidFill>
                  <a:schemeClr val="bg1"/>
                </a:solidFill>
              </a:defRPr>
            </a:lvl1pPr>
          </a:lstStyle>
          <a:p>
            <a:endParaRPr lang="en-IN"/>
          </a:p>
        </p:txBody>
      </p:sp>
      <p:sp>
        <p:nvSpPr>
          <p:cNvPr id="6" name="Slide Number Placeholder 5"/>
          <p:cNvSpPr>
            <a:spLocks noGrp="1"/>
          </p:cNvSpPr>
          <p:nvPr>
            <p:ph type="sldNum" sz="quarter" idx="4"/>
          </p:nvPr>
        </p:nvSpPr>
        <p:spPr>
          <a:xfrm>
            <a:off x="11722236" y="6401594"/>
            <a:ext cx="366667" cy="365125"/>
          </a:xfrm>
          <a:prstGeom prst="rect">
            <a:avLst/>
          </a:prstGeom>
        </p:spPr>
        <p:txBody>
          <a:bodyPr vert="horz" lIns="91440" tIns="45720" rIns="91440" bIns="45720" rtlCol="0" anchor="ctr"/>
          <a:lstStyle>
            <a:lvl1pPr algn="r">
              <a:defRPr sz="900">
                <a:solidFill>
                  <a:schemeClr val="bg1"/>
                </a:solidFill>
                <a:latin typeface="+mn-lt"/>
              </a:defRPr>
            </a:lvl1pPr>
          </a:lstStyle>
          <a:p>
            <a:fld id="{7B76384A-BF72-4EC3-9EB1-950545506B9E}" type="slidenum">
              <a:rPr lang="en-IN" smtClean="0"/>
              <a:pPr/>
              <a:t>‹Nº›</a:t>
            </a:fld>
            <a:endParaRPr lang="en-IN"/>
          </a:p>
        </p:txBody>
      </p:sp>
    </p:spTree>
    <p:extLst>
      <p:ext uri="{BB962C8B-B14F-4D97-AF65-F5344CB8AC3E}">
        <p14:creationId xmlns:p14="http://schemas.microsoft.com/office/powerpoint/2010/main" val="216750962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 id="2147483886" r:id="rId23"/>
    <p:sldLayoutId id="2147483887" r:id="rId24"/>
    <p:sldLayoutId id="2147483888" r:id="rId25"/>
    <p:sldLayoutId id="2147483889" r:id="rId26"/>
    <p:sldLayoutId id="2147483890" r:id="rId27"/>
    <p:sldLayoutId id="2147483891" r:id="rId28"/>
  </p:sldLayoutIdLst>
  <p:hf hdr="0" ftr="0" dt="0"/>
  <p:txStyles>
    <p:titleStyle>
      <a:lvl1pPr algn="l" defTabSz="912114"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800" kern="1200">
          <a:solidFill>
            <a:schemeClr val="bg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400" kern="1200">
          <a:solidFill>
            <a:schemeClr val="bg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2000" kern="1200">
          <a:solidFill>
            <a:schemeClr val="bg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800" kern="1200">
          <a:solidFill>
            <a:schemeClr val="bg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800" kern="1200">
          <a:solidFill>
            <a:schemeClr val="bg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317">
          <p15:clr>
            <a:srgbClr val="F26B43"/>
          </p15:clr>
        </p15:guide>
        <p15:guide id="3" pos="348">
          <p15:clr>
            <a:srgbClr val="F26B43"/>
          </p15:clr>
        </p15:guide>
        <p15:guide id="13" orient="horz" pos="3975">
          <p15:clr>
            <a:srgbClr val="F26B43"/>
          </p15:clr>
        </p15:guide>
        <p15:guide id="14" orient="horz" pos="348">
          <p15:clr>
            <a:srgbClr val="F26B43"/>
          </p15:clr>
        </p15:guide>
        <p15:guide id="15" orient="horz" pos="833">
          <p15:clr>
            <a:srgbClr val="F26B43"/>
          </p15:clr>
        </p15:guide>
        <p15:guide id="16" orient="horz" pos="94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2"/>
          <a:srcRect l="762"/>
          <a:stretch/>
        </p:blipFill>
        <p:spPr>
          <a:xfrm rot="5400000">
            <a:off x="9509760" y="2843773"/>
            <a:ext cx="6858000" cy="1170455"/>
          </a:xfrm>
          <a:prstGeom prst="rect">
            <a:avLst/>
          </a:prstGeom>
        </p:spPr>
      </p:pic>
      <p:sp>
        <p:nvSpPr>
          <p:cNvPr id="5" name="Slide Number Placeholder 4">
            <a:extLst>
              <a:ext uri="{FF2B5EF4-FFF2-40B4-BE49-F238E27FC236}">
                <a16:creationId xmlns:a16="http://schemas.microsoft.com/office/drawing/2014/main" id="{D7601873-36F3-49F3-B4EE-E7FF05DB404A}"/>
              </a:ext>
            </a:extLst>
          </p:cNvPr>
          <p:cNvSpPr>
            <a:spLocks noGrp="1"/>
          </p:cNvSpPr>
          <p:nvPr>
            <p:ph type="sldNum" sz="quarter" idx="4"/>
          </p:nvPr>
        </p:nvSpPr>
        <p:spPr>
          <a:xfrm>
            <a:off x="8859520" y="6356350"/>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F4A87834-D7AA-43B4-B7FD-25B8737FD8F1}" type="slidenum">
              <a:rPr lang="en-US" smtClean="0"/>
              <a:pPr/>
              <a:t>‹Nº›</a:t>
            </a:fld>
            <a:endParaRPr lang="en-US"/>
          </a:p>
        </p:txBody>
      </p:sp>
    </p:spTree>
    <p:extLst>
      <p:ext uri="{BB962C8B-B14F-4D97-AF65-F5344CB8AC3E}">
        <p14:creationId xmlns:p14="http://schemas.microsoft.com/office/powerpoint/2010/main" val="1717439820"/>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 id="2147483910" r:id="rId18"/>
    <p:sldLayoutId id="2147483911" r:id="rId19"/>
    <p:sldLayoutId id="2147483912" r:id="rId20"/>
    <p:sldLayoutId id="2147483913" r:id="rId21"/>
    <p:sldLayoutId id="2147483914" r:id="rId22"/>
    <p:sldLayoutId id="2147483915" r:id="rId23"/>
    <p:sldLayoutId id="2147483916" r:id="rId24"/>
    <p:sldLayoutId id="2147483917" r:id="rId25"/>
    <p:sldLayoutId id="2147483918" r:id="rId26"/>
    <p:sldLayoutId id="2147483919" r:id="rId27"/>
    <p:sldLayoutId id="2147483920" r:id="rId28"/>
    <p:sldLayoutId id="2147483921" r:id="rId29"/>
    <p:sldLayoutId id="2147483922" r:id="rId30"/>
    <p:sldLayoutId id="2147483923" r:id="rId31"/>
    <p:sldLayoutId id="2147483924" r:id="rId32"/>
    <p:sldLayoutId id="2147483925" r:id="rId33"/>
    <p:sldLayoutId id="2147483926" r:id="rId34"/>
    <p:sldLayoutId id="2147483927" r:id="rId35"/>
    <p:sldLayoutId id="2147483928" r:id="rId36"/>
    <p:sldLayoutId id="2147483929" r:id="rId37"/>
    <p:sldLayoutId id="2147483930" r:id="rId38"/>
    <p:sldLayoutId id="2147483931" r:id="rId39"/>
    <p:sldLayoutId id="2147483932" r:id="rId40"/>
    <p:sldLayoutId id="2147483933" r:id="rId41"/>
    <p:sldLayoutId id="2147483934" r:id="rId42"/>
    <p:sldLayoutId id="2147483935" r:id="rId43"/>
    <p:sldLayoutId id="2147483936" r:id="rId44"/>
    <p:sldLayoutId id="2147483937" r:id="rId45"/>
    <p:sldLayoutId id="2147483938" r:id="rId46"/>
    <p:sldLayoutId id="2147483939" r:id="rId47"/>
    <p:sldLayoutId id="2147483940" r:id="rId48"/>
    <p:sldLayoutId id="2147483941" r:id="rId49"/>
    <p:sldLayoutId id="2147483943" r:id="rId50"/>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sp>
        <p:nvSpPr>
          <p:cNvPr id="2" name="Click to edit title"/>
          <p:cNvSpPr>
            <a:spLocks noGrp="1"/>
          </p:cNvSpPr>
          <p:nvPr>
            <p:ph type="title"/>
          </p:nvPr>
        </p:nvSpPr>
        <p:spPr>
          <a:xfrm>
            <a:off x="579960" y="412751"/>
            <a:ext cx="11003870" cy="381000"/>
          </a:xfrm>
          <a:prstGeom prst="rect">
            <a:avLst/>
          </a:prstGeom>
        </p:spPr>
        <p:txBody>
          <a:bodyPr vert="horz" wrap="none" lIns="0" tIns="0" rIns="0" bIns="0" rtlCol="0" anchor="b">
            <a:noAutofit/>
          </a:bodyPr>
          <a:lstStyle/>
          <a:p>
            <a:r>
              <a:rPr lang="en-US"/>
              <a:t>Click to edit Master default content style</a:t>
            </a:r>
          </a:p>
        </p:txBody>
      </p:sp>
      <p:sp>
        <p:nvSpPr>
          <p:cNvPr id="3" name="Click to edit content box"/>
          <p:cNvSpPr>
            <a:spLocks noGrp="1"/>
          </p:cNvSpPr>
          <p:nvPr>
            <p:ph type="body" idx="1"/>
          </p:nvPr>
        </p:nvSpPr>
        <p:spPr>
          <a:xfrm>
            <a:off x="609601" y="1600203"/>
            <a:ext cx="10972801" cy="458046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AA6C16E6-5A1F-46F7-8642-A7F025A5BDCF}"/>
              </a:ext>
            </a:extLst>
          </p:cNvPr>
          <p:cNvSpPr>
            <a:spLocks noGrp="1"/>
          </p:cNvSpPr>
          <p:nvPr>
            <p:ph type="ftr" sz="quarter" idx="3"/>
          </p:nvPr>
        </p:nvSpPr>
        <p:spPr>
          <a:xfrm>
            <a:off x="4038065" y="7352033"/>
            <a:ext cx="411587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Slide Number Placeholder 4">
            <a:extLst>
              <a:ext uri="{FF2B5EF4-FFF2-40B4-BE49-F238E27FC236}">
                <a16:creationId xmlns:a16="http://schemas.microsoft.com/office/drawing/2014/main" id="{3E586C86-F823-4766-9B10-773EDC51CC66}"/>
              </a:ext>
            </a:extLst>
          </p:cNvPr>
          <p:cNvSpPr>
            <a:spLocks noGrp="1"/>
          </p:cNvSpPr>
          <p:nvPr>
            <p:ph type="sldNum" sz="quarter" idx="4"/>
          </p:nvPr>
        </p:nvSpPr>
        <p:spPr>
          <a:xfrm>
            <a:off x="8611256" y="7352033"/>
            <a:ext cx="274232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295A3-96FB-4E80-91AF-4225D266C57B}" type="slidenum">
              <a:rPr lang="en-US" smtClean="0"/>
              <a:t>‹Nº›</a:t>
            </a:fld>
            <a:endParaRPr lang="en-US"/>
          </a:p>
        </p:txBody>
      </p:sp>
    </p:spTree>
    <p:extLst>
      <p:ext uri="{BB962C8B-B14F-4D97-AF65-F5344CB8AC3E}">
        <p14:creationId xmlns:p14="http://schemas.microsoft.com/office/powerpoint/2010/main" val="384233370"/>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 id="2147483965" r:id="rId20"/>
    <p:sldLayoutId id="2147483966" r:id="rId21"/>
    <p:sldLayoutId id="2147483967" r:id="rId22"/>
    <p:sldLayoutId id="2147483968" r:id="rId23"/>
    <p:sldLayoutId id="2147483969" r:id="rId24"/>
    <p:sldLayoutId id="2147483970" r:id="rId25"/>
    <p:sldLayoutId id="2147483971" r:id="rId26"/>
    <p:sldLayoutId id="2147483972" r:id="rId27"/>
    <p:sldLayoutId id="2147483973" r:id="rId28"/>
    <p:sldLayoutId id="2147483974" r:id="rId29"/>
    <p:sldLayoutId id="2147483975" r:id="rId30"/>
    <p:sldLayoutId id="2147483976" r:id="rId31"/>
    <p:sldLayoutId id="2147483977" r:id="rId32"/>
    <p:sldLayoutId id="2147483978" r:id="rId33"/>
    <p:sldLayoutId id="2147483979" r:id="rId34"/>
    <p:sldLayoutId id="2147483980" r:id="rId35"/>
    <p:sldLayoutId id="2147483981" r:id="rId36"/>
    <p:sldLayoutId id="2147483982" r:id="rId37"/>
    <p:sldLayoutId id="2147483983" r:id="rId38"/>
    <p:sldLayoutId id="2147483984" r:id="rId39"/>
    <p:sldLayoutId id="2147483985" r:id="rId40"/>
    <p:sldLayoutId id="2147483986" r:id="rId41"/>
    <p:sldLayoutId id="2147483987" r:id="rId42"/>
    <p:sldLayoutId id="2147483988" r:id="rId43"/>
    <p:sldLayoutId id="2147483989" r:id="rId44"/>
    <p:sldLayoutId id="2147483990" r:id="rId45"/>
    <p:sldLayoutId id="2147483991" r:id="rId46"/>
    <p:sldLayoutId id="2147483992" r:id="rId47"/>
    <p:sldLayoutId id="2147483993" r:id="rId48"/>
    <p:sldLayoutId id="2147483994" r:id="rId49"/>
    <p:sldLayoutId id="2147483995" r:id="rId50"/>
    <p:sldLayoutId id="2147483996" r:id="rId51"/>
    <p:sldLayoutId id="2147483997" r:id="rId52"/>
    <p:sldLayoutId id="2147483998" r:id="rId53"/>
    <p:sldLayoutId id="2147483999" r:id="rId54"/>
    <p:sldLayoutId id="2147484000" r:id="rId55"/>
    <p:sldLayoutId id="2147484001" r:id="rId56"/>
    <p:sldLayoutId id="2147484002" r:id="rId57"/>
    <p:sldLayoutId id="2147484003" r:id="rId58"/>
    <p:sldLayoutId id="2147484004" r:id="rId59"/>
    <p:sldLayoutId id="2147484005" r:id="rId60"/>
    <p:sldLayoutId id="2147484006" r:id="rId61"/>
    <p:sldLayoutId id="2147484007" r:id="rId62"/>
    <p:sldLayoutId id="2147484008" r:id="rId63"/>
    <p:sldLayoutId id="2147484009" r:id="rId64"/>
    <p:sldLayoutId id="2147484010" r:id="rId65"/>
    <p:sldLayoutId id="2147484011" r:id="rId66"/>
    <p:sldLayoutId id="2147484013" r:id="rId67"/>
    <p:sldLayoutId id="2147484014" r:id="rId68"/>
    <p:sldLayoutId id="2147484015" r:id="rId69"/>
    <p:sldLayoutId id="2147484016" r:id="rId70"/>
    <p:sldLayoutId id="2147484017" r:id="rId71"/>
    <p:sldLayoutId id="2147484018" r:id="rId72"/>
    <p:sldLayoutId id="2147484019" r:id="rId73"/>
    <p:sldLayoutId id="2147484020" r:id="rId74"/>
    <p:sldLayoutId id="2147484021" r:id="rId75"/>
    <p:sldLayoutId id="2147484022" r:id="rId76"/>
    <p:sldLayoutId id="2147484023" r:id="rId7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26" rtl="0" eaLnBrk="1" latinLnBrk="0" hangingPunct="1">
        <a:lnSpc>
          <a:spcPct val="90000"/>
        </a:lnSpc>
        <a:spcBef>
          <a:spcPct val="0"/>
        </a:spcBef>
        <a:buNone/>
        <a:defRPr sz="3200" b="0" kern="1200">
          <a:solidFill>
            <a:schemeClr val="accent2"/>
          </a:solidFill>
          <a:latin typeface="Segoe UI Semibold" panose="020B0702040204020203" pitchFamily="34" charset="0"/>
          <a:ea typeface="+mj-ea"/>
          <a:cs typeface="Segoe UI Semibold" panose="020B0702040204020203" pitchFamily="34" charset="0"/>
        </a:defRPr>
      </a:lvl1pPr>
    </p:titleStyle>
    <p:bodyStyle>
      <a:lvl1pPr marL="0" indent="0" algn="l" defTabSz="914126"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1999" kern="1200">
          <a:solidFill>
            <a:schemeClr val="tx2"/>
          </a:solidFill>
          <a:latin typeface="Segoe UI" panose="020B0502040204020203" pitchFamily="34" charset="0"/>
          <a:ea typeface="+mn-ea"/>
          <a:cs typeface="Segoe UI" panose="020B0502040204020203" pitchFamily="34" charset="0"/>
        </a:defRPr>
      </a:lvl1pPr>
      <a:lvl2pPr marL="457063" indent="-184095" algn="l" defTabSz="914126" rtl="0" eaLnBrk="1" latinLnBrk="0" hangingPunct="1">
        <a:lnSpc>
          <a:spcPct val="100000"/>
        </a:lnSpc>
        <a:spcBef>
          <a:spcPts val="1200"/>
        </a:spcBef>
        <a:buClr>
          <a:schemeClr val="tx1"/>
        </a:buClr>
        <a:buSzPct val="90000"/>
        <a:buFont typeface="Arial" panose="020B0604020202020204" pitchFamily="34" charset="0"/>
        <a:buChar char="•"/>
        <a:defRPr sz="1799" kern="1200">
          <a:solidFill>
            <a:schemeClr val="tx2"/>
          </a:solidFill>
          <a:latin typeface="Segoe UI" panose="020B0502040204020203" pitchFamily="34" charset="0"/>
          <a:ea typeface="+mn-ea"/>
          <a:cs typeface="Segoe UI" panose="020B0502040204020203" pitchFamily="34" charset="0"/>
        </a:defRPr>
      </a:lvl2pPr>
      <a:lvl3pPr marL="744315" indent="-169812" algn="l" defTabSz="914126"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2"/>
          </a:solidFill>
          <a:latin typeface="Segoe UI" panose="020B0502040204020203" pitchFamily="34" charset="0"/>
          <a:ea typeface="+mn-ea"/>
          <a:cs typeface="Segoe UI" panose="020B0502040204020203" pitchFamily="34" charset="0"/>
        </a:defRPr>
      </a:lvl3pPr>
      <a:lvl4pPr marL="969672" indent="-166638" algn="l" defTabSz="914126"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2"/>
          </a:solidFill>
          <a:latin typeface="Segoe UI" panose="020B0502040204020203" pitchFamily="34" charset="0"/>
          <a:ea typeface="+mn-ea"/>
          <a:cs typeface="Segoe UI" panose="020B0502040204020203" pitchFamily="34" charset="0"/>
        </a:defRPr>
      </a:lvl4pPr>
      <a:lvl5pPr marL="1142657" indent="-138072" algn="l" defTabSz="914126"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2"/>
          </a:solidFill>
          <a:latin typeface="Segoe UI" panose="020B0502040204020203" pitchFamily="34" charset="0"/>
          <a:ea typeface="+mn-ea"/>
          <a:cs typeface="Segoe UI" panose="020B0502040204020203" pitchFamily="34" charset="0"/>
        </a:defRPr>
      </a:lvl5pPr>
      <a:lvl6pPr marL="1258510" indent="-111092"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6pPr>
      <a:lvl7pPr marL="1379124"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7pPr>
      <a:lvl8pPr marL="1550523" indent="-120614" algn="l" defTabSz="914126"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2"/>
          </a:solidFill>
          <a:latin typeface="+mn-lt"/>
          <a:ea typeface="+mn-ea"/>
          <a:cs typeface="+mn-cs"/>
        </a:defRPr>
      </a:lvl8pPr>
      <a:lvl9pPr marL="1721921" indent="-120614" algn="l" defTabSz="914126" rtl="0" eaLnBrk="1" latinLnBrk="0" hangingPunct="1">
        <a:lnSpc>
          <a:spcPct val="100000"/>
        </a:lnSpc>
        <a:spcBef>
          <a:spcPts val="1200"/>
        </a:spcBef>
        <a:buClr>
          <a:schemeClr val="tx1"/>
        </a:buClr>
        <a:buSzPct val="90000"/>
        <a:buFont typeface="System Font Regular"/>
        <a:buChar char="-"/>
        <a:tabLst/>
        <a:defRPr sz="1400" kern="1200">
          <a:solidFill>
            <a:schemeClr val="tx2"/>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orient="horz" pos="1872">
          <p15:clr>
            <a:srgbClr val="F26B43"/>
          </p15:clr>
        </p15:guide>
        <p15:guide id="4" orient="horz" pos="1584">
          <p15:clr>
            <a:srgbClr val="F26B43"/>
          </p15:clr>
        </p15:guide>
        <p15:guide id="5" orient="horz" pos="1296">
          <p15:clr>
            <a:srgbClr val="F26B43"/>
          </p15:clr>
        </p15:guide>
        <p15:guide id="6" orient="horz" pos="1008">
          <p15:clr>
            <a:srgbClr val="F26B43"/>
          </p15:clr>
        </p15:guide>
        <p15:guide id="7" orient="horz" pos="720">
          <p15:clr>
            <a:srgbClr val="F26B43"/>
          </p15:clr>
        </p15:guide>
        <p15:guide id="8" orient="horz" pos="576">
          <p15:clr>
            <a:srgbClr val="F26B43"/>
          </p15:clr>
        </p15:guide>
        <p15:guide id="9" orient="horz" pos="288">
          <p15:clr>
            <a:srgbClr val="F26B43"/>
          </p15:clr>
        </p15:guide>
        <p15:guide id="10" orient="horz">
          <p15:clr>
            <a:srgbClr val="F26B43"/>
          </p15:clr>
        </p15:guide>
        <p15:guide id="11" orient="horz" pos="2448">
          <p15:clr>
            <a:srgbClr val="F26B43"/>
          </p15:clr>
        </p15:guide>
        <p15:guide id="12" orient="horz" pos="2736">
          <p15:clr>
            <a:srgbClr val="F26B43"/>
          </p15:clr>
        </p15:guide>
        <p15:guide id="13" orient="horz" pos="3024">
          <p15:clr>
            <a:srgbClr val="F26B43"/>
          </p15:clr>
        </p15:guide>
        <p15:guide id="14" orient="horz" pos="3312">
          <p15:clr>
            <a:srgbClr val="F26B43"/>
          </p15:clr>
        </p15:guide>
        <p15:guide id="15" orient="horz" pos="3600">
          <p15:clr>
            <a:srgbClr val="F26B43"/>
          </p15:clr>
        </p15:guide>
        <p15:guide id="16" orient="horz" pos="3888">
          <p15:clr>
            <a:srgbClr val="F26B43"/>
          </p15:clr>
        </p15:guide>
        <p15:guide id="17" orient="horz" pos="4032">
          <p15:clr>
            <a:srgbClr val="F26B43"/>
          </p15:clr>
        </p15:guide>
        <p15:guide id="18" pos="3551">
          <p15:clr>
            <a:srgbClr val="F26B43"/>
          </p15:clr>
        </p15:guide>
        <p15:guide id="19" pos="3263">
          <p15:clr>
            <a:srgbClr val="F26B43"/>
          </p15:clr>
        </p15:guide>
        <p15:guide id="20" pos="2975">
          <p15:clr>
            <a:srgbClr val="F26B43"/>
          </p15:clr>
        </p15:guide>
        <p15:guide id="21" pos="2687">
          <p15:clr>
            <a:srgbClr val="F26B43"/>
          </p15:clr>
        </p15:guide>
        <p15:guide id="22" pos="2399">
          <p15:clr>
            <a:srgbClr val="F26B43"/>
          </p15:clr>
        </p15:guide>
        <p15:guide id="23" pos="2111">
          <p15:clr>
            <a:srgbClr val="F26B43"/>
          </p15:clr>
        </p15:guide>
        <p15:guide id="24" pos="1823">
          <p15:clr>
            <a:srgbClr val="F26B43"/>
          </p15:clr>
        </p15:guide>
        <p15:guide id="25" pos="1535">
          <p15:clr>
            <a:srgbClr val="F26B43"/>
          </p15:clr>
        </p15:guide>
        <p15:guide id="26" pos="1247">
          <p15:clr>
            <a:srgbClr val="F26B43"/>
          </p15:clr>
        </p15:guide>
        <p15:guide id="27" pos="959">
          <p15:clr>
            <a:srgbClr val="F26B43"/>
          </p15:clr>
        </p15:guide>
        <p15:guide id="28" pos="671">
          <p15:clr>
            <a:srgbClr val="F26B43"/>
          </p15:clr>
        </p15:guide>
        <p15:guide id="29" pos="383">
          <p15:clr>
            <a:srgbClr val="F26B43"/>
          </p15:clr>
        </p15:guide>
        <p15:guide id="30" pos="4127">
          <p15:clr>
            <a:srgbClr val="F26B43"/>
          </p15:clr>
        </p15:guide>
        <p15:guide id="31" pos="4415">
          <p15:clr>
            <a:srgbClr val="F26B43"/>
          </p15:clr>
        </p15:guide>
        <p15:guide id="32" pos="4703">
          <p15:clr>
            <a:srgbClr val="F26B43"/>
          </p15:clr>
        </p15:guide>
        <p15:guide id="33" pos="4991">
          <p15:clr>
            <a:srgbClr val="F26B43"/>
          </p15:clr>
        </p15:guide>
        <p15:guide id="34" pos="5279">
          <p15:clr>
            <a:srgbClr val="F26B43"/>
          </p15:clr>
        </p15:guide>
        <p15:guide id="35" pos="5567">
          <p15:clr>
            <a:srgbClr val="F26B43"/>
          </p15:clr>
        </p15:guide>
        <p15:guide id="36" pos="5855">
          <p15:clr>
            <a:srgbClr val="F26B43"/>
          </p15:clr>
        </p15:guide>
        <p15:guide id="37" pos="6143">
          <p15:clr>
            <a:srgbClr val="F26B43"/>
          </p15:clr>
        </p15:guide>
        <p15:guide id="38" pos="6431">
          <p15:clr>
            <a:srgbClr val="F26B43"/>
          </p15:clr>
        </p15:guide>
        <p15:guide id="39" pos="6719">
          <p15:clr>
            <a:srgbClr val="F26B43"/>
          </p15:clr>
        </p15:guide>
        <p15:guide id="40" pos="7007">
          <p15:clr>
            <a:srgbClr val="F26B43"/>
          </p15:clr>
        </p15:guide>
        <p15:guide id="41" pos="7295">
          <p15:clr>
            <a:srgbClr val="F26B43"/>
          </p15:clr>
        </p15:guide>
        <p15:guide id="42" pos="7678">
          <p15:clr>
            <a:srgbClr val="F26B43"/>
          </p15:clr>
        </p15:guide>
        <p15:guide id="43" orient="horz" pos="4320">
          <p15:clr>
            <a:srgbClr val="F26B43"/>
          </p15:clr>
        </p15:guide>
        <p15:guide id="4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3369" y="473236"/>
            <a:ext cx="11081177" cy="1020602"/>
          </a:xfrm>
          <a:prstGeom prst="rect">
            <a:avLst/>
          </a:prstGeom>
        </p:spPr>
        <p:txBody>
          <a:bodyPr vert="horz" lIns="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563369" y="1620571"/>
            <a:ext cx="11081177" cy="4689743"/>
          </a:xfrm>
          <a:prstGeom prst="rect">
            <a:avLst/>
          </a:prstGeom>
        </p:spPr>
        <p:txBody>
          <a:bodyPr vert="horz" lIns="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492715"/>
            <a:ext cx="4114800" cy="182880"/>
          </a:xfrm>
          <a:prstGeom prst="rect">
            <a:avLst/>
          </a:prstGeom>
        </p:spPr>
        <p:txBody>
          <a:bodyPr vert="horz" lIns="91440" tIns="45720" rIns="91440" bIns="45720" rtlCol="0" anchor="ctr"/>
          <a:lstStyle>
            <a:lvl1pPr algn="ctr">
              <a:defRPr sz="800">
                <a:ln>
                  <a:noFill/>
                </a:ln>
                <a:solidFill>
                  <a:schemeClr val="bg1"/>
                </a:solidFill>
              </a:defRPr>
            </a:lvl1pPr>
          </a:lstStyle>
          <a:p>
            <a:endParaRPr lang="en-IN"/>
          </a:p>
        </p:txBody>
      </p:sp>
    </p:spTree>
    <p:extLst>
      <p:ext uri="{BB962C8B-B14F-4D97-AF65-F5344CB8AC3E}">
        <p14:creationId xmlns:p14="http://schemas.microsoft.com/office/powerpoint/2010/main" val="169419372"/>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 id="2147484041" r:id="rId16"/>
    <p:sldLayoutId id="2147484042" r:id="rId17"/>
    <p:sldLayoutId id="2147484043" r:id="rId18"/>
    <p:sldLayoutId id="2147484044" r:id="rId19"/>
    <p:sldLayoutId id="2147484045" r:id="rId20"/>
    <p:sldLayoutId id="2147484046" r:id="rId21"/>
    <p:sldLayoutId id="2147484047" r:id="rId22"/>
    <p:sldLayoutId id="2147484048" r:id="rId23"/>
    <p:sldLayoutId id="2147484049" r:id="rId24"/>
    <p:sldLayoutId id="2147484050" r:id="rId25"/>
    <p:sldLayoutId id="2147484051" r:id="rId26"/>
    <p:sldLayoutId id="2147484052" r:id="rId27"/>
    <p:sldLayoutId id="2147484053" r:id="rId28"/>
    <p:sldLayoutId id="2147484054" r:id="rId29"/>
    <p:sldLayoutId id="2147484055" r:id="rId30"/>
    <p:sldLayoutId id="2147484056" r:id="rId31"/>
    <p:sldLayoutId id="2147484057" r:id="rId32"/>
  </p:sldLayoutIdLst>
  <p:hf hdr="0" ftr="0" dt="0"/>
  <p:txStyles>
    <p:titleStyle>
      <a:lvl1pPr algn="l" defTabSz="912114"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800" kern="1200">
          <a:solidFill>
            <a:schemeClr val="bg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400" kern="1200">
          <a:solidFill>
            <a:schemeClr val="bg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2000" kern="1200">
          <a:solidFill>
            <a:schemeClr val="bg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800" kern="1200">
          <a:solidFill>
            <a:schemeClr val="bg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800" kern="1200">
          <a:solidFill>
            <a:schemeClr val="bg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317">
          <p15:clr>
            <a:srgbClr val="F26B43"/>
          </p15:clr>
        </p15:guide>
        <p15:guide id="3" pos="348">
          <p15:clr>
            <a:srgbClr val="F26B43"/>
          </p15:clr>
        </p15:guide>
        <p15:guide id="13" orient="horz" pos="3975">
          <p15:clr>
            <a:srgbClr val="F26B43"/>
          </p15:clr>
        </p15:guide>
        <p15:guide id="14" orient="horz" pos="348">
          <p15:clr>
            <a:srgbClr val="F26B43"/>
          </p15:clr>
        </p15:guide>
        <p15:guide id="15" orient="horz" pos="833">
          <p15:clr>
            <a:srgbClr val="F26B43"/>
          </p15:clr>
        </p15:guide>
        <p15:guide id="16" orient="horz" pos="94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4.xml"/></Relationships>
</file>

<file path=ppt/slides/_rels/slide3.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13.png"/><Relationship Id="rId3" Type="http://schemas.openxmlformats.org/officeDocument/2006/relationships/image" Target="../media/image104.png"/><Relationship Id="rId7" Type="http://schemas.openxmlformats.org/officeDocument/2006/relationships/image" Target="../media/image108.png"/><Relationship Id="rId12"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344.xml"/><Relationship Id="rId6" Type="http://schemas.openxmlformats.org/officeDocument/2006/relationships/image" Target="../media/image107.sv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svg"/><Relationship Id="rId4" Type="http://schemas.openxmlformats.org/officeDocument/2006/relationships/image" Target="../media/image105.svg"/><Relationship Id="rId9" Type="http://schemas.openxmlformats.org/officeDocument/2006/relationships/image" Target="../media/image110.png"/></Relationships>
</file>

<file path=ppt/slides/_rels/slide4.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14.emf"/><Relationship Id="rId7" Type="http://schemas.openxmlformats.org/officeDocument/2006/relationships/image" Target="../media/image104.png"/><Relationship Id="rId12" Type="http://schemas.openxmlformats.org/officeDocument/2006/relationships/image" Target="../media/image109.svg"/><Relationship Id="rId2" Type="http://schemas.openxmlformats.org/officeDocument/2006/relationships/notesSlide" Target="../notesSlides/notesSlide4.xml"/><Relationship Id="rId1" Type="http://schemas.openxmlformats.org/officeDocument/2006/relationships/slideLayout" Target="../slideLayouts/slideLayout344.xml"/><Relationship Id="rId6" Type="http://schemas.microsoft.com/office/2007/relationships/hdphoto" Target="../media/hdphoto2.wdp"/><Relationship Id="rId11" Type="http://schemas.openxmlformats.org/officeDocument/2006/relationships/image" Target="../media/image108.png"/><Relationship Id="rId5" Type="http://schemas.openxmlformats.org/officeDocument/2006/relationships/image" Target="../media/image112.png"/><Relationship Id="rId10" Type="http://schemas.openxmlformats.org/officeDocument/2006/relationships/image" Target="../media/image107.svg"/><Relationship Id="rId4" Type="http://schemas.openxmlformats.org/officeDocument/2006/relationships/image" Target="../media/image115.emf"/><Relationship Id="rId9" Type="http://schemas.openxmlformats.org/officeDocument/2006/relationships/image" Target="../media/image106.png"/></Relationships>
</file>

<file path=ppt/slides/_rels/slide5.xml.rels><?xml version="1.0" encoding="UTF-8" standalone="yes"?>
<Relationships xmlns="http://schemas.openxmlformats.org/package/2006/relationships"><Relationship Id="rId8" Type="http://schemas.openxmlformats.org/officeDocument/2006/relationships/image" Target="../media/image107.svg"/><Relationship Id="rId13" Type="http://schemas.openxmlformats.org/officeDocument/2006/relationships/image" Target="../media/image113.png"/><Relationship Id="rId3" Type="http://schemas.openxmlformats.org/officeDocument/2006/relationships/image" Target="../media/image112.png"/><Relationship Id="rId7" Type="http://schemas.openxmlformats.org/officeDocument/2006/relationships/image" Target="../media/image106.png"/><Relationship Id="rId12" Type="http://schemas.openxmlformats.org/officeDocument/2006/relationships/image" Target="../media/image111.svg"/><Relationship Id="rId2" Type="http://schemas.openxmlformats.org/officeDocument/2006/relationships/notesSlide" Target="../notesSlides/notesSlide5.xml"/><Relationship Id="rId1" Type="http://schemas.openxmlformats.org/officeDocument/2006/relationships/slideLayout" Target="../slideLayouts/slideLayout344.xml"/><Relationship Id="rId6" Type="http://schemas.openxmlformats.org/officeDocument/2006/relationships/image" Target="../media/image105.sv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svg"/><Relationship Id="rId4" Type="http://schemas.microsoft.com/office/2007/relationships/hdphoto" Target="../media/hdphoto2.wdp"/><Relationship Id="rId9" Type="http://schemas.openxmlformats.org/officeDocument/2006/relationships/image" Target="../media/image108.png"/></Relationships>
</file>

<file path=ppt/slides/_rels/slide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xml"/><Relationship Id="rId1" Type="http://schemas.openxmlformats.org/officeDocument/2006/relationships/slideLayout" Target="../slideLayouts/slideLayout344.xml"/></Relationships>
</file>

<file path=ppt/slides/_rels/slide7.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emf"/><Relationship Id="rId18" Type="http://schemas.openxmlformats.org/officeDocument/2006/relationships/image" Target="../media/image132.png"/><Relationship Id="rId3" Type="http://schemas.openxmlformats.org/officeDocument/2006/relationships/image" Target="../media/image117.png"/><Relationship Id="rId7" Type="http://schemas.openxmlformats.org/officeDocument/2006/relationships/image" Target="../media/image121.svg"/><Relationship Id="rId12" Type="http://schemas.openxmlformats.org/officeDocument/2006/relationships/image" Target="../media/image126.emf"/><Relationship Id="rId17" Type="http://schemas.openxmlformats.org/officeDocument/2006/relationships/image" Target="../media/image131.png"/><Relationship Id="rId2" Type="http://schemas.openxmlformats.org/officeDocument/2006/relationships/notesSlide" Target="../notesSlides/notesSlide7.xml"/><Relationship Id="rId16" Type="http://schemas.openxmlformats.org/officeDocument/2006/relationships/image" Target="../media/image130.png"/><Relationship Id="rId1" Type="http://schemas.openxmlformats.org/officeDocument/2006/relationships/slideLayout" Target="../slideLayouts/slideLayout264.xml"/><Relationship Id="rId6" Type="http://schemas.openxmlformats.org/officeDocument/2006/relationships/image" Target="../media/image120.png"/><Relationship Id="rId11" Type="http://schemas.openxmlformats.org/officeDocument/2006/relationships/image" Target="../media/image125.svg"/><Relationship Id="rId5" Type="http://schemas.openxmlformats.org/officeDocument/2006/relationships/image" Target="../media/image119.svg"/><Relationship Id="rId15" Type="http://schemas.openxmlformats.org/officeDocument/2006/relationships/image" Target="../media/image129.png"/><Relationship Id="rId10" Type="http://schemas.openxmlformats.org/officeDocument/2006/relationships/image" Target="../media/image124.png"/><Relationship Id="rId19" Type="http://schemas.openxmlformats.org/officeDocument/2006/relationships/image" Target="../media/image133.pn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28.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43.svg"/><Relationship Id="rId3" Type="http://schemas.openxmlformats.org/officeDocument/2006/relationships/image" Target="../media/image134.png"/><Relationship Id="rId7" Type="http://schemas.openxmlformats.org/officeDocument/2006/relationships/image" Target="../media/image138.png"/><Relationship Id="rId12" Type="http://schemas.openxmlformats.org/officeDocument/2006/relationships/image" Target="../media/image142.png"/><Relationship Id="rId2" Type="http://schemas.openxmlformats.org/officeDocument/2006/relationships/notesSlide" Target="../notesSlides/notesSlide8.xml"/><Relationship Id="rId1" Type="http://schemas.openxmlformats.org/officeDocument/2006/relationships/slideLayout" Target="../slideLayouts/slideLayout264.xml"/><Relationship Id="rId6" Type="http://schemas.openxmlformats.org/officeDocument/2006/relationships/image" Target="../media/image137.svg"/><Relationship Id="rId11" Type="http://schemas.openxmlformats.org/officeDocument/2006/relationships/image" Target="../media/image141.svg"/><Relationship Id="rId5" Type="http://schemas.openxmlformats.org/officeDocument/2006/relationships/image" Target="../media/image136.png"/><Relationship Id="rId10" Type="http://schemas.openxmlformats.org/officeDocument/2006/relationships/image" Target="../media/image140.png"/><Relationship Id="rId4" Type="http://schemas.openxmlformats.org/officeDocument/2006/relationships/image" Target="../media/image135.svg"/><Relationship Id="rId9" Type="http://schemas.openxmlformats.org/officeDocument/2006/relationships/image" Target="../media/image1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9911B41-EFE3-4006-A405-7F9A1B13487B}"/>
              </a:ext>
            </a:extLst>
          </p:cNvPr>
          <p:cNvSpPr>
            <a:spLocks noGrp="1"/>
          </p:cNvSpPr>
          <p:nvPr>
            <p:ph type="ctrTitle"/>
          </p:nvPr>
        </p:nvSpPr>
        <p:spPr>
          <a:xfrm>
            <a:off x="548889" y="1926118"/>
            <a:ext cx="5426345" cy="2031325"/>
          </a:xfrm>
        </p:spPr>
        <p:txBody>
          <a:bodyPr/>
          <a:lstStyle/>
          <a:p>
            <a:r>
              <a:rPr lang="es-ES" sz="4400"/>
              <a:t>Valor holístico de Azure para los clientes de VMware</a:t>
            </a:r>
            <a:endParaRPr lang="en-IN" sz="4400"/>
          </a:p>
        </p:txBody>
      </p:sp>
      <p:sp>
        <p:nvSpPr>
          <p:cNvPr id="13" name="Content Placeholder 4">
            <a:extLst>
              <a:ext uri="{FF2B5EF4-FFF2-40B4-BE49-F238E27FC236}">
                <a16:creationId xmlns:a16="http://schemas.microsoft.com/office/drawing/2014/main" id="{EC46EF23-A158-4473-AF40-DB7FCC14D890}"/>
              </a:ext>
            </a:extLst>
          </p:cNvPr>
          <p:cNvSpPr>
            <a:spLocks noGrp="1"/>
          </p:cNvSpPr>
          <p:nvPr>
            <p:ph sz="quarter" idx="4294967295"/>
          </p:nvPr>
        </p:nvSpPr>
        <p:spPr>
          <a:xfrm>
            <a:off x="548889" y="4370221"/>
            <a:ext cx="3871913" cy="1107996"/>
          </a:xfrm>
        </p:spPr>
        <p:txBody>
          <a:bodyPr>
            <a:normAutofit/>
          </a:bodyPr>
          <a:lstStyle/>
          <a:p>
            <a:pPr marL="0" lvl="0" indent="0" defTabSz="912114">
              <a:spcBef>
                <a:spcPts val="0"/>
              </a:spcBef>
              <a:buSzTx/>
              <a:buNone/>
              <a:defRPr/>
            </a:pPr>
            <a:r>
              <a:rPr lang="en-US" sz="2400" err="1">
                <a:solidFill>
                  <a:srgbClr val="50E6FF"/>
                </a:solidFill>
                <a:cs typeface="+mn-cs"/>
              </a:rPr>
              <a:t>Nombre</a:t>
            </a:r>
            <a:r>
              <a:rPr lang="en-US" sz="2400">
                <a:solidFill>
                  <a:srgbClr val="50E6FF"/>
                </a:solidFill>
                <a:cs typeface="+mn-cs"/>
              </a:rPr>
              <a:t> del </a:t>
            </a:r>
            <a:r>
              <a:rPr lang="en-US" sz="2400" err="1">
                <a:solidFill>
                  <a:srgbClr val="50E6FF"/>
                </a:solidFill>
                <a:cs typeface="+mn-cs"/>
              </a:rPr>
              <a:t>presentador</a:t>
            </a:r>
            <a:endParaRPr lang="en-US" sz="2400">
              <a:solidFill>
                <a:srgbClr val="50E6FF"/>
              </a:solidFill>
              <a:cs typeface="+mn-cs"/>
            </a:endParaRPr>
          </a:p>
          <a:p>
            <a:pPr marL="0" lvl="0" indent="0" defTabSz="912114">
              <a:spcBef>
                <a:spcPts val="0"/>
              </a:spcBef>
              <a:buSzTx/>
              <a:buNone/>
              <a:defRPr/>
            </a:pPr>
            <a:r>
              <a:rPr lang="en-US" sz="2400" err="1">
                <a:solidFill>
                  <a:srgbClr val="50E6FF"/>
                </a:solidFill>
                <a:cs typeface="+mn-cs"/>
              </a:rPr>
              <a:t>Título</a:t>
            </a:r>
            <a:endParaRPr kumimoji="0" lang="en-US" sz="2400" b="0" i="0" u="none" strike="noStrike" kern="1200" cap="none" spc="0" normalizeH="0" baseline="0" noProof="0">
              <a:ln>
                <a:noFill/>
              </a:ln>
              <a:solidFill>
                <a:srgbClr val="50E6FF"/>
              </a:solidFill>
              <a:effectLst/>
              <a:uLnTx/>
              <a:uFillTx/>
              <a:latin typeface="Segoe UI"/>
              <a:ea typeface="+mn-ea"/>
              <a:cs typeface="+mn-cs"/>
            </a:endParaRPr>
          </a:p>
          <a:p>
            <a:pPr marL="0" lvl="0" indent="0" defTabSz="912114">
              <a:spcBef>
                <a:spcPts val="0"/>
              </a:spcBef>
              <a:buSzTx/>
              <a:buNone/>
              <a:defRPr/>
            </a:pPr>
            <a:r>
              <a:rPr lang="en-US" sz="2400" err="1">
                <a:solidFill>
                  <a:srgbClr val="50E6FF"/>
                </a:solidFill>
                <a:cs typeface="+mn-cs"/>
              </a:rPr>
              <a:t>Fecha</a:t>
            </a:r>
            <a:endParaRPr kumimoji="0" lang="en-US" sz="2400" b="0" i="0" u="none" strike="noStrike" kern="1200" cap="none" spc="0" normalizeH="0" baseline="0" noProof="0">
              <a:ln>
                <a:noFill/>
              </a:ln>
              <a:solidFill>
                <a:srgbClr val="50E6FF"/>
              </a:solidFill>
              <a:effectLst/>
              <a:uLnTx/>
              <a:uFillTx/>
              <a:latin typeface="Segoe UI"/>
              <a:ea typeface="+mn-ea"/>
              <a:cs typeface="+mn-cs"/>
            </a:endParaRPr>
          </a:p>
        </p:txBody>
      </p:sp>
      <p:grpSp>
        <p:nvGrpSpPr>
          <p:cNvPr id="5" name="Group 4" descr="Microsoft logo">
            <a:extLst>
              <a:ext uri="{FF2B5EF4-FFF2-40B4-BE49-F238E27FC236}">
                <a16:creationId xmlns:a16="http://schemas.microsoft.com/office/drawing/2014/main" id="{D0753F8A-45A8-4CFF-BEA9-3ED4C7D4D3A5}"/>
              </a:ext>
              <a:ext uri="{C183D7F6-B498-43B3-948B-1728B52AA6E4}">
                <adec:decorative xmlns:adec="http://schemas.microsoft.com/office/drawing/2017/decorative" val="0"/>
              </a:ext>
            </a:extLst>
          </p:cNvPr>
          <p:cNvGrpSpPr/>
          <p:nvPr/>
        </p:nvGrpSpPr>
        <p:grpSpPr>
          <a:xfrm>
            <a:off x="553821" y="547293"/>
            <a:ext cx="1554197" cy="330567"/>
            <a:chOff x="7353301" y="-1897063"/>
            <a:chExt cx="5749290" cy="1225867"/>
          </a:xfrm>
        </p:grpSpPr>
        <p:sp>
          <p:nvSpPr>
            <p:cNvPr id="7" name="Freeform: Shape 6">
              <a:extLst>
                <a:ext uri="{FF2B5EF4-FFF2-40B4-BE49-F238E27FC236}">
                  <a16:creationId xmlns:a16="http://schemas.microsoft.com/office/drawing/2014/main" id="{7EAEE0DE-5BD1-44F8-8E5C-3096896A7412}"/>
                </a:ext>
                <a:ext uri="{C183D7F6-B498-43B3-948B-1728B52AA6E4}">
                  <adec:decorative xmlns:adec="http://schemas.microsoft.com/office/drawing/2017/decorative" val="1"/>
                </a:ext>
              </a:extLst>
            </p:cNvPr>
            <p:cNvSpPr/>
            <p:nvPr/>
          </p:nvSpPr>
          <p:spPr>
            <a:xfrm>
              <a:off x="8949691" y="-1705610"/>
              <a:ext cx="4152900" cy="800100"/>
            </a:xfrm>
            <a:custGeom>
              <a:avLst/>
              <a:gdLst>
                <a:gd name="connsiteX0" fmla="*/ 434340 w 4152900"/>
                <a:gd name="connsiteY0" fmla="*/ 516255 h 800100"/>
                <a:gd name="connsiteX1" fmla="*/ 400050 w 4152900"/>
                <a:gd name="connsiteY1" fmla="*/ 613410 h 800100"/>
                <a:gd name="connsiteX2" fmla="*/ 397192 w 4152900"/>
                <a:gd name="connsiteY2" fmla="*/ 613410 h 800100"/>
                <a:gd name="connsiteX3" fmla="*/ 363855 w 4152900"/>
                <a:gd name="connsiteY3" fmla="*/ 518160 h 800100"/>
                <a:gd name="connsiteX4" fmla="*/ 180022 w 4152900"/>
                <a:gd name="connsiteY4" fmla="*/ 56197 h 800100"/>
                <a:gd name="connsiteX5" fmla="*/ 0 w 4152900"/>
                <a:gd name="connsiteY5" fmla="*/ 56197 h 800100"/>
                <a:gd name="connsiteX6" fmla="*/ 0 w 4152900"/>
                <a:gd name="connsiteY6" fmla="*/ 792480 h 800100"/>
                <a:gd name="connsiteX7" fmla="*/ 119063 w 4152900"/>
                <a:gd name="connsiteY7" fmla="*/ 792480 h 800100"/>
                <a:gd name="connsiteX8" fmla="*/ 119063 w 4152900"/>
                <a:gd name="connsiteY8" fmla="*/ 338137 h 800100"/>
                <a:gd name="connsiteX9" fmla="*/ 118110 w 4152900"/>
                <a:gd name="connsiteY9" fmla="*/ 237173 h 800100"/>
                <a:gd name="connsiteX10" fmla="*/ 114300 w 4152900"/>
                <a:gd name="connsiteY10" fmla="*/ 190500 h 800100"/>
                <a:gd name="connsiteX11" fmla="*/ 117157 w 4152900"/>
                <a:gd name="connsiteY11" fmla="*/ 190500 h 800100"/>
                <a:gd name="connsiteX12" fmla="*/ 134302 w 4152900"/>
                <a:gd name="connsiteY12" fmla="*/ 253365 h 800100"/>
                <a:gd name="connsiteX13" fmla="*/ 355282 w 4152900"/>
                <a:gd name="connsiteY13" fmla="*/ 790575 h 800100"/>
                <a:gd name="connsiteX14" fmla="*/ 439102 w 4152900"/>
                <a:gd name="connsiteY14" fmla="*/ 790575 h 800100"/>
                <a:gd name="connsiteX15" fmla="*/ 658177 w 4152900"/>
                <a:gd name="connsiteY15" fmla="*/ 248603 h 800100"/>
                <a:gd name="connsiteX16" fmla="*/ 672465 w 4152900"/>
                <a:gd name="connsiteY16" fmla="*/ 190500 h 800100"/>
                <a:gd name="connsiteX17" fmla="*/ 675322 w 4152900"/>
                <a:gd name="connsiteY17" fmla="*/ 190500 h 800100"/>
                <a:gd name="connsiteX18" fmla="*/ 669607 w 4152900"/>
                <a:gd name="connsiteY18" fmla="*/ 322898 h 800100"/>
                <a:gd name="connsiteX19" fmla="*/ 669607 w 4152900"/>
                <a:gd name="connsiteY19" fmla="*/ 789623 h 800100"/>
                <a:gd name="connsiteX20" fmla="*/ 796290 w 4152900"/>
                <a:gd name="connsiteY20" fmla="*/ 789623 h 800100"/>
                <a:gd name="connsiteX21" fmla="*/ 796290 w 4152900"/>
                <a:gd name="connsiteY21" fmla="*/ 54292 h 800100"/>
                <a:gd name="connsiteX22" fmla="*/ 622935 w 4152900"/>
                <a:gd name="connsiteY22" fmla="*/ 54292 h 800100"/>
                <a:gd name="connsiteX23" fmla="*/ 434340 w 4152900"/>
                <a:gd name="connsiteY23" fmla="*/ 516255 h 800100"/>
                <a:gd name="connsiteX24" fmla="*/ 916305 w 4152900"/>
                <a:gd name="connsiteY24" fmla="*/ 261937 h 800100"/>
                <a:gd name="connsiteX25" fmla="*/ 1040130 w 4152900"/>
                <a:gd name="connsiteY25" fmla="*/ 261937 h 800100"/>
                <a:gd name="connsiteX26" fmla="*/ 1040130 w 4152900"/>
                <a:gd name="connsiteY26" fmla="*/ 789623 h 800100"/>
                <a:gd name="connsiteX27" fmla="*/ 916305 w 4152900"/>
                <a:gd name="connsiteY27" fmla="*/ 789623 h 800100"/>
                <a:gd name="connsiteX28" fmla="*/ 979170 w 4152900"/>
                <a:gd name="connsiteY28" fmla="*/ 39053 h 800100"/>
                <a:gd name="connsiteX29" fmla="*/ 926782 w 4152900"/>
                <a:gd name="connsiteY29" fmla="*/ 60007 h 800100"/>
                <a:gd name="connsiteX30" fmla="*/ 904875 w 4152900"/>
                <a:gd name="connsiteY30" fmla="*/ 111442 h 800100"/>
                <a:gd name="connsiteX31" fmla="*/ 926782 w 4152900"/>
                <a:gd name="connsiteY31" fmla="*/ 161925 h 800100"/>
                <a:gd name="connsiteX32" fmla="*/ 979170 w 4152900"/>
                <a:gd name="connsiteY32" fmla="*/ 181928 h 800100"/>
                <a:gd name="connsiteX33" fmla="*/ 1031557 w 4152900"/>
                <a:gd name="connsiteY33" fmla="*/ 161925 h 800100"/>
                <a:gd name="connsiteX34" fmla="*/ 1053465 w 4152900"/>
                <a:gd name="connsiteY34" fmla="*/ 111442 h 800100"/>
                <a:gd name="connsiteX35" fmla="*/ 1031557 w 4152900"/>
                <a:gd name="connsiteY35" fmla="*/ 60007 h 800100"/>
                <a:gd name="connsiteX36" fmla="*/ 979170 w 4152900"/>
                <a:gd name="connsiteY36" fmla="*/ 39053 h 800100"/>
                <a:gd name="connsiteX37" fmla="*/ 1479232 w 4152900"/>
                <a:gd name="connsiteY37" fmla="*/ 257175 h 800100"/>
                <a:gd name="connsiteX38" fmla="*/ 1409700 w 4152900"/>
                <a:gd name="connsiteY38" fmla="*/ 249555 h 800100"/>
                <a:gd name="connsiteX39" fmla="*/ 1259205 w 4152900"/>
                <a:gd name="connsiteY39" fmla="*/ 286703 h 800100"/>
                <a:gd name="connsiteX40" fmla="*/ 1160145 w 4152900"/>
                <a:gd name="connsiteY40" fmla="*/ 388620 h 800100"/>
                <a:gd name="connsiteX41" fmla="*/ 1125855 w 4152900"/>
                <a:gd name="connsiteY41" fmla="*/ 541020 h 800100"/>
                <a:gd name="connsiteX42" fmla="*/ 1159192 w 4152900"/>
                <a:gd name="connsiteY42" fmla="*/ 677227 h 800100"/>
                <a:gd name="connsiteX43" fmla="*/ 1252538 w 4152900"/>
                <a:gd name="connsiteY43" fmla="*/ 771525 h 800100"/>
                <a:gd name="connsiteX44" fmla="*/ 1388745 w 4152900"/>
                <a:gd name="connsiteY44" fmla="*/ 804863 h 800100"/>
                <a:gd name="connsiteX45" fmla="*/ 1538288 w 4152900"/>
                <a:gd name="connsiteY45" fmla="*/ 769620 h 800100"/>
                <a:gd name="connsiteX46" fmla="*/ 1539240 w 4152900"/>
                <a:gd name="connsiteY46" fmla="*/ 768668 h 800100"/>
                <a:gd name="connsiteX47" fmla="*/ 1539240 w 4152900"/>
                <a:gd name="connsiteY47" fmla="*/ 654368 h 800100"/>
                <a:gd name="connsiteX48" fmla="*/ 1534478 w 4152900"/>
                <a:gd name="connsiteY48" fmla="*/ 658177 h 800100"/>
                <a:gd name="connsiteX49" fmla="*/ 1474470 w 4152900"/>
                <a:gd name="connsiteY49" fmla="*/ 689610 h 800100"/>
                <a:gd name="connsiteX50" fmla="*/ 1415415 w 4152900"/>
                <a:gd name="connsiteY50" fmla="*/ 701040 h 800100"/>
                <a:gd name="connsiteX51" fmla="*/ 1299210 w 4152900"/>
                <a:gd name="connsiteY51" fmla="*/ 655320 h 800100"/>
                <a:gd name="connsiteX52" fmla="*/ 1256348 w 4152900"/>
                <a:gd name="connsiteY52" fmla="*/ 530543 h 800100"/>
                <a:gd name="connsiteX53" fmla="*/ 1300163 w 4152900"/>
                <a:gd name="connsiteY53" fmla="*/ 401955 h 800100"/>
                <a:gd name="connsiteX54" fmla="*/ 1416367 w 4152900"/>
                <a:gd name="connsiteY54" fmla="*/ 354330 h 800100"/>
                <a:gd name="connsiteX55" fmla="*/ 1534478 w 4152900"/>
                <a:gd name="connsiteY55" fmla="*/ 394335 h 800100"/>
                <a:gd name="connsiteX56" fmla="*/ 1539240 w 4152900"/>
                <a:gd name="connsiteY56" fmla="*/ 398145 h 800100"/>
                <a:gd name="connsiteX57" fmla="*/ 1539240 w 4152900"/>
                <a:gd name="connsiteY57" fmla="*/ 277178 h 800100"/>
                <a:gd name="connsiteX58" fmla="*/ 1538288 w 4152900"/>
                <a:gd name="connsiteY58" fmla="*/ 276225 h 800100"/>
                <a:gd name="connsiteX59" fmla="*/ 1479232 w 4152900"/>
                <a:gd name="connsiteY59" fmla="*/ 257175 h 800100"/>
                <a:gd name="connsiteX60" fmla="*/ 1887855 w 4152900"/>
                <a:gd name="connsiteY60" fmla="*/ 253365 h 800100"/>
                <a:gd name="connsiteX61" fmla="*/ 1804035 w 4152900"/>
                <a:gd name="connsiteY61" fmla="*/ 282893 h 800100"/>
                <a:gd name="connsiteX62" fmla="*/ 1756410 w 4152900"/>
                <a:gd name="connsiteY62" fmla="*/ 354330 h 800100"/>
                <a:gd name="connsiteX63" fmla="*/ 1755457 w 4152900"/>
                <a:gd name="connsiteY63" fmla="*/ 354330 h 800100"/>
                <a:gd name="connsiteX64" fmla="*/ 1755457 w 4152900"/>
                <a:gd name="connsiteY64" fmla="*/ 261937 h 800100"/>
                <a:gd name="connsiteX65" fmla="*/ 1631632 w 4152900"/>
                <a:gd name="connsiteY65" fmla="*/ 261937 h 800100"/>
                <a:gd name="connsiteX66" fmla="*/ 1631632 w 4152900"/>
                <a:gd name="connsiteY66" fmla="*/ 789623 h 800100"/>
                <a:gd name="connsiteX67" fmla="*/ 1755457 w 4152900"/>
                <a:gd name="connsiteY67" fmla="*/ 789623 h 800100"/>
                <a:gd name="connsiteX68" fmla="*/ 1755457 w 4152900"/>
                <a:gd name="connsiteY68" fmla="*/ 520065 h 800100"/>
                <a:gd name="connsiteX69" fmla="*/ 1785938 w 4152900"/>
                <a:gd name="connsiteY69" fmla="*/ 408623 h 800100"/>
                <a:gd name="connsiteX70" fmla="*/ 1865948 w 4152900"/>
                <a:gd name="connsiteY70" fmla="*/ 365760 h 800100"/>
                <a:gd name="connsiteX71" fmla="*/ 1903095 w 4152900"/>
                <a:gd name="connsiteY71" fmla="*/ 370523 h 800100"/>
                <a:gd name="connsiteX72" fmla="*/ 1932623 w 4152900"/>
                <a:gd name="connsiteY72" fmla="*/ 382905 h 800100"/>
                <a:gd name="connsiteX73" fmla="*/ 1937385 w 4152900"/>
                <a:gd name="connsiteY73" fmla="*/ 386715 h 800100"/>
                <a:gd name="connsiteX74" fmla="*/ 1937385 w 4152900"/>
                <a:gd name="connsiteY74" fmla="*/ 262890 h 800100"/>
                <a:gd name="connsiteX75" fmla="*/ 1934528 w 4152900"/>
                <a:gd name="connsiteY75" fmla="*/ 261937 h 800100"/>
                <a:gd name="connsiteX76" fmla="*/ 1887855 w 4152900"/>
                <a:gd name="connsiteY76" fmla="*/ 253365 h 800100"/>
                <a:gd name="connsiteX77" fmla="*/ 2225040 w 4152900"/>
                <a:gd name="connsiteY77" fmla="*/ 250508 h 800100"/>
                <a:gd name="connsiteX78" fmla="*/ 2020253 w 4152900"/>
                <a:gd name="connsiteY78" fmla="*/ 326708 h 800100"/>
                <a:gd name="connsiteX79" fmla="*/ 1946910 w 4152900"/>
                <a:gd name="connsiteY79" fmla="*/ 534352 h 800100"/>
                <a:gd name="connsiteX80" fmla="*/ 2019300 w 4152900"/>
                <a:gd name="connsiteY80" fmla="*/ 731520 h 800100"/>
                <a:gd name="connsiteX81" fmla="*/ 2212658 w 4152900"/>
                <a:gd name="connsiteY81" fmla="*/ 803910 h 800100"/>
                <a:gd name="connsiteX82" fmla="*/ 2413635 w 4152900"/>
                <a:gd name="connsiteY82" fmla="*/ 726758 h 800100"/>
                <a:gd name="connsiteX83" fmla="*/ 2486978 w 4152900"/>
                <a:gd name="connsiteY83" fmla="*/ 521970 h 800100"/>
                <a:gd name="connsiteX84" fmla="*/ 2417445 w 4152900"/>
                <a:gd name="connsiteY84" fmla="*/ 322898 h 800100"/>
                <a:gd name="connsiteX85" fmla="*/ 2225040 w 4152900"/>
                <a:gd name="connsiteY85" fmla="*/ 250508 h 800100"/>
                <a:gd name="connsiteX86" fmla="*/ 2324100 w 4152900"/>
                <a:gd name="connsiteY86" fmla="*/ 656273 h 800100"/>
                <a:gd name="connsiteX87" fmla="*/ 2220278 w 4152900"/>
                <a:gd name="connsiteY87" fmla="*/ 700088 h 800100"/>
                <a:gd name="connsiteX88" fmla="*/ 2113598 w 4152900"/>
                <a:gd name="connsiteY88" fmla="*/ 654368 h 800100"/>
                <a:gd name="connsiteX89" fmla="*/ 2075498 w 4152900"/>
                <a:gd name="connsiteY89" fmla="*/ 527685 h 800100"/>
                <a:gd name="connsiteX90" fmla="*/ 2113598 w 4152900"/>
                <a:gd name="connsiteY90" fmla="*/ 398145 h 800100"/>
                <a:gd name="connsiteX91" fmla="*/ 2219325 w 4152900"/>
                <a:gd name="connsiteY91" fmla="*/ 352425 h 800100"/>
                <a:gd name="connsiteX92" fmla="*/ 2322195 w 4152900"/>
                <a:gd name="connsiteY92" fmla="*/ 396240 h 800100"/>
                <a:gd name="connsiteX93" fmla="*/ 2360295 w 4152900"/>
                <a:gd name="connsiteY93" fmla="*/ 524827 h 800100"/>
                <a:gd name="connsiteX94" fmla="*/ 2324100 w 4152900"/>
                <a:gd name="connsiteY94" fmla="*/ 656273 h 800100"/>
                <a:gd name="connsiteX95" fmla="*/ 2763203 w 4152900"/>
                <a:gd name="connsiteY95" fmla="*/ 481012 h 800100"/>
                <a:gd name="connsiteX96" fmla="*/ 2687955 w 4152900"/>
                <a:gd name="connsiteY96" fmla="*/ 441960 h 800100"/>
                <a:gd name="connsiteX97" fmla="*/ 2673667 w 4152900"/>
                <a:gd name="connsiteY97" fmla="*/ 401955 h 800100"/>
                <a:gd name="connsiteX98" fmla="*/ 2693670 w 4152900"/>
                <a:gd name="connsiteY98" fmla="*/ 363855 h 800100"/>
                <a:gd name="connsiteX99" fmla="*/ 2747963 w 4152900"/>
                <a:gd name="connsiteY99" fmla="*/ 349568 h 800100"/>
                <a:gd name="connsiteX100" fmla="*/ 2811780 w 4152900"/>
                <a:gd name="connsiteY100" fmla="*/ 359093 h 800100"/>
                <a:gd name="connsiteX101" fmla="*/ 2867025 w 4152900"/>
                <a:gd name="connsiteY101" fmla="*/ 384810 h 800100"/>
                <a:gd name="connsiteX102" fmla="*/ 2871788 w 4152900"/>
                <a:gd name="connsiteY102" fmla="*/ 388620 h 800100"/>
                <a:gd name="connsiteX103" fmla="*/ 2871788 w 4152900"/>
                <a:gd name="connsiteY103" fmla="*/ 272415 h 800100"/>
                <a:gd name="connsiteX104" fmla="*/ 2868930 w 4152900"/>
                <a:gd name="connsiteY104" fmla="*/ 271462 h 800100"/>
                <a:gd name="connsiteX105" fmla="*/ 2812733 w 4152900"/>
                <a:gd name="connsiteY105" fmla="*/ 255270 h 800100"/>
                <a:gd name="connsiteX106" fmla="*/ 2751773 w 4152900"/>
                <a:gd name="connsiteY106" fmla="*/ 249555 h 800100"/>
                <a:gd name="connsiteX107" fmla="*/ 2606040 w 4152900"/>
                <a:gd name="connsiteY107" fmla="*/ 295275 h 800100"/>
                <a:gd name="connsiteX108" fmla="*/ 2549842 w 4152900"/>
                <a:gd name="connsiteY108" fmla="*/ 411480 h 800100"/>
                <a:gd name="connsiteX109" fmla="*/ 2562225 w 4152900"/>
                <a:gd name="connsiteY109" fmla="*/ 476250 h 800100"/>
                <a:gd name="connsiteX110" fmla="*/ 2600325 w 4152900"/>
                <a:gd name="connsiteY110" fmla="*/ 525780 h 800100"/>
                <a:gd name="connsiteX111" fmla="*/ 2676525 w 4152900"/>
                <a:gd name="connsiteY111" fmla="*/ 568643 h 800100"/>
                <a:gd name="connsiteX112" fmla="*/ 2740342 w 4152900"/>
                <a:gd name="connsiteY112" fmla="*/ 598170 h 800100"/>
                <a:gd name="connsiteX113" fmla="*/ 2768917 w 4152900"/>
                <a:gd name="connsiteY113" fmla="*/ 621030 h 800100"/>
                <a:gd name="connsiteX114" fmla="*/ 2776538 w 4152900"/>
                <a:gd name="connsiteY114" fmla="*/ 650558 h 800100"/>
                <a:gd name="connsiteX115" fmla="*/ 2695575 w 4152900"/>
                <a:gd name="connsiteY115" fmla="*/ 702945 h 800100"/>
                <a:gd name="connsiteX116" fmla="*/ 2626995 w 4152900"/>
                <a:gd name="connsiteY116" fmla="*/ 690563 h 800100"/>
                <a:gd name="connsiteX117" fmla="*/ 2557463 w 4152900"/>
                <a:gd name="connsiteY117" fmla="*/ 655320 h 800100"/>
                <a:gd name="connsiteX118" fmla="*/ 2552700 w 4152900"/>
                <a:gd name="connsiteY118" fmla="*/ 651510 h 800100"/>
                <a:gd name="connsiteX119" fmla="*/ 2552700 w 4152900"/>
                <a:gd name="connsiteY119" fmla="*/ 772477 h 800100"/>
                <a:gd name="connsiteX120" fmla="*/ 2555558 w 4152900"/>
                <a:gd name="connsiteY120" fmla="*/ 773430 h 800100"/>
                <a:gd name="connsiteX121" fmla="*/ 2622233 w 4152900"/>
                <a:gd name="connsiteY121" fmla="*/ 794385 h 800100"/>
                <a:gd name="connsiteX122" fmla="*/ 2693670 w 4152900"/>
                <a:gd name="connsiteY122" fmla="*/ 802958 h 800100"/>
                <a:gd name="connsiteX123" fmla="*/ 2847023 w 4152900"/>
                <a:gd name="connsiteY123" fmla="*/ 757238 h 800100"/>
                <a:gd name="connsiteX124" fmla="*/ 2905125 w 4152900"/>
                <a:gd name="connsiteY124" fmla="*/ 637223 h 800100"/>
                <a:gd name="connsiteX125" fmla="*/ 2874645 w 4152900"/>
                <a:gd name="connsiteY125" fmla="*/ 546735 h 800100"/>
                <a:gd name="connsiteX126" fmla="*/ 2763203 w 4152900"/>
                <a:gd name="connsiteY126" fmla="*/ 481012 h 800100"/>
                <a:gd name="connsiteX127" fmla="*/ 3231833 w 4152900"/>
                <a:gd name="connsiteY127" fmla="*/ 250508 h 800100"/>
                <a:gd name="connsiteX128" fmla="*/ 3027045 w 4152900"/>
                <a:gd name="connsiteY128" fmla="*/ 326708 h 800100"/>
                <a:gd name="connsiteX129" fmla="*/ 2953703 w 4152900"/>
                <a:gd name="connsiteY129" fmla="*/ 534352 h 800100"/>
                <a:gd name="connsiteX130" fmla="*/ 3026092 w 4152900"/>
                <a:gd name="connsiteY130" fmla="*/ 731520 h 800100"/>
                <a:gd name="connsiteX131" fmla="*/ 3219450 w 4152900"/>
                <a:gd name="connsiteY131" fmla="*/ 803910 h 800100"/>
                <a:gd name="connsiteX132" fmla="*/ 3420428 w 4152900"/>
                <a:gd name="connsiteY132" fmla="*/ 726758 h 800100"/>
                <a:gd name="connsiteX133" fmla="*/ 3493770 w 4152900"/>
                <a:gd name="connsiteY133" fmla="*/ 521970 h 800100"/>
                <a:gd name="connsiteX134" fmla="*/ 3424237 w 4152900"/>
                <a:gd name="connsiteY134" fmla="*/ 322898 h 800100"/>
                <a:gd name="connsiteX135" fmla="*/ 3231833 w 4152900"/>
                <a:gd name="connsiteY135" fmla="*/ 250508 h 800100"/>
                <a:gd name="connsiteX136" fmla="*/ 3329940 w 4152900"/>
                <a:gd name="connsiteY136" fmla="*/ 656273 h 800100"/>
                <a:gd name="connsiteX137" fmla="*/ 3226117 w 4152900"/>
                <a:gd name="connsiteY137" fmla="*/ 700088 h 800100"/>
                <a:gd name="connsiteX138" fmla="*/ 3119438 w 4152900"/>
                <a:gd name="connsiteY138" fmla="*/ 654368 h 800100"/>
                <a:gd name="connsiteX139" fmla="*/ 3081338 w 4152900"/>
                <a:gd name="connsiteY139" fmla="*/ 527685 h 800100"/>
                <a:gd name="connsiteX140" fmla="*/ 3119438 w 4152900"/>
                <a:gd name="connsiteY140" fmla="*/ 398145 h 800100"/>
                <a:gd name="connsiteX141" fmla="*/ 3225165 w 4152900"/>
                <a:gd name="connsiteY141" fmla="*/ 352425 h 800100"/>
                <a:gd name="connsiteX142" fmla="*/ 3328035 w 4152900"/>
                <a:gd name="connsiteY142" fmla="*/ 396240 h 800100"/>
                <a:gd name="connsiteX143" fmla="*/ 3366135 w 4152900"/>
                <a:gd name="connsiteY143" fmla="*/ 524827 h 800100"/>
                <a:gd name="connsiteX144" fmla="*/ 3329940 w 4152900"/>
                <a:gd name="connsiteY144" fmla="*/ 656273 h 800100"/>
                <a:gd name="connsiteX145" fmla="*/ 4155758 w 4152900"/>
                <a:gd name="connsiteY145" fmla="*/ 363855 h 800100"/>
                <a:gd name="connsiteX146" fmla="*/ 4155758 w 4152900"/>
                <a:gd name="connsiteY146" fmla="*/ 261937 h 800100"/>
                <a:gd name="connsiteX147" fmla="*/ 4030980 w 4152900"/>
                <a:gd name="connsiteY147" fmla="*/ 261937 h 800100"/>
                <a:gd name="connsiteX148" fmla="*/ 4030980 w 4152900"/>
                <a:gd name="connsiteY148" fmla="*/ 105728 h 800100"/>
                <a:gd name="connsiteX149" fmla="*/ 4027170 w 4152900"/>
                <a:gd name="connsiteY149" fmla="*/ 106680 h 800100"/>
                <a:gd name="connsiteX150" fmla="*/ 3909060 w 4152900"/>
                <a:gd name="connsiteY150" fmla="*/ 141923 h 800100"/>
                <a:gd name="connsiteX151" fmla="*/ 3906203 w 4152900"/>
                <a:gd name="connsiteY151" fmla="*/ 142875 h 800100"/>
                <a:gd name="connsiteX152" fmla="*/ 3906203 w 4152900"/>
                <a:gd name="connsiteY152" fmla="*/ 261937 h 800100"/>
                <a:gd name="connsiteX153" fmla="*/ 3719512 w 4152900"/>
                <a:gd name="connsiteY153" fmla="*/ 261937 h 800100"/>
                <a:gd name="connsiteX154" fmla="*/ 3719512 w 4152900"/>
                <a:gd name="connsiteY154" fmla="*/ 195262 h 800100"/>
                <a:gd name="connsiteX155" fmla="*/ 3740467 w 4152900"/>
                <a:gd name="connsiteY155" fmla="*/ 125730 h 800100"/>
                <a:gd name="connsiteX156" fmla="*/ 3798570 w 4152900"/>
                <a:gd name="connsiteY156" fmla="*/ 102870 h 800100"/>
                <a:gd name="connsiteX157" fmla="*/ 3853815 w 4152900"/>
                <a:gd name="connsiteY157" fmla="*/ 115253 h 800100"/>
                <a:gd name="connsiteX158" fmla="*/ 3858578 w 4152900"/>
                <a:gd name="connsiteY158" fmla="*/ 118110 h 800100"/>
                <a:gd name="connsiteX159" fmla="*/ 3858578 w 4152900"/>
                <a:gd name="connsiteY159" fmla="*/ 10478 h 800100"/>
                <a:gd name="connsiteX160" fmla="*/ 3855720 w 4152900"/>
                <a:gd name="connsiteY160" fmla="*/ 9525 h 800100"/>
                <a:gd name="connsiteX161" fmla="*/ 3786187 w 4152900"/>
                <a:gd name="connsiteY161" fmla="*/ 0 h 800100"/>
                <a:gd name="connsiteX162" fmla="*/ 3687128 w 4152900"/>
                <a:gd name="connsiteY162" fmla="*/ 22860 h 800100"/>
                <a:gd name="connsiteX163" fmla="*/ 3619500 w 4152900"/>
                <a:gd name="connsiteY163" fmla="*/ 90488 h 800100"/>
                <a:gd name="connsiteX164" fmla="*/ 3594735 w 4152900"/>
                <a:gd name="connsiteY164" fmla="*/ 188595 h 800100"/>
                <a:gd name="connsiteX165" fmla="*/ 3594735 w 4152900"/>
                <a:gd name="connsiteY165" fmla="*/ 261937 h 800100"/>
                <a:gd name="connsiteX166" fmla="*/ 3508058 w 4152900"/>
                <a:gd name="connsiteY166" fmla="*/ 261937 h 800100"/>
                <a:gd name="connsiteX167" fmla="*/ 3508058 w 4152900"/>
                <a:gd name="connsiteY167" fmla="*/ 362903 h 800100"/>
                <a:gd name="connsiteX168" fmla="*/ 3594735 w 4152900"/>
                <a:gd name="connsiteY168" fmla="*/ 362903 h 800100"/>
                <a:gd name="connsiteX169" fmla="*/ 3594735 w 4152900"/>
                <a:gd name="connsiteY169" fmla="*/ 789623 h 800100"/>
                <a:gd name="connsiteX170" fmla="*/ 3719512 w 4152900"/>
                <a:gd name="connsiteY170" fmla="*/ 789623 h 800100"/>
                <a:gd name="connsiteX171" fmla="*/ 3719512 w 4152900"/>
                <a:gd name="connsiteY171" fmla="*/ 363855 h 800100"/>
                <a:gd name="connsiteX172" fmla="*/ 3906203 w 4152900"/>
                <a:gd name="connsiteY172" fmla="*/ 363855 h 800100"/>
                <a:gd name="connsiteX173" fmla="*/ 3906203 w 4152900"/>
                <a:gd name="connsiteY173" fmla="*/ 635318 h 800100"/>
                <a:gd name="connsiteX174" fmla="*/ 4063365 w 4152900"/>
                <a:gd name="connsiteY174" fmla="*/ 802958 h 800100"/>
                <a:gd name="connsiteX175" fmla="*/ 4115753 w 4152900"/>
                <a:gd name="connsiteY175" fmla="*/ 797243 h 800100"/>
                <a:gd name="connsiteX176" fmla="*/ 4154805 w 4152900"/>
                <a:gd name="connsiteY176" fmla="*/ 784860 h 800100"/>
                <a:gd name="connsiteX177" fmla="*/ 4155758 w 4152900"/>
                <a:gd name="connsiteY177" fmla="*/ 783908 h 800100"/>
                <a:gd name="connsiteX178" fmla="*/ 4155758 w 4152900"/>
                <a:gd name="connsiteY178" fmla="*/ 681990 h 800100"/>
                <a:gd name="connsiteX179" fmla="*/ 4150995 w 4152900"/>
                <a:gd name="connsiteY179" fmla="*/ 685800 h 800100"/>
                <a:gd name="connsiteX180" fmla="*/ 4125278 w 4152900"/>
                <a:gd name="connsiteY180" fmla="*/ 697230 h 800100"/>
                <a:gd name="connsiteX181" fmla="*/ 4100512 w 4152900"/>
                <a:gd name="connsiteY181" fmla="*/ 701040 h 800100"/>
                <a:gd name="connsiteX182" fmla="*/ 4046220 w 4152900"/>
                <a:gd name="connsiteY182" fmla="*/ 681038 h 800100"/>
                <a:gd name="connsiteX183" fmla="*/ 4029075 w 4152900"/>
                <a:gd name="connsiteY183" fmla="*/ 613410 h 800100"/>
                <a:gd name="connsiteX184" fmla="*/ 4029075 w 4152900"/>
                <a:gd name="connsiteY184" fmla="*/ 363855 h 800100"/>
                <a:gd name="connsiteX185" fmla="*/ 4155758 w 4152900"/>
                <a:gd name="connsiteY185" fmla="*/ 36385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152900" h="800100">
                  <a:moveTo>
                    <a:pt x="434340" y="516255"/>
                  </a:moveTo>
                  <a:lnTo>
                    <a:pt x="400050" y="613410"/>
                  </a:lnTo>
                  <a:lnTo>
                    <a:pt x="397192" y="613410"/>
                  </a:lnTo>
                  <a:cubicBezTo>
                    <a:pt x="391477" y="591502"/>
                    <a:pt x="381000" y="558165"/>
                    <a:pt x="363855" y="518160"/>
                  </a:cubicBezTo>
                  <a:lnTo>
                    <a:pt x="180022" y="56197"/>
                  </a:lnTo>
                  <a:lnTo>
                    <a:pt x="0" y="56197"/>
                  </a:lnTo>
                  <a:lnTo>
                    <a:pt x="0" y="792480"/>
                  </a:lnTo>
                  <a:lnTo>
                    <a:pt x="119063" y="792480"/>
                  </a:lnTo>
                  <a:lnTo>
                    <a:pt x="119063" y="338137"/>
                  </a:lnTo>
                  <a:cubicBezTo>
                    <a:pt x="119063" y="309562"/>
                    <a:pt x="119063" y="277178"/>
                    <a:pt x="118110" y="237173"/>
                  </a:cubicBezTo>
                  <a:cubicBezTo>
                    <a:pt x="117157" y="217170"/>
                    <a:pt x="115252" y="201930"/>
                    <a:pt x="114300" y="190500"/>
                  </a:cubicBezTo>
                  <a:lnTo>
                    <a:pt x="117157" y="190500"/>
                  </a:lnTo>
                  <a:cubicBezTo>
                    <a:pt x="122872" y="219075"/>
                    <a:pt x="129540" y="240030"/>
                    <a:pt x="134302" y="253365"/>
                  </a:cubicBezTo>
                  <a:lnTo>
                    <a:pt x="355282" y="790575"/>
                  </a:lnTo>
                  <a:lnTo>
                    <a:pt x="439102" y="790575"/>
                  </a:lnTo>
                  <a:lnTo>
                    <a:pt x="658177" y="248603"/>
                  </a:lnTo>
                  <a:cubicBezTo>
                    <a:pt x="662940" y="236220"/>
                    <a:pt x="667702" y="211455"/>
                    <a:pt x="672465" y="190500"/>
                  </a:cubicBezTo>
                  <a:lnTo>
                    <a:pt x="675322" y="190500"/>
                  </a:lnTo>
                  <a:cubicBezTo>
                    <a:pt x="672465" y="244792"/>
                    <a:pt x="670560" y="293370"/>
                    <a:pt x="669607" y="322898"/>
                  </a:cubicBezTo>
                  <a:lnTo>
                    <a:pt x="669607" y="789623"/>
                  </a:lnTo>
                  <a:lnTo>
                    <a:pt x="796290" y="789623"/>
                  </a:lnTo>
                  <a:lnTo>
                    <a:pt x="796290" y="54292"/>
                  </a:lnTo>
                  <a:lnTo>
                    <a:pt x="622935" y="54292"/>
                  </a:lnTo>
                  <a:lnTo>
                    <a:pt x="434340" y="516255"/>
                  </a:lnTo>
                  <a:close/>
                  <a:moveTo>
                    <a:pt x="916305" y="261937"/>
                  </a:moveTo>
                  <a:lnTo>
                    <a:pt x="1040130" y="261937"/>
                  </a:lnTo>
                  <a:lnTo>
                    <a:pt x="1040130" y="789623"/>
                  </a:lnTo>
                  <a:lnTo>
                    <a:pt x="916305" y="789623"/>
                  </a:lnTo>
                  <a:close/>
                  <a:moveTo>
                    <a:pt x="979170" y="39053"/>
                  </a:moveTo>
                  <a:cubicBezTo>
                    <a:pt x="958215" y="39053"/>
                    <a:pt x="941070" y="46672"/>
                    <a:pt x="926782" y="60007"/>
                  </a:cubicBezTo>
                  <a:cubicBezTo>
                    <a:pt x="912495" y="73342"/>
                    <a:pt x="904875" y="90488"/>
                    <a:pt x="904875" y="111442"/>
                  </a:cubicBezTo>
                  <a:cubicBezTo>
                    <a:pt x="904875" y="131445"/>
                    <a:pt x="912495" y="148590"/>
                    <a:pt x="926782" y="161925"/>
                  </a:cubicBezTo>
                  <a:cubicBezTo>
                    <a:pt x="941070" y="175260"/>
                    <a:pt x="958215" y="181928"/>
                    <a:pt x="979170" y="181928"/>
                  </a:cubicBezTo>
                  <a:cubicBezTo>
                    <a:pt x="1000125" y="181928"/>
                    <a:pt x="1018222" y="174308"/>
                    <a:pt x="1031557" y="161925"/>
                  </a:cubicBezTo>
                  <a:cubicBezTo>
                    <a:pt x="1045845" y="148590"/>
                    <a:pt x="1053465" y="131445"/>
                    <a:pt x="1053465" y="111442"/>
                  </a:cubicBezTo>
                  <a:cubicBezTo>
                    <a:pt x="1053465" y="91440"/>
                    <a:pt x="1045845" y="74295"/>
                    <a:pt x="1031557" y="60007"/>
                  </a:cubicBezTo>
                  <a:cubicBezTo>
                    <a:pt x="1019175" y="46672"/>
                    <a:pt x="1001078" y="39053"/>
                    <a:pt x="979170" y="39053"/>
                  </a:cubicBezTo>
                  <a:moveTo>
                    <a:pt x="1479232" y="257175"/>
                  </a:moveTo>
                  <a:cubicBezTo>
                    <a:pt x="1456373" y="252412"/>
                    <a:pt x="1432560" y="249555"/>
                    <a:pt x="1409700" y="249555"/>
                  </a:cubicBezTo>
                  <a:cubicBezTo>
                    <a:pt x="1353503" y="249555"/>
                    <a:pt x="1302067" y="261937"/>
                    <a:pt x="1259205" y="286703"/>
                  </a:cubicBezTo>
                  <a:cubicBezTo>
                    <a:pt x="1216342" y="311468"/>
                    <a:pt x="1182053" y="345758"/>
                    <a:pt x="1160145" y="388620"/>
                  </a:cubicBezTo>
                  <a:cubicBezTo>
                    <a:pt x="1137285" y="432435"/>
                    <a:pt x="1125855" y="482918"/>
                    <a:pt x="1125855" y="541020"/>
                  </a:cubicBezTo>
                  <a:cubicBezTo>
                    <a:pt x="1125855" y="591502"/>
                    <a:pt x="1137285" y="636270"/>
                    <a:pt x="1159192" y="677227"/>
                  </a:cubicBezTo>
                  <a:cubicBezTo>
                    <a:pt x="1181100" y="717233"/>
                    <a:pt x="1211580" y="749618"/>
                    <a:pt x="1252538" y="771525"/>
                  </a:cubicBezTo>
                  <a:cubicBezTo>
                    <a:pt x="1291590" y="793433"/>
                    <a:pt x="1337310" y="804863"/>
                    <a:pt x="1388745" y="804863"/>
                  </a:cubicBezTo>
                  <a:cubicBezTo>
                    <a:pt x="1447800" y="804863"/>
                    <a:pt x="1498282" y="792480"/>
                    <a:pt x="1538288" y="769620"/>
                  </a:cubicBezTo>
                  <a:lnTo>
                    <a:pt x="1539240" y="768668"/>
                  </a:lnTo>
                  <a:lnTo>
                    <a:pt x="1539240" y="654368"/>
                  </a:lnTo>
                  <a:lnTo>
                    <a:pt x="1534478" y="658177"/>
                  </a:lnTo>
                  <a:cubicBezTo>
                    <a:pt x="1516380" y="671513"/>
                    <a:pt x="1495425" y="682943"/>
                    <a:pt x="1474470" y="689610"/>
                  </a:cubicBezTo>
                  <a:cubicBezTo>
                    <a:pt x="1452563" y="697230"/>
                    <a:pt x="1432560" y="701040"/>
                    <a:pt x="1415415" y="701040"/>
                  </a:cubicBezTo>
                  <a:cubicBezTo>
                    <a:pt x="1365885" y="701040"/>
                    <a:pt x="1326832" y="686752"/>
                    <a:pt x="1299210" y="655320"/>
                  </a:cubicBezTo>
                  <a:cubicBezTo>
                    <a:pt x="1270635" y="624840"/>
                    <a:pt x="1256348" y="582930"/>
                    <a:pt x="1256348" y="530543"/>
                  </a:cubicBezTo>
                  <a:cubicBezTo>
                    <a:pt x="1256348" y="476250"/>
                    <a:pt x="1270635" y="433387"/>
                    <a:pt x="1300163" y="401955"/>
                  </a:cubicBezTo>
                  <a:cubicBezTo>
                    <a:pt x="1329690" y="370523"/>
                    <a:pt x="1368742" y="354330"/>
                    <a:pt x="1416367" y="354330"/>
                  </a:cubicBezTo>
                  <a:cubicBezTo>
                    <a:pt x="1456373" y="354330"/>
                    <a:pt x="1497330" y="367665"/>
                    <a:pt x="1534478" y="394335"/>
                  </a:cubicBezTo>
                  <a:lnTo>
                    <a:pt x="1539240" y="398145"/>
                  </a:lnTo>
                  <a:lnTo>
                    <a:pt x="1539240" y="277178"/>
                  </a:lnTo>
                  <a:lnTo>
                    <a:pt x="1538288" y="276225"/>
                  </a:lnTo>
                  <a:cubicBezTo>
                    <a:pt x="1522095" y="269558"/>
                    <a:pt x="1503998" y="261937"/>
                    <a:pt x="1479232" y="257175"/>
                  </a:cubicBezTo>
                  <a:moveTo>
                    <a:pt x="1887855" y="253365"/>
                  </a:moveTo>
                  <a:cubicBezTo>
                    <a:pt x="1857375" y="253365"/>
                    <a:pt x="1828800" y="262890"/>
                    <a:pt x="1804035" y="282893"/>
                  </a:cubicBezTo>
                  <a:cubicBezTo>
                    <a:pt x="1783080" y="300037"/>
                    <a:pt x="1768792" y="324803"/>
                    <a:pt x="1756410" y="354330"/>
                  </a:cubicBezTo>
                  <a:lnTo>
                    <a:pt x="1755457" y="354330"/>
                  </a:lnTo>
                  <a:lnTo>
                    <a:pt x="1755457" y="261937"/>
                  </a:lnTo>
                  <a:lnTo>
                    <a:pt x="1631632" y="261937"/>
                  </a:lnTo>
                  <a:lnTo>
                    <a:pt x="1631632" y="789623"/>
                  </a:lnTo>
                  <a:lnTo>
                    <a:pt x="1755457" y="789623"/>
                  </a:lnTo>
                  <a:lnTo>
                    <a:pt x="1755457" y="520065"/>
                  </a:lnTo>
                  <a:cubicBezTo>
                    <a:pt x="1755457" y="474345"/>
                    <a:pt x="1764982" y="436245"/>
                    <a:pt x="1785938" y="408623"/>
                  </a:cubicBezTo>
                  <a:cubicBezTo>
                    <a:pt x="1806892" y="380048"/>
                    <a:pt x="1833563" y="365760"/>
                    <a:pt x="1865948" y="365760"/>
                  </a:cubicBezTo>
                  <a:cubicBezTo>
                    <a:pt x="1877378" y="365760"/>
                    <a:pt x="1888807" y="368618"/>
                    <a:pt x="1903095" y="370523"/>
                  </a:cubicBezTo>
                  <a:cubicBezTo>
                    <a:pt x="1916430" y="374333"/>
                    <a:pt x="1925955" y="378143"/>
                    <a:pt x="1932623" y="382905"/>
                  </a:cubicBezTo>
                  <a:lnTo>
                    <a:pt x="1937385" y="386715"/>
                  </a:lnTo>
                  <a:lnTo>
                    <a:pt x="1937385" y="262890"/>
                  </a:lnTo>
                  <a:lnTo>
                    <a:pt x="1934528" y="261937"/>
                  </a:lnTo>
                  <a:cubicBezTo>
                    <a:pt x="1925955" y="256223"/>
                    <a:pt x="1908810" y="253365"/>
                    <a:pt x="1887855" y="253365"/>
                  </a:cubicBezTo>
                  <a:moveTo>
                    <a:pt x="2225040" y="250508"/>
                  </a:moveTo>
                  <a:cubicBezTo>
                    <a:pt x="2138363" y="250508"/>
                    <a:pt x="2068830" y="276225"/>
                    <a:pt x="2020253" y="326708"/>
                  </a:cubicBezTo>
                  <a:cubicBezTo>
                    <a:pt x="1970723" y="377190"/>
                    <a:pt x="1946910" y="446723"/>
                    <a:pt x="1946910" y="534352"/>
                  </a:cubicBezTo>
                  <a:cubicBezTo>
                    <a:pt x="1946910" y="616268"/>
                    <a:pt x="1971675" y="682943"/>
                    <a:pt x="2019300" y="731520"/>
                  </a:cubicBezTo>
                  <a:cubicBezTo>
                    <a:pt x="2066925" y="779145"/>
                    <a:pt x="2131695" y="803910"/>
                    <a:pt x="2212658" y="803910"/>
                  </a:cubicBezTo>
                  <a:cubicBezTo>
                    <a:pt x="2297430" y="803910"/>
                    <a:pt x="2365058" y="778193"/>
                    <a:pt x="2413635" y="726758"/>
                  </a:cubicBezTo>
                  <a:cubicBezTo>
                    <a:pt x="2463165" y="675323"/>
                    <a:pt x="2486978" y="606743"/>
                    <a:pt x="2486978" y="521970"/>
                  </a:cubicBezTo>
                  <a:cubicBezTo>
                    <a:pt x="2486978" y="438150"/>
                    <a:pt x="2464117" y="371475"/>
                    <a:pt x="2417445" y="322898"/>
                  </a:cubicBezTo>
                  <a:cubicBezTo>
                    <a:pt x="2372678" y="274320"/>
                    <a:pt x="2306955" y="250508"/>
                    <a:pt x="2225040" y="250508"/>
                  </a:cubicBezTo>
                  <a:moveTo>
                    <a:pt x="2324100" y="656273"/>
                  </a:moveTo>
                  <a:cubicBezTo>
                    <a:pt x="2301240" y="685800"/>
                    <a:pt x="2265045" y="700088"/>
                    <a:pt x="2220278" y="700088"/>
                  </a:cubicBezTo>
                  <a:cubicBezTo>
                    <a:pt x="2175510" y="700088"/>
                    <a:pt x="2139315" y="685800"/>
                    <a:pt x="2113598" y="654368"/>
                  </a:cubicBezTo>
                  <a:cubicBezTo>
                    <a:pt x="2087880" y="624840"/>
                    <a:pt x="2075498" y="581977"/>
                    <a:pt x="2075498" y="527685"/>
                  </a:cubicBezTo>
                  <a:cubicBezTo>
                    <a:pt x="2075498" y="471487"/>
                    <a:pt x="2088832" y="428625"/>
                    <a:pt x="2113598" y="398145"/>
                  </a:cubicBezTo>
                  <a:cubicBezTo>
                    <a:pt x="2139315" y="367665"/>
                    <a:pt x="2174558" y="352425"/>
                    <a:pt x="2219325" y="352425"/>
                  </a:cubicBezTo>
                  <a:cubicBezTo>
                    <a:pt x="2263140" y="352425"/>
                    <a:pt x="2297430" y="366712"/>
                    <a:pt x="2322195" y="396240"/>
                  </a:cubicBezTo>
                  <a:cubicBezTo>
                    <a:pt x="2346960" y="425768"/>
                    <a:pt x="2360295" y="468630"/>
                    <a:pt x="2360295" y="524827"/>
                  </a:cubicBezTo>
                  <a:cubicBezTo>
                    <a:pt x="2358390" y="581977"/>
                    <a:pt x="2347913" y="626745"/>
                    <a:pt x="2324100" y="656273"/>
                  </a:cubicBezTo>
                  <a:moveTo>
                    <a:pt x="2763203" y="481012"/>
                  </a:moveTo>
                  <a:cubicBezTo>
                    <a:pt x="2724150" y="464820"/>
                    <a:pt x="2699385" y="452437"/>
                    <a:pt x="2687955" y="441960"/>
                  </a:cubicBezTo>
                  <a:cubicBezTo>
                    <a:pt x="2678430" y="432435"/>
                    <a:pt x="2673667" y="419100"/>
                    <a:pt x="2673667" y="401955"/>
                  </a:cubicBezTo>
                  <a:cubicBezTo>
                    <a:pt x="2673667" y="387668"/>
                    <a:pt x="2679383" y="373380"/>
                    <a:pt x="2693670" y="363855"/>
                  </a:cubicBezTo>
                  <a:cubicBezTo>
                    <a:pt x="2707958" y="354330"/>
                    <a:pt x="2724150" y="349568"/>
                    <a:pt x="2747963" y="349568"/>
                  </a:cubicBezTo>
                  <a:cubicBezTo>
                    <a:pt x="2768917" y="349568"/>
                    <a:pt x="2790825" y="353378"/>
                    <a:pt x="2811780" y="359093"/>
                  </a:cubicBezTo>
                  <a:cubicBezTo>
                    <a:pt x="2832735" y="364808"/>
                    <a:pt x="2851785" y="373380"/>
                    <a:pt x="2867025" y="384810"/>
                  </a:cubicBezTo>
                  <a:lnTo>
                    <a:pt x="2871788" y="388620"/>
                  </a:lnTo>
                  <a:lnTo>
                    <a:pt x="2871788" y="272415"/>
                  </a:lnTo>
                  <a:lnTo>
                    <a:pt x="2868930" y="271462"/>
                  </a:lnTo>
                  <a:cubicBezTo>
                    <a:pt x="2854642" y="265748"/>
                    <a:pt x="2835592" y="260033"/>
                    <a:pt x="2812733" y="255270"/>
                  </a:cubicBezTo>
                  <a:cubicBezTo>
                    <a:pt x="2789873" y="251460"/>
                    <a:pt x="2768917" y="249555"/>
                    <a:pt x="2751773" y="249555"/>
                  </a:cubicBezTo>
                  <a:cubicBezTo>
                    <a:pt x="2692717" y="249555"/>
                    <a:pt x="2644140" y="263843"/>
                    <a:pt x="2606040" y="295275"/>
                  </a:cubicBezTo>
                  <a:cubicBezTo>
                    <a:pt x="2567940" y="324803"/>
                    <a:pt x="2549842" y="364808"/>
                    <a:pt x="2549842" y="411480"/>
                  </a:cubicBezTo>
                  <a:cubicBezTo>
                    <a:pt x="2549842" y="436245"/>
                    <a:pt x="2553653" y="458152"/>
                    <a:pt x="2562225" y="476250"/>
                  </a:cubicBezTo>
                  <a:cubicBezTo>
                    <a:pt x="2570798" y="494348"/>
                    <a:pt x="2583180" y="511493"/>
                    <a:pt x="2600325" y="525780"/>
                  </a:cubicBezTo>
                  <a:cubicBezTo>
                    <a:pt x="2617470" y="539115"/>
                    <a:pt x="2642235" y="554355"/>
                    <a:pt x="2676525" y="568643"/>
                  </a:cubicBezTo>
                  <a:cubicBezTo>
                    <a:pt x="2705100" y="581025"/>
                    <a:pt x="2727008" y="590550"/>
                    <a:pt x="2740342" y="598170"/>
                  </a:cubicBezTo>
                  <a:cubicBezTo>
                    <a:pt x="2753678" y="605790"/>
                    <a:pt x="2762250" y="614363"/>
                    <a:pt x="2768917" y="621030"/>
                  </a:cubicBezTo>
                  <a:cubicBezTo>
                    <a:pt x="2773680" y="628650"/>
                    <a:pt x="2776538" y="638175"/>
                    <a:pt x="2776538" y="650558"/>
                  </a:cubicBezTo>
                  <a:cubicBezTo>
                    <a:pt x="2776538" y="685800"/>
                    <a:pt x="2749867" y="702945"/>
                    <a:pt x="2695575" y="702945"/>
                  </a:cubicBezTo>
                  <a:cubicBezTo>
                    <a:pt x="2674620" y="702945"/>
                    <a:pt x="2652713" y="699135"/>
                    <a:pt x="2626995" y="690563"/>
                  </a:cubicBezTo>
                  <a:cubicBezTo>
                    <a:pt x="2601278" y="681990"/>
                    <a:pt x="2577465" y="669608"/>
                    <a:pt x="2557463" y="655320"/>
                  </a:cubicBezTo>
                  <a:lnTo>
                    <a:pt x="2552700" y="651510"/>
                  </a:lnTo>
                  <a:lnTo>
                    <a:pt x="2552700" y="772477"/>
                  </a:lnTo>
                  <a:lnTo>
                    <a:pt x="2555558" y="773430"/>
                  </a:lnTo>
                  <a:cubicBezTo>
                    <a:pt x="2573655" y="782002"/>
                    <a:pt x="2595563" y="787718"/>
                    <a:pt x="2622233" y="794385"/>
                  </a:cubicBezTo>
                  <a:cubicBezTo>
                    <a:pt x="2648903" y="799148"/>
                    <a:pt x="2672715" y="802958"/>
                    <a:pt x="2693670" y="802958"/>
                  </a:cubicBezTo>
                  <a:cubicBezTo>
                    <a:pt x="2757488" y="802958"/>
                    <a:pt x="2809875" y="788670"/>
                    <a:pt x="2847023" y="757238"/>
                  </a:cubicBezTo>
                  <a:cubicBezTo>
                    <a:pt x="2885123" y="726758"/>
                    <a:pt x="2905125" y="687705"/>
                    <a:pt x="2905125" y="637223"/>
                  </a:cubicBezTo>
                  <a:cubicBezTo>
                    <a:pt x="2905125" y="601980"/>
                    <a:pt x="2895600" y="570548"/>
                    <a:pt x="2874645" y="546735"/>
                  </a:cubicBezTo>
                  <a:cubicBezTo>
                    <a:pt x="2847023" y="523875"/>
                    <a:pt x="2812733" y="500062"/>
                    <a:pt x="2763203" y="481012"/>
                  </a:cubicBezTo>
                  <a:moveTo>
                    <a:pt x="3231833" y="250508"/>
                  </a:moveTo>
                  <a:cubicBezTo>
                    <a:pt x="3145155" y="250508"/>
                    <a:pt x="3075623" y="276225"/>
                    <a:pt x="3027045" y="326708"/>
                  </a:cubicBezTo>
                  <a:cubicBezTo>
                    <a:pt x="2978467" y="377190"/>
                    <a:pt x="2953703" y="446723"/>
                    <a:pt x="2953703" y="534352"/>
                  </a:cubicBezTo>
                  <a:cubicBezTo>
                    <a:pt x="2953703" y="616268"/>
                    <a:pt x="2978467" y="682943"/>
                    <a:pt x="3026092" y="731520"/>
                  </a:cubicBezTo>
                  <a:cubicBezTo>
                    <a:pt x="3073717" y="779145"/>
                    <a:pt x="3138488" y="803910"/>
                    <a:pt x="3219450" y="803910"/>
                  </a:cubicBezTo>
                  <a:cubicBezTo>
                    <a:pt x="3304223" y="803910"/>
                    <a:pt x="3371850" y="778193"/>
                    <a:pt x="3420428" y="726758"/>
                  </a:cubicBezTo>
                  <a:cubicBezTo>
                    <a:pt x="3469958" y="675323"/>
                    <a:pt x="3493770" y="606743"/>
                    <a:pt x="3493770" y="521970"/>
                  </a:cubicBezTo>
                  <a:cubicBezTo>
                    <a:pt x="3493770" y="438150"/>
                    <a:pt x="3470910" y="371475"/>
                    <a:pt x="3424237" y="322898"/>
                  </a:cubicBezTo>
                  <a:cubicBezTo>
                    <a:pt x="3379470" y="274320"/>
                    <a:pt x="3313748" y="250508"/>
                    <a:pt x="3231833" y="250508"/>
                  </a:cubicBezTo>
                  <a:moveTo>
                    <a:pt x="3329940" y="656273"/>
                  </a:moveTo>
                  <a:cubicBezTo>
                    <a:pt x="3307080" y="685800"/>
                    <a:pt x="3270885" y="700088"/>
                    <a:pt x="3226117" y="700088"/>
                  </a:cubicBezTo>
                  <a:cubicBezTo>
                    <a:pt x="3180398" y="700088"/>
                    <a:pt x="3145155" y="685800"/>
                    <a:pt x="3119438" y="654368"/>
                  </a:cubicBezTo>
                  <a:cubicBezTo>
                    <a:pt x="3093720" y="624840"/>
                    <a:pt x="3081338" y="581977"/>
                    <a:pt x="3081338" y="527685"/>
                  </a:cubicBezTo>
                  <a:cubicBezTo>
                    <a:pt x="3081338" y="471487"/>
                    <a:pt x="3094673" y="428625"/>
                    <a:pt x="3119438" y="398145"/>
                  </a:cubicBezTo>
                  <a:cubicBezTo>
                    <a:pt x="3145155" y="367665"/>
                    <a:pt x="3180398" y="352425"/>
                    <a:pt x="3225165" y="352425"/>
                  </a:cubicBezTo>
                  <a:cubicBezTo>
                    <a:pt x="3268028" y="352425"/>
                    <a:pt x="3303270" y="366712"/>
                    <a:pt x="3328035" y="396240"/>
                  </a:cubicBezTo>
                  <a:cubicBezTo>
                    <a:pt x="3352800" y="425768"/>
                    <a:pt x="3366135" y="468630"/>
                    <a:pt x="3366135" y="524827"/>
                  </a:cubicBezTo>
                  <a:cubicBezTo>
                    <a:pt x="3366135" y="581977"/>
                    <a:pt x="3353753" y="626745"/>
                    <a:pt x="3329940" y="656273"/>
                  </a:cubicBezTo>
                  <a:moveTo>
                    <a:pt x="4155758" y="363855"/>
                  </a:moveTo>
                  <a:lnTo>
                    <a:pt x="4155758" y="261937"/>
                  </a:lnTo>
                  <a:lnTo>
                    <a:pt x="4030980" y="261937"/>
                  </a:lnTo>
                  <a:lnTo>
                    <a:pt x="4030980" y="105728"/>
                  </a:lnTo>
                  <a:lnTo>
                    <a:pt x="4027170" y="106680"/>
                  </a:lnTo>
                  <a:lnTo>
                    <a:pt x="3909060" y="141923"/>
                  </a:lnTo>
                  <a:lnTo>
                    <a:pt x="3906203" y="142875"/>
                  </a:lnTo>
                  <a:lnTo>
                    <a:pt x="3906203" y="261937"/>
                  </a:lnTo>
                  <a:lnTo>
                    <a:pt x="3719512" y="261937"/>
                  </a:lnTo>
                  <a:lnTo>
                    <a:pt x="3719512" y="195262"/>
                  </a:lnTo>
                  <a:cubicBezTo>
                    <a:pt x="3719512" y="164783"/>
                    <a:pt x="3727133" y="140970"/>
                    <a:pt x="3740467" y="125730"/>
                  </a:cubicBezTo>
                  <a:cubicBezTo>
                    <a:pt x="3753803" y="110490"/>
                    <a:pt x="3773805" y="102870"/>
                    <a:pt x="3798570" y="102870"/>
                  </a:cubicBezTo>
                  <a:cubicBezTo>
                    <a:pt x="3815715" y="102870"/>
                    <a:pt x="3833812" y="106680"/>
                    <a:pt x="3853815" y="115253"/>
                  </a:cubicBezTo>
                  <a:lnTo>
                    <a:pt x="3858578" y="118110"/>
                  </a:lnTo>
                  <a:lnTo>
                    <a:pt x="3858578" y="10478"/>
                  </a:lnTo>
                  <a:lnTo>
                    <a:pt x="3855720" y="9525"/>
                  </a:lnTo>
                  <a:cubicBezTo>
                    <a:pt x="3838575" y="3810"/>
                    <a:pt x="3815715" y="0"/>
                    <a:pt x="3786187" y="0"/>
                  </a:cubicBezTo>
                  <a:cubicBezTo>
                    <a:pt x="3749040" y="0"/>
                    <a:pt x="3716655" y="8572"/>
                    <a:pt x="3687128" y="22860"/>
                  </a:cubicBezTo>
                  <a:cubicBezTo>
                    <a:pt x="3657600" y="39053"/>
                    <a:pt x="3635692" y="60960"/>
                    <a:pt x="3619500" y="90488"/>
                  </a:cubicBezTo>
                  <a:cubicBezTo>
                    <a:pt x="3603308" y="119062"/>
                    <a:pt x="3594735" y="151448"/>
                    <a:pt x="3594735" y="188595"/>
                  </a:cubicBezTo>
                  <a:lnTo>
                    <a:pt x="3594735" y="261937"/>
                  </a:lnTo>
                  <a:lnTo>
                    <a:pt x="3508058" y="261937"/>
                  </a:lnTo>
                  <a:lnTo>
                    <a:pt x="3508058" y="362903"/>
                  </a:lnTo>
                  <a:lnTo>
                    <a:pt x="3594735" y="362903"/>
                  </a:lnTo>
                  <a:lnTo>
                    <a:pt x="3594735" y="789623"/>
                  </a:lnTo>
                  <a:lnTo>
                    <a:pt x="3719512" y="789623"/>
                  </a:lnTo>
                  <a:lnTo>
                    <a:pt x="3719512" y="363855"/>
                  </a:lnTo>
                  <a:lnTo>
                    <a:pt x="3906203" y="363855"/>
                  </a:lnTo>
                  <a:lnTo>
                    <a:pt x="3906203" y="635318"/>
                  </a:lnTo>
                  <a:cubicBezTo>
                    <a:pt x="3906203" y="746760"/>
                    <a:pt x="3958590" y="802958"/>
                    <a:pt x="4063365" y="802958"/>
                  </a:cubicBezTo>
                  <a:cubicBezTo>
                    <a:pt x="4080510" y="802958"/>
                    <a:pt x="4098608" y="800100"/>
                    <a:pt x="4115753" y="797243"/>
                  </a:cubicBezTo>
                  <a:cubicBezTo>
                    <a:pt x="4133850" y="793433"/>
                    <a:pt x="4147185" y="788670"/>
                    <a:pt x="4154805" y="784860"/>
                  </a:cubicBezTo>
                  <a:lnTo>
                    <a:pt x="4155758" y="783908"/>
                  </a:lnTo>
                  <a:lnTo>
                    <a:pt x="4155758" y="681990"/>
                  </a:lnTo>
                  <a:lnTo>
                    <a:pt x="4150995" y="685800"/>
                  </a:lnTo>
                  <a:cubicBezTo>
                    <a:pt x="4143375" y="690563"/>
                    <a:pt x="4136708" y="694373"/>
                    <a:pt x="4125278" y="697230"/>
                  </a:cubicBezTo>
                  <a:cubicBezTo>
                    <a:pt x="4115753" y="700088"/>
                    <a:pt x="4107180" y="701040"/>
                    <a:pt x="4100512" y="701040"/>
                  </a:cubicBezTo>
                  <a:cubicBezTo>
                    <a:pt x="4075748" y="701040"/>
                    <a:pt x="4058603" y="695325"/>
                    <a:pt x="4046220" y="681038"/>
                  </a:cubicBezTo>
                  <a:cubicBezTo>
                    <a:pt x="4034790" y="667702"/>
                    <a:pt x="4029075" y="645795"/>
                    <a:pt x="4029075" y="613410"/>
                  </a:cubicBezTo>
                  <a:lnTo>
                    <a:pt x="4029075" y="363855"/>
                  </a:lnTo>
                  <a:lnTo>
                    <a:pt x="4155758" y="363855"/>
                  </a:lnTo>
                  <a:close/>
                </a:path>
              </a:pathLst>
            </a:custGeom>
            <a:solidFill>
              <a:schemeClr val="bg1"/>
            </a:solidFill>
            <a:ln w="9525" cap="flat">
              <a:noFill/>
              <a:prstDash val="solid"/>
              <a:miter/>
            </a:ln>
          </p:spPr>
          <p:txBody>
            <a:bodyPr rtlCol="0" anchor="ctr"/>
            <a:lstStyle/>
            <a:p>
              <a:endParaRPr lang="en-US" sz="1800"/>
            </a:p>
          </p:txBody>
        </p:sp>
        <p:sp>
          <p:nvSpPr>
            <p:cNvPr id="9" name="Freeform: Shape 8">
              <a:extLst>
                <a:ext uri="{FF2B5EF4-FFF2-40B4-BE49-F238E27FC236}">
                  <a16:creationId xmlns:a16="http://schemas.microsoft.com/office/drawing/2014/main" id="{6D03A0DE-3210-4818-9C4E-A7827E761135}"/>
                </a:ext>
                <a:ext uri="{C183D7F6-B498-43B3-948B-1728B52AA6E4}">
                  <adec:decorative xmlns:adec="http://schemas.microsoft.com/office/drawing/2017/decorative" val="1"/>
                </a:ext>
              </a:extLst>
            </p:cNvPr>
            <p:cNvSpPr/>
            <p:nvPr/>
          </p:nvSpPr>
          <p:spPr>
            <a:xfrm>
              <a:off x="7353301"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25022"/>
            </a:solidFill>
            <a:ln w="9525" cap="flat">
              <a:noFill/>
              <a:prstDash val="solid"/>
              <a:miter/>
            </a:ln>
          </p:spPr>
          <p:txBody>
            <a:bodyPr rtlCol="0" anchor="ctr"/>
            <a:lstStyle/>
            <a:p>
              <a:endParaRPr lang="en-US" sz="1800"/>
            </a:p>
          </p:txBody>
        </p:sp>
        <p:sp>
          <p:nvSpPr>
            <p:cNvPr id="10" name="Freeform: Shape 9">
              <a:extLst>
                <a:ext uri="{FF2B5EF4-FFF2-40B4-BE49-F238E27FC236}">
                  <a16:creationId xmlns:a16="http://schemas.microsoft.com/office/drawing/2014/main" id="{80CC2D8F-4DE9-47CE-B944-16BEBD910060}"/>
                </a:ext>
                <a:ext uri="{C183D7F6-B498-43B3-948B-1728B52AA6E4}">
                  <adec:decorative xmlns:adec="http://schemas.microsoft.com/office/drawing/2017/decorative" val="1"/>
                </a:ext>
              </a:extLst>
            </p:cNvPr>
            <p:cNvSpPr/>
            <p:nvPr/>
          </p:nvSpPr>
          <p:spPr>
            <a:xfrm>
              <a:off x="7998143" y="-1897063"/>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7FBA00"/>
            </a:solidFill>
            <a:ln w="9525" cap="flat">
              <a:noFill/>
              <a:prstDash val="solid"/>
              <a:miter/>
            </a:ln>
          </p:spPr>
          <p:txBody>
            <a:bodyPr rtlCol="0" anchor="ctr"/>
            <a:lstStyle/>
            <a:p>
              <a:endParaRPr lang="en-US" sz="1800"/>
            </a:p>
          </p:txBody>
        </p:sp>
        <p:sp>
          <p:nvSpPr>
            <p:cNvPr id="11" name="Freeform: Shape 10">
              <a:extLst>
                <a:ext uri="{FF2B5EF4-FFF2-40B4-BE49-F238E27FC236}">
                  <a16:creationId xmlns:a16="http://schemas.microsoft.com/office/drawing/2014/main" id="{6F0F512C-87BA-4671-9FE0-64C235CA78F6}"/>
                </a:ext>
                <a:ext uri="{C183D7F6-B498-43B3-948B-1728B52AA6E4}">
                  <adec:decorative xmlns:adec="http://schemas.microsoft.com/office/drawing/2017/decorative" val="1"/>
                </a:ext>
              </a:extLst>
            </p:cNvPr>
            <p:cNvSpPr/>
            <p:nvPr/>
          </p:nvSpPr>
          <p:spPr>
            <a:xfrm>
              <a:off x="7353301"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00A4EF"/>
            </a:solidFill>
            <a:ln w="9525" cap="flat">
              <a:noFill/>
              <a:prstDash val="solid"/>
              <a:miter/>
            </a:ln>
          </p:spPr>
          <p:txBody>
            <a:bodyPr rtlCol="0" anchor="ctr"/>
            <a:lstStyle/>
            <a:p>
              <a:endParaRPr lang="en-US" sz="1800"/>
            </a:p>
          </p:txBody>
        </p:sp>
        <p:sp>
          <p:nvSpPr>
            <p:cNvPr id="12" name="Freeform: Shape 11">
              <a:extLst>
                <a:ext uri="{FF2B5EF4-FFF2-40B4-BE49-F238E27FC236}">
                  <a16:creationId xmlns:a16="http://schemas.microsoft.com/office/drawing/2014/main" id="{7870B907-79FF-4763-9F12-28EC2B13030F}"/>
                </a:ext>
                <a:ext uri="{C183D7F6-B498-43B3-948B-1728B52AA6E4}">
                  <adec:decorative xmlns:adec="http://schemas.microsoft.com/office/drawing/2017/decorative" val="1"/>
                </a:ext>
              </a:extLst>
            </p:cNvPr>
            <p:cNvSpPr/>
            <p:nvPr/>
          </p:nvSpPr>
          <p:spPr>
            <a:xfrm>
              <a:off x="7998143" y="-1252221"/>
              <a:ext cx="581025" cy="581025"/>
            </a:xfrm>
            <a:custGeom>
              <a:avLst/>
              <a:gdLst>
                <a:gd name="connsiteX0" fmla="*/ 0 w 581025"/>
                <a:gd name="connsiteY0" fmla="*/ 0 h 581025"/>
                <a:gd name="connsiteX1" fmla="*/ 583883 w 581025"/>
                <a:gd name="connsiteY1" fmla="*/ 0 h 581025"/>
                <a:gd name="connsiteX2" fmla="*/ 583883 w 581025"/>
                <a:gd name="connsiteY2" fmla="*/ 583883 h 581025"/>
                <a:gd name="connsiteX3" fmla="*/ 0 w 581025"/>
                <a:gd name="connsiteY3" fmla="*/ 583883 h 581025"/>
              </a:gdLst>
              <a:ahLst/>
              <a:cxnLst>
                <a:cxn ang="0">
                  <a:pos x="connsiteX0" y="connsiteY0"/>
                </a:cxn>
                <a:cxn ang="0">
                  <a:pos x="connsiteX1" y="connsiteY1"/>
                </a:cxn>
                <a:cxn ang="0">
                  <a:pos x="connsiteX2" y="connsiteY2"/>
                </a:cxn>
                <a:cxn ang="0">
                  <a:pos x="connsiteX3" y="connsiteY3"/>
                </a:cxn>
              </a:cxnLst>
              <a:rect l="l" t="t" r="r" b="b"/>
              <a:pathLst>
                <a:path w="581025" h="581025">
                  <a:moveTo>
                    <a:pt x="0" y="0"/>
                  </a:moveTo>
                  <a:lnTo>
                    <a:pt x="583883" y="0"/>
                  </a:lnTo>
                  <a:lnTo>
                    <a:pt x="583883" y="583883"/>
                  </a:lnTo>
                  <a:lnTo>
                    <a:pt x="0" y="583883"/>
                  </a:lnTo>
                  <a:close/>
                </a:path>
              </a:pathLst>
            </a:custGeom>
            <a:solidFill>
              <a:srgbClr val="FFB900"/>
            </a:solidFill>
            <a:ln w="9525" cap="flat">
              <a:noFill/>
              <a:prstDash val="solid"/>
              <a:miter/>
            </a:ln>
          </p:spPr>
          <p:txBody>
            <a:bodyPr rtlCol="0" anchor="ctr"/>
            <a:lstStyle/>
            <a:p>
              <a:endParaRPr lang="en-US" sz="1800"/>
            </a:p>
          </p:txBody>
        </p:sp>
      </p:grpSp>
    </p:spTree>
    <p:extLst>
      <p:ext uri="{BB962C8B-B14F-4D97-AF65-F5344CB8AC3E}">
        <p14:creationId xmlns:p14="http://schemas.microsoft.com/office/powerpoint/2010/main" val="4153753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90" descr="Graphic">
            <a:extLst>
              <a:ext uri="{FF2B5EF4-FFF2-40B4-BE49-F238E27FC236}">
                <a16:creationId xmlns:a16="http://schemas.microsoft.com/office/drawing/2014/main" id="{DD719D79-99EE-D083-68D5-A475DBA03C53}"/>
              </a:ext>
            </a:extLst>
          </p:cNvPr>
          <p:cNvSpPr>
            <a:spLocks noGrp="1"/>
          </p:cNvSpPr>
          <p:nvPr>
            <p:ph type="title"/>
          </p:nvPr>
        </p:nvSpPr>
        <p:spPr>
          <a:xfrm>
            <a:off x="508126" y="353544"/>
            <a:ext cx="8698722" cy="426184"/>
          </a:xfrm>
        </p:spPr>
        <p:txBody>
          <a:bodyPr/>
          <a:lstStyle/>
          <a:p>
            <a:r>
              <a:rPr lang="es-ES">
                <a:ea typeface="+mj-lt"/>
                <a:cs typeface="+mj-lt"/>
              </a:rPr>
              <a:t>¿Qué es Migrar y Modernizar Cargas de Trabajo de VMware en Azure?</a:t>
            </a:r>
            <a:endParaRPr lang="es-ES"/>
          </a:p>
        </p:txBody>
      </p:sp>
      <p:sp>
        <p:nvSpPr>
          <p:cNvPr id="3" name="CuadroTexto 2">
            <a:extLst>
              <a:ext uri="{FF2B5EF4-FFF2-40B4-BE49-F238E27FC236}">
                <a16:creationId xmlns:a16="http://schemas.microsoft.com/office/drawing/2014/main" id="{F44B5E75-9B2A-F448-4C86-9EC140062926}"/>
              </a:ext>
            </a:extLst>
          </p:cNvPr>
          <p:cNvSpPr txBox="1"/>
          <p:nvPr/>
        </p:nvSpPr>
        <p:spPr>
          <a:xfrm>
            <a:off x="509286" y="1309869"/>
            <a:ext cx="11134845"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err="1">
                <a:solidFill>
                  <a:srgbClr val="50E6FF"/>
                </a:solidFill>
                <a:latin typeface="Segoe UI Semibold"/>
              </a:rPr>
              <a:t>Migrar</a:t>
            </a:r>
            <a:r>
              <a:rPr lang="en-US" sz="2000">
                <a:solidFill>
                  <a:srgbClr val="50E6FF"/>
                </a:solidFill>
                <a:latin typeface="Segoe UI Semibold"/>
              </a:rPr>
              <a:t> y </a:t>
            </a:r>
            <a:r>
              <a:rPr lang="en-US" sz="2000" err="1">
                <a:solidFill>
                  <a:srgbClr val="50E6FF"/>
                </a:solidFill>
                <a:latin typeface="Segoe UI Semibold"/>
              </a:rPr>
              <a:t>modernizar</a:t>
            </a:r>
            <a:r>
              <a:rPr lang="en-US" sz="2000">
                <a:solidFill>
                  <a:srgbClr val="50E6FF"/>
                </a:solidFill>
                <a:latin typeface="Segoe UI Semibold"/>
              </a:rPr>
              <a:t> cargas de </a:t>
            </a:r>
            <a:r>
              <a:rPr lang="en-US" sz="2000" err="1">
                <a:solidFill>
                  <a:srgbClr val="50E6FF"/>
                </a:solidFill>
                <a:latin typeface="Segoe UI Semibold"/>
              </a:rPr>
              <a:t>trabajo</a:t>
            </a:r>
            <a:r>
              <a:rPr lang="en-US" sz="2000">
                <a:solidFill>
                  <a:srgbClr val="50E6FF"/>
                </a:solidFill>
                <a:latin typeface="Segoe UI Semibold"/>
              </a:rPr>
              <a:t> de VMware </a:t>
            </a:r>
            <a:r>
              <a:rPr lang="en-US" sz="2000" err="1">
                <a:solidFill>
                  <a:srgbClr val="50E6FF"/>
                </a:solidFill>
                <a:latin typeface="Segoe UI Semibold"/>
              </a:rPr>
              <a:t>en</a:t>
            </a:r>
            <a:r>
              <a:rPr lang="en-US" sz="2000">
                <a:solidFill>
                  <a:srgbClr val="50E6FF"/>
                </a:solidFill>
                <a:latin typeface="Segoe UI Semibold"/>
              </a:rPr>
              <a:t> Azure </a:t>
            </a:r>
            <a:r>
              <a:rPr lang="en-US" sz="2000" err="1">
                <a:solidFill>
                  <a:srgbClr val="FFFFFF"/>
                </a:solidFill>
              </a:rPr>
              <a:t>te</a:t>
            </a:r>
            <a:r>
              <a:rPr lang="en-US" sz="2000">
                <a:solidFill>
                  <a:srgbClr val="FFFFFF"/>
                </a:solidFill>
              </a:rPr>
              <a:t> </a:t>
            </a:r>
            <a:r>
              <a:rPr lang="en-US" sz="2000" err="1">
                <a:solidFill>
                  <a:srgbClr val="FFFFFF"/>
                </a:solidFill>
              </a:rPr>
              <a:t>permite</a:t>
            </a:r>
            <a:r>
              <a:rPr lang="en-US" sz="2000">
                <a:solidFill>
                  <a:srgbClr val="FFFFFF"/>
                </a:solidFill>
              </a:rPr>
              <a:t> mover </a:t>
            </a:r>
            <a:r>
              <a:rPr lang="en-US" sz="2000" err="1">
                <a:solidFill>
                  <a:srgbClr val="FFFFFF"/>
                </a:solidFill>
              </a:rPr>
              <a:t>tus</a:t>
            </a:r>
            <a:r>
              <a:rPr lang="en-US" sz="2000">
                <a:solidFill>
                  <a:srgbClr val="FFFFFF"/>
                </a:solidFill>
              </a:rPr>
              <a:t> </a:t>
            </a:r>
            <a:r>
              <a:rPr lang="en-US" sz="2000" err="1">
                <a:solidFill>
                  <a:srgbClr val="FFFFFF"/>
                </a:solidFill>
              </a:rPr>
              <a:t>entornos</a:t>
            </a:r>
            <a:r>
              <a:rPr lang="en-US" sz="2000">
                <a:solidFill>
                  <a:srgbClr val="FFFFFF"/>
                </a:solidFill>
              </a:rPr>
              <a:t> </a:t>
            </a:r>
            <a:r>
              <a:rPr lang="en-US" sz="2000" err="1">
                <a:solidFill>
                  <a:srgbClr val="FFFFFF"/>
                </a:solidFill>
              </a:rPr>
              <a:t>virtualizados</a:t>
            </a:r>
            <a:r>
              <a:rPr lang="en-US" sz="2000">
                <a:solidFill>
                  <a:srgbClr val="FFFFFF"/>
                </a:solidFill>
              </a:rPr>
              <a:t> de VMware a la </a:t>
            </a:r>
            <a:r>
              <a:rPr lang="en-US" sz="2000" err="1">
                <a:solidFill>
                  <a:srgbClr val="FFFFFF"/>
                </a:solidFill>
              </a:rPr>
              <a:t>nube</a:t>
            </a:r>
            <a:r>
              <a:rPr lang="en-US" sz="2000">
                <a:solidFill>
                  <a:srgbClr val="FFFFFF"/>
                </a:solidFill>
              </a:rPr>
              <a:t> de Azure de forma </a:t>
            </a:r>
            <a:r>
              <a:rPr lang="en-US" sz="2000" err="1">
                <a:solidFill>
                  <a:srgbClr val="FFFFFF"/>
                </a:solidFill>
              </a:rPr>
              <a:t>rápida</a:t>
            </a:r>
            <a:r>
              <a:rPr lang="en-US" sz="2000">
                <a:solidFill>
                  <a:srgbClr val="FFFFFF"/>
                </a:solidFill>
              </a:rPr>
              <a:t> y </a:t>
            </a:r>
            <a:r>
              <a:rPr lang="en-US" sz="2000" err="1">
                <a:solidFill>
                  <a:srgbClr val="FFFFFF"/>
                </a:solidFill>
              </a:rPr>
              <a:t>segura</a:t>
            </a:r>
            <a:r>
              <a:rPr lang="en-US" sz="2000">
                <a:solidFill>
                  <a:srgbClr val="FFFFFF"/>
                </a:solidFill>
              </a:rPr>
              <a:t>, con </a:t>
            </a:r>
            <a:r>
              <a:rPr lang="en-US" sz="2000" err="1">
                <a:solidFill>
                  <a:srgbClr val="FFFFFF"/>
                </a:solidFill>
              </a:rPr>
              <a:t>opciones</a:t>
            </a:r>
            <a:r>
              <a:rPr lang="en-US" sz="2000">
                <a:solidFill>
                  <a:srgbClr val="FFFFFF"/>
                </a:solidFill>
              </a:rPr>
              <a:t> flexibles para </a:t>
            </a:r>
            <a:r>
              <a:rPr lang="en-US" sz="2000" err="1">
                <a:solidFill>
                  <a:srgbClr val="FFFFFF"/>
                </a:solidFill>
              </a:rPr>
              <a:t>modernizar</a:t>
            </a:r>
            <a:r>
              <a:rPr lang="en-US" sz="2000">
                <a:solidFill>
                  <a:srgbClr val="FFFFFF"/>
                </a:solidFill>
              </a:rPr>
              <a:t> </a:t>
            </a:r>
            <a:r>
              <a:rPr lang="en-US" sz="2000" err="1">
                <a:solidFill>
                  <a:srgbClr val="FFFFFF"/>
                </a:solidFill>
              </a:rPr>
              <a:t>aplicaciones</a:t>
            </a:r>
            <a:r>
              <a:rPr lang="en-US" sz="2000">
                <a:solidFill>
                  <a:srgbClr val="FFFFFF"/>
                </a:solidFill>
              </a:rPr>
              <a:t> y </a:t>
            </a:r>
            <a:r>
              <a:rPr lang="en-US" sz="2000" err="1">
                <a:solidFill>
                  <a:srgbClr val="FFFFFF"/>
                </a:solidFill>
              </a:rPr>
              <a:t>optimizar</a:t>
            </a:r>
            <a:r>
              <a:rPr lang="en-US" sz="2000">
                <a:solidFill>
                  <a:srgbClr val="FFFFFF"/>
                </a:solidFill>
              </a:rPr>
              <a:t> la </a:t>
            </a:r>
            <a:r>
              <a:rPr lang="en-US" sz="2000" err="1">
                <a:solidFill>
                  <a:srgbClr val="FFFFFF"/>
                </a:solidFill>
              </a:rPr>
              <a:t>infraestructura</a:t>
            </a:r>
            <a:r>
              <a:rPr lang="en-US" sz="2000">
                <a:solidFill>
                  <a:srgbClr val="FFFFFF"/>
                </a:solidFill>
              </a:rPr>
              <a:t>.</a:t>
            </a:r>
          </a:p>
          <a:p>
            <a:endParaRPr lang="en-US" sz="2000">
              <a:solidFill>
                <a:srgbClr val="FFFFFF"/>
              </a:solidFill>
            </a:endParaRPr>
          </a:p>
          <a:p>
            <a:pPr marL="742950" lvl="1" indent="-285750">
              <a:buFont typeface="Courier New"/>
              <a:buChar char="o"/>
            </a:pPr>
            <a:r>
              <a:rPr lang="en-US" sz="2000" err="1">
                <a:solidFill>
                  <a:srgbClr val="50E6FF"/>
                </a:solidFill>
                <a:latin typeface="Segoe UI Semibold"/>
              </a:rPr>
              <a:t>Migración</a:t>
            </a:r>
            <a:r>
              <a:rPr lang="en-US" sz="2000">
                <a:solidFill>
                  <a:srgbClr val="50E6FF"/>
                </a:solidFill>
                <a:latin typeface="Segoe UI Semibold"/>
              </a:rPr>
              <a:t> sin </a:t>
            </a:r>
            <a:r>
              <a:rPr lang="en-US" sz="2000" err="1">
                <a:solidFill>
                  <a:srgbClr val="50E6FF"/>
                </a:solidFill>
                <a:latin typeface="Segoe UI Semibold"/>
              </a:rPr>
              <a:t>cambios</a:t>
            </a:r>
            <a:r>
              <a:rPr lang="en-US" sz="2000">
                <a:solidFill>
                  <a:srgbClr val="50E6FF"/>
                </a:solidFill>
                <a:latin typeface="Segoe UI Semibold"/>
              </a:rPr>
              <a:t>: </a:t>
            </a:r>
            <a:r>
              <a:rPr lang="en-US" sz="2000" err="1">
                <a:solidFill>
                  <a:srgbClr val="FFFFFF"/>
                </a:solidFill>
              </a:rPr>
              <a:t>Mueve</a:t>
            </a:r>
            <a:r>
              <a:rPr lang="en-US" sz="2000">
                <a:solidFill>
                  <a:srgbClr val="FFFFFF"/>
                </a:solidFill>
              </a:rPr>
              <a:t> </a:t>
            </a:r>
            <a:r>
              <a:rPr lang="en-US" sz="2000" err="1">
                <a:solidFill>
                  <a:srgbClr val="FFFFFF"/>
                </a:solidFill>
              </a:rPr>
              <a:t>tus</a:t>
            </a:r>
            <a:r>
              <a:rPr lang="en-US" sz="2000">
                <a:solidFill>
                  <a:srgbClr val="FFFFFF"/>
                </a:solidFill>
              </a:rPr>
              <a:t> cargas de </a:t>
            </a:r>
            <a:r>
              <a:rPr lang="en-US" sz="2000" err="1">
                <a:solidFill>
                  <a:srgbClr val="FFFFFF"/>
                </a:solidFill>
              </a:rPr>
              <a:t>trabajo</a:t>
            </a:r>
            <a:r>
              <a:rPr lang="en-US" sz="2000">
                <a:solidFill>
                  <a:srgbClr val="FFFFFF"/>
                </a:solidFill>
              </a:rPr>
              <a:t> VMware "</a:t>
            </a:r>
            <a:r>
              <a:rPr lang="en-US" sz="2000" err="1">
                <a:solidFill>
                  <a:srgbClr val="FFFFFF"/>
                </a:solidFill>
              </a:rPr>
              <a:t>tal</a:t>
            </a:r>
            <a:r>
              <a:rPr lang="en-US" sz="2000">
                <a:solidFill>
                  <a:srgbClr val="FFFFFF"/>
                </a:solidFill>
              </a:rPr>
              <a:t> </a:t>
            </a:r>
            <a:r>
              <a:rPr lang="en-US" sz="2000" err="1">
                <a:solidFill>
                  <a:srgbClr val="FFFFFF"/>
                </a:solidFill>
              </a:rPr>
              <a:t>cual</a:t>
            </a:r>
            <a:r>
              <a:rPr lang="en-US" sz="2000">
                <a:solidFill>
                  <a:srgbClr val="FFFFFF"/>
                </a:solidFill>
              </a:rPr>
              <a:t>" sin </a:t>
            </a:r>
            <a:r>
              <a:rPr lang="en-US" sz="2000" err="1">
                <a:solidFill>
                  <a:srgbClr val="FFFFFF"/>
                </a:solidFill>
              </a:rPr>
              <a:t>necesidad</a:t>
            </a:r>
            <a:r>
              <a:rPr lang="en-US" sz="2000">
                <a:solidFill>
                  <a:srgbClr val="FFFFFF"/>
                </a:solidFill>
              </a:rPr>
              <a:t> de </a:t>
            </a:r>
            <a:r>
              <a:rPr lang="en-US" sz="2000" err="1">
                <a:solidFill>
                  <a:srgbClr val="FFFFFF"/>
                </a:solidFill>
              </a:rPr>
              <a:t>modificar</a:t>
            </a:r>
            <a:r>
              <a:rPr lang="en-US" sz="2000">
                <a:solidFill>
                  <a:srgbClr val="FFFFFF"/>
                </a:solidFill>
              </a:rPr>
              <a:t> </a:t>
            </a:r>
            <a:r>
              <a:rPr lang="en-US" sz="2000" err="1">
                <a:solidFill>
                  <a:srgbClr val="FFFFFF"/>
                </a:solidFill>
              </a:rPr>
              <a:t>tus</a:t>
            </a:r>
            <a:r>
              <a:rPr lang="en-US" sz="2000">
                <a:solidFill>
                  <a:srgbClr val="FFFFFF"/>
                </a:solidFill>
              </a:rPr>
              <a:t> </a:t>
            </a:r>
            <a:r>
              <a:rPr lang="en-US" sz="2000" err="1">
                <a:solidFill>
                  <a:srgbClr val="FFFFFF"/>
                </a:solidFill>
              </a:rPr>
              <a:t>aplicaciones</a:t>
            </a:r>
            <a:r>
              <a:rPr lang="en-US" sz="2000">
                <a:solidFill>
                  <a:srgbClr val="FFFFFF"/>
                </a:solidFill>
              </a:rPr>
              <a:t> o </a:t>
            </a:r>
            <a:r>
              <a:rPr lang="en-US" sz="2000" err="1">
                <a:solidFill>
                  <a:srgbClr val="FFFFFF"/>
                </a:solidFill>
              </a:rPr>
              <a:t>infraestructura</a:t>
            </a:r>
            <a:r>
              <a:rPr lang="en-US" sz="2000">
                <a:solidFill>
                  <a:srgbClr val="FFFFFF"/>
                </a:solidFill>
              </a:rPr>
              <a:t>.</a:t>
            </a:r>
            <a:endParaRPr lang="en-US" sz="2000">
              <a:solidFill>
                <a:srgbClr val="FFFFFF"/>
              </a:solidFill>
              <a:cs typeface="Segoe UI"/>
            </a:endParaRPr>
          </a:p>
          <a:p>
            <a:pPr marL="742950" lvl="1" indent="-285750">
              <a:buFont typeface="Courier New"/>
              <a:buChar char="o"/>
            </a:pPr>
            <a:r>
              <a:rPr lang="en-US" sz="2000" err="1">
                <a:solidFill>
                  <a:srgbClr val="50E6FF"/>
                </a:solidFill>
                <a:latin typeface="Segoe UI Semibold"/>
              </a:rPr>
              <a:t>Modernización</a:t>
            </a:r>
            <a:r>
              <a:rPr lang="en-US" sz="2000">
                <a:solidFill>
                  <a:srgbClr val="50E6FF"/>
                </a:solidFill>
                <a:latin typeface="Segoe UI Semibold"/>
              </a:rPr>
              <a:t> a </a:t>
            </a:r>
            <a:r>
              <a:rPr lang="en-US" sz="2000" err="1">
                <a:solidFill>
                  <a:srgbClr val="50E6FF"/>
                </a:solidFill>
                <a:latin typeface="Segoe UI Semibold"/>
              </a:rPr>
              <a:t>tu</a:t>
            </a:r>
            <a:r>
              <a:rPr lang="en-US" sz="2000">
                <a:solidFill>
                  <a:srgbClr val="50E6FF"/>
                </a:solidFill>
                <a:latin typeface="Segoe UI Semibold"/>
              </a:rPr>
              <a:t> </a:t>
            </a:r>
            <a:r>
              <a:rPr lang="en-US" sz="2000" err="1">
                <a:solidFill>
                  <a:srgbClr val="50E6FF"/>
                </a:solidFill>
                <a:latin typeface="Segoe UI Semibold"/>
              </a:rPr>
              <a:t>ritmo</a:t>
            </a:r>
            <a:r>
              <a:rPr lang="en-US" sz="2000">
                <a:solidFill>
                  <a:srgbClr val="50E6FF"/>
                </a:solidFill>
                <a:latin typeface="Segoe UI Semibold"/>
              </a:rPr>
              <a:t>: </a:t>
            </a:r>
            <a:r>
              <a:rPr lang="en-US" sz="2000" err="1">
                <a:solidFill>
                  <a:srgbClr val="FFFFFF"/>
                </a:solidFill>
              </a:rPr>
              <a:t>Aprovecha</a:t>
            </a:r>
            <a:r>
              <a:rPr lang="en-US" sz="2000">
                <a:solidFill>
                  <a:srgbClr val="FFFFFF"/>
                </a:solidFill>
              </a:rPr>
              <a:t> </a:t>
            </a:r>
            <a:r>
              <a:rPr lang="en-US" sz="2000" err="1">
                <a:solidFill>
                  <a:srgbClr val="FFFFFF"/>
                </a:solidFill>
              </a:rPr>
              <a:t>los</a:t>
            </a:r>
            <a:r>
              <a:rPr lang="en-US" sz="2000">
                <a:solidFill>
                  <a:srgbClr val="FFFFFF"/>
                </a:solidFill>
              </a:rPr>
              <a:t> </a:t>
            </a:r>
            <a:r>
              <a:rPr lang="en-US" sz="2000" err="1">
                <a:solidFill>
                  <a:srgbClr val="FFFFFF"/>
                </a:solidFill>
              </a:rPr>
              <a:t>servicios</a:t>
            </a:r>
            <a:r>
              <a:rPr lang="en-US" sz="2000">
                <a:solidFill>
                  <a:srgbClr val="FFFFFF"/>
                </a:solidFill>
              </a:rPr>
              <a:t> </a:t>
            </a:r>
            <a:r>
              <a:rPr lang="en-US" sz="2000" err="1">
                <a:solidFill>
                  <a:srgbClr val="FFFFFF"/>
                </a:solidFill>
              </a:rPr>
              <a:t>nativos</a:t>
            </a:r>
            <a:r>
              <a:rPr lang="en-US" sz="2000">
                <a:solidFill>
                  <a:srgbClr val="FFFFFF"/>
                </a:solidFill>
              </a:rPr>
              <a:t> de Azure (IaaS y PaaS) para </a:t>
            </a:r>
            <a:r>
              <a:rPr lang="en-US" sz="2000" err="1">
                <a:solidFill>
                  <a:srgbClr val="FFFFFF"/>
                </a:solidFill>
              </a:rPr>
              <a:t>modernizar</a:t>
            </a:r>
            <a:r>
              <a:rPr lang="en-US" sz="2000">
                <a:solidFill>
                  <a:srgbClr val="FFFFFF"/>
                </a:solidFill>
              </a:rPr>
              <a:t> </a:t>
            </a:r>
            <a:r>
              <a:rPr lang="en-US" sz="2000" err="1">
                <a:solidFill>
                  <a:srgbClr val="FFFFFF"/>
                </a:solidFill>
              </a:rPr>
              <a:t>aplicaciones</a:t>
            </a:r>
            <a:r>
              <a:rPr lang="en-US" sz="2000">
                <a:solidFill>
                  <a:srgbClr val="FFFFFF"/>
                </a:solidFill>
              </a:rPr>
              <a:t> y </a:t>
            </a:r>
            <a:r>
              <a:rPr lang="en-US" sz="2000" err="1">
                <a:solidFill>
                  <a:srgbClr val="FFFFFF"/>
                </a:solidFill>
              </a:rPr>
              <a:t>escalar</a:t>
            </a:r>
            <a:r>
              <a:rPr lang="en-US" sz="2000">
                <a:solidFill>
                  <a:srgbClr val="FFFFFF"/>
                </a:solidFill>
              </a:rPr>
              <a:t> </a:t>
            </a:r>
            <a:r>
              <a:rPr lang="en-US" sz="2000" err="1">
                <a:solidFill>
                  <a:srgbClr val="FFFFFF"/>
                </a:solidFill>
              </a:rPr>
              <a:t>según</a:t>
            </a:r>
            <a:r>
              <a:rPr lang="en-US" sz="2000">
                <a:solidFill>
                  <a:srgbClr val="FFFFFF"/>
                </a:solidFill>
              </a:rPr>
              <a:t> las </a:t>
            </a:r>
            <a:r>
              <a:rPr lang="en-US" sz="2000" err="1">
                <a:solidFill>
                  <a:srgbClr val="FFFFFF"/>
                </a:solidFill>
              </a:rPr>
              <a:t>necesidades</a:t>
            </a:r>
            <a:r>
              <a:rPr lang="en-US" sz="2000">
                <a:solidFill>
                  <a:srgbClr val="FFFFFF"/>
                </a:solidFill>
              </a:rPr>
              <a:t>.</a:t>
            </a:r>
            <a:endParaRPr lang="en-US" sz="2000">
              <a:solidFill>
                <a:srgbClr val="FFFFFF"/>
              </a:solidFill>
              <a:cs typeface="Segoe UI"/>
            </a:endParaRPr>
          </a:p>
          <a:p>
            <a:pPr marL="742950" lvl="1" indent="-285750">
              <a:buFont typeface="Courier New"/>
              <a:buChar char="o"/>
            </a:pPr>
            <a:r>
              <a:rPr lang="en-US" sz="2000" err="1">
                <a:solidFill>
                  <a:srgbClr val="50E6FF"/>
                </a:solidFill>
                <a:latin typeface="Segoe UI Semibold"/>
              </a:rPr>
              <a:t>Optimización</a:t>
            </a:r>
            <a:r>
              <a:rPr lang="en-US" sz="2000">
                <a:solidFill>
                  <a:srgbClr val="50E6FF"/>
                </a:solidFill>
                <a:latin typeface="Segoe UI Semibold"/>
              </a:rPr>
              <a:t> de </a:t>
            </a:r>
            <a:r>
              <a:rPr lang="en-US" sz="2000" err="1">
                <a:solidFill>
                  <a:srgbClr val="50E6FF"/>
                </a:solidFill>
                <a:latin typeface="Segoe UI Semibold"/>
              </a:rPr>
              <a:t>costos</a:t>
            </a:r>
            <a:r>
              <a:rPr lang="en-US" sz="2000">
                <a:solidFill>
                  <a:srgbClr val="50E6FF"/>
                </a:solidFill>
                <a:latin typeface="Segoe UI Semibold"/>
              </a:rPr>
              <a:t>: </a:t>
            </a:r>
            <a:r>
              <a:rPr lang="en-US" sz="2000" err="1">
                <a:solidFill>
                  <a:srgbClr val="FFFFFF"/>
                </a:solidFill>
              </a:rPr>
              <a:t>Ahorra</a:t>
            </a:r>
            <a:r>
              <a:rPr lang="en-US" sz="2000">
                <a:solidFill>
                  <a:srgbClr val="FFFFFF"/>
                </a:solidFill>
              </a:rPr>
              <a:t> </a:t>
            </a:r>
            <a:r>
              <a:rPr lang="en-US" sz="2000" err="1">
                <a:solidFill>
                  <a:srgbClr val="FFFFFF"/>
                </a:solidFill>
              </a:rPr>
              <a:t>en</a:t>
            </a:r>
            <a:r>
              <a:rPr lang="en-US" sz="2000">
                <a:solidFill>
                  <a:srgbClr val="FFFFFF"/>
                </a:solidFill>
              </a:rPr>
              <a:t> </a:t>
            </a:r>
            <a:r>
              <a:rPr lang="en-US" sz="2000" err="1">
                <a:solidFill>
                  <a:srgbClr val="FFFFFF"/>
                </a:solidFill>
              </a:rPr>
              <a:t>costos</a:t>
            </a:r>
            <a:r>
              <a:rPr lang="en-US" sz="2000">
                <a:solidFill>
                  <a:srgbClr val="FFFFFF"/>
                </a:solidFill>
              </a:rPr>
              <a:t> de hardware y </a:t>
            </a:r>
            <a:r>
              <a:rPr lang="en-US" sz="2000" err="1">
                <a:solidFill>
                  <a:srgbClr val="FFFFFF"/>
                </a:solidFill>
              </a:rPr>
              <a:t>licencias</a:t>
            </a:r>
            <a:r>
              <a:rPr lang="en-US" sz="2000">
                <a:solidFill>
                  <a:srgbClr val="FFFFFF"/>
                </a:solidFill>
              </a:rPr>
              <a:t> </a:t>
            </a:r>
            <a:r>
              <a:rPr lang="en-US" sz="2000" err="1">
                <a:solidFill>
                  <a:srgbClr val="FFFFFF"/>
                </a:solidFill>
              </a:rPr>
              <a:t>mientras</a:t>
            </a:r>
            <a:r>
              <a:rPr lang="en-US" sz="2000">
                <a:solidFill>
                  <a:srgbClr val="FFFFFF"/>
                </a:solidFill>
              </a:rPr>
              <a:t> accedes a la </a:t>
            </a:r>
            <a:r>
              <a:rPr lang="en-US" sz="2000" err="1">
                <a:solidFill>
                  <a:srgbClr val="FFFFFF"/>
                </a:solidFill>
              </a:rPr>
              <a:t>escalabilidad</a:t>
            </a:r>
            <a:r>
              <a:rPr lang="en-US" sz="2000">
                <a:solidFill>
                  <a:srgbClr val="FFFFFF"/>
                </a:solidFill>
              </a:rPr>
              <a:t> y </a:t>
            </a:r>
            <a:r>
              <a:rPr lang="en-US" sz="2000" err="1">
                <a:solidFill>
                  <a:srgbClr val="FFFFFF"/>
                </a:solidFill>
              </a:rPr>
              <a:t>seguridad</a:t>
            </a:r>
            <a:r>
              <a:rPr lang="en-US" sz="2000">
                <a:solidFill>
                  <a:srgbClr val="FFFFFF"/>
                </a:solidFill>
              </a:rPr>
              <a:t> global de Azure.</a:t>
            </a:r>
            <a:endParaRPr lang="en-US" sz="2000">
              <a:solidFill>
                <a:srgbClr val="FFFFFF"/>
              </a:solidFill>
              <a:cs typeface="Segoe UI"/>
            </a:endParaRPr>
          </a:p>
          <a:p>
            <a:pPr marL="742950" lvl="1" indent="-285750">
              <a:buFont typeface="Courier New"/>
              <a:buChar char="o"/>
            </a:pPr>
            <a:r>
              <a:rPr lang="en-US" sz="2000" err="1">
                <a:solidFill>
                  <a:srgbClr val="50E6FF"/>
                </a:solidFill>
                <a:latin typeface="Segoe UI Semibold"/>
              </a:rPr>
              <a:t>Híbrido</a:t>
            </a:r>
            <a:r>
              <a:rPr lang="en-US" sz="2000">
                <a:solidFill>
                  <a:srgbClr val="50E6FF"/>
                </a:solidFill>
                <a:latin typeface="Segoe UI Semibold"/>
              </a:rPr>
              <a:t> y </a:t>
            </a:r>
            <a:r>
              <a:rPr lang="en-US" sz="2000" err="1">
                <a:solidFill>
                  <a:srgbClr val="50E6FF"/>
                </a:solidFill>
                <a:latin typeface="Segoe UI Semibold"/>
              </a:rPr>
              <a:t>multinube</a:t>
            </a:r>
            <a:r>
              <a:rPr lang="en-US" sz="2000">
                <a:solidFill>
                  <a:srgbClr val="50E6FF"/>
                </a:solidFill>
                <a:latin typeface="Segoe UI Semibold"/>
              </a:rPr>
              <a:t>: </a:t>
            </a:r>
            <a:r>
              <a:rPr lang="en-US" sz="2000" err="1">
                <a:solidFill>
                  <a:srgbClr val="FFFFFF"/>
                </a:solidFill>
              </a:rPr>
              <a:t>Combina</a:t>
            </a:r>
            <a:r>
              <a:rPr lang="en-US" sz="2000">
                <a:solidFill>
                  <a:srgbClr val="FFFFFF"/>
                </a:solidFill>
              </a:rPr>
              <a:t> </a:t>
            </a:r>
            <a:r>
              <a:rPr lang="en-US" sz="2000" err="1">
                <a:solidFill>
                  <a:srgbClr val="FFFFFF"/>
                </a:solidFill>
              </a:rPr>
              <a:t>entornos</a:t>
            </a:r>
            <a:r>
              <a:rPr lang="en-US" sz="2000">
                <a:solidFill>
                  <a:srgbClr val="FFFFFF"/>
                </a:solidFill>
              </a:rPr>
              <a:t> locales y </a:t>
            </a:r>
            <a:r>
              <a:rPr lang="en-US" sz="2000" err="1">
                <a:solidFill>
                  <a:srgbClr val="FFFFFF"/>
                </a:solidFill>
              </a:rPr>
              <a:t>en</a:t>
            </a:r>
            <a:r>
              <a:rPr lang="en-US" sz="2000">
                <a:solidFill>
                  <a:srgbClr val="FFFFFF"/>
                </a:solidFill>
              </a:rPr>
              <a:t> la </a:t>
            </a:r>
            <a:r>
              <a:rPr lang="en-US" sz="2000" err="1">
                <a:solidFill>
                  <a:srgbClr val="FFFFFF"/>
                </a:solidFill>
              </a:rPr>
              <a:t>nube</a:t>
            </a:r>
            <a:r>
              <a:rPr lang="en-US" sz="2000">
                <a:solidFill>
                  <a:srgbClr val="FFFFFF"/>
                </a:solidFill>
              </a:rPr>
              <a:t> con </a:t>
            </a:r>
            <a:r>
              <a:rPr lang="en-US" sz="2000" err="1">
                <a:solidFill>
                  <a:srgbClr val="FFFFFF"/>
                </a:solidFill>
              </a:rPr>
              <a:t>soluciones</a:t>
            </a:r>
            <a:r>
              <a:rPr lang="en-US" sz="2000">
                <a:solidFill>
                  <a:srgbClr val="FFFFFF"/>
                </a:solidFill>
              </a:rPr>
              <a:t> </a:t>
            </a:r>
            <a:r>
              <a:rPr lang="en-US" sz="2000" err="1">
                <a:solidFill>
                  <a:srgbClr val="FFFFFF"/>
                </a:solidFill>
              </a:rPr>
              <a:t>híbridas</a:t>
            </a:r>
            <a:r>
              <a:rPr lang="en-US" sz="2000">
                <a:solidFill>
                  <a:srgbClr val="FFFFFF"/>
                </a:solidFill>
              </a:rPr>
              <a:t> para mayor </a:t>
            </a:r>
            <a:r>
              <a:rPr lang="en-US" sz="2000" err="1">
                <a:solidFill>
                  <a:srgbClr val="FFFFFF"/>
                </a:solidFill>
              </a:rPr>
              <a:t>flexibilidad</a:t>
            </a:r>
            <a:r>
              <a:rPr lang="en-US" sz="2000">
                <a:solidFill>
                  <a:srgbClr val="FFFFFF"/>
                </a:solidFill>
              </a:rPr>
              <a:t>.</a:t>
            </a:r>
            <a:endParaRPr lang="en-US" sz="2000">
              <a:solidFill>
                <a:srgbClr val="FFFFFF"/>
              </a:solidFill>
              <a:cs typeface="Segoe UI"/>
            </a:endParaRPr>
          </a:p>
          <a:p>
            <a:pPr marL="742950" lvl="1" indent="-285750">
              <a:buFont typeface="Courier New"/>
              <a:buChar char="o"/>
            </a:pPr>
            <a:endParaRPr lang="en-US" sz="2000">
              <a:solidFill>
                <a:srgbClr val="FFFFFF"/>
              </a:solidFill>
            </a:endParaRPr>
          </a:p>
          <a:p>
            <a:r>
              <a:rPr lang="en-US" sz="2000">
                <a:solidFill>
                  <a:srgbClr val="FFFFFF"/>
                </a:solidFill>
              </a:rPr>
              <a:t>Con </a:t>
            </a:r>
            <a:r>
              <a:rPr lang="en-US" sz="2000" err="1">
                <a:solidFill>
                  <a:srgbClr val="FFFFFF"/>
                </a:solidFill>
              </a:rPr>
              <a:t>esta</a:t>
            </a:r>
            <a:r>
              <a:rPr lang="en-US" sz="2000">
                <a:solidFill>
                  <a:srgbClr val="FFFFFF"/>
                </a:solidFill>
              </a:rPr>
              <a:t> </a:t>
            </a:r>
            <a:r>
              <a:rPr lang="en-US" sz="2000" err="1">
                <a:solidFill>
                  <a:srgbClr val="FFFFFF"/>
                </a:solidFill>
              </a:rPr>
              <a:t>solución</a:t>
            </a:r>
            <a:r>
              <a:rPr lang="en-US" sz="2000">
                <a:solidFill>
                  <a:srgbClr val="FFFFFF"/>
                </a:solidFill>
              </a:rPr>
              <a:t>, </a:t>
            </a:r>
            <a:r>
              <a:rPr lang="en-US" sz="2000" err="1">
                <a:solidFill>
                  <a:srgbClr val="FFFFFF"/>
                </a:solidFill>
              </a:rPr>
              <a:t>tu</a:t>
            </a:r>
            <a:r>
              <a:rPr lang="en-US" sz="2000">
                <a:solidFill>
                  <a:srgbClr val="FFFFFF"/>
                </a:solidFill>
              </a:rPr>
              <a:t> </a:t>
            </a:r>
            <a:r>
              <a:rPr lang="en-US" sz="2000" err="1">
                <a:solidFill>
                  <a:srgbClr val="FFFFFF"/>
                </a:solidFill>
              </a:rPr>
              <a:t>organización</a:t>
            </a:r>
            <a:r>
              <a:rPr lang="en-US" sz="2000">
                <a:solidFill>
                  <a:srgbClr val="FFFFFF"/>
                </a:solidFill>
              </a:rPr>
              <a:t> </a:t>
            </a:r>
            <a:r>
              <a:rPr lang="en-US" sz="2000" err="1">
                <a:solidFill>
                  <a:srgbClr val="FFFFFF"/>
                </a:solidFill>
              </a:rPr>
              <a:t>puede</a:t>
            </a:r>
            <a:r>
              <a:rPr lang="en-US" sz="2000">
                <a:solidFill>
                  <a:srgbClr val="FFFFFF"/>
                </a:solidFill>
              </a:rPr>
              <a:t> </a:t>
            </a:r>
            <a:r>
              <a:rPr lang="en-US" sz="2000" err="1">
                <a:solidFill>
                  <a:srgbClr val="FFFFFF"/>
                </a:solidFill>
              </a:rPr>
              <a:t>aprovechar</a:t>
            </a:r>
            <a:r>
              <a:rPr lang="en-US" sz="2000">
                <a:solidFill>
                  <a:srgbClr val="FFFFFF"/>
                </a:solidFill>
              </a:rPr>
              <a:t> lo </a:t>
            </a:r>
            <a:r>
              <a:rPr lang="en-US" sz="2000" err="1">
                <a:solidFill>
                  <a:srgbClr val="FFFFFF"/>
                </a:solidFill>
              </a:rPr>
              <a:t>mejor</a:t>
            </a:r>
            <a:r>
              <a:rPr lang="en-US" sz="2000">
                <a:solidFill>
                  <a:srgbClr val="FFFFFF"/>
                </a:solidFill>
              </a:rPr>
              <a:t> de VMware y Azure, </a:t>
            </a:r>
            <a:r>
              <a:rPr lang="en-US" sz="2000" err="1">
                <a:solidFill>
                  <a:srgbClr val="FFFFFF"/>
                </a:solidFill>
              </a:rPr>
              <a:t>migrando</a:t>
            </a:r>
            <a:r>
              <a:rPr lang="en-US" sz="2000">
                <a:solidFill>
                  <a:srgbClr val="FFFFFF"/>
                </a:solidFill>
              </a:rPr>
              <a:t> a la </a:t>
            </a:r>
            <a:r>
              <a:rPr lang="en-US" sz="2000" err="1">
                <a:solidFill>
                  <a:srgbClr val="FFFFFF"/>
                </a:solidFill>
              </a:rPr>
              <a:t>nube</a:t>
            </a:r>
            <a:r>
              <a:rPr lang="en-US" sz="2000">
                <a:solidFill>
                  <a:srgbClr val="FFFFFF"/>
                </a:solidFill>
              </a:rPr>
              <a:t> de </a:t>
            </a:r>
            <a:r>
              <a:rPr lang="en-US" sz="2000" err="1">
                <a:solidFill>
                  <a:srgbClr val="FFFFFF"/>
                </a:solidFill>
              </a:rPr>
              <a:t>manera</a:t>
            </a:r>
            <a:r>
              <a:rPr lang="en-US" sz="2000">
                <a:solidFill>
                  <a:srgbClr val="FFFFFF"/>
                </a:solidFill>
              </a:rPr>
              <a:t> </a:t>
            </a:r>
            <a:r>
              <a:rPr lang="en-US" sz="2000" err="1">
                <a:solidFill>
                  <a:srgbClr val="FFFFFF"/>
                </a:solidFill>
              </a:rPr>
              <a:t>eficiente</a:t>
            </a:r>
            <a:r>
              <a:rPr lang="en-US" sz="2000">
                <a:solidFill>
                  <a:srgbClr val="FFFFFF"/>
                </a:solidFill>
              </a:rPr>
              <a:t> y </a:t>
            </a:r>
            <a:r>
              <a:rPr lang="en-US" sz="2000" err="1">
                <a:solidFill>
                  <a:srgbClr val="FFFFFF"/>
                </a:solidFill>
              </a:rPr>
              <a:t>segura</a:t>
            </a:r>
            <a:r>
              <a:rPr lang="en-US" sz="2000">
                <a:solidFill>
                  <a:srgbClr val="FFFFFF"/>
                </a:solidFill>
              </a:rPr>
              <a:t> </a:t>
            </a:r>
            <a:r>
              <a:rPr lang="en-US" sz="2000" err="1">
                <a:solidFill>
                  <a:srgbClr val="FFFFFF"/>
                </a:solidFill>
              </a:rPr>
              <a:t>mientras</a:t>
            </a:r>
            <a:r>
              <a:rPr lang="en-US" sz="2000">
                <a:solidFill>
                  <a:srgbClr val="FFFFFF"/>
                </a:solidFill>
              </a:rPr>
              <a:t> </a:t>
            </a:r>
            <a:r>
              <a:rPr lang="en-US" sz="2000" err="1">
                <a:solidFill>
                  <a:srgbClr val="FFFFFF"/>
                </a:solidFill>
              </a:rPr>
              <a:t>modernizas</a:t>
            </a:r>
            <a:r>
              <a:rPr lang="en-US" sz="2000">
                <a:solidFill>
                  <a:srgbClr val="FFFFFF"/>
                </a:solidFill>
              </a:rPr>
              <a:t> a </a:t>
            </a:r>
            <a:r>
              <a:rPr lang="en-US" sz="2000" err="1">
                <a:solidFill>
                  <a:srgbClr val="FFFFFF"/>
                </a:solidFill>
              </a:rPr>
              <a:t>tu</a:t>
            </a:r>
            <a:r>
              <a:rPr lang="en-US" sz="2000">
                <a:solidFill>
                  <a:srgbClr val="FFFFFF"/>
                </a:solidFill>
              </a:rPr>
              <a:t> </a:t>
            </a:r>
            <a:r>
              <a:rPr lang="en-US" sz="2000" err="1">
                <a:solidFill>
                  <a:srgbClr val="FFFFFF"/>
                </a:solidFill>
              </a:rPr>
              <a:t>propio</a:t>
            </a:r>
            <a:r>
              <a:rPr lang="en-US" sz="2000">
                <a:solidFill>
                  <a:srgbClr val="FFFFFF"/>
                </a:solidFill>
              </a:rPr>
              <a:t> </a:t>
            </a:r>
            <a:r>
              <a:rPr lang="en-US" sz="2000" err="1">
                <a:solidFill>
                  <a:srgbClr val="FFFFFF"/>
                </a:solidFill>
              </a:rPr>
              <a:t>ritmo</a:t>
            </a:r>
            <a:r>
              <a:rPr lang="en-US" sz="2000">
                <a:solidFill>
                  <a:srgbClr val="FFFFFF"/>
                </a:solidFill>
              </a:rPr>
              <a:t>.</a:t>
            </a:r>
            <a:endParaRPr lang="en-US" sz="2000">
              <a:solidFill>
                <a:srgbClr val="FFFFFF"/>
              </a:solidFill>
              <a:cs typeface="Segoe UI"/>
            </a:endParaRPr>
          </a:p>
        </p:txBody>
      </p:sp>
    </p:spTree>
    <p:extLst>
      <p:ext uri="{BB962C8B-B14F-4D97-AF65-F5344CB8AC3E}">
        <p14:creationId xmlns:p14="http://schemas.microsoft.com/office/powerpoint/2010/main" val="215702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90" descr="Graphic">
            <a:extLst>
              <a:ext uri="{FF2B5EF4-FFF2-40B4-BE49-F238E27FC236}">
                <a16:creationId xmlns:a16="http://schemas.microsoft.com/office/drawing/2014/main" id="{DD719D79-99EE-D083-68D5-A475DBA03C53}"/>
              </a:ext>
            </a:extLst>
          </p:cNvPr>
          <p:cNvSpPr>
            <a:spLocks noGrp="1"/>
          </p:cNvSpPr>
          <p:nvPr>
            <p:ph type="title"/>
          </p:nvPr>
        </p:nvSpPr>
        <p:spPr/>
        <p:txBody>
          <a:bodyPr/>
          <a:lstStyle/>
          <a:p>
            <a:r>
              <a:rPr lang="es-ES"/>
              <a:t>Migre y modernice sus inversiones de VMware en Azure</a:t>
            </a:r>
            <a:endParaRPr lang="en-US"/>
          </a:p>
        </p:txBody>
      </p:sp>
      <p:grpSp>
        <p:nvGrpSpPr>
          <p:cNvPr id="2" name="Group 1" descr="graphic">
            <a:extLst>
              <a:ext uri="{FF2B5EF4-FFF2-40B4-BE49-F238E27FC236}">
                <a16:creationId xmlns:a16="http://schemas.microsoft.com/office/drawing/2014/main" id="{A617C7B7-D946-F6B2-60AA-B3AF84ADEA05}"/>
              </a:ext>
            </a:extLst>
          </p:cNvPr>
          <p:cNvGrpSpPr/>
          <p:nvPr/>
        </p:nvGrpSpPr>
        <p:grpSpPr>
          <a:xfrm>
            <a:off x="2054955" y="1658388"/>
            <a:ext cx="7614259" cy="1914640"/>
            <a:chOff x="2054955" y="1658388"/>
            <a:chExt cx="7614259" cy="1914640"/>
          </a:xfrm>
        </p:grpSpPr>
        <p:sp>
          <p:nvSpPr>
            <p:cNvPr id="5" name="Rectangle: Rounded Corners 4">
              <a:extLst>
                <a:ext uri="{FF2B5EF4-FFF2-40B4-BE49-F238E27FC236}">
                  <a16:creationId xmlns:a16="http://schemas.microsoft.com/office/drawing/2014/main" id="{B37AD11F-F7EA-9164-4E8A-C759DAC6165A}"/>
                </a:ext>
                <a:ext uri="{C183D7F6-B498-43B3-948B-1728B52AA6E4}">
                  <adec:decorative xmlns:adec="http://schemas.microsoft.com/office/drawing/2017/decorative" val="1"/>
                </a:ext>
              </a:extLst>
            </p:cNvPr>
            <p:cNvSpPr/>
            <p:nvPr/>
          </p:nvSpPr>
          <p:spPr bwMode="auto">
            <a:xfrm>
              <a:off x="2264374" y="1658388"/>
              <a:ext cx="2555513" cy="1914640"/>
            </a:xfrm>
            <a:prstGeom prst="roundRect">
              <a:avLst/>
            </a:prstGeom>
            <a:noFill/>
            <a:ln w="38100">
              <a:solidFill>
                <a:schemeClr val="accent1"/>
              </a:solidFill>
              <a:headEnd type="none" w="med" len="med"/>
              <a:tailEnd type="none" w="med" len="med"/>
            </a:ln>
            <a:effectLst>
              <a:outerShdw blurRad="381000" dist="304800" dir="8100000" algn="tr" rotWithShape="0">
                <a:prstClr val="black">
                  <a:alpha val="20000"/>
                </a:prstClr>
              </a:outerShdw>
            </a:effectLst>
            <a:scene3d>
              <a:camera prst="isometricTopUp"/>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grpSp>
          <p:nvGrpSpPr>
            <p:cNvPr id="6" name="Group 5">
              <a:extLst>
                <a:ext uri="{FF2B5EF4-FFF2-40B4-BE49-F238E27FC236}">
                  <a16:creationId xmlns:a16="http://schemas.microsoft.com/office/drawing/2014/main" id="{353CDF5A-5B6F-DE71-81E7-B20B002DD9FE}"/>
                </a:ext>
                <a:ext uri="{C183D7F6-B498-43B3-948B-1728B52AA6E4}">
                  <adec:decorative xmlns:adec="http://schemas.microsoft.com/office/drawing/2017/decorative" val="1"/>
                </a:ext>
              </a:extLst>
            </p:cNvPr>
            <p:cNvGrpSpPr/>
            <p:nvPr/>
          </p:nvGrpSpPr>
          <p:grpSpPr>
            <a:xfrm>
              <a:off x="2461195" y="1720344"/>
              <a:ext cx="2150821" cy="1617689"/>
              <a:chOff x="2544322" y="1512526"/>
              <a:chExt cx="2150821" cy="1617689"/>
            </a:xfrm>
          </p:grpSpPr>
          <p:sp>
            <p:nvSpPr>
              <p:cNvPr id="7" name="Rectangle: Rounded Corners 6">
                <a:extLst>
                  <a:ext uri="{FF2B5EF4-FFF2-40B4-BE49-F238E27FC236}">
                    <a16:creationId xmlns:a16="http://schemas.microsoft.com/office/drawing/2014/main" id="{7055199D-5E34-2EB2-B666-F62DD3A24935}"/>
                  </a:ext>
                </a:extLst>
              </p:cNvPr>
              <p:cNvSpPr/>
              <p:nvPr/>
            </p:nvSpPr>
            <p:spPr bwMode="auto">
              <a:xfrm>
                <a:off x="2544322" y="1601890"/>
                <a:ext cx="2150821" cy="1528325"/>
              </a:xfrm>
              <a:prstGeom prst="roundRect">
                <a:avLst/>
              </a:prstGeom>
              <a:solidFill>
                <a:schemeClr val="bg1">
                  <a:lumMod val="95000"/>
                </a:schemeClr>
              </a:solidFill>
              <a:ln>
                <a:noFill/>
                <a:headEnd type="none" w="med" len="med"/>
                <a:tailEnd type="none" w="med" len="med"/>
              </a:ln>
              <a:effectLst>
                <a:outerShdw blurRad="381000" dist="304800" dir="8100000" algn="tr" rotWithShape="0">
                  <a:prstClr val="black">
                    <a:alpha val="20000"/>
                  </a:prstClr>
                </a:outerShdw>
              </a:effectLst>
              <a:scene3d>
                <a:camera prst="isometricTopUp"/>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pic>
            <p:nvPicPr>
              <p:cNvPr id="9" name="Graphic 8">
                <a:extLst>
                  <a:ext uri="{FF2B5EF4-FFF2-40B4-BE49-F238E27FC236}">
                    <a16:creationId xmlns:a16="http://schemas.microsoft.com/office/drawing/2014/main" id="{BAB01877-1FAB-5B0C-41EA-303293D863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06872" y="1831712"/>
                <a:ext cx="389619" cy="484648"/>
              </a:xfrm>
              <a:prstGeom prst="rect">
                <a:avLst/>
              </a:prstGeom>
            </p:spPr>
          </p:pic>
          <p:pic>
            <p:nvPicPr>
              <p:cNvPr id="10" name="Graphic 9">
                <a:extLst>
                  <a:ext uri="{FF2B5EF4-FFF2-40B4-BE49-F238E27FC236}">
                    <a16:creationId xmlns:a16="http://schemas.microsoft.com/office/drawing/2014/main" id="{B433FE76-2E28-6767-2631-E0F36C8A30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06872" y="1513363"/>
                <a:ext cx="389619" cy="484648"/>
              </a:xfrm>
              <a:prstGeom prst="rect">
                <a:avLst/>
              </a:prstGeom>
            </p:spPr>
          </p:pic>
          <p:pic>
            <p:nvPicPr>
              <p:cNvPr id="23" name="Graphic 22">
                <a:extLst>
                  <a:ext uri="{FF2B5EF4-FFF2-40B4-BE49-F238E27FC236}">
                    <a16:creationId xmlns:a16="http://schemas.microsoft.com/office/drawing/2014/main" id="{E4DAB288-16BE-FCF0-47AC-F47F131172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4875" y="1970864"/>
                <a:ext cx="389619" cy="484648"/>
              </a:xfrm>
              <a:prstGeom prst="rect">
                <a:avLst/>
              </a:prstGeom>
            </p:spPr>
          </p:pic>
          <p:pic>
            <p:nvPicPr>
              <p:cNvPr id="26" name="Graphic 25">
                <a:extLst>
                  <a:ext uri="{FF2B5EF4-FFF2-40B4-BE49-F238E27FC236}">
                    <a16:creationId xmlns:a16="http://schemas.microsoft.com/office/drawing/2014/main" id="{8E81C2B8-0672-BDAB-6E51-544D3E2467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4875" y="1652515"/>
                <a:ext cx="389619" cy="484648"/>
              </a:xfrm>
              <a:prstGeom prst="rect">
                <a:avLst/>
              </a:prstGeom>
            </p:spPr>
          </p:pic>
          <p:grpSp>
            <p:nvGrpSpPr>
              <p:cNvPr id="30" name="Group 29">
                <a:extLst>
                  <a:ext uri="{FF2B5EF4-FFF2-40B4-BE49-F238E27FC236}">
                    <a16:creationId xmlns:a16="http://schemas.microsoft.com/office/drawing/2014/main" id="{36E2A9D0-B26F-52F1-7BF7-BA2F8A8A3005}"/>
                  </a:ext>
                </a:extLst>
              </p:cNvPr>
              <p:cNvGrpSpPr/>
              <p:nvPr/>
            </p:nvGrpSpPr>
            <p:grpSpPr>
              <a:xfrm>
                <a:off x="3660099" y="1512526"/>
                <a:ext cx="638170" cy="942876"/>
                <a:chOff x="10585572" y="1551592"/>
                <a:chExt cx="741515" cy="1095563"/>
              </a:xfrm>
            </p:grpSpPr>
            <p:pic>
              <p:nvPicPr>
                <p:cNvPr id="32" name="Graphic 31">
                  <a:extLst>
                    <a:ext uri="{FF2B5EF4-FFF2-40B4-BE49-F238E27FC236}">
                      <a16:creationId xmlns:a16="http://schemas.microsoft.com/office/drawing/2014/main" id="{F6EDFD75-CB74-7679-10B8-2255B02D9E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71321" y="1920686"/>
                  <a:ext cx="455766" cy="566928"/>
                </a:xfrm>
                <a:prstGeom prst="rect">
                  <a:avLst/>
                </a:prstGeom>
              </p:spPr>
            </p:pic>
            <p:pic>
              <p:nvPicPr>
                <p:cNvPr id="33" name="Graphic 32">
                  <a:extLst>
                    <a:ext uri="{FF2B5EF4-FFF2-40B4-BE49-F238E27FC236}">
                      <a16:creationId xmlns:a16="http://schemas.microsoft.com/office/drawing/2014/main" id="{456E63CC-51E6-CCEF-952E-4D15C4B5F9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71321" y="1551592"/>
                  <a:ext cx="455766" cy="566928"/>
                </a:xfrm>
                <a:prstGeom prst="rect">
                  <a:avLst/>
                </a:prstGeom>
              </p:spPr>
            </p:pic>
            <p:pic>
              <p:nvPicPr>
                <p:cNvPr id="34" name="Graphic 33">
                  <a:extLst>
                    <a:ext uri="{FF2B5EF4-FFF2-40B4-BE49-F238E27FC236}">
                      <a16:creationId xmlns:a16="http://schemas.microsoft.com/office/drawing/2014/main" id="{0D1D69A0-9632-E0B6-BB7B-ED9C9B609F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85572" y="2080227"/>
                  <a:ext cx="455766" cy="566928"/>
                </a:xfrm>
                <a:prstGeom prst="rect">
                  <a:avLst/>
                </a:prstGeom>
              </p:spPr>
            </p:pic>
            <p:pic>
              <p:nvPicPr>
                <p:cNvPr id="35" name="Graphic 34">
                  <a:extLst>
                    <a:ext uri="{FF2B5EF4-FFF2-40B4-BE49-F238E27FC236}">
                      <a16:creationId xmlns:a16="http://schemas.microsoft.com/office/drawing/2014/main" id="{4F436588-0317-DFCC-85D0-7A3042E1BC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85572" y="1711133"/>
                  <a:ext cx="455766" cy="566928"/>
                </a:xfrm>
                <a:prstGeom prst="rect">
                  <a:avLst/>
                </a:prstGeom>
              </p:spPr>
            </p:pic>
          </p:grpSp>
          <p:pic>
            <p:nvPicPr>
              <p:cNvPr id="31" name="Graphic 30">
                <a:extLst>
                  <a:ext uri="{FF2B5EF4-FFF2-40B4-BE49-F238E27FC236}">
                    <a16:creationId xmlns:a16="http://schemas.microsoft.com/office/drawing/2014/main" id="{50B3483D-4665-15C7-3F21-34F81D4CDF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01523" y="1594288"/>
                <a:ext cx="766022" cy="1161388"/>
              </a:xfrm>
              <a:prstGeom prst="rect">
                <a:avLst/>
              </a:prstGeom>
              <a:effectLst>
                <a:outerShdw blurRad="177800" dist="38100" dir="5400000" algn="t" rotWithShape="0">
                  <a:prstClr val="black">
                    <a:alpha val="20000"/>
                  </a:prstClr>
                </a:outerShdw>
              </a:effectLst>
            </p:spPr>
          </p:pic>
        </p:grpSp>
        <p:cxnSp>
          <p:nvCxnSpPr>
            <p:cNvPr id="36" name="Straight Connector 35">
              <a:extLst>
                <a:ext uri="{FF2B5EF4-FFF2-40B4-BE49-F238E27FC236}">
                  <a16:creationId xmlns:a16="http://schemas.microsoft.com/office/drawing/2014/main" id="{5E7B02BE-BE31-0AD5-018B-D2FAF829ED44}"/>
                </a:ext>
                <a:ext uri="{C183D7F6-B498-43B3-948B-1728B52AA6E4}">
                  <adec:decorative xmlns:adec="http://schemas.microsoft.com/office/drawing/2017/decorative" val="1"/>
                </a:ext>
              </a:extLst>
            </p:cNvPr>
            <p:cNvCxnSpPr>
              <a:cxnSpLocks/>
            </p:cNvCxnSpPr>
            <p:nvPr/>
          </p:nvCxnSpPr>
          <p:spPr>
            <a:xfrm>
              <a:off x="4601042" y="2781401"/>
              <a:ext cx="2757076" cy="0"/>
            </a:xfrm>
            <a:prstGeom prst="line">
              <a:avLst/>
            </a:prstGeom>
            <a:ln w="28575">
              <a:solidFill>
                <a:schemeClr val="accent1"/>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E0B22D4B-2297-4EF6-FD76-AFE34EBDF9AB}"/>
                </a:ext>
                <a:ext uri="{C183D7F6-B498-43B3-948B-1728B52AA6E4}">
                  <adec:decorative xmlns:adec="http://schemas.microsoft.com/office/drawing/2017/decorative" val="1"/>
                </a:ext>
              </a:extLst>
            </p:cNvPr>
            <p:cNvGrpSpPr/>
            <p:nvPr/>
          </p:nvGrpSpPr>
          <p:grpSpPr>
            <a:xfrm>
              <a:off x="7469515" y="1886466"/>
              <a:ext cx="2175586" cy="1553374"/>
              <a:chOff x="7552642" y="1678648"/>
              <a:chExt cx="2175586" cy="1553374"/>
            </a:xfrm>
          </p:grpSpPr>
          <p:sp>
            <p:nvSpPr>
              <p:cNvPr id="40" name="Rectangle: Rounded Corners 39">
                <a:extLst>
                  <a:ext uri="{FF2B5EF4-FFF2-40B4-BE49-F238E27FC236}">
                    <a16:creationId xmlns:a16="http://schemas.microsoft.com/office/drawing/2014/main" id="{9EEB1C8E-0243-5FEC-932B-DF974F516445}"/>
                  </a:ext>
                  <a:ext uri="{C183D7F6-B498-43B3-948B-1728B52AA6E4}">
                    <adec:decorative xmlns:adec="http://schemas.microsoft.com/office/drawing/2017/decorative" val="1"/>
                  </a:ext>
                </a:extLst>
              </p:cNvPr>
              <p:cNvSpPr/>
              <p:nvPr/>
            </p:nvSpPr>
            <p:spPr bwMode="auto">
              <a:xfrm>
                <a:off x="7552642" y="1686101"/>
                <a:ext cx="2175586" cy="1545921"/>
              </a:xfrm>
              <a:prstGeom prst="roundRect">
                <a:avLst/>
              </a:prstGeom>
              <a:gradFill>
                <a:gsLst>
                  <a:gs pos="0">
                    <a:schemeClr val="accent3"/>
                  </a:gs>
                  <a:gs pos="81000">
                    <a:schemeClr val="accent1"/>
                  </a:gs>
                </a:gsLst>
                <a:lin ang="2700000" scaled="0"/>
              </a:gradFill>
              <a:ln>
                <a:noFill/>
                <a:headEnd type="none" w="med" len="med"/>
                <a:tailEnd type="none" w="med" len="med"/>
              </a:ln>
              <a:effectLst>
                <a:outerShdw blurRad="381000" dist="304800" dir="8100000" algn="tr" rotWithShape="0">
                  <a:prstClr val="black">
                    <a:alpha val="20000"/>
                  </a:prstClr>
                </a:outerShdw>
              </a:effectLst>
              <a:scene3d>
                <a:camera prst="isometricTopUp"/>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41" name="Graphic 40">
                <a:extLst>
                  <a:ext uri="{FF2B5EF4-FFF2-40B4-BE49-F238E27FC236}">
                    <a16:creationId xmlns:a16="http://schemas.microsoft.com/office/drawing/2014/main" id="{303661F6-E6A7-1D63-7475-1097883316C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49439" y="1678648"/>
                <a:ext cx="1085073" cy="998266"/>
              </a:xfrm>
              <a:prstGeom prst="rect">
                <a:avLst/>
              </a:prstGeom>
              <a:effectLst>
                <a:outerShdw blurRad="190500" dist="152400" dir="5400000" algn="t" rotWithShape="0">
                  <a:schemeClr val="tx2">
                    <a:alpha val="21000"/>
                  </a:schemeClr>
                </a:outerShdw>
              </a:effectLst>
            </p:spPr>
          </p:pic>
        </p:grpSp>
        <p:grpSp>
          <p:nvGrpSpPr>
            <p:cNvPr id="43" name="Group 42">
              <a:extLst>
                <a:ext uri="{FF2B5EF4-FFF2-40B4-BE49-F238E27FC236}">
                  <a16:creationId xmlns:a16="http://schemas.microsoft.com/office/drawing/2014/main" id="{CA0525D3-CDEE-9A8B-EFEF-0B3F9CB1C619}"/>
                </a:ext>
                <a:ext uri="{C183D7F6-B498-43B3-948B-1728B52AA6E4}">
                  <adec:decorative xmlns:adec="http://schemas.microsoft.com/office/drawing/2017/decorative" val="1"/>
                </a:ext>
              </a:extLst>
            </p:cNvPr>
            <p:cNvGrpSpPr/>
            <p:nvPr/>
          </p:nvGrpSpPr>
          <p:grpSpPr>
            <a:xfrm>
              <a:off x="2054955" y="1794017"/>
              <a:ext cx="724114" cy="724114"/>
              <a:chOff x="8022283" y="1432498"/>
              <a:chExt cx="554499" cy="554499"/>
            </a:xfrm>
          </p:grpSpPr>
          <p:sp>
            <p:nvSpPr>
              <p:cNvPr id="44" name="Rectangle: Rounded Corners 43">
                <a:extLst>
                  <a:ext uri="{FF2B5EF4-FFF2-40B4-BE49-F238E27FC236}">
                    <a16:creationId xmlns:a16="http://schemas.microsoft.com/office/drawing/2014/main" id="{CE79FDD0-ECCC-6C35-3E9D-C4180C20134E}"/>
                  </a:ext>
                </a:extLst>
              </p:cNvPr>
              <p:cNvSpPr/>
              <p:nvPr/>
            </p:nvSpPr>
            <p:spPr bwMode="auto">
              <a:xfrm>
                <a:off x="8022283" y="1432498"/>
                <a:ext cx="554499" cy="554499"/>
              </a:xfrm>
              <a:prstGeom prst="roundRect">
                <a:avLst>
                  <a:gd name="adj" fmla="val 9448"/>
                </a:avLst>
              </a:prstGeom>
              <a:gradFill>
                <a:gsLst>
                  <a:gs pos="0">
                    <a:schemeClr val="accent1"/>
                  </a:gs>
                  <a:gs pos="100000">
                    <a:schemeClr val="accent3"/>
                  </a:gs>
                </a:gsLst>
                <a:lin ang="2700000" scaled="0"/>
              </a:gradFill>
              <a:ln>
                <a:noFill/>
                <a:headEnd type="none" w="med" len="med"/>
                <a:tailEnd type="none" w="med" len="med"/>
              </a:ln>
              <a:effectLst>
                <a:outerShdw blurRad="101600" algn="ctr" rotWithShape="0">
                  <a:prstClr val="black">
                    <a:alpha val="3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45" name="Picture 2" descr="VMware Logo | evolution history and meaning, PNG">
                <a:extLst>
                  <a:ext uri="{FF2B5EF4-FFF2-40B4-BE49-F238E27FC236}">
                    <a16:creationId xmlns:a16="http://schemas.microsoft.com/office/drawing/2014/main" id="{24DE26B0-41FE-D555-2940-B8577363BF4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070623" y="1559270"/>
                <a:ext cx="464756" cy="2788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DF9B6318-B17C-009C-174E-ED4042F20BAA}"/>
                </a:ext>
                <a:ext uri="{C183D7F6-B498-43B3-948B-1728B52AA6E4}">
                  <adec:decorative xmlns:adec="http://schemas.microsoft.com/office/drawing/2017/decorative" val="1"/>
                </a:ext>
              </a:extLst>
            </p:cNvPr>
            <p:cNvGrpSpPr/>
            <p:nvPr/>
          </p:nvGrpSpPr>
          <p:grpSpPr>
            <a:xfrm>
              <a:off x="9027272" y="1780637"/>
              <a:ext cx="641942" cy="641942"/>
              <a:chOff x="9072146" y="3549365"/>
              <a:chExt cx="1053495" cy="1053495"/>
            </a:xfrm>
          </p:grpSpPr>
          <p:sp>
            <p:nvSpPr>
              <p:cNvPr id="49" name="Rectangle: Rounded Corners 48">
                <a:extLst>
                  <a:ext uri="{FF2B5EF4-FFF2-40B4-BE49-F238E27FC236}">
                    <a16:creationId xmlns:a16="http://schemas.microsoft.com/office/drawing/2014/main" id="{8F0DD73A-174E-D224-1719-255D0A4ABFC7}"/>
                  </a:ext>
                </a:extLst>
              </p:cNvPr>
              <p:cNvSpPr/>
              <p:nvPr/>
            </p:nvSpPr>
            <p:spPr bwMode="auto">
              <a:xfrm>
                <a:off x="9072146" y="3549365"/>
                <a:ext cx="1053495" cy="1053495"/>
              </a:xfrm>
              <a:prstGeom prst="roundRect">
                <a:avLst>
                  <a:gd name="adj" fmla="val 9448"/>
                </a:avLst>
              </a:prstGeom>
              <a:solidFill>
                <a:schemeClr val="bg1"/>
              </a:solidFill>
              <a:ln>
                <a:noFill/>
                <a:headEnd type="none" w="med" len="med"/>
                <a:tailEnd type="none" w="med" len="med"/>
              </a:ln>
              <a:effectLst>
                <a:outerShdw blurRad="101600" algn="ctr" rotWithShape="0">
                  <a:prstClr val="black">
                    <a:alpha val="3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53" name="Picture 2" descr="Microsoft unveils a clean logo for the Azure product">
                <a:extLst>
                  <a:ext uri="{FF2B5EF4-FFF2-40B4-BE49-F238E27FC236}">
                    <a16:creationId xmlns:a16="http://schemas.microsoft.com/office/drawing/2014/main" id="{AF5DCB9A-DBD0-5F38-E389-746AEF4D498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0244" r="20244"/>
              <a:stretch/>
            </p:blipFill>
            <p:spPr bwMode="auto">
              <a:xfrm>
                <a:off x="9225582" y="3709889"/>
                <a:ext cx="766717" cy="72470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6" name="TextBox 45">
            <a:extLst>
              <a:ext uri="{FF2B5EF4-FFF2-40B4-BE49-F238E27FC236}">
                <a16:creationId xmlns:a16="http://schemas.microsoft.com/office/drawing/2014/main" id="{A640A25C-13C1-B079-8A79-C9EA0474E9D2}"/>
              </a:ext>
            </a:extLst>
          </p:cNvPr>
          <p:cNvSpPr txBox="1"/>
          <p:nvPr/>
        </p:nvSpPr>
        <p:spPr>
          <a:xfrm>
            <a:off x="1801548" y="3716686"/>
            <a:ext cx="4042696" cy="307777"/>
          </a:xfrm>
          <a:prstGeom prst="rect">
            <a:avLst/>
          </a:prstGeom>
          <a:noFill/>
        </p:spPr>
        <p:txBody>
          <a:bodyPr wrap="square" lIns="0" tIns="0" rIns="0" bIns="0" rtlCol="0">
            <a:spAutoFit/>
          </a:bodyPr>
          <a:lstStyle/>
          <a:p>
            <a:pPr lvl="0">
              <a:defRPr/>
            </a:pPr>
            <a:r>
              <a:rPr lang="es-ES" sz="2000">
                <a:solidFill>
                  <a:srgbClr val="50E6FF"/>
                </a:solidFill>
                <a:latin typeface="Segoe UI Semibold"/>
              </a:rPr>
              <a:t>Su organización en la actualidad</a:t>
            </a:r>
            <a:endParaRPr kumimoji="0" lang="en-US" sz="2000" b="0" i="0" u="none" strike="noStrike" kern="1200" cap="none" spc="0" normalizeH="0" baseline="0" noProof="0">
              <a:ln>
                <a:noFill/>
              </a:ln>
              <a:solidFill>
                <a:srgbClr val="50E6FF"/>
              </a:solidFill>
              <a:effectLst/>
              <a:uLnTx/>
              <a:uFillTx/>
              <a:latin typeface="Segoe UI Semibold"/>
              <a:ea typeface="+mn-ea"/>
              <a:cs typeface="+mn-cs"/>
            </a:endParaRPr>
          </a:p>
        </p:txBody>
      </p:sp>
      <p:sp>
        <p:nvSpPr>
          <p:cNvPr id="47" name="TextBox 46">
            <a:extLst>
              <a:ext uri="{FF2B5EF4-FFF2-40B4-BE49-F238E27FC236}">
                <a16:creationId xmlns:a16="http://schemas.microsoft.com/office/drawing/2014/main" id="{9551512C-00ED-0770-8D25-1F48BD71EEB8}"/>
              </a:ext>
            </a:extLst>
          </p:cNvPr>
          <p:cNvSpPr txBox="1"/>
          <p:nvPr/>
        </p:nvSpPr>
        <p:spPr>
          <a:xfrm>
            <a:off x="1801548" y="4212284"/>
            <a:ext cx="4042696" cy="1308050"/>
          </a:xfrm>
          <a:prstGeom prst="rect">
            <a:avLst/>
          </a:prstGeom>
          <a:noFill/>
        </p:spPr>
        <p:txBody>
          <a:bodyPr wrap="square" lIns="0">
            <a:spAutoFit/>
          </a:bodyPr>
          <a:lstStyle/>
          <a:p>
            <a:pPr marL="194310" lvl="0" indent="-194310">
              <a:spcAft>
                <a:spcPts val="900"/>
              </a:spcAft>
              <a:buSzPct val="80000"/>
              <a:buFont typeface="Arial" panose="020B0604020202020204" pitchFamily="34" charset="0"/>
              <a:buChar char="•"/>
              <a:defRPr/>
            </a:pPr>
            <a:r>
              <a:rPr lang="en-US" sz="1600" err="1">
                <a:solidFill>
                  <a:srgbClr val="FFFFFF"/>
                </a:solidFill>
                <a:latin typeface="Segoe UI" panose="020B0502040204020203" pitchFamily="34" charset="0"/>
                <a:cs typeface="Segoe UI" panose="020B0502040204020203" pitchFamily="34" charset="0"/>
              </a:rPr>
              <a:t>Entorno</a:t>
            </a:r>
            <a:r>
              <a:rPr lang="en-US" sz="1600">
                <a:solidFill>
                  <a:srgbClr val="FFFFFF"/>
                </a:solidFill>
                <a:latin typeface="Segoe UI" panose="020B0502040204020203" pitchFamily="34" charset="0"/>
                <a:cs typeface="Segoe UI" panose="020B0502040204020203" pitchFamily="34" charset="0"/>
              </a:rPr>
              <a:t> local de VMware </a:t>
            </a:r>
            <a:r>
              <a:rPr lang="en-US" sz="1600" err="1">
                <a:solidFill>
                  <a:srgbClr val="FFFFFF"/>
                </a:solidFill>
                <a:latin typeface="Segoe UI" panose="020B0502040204020203" pitchFamily="34" charset="0"/>
                <a:cs typeface="Segoe UI" panose="020B0502040204020203" pitchFamily="34" charset="0"/>
              </a:rPr>
              <a:t>existente</a:t>
            </a:r>
            <a:r>
              <a:rPr lang="en-US" sz="1600">
                <a:solidFill>
                  <a:srgbClr val="FFFFFF"/>
                </a:solidFill>
                <a:latin typeface="Segoe UI" panose="020B0502040204020203" pitchFamily="34" charset="0"/>
                <a:cs typeface="Segoe UI" panose="020B0502040204020203" pitchFamily="34" charset="0"/>
              </a:rPr>
              <a:t>
Conjuntos de </a:t>
            </a:r>
            <a:r>
              <a:rPr lang="en-US" sz="1600" err="1">
                <a:solidFill>
                  <a:srgbClr val="FFFFFF"/>
                </a:solidFill>
                <a:latin typeface="Segoe UI" panose="020B0502040204020203" pitchFamily="34" charset="0"/>
                <a:cs typeface="Segoe UI" panose="020B0502040204020203" pitchFamily="34" charset="0"/>
              </a:rPr>
              <a:t>habilidades</a:t>
            </a:r>
            <a:r>
              <a:rPr lang="en-US" sz="1600">
                <a:solidFill>
                  <a:srgbClr val="FFFFFF"/>
                </a:solidFill>
                <a:latin typeface="Segoe UI" panose="020B0502040204020203" pitchFamily="34" charset="0"/>
                <a:cs typeface="Segoe UI" panose="020B0502040204020203" pitchFamily="34" charset="0"/>
              </a:rPr>
              <a:t> </a:t>
            </a:r>
            <a:r>
              <a:rPr lang="en-US" sz="1600" err="1">
                <a:solidFill>
                  <a:srgbClr val="FFFFFF"/>
                </a:solidFill>
                <a:latin typeface="Segoe UI" panose="020B0502040204020203" pitchFamily="34" charset="0"/>
                <a:cs typeface="Segoe UI" panose="020B0502040204020203" pitchFamily="34" charset="0"/>
              </a:rPr>
              <a:t>existentes</a:t>
            </a:r>
            <a:r>
              <a:rPr lang="en-US" sz="1600">
                <a:solidFill>
                  <a:srgbClr val="FFFFFF"/>
                </a:solidFill>
                <a:latin typeface="Segoe UI" panose="020B0502040204020203" pitchFamily="34" charset="0"/>
                <a:cs typeface="Segoe UI" panose="020B0502040204020203" pitchFamily="34" charset="0"/>
              </a:rPr>
              <a:t> de VMware
</a:t>
            </a:r>
            <a:r>
              <a:rPr lang="en-US" sz="1600" err="1">
                <a:solidFill>
                  <a:srgbClr val="FFFFFF"/>
                </a:solidFill>
                <a:latin typeface="Segoe UI" panose="020B0502040204020203" pitchFamily="34" charset="0"/>
                <a:cs typeface="Segoe UI" panose="020B0502040204020203" pitchFamily="34" charset="0"/>
              </a:rPr>
              <a:t>Licencias</a:t>
            </a:r>
            <a:r>
              <a:rPr lang="en-US" sz="1600">
                <a:solidFill>
                  <a:srgbClr val="FFFFFF"/>
                </a:solidFill>
                <a:latin typeface="Segoe UI" panose="020B0502040204020203" pitchFamily="34" charset="0"/>
                <a:cs typeface="Segoe UI" panose="020B0502040204020203" pitchFamily="34" charset="0"/>
              </a:rPr>
              <a:t> de VMware </a:t>
            </a:r>
            <a:r>
              <a:rPr lang="en-US" sz="1600" err="1">
                <a:solidFill>
                  <a:srgbClr val="FFFFFF"/>
                </a:solidFill>
                <a:latin typeface="Segoe UI" panose="020B0502040204020203" pitchFamily="34" charset="0"/>
                <a:cs typeface="Segoe UI" panose="020B0502040204020203" pitchFamily="34" charset="0"/>
              </a:rPr>
              <a:t>existentes</a:t>
            </a:r>
            <a:endPar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4" name="TextBox 53">
            <a:extLst>
              <a:ext uri="{FF2B5EF4-FFF2-40B4-BE49-F238E27FC236}">
                <a16:creationId xmlns:a16="http://schemas.microsoft.com/office/drawing/2014/main" id="{BF519172-39A6-98E6-5404-CD9055406D85}"/>
              </a:ext>
            </a:extLst>
          </p:cNvPr>
          <p:cNvSpPr txBox="1"/>
          <p:nvPr/>
        </p:nvSpPr>
        <p:spPr>
          <a:xfrm>
            <a:off x="7269071" y="3716686"/>
            <a:ext cx="3636328" cy="307777"/>
          </a:xfrm>
          <a:prstGeom prst="rect">
            <a:avLst/>
          </a:prstGeom>
          <a:noFill/>
        </p:spPr>
        <p:txBody>
          <a:bodyPr wrap="square" lIns="0" tIns="0" rIns="0" bIns="0" rtlCol="0">
            <a:spAutoFit/>
          </a:bodyPr>
          <a:lstStyle/>
          <a:p>
            <a:pPr lvl="0">
              <a:defRPr/>
            </a:pPr>
            <a:r>
              <a:rPr lang="en-US" sz="2000" err="1">
                <a:solidFill>
                  <a:srgbClr val="50E6FF"/>
                </a:solidFill>
                <a:latin typeface="Segoe UI Semibold"/>
              </a:rPr>
              <a:t>Beneficios</a:t>
            </a:r>
            <a:r>
              <a:rPr lang="en-US" sz="2000">
                <a:solidFill>
                  <a:srgbClr val="50E6FF"/>
                </a:solidFill>
                <a:latin typeface="Segoe UI Semibold"/>
              </a:rPr>
              <a:t> de la </a:t>
            </a:r>
            <a:r>
              <a:rPr lang="en-US" sz="2000" err="1">
                <a:solidFill>
                  <a:srgbClr val="50E6FF"/>
                </a:solidFill>
                <a:latin typeface="Segoe UI Semibold"/>
              </a:rPr>
              <a:t>nube</a:t>
            </a:r>
            <a:endParaRPr kumimoji="0" lang="en-US" sz="2000" b="0" i="0" u="none" strike="noStrike" kern="1200" cap="none" spc="0" normalizeH="0" baseline="0" noProof="0">
              <a:ln>
                <a:noFill/>
              </a:ln>
              <a:solidFill>
                <a:srgbClr val="FFFF00"/>
              </a:solidFill>
              <a:effectLst/>
              <a:uLnTx/>
              <a:uFillTx/>
              <a:latin typeface="Segoe UI Semibold"/>
              <a:ea typeface="+mn-ea"/>
              <a:cs typeface="+mn-cs"/>
            </a:endParaRPr>
          </a:p>
        </p:txBody>
      </p:sp>
      <p:sp>
        <p:nvSpPr>
          <p:cNvPr id="55" name="TextBox 54">
            <a:extLst>
              <a:ext uri="{FF2B5EF4-FFF2-40B4-BE49-F238E27FC236}">
                <a16:creationId xmlns:a16="http://schemas.microsoft.com/office/drawing/2014/main" id="{5980DCF9-BDD1-2534-EE98-C773F99A77BD}"/>
              </a:ext>
            </a:extLst>
          </p:cNvPr>
          <p:cNvSpPr txBox="1"/>
          <p:nvPr/>
        </p:nvSpPr>
        <p:spPr>
          <a:xfrm>
            <a:off x="7269070" y="4178839"/>
            <a:ext cx="4668929" cy="2508379"/>
          </a:xfrm>
          <a:prstGeom prst="rect">
            <a:avLst/>
          </a:prstGeom>
          <a:noFill/>
        </p:spPr>
        <p:txBody>
          <a:bodyPr wrap="square" lIns="0">
            <a:spAutoFit/>
          </a:bodyPr>
          <a:lstStyle/>
          <a:p>
            <a:pPr marL="194310" lvl="0" indent="-194310">
              <a:spcAft>
                <a:spcPts val="900"/>
              </a:spcAft>
              <a:buSzPct val="80000"/>
              <a:buFont typeface="Arial" panose="020B0604020202020204" pitchFamily="34" charset="0"/>
              <a:buChar char="•"/>
              <a:defRPr/>
            </a:pPr>
            <a:r>
              <a:rPr lang="es-ES" sz="1600">
                <a:solidFill>
                  <a:prstClr val="white"/>
                </a:solidFill>
                <a:latin typeface="Segoe UI" panose="020B0502040204020203" pitchFamily="34" charset="0"/>
                <a:cs typeface="Segoe UI" panose="020B0502040204020203" pitchFamily="34" charset="0"/>
              </a:rPr>
              <a:t>Ahorre en costos de licencias 
Opciones de precios garantizadas
Detener el sobre aprovisionamiento de hardware
Gane agilidad empresarial y de TI
Acceso a escala y elasticidad globales
Aumente la seguridad y la resiliencia
Usar las opciones de nube híbrida</a:t>
            </a:r>
            <a:endParaRPr kumimoji="0" lang="en-US" sz="16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87779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3B649874-B0AE-2EA1-57F4-3484B76ACF46}"/>
              </a:ext>
              <a:ext uri="{C183D7F6-B498-43B3-948B-1728B52AA6E4}">
                <adec:decorative xmlns:adec="http://schemas.microsoft.com/office/drawing/2017/decorative" val="1"/>
              </a:ext>
            </a:extLst>
          </p:cNvPr>
          <p:cNvSpPr/>
          <p:nvPr/>
        </p:nvSpPr>
        <p:spPr>
          <a:xfrm>
            <a:off x="7239001" y="2069799"/>
            <a:ext cx="4414302" cy="1227191"/>
          </a:xfrm>
          <a:prstGeom prst="rect">
            <a:avLst/>
          </a:prstGeom>
          <a:solidFill>
            <a:schemeClr val="bg1">
              <a:alpha val="11968"/>
            </a:schemeClr>
          </a:solidFill>
          <a:ln w="15875">
            <a:solidFill>
              <a:schemeClr val="bg1">
                <a:alpha val="741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2" name="Rectangle 71">
            <a:extLst>
              <a:ext uri="{FF2B5EF4-FFF2-40B4-BE49-F238E27FC236}">
                <a16:creationId xmlns:a16="http://schemas.microsoft.com/office/drawing/2014/main" id="{76979398-E61A-3B1C-BA05-F3C6C8D53287}"/>
              </a:ext>
              <a:ext uri="{C183D7F6-B498-43B3-948B-1728B52AA6E4}">
                <adec:decorative xmlns:adec="http://schemas.microsoft.com/office/drawing/2017/decorative" val="1"/>
              </a:ext>
            </a:extLst>
          </p:cNvPr>
          <p:cNvSpPr/>
          <p:nvPr/>
        </p:nvSpPr>
        <p:spPr>
          <a:xfrm>
            <a:off x="2978987" y="2069799"/>
            <a:ext cx="4150087" cy="1227191"/>
          </a:xfrm>
          <a:prstGeom prst="rect">
            <a:avLst/>
          </a:prstGeom>
          <a:solidFill>
            <a:schemeClr val="bg1">
              <a:alpha val="11968"/>
            </a:schemeClr>
          </a:solidFill>
          <a:ln w="15875">
            <a:solidFill>
              <a:schemeClr val="bg1">
                <a:alpha val="741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4" name="Rectangle 73">
            <a:extLst>
              <a:ext uri="{FF2B5EF4-FFF2-40B4-BE49-F238E27FC236}">
                <a16:creationId xmlns:a16="http://schemas.microsoft.com/office/drawing/2014/main" id="{1D85EC32-7A50-F8E3-CF7B-AF6E87108229}"/>
              </a:ext>
              <a:ext uri="{C183D7F6-B498-43B3-948B-1728B52AA6E4}">
                <adec:decorative xmlns:adec="http://schemas.microsoft.com/office/drawing/2017/decorative" val="1"/>
              </a:ext>
            </a:extLst>
          </p:cNvPr>
          <p:cNvSpPr/>
          <p:nvPr/>
        </p:nvSpPr>
        <p:spPr>
          <a:xfrm>
            <a:off x="2978987" y="3407779"/>
            <a:ext cx="8674315" cy="1102944"/>
          </a:xfrm>
          <a:prstGeom prst="rect">
            <a:avLst/>
          </a:prstGeom>
          <a:solidFill>
            <a:schemeClr val="bg1">
              <a:alpha val="11968"/>
            </a:schemeClr>
          </a:solidFill>
          <a:ln w="15875">
            <a:solidFill>
              <a:schemeClr val="bg1">
                <a:alpha val="741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cxnSp>
        <p:nvCxnSpPr>
          <p:cNvPr id="68" name="Straight Connector 67">
            <a:extLst>
              <a:ext uri="{FF2B5EF4-FFF2-40B4-BE49-F238E27FC236}">
                <a16:creationId xmlns:a16="http://schemas.microsoft.com/office/drawing/2014/main" id="{04AF125E-647C-CEDC-FB51-1022CAD63B3F}"/>
              </a:ext>
              <a:ext uri="{C183D7F6-B498-43B3-948B-1728B52AA6E4}">
                <adec:decorative xmlns:adec="http://schemas.microsoft.com/office/drawing/2017/decorative" val="1"/>
              </a:ext>
            </a:extLst>
          </p:cNvPr>
          <p:cNvCxnSpPr>
            <a:cxnSpLocks/>
          </p:cNvCxnSpPr>
          <p:nvPr/>
        </p:nvCxnSpPr>
        <p:spPr>
          <a:xfrm>
            <a:off x="3719269" y="5383438"/>
            <a:ext cx="7065545" cy="0"/>
          </a:xfrm>
          <a:prstGeom prst="line">
            <a:avLst/>
          </a:prstGeom>
          <a:ln w="15875">
            <a:solidFill>
              <a:schemeClr val="accent1"/>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Title 3">
            <a:extLst>
              <a:ext uri="{FF2B5EF4-FFF2-40B4-BE49-F238E27FC236}">
                <a16:creationId xmlns:a16="http://schemas.microsoft.com/office/drawing/2014/main" id="{2A7ACDD7-EF5C-66C9-AF88-6B1A8B8F0BF1}"/>
              </a:ext>
              <a:ext uri="{C183D7F6-B498-43B3-948B-1728B52AA6E4}">
                <adec:decorative xmlns:adec="http://schemas.microsoft.com/office/drawing/2017/decorative" val="1"/>
              </a:ext>
            </a:extLst>
          </p:cNvPr>
          <p:cNvSpPr txBox="1">
            <a:spLocks/>
          </p:cNvSpPr>
          <p:nvPr/>
        </p:nvSpPr>
        <p:spPr bwMode="auto">
          <a:xfrm>
            <a:off x="5269363" y="5309898"/>
            <a:ext cx="3897187" cy="219024"/>
          </a:xfrm>
          <a:prstGeom prst="rect">
            <a:avLst/>
          </a:prstGeom>
          <a:solidFill>
            <a:schemeClr val="tx1"/>
          </a:solidFill>
        </p:spPr>
        <p:txBody>
          <a:bodyPr vert="horz" wrap="square" lIns="91440" tIns="0" rIns="91440" bIns="0" rtlCol="0" anchor="ctr" anchorCtr="0">
            <a:spAutoFit/>
          </a:bodyPr>
          <a:lstStyle>
            <a:lvl1pPr algn="l" defTabSz="932742" rtl="0" eaLnBrk="1" latinLnBrk="0" hangingPunct="1">
              <a:lnSpc>
                <a:spcPct val="90000"/>
              </a:lnSpc>
              <a:spcBef>
                <a:spcPct val="0"/>
              </a:spcBef>
              <a:buNone/>
              <a:defRPr lang="en-US" sz="3600" b="0" kern="1200" cap="none" spc="-50" baseline="0">
                <a:ln w="3175">
                  <a:noFill/>
                </a:ln>
                <a:gradFill>
                  <a:gsLst>
                    <a:gs pos="74359">
                      <a:schemeClr val="tx1"/>
                    </a:gs>
                    <a:gs pos="57576">
                      <a:schemeClr val="tx1"/>
                    </a:gs>
                  </a:gsLst>
                  <a:lin ang="5400000" scaled="0"/>
                </a:gradFill>
                <a:effectLst/>
                <a:latin typeface="Segoe UI" panose="020B0502040204020203" pitchFamily="34" charset="0"/>
                <a:ea typeface="+mn-ea"/>
                <a:cs typeface="Segoe UI" panose="020B0502040204020203" pitchFamily="34" charset="0"/>
              </a:defRPr>
            </a:lvl1pPr>
          </a:lstStyle>
          <a:p>
            <a:pPr marL="0" marR="0" lvl="0" indent="0" algn="ctr" defTabSz="932472" rtl="0" eaLnBrk="1" fontAlgn="base" latinLnBrk="0" hangingPunct="1">
              <a:lnSpc>
                <a:spcPct val="90000"/>
              </a:lnSpc>
              <a:spcBef>
                <a:spcPct val="0"/>
              </a:spcBef>
              <a:spcAft>
                <a:spcPts val="600"/>
              </a:spcAft>
              <a:buClrTx/>
              <a:buSzPct val="90000"/>
              <a:buFontTx/>
              <a:buNone/>
              <a:tabLst/>
              <a:defRPr/>
            </a:pPr>
            <a:endParaRPr kumimoji="0" lang="en-US" sz="1700" b="0" i="0" u="none" strike="noStrike" kern="1200" cap="none" spc="0" normalizeH="0" baseline="0" noProof="0">
              <a:ln>
                <a:noFill/>
              </a:ln>
              <a:solidFill>
                <a:prstClr val="white"/>
              </a:solidFill>
              <a:effectLst/>
              <a:uLnTx/>
              <a:uFillTx/>
              <a:latin typeface="Segoe UI Semibold"/>
              <a:ea typeface="Segoe UI" pitchFamily="34" charset="0"/>
              <a:cs typeface="Segoe UI" panose="020B0502040204020203" pitchFamily="34" charset="0"/>
            </a:endParaRPr>
          </a:p>
        </p:txBody>
      </p:sp>
      <p:pic>
        <p:nvPicPr>
          <p:cNvPr id="76" name="Picture 75">
            <a:extLst>
              <a:ext uri="{FF2B5EF4-FFF2-40B4-BE49-F238E27FC236}">
                <a16:creationId xmlns:a16="http://schemas.microsoft.com/office/drawing/2014/main" id="{32DB6093-D528-4F5C-BE24-58422626736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97363" y="5087699"/>
            <a:ext cx="650270" cy="591478"/>
          </a:xfrm>
          <a:prstGeom prst="rect">
            <a:avLst/>
          </a:prstGeom>
        </p:spPr>
      </p:pic>
      <p:pic>
        <p:nvPicPr>
          <p:cNvPr id="77" name="Picture 76">
            <a:extLst>
              <a:ext uri="{FF2B5EF4-FFF2-40B4-BE49-F238E27FC236}">
                <a16:creationId xmlns:a16="http://schemas.microsoft.com/office/drawing/2014/main" id="{AD886DBC-C3CD-50DD-9EC4-4131EC2E0E9E}"/>
              </a:ext>
              <a:ext uri="{C183D7F6-B498-43B3-948B-1728B52AA6E4}">
                <adec:decorative xmlns:adec="http://schemas.microsoft.com/office/drawing/2017/decorative" val="1"/>
              </a:ext>
            </a:extLst>
          </p:cNvPr>
          <p:cNvPicPr>
            <a:picLocks/>
          </p:cNvPicPr>
          <p:nvPr/>
        </p:nvPicPr>
        <p:blipFill>
          <a:blip r:embed="rId4"/>
          <a:stretch>
            <a:fillRect/>
          </a:stretch>
        </p:blipFill>
        <p:spPr>
          <a:xfrm>
            <a:off x="11033353" y="5076179"/>
            <a:ext cx="619949" cy="614519"/>
          </a:xfrm>
          <a:prstGeom prst="rect">
            <a:avLst/>
          </a:prstGeom>
        </p:spPr>
      </p:pic>
      <p:sp>
        <p:nvSpPr>
          <p:cNvPr id="66" name="Round Single Corner Rectangle 34">
            <a:extLst>
              <a:ext uri="{FF2B5EF4-FFF2-40B4-BE49-F238E27FC236}">
                <a16:creationId xmlns:a16="http://schemas.microsoft.com/office/drawing/2014/main" id="{CFE2696E-7342-010F-E343-77913E8B7E97}"/>
              </a:ext>
              <a:ext uri="{C183D7F6-B498-43B3-948B-1728B52AA6E4}">
                <adec:decorative xmlns:adec="http://schemas.microsoft.com/office/drawing/2017/decorative" val="1"/>
              </a:ext>
            </a:extLst>
          </p:cNvPr>
          <p:cNvSpPr/>
          <p:nvPr/>
        </p:nvSpPr>
        <p:spPr bwMode="auto">
          <a:xfrm flipH="1">
            <a:off x="7001174" y="1337860"/>
            <a:ext cx="4099825" cy="638825"/>
          </a:xfrm>
          <a:prstGeom prst="round1Rect">
            <a:avLst>
              <a:gd name="adj" fmla="val 0"/>
            </a:avLst>
          </a:prstGeom>
          <a:gradFill>
            <a:gsLst>
              <a:gs pos="99000">
                <a:schemeClr val="accent1">
                  <a:lumMod val="50000"/>
                </a:schemeClr>
              </a:gs>
              <a:gs pos="9000">
                <a:schemeClr val="accent1"/>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64" name="Round Single Corner Rectangle 34">
            <a:extLst>
              <a:ext uri="{FF2B5EF4-FFF2-40B4-BE49-F238E27FC236}">
                <a16:creationId xmlns:a16="http://schemas.microsoft.com/office/drawing/2014/main" id="{0B0B95DA-4F5D-E9EE-464F-923F2B8CFB0D}"/>
              </a:ext>
              <a:ext uri="{C183D7F6-B498-43B3-948B-1728B52AA6E4}">
                <adec:decorative xmlns:adec="http://schemas.microsoft.com/office/drawing/2017/decorative" val="1"/>
              </a:ext>
            </a:extLst>
          </p:cNvPr>
          <p:cNvSpPr/>
          <p:nvPr/>
        </p:nvSpPr>
        <p:spPr bwMode="auto">
          <a:xfrm flipH="1">
            <a:off x="2989740" y="1337860"/>
            <a:ext cx="4124404" cy="638825"/>
          </a:xfrm>
          <a:prstGeom prst="round1Rect">
            <a:avLst>
              <a:gd name="adj" fmla="val 0"/>
            </a:avLst>
          </a:prstGeom>
          <a:gradFill>
            <a:gsLst>
              <a:gs pos="99000">
                <a:schemeClr val="accent1">
                  <a:lumMod val="50000"/>
                </a:schemeClr>
              </a:gs>
              <a:gs pos="15000">
                <a:schemeClr val="accent1"/>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04" name="Pentagon 103">
            <a:extLst>
              <a:ext uri="{FF2B5EF4-FFF2-40B4-BE49-F238E27FC236}">
                <a16:creationId xmlns:a16="http://schemas.microsoft.com/office/drawing/2014/main" id="{FE8E9F54-B24F-955D-C07C-11CA9F19B321}"/>
              </a:ext>
              <a:ext uri="{C183D7F6-B498-43B3-948B-1728B52AA6E4}">
                <adec:decorative xmlns:adec="http://schemas.microsoft.com/office/drawing/2017/decorative" val="1"/>
              </a:ext>
            </a:extLst>
          </p:cNvPr>
          <p:cNvSpPr/>
          <p:nvPr/>
        </p:nvSpPr>
        <p:spPr>
          <a:xfrm>
            <a:off x="6986539" y="1337860"/>
            <a:ext cx="529670" cy="63882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05" name="Pentagon 104">
            <a:extLst>
              <a:ext uri="{FF2B5EF4-FFF2-40B4-BE49-F238E27FC236}">
                <a16:creationId xmlns:a16="http://schemas.microsoft.com/office/drawing/2014/main" id="{B4A78035-F91D-D391-EEEA-A38837CBAD5B}"/>
              </a:ext>
              <a:ext uri="{C183D7F6-B498-43B3-948B-1728B52AA6E4}">
                <adec:decorative xmlns:adec="http://schemas.microsoft.com/office/drawing/2017/decorative" val="1"/>
              </a:ext>
            </a:extLst>
          </p:cNvPr>
          <p:cNvSpPr/>
          <p:nvPr/>
        </p:nvSpPr>
        <p:spPr>
          <a:xfrm>
            <a:off x="11101945" y="1337860"/>
            <a:ext cx="529670" cy="63882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3F7AF2E-6ADE-45D1-BAED-6FCC3F23C0B5}"/>
              </a:ext>
            </a:extLst>
          </p:cNvPr>
          <p:cNvSpPr>
            <a:spLocks noGrp="1"/>
          </p:cNvSpPr>
          <p:nvPr>
            <p:ph type="title"/>
          </p:nvPr>
        </p:nvSpPr>
        <p:spPr/>
        <p:txBody>
          <a:bodyPr/>
          <a:lstStyle/>
          <a:p>
            <a:r>
              <a:rPr lang="es-ES"/>
              <a:t>Rutas de acceso flexibles para las cargas de trabajo de VMware a Azure</a:t>
            </a:r>
            <a:endParaRPr lang="en-US"/>
          </a:p>
        </p:txBody>
      </p:sp>
      <p:sp>
        <p:nvSpPr>
          <p:cNvPr id="63" name="TextBox 62" descr="Graphic">
            <a:extLst>
              <a:ext uri="{FF2B5EF4-FFF2-40B4-BE49-F238E27FC236}">
                <a16:creationId xmlns:a16="http://schemas.microsoft.com/office/drawing/2014/main" id="{C385230B-ADDE-2508-7615-781B5400683A}"/>
              </a:ext>
            </a:extLst>
          </p:cNvPr>
          <p:cNvSpPr txBox="1"/>
          <p:nvPr/>
        </p:nvSpPr>
        <p:spPr>
          <a:xfrm>
            <a:off x="560385" y="1567369"/>
            <a:ext cx="1817592" cy="247361"/>
          </a:xfrm>
          <a:prstGeom prst="rect">
            <a:avLst/>
          </a:prstGeom>
          <a:noFill/>
        </p:spPr>
        <p:txBody>
          <a:bodyPr wrap="square" lIns="0" tIns="0" rIns="0" bIns="0" rtlCol="0">
            <a:spAutoFit/>
          </a:bodyPr>
          <a:lstStyle/>
          <a:p>
            <a:pPr lvl="0">
              <a:defRPr/>
            </a:pPr>
            <a:r>
              <a:rPr lang="en-US" sz="1600" err="1">
                <a:solidFill>
                  <a:srgbClr val="50E6FF"/>
                </a:solidFill>
                <a:latin typeface="Segoe UI Semibold"/>
              </a:rPr>
              <a:t>Su</a:t>
            </a:r>
            <a:r>
              <a:rPr lang="en-US" sz="1600">
                <a:solidFill>
                  <a:srgbClr val="50E6FF"/>
                </a:solidFill>
                <a:latin typeface="Segoe UI Semibold"/>
              </a:rPr>
              <a:t> </a:t>
            </a:r>
            <a:r>
              <a:rPr lang="en-US" sz="1600" err="1">
                <a:solidFill>
                  <a:srgbClr val="50E6FF"/>
                </a:solidFill>
                <a:latin typeface="Segoe UI Semibold"/>
              </a:rPr>
              <a:t>organización</a:t>
            </a:r>
            <a:endParaRPr kumimoji="0" lang="en-US" sz="1600" b="0" i="0" u="none" strike="noStrike" kern="1200" cap="none" spc="0" normalizeH="0" baseline="0" noProof="0">
              <a:ln>
                <a:noFill/>
              </a:ln>
              <a:solidFill>
                <a:srgbClr val="50E6FF"/>
              </a:solidFill>
              <a:effectLst/>
              <a:uLnTx/>
              <a:uFillTx/>
              <a:latin typeface="Segoe UI Semibold"/>
              <a:ea typeface="+mn-ea"/>
              <a:cs typeface="+mn-cs"/>
            </a:endParaRPr>
          </a:p>
        </p:txBody>
      </p:sp>
      <p:grpSp>
        <p:nvGrpSpPr>
          <p:cNvPr id="45" name="Group 44" descr="Building Graphic">
            <a:extLst>
              <a:ext uri="{FF2B5EF4-FFF2-40B4-BE49-F238E27FC236}">
                <a16:creationId xmlns:a16="http://schemas.microsoft.com/office/drawing/2014/main" id="{50475971-9155-ECD6-A369-02273458278A}"/>
              </a:ext>
              <a:ext uri="{C183D7F6-B498-43B3-948B-1728B52AA6E4}">
                <adec:decorative xmlns:adec="http://schemas.microsoft.com/office/drawing/2017/decorative" val="0"/>
              </a:ext>
            </a:extLst>
          </p:cNvPr>
          <p:cNvGrpSpPr/>
          <p:nvPr/>
        </p:nvGrpSpPr>
        <p:grpSpPr>
          <a:xfrm>
            <a:off x="562462" y="2071209"/>
            <a:ext cx="2063363" cy="1836509"/>
            <a:chOff x="1266562" y="1502404"/>
            <a:chExt cx="2146327" cy="1910354"/>
          </a:xfrm>
        </p:grpSpPr>
        <p:grpSp>
          <p:nvGrpSpPr>
            <p:cNvPr id="46" name="Group 45">
              <a:extLst>
                <a:ext uri="{FF2B5EF4-FFF2-40B4-BE49-F238E27FC236}">
                  <a16:creationId xmlns:a16="http://schemas.microsoft.com/office/drawing/2014/main" id="{250040D0-A3DD-D2EF-667B-133FE2173FD6}"/>
                </a:ext>
              </a:extLst>
            </p:cNvPr>
            <p:cNvGrpSpPr/>
            <p:nvPr/>
          </p:nvGrpSpPr>
          <p:grpSpPr>
            <a:xfrm>
              <a:off x="1379785" y="1502404"/>
              <a:ext cx="621854" cy="621854"/>
              <a:chOff x="8022283" y="1432498"/>
              <a:chExt cx="554499" cy="554499"/>
            </a:xfrm>
          </p:grpSpPr>
          <p:sp>
            <p:nvSpPr>
              <p:cNvPr id="61" name="Rectangle: Rounded Corners 59">
                <a:extLst>
                  <a:ext uri="{FF2B5EF4-FFF2-40B4-BE49-F238E27FC236}">
                    <a16:creationId xmlns:a16="http://schemas.microsoft.com/office/drawing/2014/main" id="{A56ABBC5-9E47-D9EB-74A5-B8427E27B41F}"/>
                  </a:ext>
                </a:extLst>
              </p:cNvPr>
              <p:cNvSpPr/>
              <p:nvPr/>
            </p:nvSpPr>
            <p:spPr bwMode="auto">
              <a:xfrm>
                <a:off x="8022283" y="1432498"/>
                <a:ext cx="554499" cy="554499"/>
              </a:xfrm>
              <a:prstGeom prst="roundRect">
                <a:avLst>
                  <a:gd name="adj" fmla="val 9448"/>
                </a:avLst>
              </a:prstGeom>
              <a:gradFill>
                <a:gsLst>
                  <a:gs pos="0">
                    <a:schemeClr val="accent1"/>
                  </a:gs>
                  <a:gs pos="100000">
                    <a:schemeClr val="accent3"/>
                  </a:gs>
                </a:gsLst>
                <a:lin ang="2700000" scaled="0"/>
              </a:gradFill>
              <a:ln>
                <a:noFill/>
                <a:headEnd type="none" w="med" len="med"/>
                <a:tailEnd type="none" w="med" len="med"/>
              </a:ln>
              <a:effectLst>
                <a:outerShdw blurRad="101600" algn="ctr" rotWithShape="0">
                  <a:prstClr val="black">
                    <a:alpha val="3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62" name="Picture 2" descr="VMware Logo | evolution history and meaning, PNG">
                <a:extLst>
                  <a:ext uri="{FF2B5EF4-FFF2-40B4-BE49-F238E27FC236}">
                    <a16:creationId xmlns:a16="http://schemas.microsoft.com/office/drawing/2014/main" id="{8E76F9F7-B0A5-09D1-71A5-046389C978E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070623" y="1559270"/>
                <a:ext cx="464756" cy="2788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46">
              <a:extLst>
                <a:ext uri="{FF2B5EF4-FFF2-40B4-BE49-F238E27FC236}">
                  <a16:creationId xmlns:a16="http://schemas.microsoft.com/office/drawing/2014/main" id="{CE33365E-A779-2FE0-3B1F-EAC2EA259A5F}"/>
                </a:ext>
              </a:extLst>
            </p:cNvPr>
            <p:cNvGrpSpPr/>
            <p:nvPr/>
          </p:nvGrpSpPr>
          <p:grpSpPr>
            <a:xfrm>
              <a:off x="1266562" y="1804687"/>
              <a:ext cx="2146327" cy="1608071"/>
              <a:chOff x="663340" y="2226004"/>
              <a:chExt cx="2969346" cy="2224691"/>
            </a:xfrm>
          </p:grpSpPr>
          <p:sp>
            <p:nvSpPr>
              <p:cNvPr id="49" name="Rectangle: Rounded Corners 43">
                <a:extLst>
                  <a:ext uri="{FF2B5EF4-FFF2-40B4-BE49-F238E27FC236}">
                    <a16:creationId xmlns:a16="http://schemas.microsoft.com/office/drawing/2014/main" id="{4A9CE43D-97BE-34DE-BE72-25342A1D060A}"/>
                  </a:ext>
                </a:extLst>
              </p:cNvPr>
              <p:cNvSpPr/>
              <p:nvPr/>
            </p:nvSpPr>
            <p:spPr bwMode="auto">
              <a:xfrm>
                <a:off x="663340" y="2226004"/>
                <a:ext cx="2969346" cy="2224691"/>
              </a:xfrm>
              <a:prstGeom prst="roundRect">
                <a:avLst/>
              </a:prstGeom>
              <a:solidFill>
                <a:schemeClr val="tx1"/>
              </a:solidFill>
              <a:ln w="38100">
                <a:solidFill>
                  <a:schemeClr val="accent1"/>
                </a:solidFill>
                <a:headEnd type="none" w="med" len="med"/>
                <a:tailEnd type="none" w="med" len="med"/>
              </a:ln>
              <a:effectLst>
                <a:outerShdw blurRad="381000" dist="304800" dir="8100000" algn="tr" rotWithShape="0">
                  <a:prstClr val="black">
                    <a:alpha val="20000"/>
                  </a:prstClr>
                </a:outerShdw>
              </a:effectLst>
              <a:scene3d>
                <a:camera prst="isometricTopUp"/>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50" name="Rectangle: Rounded Corners 44">
                <a:extLst>
                  <a:ext uri="{FF2B5EF4-FFF2-40B4-BE49-F238E27FC236}">
                    <a16:creationId xmlns:a16="http://schemas.microsoft.com/office/drawing/2014/main" id="{EEDB31F7-3886-65CB-43E7-0E9D3E87380D}"/>
                  </a:ext>
                </a:extLst>
              </p:cNvPr>
              <p:cNvSpPr/>
              <p:nvPr/>
            </p:nvSpPr>
            <p:spPr bwMode="auto">
              <a:xfrm>
                <a:off x="892034" y="2401829"/>
                <a:ext cx="2499120" cy="1775818"/>
              </a:xfrm>
              <a:prstGeom prst="roundRect">
                <a:avLst/>
              </a:prstGeom>
              <a:solidFill>
                <a:schemeClr val="bg1">
                  <a:lumMod val="95000"/>
                </a:schemeClr>
              </a:solidFill>
              <a:ln>
                <a:noFill/>
                <a:headEnd type="none" w="med" len="med"/>
                <a:tailEnd type="none" w="med" len="med"/>
              </a:ln>
              <a:effectLst>
                <a:outerShdw blurRad="381000" dist="304800" dir="8100000" algn="tr" rotWithShape="0">
                  <a:prstClr val="black">
                    <a:alpha val="20000"/>
                  </a:prstClr>
                </a:outerShdw>
              </a:effectLst>
              <a:scene3d>
                <a:camera prst="isometricTopUp"/>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pic>
            <p:nvPicPr>
              <p:cNvPr id="51" name="Graphic 50">
                <a:extLst>
                  <a:ext uri="{FF2B5EF4-FFF2-40B4-BE49-F238E27FC236}">
                    <a16:creationId xmlns:a16="http://schemas.microsoft.com/office/drawing/2014/main" id="{AFFE2F45-0973-81E3-E9CF-FF0D542D3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75231" y="2668868"/>
                <a:ext cx="452713" cy="563131"/>
              </a:xfrm>
              <a:prstGeom prst="rect">
                <a:avLst/>
              </a:prstGeom>
            </p:spPr>
          </p:pic>
          <p:pic>
            <p:nvPicPr>
              <p:cNvPr id="52" name="Graphic 51">
                <a:extLst>
                  <a:ext uri="{FF2B5EF4-FFF2-40B4-BE49-F238E27FC236}">
                    <a16:creationId xmlns:a16="http://schemas.microsoft.com/office/drawing/2014/main" id="{1FD6C8AF-37F1-B394-752E-252A4D4691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75231" y="2298966"/>
                <a:ext cx="452713" cy="563131"/>
              </a:xfrm>
              <a:prstGeom prst="rect">
                <a:avLst/>
              </a:prstGeom>
            </p:spPr>
          </p:pic>
          <p:pic>
            <p:nvPicPr>
              <p:cNvPr id="53" name="Graphic 52">
                <a:extLst>
                  <a:ext uri="{FF2B5EF4-FFF2-40B4-BE49-F238E27FC236}">
                    <a16:creationId xmlns:a16="http://schemas.microsoft.com/office/drawing/2014/main" id="{E35D5DCA-9C2F-4596-9240-50E973BF23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94046" y="2830554"/>
                <a:ext cx="452713" cy="563131"/>
              </a:xfrm>
              <a:prstGeom prst="rect">
                <a:avLst/>
              </a:prstGeom>
            </p:spPr>
          </p:pic>
          <p:pic>
            <p:nvPicPr>
              <p:cNvPr id="54" name="Graphic 53">
                <a:extLst>
                  <a:ext uri="{FF2B5EF4-FFF2-40B4-BE49-F238E27FC236}">
                    <a16:creationId xmlns:a16="http://schemas.microsoft.com/office/drawing/2014/main" id="{489448AC-B5F4-3C83-226A-FF3339453D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94046" y="2460652"/>
                <a:ext cx="452713" cy="563131"/>
              </a:xfrm>
              <a:prstGeom prst="rect">
                <a:avLst/>
              </a:prstGeom>
            </p:spPr>
          </p:pic>
          <p:grpSp>
            <p:nvGrpSpPr>
              <p:cNvPr id="55" name="Group 54">
                <a:extLst>
                  <a:ext uri="{FF2B5EF4-FFF2-40B4-BE49-F238E27FC236}">
                    <a16:creationId xmlns:a16="http://schemas.microsoft.com/office/drawing/2014/main" id="{CF26E651-9414-3369-378E-3F04F8D3BD9E}"/>
                  </a:ext>
                </a:extLst>
              </p:cNvPr>
              <p:cNvGrpSpPr/>
              <p:nvPr/>
            </p:nvGrpSpPr>
            <p:grpSpPr>
              <a:xfrm>
                <a:off x="2188514" y="2297994"/>
                <a:ext cx="741515" cy="1095563"/>
                <a:chOff x="10585572" y="1551592"/>
                <a:chExt cx="741515" cy="1095563"/>
              </a:xfrm>
            </p:grpSpPr>
            <p:pic>
              <p:nvPicPr>
                <p:cNvPr id="57" name="Graphic 56">
                  <a:extLst>
                    <a:ext uri="{FF2B5EF4-FFF2-40B4-BE49-F238E27FC236}">
                      <a16:creationId xmlns:a16="http://schemas.microsoft.com/office/drawing/2014/main" id="{84DCC5D4-7B94-3166-E89F-8C83B655E2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71321" y="1920686"/>
                  <a:ext cx="455766" cy="566928"/>
                </a:xfrm>
                <a:prstGeom prst="rect">
                  <a:avLst/>
                </a:prstGeom>
              </p:spPr>
            </p:pic>
            <p:pic>
              <p:nvPicPr>
                <p:cNvPr id="58" name="Graphic 57">
                  <a:extLst>
                    <a:ext uri="{FF2B5EF4-FFF2-40B4-BE49-F238E27FC236}">
                      <a16:creationId xmlns:a16="http://schemas.microsoft.com/office/drawing/2014/main" id="{D0C9A952-A49D-19A5-5FEE-89C97046CC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71321" y="1551592"/>
                  <a:ext cx="455766" cy="566928"/>
                </a:xfrm>
                <a:prstGeom prst="rect">
                  <a:avLst/>
                </a:prstGeom>
              </p:spPr>
            </p:pic>
            <p:pic>
              <p:nvPicPr>
                <p:cNvPr id="59" name="Graphic 58">
                  <a:extLst>
                    <a:ext uri="{FF2B5EF4-FFF2-40B4-BE49-F238E27FC236}">
                      <a16:creationId xmlns:a16="http://schemas.microsoft.com/office/drawing/2014/main" id="{74DE860E-E805-8502-BF92-855B5D1B4D2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85572" y="2080227"/>
                  <a:ext cx="455766" cy="566928"/>
                </a:xfrm>
                <a:prstGeom prst="rect">
                  <a:avLst/>
                </a:prstGeom>
              </p:spPr>
            </p:pic>
            <p:pic>
              <p:nvPicPr>
                <p:cNvPr id="60" name="Graphic 59">
                  <a:extLst>
                    <a:ext uri="{FF2B5EF4-FFF2-40B4-BE49-F238E27FC236}">
                      <a16:creationId xmlns:a16="http://schemas.microsoft.com/office/drawing/2014/main" id="{9484FAD3-CF93-7D77-3973-7AEA38C14F4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85572" y="1711133"/>
                  <a:ext cx="455766" cy="566928"/>
                </a:xfrm>
                <a:prstGeom prst="rect">
                  <a:avLst/>
                </a:prstGeom>
              </p:spPr>
            </p:pic>
          </p:grpSp>
          <p:pic>
            <p:nvPicPr>
              <p:cNvPr id="56" name="Graphic 55">
                <a:extLst>
                  <a:ext uri="{FF2B5EF4-FFF2-40B4-BE49-F238E27FC236}">
                    <a16:creationId xmlns:a16="http://schemas.microsoft.com/office/drawing/2014/main" id="{5C76DD11-C4B3-8ABB-D16C-D2A5E655B59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3272" y="2392996"/>
                <a:ext cx="890070" cy="1349460"/>
              </a:xfrm>
              <a:prstGeom prst="rect">
                <a:avLst/>
              </a:prstGeom>
              <a:effectLst>
                <a:outerShdw blurRad="177800" dist="38100" dir="5400000" algn="t" rotWithShape="0">
                  <a:prstClr val="black">
                    <a:alpha val="20000"/>
                  </a:prstClr>
                </a:outerShdw>
              </a:effectLst>
            </p:spPr>
          </p:pic>
        </p:grpSp>
      </p:grpSp>
      <p:sp>
        <p:nvSpPr>
          <p:cNvPr id="65" name="Text Placeholder 8">
            <a:extLst>
              <a:ext uri="{FF2B5EF4-FFF2-40B4-BE49-F238E27FC236}">
                <a16:creationId xmlns:a16="http://schemas.microsoft.com/office/drawing/2014/main" id="{142CF07D-C507-83BD-2C49-C17BB5B894AC}"/>
              </a:ext>
            </a:extLst>
          </p:cNvPr>
          <p:cNvSpPr txBox="1">
            <a:spLocks/>
          </p:cNvSpPr>
          <p:nvPr/>
        </p:nvSpPr>
        <p:spPr>
          <a:xfrm>
            <a:off x="3060010" y="1477642"/>
            <a:ext cx="4261633" cy="52826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defTabSz="951004">
              <a:spcBef>
                <a:spcPct val="0"/>
              </a:spcBef>
              <a:spcAft>
                <a:spcPct val="0"/>
              </a:spcAft>
              <a:buSzTx/>
              <a:buNone/>
              <a:defRPr/>
            </a:pPr>
            <a:r>
              <a:rPr lang="en-US" sz="1600" kern="0" err="1">
                <a:solidFill>
                  <a:srgbClr val="FFFFFF"/>
                </a:solidFill>
                <a:latin typeface="Segoe UI Semibold"/>
              </a:rPr>
              <a:t>Migrar</a:t>
            </a:r>
            <a:r>
              <a:rPr lang="en-US" sz="1600" kern="0">
                <a:solidFill>
                  <a:srgbClr val="FFFFFF"/>
                </a:solidFill>
                <a:latin typeface="Segoe UI Semibold"/>
              </a:rPr>
              <a:t> VMware "</a:t>
            </a:r>
            <a:r>
              <a:rPr lang="en-US" sz="1600" kern="0" err="1">
                <a:solidFill>
                  <a:srgbClr val="FFFFFF"/>
                </a:solidFill>
                <a:latin typeface="Segoe UI Semibold"/>
              </a:rPr>
              <a:t>tal</a:t>
            </a:r>
            <a:r>
              <a:rPr lang="en-US" sz="1600" kern="0">
                <a:solidFill>
                  <a:srgbClr val="FFFFFF"/>
                </a:solidFill>
                <a:latin typeface="Segoe UI Semibold"/>
              </a:rPr>
              <a:t> </a:t>
            </a:r>
            <a:r>
              <a:rPr lang="en-US" sz="1600" kern="0" err="1">
                <a:solidFill>
                  <a:srgbClr val="FFFFFF"/>
                </a:solidFill>
                <a:latin typeface="Segoe UI Semibold"/>
              </a:rPr>
              <a:t>cual</a:t>
            </a:r>
            <a:r>
              <a:rPr lang="en-US" sz="1600" kern="0">
                <a:solidFill>
                  <a:srgbClr val="FFFFFF"/>
                </a:solidFill>
                <a:latin typeface="Segoe UI Semibold"/>
              </a:rPr>
              <a:t>"</a:t>
            </a:r>
            <a:endParaRPr kumimoji="0" lang="en-US" sz="16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82" name="Text Placeholder 10">
            <a:extLst>
              <a:ext uri="{FF2B5EF4-FFF2-40B4-BE49-F238E27FC236}">
                <a16:creationId xmlns:a16="http://schemas.microsoft.com/office/drawing/2014/main" id="{DA812987-AF1A-C1BF-A456-841B7BF875B0}"/>
              </a:ext>
            </a:extLst>
          </p:cNvPr>
          <p:cNvSpPr txBox="1">
            <a:spLocks/>
          </p:cNvSpPr>
          <p:nvPr/>
        </p:nvSpPr>
        <p:spPr>
          <a:xfrm>
            <a:off x="3719269" y="2255067"/>
            <a:ext cx="2525009" cy="704850"/>
          </a:xfrm>
          <a:prstGeom prst="rect">
            <a:avLst/>
          </a:prstGeom>
        </p:spPr>
        <p:txBody>
          <a:bodyPr/>
          <a:lstStyle>
            <a:lvl1pPr marL="228029" indent="-228029" algn="l" defTabSz="912114" rtl="0" eaLnBrk="1" latinLnBrk="0" hangingPunct="1">
              <a:lnSpc>
                <a:spcPct val="90000"/>
              </a:lnSpc>
              <a:spcBef>
                <a:spcPts val="998"/>
              </a:spcBef>
              <a:buFont typeface="Arial" panose="020B0604020202020204" pitchFamily="34" charset="0"/>
              <a:buChar char="•"/>
              <a:defRPr sz="2800" kern="1200">
                <a:solidFill>
                  <a:schemeClr val="bg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400" kern="1200">
                <a:solidFill>
                  <a:schemeClr val="bg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2000" kern="1200">
                <a:solidFill>
                  <a:schemeClr val="bg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800" kern="1200">
                <a:solidFill>
                  <a:schemeClr val="bg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800" kern="1200">
                <a:solidFill>
                  <a:schemeClr val="bg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lvl="0" indent="0" defTabSz="914400">
              <a:lnSpc>
                <a:spcPct val="100000"/>
              </a:lnSpc>
              <a:spcBef>
                <a:spcPts val="0"/>
              </a:spcBef>
              <a:buNone/>
              <a:defRPr/>
            </a:pPr>
            <a:r>
              <a:rPr lang="es-ES" sz="1600">
                <a:solidFill>
                  <a:srgbClr val="50E6FF"/>
                </a:solidFill>
                <a:latin typeface="Segoe UI Semibold"/>
                <a:ea typeface="Segoe UI" pitchFamily="34" charset="0"/>
                <a:cs typeface="Segoe UI" panose="020B0502040204020203" pitchFamily="34" charset="0"/>
              </a:rPr>
              <a:t>Infraestructura de nivel empresarial </a:t>
            </a:r>
            <a:r>
              <a:rPr lang="es-ES" sz="1600">
                <a:latin typeface="Segoe UI Semibold"/>
                <a:ea typeface="Segoe UI" pitchFamily="34" charset="0"/>
                <a:cs typeface="Segoe UI" panose="020B0502040204020203" pitchFamily="34" charset="0"/>
              </a:rPr>
              <a:t>para TODAS las cargas de trabajo</a:t>
            </a:r>
            <a:endParaRPr kumimoji="0" lang="en-US" sz="1600" b="0" i="0" u="none" strike="noStrike" kern="1200" cap="none" spc="0" normalizeH="0" baseline="0" noProof="0">
              <a:ln>
                <a:noFill/>
              </a:ln>
              <a:effectLst/>
              <a:uLnTx/>
              <a:uFillTx/>
              <a:latin typeface="Segoe UI Semibold"/>
              <a:ea typeface="Segoe UI" pitchFamily="34" charset="0"/>
              <a:cs typeface="Segoe UI" panose="020B0502040204020203" pitchFamily="34" charset="0"/>
            </a:endParaRPr>
          </a:p>
        </p:txBody>
      </p:sp>
      <p:sp>
        <p:nvSpPr>
          <p:cNvPr id="103" name="Text Placeholder 8">
            <a:extLst>
              <a:ext uri="{FF2B5EF4-FFF2-40B4-BE49-F238E27FC236}">
                <a16:creationId xmlns:a16="http://schemas.microsoft.com/office/drawing/2014/main" id="{8AF096DE-B1FF-23AB-EC96-96781A7BAB3C}"/>
              </a:ext>
            </a:extLst>
          </p:cNvPr>
          <p:cNvSpPr txBox="1">
            <a:spLocks/>
          </p:cNvSpPr>
          <p:nvPr/>
        </p:nvSpPr>
        <p:spPr>
          <a:xfrm>
            <a:off x="7266184" y="1477642"/>
            <a:ext cx="4261633" cy="52826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defTabSz="951004">
              <a:spcBef>
                <a:spcPct val="0"/>
              </a:spcBef>
              <a:spcAft>
                <a:spcPct val="0"/>
              </a:spcAft>
              <a:buSzTx/>
              <a:buNone/>
              <a:defRPr/>
            </a:pPr>
            <a:r>
              <a:rPr lang="en-US" sz="1600" kern="0" err="1">
                <a:solidFill>
                  <a:srgbClr val="FFFFFF"/>
                </a:solidFill>
                <a:latin typeface="Segoe UI Semibold"/>
              </a:rPr>
              <a:t>Modernización</a:t>
            </a:r>
            <a:r>
              <a:rPr lang="en-US" sz="1600" kern="0">
                <a:solidFill>
                  <a:srgbClr val="FFFFFF"/>
                </a:solidFill>
                <a:latin typeface="Segoe UI Semibold"/>
              </a:rPr>
              <a:t> a Azure </a:t>
            </a:r>
            <a:r>
              <a:rPr lang="en-US" sz="1600" kern="0" err="1">
                <a:solidFill>
                  <a:srgbClr val="FFFFFF"/>
                </a:solidFill>
                <a:latin typeface="Segoe UI Semibold"/>
              </a:rPr>
              <a:t>nativo</a:t>
            </a:r>
            <a:endParaRPr kumimoji="0" lang="en-US" sz="16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80" name="Text Placeholder 15">
            <a:extLst>
              <a:ext uri="{FF2B5EF4-FFF2-40B4-BE49-F238E27FC236}">
                <a16:creationId xmlns:a16="http://schemas.microsoft.com/office/drawing/2014/main" id="{DA7D04F3-F940-6EF1-8C95-6879121C5165}"/>
              </a:ext>
            </a:extLst>
          </p:cNvPr>
          <p:cNvSpPr>
            <a:spLocks noGrp="1"/>
          </p:cNvSpPr>
          <p:nvPr>
            <p:ph type="body" sz="quarter" idx="13"/>
          </p:nvPr>
        </p:nvSpPr>
        <p:spPr>
          <a:xfrm>
            <a:off x="8170716" y="2255067"/>
            <a:ext cx="3297860" cy="735703"/>
          </a:xfrm>
        </p:spPr>
        <p:txBody>
          <a:bodyPr/>
          <a:lstStyle/>
          <a:p>
            <a:pPr lvl="0" defTabSz="914400">
              <a:lnSpc>
                <a:spcPct val="100000"/>
              </a:lnSpc>
              <a:spcBef>
                <a:spcPts val="0"/>
              </a:spcBef>
              <a:defRPr/>
            </a:pPr>
            <a:r>
              <a:rPr lang="es-ES" sz="1600">
                <a:solidFill>
                  <a:prstClr val="white"/>
                </a:solidFill>
                <a:latin typeface="Segoe UI Semibold"/>
                <a:ea typeface="Segoe UI" pitchFamily="34" charset="0"/>
                <a:cs typeface="Segoe UI" panose="020B0502040204020203" pitchFamily="34" charset="0"/>
              </a:rPr>
              <a:t>Innove más rápido en una plataforma </a:t>
            </a:r>
            <a:r>
              <a:rPr lang="es-ES" sz="1600">
                <a:solidFill>
                  <a:schemeClr val="accent3"/>
                </a:solidFill>
                <a:latin typeface="Segoe UI Semibold"/>
                <a:ea typeface="Segoe UI" pitchFamily="34" charset="0"/>
                <a:cs typeface="Segoe UI" panose="020B0502040204020203" pitchFamily="34" charset="0"/>
              </a:rPr>
              <a:t>de datos y aplicaciones altamente productiva</a:t>
            </a:r>
            <a:endParaRPr lang="en-US" sz="1600">
              <a:solidFill>
                <a:schemeClr val="accent3"/>
              </a:solidFill>
              <a:latin typeface="Segoe UI Semibold"/>
              <a:ea typeface="Segoe UI" pitchFamily="34" charset="0"/>
              <a:cs typeface="Segoe UI" panose="020B0502040204020203" pitchFamily="34" charset="0"/>
            </a:endParaRPr>
          </a:p>
        </p:txBody>
      </p:sp>
      <p:sp>
        <p:nvSpPr>
          <p:cNvPr id="83" name="Text Placeholder 16">
            <a:extLst>
              <a:ext uri="{FF2B5EF4-FFF2-40B4-BE49-F238E27FC236}">
                <a16:creationId xmlns:a16="http://schemas.microsoft.com/office/drawing/2014/main" id="{032F74CF-C8D7-1476-5CC7-28DEC725D946}"/>
              </a:ext>
            </a:extLst>
          </p:cNvPr>
          <p:cNvSpPr txBox="1">
            <a:spLocks/>
          </p:cNvSpPr>
          <p:nvPr/>
        </p:nvSpPr>
        <p:spPr>
          <a:xfrm>
            <a:off x="4925473" y="3629805"/>
            <a:ext cx="4980527" cy="563398"/>
          </a:xfrm>
          <a:prstGeom prst="rect">
            <a:avLst/>
          </a:prstGeom>
        </p:spPr>
        <p:txBody>
          <a:bodyPr/>
          <a:lstStyle>
            <a:lvl1pPr marL="228029" indent="-228029" algn="l" defTabSz="912114" rtl="0" eaLnBrk="1" latinLnBrk="0" hangingPunct="1">
              <a:lnSpc>
                <a:spcPct val="90000"/>
              </a:lnSpc>
              <a:spcBef>
                <a:spcPts val="998"/>
              </a:spcBef>
              <a:buFont typeface="Arial" panose="020B0604020202020204" pitchFamily="34" charset="0"/>
              <a:buChar char="•"/>
              <a:defRPr sz="2800" kern="1200">
                <a:solidFill>
                  <a:schemeClr val="bg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400" kern="1200">
                <a:solidFill>
                  <a:schemeClr val="bg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2000" kern="1200">
                <a:solidFill>
                  <a:schemeClr val="bg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800" kern="1200">
                <a:solidFill>
                  <a:schemeClr val="bg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800" kern="1200">
                <a:solidFill>
                  <a:schemeClr val="bg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err="1">
                <a:ln>
                  <a:noFill/>
                </a:ln>
                <a:solidFill>
                  <a:prstClr val="white"/>
                </a:solidFill>
                <a:effectLst/>
                <a:uLnTx/>
                <a:uFillTx/>
                <a:latin typeface="Segoe UI Semibold"/>
                <a:ea typeface="Segoe UI" pitchFamily="34" charset="0"/>
                <a:cs typeface="Segoe UI" panose="020B0502040204020203" pitchFamily="34" charset="0"/>
              </a:rPr>
              <a:t>Modernice</a:t>
            </a:r>
            <a:r>
              <a:rPr kumimoji="0" lang="en-US" sz="1600" b="0" i="0" u="none" strike="noStrike" kern="1200" cap="none" spc="0" normalizeH="0" baseline="0" noProof="0">
                <a:ln>
                  <a:noFill/>
                </a:ln>
                <a:solidFill>
                  <a:prstClr val="white"/>
                </a:solidFill>
                <a:effectLst/>
                <a:uLnTx/>
                <a:uFillTx/>
                <a:latin typeface="Segoe UI Semibold"/>
                <a:ea typeface="Segoe UI" pitchFamily="34" charset="0"/>
                <a:cs typeface="Segoe UI" panose="020B0502040204020203" pitchFamily="34" charset="0"/>
              </a:rPr>
              <a:t> </a:t>
            </a:r>
            <a:r>
              <a:rPr lang="en-US" sz="1600" err="1">
                <a:solidFill>
                  <a:srgbClr val="50E6FF"/>
                </a:solidFill>
                <a:latin typeface="Segoe UI Semibold"/>
                <a:ea typeface="Segoe UI" pitchFamily="34" charset="0"/>
                <a:cs typeface="Segoe UI" panose="020B0502040204020203" pitchFamily="34" charset="0"/>
              </a:rPr>
              <a:t>en</a:t>
            </a:r>
            <a:r>
              <a:rPr lang="en-US" sz="1600">
                <a:solidFill>
                  <a:srgbClr val="50E6FF"/>
                </a:solidFill>
                <a:latin typeface="Segoe UI Semibold"/>
                <a:ea typeface="Segoe UI" pitchFamily="34" charset="0"/>
                <a:cs typeface="Segoe UI" panose="020B0502040204020203" pitchFamily="34" charset="0"/>
              </a:rPr>
              <a:t> </a:t>
            </a:r>
            <a:r>
              <a:rPr lang="en-US" sz="1600" err="1">
                <a:solidFill>
                  <a:srgbClr val="50E6FF"/>
                </a:solidFill>
                <a:latin typeface="Segoe UI Semibold"/>
                <a:ea typeface="Segoe UI" pitchFamily="34" charset="0"/>
                <a:cs typeface="Segoe UI" panose="020B0502040204020203" pitchFamily="34" charset="0"/>
              </a:rPr>
              <a:t>tus</a:t>
            </a:r>
            <a:r>
              <a:rPr lang="en-US" sz="1600">
                <a:solidFill>
                  <a:srgbClr val="50E6FF"/>
                </a:solidFill>
                <a:latin typeface="Segoe UI Semibold"/>
                <a:ea typeface="Segoe UI" pitchFamily="34" charset="0"/>
                <a:cs typeface="Segoe UI" panose="020B0502040204020203" pitchFamily="34" charset="0"/>
              </a:rPr>
              <a:t> </a:t>
            </a:r>
            <a:r>
              <a:rPr lang="en-US" sz="1600" err="1">
                <a:solidFill>
                  <a:srgbClr val="50E6FF"/>
                </a:solidFill>
                <a:latin typeface="Segoe UI Semibold"/>
                <a:ea typeface="Segoe UI" pitchFamily="34" charset="0"/>
                <a:cs typeface="Segoe UI" panose="020B0502040204020203" pitchFamily="34" charset="0"/>
              </a:rPr>
              <a:t>términos</a:t>
            </a:r>
            <a:r>
              <a:rPr kumimoji="0" lang="en-US" sz="1600" b="0" i="0" u="none" strike="noStrike" kern="1200" cap="none" spc="0" normalizeH="0" baseline="0" noProof="0">
                <a:ln>
                  <a:noFill/>
                </a:ln>
                <a:solidFill>
                  <a:srgbClr val="50E6FF"/>
                </a:solidFill>
                <a:effectLst/>
                <a:uLnTx/>
                <a:uFillTx/>
                <a:latin typeface="Segoe UI Semibold"/>
                <a:ea typeface="Segoe UI" pitchFamily="34" charset="0"/>
                <a:cs typeface="Segoe UI" panose="020B0502040204020203" pitchFamily="34" charset="0"/>
              </a:rPr>
              <a:t>:</a:t>
            </a:r>
            <a:r>
              <a:rPr kumimoji="0" lang="en-US" sz="1600" b="0" i="0" u="none" strike="noStrike" kern="1200" cap="none" spc="0" normalizeH="0" baseline="0" noProof="0">
                <a:ln>
                  <a:noFill/>
                </a:ln>
                <a:solidFill>
                  <a:prstClr val="white"/>
                </a:solidFill>
                <a:effectLst/>
                <a:uLnTx/>
                <a:uFillTx/>
                <a:latin typeface="Segoe UI Semibold"/>
                <a:ea typeface="Segoe UI" pitchFamily="34" charset="0"/>
                <a:cs typeface="Segoe UI" panose="020B0502040204020203" pitchFamily="34" charset="0"/>
              </a:rPr>
              <a:t> </a:t>
            </a:r>
            <a:r>
              <a:rPr kumimoji="0" lang="en-US" sz="1600" b="0" i="0" u="none" strike="noStrike" kern="1200" cap="none" spc="0" normalizeH="0" baseline="0" noProof="0" err="1">
                <a:ln>
                  <a:noFill/>
                </a:ln>
                <a:solidFill>
                  <a:prstClr val="white"/>
                </a:solidFill>
                <a:effectLst/>
                <a:uLnTx/>
                <a:uFillTx/>
                <a:latin typeface="Segoe UI Semibold"/>
                <a:ea typeface="Segoe UI" pitchFamily="34" charset="0"/>
                <a:cs typeface="Segoe UI" panose="020B0502040204020203" pitchFamily="34" charset="0"/>
              </a:rPr>
              <a:t>Innov</a:t>
            </a:r>
            <a:r>
              <a:rPr lang="en-US" sz="1600">
                <a:solidFill>
                  <a:prstClr val="white"/>
                </a:solidFill>
                <a:latin typeface="Segoe UI Semibold"/>
                <a:ea typeface="Segoe UI" pitchFamily="34" charset="0"/>
                <a:cs typeface="Segoe UI" panose="020B0502040204020203" pitchFamily="34" charset="0"/>
              </a:rPr>
              <a:t>e</a:t>
            </a:r>
            <a:r>
              <a:rPr kumimoji="0" lang="en-US" sz="1600" b="0" i="0" u="none" strike="noStrike" kern="1200" cap="none" spc="0" normalizeH="0" baseline="0" noProof="0">
                <a:ln>
                  <a:noFill/>
                </a:ln>
                <a:solidFill>
                  <a:prstClr val="white"/>
                </a:solidFill>
                <a:effectLst/>
                <a:uLnTx/>
                <a:uFillTx/>
                <a:latin typeface="Segoe UI Semibold"/>
                <a:ea typeface="Segoe UI" pitchFamily="34" charset="0"/>
                <a:cs typeface="Segoe UI" panose="020B0502040204020203" pitchFamily="34" charset="0"/>
              </a:rPr>
              <a:t> </a:t>
            </a:r>
            <a:r>
              <a:rPr kumimoji="0" lang="en-US" sz="1600" b="0" i="0" u="none" strike="noStrike" kern="1200" cap="none" spc="0" normalizeH="0" baseline="0" noProof="0" err="1">
                <a:ln>
                  <a:noFill/>
                </a:ln>
                <a:solidFill>
                  <a:prstClr val="white"/>
                </a:solidFill>
                <a:effectLst/>
                <a:uLnTx/>
                <a:uFillTx/>
                <a:latin typeface="Segoe UI Semibold"/>
                <a:ea typeface="Segoe UI" pitchFamily="34" charset="0"/>
                <a:cs typeface="Segoe UI" panose="020B0502040204020203" pitchFamily="34" charset="0"/>
              </a:rPr>
              <a:t>donde</a:t>
            </a:r>
            <a:r>
              <a:rPr kumimoji="0" lang="en-US" sz="1600" b="0" i="0" u="none" strike="noStrike" kern="1200" cap="none" spc="0" normalizeH="0" baseline="0" noProof="0">
                <a:ln>
                  <a:noFill/>
                </a:ln>
                <a:solidFill>
                  <a:prstClr val="white"/>
                </a:solidFill>
                <a:effectLst/>
                <a:uLnTx/>
                <a:uFillTx/>
                <a:latin typeface="Segoe UI Semibold"/>
                <a:ea typeface="Segoe UI" pitchFamily="34" charset="0"/>
                <a:cs typeface="Segoe UI" panose="020B0502040204020203" pitchFamily="34" charset="0"/>
              </a:rPr>
              <a:t> sea con </a:t>
            </a:r>
            <a:r>
              <a:rPr kumimoji="0" lang="en-US" sz="1600" b="0" i="0" u="none" strike="noStrike" kern="1200" cap="none" spc="0" normalizeH="0" baseline="0" noProof="0" err="1">
                <a:ln>
                  <a:noFill/>
                </a:ln>
                <a:solidFill>
                  <a:prstClr val="white"/>
                </a:solidFill>
                <a:effectLst/>
                <a:uLnTx/>
                <a:uFillTx/>
                <a:latin typeface="Segoe UI Semibold"/>
                <a:ea typeface="Segoe UI" pitchFamily="34" charset="0"/>
                <a:cs typeface="Segoe UI" panose="020B0502040204020203" pitchFamily="34" charset="0"/>
              </a:rPr>
              <a:t>consistencia</a:t>
            </a:r>
            <a:r>
              <a:rPr kumimoji="0" lang="en-US" sz="1600" b="0" i="0" u="none" strike="noStrike" kern="1200" cap="none" spc="0" normalizeH="0" baseline="0" noProof="0">
                <a:ln>
                  <a:noFill/>
                </a:ln>
                <a:solidFill>
                  <a:prstClr val="white"/>
                </a:solidFill>
                <a:effectLst/>
                <a:uLnTx/>
                <a:uFillTx/>
                <a:latin typeface="Segoe UI Semibold"/>
                <a:ea typeface="Segoe UI" pitchFamily="34" charset="0"/>
                <a:cs typeface="Segoe UI" panose="020B0502040204020203" pitchFamily="34" charset="0"/>
              </a:rPr>
              <a:t> </a:t>
            </a:r>
            <a:r>
              <a:rPr kumimoji="0" lang="en-US" sz="1600" b="0" i="0" u="none" strike="noStrike" kern="1200" cap="none" spc="0" normalizeH="0" baseline="0" noProof="0" err="1">
                <a:ln>
                  <a:noFill/>
                </a:ln>
                <a:solidFill>
                  <a:srgbClr val="50E6FF"/>
                </a:solidFill>
                <a:effectLst/>
                <a:uLnTx/>
                <a:uFillTx/>
                <a:latin typeface="Segoe UI Semibold"/>
                <a:ea typeface="Segoe UI" pitchFamily="34" charset="0"/>
                <a:cs typeface="Segoe UI" panose="020B0502040204020203" pitchFamily="34" charset="0"/>
              </a:rPr>
              <a:t>desarrollo</a:t>
            </a:r>
            <a:r>
              <a:rPr kumimoji="0" lang="en-US" sz="1600" b="0" i="0" u="none" strike="noStrike" kern="1200" cap="none" spc="0" normalizeH="0" baseline="0" noProof="0">
                <a:ln>
                  <a:noFill/>
                </a:ln>
                <a:solidFill>
                  <a:srgbClr val="50E6FF"/>
                </a:solidFill>
                <a:effectLst/>
                <a:uLnTx/>
                <a:uFillTx/>
                <a:latin typeface="Segoe UI Semibold"/>
                <a:ea typeface="Segoe UI" pitchFamily="34" charset="0"/>
                <a:cs typeface="Segoe UI" panose="020B0502040204020203" pitchFamily="34" charset="0"/>
              </a:rPr>
              <a:t>, </a:t>
            </a:r>
            <a:r>
              <a:rPr kumimoji="0" lang="en-US" sz="1600" b="0" i="0" u="none" strike="noStrike" kern="1200" cap="none" spc="0" normalizeH="0" baseline="0" noProof="0" err="1">
                <a:ln>
                  <a:noFill/>
                </a:ln>
                <a:solidFill>
                  <a:srgbClr val="50E6FF"/>
                </a:solidFill>
                <a:effectLst/>
                <a:uLnTx/>
                <a:uFillTx/>
                <a:latin typeface="Segoe UI Semibold"/>
                <a:ea typeface="Segoe UI" pitchFamily="34" charset="0"/>
                <a:cs typeface="Segoe UI" panose="020B0502040204020203" pitchFamily="34" charset="0"/>
              </a:rPr>
              <a:t>operaciones</a:t>
            </a:r>
            <a:r>
              <a:rPr kumimoji="0" lang="en-US" sz="1600" b="0" i="0" u="none" strike="noStrike" kern="1200" cap="none" spc="0" normalizeH="0" baseline="0" noProof="0">
                <a:ln>
                  <a:noFill/>
                </a:ln>
                <a:solidFill>
                  <a:srgbClr val="50E6FF"/>
                </a:solidFill>
                <a:effectLst/>
                <a:uLnTx/>
                <a:uFillTx/>
                <a:latin typeface="Segoe UI Semibold"/>
                <a:ea typeface="Segoe UI" pitchFamily="34" charset="0"/>
                <a:cs typeface="Segoe UI" panose="020B0502040204020203" pitchFamily="34" charset="0"/>
              </a:rPr>
              <a:t>, y </a:t>
            </a:r>
            <a:r>
              <a:rPr kumimoji="0" lang="en-US" sz="1600" b="0" i="0" u="none" strike="noStrike" kern="1200" cap="none" spc="0" normalizeH="0" baseline="0" noProof="0" err="1">
                <a:ln>
                  <a:noFill/>
                </a:ln>
                <a:solidFill>
                  <a:srgbClr val="50E6FF"/>
                </a:solidFill>
                <a:effectLst/>
                <a:uLnTx/>
                <a:uFillTx/>
                <a:latin typeface="Segoe UI Semibold"/>
                <a:ea typeface="Segoe UI" pitchFamily="34" charset="0"/>
                <a:cs typeface="Segoe UI" panose="020B0502040204020203" pitchFamily="34" charset="0"/>
              </a:rPr>
              <a:t>seguridad</a:t>
            </a:r>
            <a:endParaRPr kumimoji="0" lang="en-US" sz="1600" b="0" i="0" u="none" strike="noStrike" kern="1200" cap="none" spc="0" normalizeH="0" baseline="0" noProof="0">
              <a:ln>
                <a:noFill/>
              </a:ln>
              <a:solidFill>
                <a:srgbClr val="50E6FF"/>
              </a:solidFill>
              <a:effectLst/>
              <a:uLnTx/>
              <a:uFillTx/>
              <a:latin typeface="Segoe UI Semibold"/>
              <a:ea typeface="Segoe UI" pitchFamily="34" charset="0"/>
              <a:cs typeface="Segoe UI" panose="020B0502040204020203" pitchFamily="34" charset="0"/>
            </a:endParaRPr>
          </a:p>
        </p:txBody>
      </p:sp>
      <p:sp>
        <p:nvSpPr>
          <p:cNvPr id="84" name="Text Placeholder 18">
            <a:extLst>
              <a:ext uri="{FF2B5EF4-FFF2-40B4-BE49-F238E27FC236}">
                <a16:creationId xmlns:a16="http://schemas.microsoft.com/office/drawing/2014/main" id="{305E6985-6D63-37C1-F986-8143C5DFE19F}"/>
              </a:ext>
            </a:extLst>
          </p:cNvPr>
          <p:cNvSpPr txBox="1">
            <a:spLocks/>
          </p:cNvSpPr>
          <p:nvPr/>
        </p:nvSpPr>
        <p:spPr>
          <a:xfrm>
            <a:off x="5125617" y="5025735"/>
            <a:ext cx="4122737" cy="568325"/>
          </a:xfrm>
          <a:prstGeom prst="rect">
            <a:avLst/>
          </a:prstGeom>
        </p:spPr>
        <p:txBody>
          <a:bodyPr/>
          <a:lstStyle>
            <a:lvl1pPr marL="228029" indent="-228029" algn="l" defTabSz="912114" rtl="0" eaLnBrk="1" latinLnBrk="0" hangingPunct="1">
              <a:lnSpc>
                <a:spcPct val="90000"/>
              </a:lnSpc>
              <a:spcBef>
                <a:spcPts val="998"/>
              </a:spcBef>
              <a:buFont typeface="Arial" panose="020B0604020202020204" pitchFamily="34" charset="0"/>
              <a:buChar char="•"/>
              <a:defRPr sz="2800" kern="1200">
                <a:solidFill>
                  <a:schemeClr val="bg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400" kern="1200">
                <a:solidFill>
                  <a:schemeClr val="bg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2000" kern="1200">
                <a:solidFill>
                  <a:schemeClr val="bg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800" kern="1200">
                <a:solidFill>
                  <a:schemeClr val="bg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800" kern="1200">
                <a:solidFill>
                  <a:schemeClr val="bg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a:lstStyle>
          <a:p>
            <a:pPr marL="0" lvl="0" indent="0" algn="ctr" defTabSz="932472" fontAlgn="base">
              <a:spcBef>
                <a:spcPct val="0"/>
              </a:spcBef>
              <a:spcAft>
                <a:spcPts val="600"/>
              </a:spcAft>
              <a:buSzPct val="90000"/>
              <a:buNone/>
              <a:defRPr/>
            </a:pPr>
            <a:r>
              <a:rPr lang="es-ES" sz="1600">
                <a:solidFill>
                  <a:srgbClr val="50E6FF"/>
                </a:solidFill>
                <a:latin typeface="Segoe UI Semibold"/>
                <a:ea typeface="Segoe UI" pitchFamily="34" charset="0"/>
                <a:cs typeface="Segoe UI" panose="020B0502040204020203" pitchFamily="34" charset="0"/>
              </a:rPr>
              <a:t>Programas, herramientas y orientación </a:t>
            </a:r>
            <a:r>
              <a:rPr lang="es-ES" sz="1600">
                <a:latin typeface="Segoe UI Semibold"/>
                <a:ea typeface="Segoe UI" pitchFamily="34" charset="0"/>
                <a:cs typeface="Segoe UI" panose="020B0502040204020203" pitchFamily="34" charset="0"/>
              </a:rPr>
              <a:t>para</a:t>
            </a:r>
            <a:r>
              <a:rPr lang="es-ES" sz="1600">
                <a:solidFill>
                  <a:srgbClr val="50E6FF"/>
                </a:solidFill>
                <a:latin typeface="Segoe UI Semibold"/>
                <a:ea typeface="Segoe UI" pitchFamily="34" charset="0"/>
                <a:cs typeface="Segoe UI" panose="020B0502040204020203" pitchFamily="34" charset="0"/>
              </a:rPr>
              <a:t> moverse con confianza</a:t>
            </a:r>
            <a:r>
              <a:rPr lang="en-US" sz="1600">
                <a:solidFill>
                  <a:prstClr val="white"/>
                </a:solidFill>
                <a:latin typeface="Segoe UI Semibold"/>
                <a:ea typeface="Segoe UI" pitchFamily="34" charset="0"/>
                <a:cs typeface="Segoe UI" panose="020B0502040204020203" pitchFamily="34" charset="0"/>
              </a:rPr>
              <a:t>, y quédate </a:t>
            </a:r>
            <a:r>
              <a:rPr lang="es-ES" sz="1600">
                <a:solidFill>
                  <a:srgbClr val="50E6FF"/>
                </a:solidFill>
                <a:latin typeface="Segoe UI Semibold"/>
                <a:ea typeface="Segoe UI" pitchFamily="34" charset="0"/>
                <a:cs typeface="Segoe UI" panose="020B0502040204020203" pitchFamily="34" charset="0"/>
              </a:rPr>
              <a:t>Costo optimizado </a:t>
            </a:r>
            <a:r>
              <a:rPr lang="es-ES" sz="1600">
                <a:latin typeface="Segoe UI Semibold"/>
                <a:ea typeface="Segoe UI" pitchFamily="34" charset="0"/>
                <a:cs typeface="Segoe UI" panose="020B0502040204020203" pitchFamily="34" charset="0"/>
              </a:rPr>
              <a:t>en todo momento</a:t>
            </a:r>
            <a:endParaRPr kumimoji="0" lang="en-US" sz="1600" b="0" i="0" u="none" strike="noStrike" kern="1200" cap="none" spc="0" normalizeH="0" baseline="0" noProof="0">
              <a:ln>
                <a:noFill/>
              </a:ln>
              <a:effectLst/>
              <a:uLnTx/>
              <a:uFillTx/>
              <a:latin typeface="Segoe UI Semibold"/>
              <a:ea typeface="Segoe UI" pitchFamily="34" charset="0"/>
              <a:cs typeface="Segoe UI" panose="020B0502040204020203" pitchFamily="34" charset="0"/>
            </a:endParaRPr>
          </a:p>
        </p:txBody>
      </p:sp>
    </p:spTree>
    <p:extLst>
      <p:ext uri="{BB962C8B-B14F-4D97-AF65-F5344CB8AC3E}">
        <p14:creationId xmlns:p14="http://schemas.microsoft.com/office/powerpoint/2010/main" val="270983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outVertical)">
                                      <p:cBhvr>
                                        <p:cTn id="7" dur="500"/>
                                        <p:tgtEl>
                                          <p:spTgt spid="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par>
                                <p:cTn id="11" presetID="10" presetClass="entr" presetSubtype="0"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fade">
                                      <p:cBhvr>
                                        <p:cTn id="13" dur="500"/>
                                        <p:tgtEl>
                                          <p:spTgt spid="76"/>
                                        </p:tgtEl>
                                      </p:cBhvr>
                                    </p:animEffect>
                                  </p:childTnLst>
                                </p:cTn>
                              </p:par>
                              <p:par>
                                <p:cTn id="14" presetID="10" presetClass="entr" presetSubtype="0" fill="hold" nodeType="with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500"/>
                                        <p:tgtEl>
                                          <p:spTgt spid="7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4">
                                            <p:txEl>
                                              <p:pRg st="0" end="0"/>
                                            </p:txEl>
                                          </p:spTgt>
                                        </p:tgtEl>
                                        <p:attrNameLst>
                                          <p:attrName>style.visibility</p:attrName>
                                        </p:attrNameLst>
                                      </p:cBhvr>
                                      <p:to>
                                        <p:strVal val="visible"/>
                                      </p:to>
                                    </p:set>
                                    <p:animEffect transition="in" filter="fade">
                                      <p:cBhvr>
                                        <p:cTn id="19" dur="500"/>
                                        <p:tgtEl>
                                          <p:spTgt spid="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8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59831439-0FE4-9000-B9BB-7BC21F1B035E}"/>
              </a:ext>
            </a:extLst>
          </p:cNvPr>
          <p:cNvSpPr>
            <a:spLocks noGrp="1"/>
          </p:cNvSpPr>
          <p:nvPr>
            <p:ph type="title"/>
          </p:nvPr>
        </p:nvSpPr>
        <p:spPr>
          <a:xfrm>
            <a:off x="588262" y="457200"/>
            <a:ext cx="10673905" cy="707886"/>
          </a:xfrm>
        </p:spPr>
        <p:txBody>
          <a:bodyPr/>
          <a:lstStyle/>
          <a:p>
            <a:r>
              <a:rPr lang="es-ES"/>
              <a:t>Opciones de Azure para cargas de trabajo de VMware</a:t>
            </a:r>
            <a:br>
              <a:rPr lang="en-US"/>
            </a:br>
            <a:r>
              <a:rPr lang="es-ES" sz="1800"/>
              <a:t>Elija uno o use una combinación</a:t>
            </a:r>
            <a:endParaRPr lang="en-US"/>
          </a:p>
        </p:txBody>
      </p:sp>
      <p:sp>
        <p:nvSpPr>
          <p:cNvPr id="56" name="TextBox 55" descr="Graphic">
            <a:extLst>
              <a:ext uri="{FF2B5EF4-FFF2-40B4-BE49-F238E27FC236}">
                <a16:creationId xmlns:a16="http://schemas.microsoft.com/office/drawing/2014/main" id="{C293DEC0-AE3D-D765-B712-0DBEB4DAEB88}"/>
              </a:ext>
            </a:extLst>
          </p:cNvPr>
          <p:cNvSpPr txBox="1"/>
          <p:nvPr/>
        </p:nvSpPr>
        <p:spPr>
          <a:xfrm>
            <a:off x="562462" y="1506751"/>
            <a:ext cx="1817592" cy="247361"/>
          </a:xfrm>
          <a:prstGeom prst="rect">
            <a:avLst/>
          </a:prstGeom>
          <a:noFill/>
        </p:spPr>
        <p:txBody>
          <a:bodyPr wrap="square" lIns="0" tIns="0" rIns="0" bIns="0" rtlCol="0">
            <a:spAutoFit/>
          </a:bodyPr>
          <a:lstStyle/>
          <a:p>
            <a:pPr lvl="0">
              <a:defRPr/>
            </a:pPr>
            <a:r>
              <a:rPr lang="en-US" sz="1600" err="1">
                <a:solidFill>
                  <a:srgbClr val="50E6FF"/>
                </a:solidFill>
                <a:latin typeface="Segoe UI Semibold"/>
              </a:rPr>
              <a:t>Su</a:t>
            </a:r>
            <a:r>
              <a:rPr lang="en-US" sz="1600">
                <a:solidFill>
                  <a:srgbClr val="50E6FF"/>
                </a:solidFill>
                <a:latin typeface="Segoe UI Semibold"/>
              </a:rPr>
              <a:t> </a:t>
            </a:r>
            <a:r>
              <a:rPr lang="en-US" sz="1600" err="1">
                <a:solidFill>
                  <a:srgbClr val="50E6FF"/>
                </a:solidFill>
                <a:latin typeface="Segoe UI Semibold"/>
              </a:rPr>
              <a:t>organización</a:t>
            </a:r>
            <a:endParaRPr kumimoji="0" lang="en-US" sz="1600" b="0" i="0" u="none" strike="noStrike" kern="1200" cap="none" spc="0" normalizeH="0" baseline="0" noProof="0">
              <a:ln>
                <a:noFill/>
              </a:ln>
              <a:solidFill>
                <a:srgbClr val="50E6FF"/>
              </a:solidFill>
              <a:effectLst/>
              <a:uLnTx/>
              <a:uFillTx/>
              <a:latin typeface="Segoe UI Semibold"/>
              <a:ea typeface="+mn-ea"/>
              <a:cs typeface="+mn-cs"/>
            </a:endParaRPr>
          </a:p>
        </p:txBody>
      </p:sp>
      <p:grpSp>
        <p:nvGrpSpPr>
          <p:cNvPr id="11" name="Group 10" descr="Building Graphic">
            <a:extLst>
              <a:ext uri="{FF2B5EF4-FFF2-40B4-BE49-F238E27FC236}">
                <a16:creationId xmlns:a16="http://schemas.microsoft.com/office/drawing/2014/main" id="{7451B2AC-12C7-7BB8-45A5-478869EF1BCC}"/>
              </a:ext>
              <a:ext uri="{C183D7F6-B498-43B3-948B-1728B52AA6E4}">
                <adec:decorative xmlns:adec="http://schemas.microsoft.com/office/drawing/2017/decorative" val="0"/>
              </a:ext>
            </a:extLst>
          </p:cNvPr>
          <p:cNvGrpSpPr/>
          <p:nvPr/>
        </p:nvGrpSpPr>
        <p:grpSpPr>
          <a:xfrm>
            <a:off x="562462" y="2071209"/>
            <a:ext cx="2063363" cy="1836509"/>
            <a:chOff x="1266562" y="1502404"/>
            <a:chExt cx="2146327" cy="1910354"/>
          </a:xfrm>
        </p:grpSpPr>
        <p:grpSp>
          <p:nvGrpSpPr>
            <p:cNvPr id="13" name="Group 12">
              <a:extLst>
                <a:ext uri="{FF2B5EF4-FFF2-40B4-BE49-F238E27FC236}">
                  <a16:creationId xmlns:a16="http://schemas.microsoft.com/office/drawing/2014/main" id="{48AFAC5C-F5FC-3013-747C-F2E534E4CE42}"/>
                </a:ext>
              </a:extLst>
            </p:cNvPr>
            <p:cNvGrpSpPr/>
            <p:nvPr/>
          </p:nvGrpSpPr>
          <p:grpSpPr>
            <a:xfrm>
              <a:off x="1379785" y="1502404"/>
              <a:ext cx="621854" cy="621854"/>
              <a:chOff x="8022283" y="1432498"/>
              <a:chExt cx="554499" cy="554499"/>
            </a:xfrm>
          </p:grpSpPr>
          <p:sp>
            <p:nvSpPr>
              <p:cNvPr id="27" name="Rectangle: Rounded Corners 59">
                <a:extLst>
                  <a:ext uri="{FF2B5EF4-FFF2-40B4-BE49-F238E27FC236}">
                    <a16:creationId xmlns:a16="http://schemas.microsoft.com/office/drawing/2014/main" id="{85D3AFA7-3188-9BD7-6F2E-3124431EF976}"/>
                  </a:ext>
                </a:extLst>
              </p:cNvPr>
              <p:cNvSpPr/>
              <p:nvPr/>
            </p:nvSpPr>
            <p:spPr bwMode="auto">
              <a:xfrm>
                <a:off x="8022283" y="1432498"/>
                <a:ext cx="554499" cy="554499"/>
              </a:xfrm>
              <a:prstGeom prst="roundRect">
                <a:avLst>
                  <a:gd name="adj" fmla="val 9448"/>
                </a:avLst>
              </a:prstGeom>
              <a:gradFill>
                <a:gsLst>
                  <a:gs pos="0">
                    <a:schemeClr val="accent1"/>
                  </a:gs>
                  <a:gs pos="100000">
                    <a:schemeClr val="accent3"/>
                  </a:gs>
                </a:gsLst>
                <a:lin ang="2700000" scaled="0"/>
              </a:gradFill>
              <a:ln>
                <a:noFill/>
                <a:headEnd type="none" w="med" len="med"/>
                <a:tailEnd type="none" w="med" len="med"/>
              </a:ln>
              <a:effectLst>
                <a:outerShdw blurRad="101600" algn="ctr" rotWithShape="0">
                  <a:prstClr val="black">
                    <a:alpha val="3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28" name="Picture 2" descr="VMware Logo | evolution history and meaning, PNG">
                <a:extLst>
                  <a:ext uri="{FF2B5EF4-FFF2-40B4-BE49-F238E27FC236}">
                    <a16:creationId xmlns:a16="http://schemas.microsoft.com/office/drawing/2014/main" id="{C37DA68F-13D8-BB53-5040-ABCF871E6AA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070623" y="1559270"/>
                <a:ext cx="464756" cy="2788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FF80B8AB-AE40-629D-BBD8-E6EBF212B7E6}"/>
                </a:ext>
              </a:extLst>
            </p:cNvPr>
            <p:cNvGrpSpPr/>
            <p:nvPr/>
          </p:nvGrpSpPr>
          <p:grpSpPr>
            <a:xfrm>
              <a:off x="1266562" y="1804687"/>
              <a:ext cx="2146327" cy="1608071"/>
              <a:chOff x="663340" y="2226004"/>
              <a:chExt cx="2969346" cy="2224691"/>
            </a:xfrm>
          </p:grpSpPr>
          <p:sp>
            <p:nvSpPr>
              <p:cNvPr id="15" name="Rectangle: Rounded Corners 43">
                <a:extLst>
                  <a:ext uri="{FF2B5EF4-FFF2-40B4-BE49-F238E27FC236}">
                    <a16:creationId xmlns:a16="http://schemas.microsoft.com/office/drawing/2014/main" id="{9C7D0578-0F6F-B709-6CC4-C44A65592A8F}"/>
                  </a:ext>
                </a:extLst>
              </p:cNvPr>
              <p:cNvSpPr/>
              <p:nvPr/>
            </p:nvSpPr>
            <p:spPr bwMode="auto">
              <a:xfrm>
                <a:off x="663340" y="2226004"/>
                <a:ext cx="2969346" cy="2224691"/>
              </a:xfrm>
              <a:prstGeom prst="roundRect">
                <a:avLst/>
              </a:prstGeom>
              <a:solidFill>
                <a:schemeClr val="tx1"/>
              </a:solidFill>
              <a:ln w="38100">
                <a:solidFill>
                  <a:schemeClr val="accent1"/>
                </a:solidFill>
                <a:headEnd type="none" w="med" len="med"/>
                <a:tailEnd type="none" w="med" len="med"/>
              </a:ln>
              <a:effectLst>
                <a:outerShdw blurRad="381000" dist="304800" dir="8100000" algn="tr" rotWithShape="0">
                  <a:prstClr val="black">
                    <a:alpha val="20000"/>
                  </a:prstClr>
                </a:outerShdw>
              </a:effectLst>
              <a:scene3d>
                <a:camera prst="isometricTopUp"/>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16" name="Rectangle: Rounded Corners 44">
                <a:extLst>
                  <a:ext uri="{FF2B5EF4-FFF2-40B4-BE49-F238E27FC236}">
                    <a16:creationId xmlns:a16="http://schemas.microsoft.com/office/drawing/2014/main" id="{A932CF4F-4250-9EE6-4247-CDE3A48F1209}"/>
                  </a:ext>
                </a:extLst>
              </p:cNvPr>
              <p:cNvSpPr/>
              <p:nvPr/>
            </p:nvSpPr>
            <p:spPr bwMode="auto">
              <a:xfrm>
                <a:off x="892034" y="2401829"/>
                <a:ext cx="2499120" cy="1775818"/>
              </a:xfrm>
              <a:prstGeom prst="roundRect">
                <a:avLst/>
              </a:prstGeom>
              <a:solidFill>
                <a:schemeClr val="bg1">
                  <a:lumMod val="95000"/>
                </a:schemeClr>
              </a:solidFill>
              <a:ln>
                <a:noFill/>
                <a:headEnd type="none" w="med" len="med"/>
                <a:tailEnd type="none" w="med" len="med"/>
              </a:ln>
              <a:effectLst>
                <a:outerShdw blurRad="381000" dist="304800" dir="8100000" algn="tr" rotWithShape="0">
                  <a:prstClr val="black">
                    <a:alpha val="20000"/>
                  </a:prstClr>
                </a:outerShdw>
              </a:effectLst>
              <a:scene3d>
                <a:camera prst="isometricTopUp"/>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pic>
            <p:nvPicPr>
              <p:cNvPr id="17" name="Graphic 16">
                <a:extLst>
                  <a:ext uri="{FF2B5EF4-FFF2-40B4-BE49-F238E27FC236}">
                    <a16:creationId xmlns:a16="http://schemas.microsoft.com/office/drawing/2014/main" id="{1DAD4E11-C1A8-C785-3861-CBCF1592A0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75231" y="2668868"/>
                <a:ext cx="452713" cy="563131"/>
              </a:xfrm>
              <a:prstGeom prst="rect">
                <a:avLst/>
              </a:prstGeom>
            </p:spPr>
          </p:pic>
          <p:pic>
            <p:nvPicPr>
              <p:cNvPr id="18" name="Graphic 17">
                <a:extLst>
                  <a:ext uri="{FF2B5EF4-FFF2-40B4-BE49-F238E27FC236}">
                    <a16:creationId xmlns:a16="http://schemas.microsoft.com/office/drawing/2014/main" id="{8637F436-E8AA-038A-F9C5-DEC5F6F8C2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75231" y="2298966"/>
                <a:ext cx="452713" cy="563131"/>
              </a:xfrm>
              <a:prstGeom prst="rect">
                <a:avLst/>
              </a:prstGeom>
            </p:spPr>
          </p:pic>
          <p:pic>
            <p:nvPicPr>
              <p:cNvPr id="19" name="Graphic 18">
                <a:extLst>
                  <a:ext uri="{FF2B5EF4-FFF2-40B4-BE49-F238E27FC236}">
                    <a16:creationId xmlns:a16="http://schemas.microsoft.com/office/drawing/2014/main" id="{FC39DB66-B1B9-E218-4831-C136C41FF8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94046" y="2830554"/>
                <a:ext cx="452713" cy="563131"/>
              </a:xfrm>
              <a:prstGeom prst="rect">
                <a:avLst/>
              </a:prstGeom>
            </p:spPr>
          </p:pic>
          <p:pic>
            <p:nvPicPr>
              <p:cNvPr id="20" name="Graphic 19">
                <a:extLst>
                  <a:ext uri="{FF2B5EF4-FFF2-40B4-BE49-F238E27FC236}">
                    <a16:creationId xmlns:a16="http://schemas.microsoft.com/office/drawing/2014/main" id="{A9E75B00-8944-04AD-D711-014808C98B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94046" y="2460652"/>
                <a:ext cx="452713" cy="563131"/>
              </a:xfrm>
              <a:prstGeom prst="rect">
                <a:avLst/>
              </a:prstGeom>
            </p:spPr>
          </p:pic>
          <p:grpSp>
            <p:nvGrpSpPr>
              <p:cNvPr id="21" name="Group 20">
                <a:extLst>
                  <a:ext uri="{FF2B5EF4-FFF2-40B4-BE49-F238E27FC236}">
                    <a16:creationId xmlns:a16="http://schemas.microsoft.com/office/drawing/2014/main" id="{08C98B90-E4AF-499F-5274-79518C7B5CA8}"/>
                  </a:ext>
                </a:extLst>
              </p:cNvPr>
              <p:cNvGrpSpPr/>
              <p:nvPr/>
            </p:nvGrpSpPr>
            <p:grpSpPr>
              <a:xfrm>
                <a:off x="2188514" y="2297994"/>
                <a:ext cx="741515" cy="1095563"/>
                <a:chOff x="10585572" y="1551592"/>
                <a:chExt cx="741515" cy="1095563"/>
              </a:xfrm>
            </p:grpSpPr>
            <p:pic>
              <p:nvPicPr>
                <p:cNvPr id="23" name="Graphic 22">
                  <a:extLst>
                    <a:ext uri="{FF2B5EF4-FFF2-40B4-BE49-F238E27FC236}">
                      <a16:creationId xmlns:a16="http://schemas.microsoft.com/office/drawing/2014/main" id="{03893276-4C0C-2DF5-8CB0-3218FEBB07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71321" y="1920686"/>
                  <a:ext cx="455766" cy="566928"/>
                </a:xfrm>
                <a:prstGeom prst="rect">
                  <a:avLst/>
                </a:prstGeom>
              </p:spPr>
            </p:pic>
            <p:pic>
              <p:nvPicPr>
                <p:cNvPr id="24" name="Graphic 23">
                  <a:extLst>
                    <a:ext uri="{FF2B5EF4-FFF2-40B4-BE49-F238E27FC236}">
                      <a16:creationId xmlns:a16="http://schemas.microsoft.com/office/drawing/2014/main" id="{71A5C274-D5C1-CBD5-60E4-9A8C5946F6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71321" y="1551592"/>
                  <a:ext cx="455766" cy="566928"/>
                </a:xfrm>
                <a:prstGeom prst="rect">
                  <a:avLst/>
                </a:prstGeom>
              </p:spPr>
            </p:pic>
            <p:pic>
              <p:nvPicPr>
                <p:cNvPr id="25" name="Graphic 24">
                  <a:extLst>
                    <a:ext uri="{FF2B5EF4-FFF2-40B4-BE49-F238E27FC236}">
                      <a16:creationId xmlns:a16="http://schemas.microsoft.com/office/drawing/2014/main" id="{FA63C3A6-4181-6DBE-7994-B45EB8DBCC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85572" y="2080227"/>
                  <a:ext cx="455766" cy="566928"/>
                </a:xfrm>
                <a:prstGeom prst="rect">
                  <a:avLst/>
                </a:prstGeom>
              </p:spPr>
            </p:pic>
            <p:pic>
              <p:nvPicPr>
                <p:cNvPr id="26" name="Graphic 25">
                  <a:extLst>
                    <a:ext uri="{FF2B5EF4-FFF2-40B4-BE49-F238E27FC236}">
                      <a16:creationId xmlns:a16="http://schemas.microsoft.com/office/drawing/2014/main" id="{A9B75415-6DB5-AED0-77B3-BC45EC5C84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85572" y="1711133"/>
                  <a:ext cx="455766" cy="566928"/>
                </a:xfrm>
                <a:prstGeom prst="rect">
                  <a:avLst/>
                </a:prstGeom>
              </p:spPr>
            </p:pic>
          </p:grpSp>
          <p:pic>
            <p:nvPicPr>
              <p:cNvPr id="22" name="Graphic 21">
                <a:extLst>
                  <a:ext uri="{FF2B5EF4-FFF2-40B4-BE49-F238E27FC236}">
                    <a16:creationId xmlns:a16="http://schemas.microsoft.com/office/drawing/2014/main" id="{6527B773-4B0A-AEBF-7836-33C7E5FC24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3272" y="2392996"/>
                <a:ext cx="890070" cy="1349460"/>
              </a:xfrm>
              <a:prstGeom prst="rect">
                <a:avLst/>
              </a:prstGeom>
              <a:effectLst>
                <a:outerShdw blurRad="177800" dist="38100" dir="5400000" algn="t" rotWithShape="0">
                  <a:prstClr val="black">
                    <a:alpha val="20000"/>
                  </a:prstClr>
                </a:outerShdw>
              </a:effectLst>
            </p:spPr>
          </p:pic>
        </p:grpSp>
      </p:grpSp>
      <p:sp>
        <p:nvSpPr>
          <p:cNvPr id="9" name="Round Single Corner Rectangle 34">
            <a:extLst>
              <a:ext uri="{FF2B5EF4-FFF2-40B4-BE49-F238E27FC236}">
                <a16:creationId xmlns:a16="http://schemas.microsoft.com/office/drawing/2014/main" id="{FE4015B5-1619-1EB3-3241-DD2AF0BD9599}"/>
              </a:ext>
              <a:ext uri="{C183D7F6-B498-43B3-948B-1728B52AA6E4}">
                <adec:decorative xmlns:adec="http://schemas.microsoft.com/office/drawing/2017/decorative" val="1"/>
              </a:ext>
            </a:extLst>
          </p:cNvPr>
          <p:cNvSpPr/>
          <p:nvPr/>
        </p:nvSpPr>
        <p:spPr bwMode="auto">
          <a:xfrm flipH="1">
            <a:off x="2989742" y="1337860"/>
            <a:ext cx="4291095" cy="638825"/>
          </a:xfrm>
          <a:prstGeom prst="round1Rect">
            <a:avLst>
              <a:gd name="adj" fmla="val 13716"/>
            </a:avLst>
          </a:prstGeom>
          <a:gradFill>
            <a:gsLst>
              <a:gs pos="99000">
                <a:schemeClr val="accent1">
                  <a:lumMod val="50000"/>
                </a:schemeClr>
              </a:gs>
              <a:gs pos="0">
                <a:schemeClr val="accent1"/>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63" name="Text Placeholder 8">
            <a:extLst>
              <a:ext uri="{FF2B5EF4-FFF2-40B4-BE49-F238E27FC236}">
                <a16:creationId xmlns:a16="http://schemas.microsoft.com/office/drawing/2014/main" id="{1D42F11D-5C1E-63D4-2810-F1CAFA4F98C7}"/>
              </a:ext>
            </a:extLst>
          </p:cNvPr>
          <p:cNvSpPr txBox="1">
            <a:spLocks/>
          </p:cNvSpPr>
          <p:nvPr/>
        </p:nvSpPr>
        <p:spPr>
          <a:xfrm>
            <a:off x="2910084" y="1477642"/>
            <a:ext cx="4261633" cy="52826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defTabSz="951004">
              <a:spcBef>
                <a:spcPct val="0"/>
              </a:spcBef>
              <a:spcAft>
                <a:spcPct val="0"/>
              </a:spcAft>
              <a:buSzTx/>
              <a:buNone/>
              <a:defRPr/>
            </a:pPr>
            <a:r>
              <a:rPr lang="en-US" sz="1600" kern="0" err="1">
                <a:solidFill>
                  <a:srgbClr val="FFFFFF"/>
                </a:solidFill>
                <a:latin typeface="Segoe UI Semibold"/>
              </a:rPr>
              <a:t>Migrar</a:t>
            </a:r>
            <a:r>
              <a:rPr lang="en-US" sz="1600" kern="0">
                <a:solidFill>
                  <a:srgbClr val="FFFFFF"/>
                </a:solidFill>
                <a:latin typeface="Segoe UI Semibold"/>
              </a:rPr>
              <a:t> VMware "</a:t>
            </a:r>
            <a:r>
              <a:rPr lang="en-US" sz="1600" kern="0" err="1">
                <a:solidFill>
                  <a:srgbClr val="FFFFFF"/>
                </a:solidFill>
                <a:latin typeface="Segoe UI Semibold"/>
              </a:rPr>
              <a:t>tal</a:t>
            </a:r>
            <a:r>
              <a:rPr lang="en-US" sz="1600" kern="0">
                <a:solidFill>
                  <a:srgbClr val="FFFFFF"/>
                </a:solidFill>
                <a:latin typeface="Segoe UI Semibold"/>
              </a:rPr>
              <a:t> </a:t>
            </a:r>
            <a:r>
              <a:rPr lang="en-US" sz="1600" kern="0" err="1">
                <a:solidFill>
                  <a:srgbClr val="FFFFFF"/>
                </a:solidFill>
                <a:latin typeface="Segoe UI Semibold"/>
              </a:rPr>
              <a:t>cual</a:t>
            </a:r>
            <a:r>
              <a:rPr lang="en-US" sz="1600" kern="0">
                <a:solidFill>
                  <a:srgbClr val="FFFFFF"/>
                </a:solidFill>
                <a:latin typeface="Segoe UI Semibold"/>
              </a:rPr>
              <a:t>"</a:t>
            </a:r>
            <a:endParaRPr kumimoji="0" lang="en-US" sz="16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83" name="TextBox 82">
            <a:extLst>
              <a:ext uri="{FF2B5EF4-FFF2-40B4-BE49-F238E27FC236}">
                <a16:creationId xmlns:a16="http://schemas.microsoft.com/office/drawing/2014/main" id="{C0664C10-5504-DCD3-FFB8-5B59D23B1B50}"/>
              </a:ext>
            </a:extLst>
          </p:cNvPr>
          <p:cNvSpPr txBox="1"/>
          <p:nvPr/>
        </p:nvSpPr>
        <p:spPr>
          <a:xfrm>
            <a:off x="3567303" y="2174913"/>
            <a:ext cx="3280423" cy="1328569"/>
          </a:xfrm>
          <a:prstGeom prst="rect">
            <a:avLst/>
          </a:prstGeom>
          <a:noFill/>
        </p:spPr>
        <p:txBody>
          <a:bodyPr wrap="square">
            <a:spAutoFit/>
          </a:bodyPr>
          <a:lstStyle/>
          <a:p>
            <a:pPr marL="201168" lvl="0" indent="-182880">
              <a:spcAft>
                <a:spcPts val="1000"/>
              </a:spcAft>
              <a:buSzPct val="80000"/>
              <a:buFont typeface="Arial" panose="020B0604020202020204" pitchFamily="34" charset="0"/>
              <a:buChar char="•"/>
              <a:defRPr/>
            </a:pPr>
            <a:r>
              <a:rPr lang="es-ES" sz="1200">
                <a:solidFill>
                  <a:srgbClr val="50E6FF"/>
                </a:solidFill>
                <a:latin typeface="Segoe UI" panose="020B0502040204020203" pitchFamily="34" charset="0"/>
                <a:cs typeface="Segoe UI" panose="020B0502040204020203" pitchFamily="34" charset="0"/>
              </a:rPr>
              <a:t>Conserve las habilidades de VMware</a:t>
            </a:r>
            <a:r>
              <a:rPr kumimoji="0" lang="en-US" sz="1200" b="0"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 </a:t>
            </a:r>
            <a:r>
              <a:rPr lang="en-US" sz="1200" err="1">
                <a:solidFill>
                  <a:srgbClr val="FFFFFF"/>
                </a:solidFill>
                <a:latin typeface="Segoe UI" panose="020B0502040204020203" pitchFamily="34" charset="0"/>
                <a:cs typeface="Segoe UI" panose="020B0502040204020203" pitchFamily="34" charset="0"/>
              </a:rPr>
              <a:t>Utillaje</a:t>
            </a:r>
            <a:r>
              <a:rPr lang="en-US" sz="1200">
                <a:solidFill>
                  <a:srgbClr val="FFFFFF"/>
                </a:solidFill>
                <a:latin typeface="Segoe UI" panose="020B0502040204020203" pitchFamily="34" charset="0"/>
                <a:cs typeface="Segoe UI" panose="020B0502040204020203" pitchFamily="34" charset="0"/>
              </a:rPr>
              <a:t> familiar</a:t>
            </a:r>
            <a:endPar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marL="201168" lvl="0" indent="-182880">
              <a:spcAft>
                <a:spcPts val="1000"/>
              </a:spcAft>
              <a:buSzPct val="80000"/>
              <a:buFont typeface="Arial" panose="020B0604020202020204" pitchFamily="34" charset="0"/>
              <a:buChar char="•"/>
              <a:defRPr/>
            </a:pPr>
            <a:r>
              <a:rPr lang="es-ES" sz="1200">
                <a:solidFill>
                  <a:srgbClr val="50E6FF"/>
                </a:solidFill>
                <a:latin typeface="Segoe UI" panose="020B0502040204020203" pitchFamily="34" charset="0"/>
                <a:cs typeface="Segoe UI" panose="020B0502040204020203" pitchFamily="34" charset="0"/>
              </a:rPr>
              <a:t>Migración rápida/salida del centro de datos</a:t>
            </a:r>
            <a:r>
              <a:rPr kumimoji="0" lang="en-US" sz="1200" b="0"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 </a:t>
            </a:r>
            <a:br>
              <a:rPr kumimoji="0" lang="en-US" sz="1200" b="0"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br>
            <a:r>
              <a:rPr lang="es-ES" sz="1200">
                <a:solidFill>
                  <a:srgbClr val="FFFFFF"/>
                </a:solidFill>
                <a:latin typeface="Segoe UI" panose="020B0502040204020203" pitchFamily="34" charset="0"/>
                <a:cs typeface="Segoe UI" panose="020B0502040204020203" pitchFamily="34" charset="0"/>
              </a:rPr>
              <a:t>No se requieren modificaciones en la aplicación</a:t>
            </a:r>
            <a:endPar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cxnSp>
        <p:nvCxnSpPr>
          <p:cNvPr id="30" name="Straight Connector 29">
            <a:extLst>
              <a:ext uri="{FF2B5EF4-FFF2-40B4-BE49-F238E27FC236}">
                <a16:creationId xmlns:a16="http://schemas.microsoft.com/office/drawing/2014/main" id="{453F81A3-AEB7-B0A6-E7D9-BA6E7E10E32C}"/>
              </a:ext>
              <a:ext uri="{C183D7F6-B498-43B3-948B-1728B52AA6E4}">
                <adec:decorative xmlns:adec="http://schemas.microsoft.com/office/drawing/2017/decorative" val="1"/>
              </a:ext>
            </a:extLst>
          </p:cNvPr>
          <p:cNvCxnSpPr>
            <a:cxnSpLocks/>
          </p:cNvCxnSpPr>
          <p:nvPr/>
        </p:nvCxnSpPr>
        <p:spPr>
          <a:xfrm>
            <a:off x="3190101" y="3173126"/>
            <a:ext cx="3827282" cy="0"/>
          </a:xfrm>
          <a:prstGeom prst="line">
            <a:avLst/>
          </a:prstGeom>
          <a:ln w="6350">
            <a:solidFill>
              <a:schemeClr val="accent3">
                <a:alpha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0" name="Text Placeholder 15">
            <a:extLst>
              <a:ext uri="{FF2B5EF4-FFF2-40B4-BE49-F238E27FC236}">
                <a16:creationId xmlns:a16="http://schemas.microsoft.com/office/drawing/2014/main" id="{311F766F-D2E5-F6D9-2704-CA6823E21127}"/>
              </a:ext>
            </a:extLst>
          </p:cNvPr>
          <p:cNvSpPr txBox="1">
            <a:spLocks/>
          </p:cNvSpPr>
          <p:nvPr/>
        </p:nvSpPr>
        <p:spPr>
          <a:xfrm>
            <a:off x="3567302" y="3408060"/>
            <a:ext cx="3540255" cy="103901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01168" lvl="0" indent="-182880" defTabSz="914400">
              <a:spcBef>
                <a:spcPts val="0"/>
              </a:spcBef>
              <a:spcAft>
                <a:spcPts val="1000"/>
              </a:spcAft>
              <a:buSzPct val="80000"/>
              <a:buFont typeface="Arial" panose="020B0604020202020204" pitchFamily="34" charset="0"/>
              <a:buChar char="•"/>
              <a:defRPr/>
            </a:pPr>
            <a:r>
              <a:rPr lang="es-ES" sz="1200">
                <a:solidFill>
                  <a:srgbClr val="50E6FF"/>
                </a:solidFill>
                <a:latin typeface="Segoe UI" panose="020B0502040204020203" pitchFamily="34" charset="0"/>
              </a:rPr>
              <a:t>Uso de la pila de tecnología de VMware en Azure</a:t>
            </a:r>
            <a:r>
              <a:rPr kumimoji="0" lang="en-US" sz="1200" b="0"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 </a:t>
            </a:r>
            <a:r>
              <a:rPr lang="es-ES" sz="1200">
                <a:solidFill>
                  <a:srgbClr val="FFFFFF"/>
                </a:solidFill>
                <a:latin typeface="Segoe UI" panose="020B0502040204020203" pitchFamily="34" charset="0"/>
              </a:rPr>
              <a:t>para la simetría con las instalaciones</a:t>
            </a:r>
            <a:endPar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marL="201168" lvl="0" indent="-182880" defTabSz="914400">
              <a:spcBef>
                <a:spcPts val="0"/>
              </a:spcBef>
              <a:spcAft>
                <a:spcPts val="1000"/>
              </a:spcAft>
              <a:buSzPct val="80000"/>
              <a:buFont typeface="Arial" panose="020B0604020202020204" pitchFamily="34" charset="0"/>
              <a:buChar char="•"/>
              <a:defRPr/>
            </a:pPr>
            <a:r>
              <a:rPr lang="es-ES" sz="1200">
                <a:solidFill>
                  <a:srgbClr val="50E6FF"/>
                </a:solidFill>
                <a:latin typeface="Segoe UI" panose="020B0502040204020203" pitchFamily="34" charset="0"/>
              </a:rPr>
              <a:t>Licencias de suscripción de VMware incluidas</a:t>
            </a:r>
            <a:r>
              <a:rPr kumimoji="0" lang="en-US" sz="1200" b="0"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a:t>
            </a:r>
            <a:br>
              <a:rPr kumimoji="0" lang="en-US" sz="1200" b="0"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br>
            <a:r>
              <a:rPr lang="es-ES" sz="1200">
                <a:solidFill>
                  <a:srgbClr val="FFFFFF"/>
                </a:solidFill>
                <a:latin typeface="Segoe UI" panose="020B0502040204020203" pitchFamily="34" charset="0"/>
              </a:rPr>
              <a:t>No se requiere licencia local</a:t>
            </a:r>
            <a:endPar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69" name="TextBox 68">
            <a:extLst>
              <a:ext uri="{FF2B5EF4-FFF2-40B4-BE49-F238E27FC236}">
                <a16:creationId xmlns:a16="http://schemas.microsoft.com/office/drawing/2014/main" id="{1B731A64-BF68-BFDC-E0BC-4CE94A39EC66}"/>
              </a:ext>
            </a:extLst>
          </p:cNvPr>
          <p:cNvSpPr txBox="1"/>
          <p:nvPr/>
        </p:nvSpPr>
        <p:spPr>
          <a:xfrm>
            <a:off x="3701558" y="5036139"/>
            <a:ext cx="2701606" cy="215444"/>
          </a:xfrm>
          <a:prstGeom prst="rect">
            <a:avLst/>
          </a:prstGeom>
          <a:noFill/>
        </p:spPr>
        <p:txBody>
          <a:bodyPr wrap="square" lIns="0" tIns="0" rIns="0" bIns="0" rtlCol="0">
            <a:spAutoFit/>
          </a:bodyPr>
          <a:lstStyle/>
          <a:p>
            <a:pPr lvl="0" algn="ctr" defTabSz="914296">
              <a:spcAft>
                <a:spcPts val="600"/>
              </a:spcAft>
              <a:defRPr/>
            </a:pPr>
            <a:r>
              <a:rPr lang="en-US" sz="1400" kern="0">
                <a:solidFill>
                  <a:srgbClr val="FFFFFF"/>
                </a:solidFill>
                <a:cs typeface="Segoe UI" panose="020B0502040204020203" pitchFamily="34" charset="0"/>
              </a:rPr>
              <a:t>Azure VMware Solution (AVS)</a:t>
            </a:r>
            <a:endParaRPr kumimoji="0" lang="en-US" sz="1400" b="0" i="0" u="none" strike="noStrike" kern="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5" name="Rectangle 4">
            <a:extLst>
              <a:ext uri="{FF2B5EF4-FFF2-40B4-BE49-F238E27FC236}">
                <a16:creationId xmlns:a16="http://schemas.microsoft.com/office/drawing/2014/main" id="{D6C73AFC-F08C-A608-F218-DD0E1183D57B}"/>
              </a:ext>
              <a:ext uri="{C183D7F6-B498-43B3-948B-1728B52AA6E4}">
                <adec:decorative xmlns:adec="http://schemas.microsoft.com/office/drawing/2017/decorative" val="1"/>
              </a:ext>
            </a:extLst>
          </p:cNvPr>
          <p:cNvSpPr/>
          <p:nvPr/>
        </p:nvSpPr>
        <p:spPr>
          <a:xfrm>
            <a:off x="2994976" y="1976685"/>
            <a:ext cx="4498303" cy="3626378"/>
          </a:xfrm>
          <a:prstGeom prst="rect">
            <a:avLst/>
          </a:prstGeom>
          <a:solidFill>
            <a:schemeClr val="bg1">
              <a:alpha val="11968"/>
            </a:schemeClr>
          </a:solidFill>
          <a:ln w="15875">
            <a:solidFill>
              <a:schemeClr val="bg1">
                <a:alpha val="741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6" name="Rectangle 5">
            <a:extLst>
              <a:ext uri="{FF2B5EF4-FFF2-40B4-BE49-F238E27FC236}">
                <a16:creationId xmlns:a16="http://schemas.microsoft.com/office/drawing/2014/main" id="{FF239F6C-CF9F-948E-9591-0C0B02A86774}"/>
              </a:ext>
              <a:ext uri="{C183D7F6-B498-43B3-948B-1728B52AA6E4}">
                <adec:decorative xmlns:adec="http://schemas.microsoft.com/office/drawing/2017/decorative" val="1"/>
              </a:ext>
            </a:extLst>
          </p:cNvPr>
          <p:cNvSpPr/>
          <p:nvPr/>
        </p:nvSpPr>
        <p:spPr>
          <a:xfrm flipV="1">
            <a:off x="3016490" y="4673673"/>
            <a:ext cx="4414838" cy="955343"/>
          </a:xfrm>
          <a:prstGeom prst="rect">
            <a:avLst/>
          </a:prstGeom>
          <a:solidFill>
            <a:schemeClr val="bg1">
              <a:alpha val="8205"/>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31" name="Group 30">
            <a:extLst>
              <a:ext uri="{FF2B5EF4-FFF2-40B4-BE49-F238E27FC236}">
                <a16:creationId xmlns:a16="http://schemas.microsoft.com/office/drawing/2014/main" id="{E1BEF488-EEA0-1B9C-E61B-3C392C7A54D7}"/>
              </a:ext>
              <a:ext uri="{C183D7F6-B498-43B3-948B-1728B52AA6E4}">
                <adec:decorative xmlns:adec="http://schemas.microsoft.com/office/drawing/2017/decorative" val="1"/>
              </a:ext>
            </a:extLst>
          </p:cNvPr>
          <p:cNvGrpSpPr/>
          <p:nvPr/>
        </p:nvGrpSpPr>
        <p:grpSpPr>
          <a:xfrm>
            <a:off x="6731211" y="2306577"/>
            <a:ext cx="1032498" cy="778799"/>
            <a:chOff x="7552642" y="1572819"/>
            <a:chExt cx="2199699" cy="1659203"/>
          </a:xfrm>
        </p:grpSpPr>
        <p:sp>
          <p:nvSpPr>
            <p:cNvPr id="32" name="Rectangle: Rounded Corners 65">
              <a:extLst>
                <a:ext uri="{FF2B5EF4-FFF2-40B4-BE49-F238E27FC236}">
                  <a16:creationId xmlns:a16="http://schemas.microsoft.com/office/drawing/2014/main" id="{5867D3A3-A2DD-B136-C188-48F5A84134E2}"/>
                </a:ext>
              </a:extLst>
            </p:cNvPr>
            <p:cNvSpPr/>
            <p:nvPr/>
          </p:nvSpPr>
          <p:spPr bwMode="auto">
            <a:xfrm>
              <a:off x="7552642" y="1686101"/>
              <a:ext cx="2175586" cy="1545921"/>
            </a:xfrm>
            <a:prstGeom prst="roundRect">
              <a:avLst/>
            </a:prstGeom>
            <a:gradFill>
              <a:gsLst>
                <a:gs pos="0">
                  <a:schemeClr val="accent3"/>
                </a:gs>
                <a:gs pos="81000">
                  <a:schemeClr val="accent1"/>
                </a:gs>
              </a:gsLst>
              <a:lin ang="2700000" scaled="0"/>
            </a:gradFill>
            <a:ln>
              <a:noFill/>
              <a:headEnd type="none" w="med" len="med"/>
              <a:tailEnd type="none" w="med" len="med"/>
            </a:ln>
            <a:effectLst>
              <a:outerShdw blurRad="381000" dist="304800" dir="8100000" algn="tr" rotWithShape="0">
                <a:prstClr val="black">
                  <a:alpha val="20000"/>
                </a:prstClr>
              </a:outerShdw>
            </a:effectLst>
            <a:scene3d>
              <a:camera prst="isometricTopUp"/>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33" name="Graphic 32">
              <a:extLst>
                <a:ext uri="{FF2B5EF4-FFF2-40B4-BE49-F238E27FC236}">
                  <a16:creationId xmlns:a16="http://schemas.microsoft.com/office/drawing/2014/main" id="{53E0B370-8C67-6E96-4630-4D22B888D35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49439" y="1678648"/>
              <a:ext cx="1085073" cy="998266"/>
            </a:xfrm>
            <a:prstGeom prst="rect">
              <a:avLst/>
            </a:prstGeom>
            <a:effectLst>
              <a:outerShdw blurRad="190500" dist="152400" dir="5400000" algn="t" rotWithShape="0">
                <a:schemeClr val="tx2">
                  <a:alpha val="21000"/>
                </a:schemeClr>
              </a:outerShdw>
            </a:effectLst>
          </p:spPr>
        </p:pic>
        <p:grpSp>
          <p:nvGrpSpPr>
            <p:cNvPr id="40" name="Group 39">
              <a:extLst>
                <a:ext uri="{FF2B5EF4-FFF2-40B4-BE49-F238E27FC236}">
                  <a16:creationId xmlns:a16="http://schemas.microsoft.com/office/drawing/2014/main" id="{A0E6A74F-8959-FC5E-772D-A572F8128886}"/>
                </a:ext>
              </a:extLst>
            </p:cNvPr>
            <p:cNvGrpSpPr/>
            <p:nvPr/>
          </p:nvGrpSpPr>
          <p:grpSpPr>
            <a:xfrm>
              <a:off x="9110399" y="1572819"/>
              <a:ext cx="641942" cy="641942"/>
              <a:chOff x="9072146" y="3549365"/>
              <a:chExt cx="1053495" cy="1053495"/>
            </a:xfrm>
          </p:grpSpPr>
          <p:sp>
            <p:nvSpPr>
              <p:cNvPr id="41" name="Rectangle: Rounded Corners 69">
                <a:extLst>
                  <a:ext uri="{FF2B5EF4-FFF2-40B4-BE49-F238E27FC236}">
                    <a16:creationId xmlns:a16="http://schemas.microsoft.com/office/drawing/2014/main" id="{FFCF5ED1-727B-3DAD-035E-EA7D262EFADA}"/>
                  </a:ext>
                </a:extLst>
              </p:cNvPr>
              <p:cNvSpPr/>
              <p:nvPr/>
            </p:nvSpPr>
            <p:spPr bwMode="auto">
              <a:xfrm>
                <a:off x="9072146" y="3549365"/>
                <a:ext cx="1053495" cy="1053495"/>
              </a:xfrm>
              <a:prstGeom prst="roundRect">
                <a:avLst>
                  <a:gd name="adj" fmla="val 9448"/>
                </a:avLst>
              </a:prstGeom>
              <a:solidFill>
                <a:schemeClr val="bg1"/>
              </a:solidFill>
              <a:ln>
                <a:noFill/>
                <a:headEnd type="none" w="med" len="med"/>
                <a:tailEnd type="none" w="med" len="med"/>
              </a:ln>
              <a:effectLst>
                <a:outerShdw blurRad="101600" algn="ctr" rotWithShape="0">
                  <a:prstClr val="black">
                    <a:alpha val="3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42" name="Picture 2" descr="Microsoft unveils a clean logo for the Azure product">
                <a:extLst>
                  <a:ext uri="{FF2B5EF4-FFF2-40B4-BE49-F238E27FC236}">
                    <a16:creationId xmlns:a16="http://schemas.microsoft.com/office/drawing/2014/main" id="{9CB2AC11-E697-B90F-D9FF-71DE689D164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0244" r="20244"/>
              <a:stretch/>
            </p:blipFill>
            <p:spPr bwMode="auto">
              <a:xfrm>
                <a:off x="9225582" y="3709889"/>
                <a:ext cx="766717" cy="72470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 name="Round Single Corner Rectangle 26">
            <a:extLst>
              <a:ext uri="{FF2B5EF4-FFF2-40B4-BE49-F238E27FC236}">
                <a16:creationId xmlns:a16="http://schemas.microsoft.com/office/drawing/2014/main" id="{ECEA7BEB-915E-8522-EB13-60795B0600B7}"/>
              </a:ext>
              <a:ext uri="{C183D7F6-B498-43B3-948B-1728B52AA6E4}">
                <adec:decorative xmlns:adec="http://schemas.microsoft.com/office/drawing/2017/decorative" val="1"/>
              </a:ext>
            </a:extLst>
          </p:cNvPr>
          <p:cNvSpPr/>
          <p:nvPr/>
        </p:nvSpPr>
        <p:spPr bwMode="auto">
          <a:xfrm>
            <a:off x="7251375" y="1337860"/>
            <a:ext cx="4441807" cy="638825"/>
          </a:xfrm>
          <a:prstGeom prst="round1Rect">
            <a:avLst>
              <a:gd name="adj" fmla="val 13716"/>
            </a:avLst>
          </a:prstGeom>
          <a:gradFill>
            <a:gsLst>
              <a:gs pos="99000">
                <a:schemeClr val="accent1">
                  <a:lumMod val="50000"/>
                </a:schemeClr>
              </a:gs>
              <a:gs pos="0">
                <a:schemeClr val="accent1"/>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84" name="Text Placeholder 9">
            <a:extLst>
              <a:ext uri="{FF2B5EF4-FFF2-40B4-BE49-F238E27FC236}">
                <a16:creationId xmlns:a16="http://schemas.microsoft.com/office/drawing/2014/main" id="{06B2839F-ACA5-52CF-5173-921BBDED85F0}"/>
              </a:ext>
            </a:extLst>
          </p:cNvPr>
          <p:cNvSpPr txBox="1">
            <a:spLocks/>
          </p:cNvSpPr>
          <p:nvPr/>
        </p:nvSpPr>
        <p:spPr>
          <a:xfrm>
            <a:off x="7613051" y="1479719"/>
            <a:ext cx="3469879" cy="44444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defTabSz="951004">
              <a:spcBef>
                <a:spcPct val="0"/>
              </a:spcBef>
              <a:spcAft>
                <a:spcPct val="0"/>
              </a:spcAft>
              <a:buSzTx/>
              <a:buNone/>
              <a:defRPr/>
            </a:pPr>
            <a:r>
              <a:rPr lang="en-US" sz="1600" kern="0" err="1">
                <a:solidFill>
                  <a:srgbClr val="FFFFFF"/>
                </a:solidFill>
                <a:latin typeface="Segoe UI Semibold"/>
              </a:rPr>
              <a:t>Modernización</a:t>
            </a:r>
            <a:r>
              <a:rPr lang="en-US" sz="1600" kern="0">
                <a:solidFill>
                  <a:srgbClr val="FFFFFF"/>
                </a:solidFill>
                <a:latin typeface="Segoe UI Semibold"/>
              </a:rPr>
              <a:t> a Azure </a:t>
            </a:r>
            <a:r>
              <a:rPr lang="en-US" sz="1600" kern="0" err="1">
                <a:solidFill>
                  <a:srgbClr val="FFFFFF"/>
                </a:solidFill>
                <a:latin typeface="Segoe UI Semibold"/>
              </a:rPr>
              <a:t>nativo</a:t>
            </a:r>
            <a:endParaRPr kumimoji="0" lang="en-US" sz="16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87" name="TextBox 86">
            <a:extLst>
              <a:ext uri="{FF2B5EF4-FFF2-40B4-BE49-F238E27FC236}">
                <a16:creationId xmlns:a16="http://schemas.microsoft.com/office/drawing/2014/main" id="{683E738A-C832-C3F3-6F11-9D3A2738487C}"/>
              </a:ext>
            </a:extLst>
          </p:cNvPr>
          <p:cNvSpPr txBox="1"/>
          <p:nvPr/>
        </p:nvSpPr>
        <p:spPr>
          <a:xfrm>
            <a:off x="8087643" y="2173978"/>
            <a:ext cx="3174523" cy="1131079"/>
          </a:xfrm>
          <a:prstGeom prst="rect">
            <a:avLst/>
          </a:prstGeom>
          <a:noFill/>
        </p:spPr>
        <p:txBody>
          <a:bodyPr wrap="square">
            <a:spAutoFit/>
          </a:bodyPr>
          <a:lstStyle/>
          <a:p>
            <a:pPr marL="137160" lvl="0" indent="-137160">
              <a:spcAft>
                <a:spcPts val="900"/>
              </a:spcAft>
              <a:buFont typeface="Wingdings" panose="05000000000000000000" pitchFamily="2" charset="2"/>
              <a:buChar char=""/>
              <a:defRPr/>
            </a:pPr>
            <a:r>
              <a:rPr lang="es-ES" sz="1200">
                <a:solidFill>
                  <a:srgbClr val="50E6FF"/>
                </a:solidFill>
                <a:latin typeface="Segoe UI" panose="020B0502040204020203" pitchFamily="34" charset="0"/>
                <a:cs typeface="Segoe UI" panose="020B0502040204020203" pitchFamily="34" charset="0"/>
              </a:rPr>
              <a:t>Aproveche las habilidades de Azure y la nube
Modernice con servicios flexibles de </a:t>
            </a:r>
            <a:r>
              <a:rPr lang="es-ES" sz="1200">
                <a:solidFill>
                  <a:schemeClr val="bg1"/>
                </a:solidFill>
                <a:latin typeface="Segoe UI" panose="020B0502040204020203" pitchFamily="34" charset="0"/>
                <a:cs typeface="Segoe UI" panose="020B0502040204020203" pitchFamily="34" charset="0"/>
              </a:rPr>
              <a:t>IaaS y PaaS </a:t>
            </a:r>
            <a:r>
              <a:rPr lang="es-ES" sz="1200">
                <a:solidFill>
                  <a:srgbClr val="50E6FF"/>
                </a:solidFill>
                <a:latin typeface="Segoe UI" panose="020B0502040204020203" pitchFamily="34" charset="0"/>
                <a:cs typeface="Segoe UI" panose="020B0502040204020203" pitchFamily="34" charset="0"/>
              </a:rPr>
              <a:t>(p. ej. Azure Virtual Desktop, Base de datos SQL)</a:t>
            </a:r>
            <a:endPar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cxnSp>
        <p:nvCxnSpPr>
          <p:cNvPr id="51" name="Straight Connector 50">
            <a:extLst>
              <a:ext uri="{FF2B5EF4-FFF2-40B4-BE49-F238E27FC236}">
                <a16:creationId xmlns:a16="http://schemas.microsoft.com/office/drawing/2014/main" id="{69A3D5CE-796A-646E-A0E0-24BDF055851E}"/>
              </a:ext>
              <a:ext uri="{C183D7F6-B498-43B3-948B-1728B52AA6E4}">
                <adec:decorative xmlns:adec="http://schemas.microsoft.com/office/drawing/2017/decorative" val="1"/>
              </a:ext>
            </a:extLst>
          </p:cNvPr>
          <p:cNvCxnSpPr>
            <a:cxnSpLocks/>
          </p:cNvCxnSpPr>
          <p:nvPr/>
        </p:nvCxnSpPr>
        <p:spPr>
          <a:xfrm>
            <a:off x="7620586" y="3173126"/>
            <a:ext cx="3827282" cy="0"/>
          </a:xfrm>
          <a:prstGeom prst="line">
            <a:avLst/>
          </a:prstGeom>
          <a:ln w="6350">
            <a:solidFill>
              <a:schemeClr val="accent3">
                <a:alpha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6" name="Text Placeholder 15">
            <a:extLst>
              <a:ext uri="{FF2B5EF4-FFF2-40B4-BE49-F238E27FC236}">
                <a16:creationId xmlns:a16="http://schemas.microsoft.com/office/drawing/2014/main" id="{FEAD96BD-297D-2895-9975-147FF4E48117}"/>
              </a:ext>
            </a:extLst>
          </p:cNvPr>
          <p:cNvSpPr txBox="1">
            <a:spLocks/>
          </p:cNvSpPr>
          <p:nvPr/>
        </p:nvSpPr>
        <p:spPr>
          <a:xfrm>
            <a:off x="8087644" y="3422945"/>
            <a:ext cx="2780700" cy="127192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7160" lvl="0" indent="-137160" defTabSz="914400">
              <a:spcBef>
                <a:spcPts val="0"/>
              </a:spcBef>
              <a:spcAft>
                <a:spcPts val="900"/>
              </a:spcAft>
              <a:buSzTx/>
              <a:defRPr/>
            </a:pPr>
            <a:r>
              <a:rPr lang="es-ES" sz="1200">
                <a:solidFill>
                  <a:srgbClr val="50E6FF"/>
                </a:solidFill>
                <a:latin typeface="Segoe UI" panose="020B0502040204020203" pitchFamily="34" charset="0"/>
              </a:rPr>
              <a:t>Cambie a la infraestructura de proceso, almacenamiento y redes de Azure
No se requieren licencias de VMware</a:t>
            </a:r>
            <a:endParaRPr kumimoji="0" lang="en-US" sz="1200" b="0"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endParaRPr>
          </a:p>
        </p:txBody>
      </p:sp>
      <p:sp>
        <p:nvSpPr>
          <p:cNvPr id="85" name="TextBox 84">
            <a:extLst>
              <a:ext uri="{FF2B5EF4-FFF2-40B4-BE49-F238E27FC236}">
                <a16:creationId xmlns:a16="http://schemas.microsoft.com/office/drawing/2014/main" id="{44DEF577-3BC3-2DC3-6AFC-52ED70F256FD}"/>
              </a:ext>
            </a:extLst>
          </p:cNvPr>
          <p:cNvSpPr txBox="1"/>
          <p:nvPr/>
        </p:nvSpPr>
        <p:spPr>
          <a:xfrm>
            <a:off x="8087644" y="5061737"/>
            <a:ext cx="2701606" cy="215444"/>
          </a:xfrm>
          <a:prstGeom prst="rect">
            <a:avLst/>
          </a:prstGeom>
          <a:noFill/>
        </p:spPr>
        <p:txBody>
          <a:bodyPr wrap="square" lIns="0" tIns="0" rIns="0" bIns="0" rtlCol="0">
            <a:spAutoFit/>
          </a:bodyPr>
          <a:lstStyle/>
          <a:p>
            <a:pPr lvl="0" algn="ctr" defTabSz="914296">
              <a:spcAft>
                <a:spcPts val="600"/>
              </a:spcAft>
              <a:defRPr/>
            </a:pPr>
            <a:r>
              <a:rPr lang="es-ES" sz="1400" kern="0">
                <a:solidFill>
                  <a:srgbClr val="FFFFFF"/>
                </a:solidFill>
                <a:cs typeface="Segoe UI" panose="020B0502040204020203" pitchFamily="34" charset="0"/>
              </a:rPr>
              <a:t>IaaS y PaaS de Azure</a:t>
            </a:r>
            <a:endParaRPr kumimoji="0" lang="en-US" sz="1400" b="0" i="0" u="none" strike="noStrike" kern="0" cap="none" spc="0" normalizeH="0" baseline="0" noProof="0">
              <a:ln>
                <a:noFill/>
              </a:ln>
              <a:solidFill>
                <a:srgbClr val="FFFFFF"/>
              </a:solidFill>
              <a:effectLst/>
              <a:uLnTx/>
              <a:uFillTx/>
              <a:latin typeface="Segoe UI"/>
              <a:ea typeface="+mn-ea"/>
              <a:cs typeface="Segoe UI" panose="020B0502040204020203" pitchFamily="34" charset="0"/>
            </a:endParaRPr>
          </a:p>
        </p:txBody>
      </p:sp>
      <p:sp>
        <p:nvSpPr>
          <p:cNvPr id="4" name="Rectangle 3">
            <a:extLst>
              <a:ext uri="{FF2B5EF4-FFF2-40B4-BE49-F238E27FC236}">
                <a16:creationId xmlns:a16="http://schemas.microsoft.com/office/drawing/2014/main" id="{B0BB14F5-45D1-4315-EEBE-2AC1C83663F2}"/>
              </a:ext>
              <a:ext uri="{C183D7F6-B498-43B3-948B-1728B52AA6E4}">
                <adec:decorative xmlns:adec="http://schemas.microsoft.com/office/drawing/2017/decorative" val="1"/>
              </a:ext>
            </a:extLst>
          </p:cNvPr>
          <p:cNvSpPr/>
          <p:nvPr/>
        </p:nvSpPr>
        <p:spPr>
          <a:xfrm>
            <a:off x="7473711" y="1953382"/>
            <a:ext cx="4199682" cy="3640079"/>
          </a:xfrm>
          <a:prstGeom prst="rect">
            <a:avLst/>
          </a:prstGeom>
          <a:solidFill>
            <a:schemeClr val="bg1">
              <a:alpha val="11968"/>
            </a:schemeClr>
          </a:solidFill>
          <a:ln w="15875">
            <a:solidFill>
              <a:schemeClr val="bg1">
                <a:alpha val="741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3" name="Rectangle 2">
            <a:extLst>
              <a:ext uri="{FF2B5EF4-FFF2-40B4-BE49-F238E27FC236}">
                <a16:creationId xmlns:a16="http://schemas.microsoft.com/office/drawing/2014/main" id="{0AFBD050-9030-E51D-E1FF-2522EB22AC97}"/>
              </a:ext>
              <a:ext uri="{C183D7F6-B498-43B3-948B-1728B52AA6E4}">
                <adec:decorative xmlns:adec="http://schemas.microsoft.com/office/drawing/2017/decorative" val="1"/>
              </a:ext>
            </a:extLst>
          </p:cNvPr>
          <p:cNvSpPr/>
          <p:nvPr/>
        </p:nvSpPr>
        <p:spPr>
          <a:xfrm flipV="1">
            <a:off x="7431328" y="4668302"/>
            <a:ext cx="4261633" cy="951555"/>
          </a:xfrm>
          <a:prstGeom prst="rect">
            <a:avLst/>
          </a:prstGeom>
          <a:solidFill>
            <a:schemeClr val="bg1">
              <a:alpha val="8205"/>
            </a:schemeClr>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cxnSp>
        <p:nvCxnSpPr>
          <p:cNvPr id="29" name="Straight Connector 28">
            <a:extLst>
              <a:ext uri="{FF2B5EF4-FFF2-40B4-BE49-F238E27FC236}">
                <a16:creationId xmlns:a16="http://schemas.microsoft.com/office/drawing/2014/main" id="{781AC63D-F783-3566-0775-EA52658026C3}"/>
              </a:ext>
              <a:ext uri="{C183D7F6-B498-43B3-948B-1728B52AA6E4}">
                <adec:decorative xmlns:adec="http://schemas.microsoft.com/office/drawing/2017/decorative" val="1"/>
              </a:ext>
            </a:extLst>
          </p:cNvPr>
          <p:cNvCxnSpPr>
            <a:cxnSpLocks/>
          </p:cNvCxnSpPr>
          <p:nvPr/>
        </p:nvCxnSpPr>
        <p:spPr>
          <a:xfrm>
            <a:off x="3617920" y="6098907"/>
            <a:ext cx="7516614" cy="0"/>
          </a:xfrm>
          <a:prstGeom prst="line">
            <a:avLst/>
          </a:prstGeom>
          <a:ln w="15875">
            <a:solidFill>
              <a:schemeClr val="bg1"/>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8" name="Text Placeholder 18">
            <a:extLst>
              <a:ext uri="{FF2B5EF4-FFF2-40B4-BE49-F238E27FC236}">
                <a16:creationId xmlns:a16="http://schemas.microsoft.com/office/drawing/2014/main" id="{9140C716-54D3-21FD-2EDA-73706F46FF1F}"/>
              </a:ext>
            </a:extLst>
          </p:cNvPr>
          <p:cNvSpPr txBox="1">
            <a:spLocks/>
          </p:cNvSpPr>
          <p:nvPr/>
        </p:nvSpPr>
        <p:spPr>
          <a:xfrm>
            <a:off x="5438759" y="5834502"/>
            <a:ext cx="3625232" cy="470503"/>
          </a:xfrm>
          <a:prstGeom prst="rect">
            <a:avLst/>
          </a:prstGeom>
          <a:solidFill>
            <a:schemeClr val="tx1"/>
          </a:solidFill>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defTabSz="914400">
              <a:spcBef>
                <a:spcPts val="0"/>
              </a:spcBef>
              <a:buSzTx/>
              <a:buNone/>
              <a:defRPr/>
            </a:pPr>
            <a:r>
              <a:rPr lang="en-US" sz="1400" err="1">
                <a:solidFill>
                  <a:srgbClr val="50E6FF"/>
                </a:solidFill>
                <a:latin typeface="Segoe UI Semibold"/>
              </a:rPr>
              <a:t>Modernice</a:t>
            </a:r>
            <a:r>
              <a:rPr lang="en-US" sz="1400">
                <a:solidFill>
                  <a:srgbClr val="50E6FF"/>
                </a:solidFill>
                <a:latin typeface="Segoe UI Semibold"/>
              </a:rPr>
              <a:t> a </a:t>
            </a:r>
            <a:r>
              <a:rPr lang="en-US" sz="1400" err="1">
                <a:solidFill>
                  <a:srgbClr val="50E6FF"/>
                </a:solidFill>
                <a:latin typeface="Segoe UI Semibold"/>
              </a:rPr>
              <a:t>su</a:t>
            </a:r>
            <a:r>
              <a:rPr lang="en-US" sz="1400">
                <a:solidFill>
                  <a:srgbClr val="50E6FF"/>
                </a:solidFill>
                <a:latin typeface="Segoe UI Semibold"/>
              </a:rPr>
              <a:t> </a:t>
            </a:r>
            <a:r>
              <a:rPr lang="en-US" sz="1400" err="1">
                <a:solidFill>
                  <a:srgbClr val="50E6FF"/>
                </a:solidFill>
                <a:latin typeface="Segoe UI Semibold"/>
              </a:rPr>
              <a:t>medida</a:t>
            </a:r>
            <a:endParaRPr lang="en-US" sz="1400">
              <a:solidFill>
                <a:srgbClr val="50E6FF"/>
              </a:solidFill>
              <a:latin typeface="Segoe UI Semibold"/>
            </a:endParaRPr>
          </a:p>
          <a:p>
            <a:pPr marL="0" lvl="0" indent="0" algn="ctr" defTabSz="914400">
              <a:spcBef>
                <a:spcPts val="0"/>
              </a:spcBef>
              <a:buSzTx/>
              <a:buNone/>
              <a:defRPr/>
            </a:pPr>
            <a:r>
              <a:rPr lang="es-ES" sz="1400">
                <a:solidFill>
                  <a:prstClr val="white"/>
                </a:solidFill>
                <a:ea typeface="Segoe UI" pitchFamily="34" charset="0"/>
              </a:rPr>
              <a:t>Innove en cualquier lugar con un desarrollo, operaciones y seguridad coherentes</a:t>
            </a:r>
            <a:endParaRPr kumimoji="0" lang="en-US" sz="1400" b="0" i="0" u="none" strike="noStrike" kern="1200" cap="none" spc="0" normalizeH="0" baseline="0" noProof="0">
              <a:ln>
                <a:noFill/>
              </a:ln>
              <a:solidFill>
                <a:prstClr val="white"/>
              </a:solidFill>
              <a:effectLst/>
              <a:uLnTx/>
              <a:uFillTx/>
              <a:latin typeface="Segoe UI Semibold"/>
              <a:ea typeface="Segoe UI" pitchFamily="34" charset="0"/>
              <a:cs typeface="Segoe UI" panose="020B0502040204020203" pitchFamily="34" charset="0"/>
            </a:endParaRPr>
          </a:p>
        </p:txBody>
      </p:sp>
    </p:spTree>
    <p:extLst>
      <p:ext uri="{BB962C8B-B14F-4D97-AF65-F5344CB8AC3E}">
        <p14:creationId xmlns:p14="http://schemas.microsoft.com/office/powerpoint/2010/main" val="300196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500"/>
                                        <p:tgtEl>
                                          <p:spTgt spid="6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500"/>
                                        <p:tgtEl>
                                          <p:spTgt spid="8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nodeType="withEffect">
                                  <p:stCondLst>
                                    <p:cond delay="50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84"/>
                                        </p:tgtEl>
                                        <p:attrNameLst>
                                          <p:attrName>style.visibility</p:attrName>
                                        </p:attrNameLst>
                                      </p:cBhvr>
                                      <p:to>
                                        <p:strVal val="visible"/>
                                      </p:to>
                                    </p:set>
                                    <p:animEffect transition="in" filter="fade">
                                      <p:cBhvr>
                                        <p:cTn id="48" dur="500"/>
                                        <p:tgtEl>
                                          <p:spTgt spid="84"/>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85"/>
                                        </p:tgtEl>
                                        <p:attrNameLst>
                                          <p:attrName>style.visibility</p:attrName>
                                        </p:attrNameLst>
                                      </p:cBhvr>
                                      <p:to>
                                        <p:strVal val="visible"/>
                                      </p:to>
                                    </p:set>
                                    <p:animEffect transition="in" filter="fade">
                                      <p:cBhvr>
                                        <p:cTn id="51" dur="500"/>
                                        <p:tgtEl>
                                          <p:spTgt spid="85"/>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500"/>
                                        <p:tgtEl>
                                          <p:spTgt spid="86"/>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87"/>
                                        </p:tgtEl>
                                        <p:attrNameLst>
                                          <p:attrName>style.visibility</p:attrName>
                                        </p:attrNameLst>
                                      </p:cBhvr>
                                      <p:to>
                                        <p:strVal val="visible"/>
                                      </p:to>
                                    </p:set>
                                    <p:animEffect transition="in" filter="fade">
                                      <p:cBhvr>
                                        <p:cTn id="57" dur="500"/>
                                        <p:tgtEl>
                                          <p:spTgt spid="87"/>
                                        </p:tgtEl>
                                      </p:cBhvr>
                                    </p:animEffect>
                                  </p:childTnLst>
                                </p:cTn>
                              </p:par>
                              <p:par>
                                <p:cTn id="58" presetID="16" presetClass="entr" presetSubtype="37"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barn(outVertical)">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3" grpId="0"/>
      <p:bldP spid="83" grpId="0"/>
      <p:bldP spid="80" grpId="0"/>
      <p:bldP spid="69" grpId="0"/>
      <p:bldP spid="5" grpId="0" animBg="1"/>
      <p:bldP spid="6" grpId="0" animBg="1"/>
      <p:bldP spid="10" grpId="0" animBg="1"/>
      <p:bldP spid="84" grpId="0"/>
      <p:bldP spid="87" grpId="0"/>
      <p:bldP spid="86" grpId="0"/>
      <p:bldP spid="85" grpId="0"/>
      <p:bldP spid="4"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961524E2-DF20-17DD-237B-E6872A3AF541}"/>
              </a:ext>
            </a:extLst>
          </p:cNvPr>
          <p:cNvSpPr>
            <a:spLocks noGrp="1"/>
          </p:cNvSpPr>
          <p:nvPr>
            <p:ph type="title"/>
          </p:nvPr>
        </p:nvSpPr>
        <p:spPr/>
        <p:txBody>
          <a:bodyPr/>
          <a:lstStyle/>
          <a:p>
            <a:r>
              <a:rPr lang="es-ES" sz="2600"/>
              <a:t>Optimice los costos de licencias y obtenga precios predecibles en Azure</a:t>
            </a:r>
            <a:endParaRPr lang="en-US" sz="2600"/>
          </a:p>
        </p:txBody>
      </p:sp>
      <p:grpSp>
        <p:nvGrpSpPr>
          <p:cNvPr id="3" name="Group 2">
            <a:extLst>
              <a:ext uri="{FF2B5EF4-FFF2-40B4-BE49-F238E27FC236}">
                <a16:creationId xmlns:a16="http://schemas.microsoft.com/office/drawing/2014/main" id="{86C0B0ED-0791-D9F0-DB01-23582BB0F39B}"/>
              </a:ext>
              <a:ext uri="{C183D7F6-B498-43B3-948B-1728B52AA6E4}">
                <adec:decorative xmlns:adec="http://schemas.microsoft.com/office/drawing/2017/decorative" val="1"/>
              </a:ext>
            </a:extLst>
          </p:cNvPr>
          <p:cNvGrpSpPr/>
          <p:nvPr/>
        </p:nvGrpSpPr>
        <p:grpSpPr>
          <a:xfrm>
            <a:off x="568036" y="1280117"/>
            <a:ext cx="11125147" cy="638825"/>
            <a:chOff x="525322" y="1590946"/>
            <a:chExt cx="7891321" cy="638825"/>
          </a:xfrm>
        </p:grpSpPr>
        <p:sp>
          <p:nvSpPr>
            <p:cNvPr id="4" name="Round Single Corner Rectangle 34">
              <a:extLst>
                <a:ext uri="{FF2B5EF4-FFF2-40B4-BE49-F238E27FC236}">
                  <a16:creationId xmlns:a16="http://schemas.microsoft.com/office/drawing/2014/main" id="{D63D9DDC-B88A-9C1A-856D-794643E7C8DB}"/>
                </a:ext>
              </a:extLst>
            </p:cNvPr>
            <p:cNvSpPr/>
            <p:nvPr/>
          </p:nvSpPr>
          <p:spPr bwMode="auto">
            <a:xfrm flipH="1">
              <a:off x="525322" y="1590946"/>
              <a:ext cx="3953550" cy="638825"/>
            </a:xfrm>
            <a:prstGeom prst="round1Rect">
              <a:avLst>
                <a:gd name="adj" fmla="val 13716"/>
              </a:avLst>
            </a:prstGeom>
            <a:gradFill>
              <a:gsLst>
                <a:gs pos="100000">
                  <a:schemeClr val="accent2"/>
                </a:gs>
                <a:gs pos="0">
                  <a:schemeClr val="accent1"/>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 name="Round Single Corner Rectangle 26">
              <a:extLst>
                <a:ext uri="{FF2B5EF4-FFF2-40B4-BE49-F238E27FC236}">
                  <a16:creationId xmlns:a16="http://schemas.microsoft.com/office/drawing/2014/main" id="{3F17533A-9ED5-72A3-1374-3D230417785F}"/>
                </a:ext>
              </a:extLst>
            </p:cNvPr>
            <p:cNvSpPr/>
            <p:nvPr/>
          </p:nvSpPr>
          <p:spPr bwMode="auto">
            <a:xfrm>
              <a:off x="4478872" y="1590946"/>
              <a:ext cx="3937771" cy="638825"/>
            </a:xfrm>
            <a:prstGeom prst="round1Rect">
              <a:avLst>
                <a:gd name="adj" fmla="val 13716"/>
              </a:avLst>
            </a:prstGeom>
            <a:gradFill>
              <a:gsLst>
                <a:gs pos="100000">
                  <a:schemeClr val="accent2"/>
                </a:gs>
                <a:gs pos="0">
                  <a:schemeClr val="accent1"/>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cxnSp>
        <p:nvCxnSpPr>
          <p:cNvPr id="6" name="Straight Connector 5">
            <a:extLst>
              <a:ext uri="{FF2B5EF4-FFF2-40B4-BE49-F238E27FC236}">
                <a16:creationId xmlns:a16="http://schemas.microsoft.com/office/drawing/2014/main" id="{F0F82CA2-F9C5-A87B-BCE7-E6F6640947D9}"/>
              </a:ext>
              <a:ext uri="{C183D7F6-B498-43B3-948B-1728B52AA6E4}">
                <adec:decorative xmlns:adec="http://schemas.microsoft.com/office/drawing/2017/decorative" val="1"/>
              </a:ext>
            </a:extLst>
          </p:cNvPr>
          <p:cNvCxnSpPr>
            <a:cxnSpLocks/>
          </p:cNvCxnSpPr>
          <p:nvPr/>
        </p:nvCxnSpPr>
        <p:spPr>
          <a:xfrm>
            <a:off x="4369148" y="2006741"/>
            <a:ext cx="0" cy="4592089"/>
          </a:xfrm>
          <a:prstGeom prst="line">
            <a:avLst/>
          </a:prstGeom>
          <a:ln w="3175">
            <a:solidFill>
              <a:schemeClr val="bg1">
                <a:alpha val="49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473879F-C066-7A2A-0F3F-62219AC676C8}"/>
              </a:ext>
              <a:ext uri="{C183D7F6-B498-43B3-948B-1728B52AA6E4}">
                <adec:decorative xmlns:adec="http://schemas.microsoft.com/office/drawing/2017/decorative" val="1"/>
              </a:ext>
            </a:extLst>
          </p:cNvPr>
          <p:cNvCxnSpPr>
            <a:cxnSpLocks/>
          </p:cNvCxnSpPr>
          <p:nvPr/>
        </p:nvCxnSpPr>
        <p:spPr>
          <a:xfrm>
            <a:off x="8110077" y="2006741"/>
            <a:ext cx="0" cy="4629330"/>
          </a:xfrm>
          <a:prstGeom prst="line">
            <a:avLst/>
          </a:prstGeom>
          <a:ln w="3175">
            <a:solidFill>
              <a:schemeClr val="bg1">
                <a:alpha val="49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000ECCB-BB65-9BE9-D16F-6330BBF9A640}"/>
              </a:ext>
              <a:ext uri="{C183D7F6-B498-43B3-948B-1728B52AA6E4}">
                <adec:decorative xmlns:adec="http://schemas.microsoft.com/office/drawing/2017/decorative" val="1"/>
              </a:ext>
            </a:extLst>
          </p:cNvPr>
          <p:cNvSpPr/>
          <p:nvPr/>
        </p:nvSpPr>
        <p:spPr bwMode="auto">
          <a:xfrm>
            <a:off x="4230262" y="1466538"/>
            <a:ext cx="277772" cy="277772"/>
          </a:xfrm>
          <a:prstGeom prst="ellipse">
            <a:avLst/>
          </a:prstGeom>
          <a:noFill/>
          <a:ln w="19050" cap="flat" cmpd="sng" algn="ctr">
            <a:noFill/>
            <a:prstDash val="solid"/>
          </a:ln>
          <a:effectLst>
            <a:outerShdw blurRad="254000" dist="50800" dir="2700000" sx="101000" sy="101000" algn="tl" rotWithShape="0">
              <a:prstClr val="black">
                <a:alpha val="17000"/>
              </a:prstClr>
            </a:outerShdw>
          </a:effectLst>
        </p:spPr>
        <p:txBody>
          <a:bodyPr rot="0" spcFirstLastPara="0" vertOverflow="overflow" horzOverflow="overflow" vert="horz" wrap="square" lIns="0" tIns="62183" rIns="0" bIns="137160" numCol="1" spcCol="0" rtlCol="0" fromWordArt="0" anchor="ctr" anchorCtr="0" forceAA="0" compatLnSpc="1">
            <a:prstTxWarp prst="textNoShape">
              <a:avLst/>
            </a:prstTxWarp>
            <a:noAutofit/>
          </a:bodyPr>
          <a:lstStyle/>
          <a:p>
            <a:pPr marL="0" marR="0" lvl="0" indent="0" algn="ctr" defTabSz="1243265"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a:ln>
                  <a:noFill/>
                </a:ln>
                <a:gradFill>
                  <a:gsLst>
                    <a:gs pos="40075">
                      <a:srgbClr val="FFFFFF"/>
                    </a:gs>
                    <a:gs pos="30000">
                      <a:srgbClr val="FFFFFF"/>
                    </a:gs>
                  </a:gsLst>
                  <a:lin ang="5400000" scaled="0"/>
                </a:gradFill>
                <a:effectLst/>
                <a:uLnTx/>
                <a:uFillTx/>
                <a:latin typeface="Segoe UI Light" panose="020B0502040204020203" pitchFamily="34" charset="0"/>
                <a:ea typeface="+mn-ea"/>
                <a:cs typeface="Segoe UI Light" panose="020B0502040204020203" pitchFamily="34" charset="0"/>
              </a:rPr>
              <a:t>+</a:t>
            </a:r>
          </a:p>
        </p:txBody>
      </p:sp>
      <p:sp>
        <p:nvSpPr>
          <p:cNvPr id="11" name="Oval 10">
            <a:extLst>
              <a:ext uri="{FF2B5EF4-FFF2-40B4-BE49-F238E27FC236}">
                <a16:creationId xmlns:a16="http://schemas.microsoft.com/office/drawing/2014/main" id="{584B2759-7407-3FB8-8396-066ED961A8D1}"/>
              </a:ext>
              <a:ext uri="{C183D7F6-B498-43B3-948B-1728B52AA6E4}">
                <adec:decorative xmlns:adec="http://schemas.microsoft.com/office/drawing/2017/decorative" val="1"/>
              </a:ext>
            </a:extLst>
          </p:cNvPr>
          <p:cNvSpPr/>
          <p:nvPr/>
        </p:nvSpPr>
        <p:spPr bwMode="auto">
          <a:xfrm>
            <a:off x="7971191" y="1466538"/>
            <a:ext cx="277772" cy="277772"/>
          </a:xfrm>
          <a:prstGeom prst="ellipse">
            <a:avLst/>
          </a:prstGeom>
          <a:noFill/>
          <a:ln w="19050" cap="flat" cmpd="sng" algn="ctr">
            <a:noFill/>
            <a:prstDash val="solid"/>
          </a:ln>
          <a:effectLst>
            <a:outerShdw blurRad="254000" dist="50800" dir="2700000" sx="101000" sy="101000" algn="tl" rotWithShape="0">
              <a:prstClr val="black">
                <a:alpha val="17000"/>
              </a:prstClr>
            </a:outerShdw>
          </a:effectLst>
        </p:spPr>
        <p:txBody>
          <a:bodyPr rot="0" spcFirstLastPara="0" vertOverflow="overflow" horzOverflow="overflow" vert="horz" wrap="square" lIns="0" tIns="62183" rIns="0" bIns="137160" numCol="1" spcCol="0" rtlCol="0" fromWordArt="0" anchor="ctr" anchorCtr="0" forceAA="0" compatLnSpc="1">
            <a:prstTxWarp prst="textNoShape">
              <a:avLst/>
            </a:prstTxWarp>
            <a:noAutofit/>
          </a:bodyPr>
          <a:lstStyle/>
          <a:p>
            <a:pPr marL="0" marR="0" lvl="0" indent="0" algn="ctr" defTabSz="1243265"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a:ln>
                  <a:noFill/>
                </a:ln>
                <a:gradFill>
                  <a:gsLst>
                    <a:gs pos="40075">
                      <a:srgbClr val="FFFFFF"/>
                    </a:gs>
                    <a:gs pos="30000">
                      <a:srgbClr val="FFFFFF"/>
                    </a:gs>
                  </a:gsLst>
                  <a:lin ang="5400000" scaled="0"/>
                </a:gradFill>
                <a:effectLst/>
                <a:uLnTx/>
                <a:uFillTx/>
                <a:latin typeface="Segoe UI Light" panose="020B0502040204020203" pitchFamily="34" charset="0"/>
                <a:ea typeface="+mn-ea"/>
                <a:cs typeface="Segoe UI Light" panose="020B0502040204020203" pitchFamily="34" charset="0"/>
              </a:rPr>
              <a:t>+</a:t>
            </a:r>
          </a:p>
        </p:txBody>
      </p:sp>
      <p:cxnSp>
        <p:nvCxnSpPr>
          <p:cNvPr id="16" name="Straight Connector 15">
            <a:extLst>
              <a:ext uri="{FF2B5EF4-FFF2-40B4-BE49-F238E27FC236}">
                <a16:creationId xmlns:a16="http://schemas.microsoft.com/office/drawing/2014/main" id="{4F687996-4316-1AEB-7FAE-8FCE597C1BC4}"/>
              </a:ext>
              <a:ext uri="{C183D7F6-B498-43B3-948B-1728B52AA6E4}">
                <adec:decorative xmlns:adec="http://schemas.microsoft.com/office/drawing/2017/decorative" val="1"/>
              </a:ext>
            </a:extLst>
          </p:cNvPr>
          <p:cNvCxnSpPr>
            <a:cxnSpLocks/>
          </p:cNvCxnSpPr>
          <p:nvPr/>
        </p:nvCxnSpPr>
        <p:spPr>
          <a:xfrm flipH="1">
            <a:off x="5206867" y="3443992"/>
            <a:ext cx="2222313" cy="0"/>
          </a:xfrm>
          <a:prstGeom prst="line">
            <a:avLst/>
          </a:prstGeom>
          <a:ln w="6350">
            <a:solidFill>
              <a:schemeClr val="accent3">
                <a:alpha val="36556"/>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B36BA5-4534-F80C-E455-695ADE9F41BB}"/>
              </a:ext>
              <a:ext uri="{C183D7F6-B498-43B3-948B-1728B52AA6E4}">
                <adec:decorative xmlns:adec="http://schemas.microsoft.com/office/drawing/2017/decorative" val="1"/>
              </a:ext>
            </a:extLst>
          </p:cNvPr>
          <p:cNvCxnSpPr>
            <a:cxnSpLocks/>
          </p:cNvCxnSpPr>
          <p:nvPr/>
        </p:nvCxnSpPr>
        <p:spPr>
          <a:xfrm flipH="1">
            <a:off x="1331370" y="3051391"/>
            <a:ext cx="946966" cy="0"/>
          </a:xfrm>
          <a:prstGeom prst="line">
            <a:avLst/>
          </a:prstGeom>
          <a:ln w="6350">
            <a:solidFill>
              <a:schemeClr val="accent3">
                <a:alpha val="36556"/>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443F2E4-0094-54FF-EF4D-F0E4B1D6DFAF}"/>
              </a:ext>
              <a:ext uri="{C183D7F6-B498-43B3-948B-1728B52AA6E4}">
                <adec:decorative xmlns:adec="http://schemas.microsoft.com/office/drawing/2017/decorative" val="1"/>
              </a:ext>
            </a:extLst>
          </p:cNvPr>
          <p:cNvCxnSpPr>
            <a:cxnSpLocks/>
          </p:cNvCxnSpPr>
          <p:nvPr/>
        </p:nvCxnSpPr>
        <p:spPr>
          <a:xfrm flipH="1">
            <a:off x="2606717" y="3051391"/>
            <a:ext cx="946966" cy="0"/>
          </a:xfrm>
          <a:prstGeom prst="line">
            <a:avLst/>
          </a:prstGeom>
          <a:ln w="6350">
            <a:solidFill>
              <a:schemeClr val="accent3">
                <a:alpha val="36556"/>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E926311-D867-AAC9-34EE-403E255271C5}"/>
              </a:ext>
              <a:ext uri="{C183D7F6-B498-43B3-948B-1728B52AA6E4}">
                <adec:decorative xmlns:adec="http://schemas.microsoft.com/office/drawing/2017/decorative" val="1"/>
              </a:ext>
            </a:extLst>
          </p:cNvPr>
          <p:cNvCxnSpPr>
            <a:cxnSpLocks/>
          </p:cNvCxnSpPr>
          <p:nvPr/>
        </p:nvCxnSpPr>
        <p:spPr>
          <a:xfrm flipH="1">
            <a:off x="5206867" y="5239647"/>
            <a:ext cx="2222313" cy="0"/>
          </a:xfrm>
          <a:prstGeom prst="line">
            <a:avLst/>
          </a:prstGeom>
          <a:ln w="6350">
            <a:solidFill>
              <a:schemeClr val="accent3">
                <a:alpha val="36556"/>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E643B6E3-446E-9E01-6867-F1DDF2ED3AE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828" y="5375290"/>
            <a:ext cx="519084" cy="519084"/>
          </a:xfrm>
          <a:prstGeom prst="rect">
            <a:avLst/>
          </a:prstGeom>
        </p:spPr>
      </p:pic>
      <p:grpSp>
        <p:nvGrpSpPr>
          <p:cNvPr id="26" name="Group 25">
            <a:extLst>
              <a:ext uri="{FF2B5EF4-FFF2-40B4-BE49-F238E27FC236}">
                <a16:creationId xmlns:a16="http://schemas.microsoft.com/office/drawing/2014/main" id="{6FA8A9C4-3E9A-0708-A19B-159ECA5FFC13}"/>
              </a:ext>
              <a:ext uri="{C183D7F6-B498-43B3-948B-1728B52AA6E4}">
                <adec:decorative xmlns:adec="http://schemas.microsoft.com/office/drawing/2017/decorative" val="1"/>
              </a:ext>
            </a:extLst>
          </p:cNvPr>
          <p:cNvGrpSpPr/>
          <p:nvPr/>
        </p:nvGrpSpPr>
        <p:grpSpPr>
          <a:xfrm>
            <a:off x="781047" y="5057775"/>
            <a:ext cx="3149602" cy="1126888"/>
            <a:chOff x="781047" y="5057775"/>
            <a:chExt cx="3149602" cy="1126888"/>
          </a:xfrm>
        </p:grpSpPr>
        <p:sp>
          <p:nvSpPr>
            <p:cNvPr id="27" name="Rectangle: Top Corners Rounded 57">
              <a:extLst>
                <a:ext uri="{FF2B5EF4-FFF2-40B4-BE49-F238E27FC236}">
                  <a16:creationId xmlns:a16="http://schemas.microsoft.com/office/drawing/2014/main" id="{322BAC4E-6596-EE47-9199-C25C3BBDDA90}"/>
                </a:ext>
                <a:ext uri="{C183D7F6-B498-43B3-948B-1728B52AA6E4}">
                  <adec:decorative xmlns:adec="http://schemas.microsoft.com/office/drawing/2017/decorative" val="1"/>
                </a:ext>
              </a:extLst>
            </p:cNvPr>
            <p:cNvSpPr/>
            <p:nvPr/>
          </p:nvSpPr>
          <p:spPr bwMode="auto">
            <a:xfrm rot="10800000">
              <a:off x="787400" y="5151356"/>
              <a:ext cx="3136206" cy="1033307"/>
            </a:xfrm>
            <a:prstGeom prst="round2SameRect">
              <a:avLst>
                <a:gd name="adj1" fmla="val 1581"/>
                <a:gd name="adj2" fmla="val 0"/>
              </a:avLst>
            </a:prstGeom>
            <a:noFill/>
            <a:ln w="12700" cap="sq">
              <a:solidFill>
                <a:schemeClr val="accent3"/>
              </a:solidFill>
              <a:prstDash val="solid"/>
              <a:miter lim="800000"/>
              <a:headEnd/>
              <a:tailEnd/>
            </a:ln>
            <a:effectLst>
              <a:outerShdw blurRad="63500" sx="101000" sy="101000" algn="ctr" rotWithShape="0">
                <a:prstClr val="black">
                  <a:alpha val="10000"/>
                </a:prstClr>
              </a:outerShdw>
            </a:effectLst>
          </p:spPr>
          <p:txBody>
            <a:bodyPr vert="horz" wrap="square" lIns="89629" tIns="44815" rIns="89629" bIns="44815" numCol="1" anchor="t" anchorCtr="0" compatLnSpc="1">
              <a:prstTxWarp prst="textNoShape">
                <a:avLst/>
              </a:prstTxWarp>
            </a:bodyPr>
            <a:lstStyle/>
            <a:p>
              <a:pPr marL="0" marR="0" lvl="0" indent="0" algn="l" defTabSz="91429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ectangle: Top Corners Rounded 57">
              <a:extLst>
                <a:ext uri="{FF2B5EF4-FFF2-40B4-BE49-F238E27FC236}">
                  <a16:creationId xmlns:a16="http://schemas.microsoft.com/office/drawing/2014/main" id="{ABE208C8-190F-B752-C816-704AE91F5FB1}"/>
                </a:ext>
                <a:ext uri="{C183D7F6-B498-43B3-948B-1728B52AA6E4}">
                  <adec:decorative xmlns:adec="http://schemas.microsoft.com/office/drawing/2017/decorative" val="1"/>
                </a:ext>
              </a:extLst>
            </p:cNvPr>
            <p:cNvSpPr/>
            <p:nvPr/>
          </p:nvSpPr>
          <p:spPr bwMode="auto">
            <a:xfrm rot="10800000" flipV="1">
              <a:off x="781047" y="5057775"/>
              <a:ext cx="3149602" cy="87821"/>
            </a:xfrm>
            <a:prstGeom prst="round2SameRect">
              <a:avLst>
                <a:gd name="adj1" fmla="val 1581"/>
                <a:gd name="adj2" fmla="val 0"/>
              </a:avLst>
            </a:prstGeom>
            <a:gradFill flip="none" rotWithShape="1">
              <a:gsLst>
                <a:gs pos="0">
                  <a:schemeClr val="accent1"/>
                </a:gs>
                <a:gs pos="100000">
                  <a:schemeClr val="accent3"/>
                </a:gs>
              </a:gsLst>
              <a:lin ang="5400000" scaled="1"/>
              <a:tileRect/>
            </a:gradFill>
            <a:ln w="12700" cap="sq">
              <a:noFill/>
              <a:prstDash val="solid"/>
              <a:miter lim="800000"/>
              <a:headEnd/>
              <a:tailEnd/>
            </a:ln>
            <a:effectLst>
              <a:outerShdw blurRad="63500" sx="101000" sy="101000" algn="ctr" rotWithShape="0">
                <a:prstClr val="black">
                  <a:alpha val="10000"/>
                </a:prstClr>
              </a:outerShdw>
            </a:effectLst>
          </p:spPr>
          <p:txBody>
            <a:bodyPr vert="horz" wrap="square" lIns="89629" tIns="44815" rIns="89629" bIns="44815" numCol="1" anchor="t" anchorCtr="0" compatLnSpc="1">
              <a:prstTxWarp prst="textNoShape">
                <a:avLst/>
              </a:prstTxWarp>
            </a:bodyPr>
            <a:lstStyle/>
            <a:p>
              <a:pPr marL="0" marR="0" lvl="0" indent="0" algn="l" defTabSz="91429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sp>
        <p:nvSpPr>
          <p:cNvPr id="31" name="Rectangle 30">
            <a:extLst>
              <a:ext uri="{FF2B5EF4-FFF2-40B4-BE49-F238E27FC236}">
                <a16:creationId xmlns:a16="http://schemas.microsoft.com/office/drawing/2014/main" id="{B4F3FD9C-CE8C-7A05-24A9-BE2EC24BE26F}"/>
              </a:ext>
            </a:extLst>
          </p:cNvPr>
          <p:cNvSpPr/>
          <p:nvPr/>
        </p:nvSpPr>
        <p:spPr bwMode="auto">
          <a:xfrm>
            <a:off x="1438839" y="1201922"/>
            <a:ext cx="2598546" cy="798746"/>
          </a:xfrm>
          <a:prstGeom prst="rect">
            <a:avLst/>
          </a:prstGeom>
          <a:noFill/>
          <a:ln w="76200" cap="flat" cmpd="sng" algn="ctr">
            <a:noFill/>
            <a:prstDash val="solid"/>
          </a:ln>
          <a:effectLst/>
        </p:spPr>
        <p:txBody>
          <a:bodyPr vert="horz" wrap="square" lIns="0" tIns="0" rIns="0" bIns="0" numCol="1" rtlCol="0" anchor="ctr" anchorCtr="0" compatLnSpc="1">
            <a:prstTxWarp prst="textNoShape">
              <a:avLst/>
            </a:prstTxWarp>
          </a:bodyPr>
          <a:lstStyle/>
          <a:p>
            <a:pPr lvl="0" defTabSz="951004">
              <a:spcBef>
                <a:spcPct val="0"/>
              </a:spcBef>
              <a:spcAft>
                <a:spcPct val="0"/>
              </a:spcAft>
              <a:defRPr/>
            </a:pPr>
            <a:r>
              <a:rPr lang="en-US" sz="1400" kern="0" err="1">
                <a:solidFill>
                  <a:srgbClr val="FFFFFF"/>
                </a:solidFill>
                <a:latin typeface="Segoe UI Semibold"/>
              </a:rPr>
              <a:t>Obtén</a:t>
            </a:r>
            <a:r>
              <a:rPr lang="en-US" sz="1400" kern="0">
                <a:solidFill>
                  <a:srgbClr val="FFFFFF"/>
                </a:solidFill>
                <a:latin typeface="Segoe UI Semibold"/>
              </a:rPr>
              <a:t> </a:t>
            </a:r>
            <a:r>
              <a:rPr lang="en-US" sz="1400" kern="0" err="1">
                <a:solidFill>
                  <a:srgbClr val="FFFFFF"/>
                </a:solidFill>
                <a:latin typeface="Segoe UI Semibold"/>
              </a:rPr>
              <a:t>precios</a:t>
            </a:r>
            <a:r>
              <a:rPr lang="en-US" sz="1400" kern="0">
                <a:solidFill>
                  <a:srgbClr val="FFFFFF"/>
                </a:solidFill>
                <a:latin typeface="Segoe UI Semibold"/>
              </a:rPr>
              <a:t> </a:t>
            </a:r>
            <a:r>
              <a:rPr lang="en-US" sz="1400" kern="0" err="1">
                <a:solidFill>
                  <a:srgbClr val="FFFFFF"/>
                </a:solidFill>
                <a:latin typeface="Segoe UI Semibold"/>
              </a:rPr>
              <a:t>predecibles</a:t>
            </a:r>
            <a:endParaRPr kumimoji="0" lang="en-US" sz="1400" b="0" i="0" u="none" strike="noStrike" kern="0" cap="none" spc="0" normalizeH="0" baseline="0" noProof="0">
              <a:ln>
                <a:noFill/>
              </a:ln>
              <a:solidFill>
                <a:srgbClr val="FFFFFF"/>
              </a:solidFill>
              <a:effectLst/>
              <a:uLnTx/>
              <a:uFillTx/>
              <a:latin typeface="Segoe UI Semibold"/>
              <a:ea typeface="+mn-ea"/>
              <a:cs typeface="+mn-cs"/>
            </a:endParaRPr>
          </a:p>
        </p:txBody>
      </p:sp>
      <p:sp>
        <p:nvSpPr>
          <p:cNvPr id="32" name="Rectangle 31">
            <a:extLst>
              <a:ext uri="{FF2B5EF4-FFF2-40B4-BE49-F238E27FC236}">
                <a16:creationId xmlns:a16="http://schemas.microsoft.com/office/drawing/2014/main" id="{6BEAE930-7537-2D87-6C7B-6CDB9AABC95F}"/>
              </a:ext>
            </a:extLst>
          </p:cNvPr>
          <p:cNvSpPr/>
          <p:nvPr/>
        </p:nvSpPr>
        <p:spPr bwMode="auto">
          <a:xfrm>
            <a:off x="1460128" y="2204699"/>
            <a:ext cx="1946128" cy="272911"/>
          </a:xfrm>
          <a:prstGeom prst="rect">
            <a:avLst/>
          </a:prstGeom>
          <a:noFill/>
          <a:ln w="76200" cap="flat" cmpd="sng" algn="ctr">
            <a:noFill/>
            <a:prstDash val="solid"/>
          </a:ln>
          <a:effectLst>
            <a:outerShdw blurRad="254000" dist="50800" dir="2700000" sx="101000" sy="101000" algn="tl" rotWithShape="0">
              <a:prstClr val="black">
                <a:alpha val="17000"/>
              </a:prstClr>
            </a:outerShdw>
          </a:effectLst>
        </p:spPr>
        <p:txBody>
          <a:bodyPr vert="horz" wrap="square" lIns="0" tIns="0" rIns="0" bIns="47565" numCol="1" rtlCol="0" anchor="t" anchorCtr="0" compatLnSpc="1">
            <a:prstTxWarp prst="textNoShape">
              <a:avLst/>
            </a:prstTxWarp>
          </a:bodyPr>
          <a:lstStyle/>
          <a:p>
            <a:pPr lvl="0" defTabSz="1243386">
              <a:lnSpc>
                <a:spcPts val="1540"/>
              </a:lnSpc>
              <a:buSzPct val="90000"/>
              <a:defRPr/>
            </a:pPr>
            <a:r>
              <a:rPr lang="en-US" sz="1400" kern="0">
                <a:solidFill>
                  <a:srgbClr val="50E6FF"/>
                </a:solidFill>
                <a:latin typeface="Segoe UI Semibold"/>
              </a:rPr>
              <a:t>Pago por </a:t>
            </a:r>
            <a:r>
              <a:rPr lang="en-US" sz="1400" kern="0" err="1">
                <a:solidFill>
                  <a:srgbClr val="50E6FF"/>
                </a:solidFill>
                <a:latin typeface="Segoe UI Semibold"/>
              </a:rPr>
              <a:t>uso</a:t>
            </a:r>
            <a:r>
              <a:rPr lang="en-US" sz="1400" kern="0">
                <a:solidFill>
                  <a:srgbClr val="50E6FF"/>
                </a:solidFill>
                <a:latin typeface="Segoe UI Semibold"/>
              </a:rPr>
              <a:t> por hora</a:t>
            </a:r>
            <a:endParaRPr kumimoji="0" lang="en-US" sz="1200" b="0" i="0"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endParaRPr>
          </a:p>
        </p:txBody>
      </p:sp>
      <p:sp>
        <p:nvSpPr>
          <p:cNvPr id="33" name="Text Placeholder 23">
            <a:extLst>
              <a:ext uri="{FF2B5EF4-FFF2-40B4-BE49-F238E27FC236}">
                <a16:creationId xmlns:a16="http://schemas.microsoft.com/office/drawing/2014/main" id="{697C58C5-B9B4-90E2-ECC3-E61433EBB012}"/>
              </a:ext>
            </a:extLst>
          </p:cNvPr>
          <p:cNvSpPr txBox="1">
            <a:spLocks/>
          </p:cNvSpPr>
          <p:nvPr/>
        </p:nvSpPr>
        <p:spPr>
          <a:xfrm>
            <a:off x="1469101" y="2511515"/>
            <a:ext cx="2274804" cy="294594"/>
          </a:xfrm>
          <a:prstGeom prst="rect">
            <a:avLst/>
          </a:prstGeom>
        </p:spPr>
        <p:txBody>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chemeClr val="tx1"/>
                </a:solidFill>
                <a:latin typeface="+mj-lt"/>
                <a:ea typeface="+mn-ea"/>
                <a:cs typeface="+mn-cs"/>
              </a:defRPr>
            </a:lvl1pPr>
            <a:lvl2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199" b="1" kern="1200" spc="0" baseline="0">
                <a:solidFill>
                  <a:schemeClr val="tx1"/>
                </a:solidFill>
                <a:latin typeface="+mn-lt"/>
                <a:ea typeface="+mn-ea"/>
                <a:cs typeface="+mn-cs"/>
              </a:defRPr>
            </a:lvl5pPr>
            <a:lvl6pPr marL="2331406" indent="0" algn="l" defTabSz="932563"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563" rtl="0" eaLnBrk="1" latinLnBrk="0" hangingPunct="1">
              <a:lnSpc>
                <a:spcPct val="100000"/>
              </a:lnSpc>
              <a:spcBef>
                <a:spcPts val="0"/>
              </a:spcBef>
              <a:spcAft>
                <a:spcPts val="0"/>
              </a:spcAft>
              <a:buFont typeface="Arial" pitchFamily="34" charset="0"/>
              <a:buNone/>
              <a:defRPr sz="1199"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lvl="0" indent="-171450" defTabSz="1243386">
              <a:lnSpc>
                <a:spcPts val="1540"/>
              </a:lnSpc>
              <a:buSzPct val="80000"/>
              <a:buFont typeface="Arial" panose="020B0604020202020204" pitchFamily="34" charset="0"/>
              <a:buChar char="•"/>
              <a:defRPr/>
            </a:pPr>
            <a:r>
              <a:rPr lang="es-ES" sz="1200" spc="0">
                <a:solidFill>
                  <a:srgbClr val="FFFFFF"/>
                </a:solidFill>
                <a:latin typeface="Segoe UI" panose="020B0502040204020203" pitchFamily="34" charset="0"/>
                <a:cs typeface="Segoe UI" panose="020B0502040204020203" pitchFamily="34" charset="0"/>
              </a:rPr>
              <a:t>Usar la facturación de PAYG</a:t>
            </a:r>
            <a:endPar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5" name="Text Placeholder 23">
            <a:extLst>
              <a:ext uri="{FF2B5EF4-FFF2-40B4-BE49-F238E27FC236}">
                <a16:creationId xmlns:a16="http://schemas.microsoft.com/office/drawing/2014/main" id="{BE2B3DAF-5DBF-F902-901D-25D1924531BF}"/>
              </a:ext>
            </a:extLst>
          </p:cNvPr>
          <p:cNvSpPr txBox="1">
            <a:spLocks/>
          </p:cNvSpPr>
          <p:nvPr/>
        </p:nvSpPr>
        <p:spPr>
          <a:xfrm>
            <a:off x="2206542" y="2901160"/>
            <a:ext cx="478790" cy="296368"/>
          </a:xfrm>
          <a:prstGeom prst="rect">
            <a:avLst/>
          </a:prstGeom>
        </p:spPr>
        <p:txBody>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chemeClr val="tx1"/>
                </a:solidFill>
                <a:latin typeface="+mj-lt"/>
                <a:ea typeface="+mn-ea"/>
                <a:cs typeface="+mn-cs"/>
              </a:defRPr>
            </a:lvl1pPr>
            <a:lvl2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199" b="1" kern="1200" spc="0" baseline="0">
                <a:solidFill>
                  <a:schemeClr val="tx1"/>
                </a:solidFill>
                <a:latin typeface="+mn-lt"/>
                <a:ea typeface="+mn-ea"/>
                <a:cs typeface="+mn-cs"/>
              </a:defRPr>
            </a:lvl5pPr>
            <a:lvl6pPr marL="2331406" indent="0" algn="l" defTabSz="932563"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563" rtl="0" eaLnBrk="1" latinLnBrk="0" hangingPunct="1">
              <a:lnSpc>
                <a:spcPct val="100000"/>
              </a:lnSpc>
              <a:spcBef>
                <a:spcPts val="0"/>
              </a:spcBef>
              <a:spcAft>
                <a:spcPts val="0"/>
              </a:spcAft>
              <a:buFont typeface="Arial" pitchFamily="34" charset="0"/>
              <a:buNone/>
              <a:defRPr sz="1199"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243386"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200" b="0" i="1"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rPr>
              <a:t>Or</a:t>
            </a:r>
          </a:p>
          <a:p>
            <a:pPr marL="0" marR="0" lvl="0" indent="0" algn="ctr" defTabSz="1243386" rtl="0" eaLnBrk="1" fontAlgn="auto" latinLnBrk="0" hangingPunct="1">
              <a:lnSpc>
                <a:spcPct val="100000"/>
              </a:lnSpc>
              <a:spcBef>
                <a:spcPts val="0"/>
              </a:spcBef>
              <a:spcAft>
                <a:spcPts val="0"/>
              </a:spcAft>
              <a:buClrTx/>
              <a:buSzPct val="90000"/>
              <a:buFont typeface="Wingdings" panose="05000000000000000000" pitchFamily="2" charset="2"/>
              <a:buNone/>
              <a:tabLst/>
              <a:defRPr/>
            </a:pPr>
            <a:endParaRPr kumimoji="0" lang="en-US" sz="1200" b="0" i="1" u="none" strike="noStrike" kern="1200" cap="none" spc="0" normalizeH="0" baseline="0" noProof="0">
              <a:ln>
                <a:noFill/>
              </a:ln>
              <a:solidFill>
                <a:srgbClr val="50E6FF"/>
              </a:solidFill>
              <a:effectLst/>
              <a:uLnTx/>
              <a:uFillTx/>
              <a:latin typeface="Segoe UI" panose="020B0502040204020203" pitchFamily="34" charset="0"/>
              <a:ea typeface="+mn-ea"/>
              <a:cs typeface="Segoe UI" panose="020B0502040204020203" pitchFamily="34" charset="0"/>
            </a:endParaRPr>
          </a:p>
        </p:txBody>
      </p:sp>
      <p:sp>
        <p:nvSpPr>
          <p:cNvPr id="36" name="Rectangle 35">
            <a:extLst>
              <a:ext uri="{FF2B5EF4-FFF2-40B4-BE49-F238E27FC236}">
                <a16:creationId xmlns:a16="http://schemas.microsoft.com/office/drawing/2014/main" id="{32111D40-B31F-1290-5EFC-81CDD3E282BC}"/>
              </a:ext>
            </a:extLst>
          </p:cNvPr>
          <p:cNvSpPr/>
          <p:nvPr/>
        </p:nvSpPr>
        <p:spPr bwMode="auto">
          <a:xfrm>
            <a:off x="1467919" y="3340934"/>
            <a:ext cx="2434825" cy="272911"/>
          </a:xfrm>
          <a:prstGeom prst="rect">
            <a:avLst/>
          </a:prstGeom>
          <a:noFill/>
          <a:ln w="76200" cap="flat" cmpd="sng" algn="ctr">
            <a:noFill/>
            <a:prstDash val="solid"/>
          </a:ln>
          <a:effectLst>
            <a:outerShdw blurRad="254000" dist="50800" dir="2700000" sx="101000" sy="101000" algn="tl" rotWithShape="0">
              <a:prstClr val="black">
                <a:alpha val="17000"/>
              </a:prstClr>
            </a:outerShdw>
          </a:effectLst>
        </p:spPr>
        <p:txBody>
          <a:bodyPr vert="horz" wrap="square" lIns="0" tIns="0" rIns="0" bIns="47565" numCol="1" rtlCol="0" anchor="t" anchorCtr="0" compatLnSpc="1">
            <a:prstTxWarp prst="textNoShape">
              <a:avLst/>
            </a:prstTxWarp>
          </a:bodyPr>
          <a:lstStyle/>
          <a:p>
            <a:pPr lvl="0" defTabSz="1243386">
              <a:lnSpc>
                <a:spcPts val="1540"/>
              </a:lnSpc>
              <a:buSzPct val="90000"/>
              <a:defRPr/>
            </a:pPr>
            <a:r>
              <a:rPr lang="es-ES" sz="1400" kern="0">
                <a:solidFill>
                  <a:srgbClr val="50E6FF"/>
                </a:solidFill>
                <a:latin typeface="Segoe UI Semibold"/>
              </a:rPr>
              <a:t>Precios y descuentos fijos durante 1 o 3 años</a:t>
            </a:r>
            <a:endParaRPr kumimoji="0" lang="en-US" sz="1400" b="0" i="0" u="none" strike="noStrike" kern="0" cap="none" spc="0" normalizeH="0" baseline="0" noProof="0">
              <a:ln>
                <a:noFill/>
              </a:ln>
              <a:solidFill>
                <a:srgbClr val="50E6FF"/>
              </a:solidFill>
              <a:effectLst/>
              <a:uLnTx/>
              <a:uFillTx/>
              <a:latin typeface="Segoe UI Semibold"/>
              <a:ea typeface="+mn-ea"/>
              <a:cs typeface="+mn-cs"/>
            </a:endParaRPr>
          </a:p>
        </p:txBody>
      </p:sp>
      <p:sp>
        <p:nvSpPr>
          <p:cNvPr id="41" name="Text Placeholder 23">
            <a:extLst>
              <a:ext uri="{FF2B5EF4-FFF2-40B4-BE49-F238E27FC236}">
                <a16:creationId xmlns:a16="http://schemas.microsoft.com/office/drawing/2014/main" id="{916538D8-2CED-F242-573A-D499FDB79883}"/>
              </a:ext>
            </a:extLst>
          </p:cNvPr>
          <p:cNvSpPr txBox="1">
            <a:spLocks/>
          </p:cNvSpPr>
          <p:nvPr/>
        </p:nvSpPr>
        <p:spPr>
          <a:xfrm>
            <a:off x="1469101" y="3788281"/>
            <a:ext cx="2274804" cy="723687"/>
          </a:xfrm>
          <a:prstGeom prst="rect">
            <a:avLst/>
          </a:prstGeom>
        </p:spPr>
        <p:txBody>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chemeClr val="tx1"/>
                </a:solidFill>
                <a:latin typeface="+mj-lt"/>
                <a:ea typeface="+mn-ea"/>
                <a:cs typeface="+mn-cs"/>
              </a:defRPr>
            </a:lvl1pPr>
            <a:lvl2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199" b="1" kern="1200" spc="0" baseline="0">
                <a:solidFill>
                  <a:schemeClr val="tx1"/>
                </a:solidFill>
                <a:latin typeface="+mn-lt"/>
                <a:ea typeface="+mn-ea"/>
                <a:cs typeface="+mn-cs"/>
              </a:defRPr>
            </a:lvl5pPr>
            <a:lvl6pPr marL="2331406" indent="0" algn="l" defTabSz="932563"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563" rtl="0" eaLnBrk="1" latinLnBrk="0" hangingPunct="1">
              <a:lnSpc>
                <a:spcPct val="100000"/>
              </a:lnSpc>
              <a:spcBef>
                <a:spcPts val="0"/>
              </a:spcBef>
              <a:spcAft>
                <a:spcPts val="0"/>
              </a:spcAft>
              <a:buFont typeface="Arial" pitchFamily="34" charset="0"/>
              <a:buNone/>
              <a:defRPr sz="1199"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lvl="0" indent="-171450" defTabSz="1243386">
              <a:lnSpc>
                <a:spcPts val="1540"/>
              </a:lnSpc>
              <a:buFont typeface="Arial" panose="020B0604020202020204" pitchFamily="34" charset="0"/>
              <a:buChar char="•"/>
              <a:defRPr/>
            </a:pPr>
            <a:r>
              <a:rPr lang="pt-BR" sz="1200" spc="0">
                <a:solidFill>
                  <a:srgbClr val="FFFFFF"/>
                </a:solidFill>
                <a:latin typeface="Segoe UI" panose="020B0502040204020203" pitchFamily="34" charset="0"/>
                <a:cs typeface="Segoe UI" panose="020B0502040204020203" pitchFamily="34" charset="0"/>
              </a:rPr>
              <a:t>Instancias reservadas (RI) para IaaS o AVS</a:t>
            </a:r>
            <a:endPar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a:p>
            <a:pPr marL="171450" lvl="0" indent="-171450" defTabSz="1243386">
              <a:lnSpc>
                <a:spcPts val="1540"/>
              </a:lnSpc>
              <a:buFont typeface="Arial" panose="020B0604020202020204" pitchFamily="34" charset="0"/>
              <a:buChar char="•"/>
              <a:defRPr/>
            </a:pPr>
            <a:r>
              <a:rPr lang="es-ES" sz="1200" spc="0">
                <a:solidFill>
                  <a:srgbClr val="FFFFFF"/>
                </a:solidFill>
                <a:latin typeface="Segoe UI" panose="020B0502040204020203" pitchFamily="34" charset="0"/>
                <a:cs typeface="Segoe UI" panose="020B0502040204020203" pitchFamily="34" charset="0"/>
              </a:rPr>
              <a:t>Plan de ahorro de Azure para IaaS</a:t>
            </a:r>
            <a:endPar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6" name="Rectangle 45">
            <a:extLst>
              <a:ext uri="{FF2B5EF4-FFF2-40B4-BE49-F238E27FC236}">
                <a16:creationId xmlns:a16="http://schemas.microsoft.com/office/drawing/2014/main" id="{A11AEA31-99BE-DB4B-FCAA-6D0545FDD0FD}"/>
              </a:ext>
            </a:extLst>
          </p:cNvPr>
          <p:cNvSpPr/>
          <p:nvPr/>
        </p:nvSpPr>
        <p:spPr bwMode="auto">
          <a:xfrm>
            <a:off x="1922681" y="5309039"/>
            <a:ext cx="1869048" cy="776415"/>
          </a:xfrm>
          <a:prstGeom prst="rect">
            <a:avLst/>
          </a:prstGeom>
          <a:noFill/>
          <a:ln w="76200" cap="flat" cmpd="sng" algn="ctr">
            <a:noFill/>
            <a:prstDash val="solid"/>
          </a:ln>
          <a:effectLst/>
        </p:spPr>
        <p:txBody>
          <a:bodyPr vert="horz" wrap="square" lIns="0" tIns="0" rIns="0" bIns="47565" numCol="1" rtlCol="0" anchor="t" anchorCtr="0" compatLnSpc="1">
            <a:prstTxWarp prst="textNoShape">
              <a:avLst/>
            </a:prstTxWarp>
          </a:bodyPr>
          <a:lstStyle/>
          <a:p>
            <a:pPr lvl="0" defTabSz="951004" fontAlgn="base">
              <a:spcBef>
                <a:spcPct val="0"/>
              </a:spcBef>
              <a:spcAft>
                <a:spcPct val="0"/>
              </a:spcAft>
              <a:defRPr/>
            </a:pPr>
            <a:r>
              <a:rPr lang="es-ES" sz="1400" b="1" kern="0">
                <a:solidFill>
                  <a:srgbClr val="50E6FF"/>
                </a:solidFill>
                <a:latin typeface="Segoe UI Semibold" panose="020B0502040204020203" pitchFamily="34" charset="0"/>
                <a:cs typeface="Segoe UI Semibold" panose="020B0502040204020203" pitchFamily="34" charset="0"/>
              </a:rPr>
              <a:t>Evite posibles aumentos de precios con precios predecibles</a:t>
            </a:r>
            <a:endParaRPr kumimoji="0" lang="en-US" sz="1400" b="1" i="0" u="none" strike="noStrike" kern="0" cap="none" spc="0" normalizeH="0" baseline="0" noProof="0">
              <a:ln>
                <a:noFill/>
              </a:ln>
              <a:solidFill>
                <a:srgbClr val="50E6FF"/>
              </a:solidFill>
              <a:effectLst/>
              <a:uLnTx/>
              <a:uFillTx/>
              <a:latin typeface="Segoe UI Semibold" panose="020B0502040204020203" pitchFamily="34" charset="0"/>
              <a:ea typeface="+mn-ea"/>
              <a:cs typeface="Segoe UI Semibold" panose="020B0502040204020203" pitchFamily="34" charset="0"/>
            </a:endParaRPr>
          </a:p>
        </p:txBody>
      </p:sp>
      <p:sp>
        <p:nvSpPr>
          <p:cNvPr id="47" name="Rectangle 46">
            <a:extLst>
              <a:ext uri="{FF2B5EF4-FFF2-40B4-BE49-F238E27FC236}">
                <a16:creationId xmlns:a16="http://schemas.microsoft.com/office/drawing/2014/main" id="{7C11FC96-BDD2-EA58-55E2-BB7AF5815B45}"/>
              </a:ext>
            </a:extLst>
          </p:cNvPr>
          <p:cNvSpPr/>
          <p:nvPr/>
        </p:nvSpPr>
        <p:spPr bwMode="auto">
          <a:xfrm>
            <a:off x="5175105" y="1201922"/>
            <a:ext cx="2492656" cy="798746"/>
          </a:xfrm>
          <a:prstGeom prst="rect">
            <a:avLst/>
          </a:prstGeom>
          <a:noFill/>
          <a:ln w="76200" cap="flat" cmpd="sng" algn="ctr">
            <a:noFill/>
            <a:prstDash val="solid"/>
          </a:ln>
          <a:effectLst/>
        </p:spPr>
        <p:txBody>
          <a:bodyPr vert="horz" wrap="square" lIns="0" tIns="0" rIns="0" bIns="0" numCol="1" rtlCol="0" anchor="ctr" anchorCtr="0" compatLnSpc="1">
            <a:prstTxWarp prst="textNoShape">
              <a:avLst/>
            </a:prstTxWarp>
          </a:bodyPr>
          <a:lstStyle/>
          <a:p>
            <a:pPr lvl="0" algn="ctr" defTabSz="951004">
              <a:spcBef>
                <a:spcPct val="0"/>
              </a:spcBef>
              <a:spcAft>
                <a:spcPct val="0"/>
              </a:spcAft>
              <a:defRPr/>
            </a:pPr>
            <a:r>
              <a:rPr lang="es-ES" sz="1400" b="1" kern="0">
                <a:solidFill>
                  <a:srgbClr val="FFFFFF"/>
                </a:solidFill>
                <a:latin typeface="Segoe UI Semibold"/>
              </a:rPr>
              <a:t>Ahorre con las licencias existentes</a:t>
            </a:r>
            <a:endParaRPr kumimoji="0" lang="en-US" sz="1400" b="1" i="0" u="none" strike="noStrike" kern="0" cap="none" spc="0" normalizeH="0" baseline="0" noProof="0">
              <a:ln>
                <a:noFill/>
              </a:ln>
              <a:solidFill>
                <a:srgbClr val="FFFFFF"/>
              </a:solidFill>
              <a:effectLst/>
              <a:uLnTx/>
              <a:uFillTx/>
              <a:latin typeface="Segoe UI Semibold"/>
              <a:ea typeface="+mn-ea"/>
              <a:cs typeface="+mn-cs"/>
            </a:endParaRPr>
          </a:p>
        </p:txBody>
      </p:sp>
      <p:sp>
        <p:nvSpPr>
          <p:cNvPr id="58" name="Rectangle 57">
            <a:extLst>
              <a:ext uri="{FF2B5EF4-FFF2-40B4-BE49-F238E27FC236}">
                <a16:creationId xmlns:a16="http://schemas.microsoft.com/office/drawing/2014/main" id="{86F1A6A8-EF62-15F6-B0C7-3ABE5C371312}"/>
              </a:ext>
            </a:extLst>
          </p:cNvPr>
          <p:cNvSpPr/>
          <p:nvPr/>
        </p:nvSpPr>
        <p:spPr bwMode="auto">
          <a:xfrm>
            <a:off x="5206867" y="2197287"/>
            <a:ext cx="2230892" cy="350237"/>
          </a:xfrm>
          <a:prstGeom prst="rect">
            <a:avLst/>
          </a:prstGeom>
          <a:noFill/>
          <a:ln w="76200" cap="flat" cmpd="sng" algn="ctr">
            <a:noFill/>
            <a:prstDash val="solid"/>
          </a:ln>
          <a:effectLst/>
        </p:spPr>
        <p:txBody>
          <a:bodyPr vert="horz" wrap="square" lIns="0" tIns="0" rIns="0" bIns="45720" numCol="1" rtlCol="0" anchor="t" anchorCtr="0" compatLnSpc="1">
            <a:prstTxWarp prst="textNoShape">
              <a:avLst/>
            </a:prstTxWarp>
          </a:bodyPr>
          <a:lstStyle/>
          <a:p>
            <a:pPr lvl="0" defTabSz="1243386">
              <a:lnSpc>
                <a:spcPts val="1540"/>
              </a:lnSpc>
              <a:buSzPct val="90000"/>
              <a:defRPr/>
            </a:pPr>
            <a:r>
              <a:rPr lang="en-US" sz="1400" kern="0" err="1">
                <a:solidFill>
                  <a:srgbClr val="50E6FF"/>
                </a:solidFill>
                <a:latin typeface="Segoe UI Semibold"/>
              </a:rPr>
              <a:t>Ventaja</a:t>
            </a:r>
            <a:r>
              <a:rPr lang="en-US" sz="1400" kern="0">
                <a:solidFill>
                  <a:srgbClr val="50E6FF"/>
                </a:solidFill>
                <a:latin typeface="Segoe UI Semibold"/>
              </a:rPr>
              <a:t> </a:t>
            </a:r>
            <a:r>
              <a:rPr lang="en-US" sz="1400" kern="0" err="1">
                <a:solidFill>
                  <a:srgbClr val="50E6FF"/>
                </a:solidFill>
                <a:latin typeface="Segoe UI Semibold"/>
              </a:rPr>
              <a:t>híbrida</a:t>
            </a:r>
            <a:r>
              <a:rPr lang="en-US" sz="1400" kern="0">
                <a:solidFill>
                  <a:srgbClr val="50E6FF"/>
                </a:solidFill>
                <a:latin typeface="Segoe UI Semibold"/>
              </a:rPr>
              <a:t> de Azure</a:t>
            </a:r>
            <a:endParaRPr kumimoji="0" lang="en-US" sz="1400" b="0" i="0" u="none" strike="noStrike" kern="0" cap="none" spc="0" normalizeH="0" baseline="0" noProof="0">
              <a:ln>
                <a:noFill/>
              </a:ln>
              <a:solidFill>
                <a:srgbClr val="50E6FF"/>
              </a:solidFill>
              <a:effectLst/>
              <a:uLnTx/>
              <a:uFillTx/>
              <a:latin typeface="Segoe UI Semibold"/>
              <a:ea typeface="+mn-ea"/>
              <a:cs typeface="+mn-cs"/>
            </a:endParaRPr>
          </a:p>
        </p:txBody>
      </p:sp>
      <p:sp>
        <p:nvSpPr>
          <p:cNvPr id="60" name="Text Placeholder 23">
            <a:extLst>
              <a:ext uri="{FF2B5EF4-FFF2-40B4-BE49-F238E27FC236}">
                <a16:creationId xmlns:a16="http://schemas.microsoft.com/office/drawing/2014/main" id="{2B2242F5-B0EB-F193-6885-C782D76ACC77}"/>
              </a:ext>
            </a:extLst>
          </p:cNvPr>
          <p:cNvSpPr txBox="1">
            <a:spLocks/>
          </p:cNvSpPr>
          <p:nvPr/>
        </p:nvSpPr>
        <p:spPr>
          <a:xfrm>
            <a:off x="5187773" y="2488329"/>
            <a:ext cx="2377904" cy="849424"/>
          </a:xfrm>
          <a:prstGeom prst="rect">
            <a:avLst/>
          </a:prstGeom>
        </p:spPr>
        <p:txBody>
          <a:bodyPr/>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chemeClr val="tx1"/>
                </a:solidFill>
                <a:latin typeface="+mj-lt"/>
                <a:ea typeface="+mn-ea"/>
                <a:cs typeface="+mn-cs"/>
              </a:defRPr>
            </a:lvl1pPr>
            <a:lvl2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199" b="1" kern="1200" spc="0" baseline="0">
                <a:solidFill>
                  <a:schemeClr val="tx1"/>
                </a:solidFill>
                <a:latin typeface="+mn-lt"/>
                <a:ea typeface="+mn-ea"/>
                <a:cs typeface="+mn-cs"/>
              </a:defRPr>
            </a:lvl5pPr>
            <a:lvl6pPr marL="2331406" indent="0" algn="l" defTabSz="932563"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563" rtl="0" eaLnBrk="1" latinLnBrk="0" hangingPunct="1">
              <a:lnSpc>
                <a:spcPct val="100000"/>
              </a:lnSpc>
              <a:spcBef>
                <a:spcPts val="0"/>
              </a:spcBef>
              <a:spcAft>
                <a:spcPts val="0"/>
              </a:spcAft>
              <a:buFont typeface="Arial" pitchFamily="34" charset="0"/>
              <a:buNone/>
              <a:defRPr sz="1199"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lvl="0" indent="-171450" defTabSz="1243386">
              <a:lnSpc>
                <a:spcPts val="1540"/>
              </a:lnSpc>
              <a:buSzPct val="80000"/>
              <a:buFont typeface="Arial" panose="020B0604020202020204" pitchFamily="34" charset="0"/>
              <a:buChar char="•"/>
              <a:defRPr/>
            </a:pPr>
            <a:r>
              <a:rPr lang="es-ES" sz="1200" spc="0">
                <a:solidFill>
                  <a:srgbClr val="FFFFFF"/>
                </a:solidFill>
                <a:latin typeface="Segoe UI" panose="020B0502040204020203" pitchFamily="34" charset="0"/>
                <a:cs typeface="Segoe UI" panose="020B0502040204020203" pitchFamily="34" charset="0"/>
              </a:rPr>
              <a:t>Use licencias locales de Windows Server y SQL Server con Software </a:t>
            </a:r>
            <a:r>
              <a:rPr lang="es-ES" sz="1200" spc="0" err="1">
                <a:solidFill>
                  <a:srgbClr val="FFFFFF"/>
                </a:solidFill>
                <a:latin typeface="Segoe UI" panose="020B0502040204020203" pitchFamily="34" charset="0"/>
                <a:cs typeface="Segoe UI" panose="020B0502040204020203" pitchFamily="34" charset="0"/>
              </a:rPr>
              <a:t>Assurance</a:t>
            </a:r>
            <a:r>
              <a:rPr lang="es-ES" sz="1200" spc="0">
                <a:solidFill>
                  <a:srgbClr val="FFFFFF"/>
                </a:solidFill>
                <a:latin typeface="Segoe UI" panose="020B0502040204020203" pitchFamily="34" charset="0"/>
                <a:cs typeface="Segoe UI" panose="020B0502040204020203" pitchFamily="34" charset="0"/>
              </a:rPr>
              <a:t> para ahorrar en Azure</a:t>
            </a:r>
            <a:endPar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61" name="Rectangle 60">
            <a:extLst>
              <a:ext uri="{FF2B5EF4-FFF2-40B4-BE49-F238E27FC236}">
                <a16:creationId xmlns:a16="http://schemas.microsoft.com/office/drawing/2014/main" id="{50DBB8B5-5D50-9120-BE84-CB8F3EB96950}"/>
              </a:ext>
            </a:extLst>
          </p:cNvPr>
          <p:cNvSpPr/>
          <p:nvPr/>
        </p:nvSpPr>
        <p:spPr bwMode="auto">
          <a:xfrm>
            <a:off x="5206866" y="3406805"/>
            <a:ext cx="2430697" cy="815743"/>
          </a:xfrm>
          <a:prstGeom prst="rect">
            <a:avLst/>
          </a:prstGeom>
          <a:noFill/>
          <a:ln w="76200" cap="flat" cmpd="sng" algn="ctr">
            <a:noFill/>
            <a:prstDash val="solid"/>
          </a:ln>
          <a:effectLst/>
        </p:spPr>
        <p:txBody>
          <a:bodyPr vert="horz" wrap="square" lIns="0" tIns="0" rIns="0" bIns="47565" numCol="1" rtlCol="0" anchor="ctr" anchorCtr="0" compatLnSpc="1">
            <a:prstTxWarp prst="textNoShape">
              <a:avLst/>
            </a:prstTxWarp>
          </a:bodyPr>
          <a:lstStyle/>
          <a:p>
            <a:pPr lvl="0" defTabSz="1243386">
              <a:lnSpc>
                <a:spcPts val="1540"/>
              </a:lnSpc>
              <a:buSzPct val="90000"/>
              <a:defRPr/>
            </a:pPr>
            <a:r>
              <a:rPr lang="es-ES" sz="1400" kern="0">
                <a:solidFill>
                  <a:srgbClr val="50E6FF"/>
                </a:solidFill>
                <a:latin typeface="Segoe UI Semibold"/>
              </a:rPr>
              <a:t>Gratis Extendido</a:t>
            </a:r>
            <a:br>
              <a:rPr lang="es-ES" sz="1400" kern="0">
                <a:solidFill>
                  <a:srgbClr val="50E6FF"/>
                </a:solidFill>
                <a:latin typeface="Segoe UI Semibold"/>
              </a:rPr>
            </a:br>
            <a:r>
              <a:rPr lang="es-ES" sz="1400" kern="0">
                <a:solidFill>
                  <a:srgbClr val="50E6FF"/>
                </a:solidFill>
                <a:latin typeface="Segoe UI Semibold"/>
              </a:rPr>
              <a:t>Actualizaciones de seguridad</a:t>
            </a:r>
            <a:endParaRPr kumimoji="0" lang="en-US" sz="1400" b="0" i="0" u="none" strike="noStrike" kern="0" cap="none" spc="0" normalizeH="0" baseline="0" noProof="0">
              <a:ln>
                <a:noFill/>
              </a:ln>
              <a:solidFill>
                <a:srgbClr val="50E6FF"/>
              </a:solidFill>
              <a:effectLst/>
              <a:uLnTx/>
              <a:uFillTx/>
              <a:latin typeface="Segoe UI Semibold"/>
              <a:ea typeface="+mn-ea"/>
              <a:cs typeface="+mn-cs"/>
            </a:endParaRPr>
          </a:p>
        </p:txBody>
      </p:sp>
      <p:sp>
        <p:nvSpPr>
          <p:cNvPr id="62" name="Text Placeholder 23">
            <a:extLst>
              <a:ext uri="{FF2B5EF4-FFF2-40B4-BE49-F238E27FC236}">
                <a16:creationId xmlns:a16="http://schemas.microsoft.com/office/drawing/2014/main" id="{B7A66B48-0E9F-6554-3FE5-5CEEC7F23121}"/>
              </a:ext>
            </a:extLst>
          </p:cNvPr>
          <p:cNvSpPr txBox="1">
            <a:spLocks/>
          </p:cNvSpPr>
          <p:nvPr/>
        </p:nvSpPr>
        <p:spPr>
          <a:xfrm>
            <a:off x="5187773" y="4084754"/>
            <a:ext cx="2430698" cy="884794"/>
          </a:xfrm>
          <a:prstGeom prst="rect">
            <a:avLst/>
          </a:prstGeom>
        </p:spPr>
        <p:txBody>
          <a:bodyPr lIns="121920" tIns="60960" rIns="121920" bIns="60960" anchor="t"/>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chemeClr val="tx1"/>
                </a:solidFill>
                <a:latin typeface="+mj-lt"/>
                <a:ea typeface="+mn-ea"/>
                <a:cs typeface="+mn-cs"/>
              </a:defRPr>
            </a:lvl1pPr>
            <a:lvl2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199" b="1" kern="1200" spc="0" baseline="0">
                <a:solidFill>
                  <a:schemeClr val="tx1"/>
                </a:solidFill>
                <a:latin typeface="+mn-lt"/>
                <a:ea typeface="+mn-ea"/>
                <a:cs typeface="+mn-cs"/>
              </a:defRPr>
            </a:lvl5pPr>
            <a:lvl6pPr marL="2331406" indent="0" algn="l" defTabSz="932563"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563" rtl="0" eaLnBrk="1" latinLnBrk="0" hangingPunct="1">
              <a:lnSpc>
                <a:spcPct val="100000"/>
              </a:lnSpc>
              <a:spcBef>
                <a:spcPts val="0"/>
              </a:spcBef>
              <a:spcAft>
                <a:spcPts val="0"/>
              </a:spcAft>
              <a:buFont typeface="Arial" pitchFamily="34" charset="0"/>
              <a:buNone/>
              <a:defRPr sz="1199"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lvl="0" indent="-171450" defTabSz="1243386">
              <a:lnSpc>
                <a:spcPts val="1540"/>
              </a:lnSpc>
              <a:buFont typeface="Arial" panose="020B0604020202020204" pitchFamily="34" charset="0"/>
              <a:buChar char="•"/>
              <a:defRPr/>
            </a:pPr>
            <a:r>
              <a:rPr lang="es-ES" sz="1200" spc="0">
                <a:solidFill>
                  <a:srgbClr val="FFFFFF"/>
                </a:solidFill>
                <a:latin typeface="Segoe UI" panose="020B0502040204020203" pitchFamily="34" charset="0"/>
                <a:cs typeface="Segoe UI" panose="020B0502040204020203" pitchFamily="34" charset="0"/>
              </a:rPr>
              <a:t>Hasta 3 años de seguridad gratuita</a:t>
            </a:r>
            <a:br>
              <a:rPr lang="es-ES" sz="1200" spc="0">
                <a:solidFill>
                  <a:srgbClr val="FFFFFF"/>
                </a:solidFill>
                <a:latin typeface="Segoe UI" panose="020B0502040204020203" pitchFamily="34" charset="0"/>
                <a:cs typeface="Segoe UI" panose="020B0502040204020203" pitchFamily="34" charset="0"/>
              </a:rPr>
            </a:br>
            <a:r>
              <a:rPr lang="es-ES" sz="1200" spc="0">
                <a:solidFill>
                  <a:srgbClr val="FFFFFF"/>
                </a:solidFill>
                <a:latin typeface="Segoe UI" panose="020B0502040204020203" pitchFamily="34" charset="0"/>
                <a:cs typeface="Segoe UI" panose="020B0502040204020203" pitchFamily="34" charset="0"/>
              </a:rPr>
              <a:t>actualizaciones de Azure para Windows Server y SQL Server 2008, 2008 R2 y 2012</a:t>
            </a:r>
            <a:endPar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63" name="Rectangle 62">
            <a:extLst>
              <a:ext uri="{FF2B5EF4-FFF2-40B4-BE49-F238E27FC236}">
                <a16:creationId xmlns:a16="http://schemas.microsoft.com/office/drawing/2014/main" id="{58842D56-C49E-ED37-008E-37B85722B9AE}"/>
              </a:ext>
            </a:extLst>
          </p:cNvPr>
          <p:cNvSpPr/>
          <p:nvPr/>
        </p:nvSpPr>
        <p:spPr bwMode="auto">
          <a:xfrm>
            <a:off x="5206867" y="5380576"/>
            <a:ext cx="2615985" cy="184726"/>
          </a:xfrm>
          <a:prstGeom prst="rect">
            <a:avLst/>
          </a:prstGeom>
          <a:noFill/>
          <a:ln w="76200" cap="flat" cmpd="sng" algn="ctr">
            <a:noFill/>
            <a:prstDash val="solid"/>
          </a:ln>
          <a:effectLst>
            <a:outerShdw blurRad="254000" dist="50800" dir="2700000" sx="101000" sy="101000" algn="tl" rotWithShape="0">
              <a:prstClr val="black">
                <a:alpha val="17000"/>
              </a:prstClr>
            </a:outerShdw>
          </a:effectLst>
        </p:spPr>
        <p:txBody>
          <a:bodyPr vert="horz" wrap="square" lIns="0" tIns="0" rIns="0" bIns="47565" numCol="1" rtlCol="0" anchor="t" anchorCtr="0" compatLnSpc="1">
            <a:prstTxWarp prst="textNoShape">
              <a:avLst/>
            </a:prstTxWarp>
          </a:bodyPr>
          <a:lstStyle/>
          <a:p>
            <a:pPr lvl="0" defTabSz="1243386">
              <a:lnSpc>
                <a:spcPts val="1540"/>
              </a:lnSpc>
              <a:buSzPct val="90000"/>
              <a:defRPr/>
            </a:pPr>
            <a:r>
              <a:rPr lang="es-ES" sz="1400" kern="0">
                <a:solidFill>
                  <a:srgbClr val="50E6FF"/>
                </a:solidFill>
                <a:latin typeface="Segoe UI Semibold"/>
              </a:rPr>
              <a:t>Use licencias de VMware para ahorrar en Azure VMware Solution</a:t>
            </a:r>
            <a:endParaRPr kumimoji="0" lang="en-US" sz="1400" b="0" i="0" u="none" strike="noStrike" kern="0" cap="none" spc="0" normalizeH="0" baseline="0" noProof="0">
              <a:ln>
                <a:noFill/>
              </a:ln>
              <a:solidFill>
                <a:srgbClr val="50E6FF"/>
              </a:solidFill>
              <a:effectLst/>
              <a:uLnTx/>
              <a:uFillTx/>
              <a:latin typeface="Segoe UI Semibold"/>
              <a:ea typeface="+mn-ea"/>
              <a:cs typeface="+mn-cs"/>
            </a:endParaRPr>
          </a:p>
        </p:txBody>
      </p:sp>
      <p:sp>
        <p:nvSpPr>
          <p:cNvPr id="64" name="Text Placeholder 23">
            <a:extLst>
              <a:ext uri="{FF2B5EF4-FFF2-40B4-BE49-F238E27FC236}">
                <a16:creationId xmlns:a16="http://schemas.microsoft.com/office/drawing/2014/main" id="{4CD0085E-544E-3731-C7B3-44B4A5E004F0}"/>
              </a:ext>
            </a:extLst>
          </p:cNvPr>
          <p:cNvSpPr txBox="1">
            <a:spLocks/>
          </p:cNvSpPr>
          <p:nvPr/>
        </p:nvSpPr>
        <p:spPr>
          <a:xfrm>
            <a:off x="5146204" y="5973206"/>
            <a:ext cx="2676648" cy="884794"/>
          </a:xfrm>
          <a:prstGeom prst="rect">
            <a:avLst/>
          </a:prstGeom>
        </p:spPr>
        <p:txBody>
          <a:bodyPr lIns="121920" tIns="60960" rIns="121920" bIns="60960" anchor="t"/>
          <a:lst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chemeClr val="tx1"/>
                </a:solidFill>
                <a:latin typeface="+mj-lt"/>
                <a:ea typeface="+mn-ea"/>
                <a:cs typeface="+mn-cs"/>
              </a:defRPr>
            </a:lvl1pPr>
            <a:lvl2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199" b="1" kern="1200" spc="0" baseline="0">
                <a:solidFill>
                  <a:schemeClr val="tx1"/>
                </a:solidFill>
                <a:latin typeface="+mn-lt"/>
                <a:ea typeface="+mn-ea"/>
                <a:cs typeface="+mn-cs"/>
              </a:defRPr>
            </a:lvl5pPr>
            <a:lvl6pPr marL="2331406" indent="0" algn="l" defTabSz="932563"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563" rtl="0" eaLnBrk="1" latinLnBrk="0" hangingPunct="1">
              <a:lnSpc>
                <a:spcPct val="100000"/>
              </a:lnSpc>
              <a:spcBef>
                <a:spcPts val="0"/>
              </a:spcBef>
              <a:spcAft>
                <a:spcPts val="0"/>
              </a:spcAft>
              <a:buFont typeface="Arial" pitchFamily="34" charset="0"/>
              <a:buNone/>
              <a:defRPr sz="1199"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lvl="0" indent="-171450" defTabSz="1243386">
              <a:lnSpc>
                <a:spcPts val="1540"/>
              </a:lnSpc>
              <a:buFont typeface="Arial" panose="020B0604020202020204" pitchFamily="34" charset="0"/>
              <a:buChar char="•"/>
              <a:defRPr/>
            </a:pPr>
            <a:r>
              <a:rPr lang="en-US" sz="1200" spc="0" err="1">
                <a:solidFill>
                  <a:srgbClr val="FFFFFF"/>
                </a:solidFill>
                <a:latin typeface="Segoe UI" panose="020B0502040204020203" pitchFamily="34" charset="0"/>
                <a:cs typeface="Segoe UI" panose="020B0502040204020203" pitchFamily="34" charset="0"/>
              </a:rPr>
              <a:t>Utilice</a:t>
            </a:r>
            <a:r>
              <a:rPr lang="en-US" sz="1200" spc="0">
                <a:solidFill>
                  <a:srgbClr val="FFFFFF"/>
                </a:solidFill>
                <a:latin typeface="Segoe UI" panose="020B0502040204020203" pitchFamily="34" charset="0"/>
                <a:cs typeface="Segoe UI" panose="020B0502040204020203" pitchFamily="34" charset="0"/>
              </a:rPr>
              <a:t> la </a:t>
            </a:r>
            <a:r>
              <a:rPr lang="en-US" sz="1200" spc="0" err="1">
                <a:solidFill>
                  <a:srgbClr val="FFFFFF"/>
                </a:solidFill>
                <a:latin typeface="Segoe UI" panose="020B0502040204020203" pitchFamily="34" charset="0"/>
                <a:cs typeface="Segoe UI" panose="020B0502040204020203" pitchFamily="34" charset="0"/>
              </a:rPr>
              <a:t>oferta</a:t>
            </a:r>
            <a:r>
              <a:rPr lang="en-US" sz="1200" spc="0">
                <a:solidFill>
                  <a:srgbClr val="FFFFFF"/>
                </a:solidFill>
                <a:latin typeface="Segoe UI" panose="020B0502040204020203" pitchFamily="34" charset="0"/>
                <a:cs typeface="Segoe UI" panose="020B0502040204020203" pitchFamily="34" charset="0"/>
              </a:rPr>
              <a:t> de </a:t>
            </a:r>
            <a:r>
              <a:rPr lang="en-US" sz="1200" spc="0" err="1">
                <a:solidFill>
                  <a:srgbClr val="FFFFFF"/>
                </a:solidFill>
                <a:latin typeface="Segoe UI" panose="020B0502040204020203" pitchFamily="34" charset="0"/>
                <a:cs typeface="Segoe UI" panose="020B0502040204020203" pitchFamily="34" charset="0"/>
              </a:rPr>
              <a:t>crédito</a:t>
            </a:r>
            <a:r>
              <a:rPr lang="en-US" sz="1200" spc="0">
                <a:solidFill>
                  <a:srgbClr val="FFFFFF"/>
                </a:solidFill>
                <a:latin typeface="Segoe UI" panose="020B0502040204020203" pitchFamily="34" charset="0"/>
                <a:cs typeface="Segoe UI" panose="020B0502040204020203" pitchFamily="34" charset="0"/>
              </a:rPr>
              <a:t> de AVS, o
</a:t>
            </a:r>
            <a:r>
              <a:rPr lang="en-US" sz="1200" spc="0" err="1">
                <a:solidFill>
                  <a:srgbClr val="FFFFFF"/>
                </a:solidFill>
                <a:latin typeface="Segoe UI" panose="020B0502040204020203" pitchFamily="34" charset="0"/>
                <a:cs typeface="Segoe UI" panose="020B0502040204020203" pitchFamily="34" charset="0"/>
              </a:rPr>
              <a:t>Créditos</a:t>
            </a:r>
            <a:r>
              <a:rPr lang="en-US" sz="1200" spc="0">
                <a:solidFill>
                  <a:srgbClr val="FFFFFF"/>
                </a:solidFill>
                <a:latin typeface="Segoe UI" panose="020B0502040204020203" pitchFamily="34" charset="0"/>
                <a:cs typeface="Segoe UI" panose="020B0502040204020203" pitchFamily="34" charset="0"/>
              </a:rPr>
              <a:t> </a:t>
            </a:r>
            <a:r>
              <a:rPr lang="en-US" sz="1200" spc="0" err="1">
                <a:solidFill>
                  <a:srgbClr val="FFFFFF"/>
                </a:solidFill>
                <a:latin typeface="Segoe UI" panose="020B0502040204020203" pitchFamily="34" charset="0"/>
                <a:cs typeface="Segoe UI" panose="020B0502040204020203" pitchFamily="34" charset="0"/>
              </a:rPr>
              <a:t>universales</a:t>
            </a:r>
            <a:r>
              <a:rPr lang="en-US" sz="1200" spc="0">
                <a:solidFill>
                  <a:srgbClr val="FFFFFF"/>
                </a:solidFill>
                <a:latin typeface="Segoe UI" panose="020B0502040204020203" pitchFamily="34" charset="0"/>
                <a:cs typeface="Segoe UI" panose="020B0502040204020203" pitchFamily="34" charset="0"/>
              </a:rPr>
              <a:t> de VMware Cloud (VMCU)</a:t>
            </a:r>
            <a:endPar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65" name="Rectangle 64">
            <a:extLst>
              <a:ext uri="{FF2B5EF4-FFF2-40B4-BE49-F238E27FC236}">
                <a16:creationId xmlns:a16="http://schemas.microsoft.com/office/drawing/2014/main" id="{2279F7D8-54A8-08F5-D1AF-25CEEC9EA32D}"/>
              </a:ext>
            </a:extLst>
          </p:cNvPr>
          <p:cNvSpPr/>
          <p:nvPr/>
        </p:nvSpPr>
        <p:spPr bwMode="auto">
          <a:xfrm>
            <a:off x="8719679" y="1201922"/>
            <a:ext cx="2598546" cy="798746"/>
          </a:xfrm>
          <a:prstGeom prst="rect">
            <a:avLst/>
          </a:prstGeom>
          <a:noFill/>
          <a:ln w="76200" cap="flat" cmpd="sng" algn="ctr">
            <a:noFill/>
            <a:prstDash val="solid"/>
          </a:ln>
          <a:effectLst/>
        </p:spPr>
        <p:txBody>
          <a:bodyPr vert="horz" wrap="square" lIns="0" tIns="0" rIns="0" bIns="0" numCol="1" rtlCol="0" anchor="ctr" anchorCtr="0" compatLnSpc="1">
            <a:prstTxWarp prst="textNoShape">
              <a:avLst/>
            </a:prstTxWarp>
          </a:bodyPr>
          <a:lstStyle/>
          <a:p>
            <a:pPr lvl="0" algn="ctr" defTabSz="951004">
              <a:spcBef>
                <a:spcPct val="0"/>
              </a:spcBef>
              <a:spcAft>
                <a:spcPct val="0"/>
              </a:spcAft>
              <a:defRPr/>
            </a:pPr>
            <a:r>
              <a:rPr lang="en-US" sz="1400" kern="0" err="1">
                <a:solidFill>
                  <a:srgbClr val="FFFFFF"/>
                </a:solidFill>
                <a:latin typeface="Segoe UI Semibold"/>
              </a:rPr>
              <a:t>Acelere</a:t>
            </a:r>
            <a:r>
              <a:rPr lang="en-US" sz="1400" kern="0">
                <a:solidFill>
                  <a:srgbClr val="FFFFFF"/>
                </a:solidFill>
                <a:latin typeface="Segoe UI Semibold"/>
              </a:rPr>
              <a:t> </a:t>
            </a:r>
            <a:r>
              <a:rPr lang="en-US" sz="1400" kern="0" err="1">
                <a:solidFill>
                  <a:srgbClr val="FFFFFF"/>
                </a:solidFill>
                <a:latin typeface="Segoe UI Semibold"/>
              </a:rPr>
              <a:t>su</a:t>
            </a:r>
            <a:r>
              <a:rPr lang="en-US" sz="1400" kern="0">
                <a:solidFill>
                  <a:srgbClr val="FFFFFF"/>
                </a:solidFill>
                <a:latin typeface="Segoe UI Semibold"/>
              </a:rPr>
              <a:t> </a:t>
            </a:r>
            <a:r>
              <a:rPr lang="en-US" sz="1400" kern="0" err="1">
                <a:solidFill>
                  <a:srgbClr val="FFFFFF"/>
                </a:solidFill>
                <a:latin typeface="Segoe UI Semibold"/>
              </a:rPr>
              <a:t>migración</a:t>
            </a:r>
            <a:endParaRPr kumimoji="0" lang="en-US" sz="1400" b="0" i="0" u="none" strike="noStrike" kern="0" cap="none" spc="0" normalizeH="0" baseline="0" noProof="0">
              <a:ln>
                <a:noFill/>
              </a:ln>
              <a:solidFill>
                <a:srgbClr val="FFFFFF"/>
              </a:solidFill>
              <a:effectLst/>
              <a:uLnTx/>
              <a:uFillTx/>
              <a:latin typeface="Segoe UI Semibold"/>
              <a:ea typeface="+mn-ea"/>
              <a:cs typeface="+mn-cs"/>
            </a:endParaRPr>
          </a:p>
        </p:txBody>
      </p:sp>
      <p:sp>
        <p:nvSpPr>
          <p:cNvPr id="66" name="Rectangle 65">
            <a:extLst>
              <a:ext uri="{FF2B5EF4-FFF2-40B4-BE49-F238E27FC236}">
                <a16:creationId xmlns:a16="http://schemas.microsoft.com/office/drawing/2014/main" id="{2A4E1880-9A70-6DAE-74A2-A65B50226469}"/>
              </a:ext>
            </a:extLst>
          </p:cNvPr>
          <p:cNvSpPr/>
          <p:nvPr/>
        </p:nvSpPr>
        <p:spPr bwMode="auto">
          <a:xfrm>
            <a:off x="8637948" y="2271438"/>
            <a:ext cx="2663720" cy="702199"/>
          </a:xfrm>
          <a:prstGeom prst="rect">
            <a:avLst/>
          </a:prstGeom>
          <a:noFill/>
          <a:ln w="76200" cap="flat" cmpd="sng" algn="ctr">
            <a:noFill/>
            <a:prstDash val="solid"/>
          </a:ln>
          <a:effectLst/>
        </p:spPr>
        <p:txBody>
          <a:bodyPr vert="horz" wrap="square" lIns="0" tIns="0" rIns="0" bIns="47565" numCol="1" rtlCol="0" anchor="t" anchorCtr="0" compatLnSpc="1">
            <a:prstTxWarp prst="textNoShape">
              <a:avLst/>
            </a:prstTxWarp>
          </a:bodyPr>
          <a:lstStyle/>
          <a:p>
            <a:pPr lvl="0" defTabSz="1243386">
              <a:lnSpc>
                <a:spcPts val="1540"/>
              </a:lnSpc>
              <a:buSzPct val="90000"/>
              <a:defRPr/>
            </a:pPr>
            <a:r>
              <a:rPr lang="es-ES" sz="1400" kern="0">
                <a:solidFill>
                  <a:srgbClr val="50E6FF"/>
                </a:solidFill>
                <a:latin typeface="Segoe UI Semibold"/>
              </a:rPr>
              <a:t>Programa de migración y modernización de Azure (AMMP)</a:t>
            </a:r>
            <a:endParaRPr kumimoji="0" lang="en-US" sz="1400" b="0" i="0" u="none" strike="noStrike" kern="0" cap="none" spc="0" normalizeH="0" baseline="0" noProof="0">
              <a:ln>
                <a:noFill/>
              </a:ln>
              <a:solidFill>
                <a:srgbClr val="50E6FF"/>
              </a:solidFill>
              <a:effectLst/>
              <a:uLnTx/>
              <a:uFillTx/>
              <a:latin typeface="Segoe UI Semibold"/>
              <a:ea typeface="+mn-ea"/>
              <a:cs typeface="+mn-cs"/>
            </a:endParaRPr>
          </a:p>
        </p:txBody>
      </p:sp>
      <p:sp>
        <p:nvSpPr>
          <p:cNvPr id="67" name="Text Placeholder 23">
            <a:extLst>
              <a:ext uri="{FF2B5EF4-FFF2-40B4-BE49-F238E27FC236}">
                <a16:creationId xmlns:a16="http://schemas.microsoft.com/office/drawing/2014/main" id="{E8333702-1CA7-8C02-B29F-78B5CC510D73}"/>
              </a:ext>
            </a:extLst>
          </p:cNvPr>
          <p:cNvSpPr txBox="1">
            <a:spLocks/>
          </p:cNvSpPr>
          <p:nvPr/>
        </p:nvSpPr>
        <p:spPr>
          <a:xfrm>
            <a:off x="8643494" y="2917254"/>
            <a:ext cx="2456614" cy="2761882"/>
          </a:xfrm>
          <a:prstGeom prst="rect">
            <a:avLst/>
          </a:prstGeom>
        </p:spPr>
        <p:txBody>
          <a:bodyPr/>
          <a:lstStyle>
            <a:defPPr>
              <a:defRPr lang="en-US"/>
            </a:defPPr>
            <a:lvl1pPr marL="171450" marR="0" lvl="0" indent="-171450" defTabSz="1243386" fontAlgn="auto">
              <a:lnSpc>
                <a:spcPts val="1540"/>
              </a:lnSpc>
              <a:spcBef>
                <a:spcPts val="0"/>
              </a:spcBef>
              <a:spcAft>
                <a:spcPts val="800"/>
              </a:spcAft>
              <a:buClrTx/>
              <a:buSzPct val="90000"/>
              <a:buFont typeface="Arial" panose="020B0604020202020204" pitchFamily="34" charset="0"/>
              <a:buChar char="•"/>
              <a:tabLst/>
              <a:defRPr kumimoji="0" sz="1200" b="0" i="0" u="none" strike="noStrike" cap="none" spc="0" normalizeH="0" baseline="0">
                <a:ln>
                  <a:noFill/>
                </a:ln>
                <a:solidFill>
                  <a:srgbClr val="FFFFFF"/>
                </a:solidFill>
                <a:effectLst/>
                <a:uLnTx/>
                <a:uFillTx/>
                <a:latin typeface="Segoe UI" panose="020B0502040204020203" pitchFamily="34" charset="0"/>
                <a:cs typeface="Segoe UI" panose="020B0502040204020203" pitchFamily="34" charset="0"/>
              </a:defRPr>
            </a:lvl1pPr>
            <a:lvl2pPr marL="0" marR="0" indent="0" defTabSz="932563" fontAlgn="auto">
              <a:lnSpc>
                <a:spcPct val="100000"/>
              </a:lnSpc>
              <a:spcBef>
                <a:spcPts val="0"/>
              </a:spcBef>
              <a:spcAft>
                <a:spcPts val="0"/>
              </a:spcAft>
              <a:buClrTx/>
              <a:buSzPct val="90000"/>
              <a:buFont typeface="Wingdings" panose="05000000000000000000" pitchFamily="2" charset="2"/>
              <a:buNone/>
              <a:tabLst/>
              <a:defRPr sz="2000" spc="0" baseline="0"/>
            </a:lvl2pPr>
            <a:lvl3pPr marL="0" marR="0" indent="0" defTabSz="932563" fontAlgn="auto">
              <a:lnSpc>
                <a:spcPct val="100000"/>
              </a:lnSpc>
              <a:spcBef>
                <a:spcPts val="0"/>
              </a:spcBef>
              <a:spcAft>
                <a:spcPts val="0"/>
              </a:spcAft>
              <a:buClrTx/>
              <a:buSzPct val="90000"/>
              <a:buFont typeface="Wingdings" panose="05000000000000000000" pitchFamily="2" charset="2"/>
              <a:buNone/>
              <a:tabLst/>
              <a:defRPr spc="0" baseline="0">
                <a:solidFill>
                  <a:schemeClr val="tx2"/>
                </a:solidFill>
                <a:latin typeface="+mj-lt"/>
              </a:defRPr>
            </a:lvl3pPr>
            <a:lvl4pPr marL="0" marR="0" indent="0" defTabSz="932563" fontAlgn="auto">
              <a:lnSpc>
                <a:spcPct val="100000"/>
              </a:lnSpc>
              <a:spcBef>
                <a:spcPts val="0"/>
              </a:spcBef>
              <a:spcAft>
                <a:spcPts val="0"/>
              </a:spcAft>
              <a:buClrTx/>
              <a:buSzPct val="90000"/>
              <a:buFont typeface="Wingdings" panose="05000000000000000000" pitchFamily="2" charset="2"/>
              <a:buNone/>
              <a:tabLst/>
              <a:defRPr spc="0" baseline="0"/>
            </a:lvl4pPr>
            <a:lvl5pPr marL="0" marR="0" indent="0" defTabSz="932563" fontAlgn="auto">
              <a:lnSpc>
                <a:spcPct val="100000"/>
              </a:lnSpc>
              <a:spcBef>
                <a:spcPts val="0"/>
              </a:spcBef>
              <a:spcAft>
                <a:spcPts val="0"/>
              </a:spcAft>
              <a:buClrTx/>
              <a:buSzPct val="90000"/>
              <a:buFont typeface="Wingdings" panose="05000000000000000000" pitchFamily="2" charset="2"/>
              <a:buNone/>
              <a:tabLst/>
              <a:defRPr sz="1199" b="1" spc="0" baseline="0"/>
            </a:lvl5pPr>
            <a:lvl6pPr marL="2331406" indent="0" defTabSz="932563">
              <a:spcBef>
                <a:spcPct val="20000"/>
              </a:spcBef>
              <a:buFont typeface="Arial" pitchFamily="34" charset="0"/>
              <a:buNone/>
              <a:defRPr sz="2000"/>
            </a:lvl6pPr>
            <a:lvl7pPr marL="0" indent="0" defTabSz="932563">
              <a:lnSpc>
                <a:spcPct val="100000"/>
              </a:lnSpc>
              <a:spcBef>
                <a:spcPts val="0"/>
              </a:spcBef>
              <a:spcAft>
                <a:spcPts val="0"/>
              </a:spcAft>
              <a:buFont typeface="Arial" pitchFamily="34" charset="0"/>
              <a:buNone/>
              <a:defRPr sz="1199"/>
            </a:lvl7pPr>
            <a:lvl8pPr marL="3497112" indent="-233141" defTabSz="932563">
              <a:spcBef>
                <a:spcPct val="20000"/>
              </a:spcBef>
              <a:buFont typeface="Arial" pitchFamily="34" charset="0"/>
              <a:buChar char="•"/>
              <a:defRPr sz="2000"/>
            </a:lvl8pPr>
            <a:lvl9pPr marL="3963394" indent="-233141" defTabSz="932563">
              <a:spcBef>
                <a:spcPct val="20000"/>
              </a:spcBef>
              <a:buFont typeface="Arial" pitchFamily="34" charset="0"/>
              <a:buChar char="•"/>
              <a:defRPr sz="2000"/>
            </a:lvl9pPr>
          </a:lstStyle>
          <a:p>
            <a:pPr lvl="0">
              <a:spcAft>
                <a:spcPts val="0"/>
              </a:spcAft>
              <a:defRPr/>
            </a:pPr>
            <a:r>
              <a:rPr lang="es-ES"/>
              <a:t>Detecte y evalúe sus aplicaciones locales para identificar candidatos para la migración.
Encuentre las directrices y herramientas de migración de mejores prácticas.
Trabaje con socios expertos en migración.
Mejore las habilidades de su organización para el éxito a largo plazo.</a:t>
            </a:r>
            <a:endParaRPr kumimoji="0" lang="en-US" sz="12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77874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F9EB3-9ECD-48CB-8E85-7496B4D2D9D4}"/>
              </a:ext>
            </a:extLst>
          </p:cNvPr>
          <p:cNvSpPr>
            <a:spLocks noGrp="1"/>
          </p:cNvSpPr>
          <p:nvPr>
            <p:ph type="title"/>
          </p:nvPr>
        </p:nvSpPr>
        <p:spPr/>
        <p:txBody>
          <a:bodyPr/>
          <a:lstStyle/>
          <a:p>
            <a:r>
              <a:rPr lang="es-ES"/>
              <a:t>Migración y modernización de las cargas de trabajo a IaaS de Azure</a:t>
            </a:r>
            <a:endParaRPr lang="en-US" spc="-50">
              <a:ln w="3175">
                <a:noFill/>
              </a:ln>
            </a:endParaRPr>
          </a:p>
        </p:txBody>
      </p:sp>
      <p:sp>
        <p:nvSpPr>
          <p:cNvPr id="10247" name="Rectangle: Rounded Corners 3" descr="On Premises">
            <a:extLst>
              <a:ext uri="{FF2B5EF4-FFF2-40B4-BE49-F238E27FC236}">
                <a16:creationId xmlns:a16="http://schemas.microsoft.com/office/drawing/2014/main" id="{034B27F3-953F-B210-33C9-03FE146FEACF}"/>
              </a:ext>
            </a:extLst>
          </p:cNvPr>
          <p:cNvSpPr/>
          <p:nvPr/>
        </p:nvSpPr>
        <p:spPr bwMode="auto">
          <a:xfrm>
            <a:off x="516761" y="1510145"/>
            <a:ext cx="3200235" cy="742416"/>
          </a:xfrm>
          <a:prstGeom prst="roundRect">
            <a:avLst>
              <a:gd name="adj" fmla="val 17189"/>
            </a:avLst>
          </a:prstGeom>
          <a:gradFill>
            <a:gsLst>
              <a:gs pos="0">
                <a:schemeClr val="bg1"/>
              </a:gs>
              <a:gs pos="100000">
                <a:schemeClr val="bg1">
                  <a:alpha val="71000"/>
                </a:schemeClr>
              </a:gs>
            </a:gsLst>
            <a:lin ang="2700000" scaled="0"/>
          </a:gradFill>
          <a:ln>
            <a:noFill/>
            <a:headEnd type="none" w="med" len="med"/>
            <a:tailEnd type="none" w="med" len="med"/>
          </a:ln>
          <a:effectLst>
            <a:outerShdw blurRad="101600" algn="ctr" rotWithShape="0">
              <a:prstClr val="black">
                <a:alpha val="3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10249" name="TextBox 10248">
            <a:extLst>
              <a:ext uri="{FF2B5EF4-FFF2-40B4-BE49-F238E27FC236}">
                <a16:creationId xmlns:a16="http://schemas.microsoft.com/office/drawing/2014/main" id="{2353A8C7-4C4B-48A5-09BF-0A11F113288C}"/>
              </a:ext>
            </a:extLst>
          </p:cNvPr>
          <p:cNvSpPr txBox="1"/>
          <p:nvPr/>
        </p:nvSpPr>
        <p:spPr>
          <a:xfrm>
            <a:off x="769913" y="1670563"/>
            <a:ext cx="1777731" cy="246221"/>
          </a:xfrm>
          <a:prstGeom prst="rect">
            <a:avLst/>
          </a:prstGeom>
          <a:noFill/>
        </p:spPr>
        <p:txBody>
          <a:bodyPr wrap="none" lIns="0" tIns="0" rIns="0" bIns="0" rtlCol="0">
            <a:spAutoFit/>
          </a:bodyPr>
          <a:lstStyle/>
          <a:p>
            <a:pPr lvl="0">
              <a:defRPr/>
            </a:pPr>
            <a:r>
              <a:rPr lang="en-US" sz="1600" err="1">
                <a:solidFill>
                  <a:srgbClr val="243A5E"/>
                </a:solidFill>
                <a:latin typeface="Segoe UI Semibold"/>
              </a:rPr>
              <a:t>En</a:t>
            </a:r>
            <a:r>
              <a:rPr lang="en-US" sz="1600">
                <a:solidFill>
                  <a:srgbClr val="243A5E"/>
                </a:solidFill>
                <a:latin typeface="Segoe UI Semibold"/>
              </a:rPr>
              <a:t> las </a:t>
            </a:r>
            <a:r>
              <a:rPr lang="en-US" sz="1600" err="1">
                <a:solidFill>
                  <a:srgbClr val="243A5E"/>
                </a:solidFill>
                <a:latin typeface="Segoe UI Semibold"/>
              </a:rPr>
              <a:t>instalaciones</a:t>
            </a:r>
            <a:endParaRPr kumimoji="0" lang="en-US" sz="1600" b="0" i="0" u="none" strike="noStrike" kern="1200" cap="none" spc="0" normalizeH="0" baseline="0" noProof="0">
              <a:ln>
                <a:noFill/>
              </a:ln>
              <a:solidFill>
                <a:srgbClr val="243A5E"/>
              </a:solidFill>
              <a:effectLst/>
              <a:uLnTx/>
              <a:uFillTx/>
              <a:latin typeface="Segoe UI Semibold"/>
              <a:ea typeface="+mn-ea"/>
              <a:cs typeface="+mn-cs"/>
            </a:endParaRPr>
          </a:p>
        </p:txBody>
      </p:sp>
      <p:sp>
        <p:nvSpPr>
          <p:cNvPr id="10248" name="Rectangle: Rounded Corners 5" descr="Servers&#10;Web/App/DB Layer&#10;Shows Graphic with Windows, Linux, Apps servers and Database Services &#10;Hyper-V and VMware">
            <a:extLst>
              <a:ext uri="{FF2B5EF4-FFF2-40B4-BE49-F238E27FC236}">
                <a16:creationId xmlns:a16="http://schemas.microsoft.com/office/drawing/2014/main" id="{3015A662-F74F-D19D-2EE9-4422C50C3A69}"/>
              </a:ext>
            </a:extLst>
          </p:cNvPr>
          <p:cNvSpPr/>
          <p:nvPr/>
        </p:nvSpPr>
        <p:spPr bwMode="auto">
          <a:xfrm>
            <a:off x="516761" y="2064486"/>
            <a:ext cx="4465554" cy="4300687"/>
          </a:xfrm>
          <a:prstGeom prst="roundRect">
            <a:avLst>
              <a:gd name="adj" fmla="val 2031"/>
            </a:avLst>
          </a:prstGeom>
          <a:solidFill>
            <a:schemeClr val="bg1"/>
          </a:solidFill>
          <a:ln>
            <a:noFill/>
            <a:headEnd type="none" w="med" len="med"/>
            <a:tailEnd type="none" w="med" len="med"/>
          </a:ln>
          <a:effectLst>
            <a:outerShdw blurRad="101600" algn="ctr" rotWithShape="0">
              <a:prstClr val="black">
                <a:alpha val="3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9237" name="Content Placeholder 18">
            <a:extLst>
              <a:ext uri="{FF2B5EF4-FFF2-40B4-BE49-F238E27FC236}">
                <a16:creationId xmlns:a16="http://schemas.microsoft.com/office/drawing/2014/main" id="{6720B376-9DB3-F4E7-545A-486EDF1AAC68}"/>
              </a:ext>
            </a:extLst>
          </p:cNvPr>
          <p:cNvSpPr txBox="1">
            <a:spLocks/>
          </p:cNvSpPr>
          <p:nvPr/>
        </p:nvSpPr>
        <p:spPr>
          <a:xfrm>
            <a:off x="587201" y="2411934"/>
            <a:ext cx="982061" cy="29826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896215">
              <a:spcBef>
                <a:spcPts val="0"/>
              </a:spcBef>
              <a:spcAft>
                <a:spcPts val="588"/>
              </a:spcAft>
              <a:buNone/>
              <a:defRPr/>
            </a:pPr>
            <a:r>
              <a:rPr lang="en-US" sz="1400" b="1" err="1">
                <a:ln w="3175">
                  <a:noFill/>
                </a:ln>
                <a:latin typeface="Segoe UI Semibold"/>
              </a:rPr>
              <a:t>Servidore</a:t>
            </a:r>
            <a:endParaRPr lang="en-US" sz="1400"/>
          </a:p>
        </p:txBody>
      </p:sp>
      <p:sp>
        <p:nvSpPr>
          <p:cNvPr id="3" name="Content Placeholder 19">
            <a:extLst>
              <a:ext uri="{FF2B5EF4-FFF2-40B4-BE49-F238E27FC236}">
                <a16:creationId xmlns:a16="http://schemas.microsoft.com/office/drawing/2014/main" id="{02821613-5710-02F8-EA0E-2914279E66B9}"/>
              </a:ext>
            </a:extLst>
          </p:cNvPr>
          <p:cNvSpPr txBox="1">
            <a:spLocks/>
          </p:cNvSpPr>
          <p:nvPr/>
        </p:nvSpPr>
        <p:spPr>
          <a:xfrm>
            <a:off x="769914" y="3069434"/>
            <a:ext cx="3984740" cy="56423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32472" fontAlgn="base">
              <a:spcBef>
                <a:spcPct val="0"/>
              </a:spcBef>
              <a:spcAft>
                <a:spcPct val="0"/>
              </a:spcAft>
              <a:buNone/>
              <a:defRPr/>
            </a:pPr>
            <a:r>
              <a:rPr lang="es-ES" sz="1400" kern="0">
                <a:ln w="3175">
                  <a:noFill/>
                </a:ln>
                <a:latin typeface="Segoe UI Semibold"/>
              </a:rPr>
              <a:t>Capa web/aplicación/base de datos</a:t>
            </a:r>
            <a:endParaRPr lang="en-US" sz="1400"/>
          </a:p>
        </p:txBody>
      </p:sp>
      <p:pic>
        <p:nvPicPr>
          <p:cNvPr id="10" name="Picture 9" descr="Linux logo">
            <a:extLst>
              <a:ext uri="{FF2B5EF4-FFF2-40B4-BE49-F238E27FC236}">
                <a16:creationId xmlns:a16="http://schemas.microsoft.com/office/drawing/2014/main" id="{BC0B2D8B-CBA0-E90F-DB7C-EAF7AA2F25D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268276" y="3743705"/>
            <a:ext cx="441338" cy="407780"/>
          </a:xfrm>
          <a:prstGeom prst="rect">
            <a:avLst/>
          </a:prstGeom>
        </p:spPr>
      </p:pic>
      <p:pic>
        <p:nvPicPr>
          <p:cNvPr id="9" name="Graphic 8" descr="Windows Server logo">
            <a:extLst>
              <a:ext uri="{FF2B5EF4-FFF2-40B4-BE49-F238E27FC236}">
                <a16:creationId xmlns:a16="http://schemas.microsoft.com/office/drawing/2014/main" id="{3424CF98-E519-1E9B-5FFA-5287E3779FD7}"/>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16878" y="3728949"/>
            <a:ext cx="394672" cy="402030"/>
          </a:xfrm>
          <a:prstGeom prst="rect">
            <a:avLst/>
          </a:prstGeom>
        </p:spPr>
      </p:pic>
      <p:grpSp>
        <p:nvGrpSpPr>
          <p:cNvPr id="11" name="Group 10">
            <a:extLst>
              <a:ext uri="{FF2B5EF4-FFF2-40B4-BE49-F238E27FC236}">
                <a16:creationId xmlns:a16="http://schemas.microsoft.com/office/drawing/2014/main" id="{4F5E4C69-AF7C-FB82-3DCE-1799C93F30F6}"/>
              </a:ext>
              <a:ext uri="{C183D7F6-B498-43B3-948B-1728B52AA6E4}">
                <adec:decorative xmlns:adec="http://schemas.microsoft.com/office/drawing/2017/decorative" val="1"/>
              </a:ext>
            </a:extLst>
          </p:cNvPr>
          <p:cNvGrpSpPr/>
          <p:nvPr/>
        </p:nvGrpSpPr>
        <p:grpSpPr>
          <a:xfrm>
            <a:off x="1443933" y="4238231"/>
            <a:ext cx="972600" cy="628836"/>
            <a:chOff x="2295151" y="2493733"/>
            <a:chExt cx="1286530" cy="974549"/>
          </a:xfrm>
        </p:grpSpPr>
        <p:pic>
          <p:nvPicPr>
            <p:cNvPr id="12" name="Graphic 11">
              <a:extLst>
                <a:ext uri="{FF2B5EF4-FFF2-40B4-BE49-F238E27FC236}">
                  <a16:creationId xmlns:a16="http://schemas.microsoft.com/office/drawing/2014/main" id="{6475A006-62EA-A245-E880-A3FC4C4127C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95151" y="3001381"/>
              <a:ext cx="457550" cy="457550"/>
            </a:xfrm>
            <a:prstGeom prst="rect">
              <a:avLst/>
            </a:prstGeom>
          </p:spPr>
        </p:pic>
        <p:pic>
          <p:nvPicPr>
            <p:cNvPr id="13" name="Graphic 12">
              <a:extLst>
                <a:ext uri="{FF2B5EF4-FFF2-40B4-BE49-F238E27FC236}">
                  <a16:creationId xmlns:a16="http://schemas.microsoft.com/office/drawing/2014/main" id="{27FCD72D-2CD4-5837-5FD4-64FF1A2C5ED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24131" y="3010732"/>
              <a:ext cx="457550" cy="457550"/>
            </a:xfrm>
            <a:prstGeom prst="rect">
              <a:avLst/>
            </a:prstGeom>
          </p:spPr>
        </p:pic>
        <p:pic>
          <p:nvPicPr>
            <p:cNvPr id="14" name="Graphic 13">
              <a:extLst>
                <a:ext uri="{FF2B5EF4-FFF2-40B4-BE49-F238E27FC236}">
                  <a16:creationId xmlns:a16="http://schemas.microsoft.com/office/drawing/2014/main" id="{D9BB5E46-D9BB-C56C-B2AF-7F52A86E76C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09641" y="2493733"/>
              <a:ext cx="457550" cy="457550"/>
            </a:xfrm>
            <a:prstGeom prst="rect">
              <a:avLst/>
            </a:prstGeom>
          </p:spPr>
        </p:pic>
        <p:pic>
          <p:nvPicPr>
            <p:cNvPr id="15" name="Picture 14">
              <a:extLst>
                <a:ext uri="{FF2B5EF4-FFF2-40B4-BE49-F238E27FC236}">
                  <a16:creationId xmlns:a16="http://schemas.microsoft.com/office/drawing/2014/main" id="{8431586D-B25F-28F9-66F1-5CE0C27B6B5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766077" y="2933819"/>
              <a:ext cx="336793" cy="336793"/>
            </a:xfrm>
            <a:prstGeom prst="rect">
              <a:avLst/>
            </a:prstGeom>
          </p:spPr>
        </p:pic>
      </p:grpSp>
      <p:sp>
        <p:nvSpPr>
          <p:cNvPr id="16" name="Content Placeholder 20">
            <a:extLst>
              <a:ext uri="{FF2B5EF4-FFF2-40B4-BE49-F238E27FC236}">
                <a16:creationId xmlns:a16="http://schemas.microsoft.com/office/drawing/2014/main" id="{101FEA56-8A9B-F71F-A64E-C00FF098719D}"/>
              </a:ext>
            </a:extLst>
          </p:cNvPr>
          <p:cNvSpPr txBox="1">
            <a:spLocks/>
          </p:cNvSpPr>
          <p:nvPr/>
        </p:nvSpPr>
        <p:spPr>
          <a:xfrm>
            <a:off x="1059881" y="5037549"/>
            <a:ext cx="1657713" cy="24170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400">
              <a:spcBef>
                <a:spcPts val="0"/>
              </a:spcBef>
              <a:buNone/>
              <a:defRPr/>
            </a:pPr>
            <a:r>
              <a:rPr lang="en-US" sz="900"/>
              <a:t>Windows, Linux, </a:t>
            </a:r>
            <a:r>
              <a:rPr lang="en-US" sz="900" err="1"/>
              <a:t>servidores</a:t>
            </a:r>
            <a:r>
              <a:rPr lang="en-US" sz="900"/>
              <a:t> de </a:t>
            </a:r>
            <a:r>
              <a:rPr lang="en-US" sz="900" err="1"/>
              <a:t>aplicaciones</a:t>
            </a:r>
            <a:endParaRPr lang="en-US"/>
          </a:p>
        </p:txBody>
      </p:sp>
      <p:pic>
        <p:nvPicPr>
          <p:cNvPr id="18" name="Picture 8" descr="Azure SQL Database logo">
            <a:extLst>
              <a:ext uri="{FF2B5EF4-FFF2-40B4-BE49-F238E27FC236}">
                <a16:creationId xmlns:a16="http://schemas.microsoft.com/office/drawing/2014/main" id="{D8BAE354-B858-5C77-4D69-6C61AB59E050}"/>
              </a:ext>
              <a:ext uri="{C183D7F6-B498-43B3-948B-1728B52AA6E4}">
                <adec:decorative xmlns:adec="http://schemas.microsoft.com/office/drawing/2017/decorative" val="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3318887" y="3763570"/>
            <a:ext cx="415136" cy="474658"/>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MariaDB logo">
            <a:extLst>
              <a:ext uri="{FF2B5EF4-FFF2-40B4-BE49-F238E27FC236}">
                <a16:creationId xmlns:a16="http://schemas.microsoft.com/office/drawing/2014/main" id="{FB93C063-BF2C-161F-3959-39A7B110C399}"/>
              </a:ext>
              <a:ext uri="{C183D7F6-B498-43B3-948B-1728B52AA6E4}">
                <adec:decorative xmlns:adec="http://schemas.microsoft.com/office/drawing/2017/decorative" val="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836573" y="3718913"/>
            <a:ext cx="536978" cy="536980"/>
          </a:xfrm>
          <a:prstGeom prst="rect">
            <a:avLst/>
          </a:prstGeom>
        </p:spPr>
      </p:pic>
      <p:pic>
        <p:nvPicPr>
          <p:cNvPr id="20" name="Picture 19" descr="MySQL logo">
            <a:extLst>
              <a:ext uri="{FF2B5EF4-FFF2-40B4-BE49-F238E27FC236}">
                <a16:creationId xmlns:a16="http://schemas.microsoft.com/office/drawing/2014/main" id="{0AA971BC-CD04-AC11-844D-EA89F8A6B11F}"/>
              </a:ext>
              <a:ext uri="{C183D7F6-B498-43B3-948B-1728B52AA6E4}">
                <adec:decorative xmlns:adec="http://schemas.microsoft.com/office/drawing/2017/decorative" val="0"/>
              </a:ext>
            </a:extLst>
          </p:cNvPr>
          <p:cNvPicPr>
            <a:picLocks noChangeAspect="1"/>
          </p:cNvPicPr>
          <p:nvPr/>
        </p:nvPicPr>
        <p:blipFill>
          <a:blip r:embed="rId12"/>
          <a:stretch>
            <a:fillRect/>
          </a:stretch>
        </p:blipFill>
        <p:spPr>
          <a:xfrm>
            <a:off x="3355349" y="4364244"/>
            <a:ext cx="352210" cy="472446"/>
          </a:xfrm>
          <a:prstGeom prst="rect">
            <a:avLst/>
          </a:prstGeom>
        </p:spPr>
      </p:pic>
      <p:pic>
        <p:nvPicPr>
          <p:cNvPr id="21" name="Picture 20" descr="PostgreSQL logo">
            <a:extLst>
              <a:ext uri="{FF2B5EF4-FFF2-40B4-BE49-F238E27FC236}">
                <a16:creationId xmlns:a16="http://schemas.microsoft.com/office/drawing/2014/main" id="{AFD98228-309A-9F36-6D58-72AA54958577}"/>
              </a:ext>
              <a:ext uri="{C183D7F6-B498-43B3-948B-1728B52AA6E4}">
                <adec:decorative xmlns:adec="http://schemas.microsoft.com/office/drawing/2017/decorative" val="0"/>
              </a:ext>
            </a:extLst>
          </p:cNvPr>
          <p:cNvPicPr>
            <a:picLocks noChangeAspect="1"/>
          </p:cNvPicPr>
          <p:nvPr/>
        </p:nvPicPr>
        <p:blipFill>
          <a:blip r:embed="rId13"/>
          <a:stretch>
            <a:fillRect/>
          </a:stretch>
        </p:blipFill>
        <p:spPr>
          <a:xfrm>
            <a:off x="3969577" y="4368536"/>
            <a:ext cx="352210" cy="464438"/>
          </a:xfrm>
          <a:prstGeom prst="rect">
            <a:avLst/>
          </a:prstGeom>
        </p:spPr>
      </p:pic>
      <p:sp>
        <p:nvSpPr>
          <p:cNvPr id="17" name="Content Placeholder 21">
            <a:extLst>
              <a:ext uri="{FF2B5EF4-FFF2-40B4-BE49-F238E27FC236}">
                <a16:creationId xmlns:a16="http://schemas.microsoft.com/office/drawing/2014/main" id="{AEB9A07A-0FE3-7D31-78D5-0D6002F1BA51}"/>
              </a:ext>
            </a:extLst>
          </p:cNvPr>
          <p:cNvSpPr txBox="1">
            <a:spLocks/>
          </p:cNvSpPr>
          <p:nvPr/>
        </p:nvSpPr>
        <p:spPr>
          <a:xfrm>
            <a:off x="3304286" y="5037549"/>
            <a:ext cx="1100659" cy="317151"/>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400">
              <a:spcBef>
                <a:spcPts val="0"/>
              </a:spcBef>
              <a:buNone/>
              <a:defRPr/>
            </a:pPr>
            <a:r>
              <a:rPr lang="en-US" sz="900" err="1"/>
              <a:t>Servidores</a:t>
            </a:r>
            <a:r>
              <a:rPr lang="en-US" sz="900"/>
              <a:t> de bases de </a:t>
            </a:r>
            <a:r>
              <a:rPr lang="en-US" sz="900" err="1"/>
              <a:t>datos</a:t>
            </a:r>
            <a:endParaRPr lang="en-US"/>
          </a:p>
        </p:txBody>
      </p:sp>
      <p:sp>
        <p:nvSpPr>
          <p:cNvPr id="10245" name="Rectangle 41">
            <a:extLst>
              <a:ext uri="{FF2B5EF4-FFF2-40B4-BE49-F238E27FC236}">
                <a16:creationId xmlns:a16="http://schemas.microsoft.com/office/drawing/2014/main" id="{093CF933-824A-94FB-0A09-200EC98BA3C3}"/>
              </a:ext>
              <a:ext uri="{C183D7F6-B498-43B3-948B-1728B52AA6E4}">
                <adec:decorative xmlns:adec="http://schemas.microsoft.com/office/drawing/2017/decorative" val="1"/>
              </a:ext>
            </a:extLst>
          </p:cNvPr>
          <p:cNvSpPr/>
          <p:nvPr/>
        </p:nvSpPr>
        <p:spPr bwMode="auto">
          <a:xfrm>
            <a:off x="769913" y="2726479"/>
            <a:ext cx="3984741" cy="2867833"/>
          </a:xfrm>
          <a:prstGeom prst="rect">
            <a:avLst/>
          </a:prstGeom>
          <a:noFill/>
          <a:ln w="19050" cap="flat" cmpd="sng" algn="ctr">
            <a:solidFill>
              <a:schemeClr val="accent3"/>
            </a:solidFill>
            <a:prstDash val="sysDash"/>
            <a:headEnd type="diamond" w="med" len="med"/>
            <a:tailEnd type="diamond" w="med" len="med"/>
          </a:ln>
          <a:effectLst/>
        </p:spPr>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w="3175">
                <a:noFill/>
              </a:ln>
              <a:effectLst/>
              <a:uLnTx/>
              <a:uFillTx/>
              <a:latin typeface="Segoe UI Semibold"/>
              <a:ea typeface="+mn-ea"/>
              <a:cs typeface="Segoe UI" panose="020B0502040204020203" pitchFamily="34" charset="0"/>
            </a:endParaRPr>
          </a:p>
        </p:txBody>
      </p:sp>
      <p:pic>
        <p:nvPicPr>
          <p:cNvPr id="9252" name="Picture 9251" descr="Microsoft Hyper-V">
            <a:extLst>
              <a:ext uri="{FF2B5EF4-FFF2-40B4-BE49-F238E27FC236}">
                <a16:creationId xmlns:a16="http://schemas.microsoft.com/office/drawing/2014/main" id="{58BEC006-D1F2-C32B-7574-BCBC753322D6}"/>
              </a:ext>
            </a:extLst>
          </p:cNvPr>
          <p:cNvPicPr>
            <a:picLocks noChangeAspect="1"/>
          </p:cNvPicPr>
          <p:nvPr/>
        </p:nvPicPr>
        <p:blipFill rotWithShape="1">
          <a:blip r:embed="rId14">
            <a:extLst>
              <a:ext uri="{28A0092B-C50C-407E-A947-70E740481C1C}">
                <a14:useLocalDpi xmlns:a14="http://schemas.microsoft.com/office/drawing/2010/main" val="0"/>
              </a:ext>
            </a:extLst>
          </a:blip>
          <a:srcRect l="23180" t="18325" r="24455" b="12066"/>
          <a:stretch/>
        </p:blipFill>
        <p:spPr>
          <a:xfrm>
            <a:off x="1752335" y="5832743"/>
            <a:ext cx="873474" cy="258028"/>
          </a:xfrm>
          <a:prstGeom prst="rect">
            <a:avLst/>
          </a:prstGeom>
        </p:spPr>
      </p:pic>
      <p:pic>
        <p:nvPicPr>
          <p:cNvPr id="22" name="Picture 21" descr="VMware® logo">
            <a:extLst>
              <a:ext uri="{FF2B5EF4-FFF2-40B4-BE49-F238E27FC236}">
                <a16:creationId xmlns:a16="http://schemas.microsoft.com/office/drawing/2014/main" id="{9B583189-12EA-5F3E-9CCA-B04C6CFFE2E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57829" y="5873897"/>
            <a:ext cx="722115" cy="117720"/>
          </a:xfrm>
          <a:prstGeom prst="rect">
            <a:avLst/>
          </a:prstGeom>
        </p:spPr>
      </p:pic>
      <p:sp>
        <p:nvSpPr>
          <p:cNvPr id="9257" name="Content Placeholder 23">
            <a:extLst>
              <a:ext uri="{FF2B5EF4-FFF2-40B4-BE49-F238E27FC236}">
                <a16:creationId xmlns:a16="http://schemas.microsoft.com/office/drawing/2014/main" id="{A4730DA6-741D-A2F6-0DCB-BCEEE1894BF7}"/>
              </a:ext>
            </a:extLst>
          </p:cNvPr>
          <p:cNvSpPr txBox="1">
            <a:spLocks/>
          </p:cNvSpPr>
          <p:nvPr/>
        </p:nvSpPr>
        <p:spPr>
          <a:xfrm>
            <a:off x="4895826" y="4023728"/>
            <a:ext cx="2149061" cy="607131"/>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400">
              <a:spcBef>
                <a:spcPts val="0"/>
              </a:spcBef>
              <a:buNone/>
              <a:defRPr/>
            </a:pPr>
            <a:r>
              <a:rPr lang="en-US" sz="1200" kern="0">
                <a:ln w="3175">
                  <a:noFill/>
                </a:ln>
                <a:solidFill>
                  <a:prstClr val="white"/>
                </a:solidFill>
                <a:latin typeface="Segoe UI Semibold"/>
              </a:rPr>
              <a:t>Azure Migrate – </a:t>
            </a:r>
          </a:p>
          <a:p>
            <a:pPr marL="0" indent="0" algn="ctr" defTabSz="914400">
              <a:spcBef>
                <a:spcPts val="0"/>
              </a:spcBef>
              <a:buNone/>
              <a:defRPr/>
            </a:pPr>
            <a:r>
              <a:rPr lang="en-US" sz="1200" kern="0" err="1">
                <a:ln w="3175">
                  <a:noFill/>
                </a:ln>
                <a:solidFill>
                  <a:prstClr val="white"/>
                </a:solidFill>
                <a:latin typeface="Segoe UI Semibold"/>
              </a:rPr>
              <a:t>Migración</a:t>
            </a:r>
            <a:r>
              <a:rPr lang="en-US" sz="1200" kern="0">
                <a:ln w="3175">
                  <a:noFill/>
                </a:ln>
                <a:solidFill>
                  <a:prstClr val="white"/>
                </a:solidFill>
                <a:latin typeface="Segoe UI Semibold"/>
              </a:rPr>
              <a:t> de </a:t>
            </a:r>
            <a:r>
              <a:rPr lang="en-US" sz="1200" kern="0" err="1">
                <a:ln w="3175">
                  <a:noFill/>
                </a:ln>
                <a:solidFill>
                  <a:prstClr val="white"/>
                </a:solidFill>
                <a:latin typeface="Segoe UI Semibold"/>
              </a:rPr>
              <a:t>servidores</a:t>
            </a:r>
            <a:endParaRPr lang="en-US" sz="1800"/>
          </a:p>
        </p:txBody>
      </p:sp>
      <p:sp>
        <p:nvSpPr>
          <p:cNvPr id="10251" name="Rectangle 10250" descr="arrows pointing left">
            <a:extLst>
              <a:ext uri="{FF2B5EF4-FFF2-40B4-BE49-F238E27FC236}">
                <a16:creationId xmlns:a16="http://schemas.microsoft.com/office/drawing/2014/main" id="{041A2D2B-9866-94AF-07B3-AF565A01C13D}"/>
              </a:ext>
            </a:extLst>
          </p:cNvPr>
          <p:cNvSpPr/>
          <p:nvPr/>
        </p:nvSpPr>
        <p:spPr bwMode="auto">
          <a:xfrm rot="5400000">
            <a:off x="5701282" y="3900515"/>
            <a:ext cx="525430" cy="2063560"/>
          </a:xfrm>
          <a:prstGeom prst="rect">
            <a:avLst/>
          </a:prstGeom>
          <a:gradFill>
            <a:gsLst>
              <a:gs pos="0">
                <a:srgbClr val="0A8AE2"/>
              </a:gs>
              <a:gs pos="100000">
                <a:schemeClr val="accent3"/>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grpSp>
        <p:nvGrpSpPr>
          <p:cNvPr id="10252" name="Group 10251">
            <a:extLst>
              <a:ext uri="{FF2B5EF4-FFF2-40B4-BE49-F238E27FC236}">
                <a16:creationId xmlns:a16="http://schemas.microsoft.com/office/drawing/2014/main" id="{DA0E4C88-2474-1614-48C7-E616BDD22599}"/>
              </a:ext>
              <a:ext uri="{C183D7F6-B498-43B3-948B-1728B52AA6E4}">
                <adec:decorative xmlns:adec="http://schemas.microsoft.com/office/drawing/2017/decorative" val="1"/>
              </a:ext>
            </a:extLst>
          </p:cNvPr>
          <p:cNvGrpSpPr/>
          <p:nvPr/>
        </p:nvGrpSpPr>
        <p:grpSpPr>
          <a:xfrm>
            <a:off x="5641918" y="4826145"/>
            <a:ext cx="619721" cy="202778"/>
            <a:chOff x="6161560" y="3579021"/>
            <a:chExt cx="619721" cy="202778"/>
          </a:xfrm>
        </p:grpSpPr>
        <p:sp>
          <p:nvSpPr>
            <p:cNvPr id="10256" name="Isosceles Triangle 32">
              <a:extLst>
                <a:ext uri="{FF2B5EF4-FFF2-40B4-BE49-F238E27FC236}">
                  <a16:creationId xmlns:a16="http://schemas.microsoft.com/office/drawing/2014/main" id="{A109F31E-5821-71B0-F75F-DEE7059215D3}"/>
                </a:ext>
              </a:extLst>
            </p:cNvPr>
            <p:cNvSpPr/>
            <p:nvPr/>
          </p:nvSpPr>
          <p:spPr bwMode="auto">
            <a:xfrm rot="5400000">
              <a:off x="6118178" y="3622403"/>
              <a:ext cx="202778" cy="116013"/>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10257" name="Isosceles Triangle 34">
              <a:extLst>
                <a:ext uri="{FF2B5EF4-FFF2-40B4-BE49-F238E27FC236}">
                  <a16:creationId xmlns:a16="http://schemas.microsoft.com/office/drawing/2014/main" id="{654B5925-355A-AD4F-38C9-C3789842B912}"/>
                </a:ext>
              </a:extLst>
            </p:cNvPr>
            <p:cNvSpPr/>
            <p:nvPr/>
          </p:nvSpPr>
          <p:spPr bwMode="auto">
            <a:xfrm rot="5400000">
              <a:off x="6370033" y="3622403"/>
              <a:ext cx="202778" cy="116013"/>
            </a:xfrm>
            <a:prstGeom prst="triangle">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10258" name="Isosceles Triangle 40">
              <a:extLst>
                <a:ext uri="{FF2B5EF4-FFF2-40B4-BE49-F238E27FC236}">
                  <a16:creationId xmlns:a16="http://schemas.microsoft.com/office/drawing/2014/main" id="{C53730AF-923C-09A5-137C-1E99B4A60026}"/>
                </a:ext>
              </a:extLst>
            </p:cNvPr>
            <p:cNvSpPr/>
            <p:nvPr/>
          </p:nvSpPr>
          <p:spPr bwMode="auto">
            <a:xfrm rot="5400000">
              <a:off x="6621886" y="3622403"/>
              <a:ext cx="202778" cy="116013"/>
            </a:xfrm>
            <a:prstGeom prst="triangl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grpSp>
      <p:sp>
        <p:nvSpPr>
          <p:cNvPr id="10259" name="Rectangle: Rounded Corners 60" descr="Microsoft Azure Logo">
            <a:extLst>
              <a:ext uri="{FF2B5EF4-FFF2-40B4-BE49-F238E27FC236}">
                <a16:creationId xmlns:a16="http://schemas.microsoft.com/office/drawing/2014/main" id="{64D20FE5-6521-BA6B-ADCF-3262F0A1431F}"/>
              </a:ext>
            </a:extLst>
          </p:cNvPr>
          <p:cNvSpPr/>
          <p:nvPr/>
        </p:nvSpPr>
        <p:spPr bwMode="auto">
          <a:xfrm>
            <a:off x="6926504" y="1221342"/>
            <a:ext cx="1469351" cy="742416"/>
          </a:xfrm>
          <a:prstGeom prst="roundRect">
            <a:avLst>
              <a:gd name="adj" fmla="val 17189"/>
            </a:avLst>
          </a:prstGeom>
          <a:gradFill>
            <a:gsLst>
              <a:gs pos="0">
                <a:schemeClr val="accent3"/>
              </a:gs>
              <a:gs pos="81000">
                <a:schemeClr val="accent1"/>
              </a:gs>
            </a:gsLst>
            <a:lin ang="2700000" scaled="0"/>
          </a:gradFill>
          <a:ln>
            <a:noFill/>
            <a:headEnd type="none" w="med" len="med"/>
            <a:tailEnd type="none" w="med" len="med"/>
          </a:ln>
          <a:effectLst>
            <a:outerShdw blurRad="101600" algn="ctr" rotWithShape="0">
              <a:prstClr val="black">
                <a:alpha val="3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pic>
        <p:nvPicPr>
          <p:cNvPr id="10261" name="Picture 10260" descr="Microsoft Azure logo">
            <a:extLst>
              <a:ext uri="{FF2B5EF4-FFF2-40B4-BE49-F238E27FC236}">
                <a16:creationId xmlns:a16="http://schemas.microsoft.com/office/drawing/2014/main" id="{57EEB965-B47D-27C5-0892-32EFE929F233}"/>
              </a:ext>
            </a:extLst>
          </p:cNvPr>
          <p:cNvPicPr>
            <a:picLocks noChangeAspect="1"/>
          </p:cNvPicPr>
          <p:nvPr/>
        </p:nvPicPr>
        <p:blipFill rotWithShape="1">
          <a:blip r:embed="rId16"/>
          <a:srcRect l="13849" t="26620" r="13849" b="26620"/>
          <a:stretch/>
        </p:blipFill>
        <p:spPr>
          <a:xfrm>
            <a:off x="7117283" y="1300869"/>
            <a:ext cx="983744" cy="336047"/>
          </a:xfrm>
          <a:prstGeom prst="rect">
            <a:avLst/>
          </a:prstGeom>
        </p:spPr>
      </p:pic>
      <p:sp>
        <p:nvSpPr>
          <p:cNvPr id="10260" name="Rectangle: Rounded Corners 61">
            <a:extLst>
              <a:ext uri="{FF2B5EF4-FFF2-40B4-BE49-F238E27FC236}">
                <a16:creationId xmlns:a16="http://schemas.microsoft.com/office/drawing/2014/main" id="{9D97CAC6-B0EE-C456-EBF8-9D471D579FF3}"/>
              </a:ext>
              <a:ext uri="{C183D7F6-B498-43B3-948B-1728B52AA6E4}">
                <adec:decorative xmlns:adec="http://schemas.microsoft.com/office/drawing/2017/decorative" val="1"/>
              </a:ext>
            </a:extLst>
          </p:cNvPr>
          <p:cNvSpPr/>
          <p:nvPr/>
        </p:nvSpPr>
        <p:spPr bwMode="auto">
          <a:xfrm>
            <a:off x="6926504" y="1710410"/>
            <a:ext cx="4886032" cy="4651855"/>
          </a:xfrm>
          <a:prstGeom prst="roundRect">
            <a:avLst>
              <a:gd name="adj" fmla="val 2031"/>
            </a:avLst>
          </a:prstGeom>
          <a:solidFill>
            <a:schemeClr val="bg1"/>
          </a:solidFill>
          <a:ln>
            <a:noFill/>
            <a:headEnd type="none" w="med" len="med"/>
            <a:tailEnd type="none" w="med" len="med"/>
          </a:ln>
          <a:effectLst>
            <a:outerShdw blurRad="101600" algn="ctr" rotWithShape="0">
              <a:prstClr val="black">
                <a:alpha val="3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chemeClr val="tx1"/>
              </a:solidFill>
              <a:effectLst/>
              <a:uLnTx/>
              <a:uFillTx/>
              <a:latin typeface="Segoe UI"/>
              <a:ea typeface="Segoe UI" pitchFamily="34" charset="0"/>
              <a:cs typeface="Segoe UI" pitchFamily="34" charset="0"/>
            </a:endParaRPr>
          </a:p>
        </p:txBody>
      </p:sp>
      <p:sp>
        <p:nvSpPr>
          <p:cNvPr id="9258" name="Rectangle 41">
            <a:extLst>
              <a:ext uri="{FF2B5EF4-FFF2-40B4-BE49-F238E27FC236}">
                <a16:creationId xmlns:a16="http://schemas.microsoft.com/office/drawing/2014/main" id="{3BCD6587-5ACC-ABA2-14FD-2ACFB335C3D4}"/>
              </a:ext>
              <a:ext uri="{C183D7F6-B498-43B3-948B-1728B52AA6E4}">
                <adec:decorative xmlns:adec="http://schemas.microsoft.com/office/drawing/2017/decorative" val="1"/>
              </a:ext>
            </a:extLst>
          </p:cNvPr>
          <p:cNvSpPr/>
          <p:nvPr/>
        </p:nvSpPr>
        <p:spPr bwMode="auto">
          <a:xfrm>
            <a:off x="7117283" y="1933074"/>
            <a:ext cx="4514969" cy="1410230"/>
          </a:xfrm>
          <a:prstGeom prst="rect">
            <a:avLst/>
          </a:prstGeom>
          <a:noFill/>
          <a:ln w="19050" cap="flat" cmpd="sng" algn="ctr">
            <a:solidFill>
              <a:schemeClr val="accent3"/>
            </a:solidFill>
            <a:prstDash val="sysDash"/>
            <a:headEnd type="diamond" w="med" len="med"/>
            <a:tailEnd type="diamond" w="med" len="med"/>
          </a:ln>
          <a:effectLst/>
        </p:spPr>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w="3175">
                <a:noFill/>
              </a:ln>
              <a:effectLst/>
              <a:uLnTx/>
              <a:uFillTx/>
              <a:latin typeface="Segoe UI Semibold"/>
              <a:ea typeface="+mn-ea"/>
              <a:cs typeface="Segoe UI" panose="020B0502040204020203" pitchFamily="34" charset="0"/>
            </a:endParaRPr>
          </a:p>
        </p:txBody>
      </p:sp>
      <p:sp>
        <p:nvSpPr>
          <p:cNvPr id="9259" name="Content Placeholder 24">
            <a:extLst>
              <a:ext uri="{FF2B5EF4-FFF2-40B4-BE49-F238E27FC236}">
                <a16:creationId xmlns:a16="http://schemas.microsoft.com/office/drawing/2014/main" id="{D673C56F-D99F-69C5-2375-878E921B9FC8}"/>
              </a:ext>
            </a:extLst>
          </p:cNvPr>
          <p:cNvSpPr txBox="1">
            <a:spLocks/>
          </p:cNvSpPr>
          <p:nvPr/>
        </p:nvSpPr>
        <p:spPr>
          <a:xfrm>
            <a:off x="7291441" y="2235939"/>
            <a:ext cx="1527329" cy="96411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472" fontAlgn="base">
              <a:spcBef>
                <a:spcPct val="0"/>
              </a:spcBef>
              <a:spcAft>
                <a:spcPct val="0"/>
              </a:spcAft>
              <a:buNone/>
              <a:defRPr/>
            </a:pPr>
            <a:r>
              <a:rPr lang="es-ES" sz="1400" kern="0">
                <a:latin typeface="Segoe UI Semibold"/>
                <a:ea typeface="Segoe UI" pitchFamily="34" charset="0"/>
              </a:rPr>
              <a:t>Maximice el valor con los servicios nativos de Azure</a:t>
            </a:r>
            <a:endParaRPr lang="en-US" sz="1400"/>
          </a:p>
        </p:txBody>
      </p:sp>
      <p:pic>
        <p:nvPicPr>
          <p:cNvPr id="9260" name="Picture 2">
            <a:extLst>
              <a:ext uri="{FF2B5EF4-FFF2-40B4-BE49-F238E27FC236}">
                <a16:creationId xmlns:a16="http://schemas.microsoft.com/office/drawing/2014/main" id="{7C6A9246-D237-9F96-3B99-4D5268ACB0BB}"/>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011229" y="2268187"/>
            <a:ext cx="807136" cy="343684"/>
          </a:xfrm>
          <a:prstGeom prst="rect">
            <a:avLst/>
          </a:prstGeom>
          <a:noFill/>
        </p:spPr>
      </p:pic>
      <p:sp>
        <p:nvSpPr>
          <p:cNvPr id="9261" name="Content Placeholder 25">
            <a:extLst>
              <a:ext uri="{FF2B5EF4-FFF2-40B4-BE49-F238E27FC236}">
                <a16:creationId xmlns:a16="http://schemas.microsoft.com/office/drawing/2014/main" id="{393BC4BA-B606-A028-6B54-54DFE184D534}"/>
              </a:ext>
            </a:extLst>
          </p:cNvPr>
          <p:cNvSpPr txBox="1">
            <a:spLocks/>
          </p:cNvSpPr>
          <p:nvPr/>
        </p:nvSpPr>
        <p:spPr>
          <a:xfrm>
            <a:off x="9045688" y="2674712"/>
            <a:ext cx="860678" cy="24228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spcBef>
                <a:spcPts val="0"/>
              </a:spcBef>
              <a:buNone/>
              <a:defRPr/>
            </a:pPr>
            <a:r>
              <a:rPr lang="es-ES" sz="900"/>
              <a:t>Copia de seguridad de Azure</a:t>
            </a:r>
            <a:endParaRPr lang="en-US"/>
          </a:p>
        </p:txBody>
      </p:sp>
      <p:pic>
        <p:nvPicPr>
          <p:cNvPr id="9262" name="Picture 2">
            <a:extLst>
              <a:ext uri="{FF2B5EF4-FFF2-40B4-BE49-F238E27FC236}">
                <a16:creationId xmlns:a16="http://schemas.microsoft.com/office/drawing/2014/main" id="{E4A938E4-347E-2F0A-F6F8-CE7B40EB0E92}"/>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019060" y="2285975"/>
            <a:ext cx="586872" cy="308108"/>
          </a:xfrm>
          <a:prstGeom prst="rect">
            <a:avLst/>
          </a:prstGeom>
          <a:noFill/>
        </p:spPr>
      </p:pic>
      <p:sp>
        <p:nvSpPr>
          <p:cNvPr id="9263" name="Content Placeholder 26">
            <a:extLst>
              <a:ext uri="{FF2B5EF4-FFF2-40B4-BE49-F238E27FC236}">
                <a16:creationId xmlns:a16="http://schemas.microsoft.com/office/drawing/2014/main" id="{6CB97655-1819-1BBE-9118-6B13ED4CC5FA}"/>
              </a:ext>
            </a:extLst>
          </p:cNvPr>
          <p:cNvSpPr txBox="1">
            <a:spLocks/>
          </p:cNvSpPr>
          <p:nvPr/>
        </p:nvSpPr>
        <p:spPr>
          <a:xfrm>
            <a:off x="9950203" y="2683140"/>
            <a:ext cx="852107" cy="222596"/>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spcBef>
                <a:spcPts val="0"/>
              </a:spcBef>
              <a:buNone/>
              <a:defRPr/>
            </a:pPr>
            <a:r>
              <a:rPr lang="en-US" sz="900" err="1"/>
              <a:t>Seguridad</a:t>
            </a:r>
            <a:r>
              <a:rPr lang="en-US" sz="900"/>
              <a:t> de Azure</a:t>
            </a:r>
            <a:endParaRPr lang="en-US"/>
          </a:p>
        </p:txBody>
      </p:sp>
      <p:pic>
        <p:nvPicPr>
          <p:cNvPr id="9264" name="Picture 2">
            <a:extLst>
              <a:ext uri="{FF2B5EF4-FFF2-40B4-BE49-F238E27FC236}">
                <a16:creationId xmlns:a16="http://schemas.microsoft.com/office/drawing/2014/main" id="{427DEAC2-E751-C43B-185C-77C0EB9B5C76}"/>
              </a:ext>
              <a:ext uri="{C183D7F6-B498-43B3-948B-1728B52AA6E4}">
                <adec:decorative xmlns:adec="http://schemas.microsoft.com/office/drawing/2017/decorative" val="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798413" y="2273345"/>
            <a:ext cx="634992" cy="333370"/>
          </a:xfrm>
          <a:prstGeom prst="rect">
            <a:avLst/>
          </a:prstGeom>
          <a:noFill/>
        </p:spPr>
      </p:pic>
      <p:sp>
        <p:nvSpPr>
          <p:cNvPr id="9265" name="Content Placeholder 27">
            <a:extLst>
              <a:ext uri="{FF2B5EF4-FFF2-40B4-BE49-F238E27FC236}">
                <a16:creationId xmlns:a16="http://schemas.microsoft.com/office/drawing/2014/main" id="{5F4FAE31-5BB5-ACC2-E55B-7005E26C9844}"/>
              </a:ext>
            </a:extLst>
          </p:cNvPr>
          <p:cNvSpPr txBox="1">
            <a:spLocks/>
          </p:cNvSpPr>
          <p:nvPr/>
        </p:nvSpPr>
        <p:spPr>
          <a:xfrm>
            <a:off x="10816477" y="2682233"/>
            <a:ext cx="868752" cy="27078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spcBef>
                <a:spcPts val="0"/>
              </a:spcBef>
              <a:buNone/>
              <a:defRPr/>
            </a:pPr>
            <a:r>
              <a:rPr lang="en-US" sz="900"/>
              <a:t>Azure Advisor</a:t>
            </a:r>
            <a:endParaRPr lang="en-US"/>
          </a:p>
        </p:txBody>
      </p:sp>
      <p:sp>
        <p:nvSpPr>
          <p:cNvPr id="10262" name="Plus Sign 7" descr="Plus sign">
            <a:extLst>
              <a:ext uri="{FF2B5EF4-FFF2-40B4-BE49-F238E27FC236}">
                <a16:creationId xmlns:a16="http://schemas.microsoft.com/office/drawing/2014/main" id="{8406E13C-6BCB-4A01-9E40-935D9A70F318}"/>
              </a:ext>
            </a:extLst>
          </p:cNvPr>
          <p:cNvSpPr/>
          <p:nvPr/>
        </p:nvSpPr>
        <p:spPr bwMode="auto">
          <a:xfrm>
            <a:off x="9248993" y="3460838"/>
            <a:ext cx="311629" cy="311629"/>
          </a:xfrm>
          <a:prstGeom prst="mathPlus">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400">
              <a:solidFill>
                <a:schemeClr val="tx1"/>
              </a:solidFill>
              <a:ea typeface="Segoe UI" pitchFamily="34" charset="0"/>
              <a:cs typeface="Segoe UI" pitchFamily="34" charset="0"/>
            </a:endParaRPr>
          </a:p>
        </p:txBody>
      </p:sp>
      <p:sp>
        <p:nvSpPr>
          <p:cNvPr id="9267" name="Content Placeholder 28">
            <a:extLst>
              <a:ext uri="{FF2B5EF4-FFF2-40B4-BE49-F238E27FC236}">
                <a16:creationId xmlns:a16="http://schemas.microsoft.com/office/drawing/2014/main" id="{E0DBAE77-2B19-F282-D067-5B2C706AA176}"/>
              </a:ext>
            </a:extLst>
          </p:cNvPr>
          <p:cNvSpPr txBox="1">
            <a:spLocks/>
          </p:cNvSpPr>
          <p:nvPr/>
        </p:nvSpPr>
        <p:spPr>
          <a:xfrm>
            <a:off x="7291441" y="4794592"/>
            <a:ext cx="1227185" cy="3179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472" fontAlgn="base">
              <a:spcBef>
                <a:spcPct val="0"/>
              </a:spcBef>
              <a:spcAft>
                <a:spcPct val="0"/>
              </a:spcAft>
              <a:buFont typeface="Wingdings" panose="05000000000000000000" pitchFamily="2" charset="2"/>
              <a:buNone/>
              <a:defRPr/>
            </a:pPr>
            <a:r>
              <a:rPr lang="en-US" sz="1400" kern="0">
                <a:ln w="3175">
                  <a:noFill/>
                </a:ln>
                <a:latin typeface="Segoe UI Semibold"/>
              </a:rPr>
              <a:t>Azure IaaS</a:t>
            </a:r>
            <a:endParaRPr lang="en-US" sz="1400"/>
          </a:p>
        </p:txBody>
      </p:sp>
      <p:pic>
        <p:nvPicPr>
          <p:cNvPr id="9268" name="Picture 9267" descr="Linux logo">
            <a:extLst>
              <a:ext uri="{FF2B5EF4-FFF2-40B4-BE49-F238E27FC236}">
                <a16:creationId xmlns:a16="http://schemas.microsoft.com/office/drawing/2014/main" id="{89409BA9-CBF4-05AB-DA2E-82C3A9804451}"/>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8842866" y="4361869"/>
            <a:ext cx="482824" cy="416114"/>
          </a:xfrm>
          <a:prstGeom prst="rect">
            <a:avLst/>
          </a:prstGeom>
        </p:spPr>
      </p:pic>
      <p:pic>
        <p:nvPicPr>
          <p:cNvPr id="9269" name="Graphic 9268" descr="Windows Server logo">
            <a:extLst>
              <a:ext uri="{FF2B5EF4-FFF2-40B4-BE49-F238E27FC236}">
                <a16:creationId xmlns:a16="http://schemas.microsoft.com/office/drawing/2014/main" id="{6D6B3F9D-0999-DCE4-7310-3D053B5CD46E}"/>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81015" y="4333533"/>
            <a:ext cx="445721" cy="444450"/>
          </a:xfrm>
          <a:prstGeom prst="rect">
            <a:avLst/>
          </a:prstGeom>
        </p:spPr>
      </p:pic>
      <p:grpSp>
        <p:nvGrpSpPr>
          <p:cNvPr id="9270" name="Group 9269">
            <a:extLst>
              <a:ext uri="{FF2B5EF4-FFF2-40B4-BE49-F238E27FC236}">
                <a16:creationId xmlns:a16="http://schemas.microsoft.com/office/drawing/2014/main" id="{45B8A28F-3AF8-971A-82E9-3D7C02B64445}"/>
              </a:ext>
              <a:ext uri="{C183D7F6-B498-43B3-948B-1728B52AA6E4}">
                <adec:decorative xmlns:adec="http://schemas.microsoft.com/office/drawing/2017/decorative" val="1"/>
              </a:ext>
            </a:extLst>
          </p:cNvPr>
          <p:cNvGrpSpPr/>
          <p:nvPr/>
        </p:nvGrpSpPr>
        <p:grpSpPr>
          <a:xfrm>
            <a:off x="10367747" y="4163342"/>
            <a:ext cx="937026" cy="709800"/>
            <a:chOff x="2295151" y="2493733"/>
            <a:chExt cx="1286530" cy="974549"/>
          </a:xfrm>
        </p:grpSpPr>
        <p:pic>
          <p:nvPicPr>
            <p:cNvPr id="9271" name="Graphic 9270">
              <a:extLst>
                <a:ext uri="{FF2B5EF4-FFF2-40B4-BE49-F238E27FC236}">
                  <a16:creationId xmlns:a16="http://schemas.microsoft.com/office/drawing/2014/main" id="{1BDBD5A2-C509-718E-F6AE-AF157329FF3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95151" y="3001381"/>
              <a:ext cx="457550" cy="457550"/>
            </a:xfrm>
            <a:prstGeom prst="rect">
              <a:avLst/>
            </a:prstGeom>
          </p:spPr>
        </p:pic>
        <p:pic>
          <p:nvPicPr>
            <p:cNvPr id="9272" name="Graphic 9271">
              <a:extLst>
                <a:ext uri="{FF2B5EF4-FFF2-40B4-BE49-F238E27FC236}">
                  <a16:creationId xmlns:a16="http://schemas.microsoft.com/office/drawing/2014/main" id="{AEBF337D-2EFB-4036-98A5-722CB828AB1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24131" y="3010732"/>
              <a:ext cx="457550" cy="457550"/>
            </a:xfrm>
            <a:prstGeom prst="rect">
              <a:avLst/>
            </a:prstGeom>
          </p:spPr>
        </p:pic>
        <p:pic>
          <p:nvPicPr>
            <p:cNvPr id="9273" name="Graphic 9272">
              <a:extLst>
                <a:ext uri="{FF2B5EF4-FFF2-40B4-BE49-F238E27FC236}">
                  <a16:creationId xmlns:a16="http://schemas.microsoft.com/office/drawing/2014/main" id="{66EADB30-827C-EDEE-13BE-E3AF2224120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09641" y="2493733"/>
              <a:ext cx="457550" cy="457550"/>
            </a:xfrm>
            <a:prstGeom prst="rect">
              <a:avLst/>
            </a:prstGeom>
          </p:spPr>
        </p:pic>
        <p:pic>
          <p:nvPicPr>
            <p:cNvPr id="9274" name="Picture 9273">
              <a:extLst>
                <a:ext uri="{FF2B5EF4-FFF2-40B4-BE49-F238E27FC236}">
                  <a16:creationId xmlns:a16="http://schemas.microsoft.com/office/drawing/2014/main" id="{AEBB763B-8DD8-8576-4A39-9BD46101E66E}"/>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766077" y="2933819"/>
              <a:ext cx="336793" cy="336793"/>
            </a:xfrm>
            <a:prstGeom prst="rect">
              <a:avLst/>
            </a:prstGeom>
          </p:spPr>
        </p:pic>
      </p:grpSp>
      <p:pic>
        <p:nvPicPr>
          <p:cNvPr id="9275" name="Picture 8" descr="Azure SQL Database logo">
            <a:extLst>
              <a:ext uri="{FF2B5EF4-FFF2-40B4-BE49-F238E27FC236}">
                <a16:creationId xmlns:a16="http://schemas.microsoft.com/office/drawing/2014/main" id="{5B59ADCF-69E1-4A99-8A65-9259FE9AAC64}"/>
              </a:ext>
              <a:ext uri="{C183D7F6-B498-43B3-948B-1728B52AA6E4}">
                <adec:decorative xmlns:adec="http://schemas.microsoft.com/office/drawing/2017/decorative" val="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9059808" y="5101487"/>
            <a:ext cx="415136" cy="474658"/>
          </a:xfrm>
          <a:prstGeom prst="rect">
            <a:avLst/>
          </a:prstGeom>
          <a:noFill/>
          <a:extLst>
            <a:ext uri="{909E8E84-426E-40DD-AFC4-6F175D3DCCD1}">
              <a14:hiddenFill xmlns:a14="http://schemas.microsoft.com/office/drawing/2010/main">
                <a:solidFill>
                  <a:srgbClr val="FFFFFF"/>
                </a:solidFill>
              </a14:hiddenFill>
            </a:ext>
          </a:extLst>
        </p:spPr>
      </p:pic>
      <p:pic>
        <p:nvPicPr>
          <p:cNvPr id="9276" name="Graphic 9275" descr="MariaDB logo">
            <a:extLst>
              <a:ext uri="{FF2B5EF4-FFF2-40B4-BE49-F238E27FC236}">
                <a16:creationId xmlns:a16="http://schemas.microsoft.com/office/drawing/2014/main" id="{CDE7EBDF-37F6-B02A-9ADF-66557B2E7927}"/>
              </a:ext>
              <a:ext uri="{C183D7F6-B498-43B3-948B-1728B52AA6E4}">
                <adec:decorative xmlns:adec="http://schemas.microsoft.com/office/drawing/2017/decorative" val="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77494" y="5056830"/>
            <a:ext cx="536978" cy="536980"/>
          </a:xfrm>
          <a:prstGeom prst="rect">
            <a:avLst/>
          </a:prstGeom>
        </p:spPr>
      </p:pic>
      <p:pic>
        <p:nvPicPr>
          <p:cNvPr id="9277" name="Picture 9276" descr="MySQL logo">
            <a:extLst>
              <a:ext uri="{FF2B5EF4-FFF2-40B4-BE49-F238E27FC236}">
                <a16:creationId xmlns:a16="http://schemas.microsoft.com/office/drawing/2014/main" id="{412AF23C-6539-A365-AEB0-B744F0242FC2}"/>
              </a:ext>
              <a:ext uri="{C183D7F6-B498-43B3-948B-1728B52AA6E4}">
                <adec:decorative xmlns:adec="http://schemas.microsoft.com/office/drawing/2017/decorative" val="0"/>
              </a:ext>
            </a:extLst>
          </p:cNvPr>
          <p:cNvPicPr>
            <a:picLocks noChangeAspect="1"/>
          </p:cNvPicPr>
          <p:nvPr/>
        </p:nvPicPr>
        <p:blipFill>
          <a:blip r:embed="rId12"/>
          <a:stretch>
            <a:fillRect/>
          </a:stretch>
        </p:blipFill>
        <p:spPr>
          <a:xfrm>
            <a:off x="10273872" y="5085641"/>
            <a:ext cx="352210" cy="472446"/>
          </a:xfrm>
          <a:prstGeom prst="rect">
            <a:avLst/>
          </a:prstGeom>
        </p:spPr>
      </p:pic>
      <p:pic>
        <p:nvPicPr>
          <p:cNvPr id="9279" name="Picture 9278" descr="PostgreSQL logo">
            <a:extLst>
              <a:ext uri="{FF2B5EF4-FFF2-40B4-BE49-F238E27FC236}">
                <a16:creationId xmlns:a16="http://schemas.microsoft.com/office/drawing/2014/main" id="{8C2F8C32-A4F7-A236-5175-576FC759C8C4}"/>
              </a:ext>
              <a:ext uri="{C183D7F6-B498-43B3-948B-1728B52AA6E4}">
                <adec:decorative xmlns:adec="http://schemas.microsoft.com/office/drawing/2017/decorative" val="0"/>
              </a:ext>
            </a:extLst>
          </p:cNvPr>
          <p:cNvPicPr>
            <a:picLocks noChangeAspect="1"/>
          </p:cNvPicPr>
          <p:nvPr/>
        </p:nvPicPr>
        <p:blipFill>
          <a:blip r:embed="rId13"/>
          <a:stretch>
            <a:fillRect/>
          </a:stretch>
        </p:blipFill>
        <p:spPr>
          <a:xfrm>
            <a:off x="10888100" y="5089933"/>
            <a:ext cx="352210" cy="464438"/>
          </a:xfrm>
          <a:prstGeom prst="rect">
            <a:avLst/>
          </a:prstGeom>
        </p:spPr>
      </p:pic>
      <p:sp>
        <p:nvSpPr>
          <p:cNvPr id="9278" name="Content Placeholder 29">
            <a:extLst>
              <a:ext uri="{FF2B5EF4-FFF2-40B4-BE49-F238E27FC236}">
                <a16:creationId xmlns:a16="http://schemas.microsoft.com/office/drawing/2014/main" id="{51C39218-FAB4-0F77-26E3-4A4B3E1C419D}"/>
              </a:ext>
            </a:extLst>
          </p:cNvPr>
          <p:cNvSpPr txBox="1">
            <a:spLocks/>
          </p:cNvSpPr>
          <p:nvPr/>
        </p:nvSpPr>
        <p:spPr>
          <a:xfrm>
            <a:off x="9497114" y="5693386"/>
            <a:ext cx="1743196" cy="36202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spcBef>
                <a:spcPts val="0"/>
              </a:spcBef>
              <a:buNone/>
              <a:defRPr/>
            </a:pPr>
            <a:r>
              <a:rPr lang="en-US" sz="900" err="1"/>
              <a:t>Máquinas</a:t>
            </a:r>
            <a:r>
              <a:rPr lang="en-US" sz="900"/>
              <a:t> </a:t>
            </a:r>
            <a:r>
              <a:rPr lang="en-US" sz="900" err="1"/>
              <a:t>virtuales</a:t>
            </a:r>
            <a:r>
              <a:rPr lang="en-US" sz="900"/>
              <a:t> de Azure</a:t>
            </a:r>
            <a:endParaRPr lang="en-US"/>
          </a:p>
        </p:txBody>
      </p:sp>
      <p:sp>
        <p:nvSpPr>
          <p:cNvPr id="10246" name="Rectangle 41">
            <a:extLst>
              <a:ext uri="{FF2B5EF4-FFF2-40B4-BE49-F238E27FC236}">
                <a16:creationId xmlns:a16="http://schemas.microsoft.com/office/drawing/2014/main" id="{CD5AAED3-C51E-34A5-9945-31C1DB3BAC5B}"/>
              </a:ext>
              <a:ext uri="{C183D7F6-B498-43B3-948B-1728B52AA6E4}">
                <adec:decorative xmlns:adec="http://schemas.microsoft.com/office/drawing/2017/decorative" val="1"/>
              </a:ext>
            </a:extLst>
          </p:cNvPr>
          <p:cNvSpPr/>
          <p:nvPr/>
        </p:nvSpPr>
        <p:spPr bwMode="auto">
          <a:xfrm>
            <a:off x="7117283" y="3867746"/>
            <a:ext cx="4514969" cy="2329340"/>
          </a:xfrm>
          <a:prstGeom prst="rect">
            <a:avLst/>
          </a:prstGeom>
          <a:noFill/>
          <a:ln w="19050" cap="flat" cmpd="sng" algn="ctr">
            <a:solidFill>
              <a:schemeClr val="accent3"/>
            </a:solidFill>
            <a:prstDash val="sysDash"/>
            <a:headEnd type="diamond" w="med" len="med"/>
            <a:tailEnd type="diamond" w="med" len="med"/>
          </a:ln>
          <a:effectLst/>
        </p:spPr>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w="3175">
                <a:noFill/>
              </a:ln>
              <a:effectLst/>
              <a:uLnTx/>
              <a:uFillTx/>
              <a:latin typeface="Segoe UI Semibold"/>
              <a:ea typeface="+mn-ea"/>
              <a:cs typeface="Segoe UI" panose="020B0502040204020203" pitchFamily="34" charset="0"/>
            </a:endParaRPr>
          </a:p>
        </p:txBody>
      </p:sp>
    </p:spTree>
    <p:extLst>
      <p:ext uri="{BB962C8B-B14F-4D97-AF65-F5344CB8AC3E}">
        <p14:creationId xmlns:p14="http://schemas.microsoft.com/office/powerpoint/2010/main" val="387345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961524E2-DF20-17DD-237B-E6872A3AF541}"/>
              </a:ext>
            </a:extLst>
          </p:cNvPr>
          <p:cNvSpPr>
            <a:spLocks noGrp="1"/>
          </p:cNvSpPr>
          <p:nvPr>
            <p:ph type="title"/>
          </p:nvPr>
        </p:nvSpPr>
        <p:spPr>
          <a:xfrm>
            <a:off x="588263" y="457200"/>
            <a:ext cx="11018520" cy="430887"/>
          </a:xfrm>
        </p:spPr>
        <p:txBody>
          <a:bodyPr/>
          <a:lstStyle/>
          <a:p>
            <a:r>
              <a:rPr lang="es-ES"/>
              <a:t>Migración de VDI a Azure Virtual Desktop</a:t>
            </a:r>
            <a:endParaRPr lang="en-US"/>
          </a:p>
        </p:txBody>
      </p:sp>
      <p:sp>
        <p:nvSpPr>
          <p:cNvPr id="61" name="Rectangle: Rounded Corners 5" descr="VDI Deployment">
            <a:extLst>
              <a:ext uri="{FF2B5EF4-FFF2-40B4-BE49-F238E27FC236}">
                <a16:creationId xmlns:a16="http://schemas.microsoft.com/office/drawing/2014/main" id="{2AF64000-074E-066B-5878-8DE9DE3746F7}"/>
              </a:ext>
            </a:extLst>
          </p:cNvPr>
          <p:cNvSpPr/>
          <p:nvPr/>
        </p:nvSpPr>
        <p:spPr bwMode="auto">
          <a:xfrm>
            <a:off x="2161487" y="1434770"/>
            <a:ext cx="2852270" cy="4927495"/>
          </a:xfrm>
          <a:prstGeom prst="roundRect">
            <a:avLst>
              <a:gd name="adj" fmla="val 2031"/>
            </a:avLst>
          </a:prstGeom>
          <a:solidFill>
            <a:schemeClr val="bg1"/>
          </a:solidFill>
          <a:ln>
            <a:noFill/>
            <a:headEnd type="none" w="med" len="med"/>
            <a:tailEnd type="none" w="med" len="med"/>
          </a:ln>
          <a:effectLst>
            <a:outerShdw blurRad="101600" algn="ctr" rotWithShape="0">
              <a:prstClr val="black">
                <a:alpha val="3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20" name="Rectangle 19">
            <a:extLst>
              <a:ext uri="{FF2B5EF4-FFF2-40B4-BE49-F238E27FC236}">
                <a16:creationId xmlns:a16="http://schemas.microsoft.com/office/drawing/2014/main" id="{5D356E4E-6099-3473-DCD1-7BED1B911376}"/>
              </a:ext>
              <a:ext uri="{C183D7F6-B498-43B3-948B-1728B52AA6E4}">
                <adec:decorative xmlns:adec="http://schemas.microsoft.com/office/drawing/2017/decorative" val="0"/>
              </a:ext>
            </a:extLst>
          </p:cNvPr>
          <p:cNvSpPr/>
          <p:nvPr/>
        </p:nvSpPr>
        <p:spPr bwMode="auto">
          <a:xfrm>
            <a:off x="2161487" y="1543950"/>
            <a:ext cx="2852270" cy="584109"/>
          </a:xfrm>
          <a:prstGeom prst="rect">
            <a:avLst/>
          </a:prstGeom>
          <a:noFill/>
          <a:ln>
            <a:noFill/>
            <a:headEnd type="none" w="med" len="med"/>
            <a:tailEnd type="none" w="med" len="med"/>
          </a:ln>
          <a:effectLst>
            <a:outerShdw blurRad="254000" sx="102000" sy="102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228600" rIns="137160" bIns="228600" numCol="1" spcCol="0" rtlCol="0" fromWordArt="0" anchor="t" anchorCtr="0" forceAA="0" compatLnSpc="1">
            <a:prstTxWarp prst="textNoShape">
              <a:avLst/>
            </a:prstTxWarp>
            <a:noAutofit/>
          </a:bodyPr>
          <a:lstStyle/>
          <a:p>
            <a:pPr lvl="0" algn="ctr" defTabSz="913788">
              <a:lnSpc>
                <a:spcPct val="90000"/>
              </a:lnSpc>
              <a:spcAft>
                <a:spcPts val="588"/>
              </a:spcAft>
              <a:defRPr/>
            </a:pPr>
            <a:r>
              <a:rPr lang="en-US" sz="1400" err="1">
                <a:solidFill>
                  <a:srgbClr val="0078D4"/>
                </a:solidFill>
                <a:latin typeface="Segoe UI Semibold"/>
              </a:rPr>
              <a:t>Implementación</a:t>
            </a:r>
            <a:r>
              <a:rPr lang="en-US" sz="1400">
                <a:solidFill>
                  <a:srgbClr val="0078D4"/>
                </a:solidFill>
                <a:latin typeface="Segoe UI Semibold"/>
              </a:rPr>
              <a:t> de VDI</a:t>
            </a:r>
            <a:endParaRPr kumimoji="0" lang="en-US" sz="1400" b="0" i="0" u="none" strike="noStrike" kern="1200" cap="none" spc="0" normalizeH="0" baseline="0" noProof="0">
              <a:ln>
                <a:noFill/>
              </a:ln>
              <a:solidFill>
                <a:srgbClr val="0078D4"/>
              </a:solidFill>
              <a:effectLst/>
              <a:uLnTx/>
              <a:uFillTx/>
              <a:latin typeface="Segoe UI Semibold"/>
              <a:ea typeface="+mn-ea"/>
              <a:cs typeface="+mn-cs"/>
            </a:endParaRPr>
          </a:p>
        </p:txBody>
      </p:sp>
      <p:grpSp>
        <p:nvGrpSpPr>
          <p:cNvPr id="23" name="Group 22">
            <a:extLst>
              <a:ext uri="{FF2B5EF4-FFF2-40B4-BE49-F238E27FC236}">
                <a16:creationId xmlns:a16="http://schemas.microsoft.com/office/drawing/2014/main" id="{42401F1F-6B0C-4939-9F45-81750FD5399F}"/>
              </a:ext>
              <a:ext uri="{C183D7F6-B498-43B3-948B-1728B52AA6E4}">
                <adec:decorative xmlns:adec="http://schemas.microsoft.com/office/drawing/2017/decorative" val="1"/>
              </a:ext>
            </a:extLst>
          </p:cNvPr>
          <p:cNvGrpSpPr/>
          <p:nvPr/>
        </p:nvGrpSpPr>
        <p:grpSpPr>
          <a:xfrm>
            <a:off x="3209843" y="2469891"/>
            <a:ext cx="787637" cy="545656"/>
            <a:chOff x="6306653" y="2221317"/>
            <a:chExt cx="1040014" cy="720496"/>
          </a:xfrm>
        </p:grpSpPr>
        <p:pic>
          <p:nvPicPr>
            <p:cNvPr id="24" name="Graphic 23">
              <a:extLst>
                <a:ext uri="{FF2B5EF4-FFF2-40B4-BE49-F238E27FC236}">
                  <a16:creationId xmlns:a16="http://schemas.microsoft.com/office/drawing/2014/main" id="{DCC62525-607C-AC43-8016-66CDA7C0DEA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21073" y="2221317"/>
              <a:ext cx="399424" cy="399421"/>
            </a:xfrm>
            <a:prstGeom prst="rect">
              <a:avLst/>
            </a:prstGeom>
          </p:spPr>
        </p:pic>
        <p:pic>
          <p:nvPicPr>
            <p:cNvPr id="25" name="Graphic 24">
              <a:extLst>
                <a:ext uri="{FF2B5EF4-FFF2-40B4-BE49-F238E27FC236}">
                  <a16:creationId xmlns:a16="http://schemas.microsoft.com/office/drawing/2014/main" id="{1B23C0A8-7828-7C1E-014C-C832AEEC268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06653" y="2542392"/>
              <a:ext cx="399424" cy="399421"/>
            </a:xfrm>
            <a:prstGeom prst="rect">
              <a:avLst/>
            </a:prstGeom>
          </p:spPr>
        </p:pic>
        <p:pic>
          <p:nvPicPr>
            <p:cNvPr id="26" name="Graphic 25">
              <a:extLst>
                <a:ext uri="{FF2B5EF4-FFF2-40B4-BE49-F238E27FC236}">
                  <a16:creationId xmlns:a16="http://schemas.microsoft.com/office/drawing/2014/main" id="{1804B332-7E4C-A0A0-B9E7-8EBA1EC6B87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47243" y="2542392"/>
              <a:ext cx="399424" cy="399421"/>
            </a:xfrm>
            <a:prstGeom prst="rect">
              <a:avLst/>
            </a:prstGeom>
          </p:spPr>
        </p:pic>
      </p:grpSp>
      <p:sp>
        <p:nvSpPr>
          <p:cNvPr id="21" name="Rectangle 20">
            <a:extLst>
              <a:ext uri="{FF2B5EF4-FFF2-40B4-BE49-F238E27FC236}">
                <a16:creationId xmlns:a16="http://schemas.microsoft.com/office/drawing/2014/main" id="{485A7E5C-6A06-969D-3CC4-3A0BA9A1EABE}"/>
              </a:ext>
            </a:extLst>
          </p:cNvPr>
          <p:cNvSpPr/>
          <p:nvPr/>
        </p:nvSpPr>
        <p:spPr>
          <a:xfrm>
            <a:off x="2406564" y="3222537"/>
            <a:ext cx="2381094" cy="166199"/>
          </a:xfrm>
          <a:prstGeom prst="rect">
            <a:avLst/>
          </a:prstGeom>
          <a:noFill/>
        </p:spPr>
        <p:txBody>
          <a:bodyPr wrap="square" lIns="0" tIns="0" rIns="0" bIns="0" anchor="t" anchorCtr="0">
            <a:spAutoFit/>
          </a:bodyPr>
          <a:lstStyle/>
          <a:p>
            <a:pPr lvl="0" algn="ctr" defTabSz="913576" fontAlgn="base">
              <a:lnSpc>
                <a:spcPct val="90000"/>
              </a:lnSpc>
              <a:spcBef>
                <a:spcPct val="0"/>
              </a:spcBef>
              <a:spcAft>
                <a:spcPct val="0"/>
              </a:spcAft>
              <a:defRPr/>
            </a:pPr>
            <a:r>
              <a:rPr lang="en-US" sz="1200" err="1">
                <a:solidFill>
                  <a:srgbClr val="000000"/>
                </a:solidFill>
                <a:latin typeface="Segoe UI Semibold"/>
                <a:ea typeface="Segoe UI" pitchFamily="34" charset="0"/>
                <a:cs typeface="Segoe UI" pitchFamily="34" charset="0"/>
              </a:rPr>
              <a:t>Escritorios</a:t>
            </a:r>
            <a:r>
              <a:rPr lang="en-US" sz="1200">
                <a:solidFill>
                  <a:srgbClr val="000000"/>
                </a:solidFill>
                <a:latin typeface="Segoe UI Semibold"/>
                <a:ea typeface="Segoe UI" pitchFamily="34" charset="0"/>
                <a:cs typeface="Segoe UI" pitchFamily="34" charset="0"/>
              </a:rPr>
              <a:t> </a:t>
            </a:r>
            <a:r>
              <a:rPr lang="en-US" sz="1200" err="1">
                <a:solidFill>
                  <a:srgbClr val="000000"/>
                </a:solidFill>
                <a:latin typeface="Segoe UI Semibold"/>
                <a:ea typeface="Segoe UI" pitchFamily="34" charset="0"/>
                <a:cs typeface="Segoe UI" pitchFamily="34" charset="0"/>
              </a:rPr>
              <a:t>virtuales</a:t>
            </a:r>
            <a:endPar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22" name="Rectangle 21">
            <a:extLst>
              <a:ext uri="{FF2B5EF4-FFF2-40B4-BE49-F238E27FC236}">
                <a16:creationId xmlns:a16="http://schemas.microsoft.com/office/drawing/2014/main" id="{A35F6CBD-5773-A168-2347-279F950F0FE9}"/>
              </a:ext>
              <a:ext uri="{C183D7F6-B498-43B3-948B-1728B52AA6E4}">
                <adec:decorative xmlns:adec="http://schemas.microsoft.com/office/drawing/2017/decorative" val="1"/>
              </a:ext>
            </a:extLst>
          </p:cNvPr>
          <p:cNvSpPr/>
          <p:nvPr/>
        </p:nvSpPr>
        <p:spPr bwMode="auto">
          <a:xfrm>
            <a:off x="2503953" y="2274820"/>
            <a:ext cx="2186316" cy="1269475"/>
          </a:xfrm>
          <a:prstGeom prst="rect">
            <a:avLst/>
          </a:prstGeom>
          <a:noFill/>
          <a:ln w="95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29" name="Group 28">
            <a:extLst>
              <a:ext uri="{FF2B5EF4-FFF2-40B4-BE49-F238E27FC236}">
                <a16:creationId xmlns:a16="http://schemas.microsoft.com/office/drawing/2014/main" id="{A7492B30-1C82-2FA6-773B-D2D18686B7F7}"/>
              </a:ext>
              <a:ext uri="{C183D7F6-B498-43B3-948B-1728B52AA6E4}">
                <adec:decorative xmlns:adec="http://schemas.microsoft.com/office/drawing/2017/decorative" val="1"/>
              </a:ext>
            </a:extLst>
          </p:cNvPr>
          <p:cNvGrpSpPr/>
          <p:nvPr/>
        </p:nvGrpSpPr>
        <p:grpSpPr>
          <a:xfrm>
            <a:off x="3189639" y="4203255"/>
            <a:ext cx="815170" cy="538151"/>
            <a:chOff x="6292851" y="4282649"/>
            <a:chExt cx="928609" cy="613043"/>
          </a:xfrm>
        </p:grpSpPr>
        <p:pic>
          <p:nvPicPr>
            <p:cNvPr id="30" name="Graphic 29">
              <a:extLst>
                <a:ext uri="{FF2B5EF4-FFF2-40B4-BE49-F238E27FC236}">
                  <a16:creationId xmlns:a16="http://schemas.microsoft.com/office/drawing/2014/main" id="{5D2A066C-995B-0885-8C48-3C594DCE4B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2851" y="4324739"/>
              <a:ext cx="349434" cy="524150"/>
            </a:xfrm>
            <a:prstGeom prst="rect">
              <a:avLst/>
            </a:prstGeom>
          </p:spPr>
        </p:pic>
        <p:pic>
          <p:nvPicPr>
            <p:cNvPr id="31" name="Graphic 30">
              <a:extLst>
                <a:ext uri="{FF2B5EF4-FFF2-40B4-BE49-F238E27FC236}">
                  <a16:creationId xmlns:a16="http://schemas.microsoft.com/office/drawing/2014/main" id="{ADD90FE4-C3BC-E9BD-4577-4301F4F70E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72026" y="4324739"/>
              <a:ext cx="349434" cy="524150"/>
            </a:xfrm>
            <a:prstGeom prst="rect">
              <a:avLst/>
            </a:prstGeom>
          </p:spPr>
        </p:pic>
        <p:pic>
          <p:nvPicPr>
            <p:cNvPr id="32" name="Graphic 31">
              <a:extLst>
                <a:ext uri="{FF2B5EF4-FFF2-40B4-BE49-F238E27FC236}">
                  <a16:creationId xmlns:a16="http://schemas.microsoft.com/office/drawing/2014/main" id="{D850A970-3573-30D8-2FC5-96058777A0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61369" y="4295162"/>
              <a:ext cx="391572" cy="587357"/>
            </a:xfrm>
            <a:prstGeom prst="rect">
              <a:avLst/>
            </a:prstGeom>
          </p:spPr>
        </p:pic>
        <p:cxnSp>
          <p:nvCxnSpPr>
            <p:cNvPr id="33" name="Straight Connector 32">
              <a:extLst>
                <a:ext uri="{FF2B5EF4-FFF2-40B4-BE49-F238E27FC236}">
                  <a16:creationId xmlns:a16="http://schemas.microsoft.com/office/drawing/2014/main" id="{4A936FBC-C424-8664-5FC6-593F16E96624}"/>
                </a:ext>
              </a:extLst>
            </p:cNvPr>
            <p:cNvCxnSpPr/>
            <p:nvPr/>
          </p:nvCxnSpPr>
          <p:spPr>
            <a:xfrm>
              <a:off x="6561005" y="4282649"/>
              <a:ext cx="0" cy="613043"/>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DB9F28A-EC7C-2049-FDB9-F1C430073D6D}"/>
                </a:ext>
              </a:extLst>
            </p:cNvPr>
            <p:cNvCxnSpPr/>
            <p:nvPr/>
          </p:nvCxnSpPr>
          <p:spPr>
            <a:xfrm>
              <a:off x="6952941" y="4282649"/>
              <a:ext cx="0" cy="613043"/>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82AA3D61-9914-2642-3FD4-597FF0311B57}"/>
              </a:ext>
            </a:extLst>
          </p:cNvPr>
          <p:cNvSpPr/>
          <p:nvPr/>
        </p:nvSpPr>
        <p:spPr>
          <a:xfrm>
            <a:off x="2396054" y="4978627"/>
            <a:ext cx="2381094" cy="166199"/>
          </a:xfrm>
          <a:prstGeom prst="rect">
            <a:avLst/>
          </a:prstGeom>
          <a:noFill/>
        </p:spPr>
        <p:txBody>
          <a:bodyPr wrap="square" lIns="0" tIns="0" rIns="0" bIns="0" anchor="t" anchorCtr="0">
            <a:spAutoFit/>
          </a:bodyPr>
          <a:lstStyle/>
          <a:p>
            <a:pPr lvl="0" algn="ctr" defTabSz="913576" fontAlgn="base">
              <a:lnSpc>
                <a:spcPct val="90000"/>
              </a:lnSpc>
              <a:spcBef>
                <a:spcPct val="0"/>
              </a:spcBef>
              <a:spcAft>
                <a:spcPct val="0"/>
              </a:spcAft>
              <a:defRPr/>
            </a:pPr>
            <a:r>
              <a:rPr lang="en-US" sz="1200" err="1">
                <a:solidFill>
                  <a:srgbClr val="000000"/>
                </a:solidFill>
                <a:latin typeface="Segoe UI Semibold"/>
                <a:ea typeface="Segoe UI" pitchFamily="34" charset="0"/>
                <a:cs typeface="Segoe UI" pitchFamily="34" charset="0"/>
              </a:rPr>
              <a:t>Infraestructura</a:t>
            </a:r>
            <a:r>
              <a:rPr lang="en-US" sz="1200">
                <a:solidFill>
                  <a:srgbClr val="000000"/>
                </a:solidFill>
                <a:latin typeface="Segoe UI Semibold"/>
                <a:ea typeface="Segoe UI" pitchFamily="34" charset="0"/>
                <a:cs typeface="Segoe UI" pitchFamily="34" charset="0"/>
              </a:rPr>
              <a:t> VDI</a:t>
            </a:r>
            <a:endParaRPr kumimoji="0" lang="en-US"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28" name="Rectangle 27">
            <a:extLst>
              <a:ext uri="{FF2B5EF4-FFF2-40B4-BE49-F238E27FC236}">
                <a16:creationId xmlns:a16="http://schemas.microsoft.com/office/drawing/2014/main" id="{100463E9-D58B-D1F1-6955-CD256AA6667F}"/>
              </a:ext>
              <a:ext uri="{C183D7F6-B498-43B3-948B-1728B52AA6E4}">
                <adec:decorative xmlns:adec="http://schemas.microsoft.com/office/drawing/2017/decorative" val="1"/>
              </a:ext>
            </a:extLst>
          </p:cNvPr>
          <p:cNvSpPr/>
          <p:nvPr/>
        </p:nvSpPr>
        <p:spPr bwMode="auto">
          <a:xfrm>
            <a:off x="2504066" y="4038048"/>
            <a:ext cx="2186316" cy="1269475"/>
          </a:xfrm>
          <a:prstGeom prst="rect">
            <a:avLst/>
          </a:prstGeom>
          <a:noFill/>
          <a:ln w="95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4" name="Group 4">
            <a:extLst>
              <a:ext uri="{FF2B5EF4-FFF2-40B4-BE49-F238E27FC236}">
                <a16:creationId xmlns:a16="http://schemas.microsoft.com/office/drawing/2014/main" id="{47A3BB7D-CAEE-7D18-FBBF-9C0BBBD02AF0}"/>
              </a:ext>
              <a:ext uri="{C183D7F6-B498-43B3-948B-1728B52AA6E4}">
                <adec:decorative xmlns:adec="http://schemas.microsoft.com/office/drawing/2017/decorative" val="1"/>
              </a:ext>
            </a:extLst>
          </p:cNvPr>
          <p:cNvGrpSpPr>
            <a:grpSpLocks noChangeAspect="1"/>
          </p:cNvGrpSpPr>
          <p:nvPr/>
        </p:nvGrpSpPr>
        <p:grpSpPr bwMode="auto">
          <a:xfrm>
            <a:off x="3313913" y="5556272"/>
            <a:ext cx="546692" cy="547954"/>
            <a:chOff x="1933" y="3002"/>
            <a:chExt cx="433" cy="434"/>
          </a:xfrm>
        </p:grpSpPr>
        <p:sp>
          <p:nvSpPr>
            <p:cNvPr id="5" name="AutoShape 3">
              <a:extLst>
                <a:ext uri="{FF2B5EF4-FFF2-40B4-BE49-F238E27FC236}">
                  <a16:creationId xmlns:a16="http://schemas.microsoft.com/office/drawing/2014/main" id="{A6DBAFBD-F120-6CFD-008C-3C29F11704E4}"/>
                </a:ext>
              </a:extLst>
            </p:cNvPr>
            <p:cNvSpPr>
              <a:spLocks noChangeAspect="1" noChangeArrowheads="1" noTextEdit="1"/>
            </p:cNvSpPr>
            <p:nvPr/>
          </p:nvSpPr>
          <p:spPr bwMode="auto">
            <a:xfrm>
              <a:off x="1933" y="3002"/>
              <a:ext cx="433"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 name="Rectangle 5">
              <a:extLst>
                <a:ext uri="{FF2B5EF4-FFF2-40B4-BE49-F238E27FC236}">
                  <a16:creationId xmlns:a16="http://schemas.microsoft.com/office/drawing/2014/main" id="{26768A80-F1D4-A87E-C871-72B69B50010C}"/>
                </a:ext>
              </a:extLst>
            </p:cNvPr>
            <p:cNvSpPr>
              <a:spLocks noChangeArrowheads="1"/>
            </p:cNvSpPr>
            <p:nvPr/>
          </p:nvSpPr>
          <p:spPr bwMode="auto">
            <a:xfrm>
              <a:off x="1933" y="3002"/>
              <a:ext cx="216" cy="43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17F3AE5D-E266-2966-CD1C-0B93B567EF19}"/>
                </a:ext>
              </a:extLst>
            </p:cNvPr>
            <p:cNvSpPr>
              <a:spLocks noChangeArrowheads="1"/>
            </p:cNvSpPr>
            <p:nvPr/>
          </p:nvSpPr>
          <p:spPr bwMode="auto">
            <a:xfrm>
              <a:off x="2149" y="3219"/>
              <a:ext cx="217" cy="217"/>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 name="Rectangle 7">
              <a:extLst>
                <a:ext uri="{FF2B5EF4-FFF2-40B4-BE49-F238E27FC236}">
                  <a16:creationId xmlns:a16="http://schemas.microsoft.com/office/drawing/2014/main" id="{7FB00D07-FF2D-B3FF-F95E-49E1606B9EC4}"/>
                </a:ext>
              </a:extLst>
            </p:cNvPr>
            <p:cNvSpPr>
              <a:spLocks noChangeArrowheads="1"/>
            </p:cNvSpPr>
            <p:nvPr/>
          </p:nvSpPr>
          <p:spPr bwMode="auto">
            <a:xfrm>
              <a:off x="1987" y="3070"/>
              <a:ext cx="41" cy="40"/>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1ACD504F-1799-A688-33C9-F36E475F9E4F}"/>
                </a:ext>
              </a:extLst>
            </p:cNvPr>
            <p:cNvSpPr>
              <a:spLocks noChangeArrowheads="1"/>
            </p:cNvSpPr>
            <p:nvPr/>
          </p:nvSpPr>
          <p:spPr bwMode="auto">
            <a:xfrm>
              <a:off x="2055" y="3070"/>
              <a:ext cx="40" cy="40"/>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C10512AD-44D7-5F63-B560-0822B41C8CF8}"/>
                </a:ext>
              </a:extLst>
            </p:cNvPr>
            <p:cNvSpPr>
              <a:spLocks noChangeArrowheads="1"/>
            </p:cNvSpPr>
            <p:nvPr/>
          </p:nvSpPr>
          <p:spPr bwMode="auto">
            <a:xfrm>
              <a:off x="1987" y="3137"/>
              <a:ext cx="41" cy="41"/>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 name="Rectangle 10">
              <a:extLst>
                <a:ext uri="{FF2B5EF4-FFF2-40B4-BE49-F238E27FC236}">
                  <a16:creationId xmlns:a16="http://schemas.microsoft.com/office/drawing/2014/main" id="{72BA45AD-A011-0DB5-AC72-415BDFEF6651}"/>
                </a:ext>
              </a:extLst>
            </p:cNvPr>
            <p:cNvSpPr>
              <a:spLocks noChangeArrowheads="1"/>
            </p:cNvSpPr>
            <p:nvPr/>
          </p:nvSpPr>
          <p:spPr bwMode="auto">
            <a:xfrm>
              <a:off x="2055" y="3137"/>
              <a:ext cx="40" cy="41"/>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DF6AD070-99FA-4359-1C29-5E8F41CE7F48}"/>
                </a:ext>
              </a:extLst>
            </p:cNvPr>
            <p:cNvSpPr>
              <a:spLocks noChangeArrowheads="1"/>
            </p:cNvSpPr>
            <p:nvPr/>
          </p:nvSpPr>
          <p:spPr bwMode="auto">
            <a:xfrm>
              <a:off x="1987" y="3206"/>
              <a:ext cx="41" cy="40"/>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BB38C53E-0C00-4E83-5EFA-ABFC3220186A}"/>
                </a:ext>
              </a:extLst>
            </p:cNvPr>
            <p:cNvSpPr>
              <a:spLocks noChangeArrowheads="1"/>
            </p:cNvSpPr>
            <p:nvPr/>
          </p:nvSpPr>
          <p:spPr bwMode="auto">
            <a:xfrm>
              <a:off x="2055" y="3206"/>
              <a:ext cx="40" cy="40"/>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 name="Rectangle 13">
              <a:extLst>
                <a:ext uri="{FF2B5EF4-FFF2-40B4-BE49-F238E27FC236}">
                  <a16:creationId xmlns:a16="http://schemas.microsoft.com/office/drawing/2014/main" id="{1BFFA8FA-5F37-1939-99DB-E9F3D87AE516}"/>
                </a:ext>
              </a:extLst>
            </p:cNvPr>
            <p:cNvSpPr>
              <a:spLocks noChangeArrowheads="1"/>
            </p:cNvSpPr>
            <p:nvPr/>
          </p:nvSpPr>
          <p:spPr bwMode="auto">
            <a:xfrm>
              <a:off x="1987" y="3273"/>
              <a:ext cx="41" cy="41"/>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Rectangle 14">
              <a:extLst>
                <a:ext uri="{FF2B5EF4-FFF2-40B4-BE49-F238E27FC236}">
                  <a16:creationId xmlns:a16="http://schemas.microsoft.com/office/drawing/2014/main" id="{EBF75A30-B988-2A56-56C0-5444E74C34A6}"/>
                </a:ext>
              </a:extLst>
            </p:cNvPr>
            <p:cNvSpPr>
              <a:spLocks noChangeArrowheads="1"/>
            </p:cNvSpPr>
            <p:nvPr/>
          </p:nvSpPr>
          <p:spPr bwMode="auto">
            <a:xfrm>
              <a:off x="2055" y="3273"/>
              <a:ext cx="40" cy="41"/>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Rectangle 15">
              <a:extLst>
                <a:ext uri="{FF2B5EF4-FFF2-40B4-BE49-F238E27FC236}">
                  <a16:creationId xmlns:a16="http://schemas.microsoft.com/office/drawing/2014/main" id="{0DFB2640-173B-024A-E922-A04CB7BD3DA3}"/>
                </a:ext>
              </a:extLst>
            </p:cNvPr>
            <p:cNvSpPr>
              <a:spLocks noChangeArrowheads="1"/>
            </p:cNvSpPr>
            <p:nvPr/>
          </p:nvSpPr>
          <p:spPr bwMode="auto">
            <a:xfrm>
              <a:off x="2014" y="3382"/>
              <a:ext cx="54" cy="54"/>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Rectangle 16">
              <a:extLst>
                <a:ext uri="{FF2B5EF4-FFF2-40B4-BE49-F238E27FC236}">
                  <a16:creationId xmlns:a16="http://schemas.microsoft.com/office/drawing/2014/main" id="{D181DEFE-10D8-6DC6-78F1-8E9FD6431B82}"/>
                </a:ext>
              </a:extLst>
            </p:cNvPr>
            <p:cNvSpPr>
              <a:spLocks noChangeArrowheads="1"/>
            </p:cNvSpPr>
            <p:nvPr/>
          </p:nvSpPr>
          <p:spPr bwMode="auto">
            <a:xfrm>
              <a:off x="2204" y="3273"/>
              <a:ext cx="40" cy="41"/>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Rectangle 17">
              <a:extLst>
                <a:ext uri="{FF2B5EF4-FFF2-40B4-BE49-F238E27FC236}">
                  <a16:creationId xmlns:a16="http://schemas.microsoft.com/office/drawing/2014/main" id="{3106F8B5-9CA0-78C5-7A8D-D95833EFBD59}"/>
                </a:ext>
              </a:extLst>
            </p:cNvPr>
            <p:cNvSpPr>
              <a:spLocks noChangeArrowheads="1"/>
            </p:cNvSpPr>
            <p:nvPr/>
          </p:nvSpPr>
          <p:spPr bwMode="auto">
            <a:xfrm>
              <a:off x="2271" y="3273"/>
              <a:ext cx="41" cy="41"/>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07702058-07AB-D81C-0286-6584991CA9DA}"/>
                </a:ext>
              </a:extLst>
            </p:cNvPr>
            <p:cNvSpPr>
              <a:spLocks noChangeArrowheads="1"/>
            </p:cNvSpPr>
            <p:nvPr/>
          </p:nvSpPr>
          <p:spPr bwMode="auto">
            <a:xfrm>
              <a:off x="2231" y="3382"/>
              <a:ext cx="54" cy="54"/>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68" name="Picture 67" descr="VMware® logo">
            <a:extLst>
              <a:ext uri="{FF2B5EF4-FFF2-40B4-BE49-F238E27FC236}">
                <a16:creationId xmlns:a16="http://schemas.microsoft.com/office/drawing/2014/main" id="{9459356F-0191-DC01-D67F-4A3263E8D47E}"/>
              </a:ext>
            </a:extLst>
          </p:cNvPr>
          <p:cNvPicPr>
            <a:picLocks noChangeAspect="1" noChangeArrowheads="1"/>
          </p:cNvPicPr>
          <p:nvPr/>
        </p:nvPicPr>
        <p:blipFill>
          <a:blip r:embed="rId7">
            <a:biLevel thresh="25000"/>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553534" y="2576977"/>
            <a:ext cx="1014102" cy="165320"/>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F8317A1B-63D1-F3F0-9AA0-91976AA3D24B}"/>
              </a:ext>
            </a:extLst>
          </p:cNvPr>
          <p:cNvSpPr txBox="1"/>
          <p:nvPr/>
        </p:nvSpPr>
        <p:spPr>
          <a:xfrm>
            <a:off x="5037519" y="2636365"/>
            <a:ext cx="2009602" cy="455857"/>
          </a:xfrm>
          <a:prstGeom prst="rect">
            <a:avLst/>
          </a:prstGeom>
          <a:noFill/>
        </p:spPr>
        <p:txBody>
          <a:bodyPr wrap="square" lIns="143428" tIns="143428" rIns="143428" bIns="143428" rtlCol="0" anchor="ctr">
            <a:spAutoFit/>
          </a:bodyPr>
          <a:lstStyle/>
          <a:p>
            <a:pPr marL="0" marR="0" lvl="0" indent="0" algn="ctr" defTabSz="896215" rtl="0" eaLnBrk="1" fontAlgn="auto" latinLnBrk="0" hangingPunct="1">
              <a:lnSpc>
                <a:spcPct val="90000"/>
              </a:lnSpc>
              <a:spcBef>
                <a:spcPts val="0"/>
              </a:spcBef>
              <a:spcAft>
                <a:spcPts val="588"/>
              </a:spcAft>
              <a:buClrTx/>
              <a:buSzTx/>
              <a:buFontTx/>
              <a:buNone/>
              <a:tabLst/>
              <a:defRPr/>
            </a:pPr>
            <a:r>
              <a:rPr kumimoji="0" lang="en-US" sz="1200" b="0" i="0" u="none" strike="noStrike" kern="1200" cap="none" spc="0" normalizeH="0" baseline="0" noProof="0">
                <a:ln>
                  <a:noFill/>
                </a:ln>
                <a:solidFill>
                  <a:schemeClr val="bg1"/>
                </a:solidFill>
                <a:effectLst/>
                <a:uLnTx/>
                <a:uFillTx/>
                <a:latin typeface="Segoe UI Semibold"/>
                <a:ea typeface="+mn-ea"/>
                <a:cs typeface="+mn-cs"/>
              </a:rPr>
              <a:t>Horizon Cloud</a:t>
            </a:r>
          </a:p>
        </p:txBody>
      </p:sp>
      <p:pic>
        <p:nvPicPr>
          <p:cNvPr id="3" name="Picture 2" descr="Citrix Logo">
            <a:extLst>
              <a:ext uri="{FF2B5EF4-FFF2-40B4-BE49-F238E27FC236}">
                <a16:creationId xmlns:a16="http://schemas.microsoft.com/office/drawing/2014/main" id="{AB359469-4771-D9B8-B26F-E4C6237256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87776" y="3046532"/>
            <a:ext cx="772810" cy="240285"/>
          </a:xfrm>
          <a:prstGeom prst="rect">
            <a:avLst/>
          </a:prstGeom>
        </p:spPr>
      </p:pic>
      <p:sp>
        <p:nvSpPr>
          <p:cNvPr id="63" name="Rectangle 62">
            <a:extLst>
              <a:ext uri="{FF2B5EF4-FFF2-40B4-BE49-F238E27FC236}">
                <a16:creationId xmlns:a16="http://schemas.microsoft.com/office/drawing/2014/main" id="{20D51E23-F790-D6E6-8D4D-1914B95C70AC}"/>
              </a:ext>
              <a:ext uri="{C183D7F6-B498-43B3-948B-1728B52AA6E4}">
                <adec:decorative xmlns:adec="http://schemas.microsoft.com/office/drawing/2017/decorative" val="1"/>
              </a:ext>
            </a:extLst>
          </p:cNvPr>
          <p:cNvSpPr/>
          <p:nvPr/>
        </p:nvSpPr>
        <p:spPr bwMode="auto">
          <a:xfrm rot="5400000">
            <a:off x="5713819" y="2421012"/>
            <a:ext cx="525430" cy="2658650"/>
          </a:xfrm>
          <a:prstGeom prst="rect">
            <a:avLst/>
          </a:prstGeom>
          <a:gradFill>
            <a:gsLst>
              <a:gs pos="0">
                <a:srgbClr val="0A8AE2"/>
              </a:gs>
              <a:gs pos="100000">
                <a:schemeClr val="accent3"/>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grpSp>
        <p:nvGrpSpPr>
          <p:cNvPr id="64" name="Group 63" descr="arrows pointing right">
            <a:extLst>
              <a:ext uri="{FF2B5EF4-FFF2-40B4-BE49-F238E27FC236}">
                <a16:creationId xmlns:a16="http://schemas.microsoft.com/office/drawing/2014/main" id="{66DEFD96-007A-8CD4-BE0E-F3DAA94793C0}"/>
              </a:ext>
            </a:extLst>
          </p:cNvPr>
          <p:cNvGrpSpPr/>
          <p:nvPr/>
        </p:nvGrpSpPr>
        <p:grpSpPr>
          <a:xfrm>
            <a:off x="5822326" y="3648948"/>
            <a:ext cx="619721" cy="202778"/>
            <a:chOff x="6161560" y="3579021"/>
            <a:chExt cx="619721" cy="202778"/>
          </a:xfrm>
        </p:grpSpPr>
        <p:sp>
          <p:nvSpPr>
            <p:cNvPr id="65" name="Isosceles Triangle 32">
              <a:extLst>
                <a:ext uri="{FF2B5EF4-FFF2-40B4-BE49-F238E27FC236}">
                  <a16:creationId xmlns:a16="http://schemas.microsoft.com/office/drawing/2014/main" id="{404F9557-222D-1D3E-0F15-F804AF6C5572}"/>
                </a:ext>
              </a:extLst>
            </p:cNvPr>
            <p:cNvSpPr/>
            <p:nvPr/>
          </p:nvSpPr>
          <p:spPr bwMode="auto">
            <a:xfrm rot="5400000">
              <a:off x="6118178" y="3622403"/>
              <a:ext cx="202778" cy="116013"/>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66" name="Isosceles Triangle 34">
              <a:extLst>
                <a:ext uri="{FF2B5EF4-FFF2-40B4-BE49-F238E27FC236}">
                  <a16:creationId xmlns:a16="http://schemas.microsoft.com/office/drawing/2014/main" id="{3D6A4526-8F1F-DD7B-AAE8-CAB48F859192}"/>
                </a:ext>
              </a:extLst>
            </p:cNvPr>
            <p:cNvSpPr/>
            <p:nvPr/>
          </p:nvSpPr>
          <p:spPr bwMode="auto">
            <a:xfrm rot="5400000">
              <a:off x="6370033" y="3622403"/>
              <a:ext cx="202778" cy="116013"/>
            </a:xfrm>
            <a:prstGeom prst="triangle">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67" name="Isosceles Triangle 40">
              <a:extLst>
                <a:ext uri="{FF2B5EF4-FFF2-40B4-BE49-F238E27FC236}">
                  <a16:creationId xmlns:a16="http://schemas.microsoft.com/office/drawing/2014/main" id="{E3F6BAF7-BD0D-2546-461A-5A0E2D93F63A}"/>
                </a:ext>
              </a:extLst>
            </p:cNvPr>
            <p:cNvSpPr/>
            <p:nvPr/>
          </p:nvSpPr>
          <p:spPr bwMode="auto">
            <a:xfrm rot="5400000">
              <a:off x="6621886" y="3622403"/>
              <a:ext cx="202778" cy="116013"/>
            </a:xfrm>
            <a:prstGeom prst="triangle">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grpSp>
      <p:sp>
        <p:nvSpPr>
          <p:cNvPr id="40" name="TextBox 39">
            <a:extLst>
              <a:ext uri="{FF2B5EF4-FFF2-40B4-BE49-F238E27FC236}">
                <a16:creationId xmlns:a16="http://schemas.microsoft.com/office/drawing/2014/main" id="{2D19A138-F866-8323-1266-AD8413CB2D86}"/>
              </a:ext>
            </a:extLst>
          </p:cNvPr>
          <p:cNvSpPr txBox="1"/>
          <p:nvPr/>
        </p:nvSpPr>
        <p:spPr>
          <a:xfrm>
            <a:off x="5127385" y="4261847"/>
            <a:ext cx="2009602" cy="483557"/>
          </a:xfrm>
          <a:prstGeom prst="rect">
            <a:avLst/>
          </a:prstGeom>
          <a:noFill/>
        </p:spPr>
        <p:txBody>
          <a:bodyPr wrap="square" lIns="143428" tIns="143428" rIns="143428" bIns="143428" rtlCol="0" anchor="ctr">
            <a:spAutoFit/>
          </a:bodyPr>
          <a:lstStyle/>
          <a:p>
            <a:pPr lvl="0" algn="ctr" defTabSz="896215">
              <a:lnSpc>
                <a:spcPct val="90000"/>
              </a:lnSpc>
              <a:spcAft>
                <a:spcPts val="588"/>
              </a:spcAft>
              <a:defRPr/>
            </a:pPr>
            <a:r>
              <a:rPr lang="en-US" sz="1400" err="1">
                <a:solidFill>
                  <a:srgbClr val="0078D4"/>
                </a:solidFill>
                <a:latin typeface="Segoe UI Semibold"/>
              </a:rPr>
              <a:t>Migración</a:t>
            </a:r>
            <a:r>
              <a:rPr lang="en-US" sz="1400">
                <a:solidFill>
                  <a:srgbClr val="0078D4"/>
                </a:solidFill>
                <a:latin typeface="Segoe UI Semibold"/>
              </a:rPr>
              <a:t> de Azure</a:t>
            </a:r>
            <a:endParaRPr kumimoji="0" lang="en-US" sz="1400" b="0" i="0" u="none" strike="noStrike" kern="1200" cap="none" spc="0" normalizeH="0" baseline="0" noProof="0">
              <a:ln>
                <a:noFill/>
              </a:ln>
              <a:solidFill>
                <a:srgbClr val="0078D4"/>
              </a:solidFill>
              <a:effectLst/>
              <a:uLnTx/>
              <a:uFillTx/>
              <a:latin typeface="Segoe UI Semibold"/>
              <a:ea typeface="+mn-ea"/>
              <a:cs typeface="+mn-cs"/>
            </a:endParaRPr>
          </a:p>
        </p:txBody>
      </p:sp>
      <p:sp>
        <p:nvSpPr>
          <p:cNvPr id="62" name="Rectangle: Rounded Corners 5" descr="Azure Deployment">
            <a:extLst>
              <a:ext uri="{FF2B5EF4-FFF2-40B4-BE49-F238E27FC236}">
                <a16:creationId xmlns:a16="http://schemas.microsoft.com/office/drawing/2014/main" id="{76BE3AF5-E2BB-522C-15F9-23835F98D773}"/>
              </a:ext>
            </a:extLst>
          </p:cNvPr>
          <p:cNvSpPr/>
          <p:nvPr/>
        </p:nvSpPr>
        <p:spPr bwMode="auto">
          <a:xfrm>
            <a:off x="7214005" y="1434770"/>
            <a:ext cx="2852270" cy="4927495"/>
          </a:xfrm>
          <a:prstGeom prst="roundRect">
            <a:avLst>
              <a:gd name="adj" fmla="val 2031"/>
            </a:avLst>
          </a:prstGeom>
          <a:solidFill>
            <a:schemeClr val="bg1"/>
          </a:solidFill>
          <a:ln>
            <a:noFill/>
            <a:headEnd type="none" w="med" len="med"/>
            <a:tailEnd type="none" w="med" len="med"/>
          </a:ln>
          <a:effectLst>
            <a:outerShdw blurRad="101600" algn="ctr" rotWithShape="0">
              <a:prstClr val="black">
                <a:alpha val="31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endParaRPr>
          </a:p>
        </p:txBody>
      </p:sp>
      <p:sp>
        <p:nvSpPr>
          <p:cNvPr id="46" name="Rectangle 45">
            <a:extLst>
              <a:ext uri="{FF2B5EF4-FFF2-40B4-BE49-F238E27FC236}">
                <a16:creationId xmlns:a16="http://schemas.microsoft.com/office/drawing/2014/main" id="{F403E566-F1FA-B448-F451-15B58FBBCCEE}"/>
              </a:ext>
              <a:ext uri="{C183D7F6-B498-43B3-948B-1728B52AA6E4}">
                <adec:decorative xmlns:adec="http://schemas.microsoft.com/office/drawing/2017/decorative" val="0"/>
              </a:ext>
            </a:extLst>
          </p:cNvPr>
          <p:cNvSpPr/>
          <p:nvPr/>
        </p:nvSpPr>
        <p:spPr bwMode="auto">
          <a:xfrm>
            <a:off x="7214006" y="1543950"/>
            <a:ext cx="2852270" cy="584109"/>
          </a:xfrm>
          <a:prstGeom prst="rect">
            <a:avLst/>
          </a:prstGeom>
          <a:noFill/>
          <a:ln>
            <a:noFill/>
            <a:headEnd type="none" w="med" len="med"/>
            <a:tailEnd type="none" w="med" len="med"/>
          </a:ln>
          <a:effectLst>
            <a:outerShdw blurRad="254000" sx="102000" sy="102000" algn="ctr" rotWithShape="0">
              <a:srgbClr val="000000">
                <a:alpha val="25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228600" rIns="137160" bIns="228600" numCol="1" spcCol="0" rtlCol="0" fromWordArt="0" anchor="t" anchorCtr="0" forceAA="0" compatLnSpc="1">
            <a:prstTxWarp prst="textNoShape">
              <a:avLst/>
            </a:prstTxWarp>
            <a:noAutofit/>
          </a:bodyPr>
          <a:lstStyle/>
          <a:p>
            <a:pPr lvl="0" algn="ctr" defTabSz="913788">
              <a:lnSpc>
                <a:spcPct val="90000"/>
              </a:lnSpc>
              <a:spcAft>
                <a:spcPts val="588"/>
              </a:spcAft>
              <a:defRPr/>
            </a:pPr>
            <a:r>
              <a:rPr lang="en-US" sz="1400" err="1">
                <a:solidFill>
                  <a:srgbClr val="0078D4"/>
                </a:solidFill>
                <a:latin typeface="Segoe UI Semibold"/>
              </a:rPr>
              <a:t>Implementación</a:t>
            </a:r>
            <a:r>
              <a:rPr lang="en-US" sz="1400">
                <a:solidFill>
                  <a:srgbClr val="0078D4"/>
                </a:solidFill>
                <a:latin typeface="Segoe UI Semibold"/>
              </a:rPr>
              <a:t> de Azure</a:t>
            </a:r>
            <a:endParaRPr kumimoji="0" lang="en-US" sz="1400" b="0" i="0" u="none" strike="noStrike" kern="1200" cap="none" spc="0" normalizeH="0" baseline="0" noProof="0">
              <a:ln>
                <a:noFill/>
              </a:ln>
              <a:solidFill>
                <a:srgbClr val="0078D4"/>
              </a:solidFill>
              <a:effectLst/>
              <a:uLnTx/>
              <a:uFillTx/>
              <a:latin typeface="Segoe UI Semibold"/>
              <a:ea typeface="+mn-ea"/>
              <a:cs typeface="+mn-cs"/>
            </a:endParaRPr>
          </a:p>
        </p:txBody>
      </p:sp>
      <p:sp>
        <p:nvSpPr>
          <p:cNvPr id="57" name="Rectangle 56">
            <a:extLst>
              <a:ext uri="{FF2B5EF4-FFF2-40B4-BE49-F238E27FC236}">
                <a16:creationId xmlns:a16="http://schemas.microsoft.com/office/drawing/2014/main" id="{5F661201-0AB5-A82A-38F6-DF6084430176}"/>
              </a:ext>
              <a:ext uri="{C183D7F6-B498-43B3-948B-1728B52AA6E4}">
                <adec:decorative xmlns:adec="http://schemas.microsoft.com/office/drawing/2017/decorative" val="1"/>
              </a:ext>
            </a:extLst>
          </p:cNvPr>
          <p:cNvSpPr/>
          <p:nvPr/>
        </p:nvSpPr>
        <p:spPr bwMode="auto">
          <a:xfrm>
            <a:off x="7537166" y="2274820"/>
            <a:ext cx="2186316" cy="1269475"/>
          </a:xfrm>
          <a:prstGeom prst="rect">
            <a:avLst/>
          </a:prstGeom>
          <a:noFill/>
          <a:ln w="95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72" name="Group 71">
            <a:extLst>
              <a:ext uri="{FF2B5EF4-FFF2-40B4-BE49-F238E27FC236}">
                <a16:creationId xmlns:a16="http://schemas.microsoft.com/office/drawing/2014/main" id="{9A452163-7C88-13F3-1C5F-03438DB42A62}"/>
              </a:ext>
              <a:ext uri="{C183D7F6-B498-43B3-948B-1728B52AA6E4}">
                <adec:decorative xmlns:adec="http://schemas.microsoft.com/office/drawing/2017/decorative" val="1"/>
              </a:ext>
            </a:extLst>
          </p:cNvPr>
          <p:cNvGrpSpPr/>
          <p:nvPr/>
        </p:nvGrpSpPr>
        <p:grpSpPr>
          <a:xfrm>
            <a:off x="8236504" y="2469887"/>
            <a:ext cx="787638" cy="545655"/>
            <a:chOff x="8188044" y="2483997"/>
            <a:chExt cx="884558" cy="612800"/>
          </a:xfrm>
        </p:grpSpPr>
        <p:pic>
          <p:nvPicPr>
            <p:cNvPr id="58" name="Graphic 57">
              <a:extLst>
                <a:ext uri="{FF2B5EF4-FFF2-40B4-BE49-F238E27FC236}">
                  <a16:creationId xmlns:a16="http://schemas.microsoft.com/office/drawing/2014/main" id="{E7CB009D-F2AD-9288-BF09-03192E74F8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55466" y="2483997"/>
              <a:ext cx="339720" cy="339718"/>
            </a:xfrm>
            <a:prstGeom prst="rect">
              <a:avLst/>
            </a:prstGeom>
          </p:spPr>
        </p:pic>
        <p:pic>
          <p:nvPicPr>
            <p:cNvPr id="59" name="Graphic 58">
              <a:extLst>
                <a:ext uri="{FF2B5EF4-FFF2-40B4-BE49-F238E27FC236}">
                  <a16:creationId xmlns:a16="http://schemas.microsoft.com/office/drawing/2014/main" id="{34DEBD29-94A2-D55D-98C5-E0EED46165B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88044" y="2757079"/>
              <a:ext cx="339720" cy="339718"/>
            </a:xfrm>
            <a:prstGeom prst="rect">
              <a:avLst/>
            </a:prstGeom>
          </p:spPr>
        </p:pic>
        <p:pic>
          <p:nvPicPr>
            <p:cNvPr id="60" name="Graphic 59">
              <a:extLst>
                <a:ext uri="{FF2B5EF4-FFF2-40B4-BE49-F238E27FC236}">
                  <a16:creationId xmlns:a16="http://schemas.microsoft.com/office/drawing/2014/main" id="{3DE8CA83-8A5F-9ED9-4553-1531D08C86F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32882" y="2757079"/>
              <a:ext cx="339720" cy="339718"/>
            </a:xfrm>
            <a:prstGeom prst="rect">
              <a:avLst/>
            </a:prstGeom>
          </p:spPr>
        </p:pic>
      </p:grpSp>
      <p:sp>
        <p:nvSpPr>
          <p:cNvPr id="47" name="Rectangle 46">
            <a:extLst>
              <a:ext uri="{FF2B5EF4-FFF2-40B4-BE49-F238E27FC236}">
                <a16:creationId xmlns:a16="http://schemas.microsoft.com/office/drawing/2014/main" id="{16418BD6-6C7C-589C-1964-54C2D06AC42F}"/>
              </a:ext>
            </a:extLst>
          </p:cNvPr>
          <p:cNvSpPr/>
          <p:nvPr/>
        </p:nvSpPr>
        <p:spPr>
          <a:xfrm>
            <a:off x="7439777" y="3222537"/>
            <a:ext cx="2381094" cy="166199"/>
          </a:xfrm>
          <a:prstGeom prst="rect">
            <a:avLst/>
          </a:prstGeom>
          <a:noFill/>
        </p:spPr>
        <p:txBody>
          <a:bodyPr wrap="square" lIns="0" tIns="0" rIns="0" bIns="0" anchor="t" anchorCtr="0">
            <a:spAutoFit/>
          </a:bodyPr>
          <a:lstStyle/>
          <a:p>
            <a:pPr lvl="0" algn="ctr" defTabSz="913576" fontAlgn="base">
              <a:lnSpc>
                <a:spcPct val="90000"/>
              </a:lnSpc>
              <a:spcBef>
                <a:spcPct val="0"/>
              </a:spcBef>
              <a:spcAft>
                <a:spcPct val="0"/>
              </a:spcAft>
              <a:defRPr/>
            </a:pPr>
            <a:r>
              <a:rPr lang="en-US" sz="1200" err="1">
                <a:solidFill>
                  <a:srgbClr val="000000"/>
                </a:solidFill>
                <a:latin typeface="Segoe UI Semibold"/>
                <a:cs typeface="Segoe UI" pitchFamily="34" charset="0"/>
              </a:rPr>
              <a:t>Escritorios</a:t>
            </a:r>
            <a:r>
              <a:rPr lang="en-US" sz="1200">
                <a:solidFill>
                  <a:srgbClr val="000000"/>
                </a:solidFill>
                <a:latin typeface="Segoe UI Semibold"/>
                <a:cs typeface="Segoe UI" pitchFamily="34" charset="0"/>
              </a:rPr>
              <a:t> </a:t>
            </a:r>
            <a:r>
              <a:rPr lang="en-US" sz="1200" err="1">
                <a:solidFill>
                  <a:srgbClr val="000000"/>
                </a:solidFill>
                <a:latin typeface="Segoe UI Semibold"/>
                <a:cs typeface="Segoe UI" pitchFamily="34" charset="0"/>
              </a:rPr>
              <a:t>virtuales</a:t>
            </a:r>
            <a:r>
              <a:rPr lang="en-US" sz="1200">
                <a:solidFill>
                  <a:srgbClr val="000000"/>
                </a:solidFill>
                <a:latin typeface="Segoe UI Semibold"/>
                <a:cs typeface="Segoe UI" pitchFamily="34" charset="0"/>
              </a:rPr>
              <a:t> </a:t>
            </a:r>
            <a:r>
              <a:rPr lang="en-US" sz="1200" err="1">
                <a:solidFill>
                  <a:srgbClr val="000000"/>
                </a:solidFill>
                <a:latin typeface="Segoe UI Semibold"/>
                <a:cs typeface="Segoe UI" pitchFamily="34" charset="0"/>
              </a:rPr>
              <a:t>en</a:t>
            </a:r>
            <a:r>
              <a:rPr lang="en-US" sz="1200">
                <a:solidFill>
                  <a:srgbClr val="000000"/>
                </a:solidFill>
                <a:latin typeface="Segoe UI Semibold"/>
                <a:cs typeface="Segoe UI" pitchFamily="34" charset="0"/>
              </a:rPr>
              <a:t> Azure</a:t>
            </a:r>
            <a:endParaRPr kumimoji="0" lang="en-US" sz="12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sp>
        <p:nvSpPr>
          <p:cNvPr id="48" name="Rectangle 47">
            <a:extLst>
              <a:ext uri="{FF2B5EF4-FFF2-40B4-BE49-F238E27FC236}">
                <a16:creationId xmlns:a16="http://schemas.microsoft.com/office/drawing/2014/main" id="{5B8B5282-D656-DF00-4EF4-3ADCADA70D2B}"/>
              </a:ext>
            </a:extLst>
          </p:cNvPr>
          <p:cNvSpPr/>
          <p:nvPr/>
        </p:nvSpPr>
        <p:spPr>
          <a:xfrm>
            <a:off x="7351447" y="3685179"/>
            <a:ext cx="2510134" cy="304699"/>
          </a:xfrm>
          <a:prstGeom prst="rect">
            <a:avLst/>
          </a:prstGeom>
          <a:noFill/>
        </p:spPr>
        <p:txBody>
          <a:bodyPr wrap="square" lIns="0" tIns="0" rIns="0" bIns="0" anchor="t" anchorCtr="0">
            <a:spAutoFit/>
          </a:bodyPr>
          <a:lstStyle/>
          <a:p>
            <a:pPr lvl="0" algn="ctr" defTabSz="913576" fontAlgn="base">
              <a:lnSpc>
                <a:spcPct val="90000"/>
              </a:lnSpc>
              <a:spcBef>
                <a:spcPct val="0"/>
              </a:spcBef>
              <a:spcAft>
                <a:spcPct val="0"/>
              </a:spcAft>
              <a:defRPr/>
            </a:pPr>
            <a:r>
              <a:rPr lang="pt-BR" sz="1100" err="1">
                <a:solidFill>
                  <a:schemeClr val="accent1"/>
                </a:solidFill>
                <a:ea typeface="Segoe UI" pitchFamily="34" charset="0"/>
                <a:cs typeface="Segoe UI" pitchFamily="34" charset="0"/>
              </a:rPr>
              <a:t>Servicios</a:t>
            </a:r>
            <a:r>
              <a:rPr lang="pt-BR" sz="1100">
                <a:solidFill>
                  <a:schemeClr val="accent1"/>
                </a:solidFill>
                <a:ea typeface="Segoe UI" pitchFamily="34" charset="0"/>
                <a:cs typeface="Segoe UI" pitchFamily="34" charset="0"/>
              </a:rPr>
              <a:t> de Azure </a:t>
            </a:r>
            <a:r>
              <a:rPr lang="pt-BR" sz="1050">
                <a:solidFill>
                  <a:schemeClr val="accent1"/>
                </a:solidFill>
                <a:ea typeface="Segoe UI" pitchFamily="34" charset="0"/>
                <a:cs typeface="Segoe UI" pitchFamily="34" charset="0"/>
              </a:rPr>
              <a:t>administrados</a:t>
            </a:r>
            <a:r>
              <a:rPr lang="pt-BR" sz="1100">
                <a:solidFill>
                  <a:schemeClr val="accent1"/>
                </a:solidFill>
                <a:ea typeface="Segoe UI" pitchFamily="34" charset="0"/>
                <a:cs typeface="Segoe UI" pitchFamily="34" charset="0"/>
              </a:rPr>
              <a:t> por Microsoft</a:t>
            </a:r>
            <a:endParaRPr kumimoji="0" lang="en-US" sz="1100" b="0" i="0" u="none" strike="noStrike" kern="1200" cap="none" spc="0" normalizeH="0" baseline="0" noProof="0">
              <a:ln>
                <a:noFill/>
              </a:ln>
              <a:solidFill>
                <a:schemeClr val="accent1"/>
              </a:solidFill>
              <a:effectLst/>
              <a:uLnTx/>
              <a:uFillTx/>
              <a:ea typeface="Segoe UI" pitchFamily="34" charset="0"/>
              <a:cs typeface="Segoe UI" pitchFamily="34" charset="0"/>
            </a:endParaRPr>
          </a:p>
        </p:txBody>
      </p:sp>
      <p:grpSp>
        <p:nvGrpSpPr>
          <p:cNvPr id="51" name="Group 50">
            <a:extLst>
              <a:ext uri="{FF2B5EF4-FFF2-40B4-BE49-F238E27FC236}">
                <a16:creationId xmlns:a16="http://schemas.microsoft.com/office/drawing/2014/main" id="{F70F96CF-0A7D-362A-1CBC-53B06D044FA8}"/>
              </a:ext>
              <a:ext uri="{C183D7F6-B498-43B3-948B-1728B52AA6E4}">
                <adec:decorative xmlns:adec="http://schemas.microsoft.com/office/drawing/2017/decorative" val="1"/>
              </a:ext>
            </a:extLst>
          </p:cNvPr>
          <p:cNvGrpSpPr/>
          <p:nvPr/>
        </p:nvGrpSpPr>
        <p:grpSpPr>
          <a:xfrm>
            <a:off x="8164948" y="4203872"/>
            <a:ext cx="936063" cy="546837"/>
            <a:chOff x="10159040" y="4358896"/>
            <a:chExt cx="1066325" cy="622934"/>
          </a:xfrm>
        </p:grpSpPr>
        <p:pic>
          <p:nvPicPr>
            <p:cNvPr id="52" name="Graphic 51">
              <a:extLst>
                <a:ext uri="{FF2B5EF4-FFF2-40B4-BE49-F238E27FC236}">
                  <a16:creationId xmlns:a16="http://schemas.microsoft.com/office/drawing/2014/main" id="{04936769-4FCD-623D-843D-AA6368C5B9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59040" y="4397544"/>
              <a:ext cx="524150" cy="524150"/>
            </a:xfrm>
            <a:prstGeom prst="rect">
              <a:avLst/>
            </a:prstGeom>
          </p:spPr>
        </p:pic>
        <p:pic>
          <p:nvPicPr>
            <p:cNvPr id="53" name="Graphic 52">
              <a:extLst>
                <a:ext uri="{FF2B5EF4-FFF2-40B4-BE49-F238E27FC236}">
                  <a16:creationId xmlns:a16="http://schemas.microsoft.com/office/drawing/2014/main" id="{08DCD135-4977-CB57-E9F4-82DD1255977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01215" y="4397544"/>
              <a:ext cx="524150" cy="524150"/>
            </a:xfrm>
            <a:prstGeom prst="rect">
              <a:avLst/>
            </a:prstGeom>
          </p:spPr>
        </p:pic>
        <p:pic>
          <p:nvPicPr>
            <p:cNvPr id="54" name="Graphic 53">
              <a:extLst>
                <a:ext uri="{FF2B5EF4-FFF2-40B4-BE49-F238E27FC236}">
                  <a16:creationId xmlns:a16="http://schemas.microsoft.com/office/drawing/2014/main" id="{DEC5A1D7-BFF6-491A-88BF-182A4E6509C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489752" y="4358896"/>
              <a:ext cx="398053" cy="597080"/>
            </a:xfrm>
            <a:prstGeom prst="rect">
              <a:avLst/>
            </a:prstGeom>
          </p:spPr>
        </p:pic>
        <p:cxnSp>
          <p:nvCxnSpPr>
            <p:cNvPr id="55" name="Straight Connector 54">
              <a:extLst>
                <a:ext uri="{FF2B5EF4-FFF2-40B4-BE49-F238E27FC236}">
                  <a16:creationId xmlns:a16="http://schemas.microsoft.com/office/drawing/2014/main" id="{25F5EDD9-0E05-3763-4255-7D7F4D5ED937}"/>
                </a:ext>
              </a:extLst>
            </p:cNvPr>
            <p:cNvCxnSpPr/>
            <p:nvPr/>
          </p:nvCxnSpPr>
          <p:spPr>
            <a:xfrm>
              <a:off x="10495156" y="4368787"/>
              <a:ext cx="0" cy="613043"/>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BBCEC9C-A2FE-B277-55BD-8F562B6ACD6E}"/>
                </a:ext>
              </a:extLst>
            </p:cNvPr>
            <p:cNvCxnSpPr/>
            <p:nvPr/>
          </p:nvCxnSpPr>
          <p:spPr>
            <a:xfrm>
              <a:off x="10887805" y="4368787"/>
              <a:ext cx="0" cy="613043"/>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49" name="Rectangle 48" descr="Infra-managed by Azure&#10;">
            <a:extLst>
              <a:ext uri="{FF2B5EF4-FFF2-40B4-BE49-F238E27FC236}">
                <a16:creationId xmlns:a16="http://schemas.microsoft.com/office/drawing/2014/main" id="{2103EAF6-6CBD-623C-900B-9729BC33172F}"/>
              </a:ext>
            </a:extLst>
          </p:cNvPr>
          <p:cNvSpPr/>
          <p:nvPr/>
        </p:nvSpPr>
        <p:spPr>
          <a:xfrm>
            <a:off x="7439777" y="4978627"/>
            <a:ext cx="2381094" cy="304699"/>
          </a:xfrm>
          <a:prstGeom prst="rect">
            <a:avLst/>
          </a:prstGeom>
          <a:noFill/>
        </p:spPr>
        <p:txBody>
          <a:bodyPr wrap="square" lIns="0" tIns="0" rIns="0" bIns="0" anchor="t" anchorCtr="0">
            <a:spAutoFit/>
          </a:bodyPr>
          <a:lstStyle/>
          <a:p>
            <a:pPr lvl="0" algn="ctr" defTabSz="913576" fontAlgn="base">
              <a:lnSpc>
                <a:spcPct val="90000"/>
              </a:lnSpc>
              <a:spcBef>
                <a:spcPct val="0"/>
              </a:spcBef>
              <a:spcAft>
                <a:spcPct val="0"/>
              </a:spcAft>
              <a:defRPr/>
            </a:pPr>
            <a:r>
              <a:rPr lang="en-US" sz="1100" err="1">
                <a:solidFill>
                  <a:srgbClr val="000000"/>
                </a:solidFill>
                <a:latin typeface="Segoe UI Semibold"/>
                <a:ea typeface="Segoe UI" pitchFamily="34" charset="0"/>
                <a:cs typeface="Segoe UI" pitchFamily="34" charset="0"/>
              </a:rPr>
              <a:t>Infraestructura</a:t>
            </a:r>
            <a:r>
              <a:rPr lang="en-US" sz="1100">
                <a:solidFill>
                  <a:srgbClr val="000000"/>
                </a:solidFill>
                <a:latin typeface="Segoe UI Semibold"/>
                <a:ea typeface="Segoe UI" pitchFamily="34" charset="0"/>
                <a:cs typeface="Segoe UI" pitchFamily="34" charset="0"/>
              </a:rPr>
              <a:t> </a:t>
            </a:r>
            <a:r>
              <a:rPr lang="en-US" sz="1100" err="1">
                <a:solidFill>
                  <a:srgbClr val="000000"/>
                </a:solidFill>
                <a:latin typeface="Segoe UI Semibold"/>
                <a:ea typeface="Segoe UI" pitchFamily="34" charset="0"/>
                <a:cs typeface="Segoe UI" pitchFamily="34" charset="0"/>
              </a:rPr>
              <a:t>administrada</a:t>
            </a:r>
            <a:r>
              <a:rPr lang="en-US" sz="1100">
                <a:solidFill>
                  <a:srgbClr val="000000"/>
                </a:solidFill>
                <a:latin typeface="Segoe UI Semibold"/>
                <a:ea typeface="Segoe UI" pitchFamily="34" charset="0"/>
                <a:cs typeface="Segoe UI" pitchFamily="34" charset="0"/>
              </a:rPr>
              <a:t> por Azure</a:t>
            </a:r>
            <a:endParaRPr kumimoji="0" lang="en-US" sz="11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sp>
        <p:nvSpPr>
          <p:cNvPr id="50" name="Rectangle 49">
            <a:extLst>
              <a:ext uri="{FF2B5EF4-FFF2-40B4-BE49-F238E27FC236}">
                <a16:creationId xmlns:a16="http://schemas.microsoft.com/office/drawing/2014/main" id="{69BCE713-5E96-FA7E-F3CA-8144687E2E82}"/>
              </a:ext>
              <a:ext uri="{C183D7F6-B498-43B3-948B-1728B52AA6E4}">
                <adec:decorative xmlns:adec="http://schemas.microsoft.com/office/drawing/2017/decorative" val="1"/>
              </a:ext>
            </a:extLst>
          </p:cNvPr>
          <p:cNvSpPr/>
          <p:nvPr/>
        </p:nvSpPr>
        <p:spPr bwMode="auto">
          <a:xfrm>
            <a:off x="7537166" y="4042668"/>
            <a:ext cx="2186316" cy="1269475"/>
          </a:xfrm>
          <a:prstGeom prst="rect">
            <a:avLst/>
          </a:prstGeom>
          <a:noFill/>
          <a:ln w="952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41" name="Group 40" descr="icon of a cloud">
            <a:extLst>
              <a:ext uri="{FF2B5EF4-FFF2-40B4-BE49-F238E27FC236}">
                <a16:creationId xmlns:a16="http://schemas.microsoft.com/office/drawing/2014/main" id="{BC5164F4-566A-D93C-5C20-41E0BBE11991}"/>
              </a:ext>
            </a:extLst>
          </p:cNvPr>
          <p:cNvGrpSpPr/>
          <p:nvPr/>
        </p:nvGrpSpPr>
        <p:grpSpPr>
          <a:xfrm>
            <a:off x="8292896" y="5592874"/>
            <a:ext cx="694488" cy="494368"/>
            <a:chOff x="10551384" y="833337"/>
            <a:chExt cx="1187635" cy="845413"/>
          </a:xfrm>
          <a:solidFill>
            <a:schemeClr val="accent1"/>
          </a:solidFill>
        </p:grpSpPr>
        <p:sp>
          <p:nvSpPr>
            <p:cNvPr id="42" name="Freeform 168">
              <a:extLst>
                <a:ext uri="{FF2B5EF4-FFF2-40B4-BE49-F238E27FC236}">
                  <a16:creationId xmlns:a16="http://schemas.microsoft.com/office/drawing/2014/main" id="{969D1EBB-7DE7-10E9-DF4C-27BF7B61A0FC}"/>
                </a:ext>
              </a:extLst>
            </p:cNvPr>
            <p:cNvSpPr>
              <a:spLocks/>
            </p:cNvSpPr>
            <p:nvPr/>
          </p:nvSpPr>
          <p:spPr bwMode="auto">
            <a:xfrm>
              <a:off x="10551384" y="833337"/>
              <a:ext cx="1187635" cy="637183"/>
            </a:xfrm>
            <a:custGeom>
              <a:avLst/>
              <a:gdLst>
                <a:gd name="T0" fmla="*/ 226 w 226"/>
                <a:gd name="T1" fmla="*/ 97 h 129"/>
                <a:gd name="T2" fmla="*/ 207 w 226"/>
                <a:gd name="T3" fmla="*/ 67 h 129"/>
                <a:gd name="T4" fmla="*/ 208 w 226"/>
                <a:gd name="T5" fmla="*/ 60 h 129"/>
                <a:gd name="T6" fmla="*/ 169 w 226"/>
                <a:gd name="T7" fmla="*/ 19 h 129"/>
                <a:gd name="T8" fmla="*/ 150 w 226"/>
                <a:gd name="T9" fmla="*/ 24 h 129"/>
                <a:gd name="T10" fmla="*/ 113 w 226"/>
                <a:gd name="T11" fmla="*/ 0 h 129"/>
                <a:gd name="T12" fmla="*/ 73 w 226"/>
                <a:gd name="T13" fmla="*/ 42 h 129"/>
                <a:gd name="T14" fmla="*/ 73 w 226"/>
                <a:gd name="T15" fmla="*/ 44 h 129"/>
                <a:gd name="T16" fmla="*/ 64 w 226"/>
                <a:gd name="T17" fmla="*/ 42 h 129"/>
                <a:gd name="T18" fmla="*/ 38 w 226"/>
                <a:gd name="T19" fmla="*/ 57 h 129"/>
                <a:gd name="T20" fmla="*/ 34 w 226"/>
                <a:gd name="T21" fmla="*/ 57 h 129"/>
                <a:gd name="T22" fmla="*/ 0 w 226"/>
                <a:gd name="T23" fmla="*/ 93 h 129"/>
                <a:gd name="T24" fmla="*/ 34 w 226"/>
                <a:gd name="T25" fmla="*/ 129 h 129"/>
                <a:gd name="T26" fmla="*/ 69 w 226"/>
                <a:gd name="T27" fmla="*/ 129 h 129"/>
                <a:gd name="T28" fmla="*/ 113 w 226"/>
                <a:gd name="T29" fmla="*/ 88 h 129"/>
                <a:gd name="T30" fmla="*/ 157 w 226"/>
                <a:gd name="T31" fmla="*/ 129 h 129"/>
                <a:gd name="T32" fmla="*/ 198 w 226"/>
                <a:gd name="T33" fmla="*/ 129 h 129"/>
                <a:gd name="T34" fmla="*/ 202 w 226"/>
                <a:gd name="T35" fmla="*/ 129 h 129"/>
                <a:gd name="T36" fmla="*/ 226 w 226"/>
                <a:gd name="T37" fmla="*/ 9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6" h="129">
                  <a:moveTo>
                    <a:pt x="226" y="97"/>
                  </a:moveTo>
                  <a:cubicBezTo>
                    <a:pt x="226" y="83"/>
                    <a:pt x="219" y="72"/>
                    <a:pt x="207" y="67"/>
                  </a:cubicBezTo>
                  <a:cubicBezTo>
                    <a:pt x="207" y="64"/>
                    <a:pt x="208" y="62"/>
                    <a:pt x="208" y="60"/>
                  </a:cubicBezTo>
                  <a:cubicBezTo>
                    <a:pt x="208" y="37"/>
                    <a:pt x="190" y="19"/>
                    <a:pt x="169" y="19"/>
                  </a:cubicBezTo>
                  <a:cubicBezTo>
                    <a:pt x="162" y="19"/>
                    <a:pt x="156" y="21"/>
                    <a:pt x="150" y="24"/>
                  </a:cubicBezTo>
                  <a:cubicBezTo>
                    <a:pt x="143" y="10"/>
                    <a:pt x="129" y="0"/>
                    <a:pt x="113" y="0"/>
                  </a:cubicBezTo>
                  <a:cubicBezTo>
                    <a:pt x="91" y="0"/>
                    <a:pt x="73" y="19"/>
                    <a:pt x="73" y="42"/>
                  </a:cubicBezTo>
                  <a:cubicBezTo>
                    <a:pt x="73" y="43"/>
                    <a:pt x="73" y="43"/>
                    <a:pt x="73" y="44"/>
                  </a:cubicBezTo>
                  <a:cubicBezTo>
                    <a:pt x="70" y="43"/>
                    <a:pt x="67" y="42"/>
                    <a:pt x="64" y="42"/>
                  </a:cubicBezTo>
                  <a:cubicBezTo>
                    <a:pt x="54" y="42"/>
                    <a:pt x="44" y="48"/>
                    <a:pt x="38" y="57"/>
                  </a:cubicBezTo>
                  <a:cubicBezTo>
                    <a:pt x="37" y="57"/>
                    <a:pt x="36" y="57"/>
                    <a:pt x="34" y="57"/>
                  </a:cubicBezTo>
                  <a:cubicBezTo>
                    <a:pt x="15" y="57"/>
                    <a:pt x="0" y="73"/>
                    <a:pt x="0" y="93"/>
                  </a:cubicBezTo>
                  <a:cubicBezTo>
                    <a:pt x="0" y="113"/>
                    <a:pt x="15" y="129"/>
                    <a:pt x="34" y="129"/>
                  </a:cubicBezTo>
                  <a:cubicBezTo>
                    <a:pt x="69" y="129"/>
                    <a:pt x="69" y="129"/>
                    <a:pt x="69" y="129"/>
                  </a:cubicBezTo>
                  <a:cubicBezTo>
                    <a:pt x="70" y="106"/>
                    <a:pt x="90" y="88"/>
                    <a:pt x="113" y="88"/>
                  </a:cubicBezTo>
                  <a:cubicBezTo>
                    <a:pt x="136" y="88"/>
                    <a:pt x="156" y="106"/>
                    <a:pt x="157" y="129"/>
                  </a:cubicBezTo>
                  <a:cubicBezTo>
                    <a:pt x="198" y="129"/>
                    <a:pt x="198" y="129"/>
                    <a:pt x="198" y="129"/>
                  </a:cubicBezTo>
                  <a:cubicBezTo>
                    <a:pt x="202" y="129"/>
                    <a:pt x="202" y="129"/>
                    <a:pt x="202" y="129"/>
                  </a:cubicBezTo>
                  <a:cubicBezTo>
                    <a:pt x="216" y="125"/>
                    <a:pt x="226" y="112"/>
                    <a:pt x="226"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3" name="Freeform 169">
              <a:extLst>
                <a:ext uri="{FF2B5EF4-FFF2-40B4-BE49-F238E27FC236}">
                  <a16:creationId xmlns:a16="http://schemas.microsoft.com/office/drawing/2014/main" id="{47D8F058-19F4-9E0D-E916-8B25914BA7B7}"/>
                </a:ext>
              </a:extLst>
            </p:cNvPr>
            <p:cNvSpPr>
              <a:spLocks noEditPoints="1"/>
            </p:cNvSpPr>
            <p:nvPr/>
          </p:nvSpPr>
          <p:spPr bwMode="auto">
            <a:xfrm>
              <a:off x="10940627" y="1287278"/>
              <a:ext cx="409148" cy="391472"/>
            </a:xfrm>
            <a:custGeom>
              <a:avLst/>
              <a:gdLst>
                <a:gd name="T0" fmla="*/ 39 w 78"/>
                <a:gd name="T1" fmla="*/ 0 h 79"/>
                <a:gd name="T2" fmla="*/ 0 w 78"/>
                <a:gd name="T3" fmla="*/ 40 h 79"/>
                <a:gd name="T4" fmla="*/ 39 w 78"/>
                <a:gd name="T5" fmla="*/ 79 h 79"/>
                <a:gd name="T6" fmla="*/ 78 w 78"/>
                <a:gd name="T7" fmla="*/ 40 h 79"/>
                <a:gd name="T8" fmla="*/ 39 w 78"/>
                <a:gd name="T9" fmla="*/ 0 h 79"/>
                <a:gd name="T10" fmla="*/ 39 w 78"/>
                <a:gd name="T11" fmla="*/ 73 h 79"/>
                <a:gd name="T12" fmla="*/ 6 w 78"/>
                <a:gd name="T13" fmla="*/ 40 h 79"/>
                <a:gd name="T14" fmla="*/ 39 w 78"/>
                <a:gd name="T15" fmla="*/ 7 h 79"/>
                <a:gd name="T16" fmla="*/ 72 w 78"/>
                <a:gd name="T17" fmla="*/ 40 h 79"/>
                <a:gd name="T18" fmla="*/ 39 w 78"/>
                <a:gd name="T19"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9">
                  <a:moveTo>
                    <a:pt x="39" y="0"/>
                  </a:moveTo>
                  <a:cubicBezTo>
                    <a:pt x="17" y="0"/>
                    <a:pt x="0" y="18"/>
                    <a:pt x="0" y="40"/>
                  </a:cubicBezTo>
                  <a:cubicBezTo>
                    <a:pt x="0" y="62"/>
                    <a:pt x="17" y="79"/>
                    <a:pt x="39" y="79"/>
                  </a:cubicBezTo>
                  <a:cubicBezTo>
                    <a:pt x="61" y="79"/>
                    <a:pt x="78" y="62"/>
                    <a:pt x="78" y="40"/>
                  </a:cubicBezTo>
                  <a:cubicBezTo>
                    <a:pt x="78" y="18"/>
                    <a:pt x="61" y="0"/>
                    <a:pt x="39" y="0"/>
                  </a:cubicBezTo>
                  <a:close/>
                  <a:moveTo>
                    <a:pt x="39" y="73"/>
                  </a:moveTo>
                  <a:cubicBezTo>
                    <a:pt x="21" y="73"/>
                    <a:pt x="6" y="58"/>
                    <a:pt x="6" y="40"/>
                  </a:cubicBezTo>
                  <a:cubicBezTo>
                    <a:pt x="6" y="21"/>
                    <a:pt x="21" y="7"/>
                    <a:pt x="39" y="7"/>
                  </a:cubicBezTo>
                  <a:cubicBezTo>
                    <a:pt x="57" y="7"/>
                    <a:pt x="72" y="21"/>
                    <a:pt x="72" y="40"/>
                  </a:cubicBezTo>
                  <a:cubicBezTo>
                    <a:pt x="72" y="58"/>
                    <a:pt x="57" y="73"/>
                    <a:pt x="39"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4" name="Freeform 170">
              <a:extLst>
                <a:ext uri="{FF2B5EF4-FFF2-40B4-BE49-F238E27FC236}">
                  <a16:creationId xmlns:a16="http://schemas.microsoft.com/office/drawing/2014/main" id="{BEAA7776-AA15-F267-4D65-B4FDD7A33E29}"/>
                </a:ext>
              </a:extLst>
            </p:cNvPr>
            <p:cNvSpPr>
              <a:spLocks/>
            </p:cNvSpPr>
            <p:nvPr/>
          </p:nvSpPr>
          <p:spPr bwMode="auto">
            <a:xfrm>
              <a:off x="11139672" y="1362240"/>
              <a:ext cx="126062" cy="183242"/>
            </a:xfrm>
            <a:custGeom>
              <a:avLst/>
              <a:gdLst>
                <a:gd name="T0" fmla="*/ 43 w 57"/>
                <a:gd name="T1" fmla="*/ 0 h 88"/>
                <a:gd name="T2" fmla="*/ 0 w 57"/>
                <a:gd name="T3" fmla="*/ 45 h 88"/>
                <a:gd name="T4" fmla="*/ 43 w 57"/>
                <a:gd name="T5" fmla="*/ 88 h 88"/>
                <a:gd name="T6" fmla="*/ 57 w 57"/>
                <a:gd name="T7" fmla="*/ 76 h 88"/>
                <a:gd name="T8" fmla="*/ 26 w 57"/>
                <a:gd name="T9" fmla="*/ 45 h 88"/>
                <a:gd name="T10" fmla="*/ 57 w 57"/>
                <a:gd name="T11" fmla="*/ 14 h 88"/>
                <a:gd name="T12" fmla="*/ 43 w 57"/>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57" h="88">
                  <a:moveTo>
                    <a:pt x="43" y="0"/>
                  </a:moveTo>
                  <a:lnTo>
                    <a:pt x="0" y="45"/>
                  </a:lnTo>
                  <a:lnTo>
                    <a:pt x="43" y="88"/>
                  </a:lnTo>
                  <a:lnTo>
                    <a:pt x="57" y="76"/>
                  </a:lnTo>
                  <a:lnTo>
                    <a:pt x="26" y="45"/>
                  </a:lnTo>
                  <a:lnTo>
                    <a:pt x="57" y="14"/>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45" name="Freeform 171">
              <a:extLst>
                <a:ext uri="{FF2B5EF4-FFF2-40B4-BE49-F238E27FC236}">
                  <a16:creationId xmlns:a16="http://schemas.microsoft.com/office/drawing/2014/main" id="{49438D27-DF6A-6213-93F4-CC67B29469FA}"/>
                </a:ext>
              </a:extLst>
            </p:cNvPr>
            <p:cNvSpPr>
              <a:spLocks/>
            </p:cNvSpPr>
            <p:nvPr/>
          </p:nvSpPr>
          <p:spPr bwMode="auto">
            <a:xfrm>
              <a:off x="11024668" y="1422628"/>
              <a:ext cx="126062" cy="187407"/>
            </a:xfrm>
            <a:custGeom>
              <a:avLst/>
              <a:gdLst>
                <a:gd name="T0" fmla="*/ 0 w 57"/>
                <a:gd name="T1" fmla="*/ 14 h 90"/>
                <a:gd name="T2" fmla="*/ 30 w 57"/>
                <a:gd name="T3" fmla="*/ 45 h 90"/>
                <a:gd name="T4" fmla="*/ 0 w 57"/>
                <a:gd name="T5" fmla="*/ 76 h 90"/>
                <a:gd name="T6" fmla="*/ 14 w 57"/>
                <a:gd name="T7" fmla="*/ 90 h 90"/>
                <a:gd name="T8" fmla="*/ 57 w 57"/>
                <a:gd name="T9" fmla="*/ 45 h 90"/>
                <a:gd name="T10" fmla="*/ 14 w 57"/>
                <a:gd name="T11" fmla="*/ 0 h 90"/>
                <a:gd name="T12" fmla="*/ 0 w 57"/>
                <a:gd name="T13" fmla="*/ 14 h 90"/>
              </a:gdLst>
              <a:ahLst/>
              <a:cxnLst>
                <a:cxn ang="0">
                  <a:pos x="T0" y="T1"/>
                </a:cxn>
                <a:cxn ang="0">
                  <a:pos x="T2" y="T3"/>
                </a:cxn>
                <a:cxn ang="0">
                  <a:pos x="T4" y="T5"/>
                </a:cxn>
                <a:cxn ang="0">
                  <a:pos x="T6" y="T7"/>
                </a:cxn>
                <a:cxn ang="0">
                  <a:pos x="T8" y="T9"/>
                </a:cxn>
                <a:cxn ang="0">
                  <a:pos x="T10" y="T11"/>
                </a:cxn>
                <a:cxn ang="0">
                  <a:pos x="T12" y="T13"/>
                </a:cxn>
              </a:cxnLst>
              <a:rect l="0" t="0" r="r" b="b"/>
              <a:pathLst>
                <a:path w="57" h="90">
                  <a:moveTo>
                    <a:pt x="0" y="14"/>
                  </a:moveTo>
                  <a:lnTo>
                    <a:pt x="30" y="45"/>
                  </a:lnTo>
                  <a:lnTo>
                    <a:pt x="0" y="76"/>
                  </a:lnTo>
                  <a:lnTo>
                    <a:pt x="14" y="90"/>
                  </a:lnTo>
                  <a:lnTo>
                    <a:pt x="57" y="45"/>
                  </a:lnTo>
                  <a:lnTo>
                    <a:pt x="14"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4985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hite Template">
  <a:themeElements>
    <a:clrScheme name="Custom 35">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EBEAEA"/>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1400" dirty="0" smtClean="0">
            <a:solidFill>
              <a:schemeClr val="tx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er Success 2019 ">
  <a:themeElements>
    <a:clrScheme name="Customer Success">
      <a:dk1>
        <a:srgbClr val="000000"/>
      </a:dk1>
      <a:lt1>
        <a:srgbClr val="FFFFFF"/>
      </a:lt1>
      <a:dk2>
        <a:srgbClr val="000000"/>
      </a:dk2>
      <a:lt2>
        <a:srgbClr val="F2F2F2"/>
      </a:lt2>
      <a:accent1>
        <a:srgbClr val="0078D4"/>
      </a:accent1>
      <a:accent2>
        <a:srgbClr val="243A5E"/>
      </a:accent2>
      <a:accent3>
        <a:srgbClr val="008575"/>
      </a:accent3>
      <a:accent4>
        <a:srgbClr val="274B47"/>
      </a:accent4>
      <a:accent5>
        <a:srgbClr val="8661C5"/>
      </a:accent5>
      <a:accent6>
        <a:srgbClr val="3B2E58"/>
      </a:accent6>
      <a:hlink>
        <a:srgbClr val="00B0F0"/>
      </a:hlink>
      <a:folHlink>
        <a:srgbClr val="7F7F7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White_2_Apr_2018.potx" id="{26C96195-5F97-4020-9126-CF0686EA703A}" vid="{6C9527AC-54B1-4985-B6C5-6491A04A83FE}"/>
    </a:ext>
  </a:extLst>
</a:theme>
</file>

<file path=ppt/theme/theme3.xml><?xml version="1.0" encoding="utf-8"?>
<a:theme xmlns:a="http://schemas.openxmlformats.org/drawingml/2006/main" name="Azure 1">
  <a:themeElements>
    <a:clrScheme name="Custom 3">
      <a:dk1>
        <a:srgbClr val="000000"/>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65B3B778-14F5-8246-A9D9-04A8D8071A60}" vid="{C9E98E11-734C-F14F-ADE3-6075149E5497}"/>
    </a:ext>
  </a:extLst>
</a:theme>
</file>

<file path=ppt/theme/theme4.xml><?xml version="1.0" encoding="utf-8"?>
<a:theme xmlns:a="http://schemas.openxmlformats.org/drawingml/2006/main" name=" Microsoft_Learn_Black_Template">
  <a:themeElements>
    <a:clrScheme name="Inspire black">
      <a:dk1>
        <a:srgbClr val="000000"/>
      </a:dk1>
      <a:lt1>
        <a:srgbClr val="FFFFFF"/>
      </a:lt1>
      <a:dk2>
        <a:srgbClr val="243A5E"/>
      </a:dk2>
      <a:lt2>
        <a:srgbClr val="E6E6E6"/>
      </a:lt2>
      <a:accent1>
        <a:srgbClr val="50E6FF"/>
      </a:accent1>
      <a:accent2>
        <a:srgbClr val="0078D4"/>
      </a:accent2>
      <a:accent3>
        <a:srgbClr val="D83B01"/>
      </a:accent3>
      <a:accent4>
        <a:srgbClr val="FF9349"/>
      </a:accent4>
      <a:accent5>
        <a:srgbClr val="8661C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Pre-Record PPT Template" id="{40DE80CC-990F-491E-9105-D23410AE3EEA}" vid="{068232CD-5726-4547-A5FC-13DBC50CCAFE}"/>
    </a:ext>
  </a:extLst>
</a:theme>
</file>

<file path=ppt/theme/theme5.xml><?xml version="1.0" encoding="utf-8"?>
<a:theme xmlns:a="http://schemas.openxmlformats.org/drawingml/2006/main" name="1_WHITE TEMPLATE">
  <a:themeElements>
    <a:clrScheme name="Azure">
      <a:dk1>
        <a:sysClr val="windowText" lastClr="000000"/>
      </a:dk1>
      <a:lt1>
        <a:sysClr val="window" lastClr="FFFFFF"/>
      </a:lt1>
      <a:dk2>
        <a:srgbClr val="000000"/>
      </a:dk2>
      <a:lt2>
        <a:srgbClr val="FFFFFF"/>
      </a:lt2>
      <a:accent1>
        <a:srgbClr val="0078D4"/>
      </a:accent1>
      <a:accent2>
        <a:srgbClr val="50E6FF"/>
      </a:accent2>
      <a:accent3>
        <a:srgbClr val="3C3C41"/>
      </a:accent3>
      <a:accent4>
        <a:srgbClr val="75757A"/>
      </a:accent4>
      <a:accent5>
        <a:srgbClr val="EBEBEB"/>
      </a:accent5>
      <a:accent6>
        <a:srgbClr val="FFFFFF"/>
      </a:accent6>
      <a:hlink>
        <a:srgbClr val="0078D4"/>
      </a:hlink>
      <a:folHlink>
        <a:srgbClr val="954F72"/>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12700">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020518_Baseline File [square photo].potx" id="{C5D1F236-4B1B-4E57-A29C-AD92A4683BEF}" vid="{04698D39-7FD2-42AF-81C6-B18BB52E45EF}"/>
    </a:ext>
  </a:extLst>
</a:theme>
</file>

<file path=ppt/theme/theme6.xml><?xml version="1.0" encoding="utf-8"?>
<a:theme xmlns:a="http://schemas.openxmlformats.org/drawingml/2006/main" name="2_Azure Design Template">
  <a:themeElements>
    <a:clrScheme name="Azure">
      <a:dk1>
        <a:sysClr val="windowText" lastClr="000000"/>
      </a:dk1>
      <a:lt1>
        <a:sysClr val="window" lastClr="FFFFFF"/>
      </a:lt1>
      <a:dk2>
        <a:srgbClr val="FFFFFF"/>
      </a:dk2>
      <a:lt2>
        <a:srgbClr val="282828"/>
      </a:lt2>
      <a:accent1>
        <a:srgbClr val="0078D4"/>
      </a:accent1>
      <a:accent2>
        <a:srgbClr val="000000"/>
      </a:accent2>
      <a:accent3>
        <a:srgbClr val="50E6FF"/>
      </a:accent3>
      <a:accent4>
        <a:srgbClr val="3C3C41"/>
      </a:accent4>
      <a:accent5>
        <a:srgbClr val="75757A"/>
      </a:accent5>
      <a:accent6>
        <a:srgbClr val="EBEBEB"/>
      </a:accent6>
      <a:hlink>
        <a:srgbClr val="0563C1"/>
      </a:hlink>
      <a:folHlink>
        <a:srgbClr val="954F72"/>
      </a:folHlink>
    </a:clrScheme>
    <a:fontScheme name="Custom 1">
      <a:majorFont>
        <a:latin typeface="Segoe UI Semibold"/>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Azure Virtual Desktop Event Template_v02.potx" id="{27F2931B-00AA-40C5-8034-6207E56339B7}" vid="{0EE4EE3D-D4C6-40D6-9248-0A8ACBE19764}"/>
    </a:ext>
  </a:extLst>
</a:theme>
</file>

<file path=ppt/theme/theme8.xml><?xml version="1.0" encoding="utf-8"?>
<a:theme xmlns:a="http://schemas.openxmlformats.org/drawingml/2006/main" name="1_VMware_white_16x9">
  <a:themeElements>
    <a:clrScheme name="Custom 6">
      <a:dk1>
        <a:srgbClr val="717074"/>
      </a:dk1>
      <a:lt1>
        <a:srgbClr val="FFFFFF"/>
      </a:lt1>
      <a:dk2>
        <a:srgbClr val="3F3F3F"/>
      </a:dk2>
      <a:lt2>
        <a:srgbClr val="F2F2F2"/>
      </a:lt2>
      <a:accent1>
        <a:srgbClr val="0091DA"/>
      </a:accent1>
      <a:accent2>
        <a:srgbClr val="1D428A"/>
      </a:accent2>
      <a:accent3>
        <a:srgbClr val="00C1D5"/>
      </a:accent3>
      <a:accent4>
        <a:srgbClr val="78BE20"/>
      </a:accent4>
      <a:accent5>
        <a:srgbClr val="7F35B2"/>
      </a:accent5>
      <a:accent6>
        <a:srgbClr val="459B36"/>
      </a:accent6>
      <a:hlink>
        <a:srgbClr val="1A418A"/>
      </a:hlink>
      <a:folHlink>
        <a:srgbClr val="3F3F3F"/>
      </a:folHlink>
    </a:clrScheme>
    <a:fontScheme name="Custom 19">
      <a:majorFont>
        <a:latin typeface="Metropolis Light"/>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600"/>
          </a:spcAft>
          <a:defRPr sz="12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25400">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30000"/>
          </a:lnSpc>
          <a:defRPr sz="1800" dirty="0" err="1" smtClean="0">
            <a:solidFill>
              <a:schemeClr val="tx2"/>
            </a:solidFill>
          </a:defRPr>
        </a:defPPr>
      </a:lstStyle>
    </a:txDef>
  </a:objectDefaults>
  <a:extraClrSchemeLst/>
  <a:custClrLst>
    <a:custClr name="Tangerine">
      <a:srgbClr val="EC7700"/>
    </a:custClr>
    <a:custClr name="Crimson">
      <a:srgbClr val="9F2842"/>
    </a:custClr>
    <a:custClr name="Pale Blue">
      <a:srgbClr val="F4F8FA"/>
    </a:custClr>
  </a:custClrLst>
  <a:extLst>
    <a:ext uri="{05A4C25C-085E-4340-85A3-A5531E510DB2}">
      <thm15:themeFamily xmlns:thm15="http://schemas.microsoft.com/office/thememl/2012/main" name="vmw-ppt-guidelines-light" id="{40FCF820-B567-0147-9E10-CA0AE5ACC528}" vid="{3EAEA0CF-207A-B141-958C-5F8F4FBEE063}"/>
    </a:ext>
  </a:extLst>
</a:theme>
</file>

<file path=ppt/theme/theme9.xml><?xml version="1.0" encoding="utf-8"?>
<a:theme xmlns:a="http://schemas.openxmlformats.org/drawingml/2006/main" name="1_Azure Design Template">
  <a:themeElements>
    <a:clrScheme name="Azure">
      <a:dk1>
        <a:sysClr val="windowText" lastClr="000000"/>
      </a:dk1>
      <a:lt1>
        <a:sysClr val="window" lastClr="FFFFFF"/>
      </a:lt1>
      <a:dk2>
        <a:srgbClr val="FFFFFF"/>
      </a:dk2>
      <a:lt2>
        <a:srgbClr val="282828"/>
      </a:lt2>
      <a:accent1>
        <a:srgbClr val="0078D4"/>
      </a:accent1>
      <a:accent2>
        <a:srgbClr val="000000"/>
      </a:accent2>
      <a:accent3>
        <a:srgbClr val="50E6FF"/>
      </a:accent3>
      <a:accent4>
        <a:srgbClr val="3C3C41"/>
      </a:accent4>
      <a:accent5>
        <a:srgbClr val="75757A"/>
      </a:accent5>
      <a:accent6>
        <a:srgbClr val="EBEBEB"/>
      </a:accent6>
      <a:hlink>
        <a:srgbClr val="0563C1"/>
      </a:hlink>
      <a:folHlink>
        <a:srgbClr val="954F72"/>
      </a:folHlink>
    </a:clrScheme>
    <a:fontScheme name="Custom 1">
      <a:majorFont>
        <a:latin typeface="Segoe UI Semibold"/>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visado xmlns="14f136f8-d6e3-432a-ae76-0cd9ae994d5c" xsi:nil="true"/>
    <lcf76f155ced4ddcb4097134ff3c332f xmlns="14f136f8-d6e3-432a-ae76-0cd9ae994d5c">
      <Terms xmlns="http://schemas.microsoft.com/office/infopath/2007/PartnerControls"/>
    </lcf76f155ced4ddcb4097134ff3c332f>
    <TaxCatchAll xmlns="33293bf9-c36b-4820-8614-1173818622d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6FE86F58F15CF64E9ED39C9A6DA3E724" ma:contentTypeVersion="18" ma:contentTypeDescription="Crear nuevo documento." ma:contentTypeScope="" ma:versionID="73c17406c609c2aabcf9b36f718f272c">
  <xsd:schema xmlns:xsd="http://www.w3.org/2001/XMLSchema" xmlns:xs="http://www.w3.org/2001/XMLSchema" xmlns:p="http://schemas.microsoft.com/office/2006/metadata/properties" xmlns:ns2="14f136f8-d6e3-432a-ae76-0cd9ae994d5c" xmlns:ns3="33293bf9-c36b-4820-8614-1173818622d2" targetNamespace="http://schemas.microsoft.com/office/2006/metadata/properties" ma:root="true" ma:fieldsID="865c4434e856673b83a277b2dcf50144" ns2:_="" ns3:_="">
    <xsd:import namespace="14f136f8-d6e3-432a-ae76-0cd9ae994d5c"/>
    <xsd:import namespace="33293bf9-c36b-4820-8614-1173818622d2"/>
    <xsd:element name="properties">
      <xsd:complexType>
        <xsd:sequence>
          <xsd:element name="documentManagement">
            <xsd:complexType>
              <xsd:all>
                <xsd:element ref="ns2:Revisado" minOccurs="0"/>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f136f8-d6e3-432a-ae76-0cd9ae994d5c" elementFormDefault="qualified">
    <xsd:import namespace="http://schemas.microsoft.com/office/2006/documentManagement/types"/>
    <xsd:import namespace="http://schemas.microsoft.com/office/infopath/2007/PartnerControls"/>
    <xsd:element name="Revisado" ma:index="3" nillable="true" ma:displayName="Revisado" ma:format="Dropdown" ma:internalName="Revisado" ma:readOnly="false">
      <xsd:simpleType>
        <xsd:restriction base="dms:Choice">
          <xsd:enumeration value="No"/>
          <xsd:enumeration value="Si"/>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Etiquetas de imagen" ma:readOnly="false" ma:fieldId="{5cf76f15-5ced-4ddc-b409-7134ff3c332f}" ma:taxonomyMulti="true" ma:sspId="39763afe-5725-41ae-9925-6d40a12374d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hidden="true" ma:internalName="MediaServiceOCR"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293bf9-c36b-4820-8614-1173818622d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aa71f8c-c75b-475f-b5bb-f930b6eac745}" ma:internalName="TaxCatchAll" ma:readOnly="false" ma:showField="CatchAllData" ma:web="33293bf9-c36b-4820-8614-1173818622d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Compartido c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ipo de contenido"/>
        <xsd:element ref="dc:title" minOccurs="0" maxOccurs="1" ma:index="1"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84782A-0F39-4B6B-8618-C0CEDE036EC3}">
  <ds:schemaRefs>
    <ds:schemaRef ds:uri="14f136f8-d6e3-432a-ae76-0cd9ae994d5c"/>
    <ds:schemaRef ds:uri="33293bf9-c36b-4820-8614-1173818622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0B1B650-F789-4C00-B5BB-D931950C65C2}">
  <ds:schemaRefs>
    <ds:schemaRef ds:uri="14f136f8-d6e3-432a-ae76-0cd9ae994d5c"/>
    <ds:schemaRef ds:uri="33293bf9-c36b-4820-8614-1173818622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EDF7F62-9ACC-43E8-85DE-5EEDCAA617DE}">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Panorámica</PresentationFormat>
  <Slides>8</Slides>
  <Notes>8</Notes>
  <HiddenSlides>0</HiddenSlides>
  <ScaleCrop>false</ScaleCrop>
  <HeadingPairs>
    <vt:vector size="4" baseType="variant">
      <vt:variant>
        <vt:lpstr>Tema</vt:lpstr>
      </vt:variant>
      <vt:variant>
        <vt:i4>9</vt:i4>
      </vt:variant>
      <vt:variant>
        <vt:lpstr>Títulos de diapositiva</vt:lpstr>
      </vt:variant>
      <vt:variant>
        <vt:i4>8</vt:i4>
      </vt:variant>
    </vt:vector>
  </HeadingPairs>
  <TitlesOfParts>
    <vt:vector size="17" baseType="lpstr">
      <vt:lpstr>White Template</vt:lpstr>
      <vt:lpstr>Customer Success 2019 </vt:lpstr>
      <vt:lpstr>Azure 1</vt:lpstr>
      <vt:lpstr> Microsoft_Learn_Black_Template</vt:lpstr>
      <vt:lpstr>1_WHITE TEMPLATE</vt:lpstr>
      <vt:lpstr>2_Azure Design Template</vt:lpstr>
      <vt:lpstr>2_White Template</vt:lpstr>
      <vt:lpstr>1_VMware_white_16x9</vt:lpstr>
      <vt:lpstr>1_Azure Design Template</vt:lpstr>
      <vt:lpstr>Valor holístico de Azure para los clientes de VMware</vt:lpstr>
      <vt:lpstr>¿Qué es Migrar y Modernizar Cargas de Trabajo de VMware en Azure?</vt:lpstr>
      <vt:lpstr>Migre y modernice sus inversiones de VMware en Azure</vt:lpstr>
      <vt:lpstr>Rutas de acceso flexibles para las cargas de trabajo de VMware a Azure</vt:lpstr>
      <vt:lpstr>Opciones de Azure para cargas de trabajo de VMware Elija uno o use una combinación</vt:lpstr>
      <vt:lpstr>Optimice los costos de licencias y obtenga precios predecibles en Azure</vt:lpstr>
      <vt:lpstr>Migración y modernización de las cargas de trabajo a IaaS de Azure</vt:lpstr>
      <vt:lpstr>Migración de VDI a Azure Virtual Desktop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2</cp:revision>
  <dcterms:created xsi:type="dcterms:W3CDTF">2022-12-14T19:03:19Z</dcterms:created>
  <dcterms:modified xsi:type="dcterms:W3CDTF">2024-11-13T18:59:41Z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0x0101006FE86F58F15CF64E9ED39C9A6DA3E724</vt:lpwstr>
  </property>
  <property fmtid="{D5CDD505-2E9C-101B-9397-08002B2CF9AE}" pid="3" name="MediaServiceImageTags">
    <vt:lpwstr/>
  </property>
</Properties>
</file>