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3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4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5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  <p:sldMasterId id="2147483746" r:id="rId6"/>
    <p:sldMasterId id="2147483773" r:id="rId7"/>
    <p:sldMasterId id="2147483787" r:id="rId8"/>
    <p:sldMasterId id="2147483806" r:id="rId9"/>
  </p:sldMasterIdLst>
  <p:notesMasterIdLst>
    <p:notesMasterId r:id="rId23"/>
  </p:notesMasterIdLst>
  <p:sldIdLst>
    <p:sldId id="2147481805" r:id="rId10"/>
    <p:sldId id="2147481800" r:id="rId11"/>
    <p:sldId id="2147481801" r:id="rId12"/>
    <p:sldId id="2147481802" r:id="rId13"/>
    <p:sldId id="2147481803" r:id="rId14"/>
    <p:sldId id="2147481804" r:id="rId15"/>
    <p:sldId id="2147481791" r:id="rId16"/>
    <p:sldId id="2147481792" r:id="rId17"/>
    <p:sldId id="2147481793" r:id="rId18"/>
    <p:sldId id="2147481794" r:id="rId19"/>
    <p:sldId id="2147481795" r:id="rId20"/>
    <p:sldId id="2147481796" r:id="rId21"/>
    <p:sldId id="207613782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BE2AEFB-C7C0-4E36-9953-296D75C7C4AB}">
          <p14:sldIdLst>
            <p14:sldId id="2147481805"/>
            <p14:sldId id="2147481800"/>
            <p14:sldId id="2147481801"/>
            <p14:sldId id="2147481802"/>
            <p14:sldId id="2147481803"/>
            <p14:sldId id="2147481804"/>
            <p14:sldId id="2147481791"/>
            <p14:sldId id="2147481792"/>
            <p14:sldId id="2147481793"/>
            <p14:sldId id="2147481794"/>
            <p14:sldId id="2147481795"/>
            <p14:sldId id="2147481796"/>
          </p14:sldIdLst>
        </p14:section>
        <p14:section name="Outro" id="{105304D3-E97E-4580-A7BD-FC3D0144CA8F}">
          <p14:sldIdLst>
            <p14:sldId id="207613782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8D4"/>
    <a:srgbClr val="50E6FF"/>
    <a:srgbClr val="9BF00B"/>
    <a:srgbClr val="30E5D0"/>
    <a:srgbClr val="EBE4E4"/>
    <a:srgbClr val="00CC99"/>
    <a:srgbClr val="FFB900"/>
    <a:srgbClr val="EAE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E4BAFF-6F4C-4CD5-9423-619A24749E68}" v="9" dt="2024-09-30T12:31:09.1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7" autoAdjust="0"/>
    <p:restoredTop sz="96126" autoAdjust="0"/>
  </p:normalViewPr>
  <p:slideViewPr>
    <p:cSldViewPr snapToGrid="0">
      <p:cViewPr varScale="1">
        <p:scale>
          <a:sx n="106" d="100"/>
          <a:sy n="106" d="100"/>
        </p:scale>
        <p:origin x="3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53D62-D23D-41D5-A331-FD2AD1B690E9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E63FA-959D-4472-B80E-6F792EAEB2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08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A200B-CF96-42D0-A7E2-9C8B25515398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62892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La adquisición de </a:t>
            </a:r>
            <a:r>
              <a:rPr lang="es-EC" b="1" dirty="0"/>
              <a:t>VMware por Broadcom</a:t>
            </a:r>
            <a:r>
              <a:rPr lang="es-EC" dirty="0"/>
              <a:t> ha generado varios desafíos para los clientes, como el </a:t>
            </a:r>
            <a:r>
              <a:rPr lang="es-EC" b="1" dirty="0"/>
              <a:t>aumento de costos de licencias</a:t>
            </a:r>
            <a:r>
              <a:rPr lang="es-EC" dirty="0"/>
              <a:t> (de 3x a 6x), la </a:t>
            </a:r>
            <a:r>
              <a:rPr lang="es-EC" b="1" dirty="0"/>
              <a:t>eliminación de licencias perpetuas</a:t>
            </a:r>
            <a:r>
              <a:rPr lang="es-EC" dirty="0"/>
              <a:t>, y el cambio a un </a:t>
            </a:r>
            <a:r>
              <a:rPr lang="es-EC" b="1" dirty="0"/>
              <a:t>modelo de suscripción</a:t>
            </a:r>
            <a:r>
              <a:rPr lang="es-EC" dirty="0"/>
              <a:t> de 3 años. Además, la desinversión de unidades clave como </a:t>
            </a:r>
            <a:r>
              <a:rPr lang="es-EC" b="1" dirty="0"/>
              <a:t>EUC y </a:t>
            </a:r>
            <a:r>
              <a:rPr lang="es-EC" b="1" dirty="0" err="1"/>
              <a:t>Carbon</a:t>
            </a:r>
            <a:r>
              <a:rPr lang="es-EC" b="1" dirty="0"/>
              <a:t> Black</a:t>
            </a:r>
            <a:r>
              <a:rPr lang="es-EC" dirty="0"/>
              <a:t>, junto con la imposibilidad de adquirir soporte por separado, ha complicado aún más la situación para las empresas. Esto ha afectado a </a:t>
            </a:r>
            <a:r>
              <a:rPr lang="es-EC" b="1" dirty="0"/>
              <a:t>500,000 clientes</a:t>
            </a:r>
            <a:r>
              <a:rPr lang="es-EC" dirty="0"/>
              <a:t>, muchos de los cuales ya operan cargas de trabajo críticas en </a:t>
            </a:r>
            <a:r>
              <a:rPr lang="es-EC" b="1" dirty="0"/>
              <a:t>Windows y SQL Server</a:t>
            </a:r>
            <a:r>
              <a:rPr lang="es-EC" dirty="0"/>
              <a:t>, creando incertidumbre sobre el futuro.</a:t>
            </a:r>
          </a:p>
          <a:p>
            <a:r>
              <a:rPr lang="es-EC" b="1" dirty="0"/>
              <a:t>Nuevas Oportunidades para Azure:</a:t>
            </a:r>
          </a:p>
          <a:p>
            <a:pPr>
              <a:buFont typeface="+mj-lt"/>
              <a:buAutoNum type="arabicPeriod"/>
            </a:pPr>
            <a:r>
              <a:rPr lang="es-EC" b="1" dirty="0"/>
              <a:t>Migración Simplificada a Azure</a:t>
            </a:r>
            <a:r>
              <a:rPr lang="es-EC" dirty="0"/>
              <a:t>: Azure se presenta como una alternativa clara para las empresas afectadas, ofreciendo una plataforma de nube flexible y competitiva para migrar sus cargas de trabajo.</a:t>
            </a:r>
          </a:p>
          <a:p>
            <a:pPr>
              <a:buFont typeface="+mj-lt"/>
              <a:buAutoNum type="arabicPeriod"/>
            </a:pPr>
            <a:r>
              <a:rPr lang="es-EC" b="1" dirty="0"/>
              <a:t>Modernización sin barreras</a:t>
            </a:r>
            <a:r>
              <a:rPr lang="es-EC" dirty="0"/>
              <a:t>: Microsoft Azure ofrece un entorno ideal para modernizar infraestructuras, con soporte nativo para </a:t>
            </a:r>
            <a:r>
              <a:rPr lang="es-EC" b="1" dirty="0"/>
              <a:t>VMware</a:t>
            </a:r>
            <a:r>
              <a:rPr lang="es-EC" dirty="0"/>
              <a:t> a través de </a:t>
            </a:r>
            <a:r>
              <a:rPr lang="es-EC" b="1" dirty="0"/>
              <a:t>Azure VMware </a:t>
            </a:r>
            <a:r>
              <a:rPr lang="es-EC" b="1" dirty="0" err="1"/>
              <a:t>Solution</a:t>
            </a:r>
            <a:r>
              <a:rPr lang="es-EC" b="1" dirty="0"/>
              <a:t> (AVS)</a:t>
            </a:r>
            <a:r>
              <a:rPr lang="es-EC" dirty="0"/>
              <a:t> y otros servicios avanzados.</a:t>
            </a:r>
          </a:p>
          <a:p>
            <a:pPr>
              <a:buFont typeface="+mj-lt"/>
              <a:buAutoNum type="arabicPeriod"/>
            </a:pPr>
            <a:r>
              <a:rPr lang="es-EC" b="1" dirty="0"/>
              <a:t>Modelo de costo eficiente</a:t>
            </a:r>
            <a:r>
              <a:rPr lang="es-EC" dirty="0"/>
              <a:t>: Con Azure, los clientes pueden aprovechar un </a:t>
            </a:r>
            <a:r>
              <a:rPr lang="es-EC" b="1" dirty="0"/>
              <a:t>modelo de pago por uso</a:t>
            </a:r>
            <a:r>
              <a:rPr lang="es-EC" dirty="0"/>
              <a:t>, mitigando el impacto de los altos costos de las nuevas licencias de Broadcom.</a:t>
            </a:r>
          </a:p>
          <a:p>
            <a:pPr>
              <a:buFont typeface="+mj-lt"/>
              <a:buAutoNum type="arabicPeriod"/>
            </a:pPr>
            <a:r>
              <a:rPr lang="es-EC" b="1" dirty="0"/>
              <a:t>Compatibilidad con entornos existentes</a:t>
            </a:r>
            <a:r>
              <a:rPr lang="es-EC" dirty="0"/>
              <a:t>: Dado que </a:t>
            </a:r>
            <a:r>
              <a:rPr lang="es-EC" b="1" dirty="0"/>
              <a:t>75% de las cargas de trabajo</a:t>
            </a:r>
            <a:r>
              <a:rPr lang="es-EC" dirty="0"/>
              <a:t> afectadas ya operan en </a:t>
            </a:r>
            <a:r>
              <a:rPr lang="es-EC" b="1" dirty="0"/>
              <a:t>Windows</a:t>
            </a:r>
            <a:r>
              <a:rPr lang="es-EC" dirty="0"/>
              <a:t> y </a:t>
            </a:r>
            <a:r>
              <a:rPr lang="es-EC" b="1" dirty="0"/>
              <a:t>SQL Server</a:t>
            </a:r>
            <a:r>
              <a:rPr lang="es-EC" dirty="0"/>
              <a:t>, la transición a Azure es más fluida, reduciendo fricciones técnicas y costos adicionales.</a:t>
            </a:r>
          </a:p>
          <a:p>
            <a:pPr>
              <a:buFont typeface="+mj-lt"/>
              <a:buAutoNum type="arabicPeriod"/>
            </a:pPr>
            <a:r>
              <a:rPr lang="es-EC" b="1" dirty="0"/>
              <a:t>Capacidades de virtualización avanzada</a:t>
            </a:r>
            <a:r>
              <a:rPr lang="es-EC" dirty="0"/>
              <a:t>: Azure también apoya a los clientes que usan </a:t>
            </a:r>
            <a:r>
              <a:rPr lang="es-EC" b="1" dirty="0" err="1"/>
              <a:t>Hyper</a:t>
            </a:r>
            <a:r>
              <a:rPr lang="es-EC" b="1" dirty="0"/>
              <a:t>-V</a:t>
            </a:r>
            <a:r>
              <a:rPr lang="es-EC" dirty="0"/>
              <a:t>, el cual ya domina el </a:t>
            </a:r>
            <a:r>
              <a:rPr lang="es-EC" b="1" dirty="0"/>
              <a:t>85% del mercado virtualizado</a:t>
            </a:r>
            <a:r>
              <a:rPr lang="es-EC" dirty="0"/>
              <a:t>, consolidando a Microsoft como una opción natural para estas organizaciones.</a:t>
            </a:r>
          </a:p>
          <a:p>
            <a:r>
              <a:rPr lang="es-EC" dirty="0"/>
              <a:t>En resumen, los desafíos que trajo la adquisición de VMware por parte de Broadcom abren una ventana para que </a:t>
            </a:r>
            <a:r>
              <a:rPr lang="es-EC" b="1" dirty="0"/>
              <a:t>Azure</a:t>
            </a:r>
            <a:r>
              <a:rPr lang="es-EC" dirty="0"/>
              <a:t> se posicione como la plataforma preferida para migración y modernización, ofreciendo mayor </a:t>
            </a:r>
            <a:r>
              <a:rPr lang="es-EC" b="1" dirty="0"/>
              <a:t>flexibilidad, ahorro de costos</a:t>
            </a:r>
            <a:r>
              <a:rPr lang="es-EC" dirty="0"/>
              <a:t>, y </a:t>
            </a:r>
            <a:r>
              <a:rPr lang="es-EC" b="1" dirty="0"/>
              <a:t>seguridad</a:t>
            </a:r>
            <a:r>
              <a:rPr lang="es-EC" dirty="0"/>
              <a:t> para mitigar los problemas derivados de esta compra.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E63FA-959D-4472-B80E-6F792EAEB2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97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La adquisición de </a:t>
            </a:r>
            <a:r>
              <a:rPr lang="es-EC" b="1" dirty="0"/>
              <a:t>VMware por Broadcom</a:t>
            </a:r>
            <a:r>
              <a:rPr lang="es-EC" dirty="0"/>
              <a:t> ha generado varios desafíos para los clientes, como el </a:t>
            </a:r>
            <a:r>
              <a:rPr lang="es-EC" b="1" dirty="0"/>
              <a:t>aumento de costos de licencias</a:t>
            </a:r>
            <a:r>
              <a:rPr lang="es-EC" dirty="0"/>
              <a:t> (de 3x a 6x), la </a:t>
            </a:r>
            <a:r>
              <a:rPr lang="es-EC" b="1" dirty="0"/>
              <a:t>eliminación de licencias perpetuas</a:t>
            </a:r>
            <a:r>
              <a:rPr lang="es-EC" dirty="0"/>
              <a:t>, y el cambio a un </a:t>
            </a:r>
            <a:r>
              <a:rPr lang="es-EC" b="1" dirty="0"/>
              <a:t>modelo de suscripción</a:t>
            </a:r>
            <a:r>
              <a:rPr lang="es-EC" dirty="0"/>
              <a:t> de 3 años. Además, la desinversión de unidades clave como </a:t>
            </a:r>
            <a:r>
              <a:rPr lang="es-EC" b="1" dirty="0"/>
              <a:t>EUC y </a:t>
            </a:r>
            <a:r>
              <a:rPr lang="es-EC" b="1" dirty="0" err="1"/>
              <a:t>Carbon</a:t>
            </a:r>
            <a:r>
              <a:rPr lang="es-EC" b="1" dirty="0"/>
              <a:t> Black</a:t>
            </a:r>
            <a:r>
              <a:rPr lang="es-EC" dirty="0"/>
              <a:t>, junto con la imposibilidad de adquirir soporte por separado, ha complicado aún más la situación para las empresas. Esto ha afectado a </a:t>
            </a:r>
            <a:r>
              <a:rPr lang="es-EC" b="1" dirty="0"/>
              <a:t>500,000 clientes</a:t>
            </a:r>
            <a:r>
              <a:rPr lang="es-EC" dirty="0"/>
              <a:t>, muchos de los cuales ya operan cargas de trabajo críticas en </a:t>
            </a:r>
            <a:r>
              <a:rPr lang="es-EC" b="1" dirty="0"/>
              <a:t>Windows y SQL Server</a:t>
            </a:r>
            <a:r>
              <a:rPr lang="es-EC" dirty="0"/>
              <a:t>, creando incertidumbre sobre el futuro.</a:t>
            </a:r>
          </a:p>
          <a:p>
            <a:r>
              <a:rPr lang="es-EC" b="1" dirty="0"/>
              <a:t>Nuevas Oportunidades para Azure:</a:t>
            </a:r>
          </a:p>
          <a:p>
            <a:pPr>
              <a:buFont typeface="+mj-lt"/>
              <a:buAutoNum type="arabicPeriod"/>
            </a:pPr>
            <a:r>
              <a:rPr lang="es-EC" b="1" dirty="0"/>
              <a:t>Migración Simplificada a Azure</a:t>
            </a:r>
            <a:r>
              <a:rPr lang="es-EC" dirty="0"/>
              <a:t>: Azure se presenta como una alternativa clara para las empresas afectadas, ofreciendo una plataforma de nube flexible y competitiva para migrar sus cargas de trabajo.</a:t>
            </a:r>
          </a:p>
          <a:p>
            <a:pPr>
              <a:buFont typeface="+mj-lt"/>
              <a:buAutoNum type="arabicPeriod"/>
            </a:pPr>
            <a:r>
              <a:rPr lang="es-EC" b="1" dirty="0"/>
              <a:t>Modernización sin barreras</a:t>
            </a:r>
            <a:r>
              <a:rPr lang="es-EC" dirty="0"/>
              <a:t>: Microsoft Azure ofrece un entorno ideal para modernizar infraestructuras, con soporte nativo para </a:t>
            </a:r>
            <a:r>
              <a:rPr lang="es-EC" b="1" dirty="0"/>
              <a:t>VMware</a:t>
            </a:r>
            <a:r>
              <a:rPr lang="es-EC" dirty="0"/>
              <a:t> a través de </a:t>
            </a:r>
            <a:r>
              <a:rPr lang="es-EC" b="1" dirty="0"/>
              <a:t>Azure VMware </a:t>
            </a:r>
            <a:r>
              <a:rPr lang="es-EC" b="1" dirty="0" err="1"/>
              <a:t>Solution</a:t>
            </a:r>
            <a:r>
              <a:rPr lang="es-EC" b="1" dirty="0"/>
              <a:t> (AVS)</a:t>
            </a:r>
            <a:r>
              <a:rPr lang="es-EC" dirty="0"/>
              <a:t> y otros servicios avanzados.</a:t>
            </a:r>
          </a:p>
          <a:p>
            <a:pPr>
              <a:buFont typeface="+mj-lt"/>
              <a:buAutoNum type="arabicPeriod"/>
            </a:pPr>
            <a:r>
              <a:rPr lang="es-EC" b="1" dirty="0"/>
              <a:t>Modelo de costo eficiente</a:t>
            </a:r>
            <a:r>
              <a:rPr lang="es-EC" dirty="0"/>
              <a:t>: Con Azure, los clientes pueden aprovechar un </a:t>
            </a:r>
            <a:r>
              <a:rPr lang="es-EC" b="1" dirty="0"/>
              <a:t>modelo de pago por uso</a:t>
            </a:r>
            <a:r>
              <a:rPr lang="es-EC" dirty="0"/>
              <a:t>, mitigando el impacto de los altos costos de las nuevas licencias de Broadcom.</a:t>
            </a:r>
          </a:p>
          <a:p>
            <a:pPr>
              <a:buFont typeface="+mj-lt"/>
              <a:buAutoNum type="arabicPeriod"/>
            </a:pPr>
            <a:r>
              <a:rPr lang="es-EC" b="1" dirty="0"/>
              <a:t>Compatibilidad con entornos existentes</a:t>
            </a:r>
            <a:r>
              <a:rPr lang="es-EC" dirty="0"/>
              <a:t>: Dado que </a:t>
            </a:r>
            <a:r>
              <a:rPr lang="es-EC" b="1" dirty="0"/>
              <a:t>75% de las cargas de trabajo</a:t>
            </a:r>
            <a:r>
              <a:rPr lang="es-EC" dirty="0"/>
              <a:t> afectadas ya operan en </a:t>
            </a:r>
            <a:r>
              <a:rPr lang="es-EC" b="1" dirty="0"/>
              <a:t>Windows</a:t>
            </a:r>
            <a:r>
              <a:rPr lang="es-EC" dirty="0"/>
              <a:t> y </a:t>
            </a:r>
            <a:r>
              <a:rPr lang="es-EC" b="1" dirty="0"/>
              <a:t>SQL Server</a:t>
            </a:r>
            <a:r>
              <a:rPr lang="es-EC" dirty="0"/>
              <a:t>, la transición a Azure es más fluida, reduciendo fricciones técnicas y costos adicionales.</a:t>
            </a:r>
          </a:p>
          <a:p>
            <a:pPr>
              <a:buFont typeface="+mj-lt"/>
              <a:buAutoNum type="arabicPeriod"/>
            </a:pPr>
            <a:r>
              <a:rPr lang="es-EC" b="1" dirty="0"/>
              <a:t>Capacidades de virtualización avanzada</a:t>
            </a:r>
            <a:r>
              <a:rPr lang="es-EC" dirty="0"/>
              <a:t>: Azure también apoya a los clientes que usan </a:t>
            </a:r>
            <a:r>
              <a:rPr lang="es-EC" b="1" dirty="0" err="1"/>
              <a:t>Hyper</a:t>
            </a:r>
            <a:r>
              <a:rPr lang="es-EC" b="1" dirty="0"/>
              <a:t>-V</a:t>
            </a:r>
            <a:r>
              <a:rPr lang="es-EC" dirty="0"/>
              <a:t>, el cual ya domina el </a:t>
            </a:r>
            <a:r>
              <a:rPr lang="es-EC" b="1" dirty="0"/>
              <a:t>85% del mercado virtualizado</a:t>
            </a:r>
            <a:r>
              <a:rPr lang="es-EC" dirty="0"/>
              <a:t>, consolidando a Microsoft como una opción natural para estas organizaciones.</a:t>
            </a:r>
          </a:p>
          <a:p>
            <a:r>
              <a:rPr lang="es-EC" dirty="0"/>
              <a:t>En resumen, los desafíos que trajo la adquisición de VMware por parte de Broadcom abren una ventana para que </a:t>
            </a:r>
            <a:r>
              <a:rPr lang="es-EC" b="1" dirty="0"/>
              <a:t>Azure</a:t>
            </a:r>
            <a:r>
              <a:rPr lang="es-EC" dirty="0"/>
              <a:t> se posicione como la plataforma preferida para migración y modernización, ofreciendo mayor </a:t>
            </a:r>
            <a:r>
              <a:rPr lang="es-EC" b="1" dirty="0"/>
              <a:t>flexibilidad, ahorro de costos</a:t>
            </a:r>
            <a:r>
              <a:rPr lang="es-EC" dirty="0"/>
              <a:t>, y </a:t>
            </a:r>
            <a:r>
              <a:rPr lang="es-EC" b="1" dirty="0"/>
              <a:t>seguridad</a:t>
            </a:r>
            <a:r>
              <a:rPr lang="es-EC" dirty="0"/>
              <a:t> para mitigar los problemas derivados de esta compra.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E63FA-959D-4472-B80E-6F792EAEB2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26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EC" dirty="0"/>
              <a:t>Microsoft brinda a sus clientes 4 alternativas. Estas alternativas permiten a las empresas decidir entre una migración rápida a la nube, una modernización a su propio ritmo, o la implementación de soluciones híbridas que combinen lo mejor de ambos mundos.</a:t>
            </a:r>
          </a:p>
          <a:p>
            <a:pPr rtl="0"/>
            <a:endParaRPr lang="es-EC" dirty="0"/>
          </a:p>
          <a:p>
            <a:r>
              <a:rPr lang="es-EC" b="1" dirty="0"/>
              <a:t>OPCION #1 Migrar a Azure con VMware (Azure VMware </a:t>
            </a:r>
            <a:r>
              <a:rPr lang="es-EC" b="1" dirty="0" err="1"/>
              <a:t>Solution</a:t>
            </a:r>
            <a:r>
              <a:rPr lang="es-EC" b="1" dirty="0"/>
              <a:t> - AVS)</a:t>
            </a:r>
            <a:r>
              <a:rPr lang="es-EC" dirty="0"/>
              <a:t>:</a:t>
            </a:r>
          </a:p>
          <a:p>
            <a:r>
              <a:rPr lang="es-EC" dirty="0"/>
              <a:t>Para clientes listos para adoptar la nube. Integración sin problemas con Azure. Entorno de VMware completamente gestionado.</a:t>
            </a:r>
            <a:br>
              <a:rPr lang="es-EC" dirty="0"/>
            </a:br>
            <a:r>
              <a:rPr lang="es-EC" b="0" dirty="0"/>
              <a:t>Beneficios: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/>
              <a:t>Gestión consistente.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/>
              <a:t>Acceso a servicios de Azure.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/>
              <a:t>Escalabilidad y flexibilidad.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/>
              <a:t>Seguridad y cumplimiento.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/>
              <a:t>Garantía de precio.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/>
              <a:t>Simplicidad para la migración.</a:t>
            </a:r>
          </a:p>
          <a:p>
            <a:pPr>
              <a:buFont typeface="Arial" panose="020B0604020202020204" pitchFamily="34" charset="0"/>
              <a:buChar char="•"/>
            </a:pPr>
            <a:endParaRPr lang="es-EC" dirty="0"/>
          </a:p>
          <a:p>
            <a:r>
              <a:rPr lang="es-EC" b="1" dirty="0"/>
              <a:t>OPCION #2 Migrar a Azure con tecnología nativa de Azure (IaaS y PaaS)</a:t>
            </a:r>
            <a:r>
              <a:rPr lang="es-EC" dirty="0"/>
              <a:t>:</a:t>
            </a:r>
          </a:p>
          <a:p>
            <a:r>
              <a:rPr lang="es-EC" b="0" dirty="0"/>
              <a:t>Para clientes dispuestos a alejarse de VMware. Enfoque nativo de la nube sin compatibilidad con VMware.</a:t>
            </a:r>
            <a:br>
              <a:rPr lang="es-EC" b="0" dirty="0"/>
            </a:br>
            <a:r>
              <a:rPr lang="es-EC" b="0" dirty="0"/>
              <a:t>Beneficios: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/>
              <a:t>Aprovechar el portafolio de servicios de Azure.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/>
              <a:t>Optimizar costos.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/>
              <a:t>Adoptar arquitecturas modernas.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/>
              <a:t>Aprovechar CMF y Azure </a:t>
            </a:r>
            <a:r>
              <a:rPr lang="es-EC" dirty="0" err="1"/>
              <a:t>Migrate</a:t>
            </a:r>
            <a:r>
              <a:rPr lang="es-EC" dirty="0"/>
              <a:t> para una migración sin problemas.</a:t>
            </a:r>
          </a:p>
          <a:p>
            <a:pPr>
              <a:buFont typeface="Arial" panose="020B0604020202020204" pitchFamily="34" charset="0"/>
              <a:buChar char="•"/>
            </a:pPr>
            <a:endParaRPr lang="es-EC" dirty="0"/>
          </a:p>
          <a:p>
            <a:r>
              <a:rPr lang="es-EC" b="1" dirty="0"/>
              <a:t>OPCIÓN # 3 Reutilización de hardware existente (Azure </a:t>
            </a:r>
            <a:r>
              <a:rPr lang="es-EC" b="1" dirty="0" err="1"/>
              <a:t>Stack</a:t>
            </a:r>
            <a:r>
              <a:rPr lang="es-EC" b="1" dirty="0"/>
              <a:t> HCI):</a:t>
            </a:r>
            <a:br>
              <a:rPr lang="es-EC" dirty="0"/>
            </a:br>
            <a:r>
              <a:rPr lang="es-EC" dirty="0"/>
              <a:t>Para clientes con inversiones significativas en hardware compatible con ASHCI.  Desplegar Azure </a:t>
            </a:r>
            <a:r>
              <a:rPr lang="es-EC" dirty="0" err="1"/>
              <a:t>Stack</a:t>
            </a:r>
            <a:r>
              <a:rPr lang="es-EC" dirty="0"/>
              <a:t> HCI para maximizar la infraestructura existente.</a:t>
            </a:r>
            <a:br>
              <a:rPr lang="es-EC" dirty="0"/>
            </a:br>
            <a:r>
              <a:rPr lang="es-EC" b="0" dirty="0"/>
              <a:t>Beneficios: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b="0" dirty="0"/>
              <a:t>Capacidades híbridas: Extiende las cargas de trabajo locales a Azure sin problemas.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b="0" dirty="0"/>
              <a:t>Almacenamiento y redes definidos por software: Optimiza la utilización de recursos.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b="0" dirty="0"/>
              <a:t>Integración con Azure Arc: Gestiona los recursos locales y de Azure desde una sola interfaz.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C" b="0" dirty="0"/>
              <a:t>Consideraciones: Algunos clientes </a:t>
            </a:r>
            <a:r>
              <a:rPr lang="es-EC" dirty="0"/>
              <a:t>pueden tener hardware nuevo no compatible con ASHCI, en cuyo caso se necesitaría un enfoque alternativo.</a:t>
            </a:r>
          </a:p>
          <a:p>
            <a:pPr>
              <a:buFont typeface="Arial" panose="020B0604020202020204" pitchFamily="34" charset="0"/>
              <a:buChar char="•"/>
            </a:pPr>
            <a:endParaRPr lang="es-EC" dirty="0"/>
          </a:p>
          <a:p>
            <a:r>
              <a:rPr lang="es-EC" b="1" dirty="0"/>
              <a:t>OPCIÓN# 4 Reutilización de hardware existente con </a:t>
            </a:r>
            <a:r>
              <a:rPr lang="es-EC" b="1" dirty="0" err="1"/>
              <a:t>Hyper</a:t>
            </a:r>
            <a:r>
              <a:rPr lang="es-EC" b="1" dirty="0"/>
              <a:t>-V de Windows Server y Azure Arc:</a:t>
            </a:r>
            <a:br>
              <a:rPr lang="es-EC" b="1" dirty="0"/>
            </a:br>
            <a:r>
              <a:rPr lang="es-EC" dirty="0"/>
              <a:t>Para clientes con hardware existente que no soporta ASHCI. Aprovechar Windows Server con </a:t>
            </a:r>
            <a:r>
              <a:rPr lang="es-EC" dirty="0" err="1"/>
              <a:t>Hyper</a:t>
            </a:r>
            <a:r>
              <a:rPr lang="es-EC" dirty="0"/>
              <a:t>-V para virtualización. Integrar con Azure Arc para una gestión centralizada y capacidades híbridas.</a:t>
            </a:r>
            <a:br>
              <a:rPr lang="es-EC" dirty="0"/>
            </a:br>
            <a:r>
              <a:rPr lang="es-EC" b="1" dirty="0"/>
              <a:t>Beneficios:</a:t>
            </a:r>
            <a:endParaRPr lang="es-EC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 err="1"/>
              <a:t>Hyper</a:t>
            </a:r>
            <a:r>
              <a:rPr lang="es-EC" dirty="0"/>
              <a:t>-V: Ejecutar máquinas virtuales (VM) en hardware existente.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dirty="0"/>
              <a:t>Azure Arc: Extender la gestión a servidores locales y conectarlos a servicios de Azure. </a:t>
            </a:r>
            <a:r>
              <a:rPr lang="es-EC" sz="12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Instalación del agente de Azure Arc a gran escala para habilitar los servicios de Azure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br>
              <a:rPr lang="es-EC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E63FA-959D-4472-B80E-6F792EAEB2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18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2882D-625C-B889-3386-5B637C981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B571E1-B894-AB63-2AA6-5560763D98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DD79EA-AB0C-742E-2E72-2D4FB1795A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</a:rPr>
              <a:t>Es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</a:rPr>
              <a:t>una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</a:rPr>
              <a:t>explicación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</a:rPr>
              <a:t> de la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</a:rPr>
              <a:t>oportunidad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</a:rPr>
              <a:t> que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</a:rPr>
              <a:t>existe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</a:rPr>
              <a:t> para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Roboto" panose="02000000000000000000" pitchFamily="2" charset="0"/>
              </a:rPr>
              <a:t>distribuidores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</a:rPr>
              <a:t> y Partners:</a:t>
            </a:r>
            <a:endParaRPr lang="en-US" sz="1800" b="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l">
              <a:spcBef>
                <a:spcPts val="900"/>
              </a:spcBef>
              <a:spcAft>
                <a:spcPts val="0"/>
              </a:spcAft>
            </a:pP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B6A11-E0D8-0511-AC19-542C0F2FD7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93308-1CCD-4083-9427-1DD59259FBE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590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b="1" dirty="0"/>
              <a:t>Selecciona Clientes con Mayor Potencial de Migración</a:t>
            </a:r>
            <a:br>
              <a:rPr lang="es-EC" dirty="0"/>
            </a:br>
            <a:r>
              <a:rPr lang="es-EC" dirty="0"/>
              <a:t>Prioriza aquellos clientes con más probabilidades de beneficiarse al migrar de VMware a Azure.</a:t>
            </a:r>
          </a:p>
          <a:p>
            <a:r>
              <a:rPr lang="es-EC" b="1" dirty="0"/>
              <a:t>Encuentra la Solución Perfecta para Cada Cliente</a:t>
            </a:r>
            <a:br>
              <a:rPr lang="es-EC" dirty="0"/>
            </a:br>
            <a:r>
              <a:rPr lang="es-EC" dirty="0"/>
              <a:t>Identifica cuál de las soluciones de Azure es la más adecuada para cubrir las necesidades específicas del cliente.</a:t>
            </a:r>
          </a:p>
          <a:p>
            <a:r>
              <a:rPr lang="es-EC" b="1" dirty="0"/>
              <a:t>Destaca los Beneficios que Realmente Importan</a:t>
            </a:r>
            <a:br>
              <a:rPr lang="es-EC" dirty="0"/>
            </a:br>
            <a:r>
              <a:rPr lang="es-EC" dirty="0"/>
              <a:t>Enfócate en los aspectos más relevantes para el cliente, asegurando que comprendan el valor que Azure puede aportar a su negocio.</a:t>
            </a:r>
          </a:p>
          <a:p>
            <a:r>
              <a:rPr lang="es-EC" b="1" dirty="0"/>
              <a:t>Recopila Información Específica y Personalizada</a:t>
            </a:r>
            <a:br>
              <a:rPr lang="es-EC" dirty="0"/>
            </a:br>
            <a:r>
              <a:rPr lang="es-EC" dirty="0"/>
              <a:t>Reúne detalles clave del cliente que permitan personalizar la oferta de migración, optimizando la propuesta de valor.</a:t>
            </a:r>
          </a:p>
          <a:p>
            <a:r>
              <a:rPr lang="es-EC" b="1" dirty="0"/>
              <a:t>Maximiza los Incentivos para Agilizar la Migración</a:t>
            </a:r>
            <a:br>
              <a:rPr lang="es-EC" dirty="0"/>
            </a:br>
            <a:r>
              <a:rPr lang="es-EC" dirty="0"/>
              <a:t>Aprovecha los incentivos disponibles de Microsoft para facilitar y acelerar el proceso de migración a Azure.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E63FA-959D-4472-B80E-6F792EAEB2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4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b="0" dirty="0">
                <a:latin typeface="+mn-lt"/>
              </a:rPr>
              <a:t>Selecciona los clientes con mayor potencial de modernización</a:t>
            </a:r>
            <a:endParaRPr lang="en-US" sz="1200" b="0" dirty="0">
              <a:latin typeface="+mn-lt"/>
            </a:endParaRPr>
          </a:p>
          <a:p>
            <a:pPr defTabSz="914400">
              <a:spcBef>
                <a:spcPts val="0"/>
              </a:spcBef>
              <a:defRPr/>
            </a:pPr>
            <a:r>
              <a:rPr lang="es-EC" sz="1200" kern="0" dirty="0">
                <a:solidFill>
                  <a:schemeClr val="bg1"/>
                </a:solidFill>
                <a:latin typeface="Segoe Sans Text"/>
              </a:rPr>
              <a:t>Crea una lista de </a:t>
            </a:r>
            <a:r>
              <a:rPr lang="es-EC" sz="1200" b="1" kern="0" dirty="0">
                <a:solidFill>
                  <a:schemeClr val="bg1"/>
                </a:solidFill>
                <a:latin typeface="Segoe Sans Text"/>
              </a:rPr>
              <a:t>clientes potenciales </a:t>
            </a:r>
            <a:r>
              <a:rPr lang="es-EC" sz="1200" kern="0" dirty="0">
                <a:solidFill>
                  <a:schemeClr val="bg1"/>
                </a:solidFill>
                <a:latin typeface="Segoe Sans Text"/>
              </a:rPr>
              <a:t>a los que puedas presentar el  valor de Migración a Azure de 2 maneras: 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s-EC" sz="1200" b="1" kern="0" dirty="0">
                <a:solidFill>
                  <a:schemeClr val="bg1"/>
                </a:solidFill>
                <a:latin typeface="Segoe Sans Text"/>
              </a:rPr>
              <a:t>Proactiva: </a:t>
            </a:r>
            <a:r>
              <a:rPr lang="es-EC" sz="1200" kern="0" dirty="0">
                <a:solidFill>
                  <a:schemeClr val="bg1"/>
                </a:solidFill>
                <a:latin typeface="Segoe Sans Text"/>
              </a:rPr>
              <a:t>Microsoft y </a:t>
            </a:r>
            <a:r>
              <a:rPr lang="en-US" sz="1200" kern="0" dirty="0">
                <a:solidFill>
                  <a:schemeClr val="bg1"/>
                </a:solidFill>
                <a:latin typeface="Segoe Sans Text"/>
              </a:rPr>
              <a:t>[NOMBRE DISTI] </a:t>
            </a:r>
            <a:r>
              <a:rPr lang="es-EC" sz="1200" kern="0" dirty="0">
                <a:solidFill>
                  <a:schemeClr val="bg1"/>
                </a:solidFill>
                <a:latin typeface="Segoe Sans Text"/>
              </a:rPr>
              <a:t>te entregará una lista con potenciales clientes*. Si aún no la tienes pídela a tu contacto Microsoft. Invítalos a una reunión para descubrir sus necesidades.</a:t>
            </a:r>
          </a:p>
          <a:p>
            <a:pPr marL="228600" indent="-228600" defTabSz="914400">
              <a:spcBef>
                <a:spcPts val="0"/>
              </a:spcBef>
              <a:buAutoNum type="arabicPeriod"/>
              <a:defRPr/>
            </a:pPr>
            <a:r>
              <a:rPr lang="es-EC" sz="1200" b="1" kern="0" dirty="0">
                <a:solidFill>
                  <a:schemeClr val="bg1"/>
                </a:solidFill>
                <a:latin typeface="Segoe Sans Text"/>
              </a:rPr>
              <a:t>Reactiva: cu</a:t>
            </a:r>
            <a:r>
              <a:rPr lang="es-EC" sz="1200" kern="0" dirty="0">
                <a:solidFill>
                  <a:schemeClr val="bg1"/>
                </a:solidFill>
                <a:latin typeface="Segoe Sans Text"/>
              </a:rPr>
              <a:t>alquier cliente que esté actualmente en </a:t>
            </a:r>
            <a:r>
              <a:rPr lang="es-EC" sz="1200" kern="0" dirty="0" err="1">
                <a:solidFill>
                  <a:schemeClr val="bg1"/>
                </a:solidFill>
                <a:latin typeface="Segoe Sans Text"/>
              </a:rPr>
              <a:t>VMWare</a:t>
            </a:r>
            <a:r>
              <a:rPr lang="es-EC" sz="1200" kern="0" dirty="0">
                <a:solidFill>
                  <a:schemeClr val="bg1"/>
                </a:solidFill>
                <a:latin typeface="Segoe Sans Text"/>
              </a:rPr>
              <a:t> y ha considerado moverse a la nube. Preséntale las alternativas Microsoft.</a:t>
            </a:r>
          </a:p>
          <a:p>
            <a:pPr>
              <a:defRPr/>
            </a:pPr>
            <a:r>
              <a:rPr lang="es-EC" sz="1200" b="1" kern="0" dirty="0">
                <a:solidFill>
                  <a:schemeClr val="bg1"/>
                </a:solidFill>
                <a:latin typeface="Segoe Sans Text"/>
              </a:rPr>
              <a:t>Acción: </a:t>
            </a:r>
            <a:r>
              <a:rPr lang="es-EC" sz="1200" kern="0" dirty="0">
                <a:solidFill>
                  <a:schemeClr val="bg1"/>
                </a:solidFill>
                <a:latin typeface="Segoe Sans Text"/>
              </a:rPr>
              <a:t>Reúnete con ellos, escucha sus necesidades y muestra cómo las soluciones de Azure pueden transformar su infraestructura. </a:t>
            </a:r>
          </a:p>
          <a:p>
            <a:pPr>
              <a:defRPr/>
            </a:pPr>
            <a:r>
              <a:rPr lang="es-EC" sz="1200" kern="0" dirty="0">
                <a:solidFill>
                  <a:schemeClr val="bg1"/>
                </a:solidFill>
                <a:latin typeface="Segoe Sans Text"/>
              </a:rPr>
              <a:t>Usa el  mail de invitación aquí.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FF00"/>
              </a:highlight>
              <a:uLnTx/>
              <a:uFillTx/>
              <a:latin typeface="Segoe Sans Text"/>
              <a:ea typeface="+mn-ea"/>
              <a:cs typeface="Segoe UI" panose="020B0502040204020203" pitchFamily="34" charset="0"/>
            </a:endParaRP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E63FA-959D-4472-B80E-6F792EAEB2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86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8FB2CA-E48E-4A52-8ADC-7252F77247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207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1.pn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Backgroun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109616-29F5-2A48-AD26-C036688E660A}"/>
              </a:ext>
            </a:extLst>
          </p:cNvPr>
          <p:cNvSpPr/>
          <p:nvPr/>
        </p:nvSpPr>
        <p:spPr bwMode="auto">
          <a:xfrm>
            <a:off x="1" y="0"/>
            <a:ext cx="12192000" cy="1439693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 anchor="ctr"/>
          <a:lstStyle>
            <a:lvl1pPr>
              <a:defRPr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844675"/>
            <a:ext cx="11018838" cy="442436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431859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16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ith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69" y="473236"/>
            <a:ext cx="11081177" cy="42618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511ECA-E42E-4E41-86BD-D4D827D05F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369" y="899420"/>
            <a:ext cx="11081177" cy="457200"/>
          </a:xfrm>
        </p:spPr>
        <p:txBody>
          <a:bodyPr anchor="ctr"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3871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5937654-6A22-294D-8C2D-880ECB794E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721" y="2978318"/>
            <a:ext cx="1356903" cy="608657"/>
          </a:xfrm>
        </p:spPr>
        <p:txBody>
          <a:bodyPr>
            <a:noAutofit/>
          </a:bodyPr>
          <a:lstStyle>
            <a:lvl1pPr marL="0" indent="0" algn="l">
              <a:buNone/>
              <a:defRPr sz="4000" b="1" i="0" spc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Q&amp;A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BF6B91-AC3E-2B4F-9F1B-E2385ED53A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6430" y="6346520"/>
            <a:ext cx="1511226" cy="49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0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5937654-6A22-294D-8C2D-880ECB794E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721" y="2978318"/>
            <a:ext cx="1356903" cy="608657"/>
          </a:xfrm>
        </p:spPr>
        <p:txBody>
          <a:bodyPr>
            <a:noAutofit/>
          </a:bodyPr>
          <a:lstStyle>
            <a:lvl1pPr marL="0" indent="0" algn="l">
              <a:buNone/>
              <a:defRPr sz="4000" b="1" i="0" spc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Q&amp;A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C8FFD-F35D-D94C-A847-2C0109B15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275" y="6346520"/>
            <a:ext cx="1517649" cy="5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6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581B9F-487C-9D48-AA3E-76BCA8F2BC14}"/>
              </a:ext>
            </a:extLst>
          </p:cNvPr>
          <p:cNvSpPr/>
          <p:nvPr userDrawn="1"/>
        </p:nvSpPr>
        <p:spPr>
          <a:xfrm>
            <a:off x="195942" y="2725270"/>
            <a:ext cx="4224528" cy="2478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5937654-6A22-294D-8C2D-880ECB794E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721" y="2978318"/>
            <a:ext cx="1356903" cy="608657"/>
          </a:xfrm>
        </p:spPr>
        <p:txBody>
          <a:bodyPr>
            <a:noAutofit/>
          </a:bodyPr>
          <a:lstStyle>
            <a:lvl1pPr marL="0" indent="0" algn="l">
              <a:buNone/>
              <a:defRPr sz="4000" b="1" i="0" spc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Q&amp;A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BF6B91-AC3E-2B4F-9F1B-E2385ED53A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6430" y="6346520"/>
            <a:ext cx="1511226" cy="49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6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581B9F-487C-9D48-AA3E-76BCA8F2BC14}"/>
              </a:ext>
            </a:extLst>
          </p:cNvPr>
          <p:cNvSpPr/>
          <p:nvPr userDrawn="1"/>
        </p:nvSpPr>
        <p:spPr>
          <a:xfrm>
            <a:off x="195943" y="2725271"/>
            <a:ext cx="4225137" cy="2477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5937654-6A22-294D-8C2D-880ECB794E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721" y="2978318"/>
            <a:ext cx="1356903" cy="608657"/>
          </a:xfrm>
        </p:spPr>
        <p:txBody>
          <a:bodyPr>
            <a:noAutofit/>
          </a:bodyPr>
          <a:lstStyle>
            <a:lvl1pPr marL="0" indent="0" algn="l">
              <a:buNone/>
              <a:defRPr sz="4000" b="1" i="0" spc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Q&amp;A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8D66FF-6C17-354E-8D85-88A57C584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275" y="6346520"/>
            <a:ext cx="1517649" cy="5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4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F253213-343D-EC4E-80BF-981DFB4846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409302"/>
            <a:ext cx="11390811" cy="670562"/>
          </a:xfrm>
        </p:spPr>
        <p:txBody>
          <a:bodyPr>
            <a:noAutofit/>
          </a:bodyPr>
          <a:lstStyle>
            <a:lvl1pPr marL="0" indent="0" algn="l">
              <a:buNone/>
              <a:defRPr sz="4000" b="1" i="0" spc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Resources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99B133C-4C10-6645-86DA-1C2FAC40C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1990654"/>
            <a:ext cx="11390811" cy="32582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Resource URL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4EF1F14-E210-5E4E-AD6C-FBD6DF26F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60" y="1543324"/>
            <a:ext cx="11390811" cy="409484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Resource one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CC564A0-0574-3C49-B906-26C4F1AEC1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3061808"/>
            <a:ext cx="11390811" cy="32582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Resource URL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C225D99-49B0-2E46-B722-9704BD5106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760" y="2614478"/>
            <a:ext cx="11390811" cy="409484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Resource two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4E99198-C76E-0241-B2DA-C2A5A625E1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760" y="4145864"/>
            <a:ext cx="11390811" cy="32582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Resource URL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034F082-8123-8E4C-A5CC-07E4E4ACFF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760" y="3698534"/>
            <a:ext cx="11390811" cy="409484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Resource three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833C998-789B-514E-A3A0-846C4E2DDA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5760" y="5217018"/>
            <a:ext cx="11390811" cy="32582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Resource URL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BF7D92B-2BC7-E245-BED5-0A8EEB343D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5760" y="4769688"/>
            <a:ext cx="11390811" cy="409484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Resource four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9BE33B-9858-0048-9598-E206E5FC5B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275" y="6346520"/>
            <a:ext cx="1517649" cy="5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9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okend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72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Backgroun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109616-29F5-2A48-AD26-C036688E660A}"/>
              </a:ext>
            </a:extLst>
          </p:cNvPr>
          <p:cNvSpPr/>
          <p:nvPr/>
        </p:nvSpPr>
        <p:spPr bwMode="auto">
          <a:xfrm>
            <a:off x="1" y="0"/>
            <a:ext cx="12192000" cy="1439693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 anchor="ctr"/>
          <a:lstStyle>
            <a:lvl1pPr>
              <a:defRPr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844675"/>
            <a:ext cx="11018838" cy="442436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956371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16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88739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76863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3150414"/>
            <a:ext cx="3182027" cy="55399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2817062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 logo white - EMF" descr="Microsoft logo white text version">
            <a:extLst>
              <a:ext uri="{FF2B5EF4-FFF2-40B4-BE49-F238E27FC236}">
                <a16:creationId xmlns:a16="http://schemas.microsoft.com/office/drawing/2014/main" id="{F7CD6B1F-AE52-08A4-59DD-ADA3920FEF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B4BC62-442D-D07F-D062-B23F459AF590}"/>
              </a:ext>
            </a:extLst>
          </p:cNvPr>
          <p:cNvSpPr txBox="1"/>
          <p:nvPr userDrawn="1"/>
        </p:nvSpPr>
        <p:spPr>
          <a:xfrm>
            <a:off x="584200" y="2841172"/>
            <a:ext cx="3790950" cy="14957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5400" b="0">
                <a:solidFill>
                  <a:schemeClr val="bg1"/>
                </a:solidFill>
                <a:latin typeface="+mj-lt"/>
              </a:rPr>
              <a:t>Microsoft Azure</a:t>
            </a:r>
          </a:p>
        </p:txBody>
      </p:sp>
    </p:spTree>
    <p:extLst>
      <p:ext uri="{BB962C8B-B14F-4D97-AF65-F5344CB8AC3E}">
        <p14:creationId xmlns:p14="http://schemas.microsoft.com/office/powerpoint/2010/main" val="1893620380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081CE-BD10-3A1D-52F4-F1A2388C4C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3304"/>
            <a:ext cx="9144000" cy="1846659"/>
          </a:xfrm>
        </p:spPr>
        <p:txBody>
          <a:bodyPr anchor="b"/>
          <a:lstStyle>
            <a:lvl1pPr algn="ctr">
              <a:defRPr lang="LID4096" sz="6000" b="0" kern="1200" cap="none" spc="-50" baseline="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86CC0-7C18-08B7-F172-1733B4020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F9FCA-FC5E-054F-31D0-367488D7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E87DB-B367-4D1C-9B66-FAC0148C8C73}" type="datetimeFigureOut">
              <a:rPr lang="LID4096" smtClean="0"/>
              <a:t>11/13/2024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79CB4-7CAE-5158-EE50-FE5160163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4D9FB-1393-893C-E3E1-53BE60BB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1EA7-466E-4F20-8407-0D58704A6A24}" type="slidenum">
              <a:rPr lang="LID4096" smtClean="0"/>
              <a:t>‹Nº›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044742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36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61075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1" y="1435100"/>
            <a:ext cx="11018838" cy="16127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21006B-09FA-4F62-9542-4F6479B0897F}"/>
              </a:ext>
            </a:extLst>
          </p:cNvPr>
          <p:cNvSpPr txBox="1"/>
          <p:nvPr userDrawn="1"/>
        </p:nvSpPr>
        <p:spPr>
          <a:xfrm>
            <a:off x="12355722" y="-203944"/>
            <a:ext cx="57723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81442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47">
          <p15:clr>
            <a:srgbClr val="5ACBF0"/>
          </p15:clr>
        </p15:guide>
        <p15:guide id="3" orient="horz" pos="282">
          <p15:clr>
            <a:srgbClr val="5ACBF0"/>
          </p15:clr>
        </p15:guide>
        <p15:guide id="5" orient="horz" pos="886">
          <p15:clr>
            <a:srgbClr val="5ACBF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3"/>
            <a:ext cx="4160521" cy="1107996"/>
          </a:xfrm>
        </p:spPr>
        <p:txBody>
          <a:bodyPr wrap="square" anchor="ctr">
            <a:spAutoFit/>
          </a:bodyPr>
          <a:lstStyle>
            <a:lvl1pPr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29936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5ACBF0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1" pos="3336">
          <p15:clr>
            <a:srgbClr val="FBAE40"/>
          </p15:clr>
        </p15:guide>
        <p15:guide id="32" orient="horz" pos="2160">
          <p15:clr>
            <a:srgbClr val="5ACBF0"/>
          </p15:clr>
        </p15:guide>
        <p15:guide id="33" pos="2994">
          <p15:clr>
            <a:srgbClr val="5ACBF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Lin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B973DD2-1476-E74C-99DF-240F2E508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419735-F9C6-9794-C3A4-0C125654C997}"/>
              </a:ext>
            </a:extLst>
          </p:cNvPr>
          <p:cNvCxnSpPr/>
          <p:nvPr userDrawn="1"/>
        </p:nvCxnSpPr>
        <p:spPr>
          <a:xfrm>
            <a:off x="581595" y="1208834"/>
            <a:ext cx="11025188" cy="0"/>
          </a:xfrm>
          <a:prstGeom prst="line">
            <a:avLst/>
          </a:prstGeom>
          <a:ln w="34925">
            <a:gradFill flip="none" rotWithShape="1">
              <a:gsLst>
                <a:gs pos="0">
                  <a:schemeClr val="bg1"/>
                </a:gs>
                <a:gs pos="32000">
                  <a:schemeClr val="accent6"/>
                </a:gs>
                <a:gs pos="64000">
                  <a:schemeClr val="accent3"/>
                </a:gs>
                <a:gs pos="100000">
                  <a:schemeClr val="accent4"/>
                </a:gs>
              </a:gsLst>
              <a:lin ang="10800000" scaled="1"/>
              <a:tileRect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4438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1" y="1434371"/>
            <a:ext cx="11018520" cy="1612749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594" indent="0">
              <a:buNone/>
              <a:defRPr/>
            </a:lvl2pPr>
            <a:lvl3pPr marL="457189" indent="0">
              <a:buNone/>
              <a:defRPr/>
            </a:lvl3pPr>
            <a:lvl4pPr marL="685783" indent="0">
              <a:buNone/>
              <a:defRPr/>
            </a:lvl4pPr>
            <a:lvl5pPr marL="91437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86751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\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A32891-6F1C-C441-B8D0-7B87573E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85218" y="2190044"/>
            <a:ext cx="11606783" cy="4667957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40" tIns="195072" rIns="243840" bIns="19507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1243265" fontAlgn="base">
              <a:spcBef>
                <a:spcPct val="0"/>
              </a:spcBef>
              <a:spcAft>
                <a:spcPct val="0"/>
              </a:spcAft>
            </a:pPr>
            <a:endParaRPr lang="en-US" sz="2667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8D249D-A7E6-974D-A8A2-D03A565C4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228"/>
          <a:stretch/>
        </p:blipFill>
        <p:spPr>
          <a:xfrm>
            <a:off x="3770490" y="1623693"/>
            <a:ext cx="8421513" cy="523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016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69850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4" y="3150415"/>
            <a:ext cx="3182027" cy="553997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9" y="3211970"/>
            <a:ext cx="6667500" cy="430887"/>
          </a:xfrm>
        </p:spPr>
        <p:txBody>
          <a:bodyPr anchor="ctr"/>
          <a:lstStyle>
            <a:lvl1pPr marL="231769" indent="-231769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98027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1247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lkin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3B4BC62-442D-D07F-D062-B23F459AF590}"/>
              </a:ext>
            </a:extLst>
          </p:cNvPr>
          <p:cNvSpPr txBox="1"/>
          <p:nvPr userDrawn="1"/>
        </p:nvSpPr>
        <p:spPr>
          <a:xfrm>
            <a:off x="584200" y="2841172"/>
            <a:ext cx="3790950" cy="14957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5400" b="0">
                <a:solidFill>
                  <a:schemeClr val="tx1"/>
                </a:solidFill>
                <a:latin typeface="+mj-lt"/>
              </a:rPr>
              <a:t>Microsoft Azure</a:t>
            </a:r>
          </a:p>
        </p:txBody>
      </p:sp>
      <p:pic>
        <p:nvPicPr>
          <p:cNvPr id="5" name="MS logo gray - EMF" descr="Microsoft logo, gray text version">
            <a:extLst>
              <a:ext uri="{FF2B5EF4-FFF2-40B4-BE49-F238E27FC236}">
                <a16:creationId xmlns:a16="http://schemas.microsoft.com/office/drawing/2014/main" id="{8672AF12-6140-9E72-C268-A8ED4080CA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54559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ayout (variant)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6" y="620430"/>
            <a:ext cx="11306469" cy="410369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6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A5F90E-1FC9-4C72-B34B-F8B1E4E8F8D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1" y="2360614"/>
            <a:ext cx="5526088" cy="404018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400"/>
            </a:lvl3pPr>
            <a:lvl4pPr>
              <a:lnSpc>
                <a:spcPct val="100000"/>
              </a:lnSpc>
              <a:spcBef>
                <a:spcPts val="600"/>
              </a:spcBef>
              <a:defRPr sz="1400"/>
            </a:lvl4pPr>
            <a:lvl5pPr>
              <a:lnSpc>
                <a:spcPct val="100000"/>
              </a:lnSpc>
              <a:spcBef>
                <a:spcPts val="600"/>
              </a:spcBef>
              <a:defRPr sz="10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95DD8DB2-573C-4C83-AB25-03FCB8ACFB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2" y="1023565"/>
            <a:ext cx="7669761" cy="256512"/>
          </a:xfrm>
        </p:spPr>
        <p:txBody>
          <a:bodyPr tIns="0" rIns="0" bIns="0" anchor="t" anchorCtr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defRPr sz="1961">
                <a:solidFill>
                  <a:schemeClr val="accent4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400"/>
            </a:lvl3pPr>
            <a:lvl4pPr>
              <a:lnSpc>
                <a:spcPct val="100000"/>
              </a:lnSpc>
              <a:spcBef>
                <a:spcPts val="600"/>
              </a:spcBef>
              <a:defRPr sz="1400"/>
            </a:lvl4pPr>
            <a:lvl5pPr>
              <a:lnSpc>
                <a:spcPct val="100000"/>
              </a:lnSpc>
              <a:spcBef>
                <a:spcPts val="600"/>
              </a:spcBef>
              <a:defRPr sz="10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4022147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33" y="356617"/>
            <a:ext cx="10523336" cy="4984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D1E3F-96BE-4EC6-B772-60D92C1E53E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717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4E7E1-EED5-43B7-B374-F3339F190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5802"/>
            <a:ext cx="4114800" cy="2462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000">
                <a:solidFill>
                  <a:srgbClr val="737373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442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EE1E43F-C091-614B-AA20-F39D0AACAA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922587"/>
            <a:ext cx="9384447" cy="33655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36170" marR="0" indent="-336170" algn="l" defTabSz="914437" rtl="0" eaLnBrk="1" fontAlgn="auto" latinLnBrk="0" hangingPunct="1">
              <a:lnSpc>
                <a:spcPts val="2353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961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4114" indent="0">
              <a:buNone/>
              <a:defRPr/>
            </a:lvl2pPr>
            <a:lvl3pPr marL="448227" indent="0">
              <a:buNone/>
              <a:defRPr/>
            </a:lvl3pPr>
            <a:lvl4pPr marL="672342" indent="0">
              <a:buNone/>
              <a:defRPr/>
            </a:lvl4pPr>
            <a:lvl5pPr marL="896455" indent="0">
              <a:buNone/>
              <a:defRPr/>
            </a:lvl5pPr>
          </a:lstStyle>
          <a:p>
            <a:pPr lvl="0"/>
            <a:r>
              <a:rPr lang="en-US"/>
              <a:t>Bulleted list Segoe UI Regular 20/24. Dis </a:t>
            </a:r>
            <a:r>
              <a:rPr lang="en-US" err="1"/>
              <a:t>apid</a:t>
            </a:r>
            <a:r>
              <a:rPr lang="en-US"/>
              <a:t> es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vit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br>
              <a:rPr lang="en-US"/>
            </a:br>
            <a:endParaRPr lang="en-US"/>
          </a:p>
          <a:p>
            <a:pPr marL="336170" marR="0" lvl="0" indent="-336170" algn="l" defTabSz="914437" rtl="0" eaLnBrk="1" fontAlgn="auto" latinLnBrk="0" hangingPunct="1">
              <a:lnSpc>
                <a:spcPts val="2353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Bulleted list Segoe UI Regular 20/24. Dis </a:t>
            </a:r>
            <a:r>
              <a:rPr lang="en-US" err="1"/>
              <a:t>apid</a:t>
            </a:r>
            <a:r>
              <a:rPr lang="en-US"/>
              <a:t> es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vit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br>
              <a:rPr lang="en-US"/>
            </a:br>
            <a:endParaRPr lang="en-US"/>
          </a:p>
          <a:p>
            <a:pPr marL="336170" marR="0" lvl="0" indent="-336170" algn="l" defTabSz="914437" rtl="0" eaLnBrk="1" fontAlgn="auto" latinLnBrk="0" hangingPunct="1">
              <a:lnSpc>
                <a:spcPts val="2353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Bulleted list Segoe UI Regular 20/24. Dis </a:t>
            </a:r>
            <a:r>
              <a:rPr lang="en-US" err="1"/>
              <a:t>apid</a:t>
            </a:r>
            <a:r>
              <a:rPr lang="en-US"/>
              <a:t> es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vit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16CBE0-CCA0-D843-9F69-BEA752B62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555648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87B2D66C-ED12-49C4-87B3-97127168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28502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6" y="620430"/>
            <a:ext cx="11306469" cy="410369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6"/>
              </a:lnSpc>
              <a:defRPr sz="2745" strike="noStrike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05104037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23886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Al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9202A852-C1A2-482B-AA2E-1BF3976BAB76}"/>
              </a:ext>
            </a:extLst>
          </p:cNvPr>
          <p:cNvSpPr txBox="1">
            <a:spLocks/>
          </p:cNvSpPr>
          <p:nvPr userDrawn="1"/>
        </p:nvSpPr>
        <p:spPr>
          <a:xfrm>
            <a:off x="0" y="261545"/>
            <a:ext cx="12192000" cy="5376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46355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ctr"/>
            <a:endParaRPr lang="en-US" sz="34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D4A8C4-E864-465C-ADDB-0ABCDA800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90" y="260955"/>
            <a:ext cx="11711709" cy="537699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745582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ith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69" y="473236"/>
            <a:ext cx="11081177" cy="42618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511ECA-E42E-4E41-86BD-D4D827D05F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369" y="899420"/>
            <a:ext cx="11081177" cy="457200"/>
          </a:xfrm>
        </p:spPr>
        <p:txBody>
          <a:bodyPr anchor="ctr"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52523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16127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9267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9784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9784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C6B9E508-E424-C5B2-1415-EF47F2EDB1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77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32">
          <p15:clr>
            <a:srgbClr val="5ACBF0"/>
          </p15:clr>
        </p15:guide>
        <p15:guide id="2" orient="horz" pos="2520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pic>
        <p:nvPicPr>
          <p:cNvPr id="2" name="MS logo white - EMF" descr="Microsoft logo white text version">
            <a:extLst>
              <a:ext uri="{FF2B5EF4-FFF2-40B4-BE49-F238E27FC236}">
                <a16:creationId xmlns:a16="http://schemas.microsoft.com/office/drawing/2014/main" id="{962D3685-4435-423E-AC9A-86C3F6305A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4268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withou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Text layout without bulleted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1612749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28600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685800" indent="0">
              <a:buNone/>
              <a:defRPr>
                <a:solidFill>
                  <a:schemeClr val="bg1"/>
                </a:solidFill>
              </a:defRPr>
            </a:lvl4pPr>
            <a:lvl5pPr marL="9144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30281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5D925-8F9C-8BF0-56E0-E9521BAB4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DB675-9205-F067-68E1-25F8D5736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3C1A8-5DA4-1549-EE68-3CD554594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FE3E8-0A4D-6E97-2AB9-06FFBAEFA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97F93-F215-2E7A-AE91-786503AA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AE1A6-D63B-476C-8A92-6FE2CF1D59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5861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graphy half bleed dark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04B1FCE-2BFD-3FCA-2D6F-088D18901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875" t="17307" r="11317" b="18084"/>
          <a:stretch/>
        </p:blipFill>
        <p:spPr>
          <a:xfrm>
            <a:off x="0" y="24101"/>
            <a:ext cx="12190285" cy="6833898"/>
          </a:xfrm>
          <a:prstGeom prst="rect">
            <a:avLst/>
          </a:prstGeom>
        </p:spPr>
      </p:pic>
      <p:pic>
        <p:nvPicPr>
          <p:cNvPr id="6" name="Image">
            <a:extLst>
              <a:ext uri="{FF2B5EF4-FFF2-40B4-BE49-F238E27FC236}">
                <a16:creationId xmlns:a16="http://schemas.microsoft.com/office/drawing/2014/main" id="{255E82D0-20A9-748A-2A79-66642C152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>
            <a:off x="-1" y="7481457"/>
            <a:ext cx="12190286" cy="6155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821" y="1877786"/>
            <a:ext cx="5426345" cy="2387600"/>
          </a:xfrm>
        </p:spPr>
        <p:txBody>
          <a:bodyPr rIns="0"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9" name="Group 38" descr="Microsoft">
            <a:extLst>
              <a:ext uri="{FF2B5EF4-FFF2-40B4-BE49-F238E27FC236}">
                <a16:creationId xmlns:a16="http://schemas.microsoft.com/office/drawing/2014/main" id="{CCEF59A9-DB11-41D8-940A-3DCD1C8DD9FC}"/>
              </a:ext>
            </a:extLst>
          </p:cNvPr>
          <p:cNvGrpSpPr/>
          <p:nvPr userDrawn="1"/>
        </p:nvGrpSpPr>
        <p:grpSpPr>
          <a:xfrm>
            <a:off x="553821" y="547293"/>
            <a:ext cx="1554197" cy="330567"/>
            <a:chOff x="7353301" y="-1897063"/>
            <a:chExt cx="5749290" cy="1225867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DB0C96D-CDFB-45FF-9922-0274C3954BAF}"/>
                </a:ext>
              </a:extLst>
            </p:cNvPr>
            <p:cNvSpPr/>
            <p:nvPr/>
          </p:nvSpPr>
          <p:spPr>
            <a:xfrm>
              <a:off x="8949691" y="-1705610"/>
              <a:ext cx="4152900" cy="800100"/>
            </a:xfrm>
            <a:custGeom>
              <a:avLst/>
              <a:gdLst>
                <a:gd name="connsiteX0" fmla="*/ 434340 w 4152900"/>
                <a:gd name="connsiteY0" fmla="*/ 516255 h 800100"/>
                <a:gd name="connsiteX1" fmla="*/ 400050 w 4152900"/>
                <a:gd name="connsiteY1" fmla="*/ 613410 h 800100"/>
                <a:gd name="connsiteX2" fmla="*/ 397192 w 4152900"/>
                <a:gd name="connsiteY2" fmla="*/ 613410 h 800100"/>
                <a:gd name="connsiteX3" fmla="*/ 363855 w 4152900"/>
                <a:gd name="connsiteY3" fmla="*/ 518160 h 800100"/>
                <a:gd name="connsiteX4" fmla="*/ 180022 w 4152900"/>
                <a:gd name="connsiteY4" fmla="*/ 56197 h 800100"/>
                <a:gd name="connsiteX5" fmla="*/ 0 w 4152900"/>
                <a:gd name="connsiteY5" fmla="*/ 56197 h 800100"/>
                <a:gd name="connsiteX6" fmla="*/ 0 w 4152900"/>
                <a:gd name="connsiteY6" fmla="*/ 792480 h 800100"/>
                <a:gd name="connsiteX7" fmla="*/ 119063 w 4152900"/>
                <a:gd name="connsiteY7" fmla="*/ 792480 h 800100"/>
                <a:gd name="connsiteX8" fmla="*/ 119063 w 4152900"/>
                <a:gd name="connsiteY8" fmla="*/ 338137 h 800100"/>
                <a:gd name="connsiteX9" fmla="*/ 118110 w 4152900"/>
                <a:gd name="connsiteY9" fmla="*/ 237173 h 800100"/>
                <a:gd name="connsiteX10" fmla="*/ 114300 w 4152900"/>
                <a:gd name="connsiteY10" fmla="*/ 190500 h 800100"/>
                <a:gd name="connsiteX11" fmla="*/ 117157 w 4152900"/>
                <a:gd name="connsiteY11" fmla="*/ 190500 h 800100"/>
                <a:gd name="connsiteX12" fmla="*/ 134302 w 4152900"/>
                <a:gd name="connsiteY12" fmla="*/ 253365 h 800100"/>
                <a:gd name="connsiteX13" fmla="*/ 355282 w 4152900"/>
                <a:gd name="connsiteY13" fmla="*/ 790575 h 800100"/>
                <a:gd name="connsiteX14" fmla="*/ 439102 w 4152900"/>
                <a:gd name="connsiteY14" fmla="*/ 790575 h 800100"/>
                <a:gd name="connsiteX15" fmla="*/ 658177 w 4152900"/>
                <a:gd name="connsiteY15" fmla="*/ 248603 h 800100"/>
                <a:gd name="connsiteX16" fmla="*/ 672465 w 4152900"/>
                <a:gd name="connsiteY16" fmla="*/ 190500 h 800100"/>
                <a:gd name="connsiteX17" fmla="*/ 675322 w 4152900"/>
                <a:gd name="connsiteY17" fmla="*/ 190500 h 800100"/>
                <a:gd name="connsiteX18" fmla="*/ 669607 w 4152900"/>
                <a:gd name="connsiteY18" fmla="*/ 322898 h 800100"/>
                <a:gd name="connsiteX19" fmla="*/ 669607 w 4152900"/>
                <a:gd name="connsiteY19" fmla="*/ 789623 h 800100"/>
                <a:gd name="connsiteX20" fmla="*/ 796290 w 4152900"/>
                <a:gd name="connsiteY20" fmla="*/ 789623 h 800100"/>
                <a:gd name="connsiteX21" fmla="*/ 796290 w 4152900"/>
                <a:gd name="connsiteY21" fmla="*/ 54292 h 800100"/>
                <a:gd name="connsiteX22" fmla="*/ 622935 w 4152900"/>
                <a:gd name="connsiteY22" fmla="*/ 54292 h 800100"/>
                <a:gd name="connsiteX23" fmla="*/ 434340 w 4152900"/>
                <a:gd name="connsiteY23" fmla="*/ 516255 h 800100"/>
                <a:gd name="connsiteX24" fmla="*/ 916305 w 4152900"/>
                <a:gd name="connsiteY24" fmla="*/ 261937 h 800100"/>
                <a:gd name="connsiteX25" fmla="*/ 1040130 w 4152900"/>
                <a:gd name="connsiteY25" fmla="*/ 261937 h 800100"/>
                <a:gd name="connsiteX26" fmla="*/ 1040130 w 4152900"/>
                <a:gd name="connsiteY26" fmla="*/ 789623 h 800100"/>
                <a:gd name="connsiteX27" fmla="*/ 916305 w 4152900"/>
                <a:gd name="connsiteY27" fmla="*/ 789623 h 800100"/>
                <a:gd name="connsiteX28" fmla="*/ 979170 w 4152900"/>
                <a:gd name="connsiteY28" fmla="*/ 39053 h 800100"/>
                <a:gd name="connsiteX29" fmla="*/ 926782 w 4152900"/>
                <a:gd name="connsiteY29" fmla="*/ 60007 h 800100"/>
                <a:gd name="connsiteX30" fmla="*/ 904875 w 4152900"/>
                <a:gd name="connsiteY30" fmla="*/ 111442 h 800100"/>
                <a:gd name="connsiteX31" fmla="*/ 926782 w 4152900"/>
                <a:gd name="connsiteY31" fmla="*/ 161925 h 800100"/>
                <a:gd name="connsiteX32" fmla="*/ 979170 w 4152900"/>
                <a:gd name="connsiteY32" fmla="*/ 181928 h 800100"/>
                <a:gd name="connsiteX33" fmla="*/ 1031557 w 4152900"/>
                <a:gd name="connsiteY33" fmla="*/ 161925 h 800100"/>
                <a:gd name="connsiteX34" fmla="*/ 1053465 w 4152900"/>
                <a:gd name="connsiteY34" fmla="*/ 111442 h 800100"/>
                <a:gd name="connsiteX35" fmla="*/ 1031557 w 4152900"/>
                <a:gd name="connsiteY35" fmla="*/ 60007 h 800100"/>
                <a:gd name="connsiteX36" fmla="*/ 979170 w 4152900"/>
                <a:gd name="connsiteY36" fmla="*/ 39053 h 800100"/>
                <a:gd name="connsiteX37" fmla="*/ 1479232 w 4152900"/>
                <a:gd name="connsiteY37" fmla="*/ 257175 h 800100"/>
                <a:gd name="connsiteX38" fmla="*/ 1409700 w 4152900"/>
                <a:gd name="connsiteY38" fmla="*/ 249555 h 800100"/>
                <a:gd name="connsiteX39" fmla="*/ 1259205 w 4152900"/>
                <a:gd name="connsiteY39" fmla="*/ 286703 h 800100"/>
                <a:gd name="connsiteX40" fmla="*/ 1160145 w 4152900"/>
                <a:gd name="connsiteY40" fmla="*/ 388620 h 800100"/>
                <a:gd name="connsiteX41" fmla="*/ 1125855 w 4152900"/>
                <a:gd name="connsiteY41" fmla="*/ 541020 h 800100"/>
                <a:gd name="connsiteX42" fmla="*/ 1159192 w 4152900"/>
                <a:gd name="connsiteY42" fmla="*/ 677227 h 800100"/>
                <a:gd name="connsiteX43" fmla="*/ 1252538 w 4152900"/>
                <a:gd name="connsiteY43" fmla="*/ 771525 h 800100"/>
                <a:gd name="connsiteX44" fmla="*/ 1388745 w 4152900"/>
                <a:gd name="connsiteY44" fmla="*/ 804863 h 800100"/>
                <a:gd name="connsiteX45" fmla="*/ 1538288 w 4152900"/>
                <a:gd name="connsiteY45" fmla="*/ 769620 h 800100"/>
                <a:gd name="connsiteX46" fmla="*/ 1539240 w 4152900"/>
                <a:gd name="connsiteY46" fmla="*/ 768668 h 800100"/>
                <a:gd name="connsiteX47" fmla="*/ 1539240 w 4152900"/>
                <a:gd name="connsiteY47" fmla="*/ 654368 h 800100"/>
                <a:gd name="connsiteX48" fmla="*/ 1534478 w 4152900"/>
                <a:gd name="connsiteY48" fmla="*/ 658177 h 800100"/>
                <a:gd name="connsiteX49" fmla="*/ 1474470 w 4152900"/>
                <a:gd name="connsiteY49" fmla="*/ 689610 h 800100"/>
                <a:gd name="connsiteX50" fmla="*/ 1415415 w 4152900"/>
                <a:gd name="connsiteY50" fmla="*/ 701040 h 800100"/>
                <a:gd name="connsiteX51" fmla="*/ 1299210 w 4152900"/>
                <a:gd name="connsiteY51" fmla="*/ 655320 h 800100"/>
                <a:gd name="connsiteX52" fmla="*/ 1256348 w 4152900"/>
                <a:gd name="connsiteY52" fmla="*/ 530543 h 800100"/>
                <a:gd name="connsiteX53" fmla="*/ 1300163 w 4152900"/>
                <a:gd name="connsiteY53" fmla="*/ 401955 h 800100"/>
                <a:gd name="connsiteX54" fmla="*/ 1416367 w 4152900"/>
                <a:gd name="connsiteY54" fmla="*/ 354330 h 800100"/>
                <a:gd name="connsiteX55" fmla="*/ 1534478 w 4152900"/>
                <a:gd name="connsiteY55" fmla="*/ 394335 h 800100"/>
                <a:gd name="connsiteX56" fmla="*/ 1539240 w 4152900"/>
                <a:gd name="connsiteY56" fmla="*/ 398145 h 800100"/>
                <a:gd name="connsiteX57" fmla="*/ 1539240 w 4152900"/>
                <a:gd name="connsiteY57" fmla="*/ 277178 h 800100"/>
                <a:gd name="connsiteX58" fmla="*/ 1538288 w 4152900"/>
                <a:gd name="connsiteY58" fmla="*/ 276225 h 800100"/>
                <a:gd name="connsiteX59" fmla="*/ 1479232 w 4152900"/>
                <a:gd name="connsiteY59" fmla="*/ 257175 h 800100"/>
                <a:gd name="connsiteX60" fmla="*/ 1887855 w 4152900"/>
                <a:gd name="connsiteY60" fmla="*/ 253365 h 800100"/>
                <a:gd name="connsiteX61" fmla="*/ 1804035 w 4152900"/>
                <a:gd name="connsiteY61" fmla="*/ 282893 h 800100"/>
                <a:gd name="connsiteX62" fmla="*/ 1756410 w 4152900"/>
                <a:gd name="connsiteY62" fmla="*/ 354330 h 800100"/>
                <a:gd name="connsiteX63" fmla="*/ 1755457 w 4152900"/>
                <a:gd name="connsiteY63" fmla="*/ 354330 h 800100"/>
                <a:gd name="connsiteX64" fmla="*/ 1755457 w 4152900"/>
                <a:gd name="connsiteY64" fmla="*/ 261937 h 800100"/>
                <a:gd name="connsiteX65" fmla="*/ 1631632 w 4152900"/>
                <a:gd name="connsiteY65" fmla="*/ 261937 h 800100"/>
                <a:gd name="connsiteX66" fmla="*/ 1631632 w 4152900"/>
                <a:gd name="connsiteY66" fmla="*/ 789623 h 800100"/>
                <a:gd name="connsiteX67" fmla="*/ 1755457 w 4152900"/>
                <a:gd name="connsiteY67" fmla="*/ 789623 h 800100"/>
                <a:gd name="connsiteX68" fmla="*/ 1755457 w 4152900"/>
                <a:gd name="connsiteY68" fmla="*/ 520065 h 800100"/>
                <a:gd name="connsiteX69" fmla="*/ 1785938 w 4152900"/>
                <a:gd name="connsiteY69" fmla="*/ 408623 h 800100"/>
                <a:gd name="connsiteX70" fmla="*/ 1865948 w 4152900"/>
                <a:gd name="connsiteY70" fmla="*/ 365760 h 800100"/>
                <a:gd name="connsiteX71" fmla="*/ 1903095 w 4152900"/>
                <a:gd name="connsiteY71" fmla="*/ 370523 h 800100"/>
                <a:gd name="connsiteX72" fmla="*/ 1932623 w 4152900"/>
                <a:gd name="connsiteY72" fmla="*/ 382905 h 800100"/>
                <a:gd name="connsiteX73" fmla="*/ 1937385 w 4152900"/>
                <a:gd name="connsiteY73" fmla="*/ 386715 h 800100"/>
                <a:gd name="connsiteX74" fmla="*/ 1937385 w 4152900"/>
                <a:gd name="connsiteY74" fmla="*/ 262890 h 800100"/>
                <a:gd name="connsiteX75" fmla="*/ 1934528 w 4152900"/>
                <a:gd name="connsiteY75" fmla="*/ 261937 h 800100"/>
                <a:gd name="connsiteX76" fmla="*/ 1887855 w 4152900"/>
                <a:gd name="connsiteY76" fmla="*/ 253365 h 800100"/>
                <a:gd name="connsiteX77" fmla="*/ 2225040 w 4152900"/>
                <a:gd name="connsiteY77" fmla="*/ 250508 h 800100"/>
                <a:gd name="connsiteX78" fmla="*/ 2020253 w 4152900"/>
                <a:gd name="connsiteY78" fmla="*/ 326708 h 800100"/>
                <a:gd name="connsiteX79" fmla="*/ 1946910 w 4152900"/>
                <a:gd name="connsiteY79" fmla="*/ 534352 h 800100"/>
                <a:gd name="connsiteX80" fmla="*/ 2019300 w 4152900"/>
                <a:gd name="connsiteY80" fmla="*/ 731520 h 800100"/>
                <a:gd name="connsiteX81" fmla="*/ 2212658 w 4152900"/>
                <a:gd name="connsiteY81" fmla="*/ 803910 h 800100"/>
                <a:gd name="connsiteX82" fmla="*/ 2413635 w 4152900"/>
                <a:gd name="connsiteY82" fmla="*/ 726758 h 800100"/>
                <a:gd name="connsiteX83" fmla="*/ 2486978 w 4152900"/>
                <a:gd name="connsiteY83" fmla="*/ 521970 h 800100"/>
                <a:gd name="connsiteX84" fmla="*/ 2417445 w 4152900"/>
                <a:gd name="connsiteY84" fmla="*/ 322898 h 800100"/>
                <a:gd name="connsiteX85" fmla="*/ 2225040 w 4152900"/>
                <a:gd name="connsiteY85" fmla="*/ 250508 h 800100"/>
                <a:gd name="connsiteX86" fmla="*/ 2324100 w 4152900"/>
                <a:gd name="connsiteY86" fmla="*/ 656273 h 800100"/>
                <a:gd name="connsiteX87" fmla="*/ 2220278 w 4152900"/>
                <a:gd name="connsiteY87" fmla="*/ 700088 h 800100"/>
                <a:gd name="connsiteX88" fmla="*/ 2113598 w 4152900"/>
                <a:gd name="connsiteY88" fmla="*/ 654368 h 800100"/>
                <a:gd name="connsiteX89" fmla="*/ 2075498 w 4152900"/>
                <a:gd name="connsiteY89" fmla="*/ 527685 h 800100"/>
                <a:gd name="connsiteX90" fmla="*/ 2113598 w 4152900"/>
                <a:gd name="connsiteY90" fmla="*/ 398145 h 800100"/>
                <a:gd name="connsiteX91" fmla="*/ 2219325 w 4152900"/>
                <a:gd name="connsiteY91" fmla="*/ 352425 h 800100"/>
                <a:gd name="connsiteX92" fmla="*/ 2322195 w 4152900"/>
                <a:gd name="connsiteY92" fmla="*/ 396240 h 800100"/>
                <a:gd name="connsiteX93" fmla="*/ 2360295 w 4152900"/>
                <a:gd name="connsiteY93" fmla="*/ 524827 h 800100"/>
                <a:gd name="connsiteX94" fmla="*/ 2324100 w 4152900"/>
                <a:gd name="connsiteY94" fmla="*/ 656273 h 800100"/>
                <a:gd name="connsiteX95" fmla="*/ 2763203 w 4152900"/>
                <a:gd name="connsiteY95" fmla="*/ 481012 h 800100"/>
                <a:gd name="connsiteX96" fmla="*/ 2687955 w 4152900"/>
                <a:gd name="connsiteY96" fmla="*/ 441960 h 800100"/>
                <a:gd name="connsiteX97" fmla="*/ 2673667 w 4152900"/>
                <a:gd name="connsiteY97" fmla="*/ 401955 h 800100"/>
                <a:gd name="connsiteX98" fmla="*/ 2693670 w 4152900"/>
                <a:gd name="connsiteY98" fmla="*/ 363855 h 800100"/>
                <a:gd name="connsiteX99" fmla="*/ 2747963 w 4152900"/>
                <a:gd name="connsiteY99" fmla="*/ 349568 h 800100"/>
                <a:gd name="connsiteX100" fmla="*/ 2811780 w 4152900"/>
                <a:gd name="connsiteY100" fmla="*/ 359093 h 800100"/>
                <a:gd name="connsiteX101" fmla="*/ 2867025 w 4152900"/>
                <a:gd name="connsiteY101" fmla="*/ 384810 h 800100"/>
                <a:gd name="connsiteX102" fmla="*/ 2871788 w 4152900"/>
                <a:gd name="connsiteY102" fmla="*/ 388620 h 800100"/>
                <a:gd name="connsiteX103" fmla="*/ 2871788 w 4152900"/>
                <a:gd name="connsiteY103" fmla="*/ 272415 h 800100"/>
                <a:gd name="connsiteX104" fmla="*/ 2868930 w 4152900"/>
                <a:gd name="connsiteY104" fmla="*/ 271462 h 800100"/>
                <a:gd name="connsiteX105" fmla="*/ 2812733 w 4152900"/>
                <a:gd name="connsiteY105" fmla="*/ 255270 h 800100"/>
                <a:gd name="connsiteX106" fmla="*/ 2751773 w 4152900"/>
                <a:gd name="connsiteY106" fmla="*/ 249555 h 800100"/>
                <a:gd name="connsiteX107" fmla="*/ 2606040 w 4152900"/>
                <a:gd name="connsiteY107" fmla="*/ 295275 h 800100"/>
                <a:gd name="connsiteX108" fmla="*/ 2549842 w 4152900"/>
                <a:gd name="connsiteY108" fmla="*/ 411480 h 800100"/>
                <a:gd name="connsiteX109" fmla="*/ 2562225 w 4152900"/>
                <a:gd name="connsiteY109" fmla="*/ 476250 h 800100"/>
                <a:gd name="connsiteX110" fmla="*/ 2600325 w 4152900"/>
                <a:gd name="connsiteY110" fmla="*/ 525780 h 800100"/>
                <a:gd name="connsiteX111" fmla="*/ 2676525 w 4152900"/>
                <a:gd name="connsiteY111" fmla="*/ 568643 h 800100"/>
                <a:gd name="connsiteX112" fmla="*/ 2740342 w 4152900"/>
                <a:gd name="connsiteY112" fmla="*/ 598170 h 800100"/>
                <a:gd name="connsiteX113" fmla="*/ 2768917 w 4152900"/>
                <a:gd name="connsiteY113" fmla="*/ 621030 h 800100"/>
                <a:gd name="connsiteX114" fmla="*/ 2776538 w 4152900"/>
                <a:gd name="connsiteY114" fmla="*/ 650558 h 800100"/>
                <a:gd name="connsiteX115" fmla="*/ 2695575 w 4152900"/>
                <a:gd name="connsiteY115" fmla="*/ 702945 h 800100"/>
                <a:gd name="connsiteX116" fmla="*/ 2626995 w 4152900"/>
                <a:gd name="connsiteY116" fmla="*/ 690563 h 800100"/>
                <a:gd name="connsiteX117" fmla="*/ 2557463 w 4152900"/>
                <a:gd name="connsiteY117" fmla="*/ 655320 h 800100"/>
                <a:gd name="connsiteX118" fmla="*/ 2552700 w 4152900"/>
                <a:gd name="connsiteY118" fmla="*/ 651510 h 800100"/>
                <a:gd name="connsiteX119" fmla="*/ 2552700 w 4152900"/>
                <a:gd name="connsiteY119" fmla="*/ 772477 h 800100"/>
                <a:gd name="connsiteX120" fmla="*/ 2555558 w 4152900"/>
                <a:gd name="connsiteY120" fmla="*/ 773430 h 800100"/>
                <a:gd name="connsiteX121" fmla="*/ 2622233 w 4152900"/>
                <a:gd name="connsiteY121" fmla="*/ 794385 h 800100"/>
                <a:gd name="connsiteX122" fmla="*/ 2693670 w 4152900"/>
                <a:gd name="connsiteY122" fmla="*/ 802958 h 800100"/>
                <a:gd name="connsiteX123" fmla="*/ 2847023 w 4152900"/>
                <a:gd name="connsiteY123" fmla="*/ 757238 h 800100"/>
                <a:gd name="connsiteX124" fmla="*/ 2905125 w 4152900"/>
                <a:gd name="connsiteY124" fmla="*/ 637223 h 800100"/>
                <a:gd name="connsiteX125" fmla="*/ 2874645 w 4152900"/>
                <a:gd name="connsiteY125" fmla="*/ 546735 h 800100"/>
                <a:gd name="connsiteX126" fmla="*/ 2763203 w 4152900"/>
                <a:gd name="connsiteY126" fmla="*/ 481012 h 800100"/>
                <a:gd name="connsiteX127" fmla="*/ 3231833 w 4152900"/>
                <a:gd name="connsiteY127" fmla="*/ 250508 h 800100"/>
                <a:gd name="connsiteX128" fmla="*/ 3027045 w 4152900"/>
                <a:gd name="connsiteY128" fmla="*/ 326708 h 800100"/>
                <a:gd name="connsiteX129" fmla="*/ 2953703 w 4152900"/>
                <a:gd name="connsiteY129" fmla="*/ 534352 h 800100"/>
                <a:gd name="connsiteX130" fmla="*/ 3026092 w 4152900"/>
                <a:gd name="connsiteY130" fmla="*/ 731520 h 800100"/>
                <a:gd name="connsiteX131" fmla="*/ 3219450 w 4152900"/>
                <a:gd name="connsiteY131" fmla="*/ 803910 h 800100"/>
                <a:gd name="connsiteX132" fmla="*/ 3420428 w 4152900"/>
                <a:gd name="connsiteY132" fmla="*/ 726758 h 800100"/>
                <a:gd name="connsiteX133" fmla="*/ 3493770 w 4152900"/>
                <a:gd name="connsiteY133" fmla="*/ 521970 h 800100"/>
                <a:gd name="connsiteX134" fmla="*/ 3424237 w 4152900"/>
                <a:gd name="connsiteY134" fmla="*/ 322898 h 800100"/>
                <a:gd name="connsiteX135" fmla="*/ 3231833 w 4152900"/>
                <a:gd name="connsiteY135" fmla="*/ 250508 h 800100"/>
                <a:gd name="connsiteX136" fmla="*/ 3329940 w 4152900"/>
                <a:gd name="connsiteY136" fmla="*/ 656273 h 800100"/>
                <a:gd name="connsiteX137" fmla="*/ 3226117 w 4152900"/>
                <a:gd name="connsiteY137" fmla="*/ 700088 h 800100"/>
                <a:gd name="connsiteX138" fmla="*/ 3119438 w 4152900"/>
                <a:gd name="connsiteY138" fmla="*/ 654368 h 800100"/>
                <a:gd name="connsiteX139" fmla="*/ 3081338 w 4152900"/>
                <a:gd name="connsiteY139" fmla="*/ 527685 h 800100"/>
                <a:gd name="connsiteX140" fmla="*/ 3119438 w 4152900"/>
                <a:gd name="connsiteY140" fmla="*/ 398145 h 800100"/>
                <a:gd name="connsiteX141" fmla="*/ 3225165 w 4152900"/>
                <a:gd name="connsiteY141" fmla="*/ 352425 h 800100"/>
                <a:gd name="connsiteX142" fmla="*/ 3328035 w 4152900"/>
                <a:gd name="connsiteY142" fmla="*/ 396240 h 800100"/>
                <a:gd name="connsiteX143" fmla="*/ 3366135 w 4152900"/>
                <a:gd name="connsiteY143" fmla="*/ 524827 h 800100"/>
                <a:gd name="connsiteX144" fmla="*/ 3329940 w 4152900"/>
                <a:gd name="connsiteY144" fmla="*/ 656273 h 800100"/>
                <a:gd name="connsiteX145" fmla="*/ 4155758 w 4152900"/>
                <a:gd name="connsiteY145" fmla="*/ 363855 h 800100"/>
                <a:gd name="connsiteX146" fmla="*/ 4155758 w 4152900"/>
                <a:gd name="connsiteY146" fmla="*/ 261937 h 800100"/>
                <a:gd name="connsiteX147" fmla="*/ 4030980 w 4152900"/>
                <a:gd name="connsiteY147" fmla="*/ 261937 h 800100"/>
                <a:gd name="connsiteX148" fmla="*/ 4030980 w 4152900"/>
                <a:gd name="connsiteY148" fmla="*/ 105728 h 800100"/>
                <a:gd name="connsiteX149" fmla="*/ 4027170 w 4152900"/>
                <a:gd name="connsiteY149" fmla="*/ 106680 h 800100"/>
                <a:gd name="connsiteX150" fmla="*/ 3909060 w 4152900"/>
                <a:gd name="connsiteY150" fmla="*/ 141923 h 800100"/>
                <a:gd name="connsiteX151" fmla="*/ 3906203 w 4152900"/>
                <a:gd name="connsiteY151" fmla="*/ 142875 h 800100"/>
                <a:gd name="connsiteX152" fmla="*/ 3906203 w 4152900"/>
                <a:gd name="connsiteY152" fmla="*/ 261937 h 800100"/>
                <a:gd name="connsiteX153" fmla="*/ 3719512 w 4152900"/>
                <a:gd name="connsiteY153" fmla="*/ 261937 h 800100"/>
                <a:gd name="connsiteX154" fmla="*/ 3719512 w 4152900"/>
                <a:gd name="connsiteY154" fmla="*/ 195262 h 800100"/>
                <a:gd name="connsiteX155" fmla="*/ 3740467 w 4152900"/>
                <a:gd name="connsiteY155" fmla="*/ 125730 h 800100"/>
                <a:gd name="connsiteX156" fmla="*/ 3798570 w 4152900"/>
                <a:gd name="connsiteY156" fmla="*/ 102870 h 800100"/>
                <a:gd name="connsiteX157" fmla="*/ 3853815 w 4152900"/>
                <a:gd name="connsiteY157" fmla="*/ 115253 h 800100"/>
                <a:gd name="connsiteX158" fmla="*/ 3858578 w 4152900"/>
                <a:gd name="connsiteY158" fmla="*/ 118110 h 800100"/>
                <a:gd name="connsiteX159" fmla="*/ 3858578 w 4152900"/>
                <a:gd name="connsiteY159" fmla="*/ 10478 h 800100"/>
                <a:gd name="connsiteX160" fmla="*/ 3855720 w 4152900"/>
                <a:gd name="connsiteY160" fmla="*/ 9525 h 800100"/>
                <a:gd name="connsiteX161" fmla="*/ 3786187 w 4152900"/>
                <a:gd name="connsiteY161" fmla="*/ 0 h 800100"/>
                <a:gd name="connsiteX162" fmla="*/ 3687128 w 4152900"/>
                <a:gd name="connsiteY162" fmla="*/ 22860 h 800100"/>
                <a:gd name="connsiteX163" fmla="*/ 3619500 w 4152900"/>
                <a:gd name="connsiteY163" fmla="*/ 90488 h 800100"/>
                <a:gd name="connsiteX164" fmla="*/ 3594735 w 4152900"/>
                <a:gd name="connsiteY164" fmla="*/ 188595 h 800100"/>
                <a:gd name="connsiteX165" fmla="*/ 3594735 w 4152900"/>
                <a:gd name="connsiteY165" fmla="*/ 261937 h 800100"/>
                <a:gd name="connsiteX166" fmla="*/ 3508058 w 4152900"/>
                <a:gd name="connsiteY166" fmla="*/ 261937 h 800100"/>
                <a:gd name="connsiteX167" fmla="*/ 3508058 w 4152900"/>
                <a:gd name="connsiteY167" fmla="*/ 362903 h 800100"/>
                <a:gd name="connsiteX168" fmla="*/ 3594735 w 4152900"/>
                <a:gd name="connsiteY168" fmla="*/ 362903 h 800100"/>
                <a:gd name="connsiteX169" fmla="*/ 3594735 w 4152900"/>
                <a:gd name="connsiteY169" fmla="*/ 789623 h 800100"/>
                <a:gd name="connsiteX170" fmla="*/ 3719512 w 4152900"/>
                <a:gd name="connsiteY170" fmla="*/ 789623 h 800100"/>
                <a:gd name="connsiteX171" fmla="*/ 3719512 w 4152900"/>
                <a:gd name="connsiteY171" fmla="*/ 363855 h 800100"/>
                <a:gd name="connsiteX172" fmla="*/ 3906203 w 4152900"/>
                <a:gd name="connsiteY172" fmla="*/ 363855 h 800100"/>
                <a:gd name="connsiteX173" fmla="*/ 3906203 w 4152900"/>
                <a:gd name="connsiteY173" fmla="*/ 635318 h 800100"/>
                <a:gd name="connsiteX174" fmla="*/ 4063365 w 4152900"/>
                <a:gd name="connsiteY174" fmla="*/ 802958 h 800100"/>
                <a:gd name="connsiteX175" fmla="*/ 4115753 w 4152900"/>
                <a:gd name="connsiteY175" fmla="*/ 797243 h 800100"/>
                <a:gd name="connsiteX176" fmla="*/ 4154805 w 4152900"/>
                <a:gd name="connsiteY176" fmla="*/ 784860 h 800100"/>
                <a:gd name="connsiteX177" fmla="*/ 4155758 w 4152900"/>
                <a:gd name="connsiteY177" fmla="*/ 783908 h 800100"/>
                <a:gd name="connsiteX178" fmla="*/ 4155758 w 4152900"/>
                <a:gd name="connsiteY178" fmla="*/ 681990 h 800100"/>
                <a:gd name="connsiteX179" fmla="*/ 4150995 w 4152900"/>
                <a:gd name="connsiteY179" fmla="*/ 685800 h 800100"/>
                <a:gd name="connsiteX180" fmla="*/ 4125278 w 4152900"/>
                <a:gd name="connsiteY180" fmla="*/ 697230 h 800100"/>
                <a:gd name="connsiteX181" fmla="*/ 4100512 w 4152900"/>
                <a:gd name="connsiteY181" fmla="*/ 701040 h 800100"/>
                <a:gd name="connsiteX182" fmla="*/ 4046220 w 4152900"/>
                <a:gd name="connsiteY182" fmla="*/ 681038 h 800100"/>
                <a:gd name="connsiteX183" fmla="*/ 4029075 w 4152900"/>
                <a:gd name="connsiteY183" fmla="*/ 613410 h 800100"/>
                <a:gd name="connsiteX184" fmla="*/ 4029075 w 4152900"/>
                <a:gd name="connsiteY184" fmla="*/ 363855 h 800100"/>
                <a:gd name="connsiteX185" fmla="*/ 4155758 w 4152900"/>
                <a:gd name="connsiteY185" fmla="*/ 363855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4152900" h="800100">
                  <a:moveTo>
                    <a:pt x="434340" y="516255"/>
                  </a:moveTo>
                  <a:lnTo>
                    <a:pt x="400050" y="613410"/>
                  </a:lnTo>
                  <a:lnTo>
                    <a:pt x="397192" y="613410"/>
                  </a:lnTo>
                  <a:cubicBezTo>
                    <a:pt x="391477" y="591502"/>
                    <a:pt x="381000" y="558165"/>
                    <a:pt x="363855" y="518160"/>
                  </a:cubicBezTo>
                  <a:lnTo>
                    <a:pt x="180022" y="56197"/>
                  </a:lnTo>
                  <a:lnTo>
                    <a:pt x="0" y="56197"/>
                  </a:lnTo>
                  <a:lnTo>
                    <a:pt x="0" y="792480"/>
                  </a:lnTo>
                  <a:lnTo>
                    <a:pt x="119063" y="792480"/>
                  </a:lnTo>
                  <a:lnTo>
                    <a:pt x="119063" y="338137"/>
                  </a:lnTo>
                  <a:cubicBezTo>
                    <a:pt x="119063" y="309562"/>
                    <a:pt x="119063" y="277178"/>
                    <a:pt x="118110" y="237173"/>
                  </a:cubicBezTo>
                  <a:cubicBezTo>
                    <a:pt x="117157" y="217170"/>
                    <a:pt x="115252" y="201930"/>
                    <a:pt x="114300" y="190500"/>
                  </a:cubicBezTo>
                  <a:lnTo>
                    <a:pt x="117157" y="190500"/>
                  </a:lnTo>
                  <a:cubicBezTo>
                    <a:pt x="122872" y="219075"/>
                    <a:pt x="129540" y="240030"/>
                    <a:pt x="134302" y="253365"/>
                  </a:cubicBezTo>
                  <a:lnTo>
                    <a:pt x="355282" y="790575"/>
                  </a:lnTo>
                  <a:lnTo>
                    <a:pt x="439102" y="790575"/>
                  </a:lnTo>
                  <a:lnTo>
                    <a:pt x="658177" y="248603"/>
                  </a:lnTo>
                  <a:cubicBezTo>
                    <a:pt x="662940" y="236220"/>
                    <a:pt x="667702" y="211455"/>
                    <a:pt x="672465" y="190500"/>
                  </a:cubicBezTo>
                  <a:lnTo>
                    <a:pt x="675322" y="190500"/>
                  </a:lnTo>
                  <a:cubicBezTo>
                    <a:pt x="672465" y="244792"/>
                    <a:pt x="670560" y="293370"/>
                    <a:pt x="669607" y="322898"/>
                  </a:cubicBezTo>
                  <a:lnTo>
                    <a:pt x="669607" y="789623"/>
                  </a:lnTo>
                  <a:lnTo>
                    <a:pt x="796290" y="789623"/>
                  </a:lnTo>
                  <a:lnTo>
                    <a:pt x="796290" y="54292"/>
                  </a:lnTo>
                  <a:lnTo>
                    <a:pt x="622935" y="54292"/>
                  </a:lnTo>
                  <a:lnTo>
                    <a:pt x="434340" y="516255"/>
                  </a:lnTo>
                  <a:close/>
                  <a:moveTo>
                    <a:pt x="916305" y="261937"/>
                  </a:moveTo>
                  <a:lnTo>
                    <a:pt x="1040130" y="261937"/>
                  </a:lnTo>
                  <a:lnTo>
                    <a:pt x="1040130" y="789623"/>
                  </a:lnTo>
                  <a:lnTo>
                    <a:pt x="916305" y="789623"/>
                  </a:lnTo>
                  <a:close/>
                  <a:moveTo>
                    <a:pt x="979170" y="39053"/>
                  </a:moveTo>
                  <a:cubicBezTo>
                    <a:pt x="958215" y="39053"/>
                    <a:pt x="941070" y="46672"/>
                    <a:pt x="926782" y="60007"/>
                  </a:cubicBezTo>
                  <a:cubicBezTo>
                    <a:pt x="912495" y="73342"/>
                    <a:pt x="904875" y="90488"/>
                    <a:pt x="904875" y="111442"/>
                  </a:cubicBezTo>
                  <a:cubicBezTo>
                    <a:pt x="904875" y="131445"/>
                    <a:pt x="912495" y="148590"/>
                    <a:pt x="926782" y="161925"/>
                  </a:cubicBezTo>
                  <a:cubicBezTo>
                    <a:pt x="941070" y="175260"/>
                    <a:pt x="958215" y="181928"/>
                    <a:pt x="979170" y="181928"/>
                  </a:cubicBezTo>
                  <a:cubicBezTo>
                    <a:pt x="1000125" y="181928"/>
                    <a:pt x="1018222" y="174308"/>
                    <a:pt x="1031557" y="161925"/>
                  </a:cubicBezTo>
                  <a:cubicBezTo>
                    <a:pt x="1045845" y="148590"/>
                    <a:pt x="1053465" y="131445"/>
                    <a:pt x="1053465" y="111442"/>
                  </a:cubicBezTo>
                  <a:cubicBezTo>
                    <a:pt x="1053465" y="91440"/>
                    <a:pt x="1045845" y="74295"/>
                    <a:pt x="1031557" y="60007"/>
                  </a:cubicBezTo>
                  <a:cubicBezTo>
                    <a:pt x="1019175" y="46672"/>
                    <a:pt x="1001078" y="39053"/>
                    <a:pt x="979170" y="39053"/>
                  </a:cubicBezTo>
                  <a:moveTo>
                    <a:pt x="1479232" y="257175"/>
                  </a:moveTo>
                  <a:cubicBezTo>
                    <a:pt x="1456373" y="252412"/>
                    <a:pt x="1432560" y="249555"/>
                    <a:pt x="1409700" y="249555"/>
                  </a:cubicBezTo>
                  <a:cubicBezTo>
                    <a:pt x="1353503" y="249555"/>
                    <a:pt x="1302067" y="261937"/>
                    <a:pt x="1259205" y="286703"/>
                  </a:cubicBezTo>
                  <a:cubicBezTo>
                    <a:pt x="1216342" y="311468"/>
                    <a:pt x="1182053" y="345758"/>
                    <a:pt x="1160145" y="388620"/>
                  </a:cubicBezTo>
                  <a:cubicBezTo>
                    <a:pt x="1137285" y="432435"/>
                    <a:pt x="1125855" y="482918"/>
                    <a:pt x="1125855" y="541020"/>
                  </a:cubicBezTo>
                  <a:cubicBezTo>
                    <a:pt x="1125855" y="591502"/>
                    <a:pt x="1137285" y="636270"/>
                    <a:pt x="1159192" y="677227"/>
                  </a:cubicBezTo>
                  <a:cubicBezTo>
                    <a:pt x="1181100" y="717233"/>
                    <a:pt x="1211580" y="749618"/>
                    <a:pt x="1252538" y="771525"/>
                  </a:cubicBezTo>
                  <a:cubicBezTo>
                    <a:pt x="1291590" y="793433"/>
                    <a:pt x="1337310" y="804863"/>
                    <a:pt x="1388745" y="804863"/>
                  </a:cubicBezTo>
                  <a:cubicBezTo>
                    <a:pt x="1447800" y="804863"/>
                    <a:pt x="1498282" y="792480"/>
                    <a:pt x="1538288" y="769620"/>
                  </a:cubicBezTo>
                  <a:lnTo>
                    <a:pt x="1539240" y="768668"/>
                  </a:lnTo>
                  <a:lnTo>
                    <a:pt x="1539240" y="654368"/>
                  </a:lnTo>
                  <a:lnTo>
                    <a:pt x="1534478" y="658177"/>
                  </a:lnTo>
                  <a:cubicBezTo>
                    <a:pt x="1516380" y="671513"/>
                    <a:pt x="1495425" y="682943"/>
                    <a:pt x="1474470" y="689610"/>
                  </a:cubicBezTo>
                  <a:cubicBezTo>
                    <a:pt x="1452563" y="697230"/>
                    <a:pt x="1432560" y="701040"/>
                    <a:pt x="1415415" y="701040"/>
                  </a:cubicBezTo>
                  <a:cubicBezTo>
                    <a:pt x="1365885" y="701040"/>
                    <a:pt x="1326832" y="686752"/>
                    <a:pt x="1299210" y="655320"/>
                  </a:cubicBezTo>
                  <a:cubicBezTo>
                    <a:pt x="1270635" y="624840"/>
                    <a:pt x="1256348" y="582930"/>
                    <a:pt x="1256348" y="530543"/>
                  </a:cubicBezTo>
                  <a:cubicBezTo>
                    <a:pt x="1256348" y="476250"/>
                    <a:pt x="1270635" y="433387"/>
                    <a:pt x="1300163" y="401955"/>
                  </a:cubicBezTo>
                  <a:cubicBezTo>
                    <a:pt x="1329690" y="370523"/>
                    <a:pt x="1368742" y="354330"/>
                    <a:pt x="1416367" y="354330"/>
                  </a:cubicBezTo>
                  <a:cubicBezTo>
                    <a:pt x="1456373" y="354330"/>
                    <a:pt x="1497330" y="367665"/>
                    <a:pt x="1534478" y="394335"/>
                  </a:cubicBezTo>
                  <a:lnTo>
                    <a:pt x="1539240" y="398145"/>
                  </a:lnTo>
                  <a:lnTo>
                    <a:pt x="1539240" y="277178"/>
                  </a:lnTo>
                  <a:lnTo>
                    <a:pt x="1538288" y="276225"/>
                  </a:lnTo>
                  <a:cubicBezTo>
                    <a:pt x="1522095" y="269558"/>
                    <a:pt x="1503998" y="261937"/>
                    <a:pt x="1479232" y="257175"/>
                  </a:cubicBezTo>
                  <a:moveTo>
                    <a:pt x="1887855" y="253365"/>
                  </a:moveTo>
                  <a:cubicBezTo>
                    <a:pt x="1857375" y="253365"/>
                    <a:pt x="1828800" y="262890"/>
                    <a:pt x="1804035" y="282893"/>
                  </a:cubicBezTo>
                  <a:cubicBezTo>
                    <a:pt x="1783080" y="300037"/>
                    <a:pt x="1768792" y="324803"/>
                    <a:pt x="1756410" y="354330"/>
                  </a:cubicBezTo>
                  <a:lnTo>
                    <a:pt x="1755457" y="354330"/>
                  </a:lnTo>
                  <a:lnTo>
                    <a:pt x="1755457" y="261937"/>
                  </a:lnTo>
                  <a:lnTo>
                    <a:pt x="1631632" y="261937"/>
                  </a:lnTo>
                  <a:lnTo>
                    <a:pt x="1631632" y="789623"/>
                  </a:lnTo>
                  <a:lnTo>
                    <a:pt x="1755457" y="789623"/>
                  </a:lnTo>
                  <a:lnTo>
                    <a:pt x="1755457" y="520065"/>
                  </a:lnTo>
                  <a:cubicBezTo>
                    <a:pt x="1755457" y="474345"/>
                    <a:pt x="1764982" y="436245"/>
                    <a:pt x="1785938" y="408623"/>
                  </a:cubicBezTo>
                  <a:cubicBezTo>
                    <a:pt x="1806892" y="380048"/>
                    <a:pt x="1833563" y="365760"/>
                    <a:pt x="1865948" y="365760"/>
                  </a:cubicBezTo>
                  <a:cubicBezTo>
                    <a:pt x="1877378" y="365760"/>
                    <a:pt x="1888807" y="368618"/>
                    <a:pt x="1903095" y="370523"/>
                  </a:cubicBezTo>
                  <a:cubicBezTo>
                    <a:pt x="1916430" y="374333"/>
                    <a:pt x="1925955" y="378143"/>
                    <a:pt x="1932623" y="382905"/>
                  </a:cubicBezTo>
                  <a:lnTo>
                    <a:pt x="1937385" y="386715"/>
                  </a:lnTo>
                  <a:lnTo>
                    <a:pt x="1937385" y="262890"/>
                  </a:lnTo>
                  <a:lnTo>
                    <a:pt x="1934528" y="261937"/>
                  </a:lnTo>
                  <a:cubicBezTo>
                    <a:pt x="1925955" y="256223"/>
                    <a:pt x="1908810" y="253365"/>
                    <a:pt x="1887855" y="253365"/>
                  </a:cubicBezTo>
                  <a:moveTo>
                    <a:pt x="2225040" y="250508"/>
                  </a:moveTo>
                  <a:cubicBezTo>
                    <a:pt x="2138363" y="250508"/>
                    <a:pt x="2068830" y="276225"/>
                    <a:pt x="2020253" y="326708"/>
                  </a:cubicBezTo>
                  <a:cubicBezTo>
                    <a:pt x="1970723" y="377190"/>
                    <a:pt x="1946910" y="446723"/>
                    <a:pt x="1946910" y="534352"/>
                  </a:cubicBezTo>
                  <a:cubicBezTo>
                    <a:pt x="1946910" y="616268"/>
                    <a:pt x="1971675" y="682943"/>
                    <a:pt x="2019300" y="731520"/>
                  </a:cubicBezTo>
                  <a:cubicBezTo>
                    <a:pt x="2066925" y="779145"/>
                    <a:pt x="2131695" y="803910"/>
                    <a:pt x="2212658" y="803910"/>
                  </a:cubicBezTo>
                  <a:cubicBezTo>
                    <a:pt x="2297430" y="803910"/>
                    <a:pt x="2365058" y="778193"/>
                    <a:pt x="2413635" y="726758"/>
                  </a:cubicBezTo>
                  <a:cubicBezTo>
                    <a:pt x="2463165" y="675323"/>
                    <a:pt x="2486978" y="606743"/>
                    <a:pt x="2486978" y="521970"/>
                  </a:cubicBezTo>
                  <a:cubicBezTo>
                    <a:pt x="2486978" y="438150"/>
                    <a:pt x="2464117" y="371475"/>
                    <a:pt x="2417445" y="322898"/>
                  </a:cubicBezTo>
                  <a:cubicBezTo>
                    <a:pt x="2372678" y="274320"/>
                    <a:pt x="2306955" y="250508"/>
                    <a:pt x="2225040" y="250508"/>
                  </a:cubicBezTo>
                  <a:moveTo>
                    <a:pt x="2324100" y="656273"/>
                  </a:moveTo>
                  <a:cubicBezTo>
                    <a:pt x="2301240" y="685800"/>
                    <a:pt x="2265045" y="700088"/>
                    <a:pt x="2220278" y="700088"/>
                  </a:cubicBezTo>
                  <a:cubicBezTo>
                    <a:pt x="2175510" y="700088"/>
                    <a:pt x="2139315" y="685800"/>
                    <a:pt x="2113598" y="654368"/>
                  </a:cubicBezTo>
                  <a:cubicBezTo>
                    <a:pt x="2087880" y="624840"/>
                    <a:pt x="2075498" y="581977"/>
                    <a:pt x="2075498" y="527685"/>
                  </a:cubicBezTo>
                  <a:cubicBezTo>
                    <a:pt x="2075498" y="471487"/>
                    <a:pt x="2088832" y="428625"/>
                    <a:pt x="2113598" y="398145"/>
                  </a:cubicBezTo>
                  <a:cubicBezTo>
                    <a:pt x="2139315" y="367665"/>
                    <a:pt x="2174558" y="352425"/>
                    <a:pt x="2219325" y="352425"/>
                  </a:cubicBezTo>
                  <a:cubicBezTo>
                    <a:pt x="2263140" y="352425"/>
                    <a:pt x="2297430" y="366712"/>
                    <a:pt x="2322195" y="396240"/>
                  </a:cubicBezTo>
                  <a:cubicBezTo>
                    <a:pt x="2346960" y="425768"/>
                    <a:pt x="2360295" y="468630"/>
                    <a:pt x="2360295" y="524827"/>
                  </a:cubicBezTo>
                  <a:cubicBezTo>
                    <a:pt x="2358390" y="581977"/>
                    <a:pt x="2347913" y="626745"/>
                    <a:pt x="2324100" y="656273"/>
                  </a:cubicBezTo>
                  <a:moveTo>
                    <a:pt x="2763203" y="481012"/>
                  </a:moveTo>
                  <a:cubicBezTo>
                    <a:pt x="2724150" y="464820"/>
                    <a:pt x="2699385" y="452437"/>
                    <a:pt x="2687955" y="441960"/>
                  </a:cubicBezTo>
                  <a:cubicBezTo>
                    <a:pt x="2678430" y="432435"/>
                    <a:pt x="2673667" y="419100"/>
                    <a:pt x="2673667" y="401955"/>
                  </a:cubicBezTo>
                  <a:cubicBezTo>
                    <a:pt x="2673667" y="387668"/>
                    <a:pt x="2679383" y="373380"/>
                    <a:pt x="2693670" y="363855"/>
                  </a:cubicBezTo>
                  <a:cubicBezTo>
                    <a:pt x="2707958" y="354330"/>
                    <a:pt x="2724150" y="349568"/>
                    <a:pt x="2747963" y="349568"/>
                  </a:cubicBezTo>
                  <a:cubicBezTo>
                    <a:pt x="2768917" y="349568"/>
                    <a:pt x="2790825" y="353378"/>
                    <a:pt x="2811780" y="359093"/>
                  </a:cubicBezTo>
                  <a:cubicBezTo>
                    <a:pt x="2832735" y="364808"/>
                    <a:pt x="2851785" y="373380"/>
                    <a:pt x="2867025" y="384810"/>
                  </a:cubicBezTo>
                  <a:lnTo>
                    <a:pt x="2871788" y="388620"/>
                  </a:lnTo>
                  <a:lnTo>
                    <a:pt x="2871788" y="272415"/>
                  </a:lnTo>
                  <a:lnTo>
                    <a:pt x="2868930" y="271462"/>
                  </a:lnTo>
                  <a:cubicBezTo>
                    <a:pt x="2854642" y="265748"/>
                    <a:pt x="2835592" y="260033"/>
                    <a:pt x="2812733" y="255270"/>
                  </a:cubicBezTo>
                  <a:cubicBezTo>
                    <a:pt x="2789873" y="251460"/>
                    <a:pt x="2768917" y="249555"/>
                    <a:pt x="2751773" y="249555"/>
                  </a:cubicBezTo>
                  <a:cubicBezTo>
                    <a:pt x="2692717" y="249555"/>
                    <a:pt x="2644140" y="263843"/>
                    <a:pt x="2606040" y="295275"/>
                  </a:cubicBezTo>
                  <a:cubicBezTo>
                    <a:pt x="2567940" y="324803"/>
                    <a:pt x="2549842" y="364808"/>
                    <a:pt x="2549842" y="411480"/>
                  </a:cubicBezTo>
                  <a:cubicBezTo>
                    <a:pt x="2549842" y="436245"/>
                    <a:pt x="2553653" y="458152"/>
                    <a:pt x="2562225" y="476250"/>
                  </a:cubicBezTo>
                  <a:cubicBezTo>
                    <a:pt x="2570798" y="494348"/>
                    <a:pt x="2583180" y="511493"/>
                    <a:pt x="2600325" y="525780"/>
                  </a:cubicBezTo>
                  <a:cubicBezTo>
                    <a:pt x="2617470" y="539115"/>
                    <a:pt x="2642235" y="554355"/>
                    <a:pt x="2676525" y="568643"/>
                  </a:cubicBezTo>
                  <a:cubicBezTo>
                    <a:pt x="2705100" y="581025"/>
                    <a:pt x="2727008" y="590550"/>
                    <a:pt x="2740342" y="598170"/>
                  </a:cubicBezTo>
                  <a:cubicBezTo>
                    <a:pt x="2753678" y="605790"/>
                    <a:pt x="2762250" y="614363"/>
                    <a:pt x="2768917" y="621030"/>
                  </a:cubicBezTo>
                  <a:cubicBezTo>
                    <a:pt x="2773680" y="628650"/>
                    <a:pt x="2776538" y="638175"/>
                    <a:pt x="2776538" y="650558"/>
                  </a:cubicBezTo>
                  <a:cubicBezTo>
                    <a:pt x="2776538" y="685800"/>
                    <a:pt x="2749867" y="702945"/>
                    <a:pt x="2695575" y="702945"/>
                  </a:cubicBezTo>
                  <a:cubicBezTo>
                    <a:pt x="2674620" y="702945"/>
                    <a:pt x="2652713" y="699135"/>
                    <a:pt x="2626995" y="690563"/>
                  </a:cubicBezTo>
                  <a:cubicBezTo>
                    <a:pt x="2601278" y="681990"/>
                    <a:pt x="2577465" y="669608"/>
                    <a:pt x="2557463" y="655320"/>
                  </a:cubicBezTo>
                  <a:lnTo>
                    <a:pt x="2552700" y="651510"/>
                  </a:lnTo>
                  <a:lnTo>
                    <a:pt x="2552700" y="772477"/>
                  </a:lnTo>
                  <a:lnTo>
                    <a:pt x="2555558" y="773430"/>
                  </a:lnTo>
                  <a:cubicBezTo>
                    <a:pt x="2573655" y="782002"/>
                    <a:pt x="2595563" y="787718"/>
                    <a:pt x="2622233" y="794385"/>
                  </a:cubicBezTo>
                  <a:cubicBezTo>
                    <a:pt x="2648903" y="799148"/>
                    <a:pt x="2672715" y="802958"/>
                    <a:pt x="2693670" y="802958"/>
                  </a:cubicBezTo>
                  <a:cubicBezTo>
                    <a:pt x="2757488" y="802958"/>
                    <a:pt x="2809875" y="788670"/>
                    <a:pt x="2847023" y="757238"/>
                  </a:cubicBezTo>
                  <a:cubicBezTo>
                    <a:pt x="2885123" y="726758"/>
                    <a:pt x="2905125" y="687705"/>
                    <a:pt x="2905125" y="637223"/>
                  </a:cubicBezTo>
                  <a:cubicBezTo>
                    <a:pt x="2905125" y="601980"/>
                    <a:pt x="2895600" y="570548"/>
                    <a:pt x="2874645" y="546735"/>
                  </a:cubicBezTo>
                  <a:cubicBezTo>
                    <a:pt x="2847023" y="523875"/>
                    <a:pt x="2812733" y="500062"/>
                    <a:pt x="2763203" y="481012"/>
                  </a:cubicBezTo>
                  <a:moveTo>
                    <a:pt x="3231833" y="250508"/>
                  </a:moveTo>
                  <a:cubicBezTo>
                    <a:pt x="3145155" y="250508"/>
                    <a:pt x="3075623" y="276225"/>
                    <a:pt x="3027045" y="326708"/>
                  </a:cubicBezTo>
                  <a:cubicBezTo>
                    <a:pt x="2978467" y="377190"/>
                    <a:pt x="2953703" y="446723"/>
                    <a:pt x="2953703" y="534352"/>
                  </a:cubicBezTo>
                  <a:cubicBezTo>
                    <a:pt x="2953703" y="616268"/>
                    <a:pt x="2978467" y="682943"/>
                    <a:pt x="3026092" y="731520"/>
                  </a:cubicBezTo>
                  <a:cubicBezTo>
                    <a:pt x="3073717" y="779145"/>
                    <a:pt x="3138488" y="803910"/>
                    <a:pt x="3219450" y="803910"/>
                  </a:cubicBezTo>
                  <a:cubicBezTo>
                    <a:pt x="3304223" y="803910"/>
                    <a:pt x="3371850" y="778193"/>
                    <a:pt x="3420428" y="726758"/>
                  </a:cubicBezTo>
                  <a:cubicBezTo>
                    <a:pt x="3469958" y="675323"/>
                    <a:pt x="3493770" y="606743"/>
                    <a:pt x="3493770" y="521970"/>
                  </a:cubicBezTo>
                  <a:cubicBezTo>
                    <a:pt x="3493770" y="438150"/>
                    <a:pt x="3470910" y="371475"/>
                    <a:pt x="3424237" y="322898"/>
                  </a:cubicBezTo>
                  <a:cubicBezTo>
                    <a:pt x="3379470" y="274320"/>
                    <a:pt x="3313748" y="250508"/>
                    <a:pt x="3231833" y="250508"/>
                  </a:cubicBezTo>
                  <a:moveTo>
                    <a:pt x="3329940" y="656273"/>
                  </a:moveTo>
                  <a:cubicBezTo>
                    <a:pt x="3307080" y="685800"/>
                    <a:pt x="3270885" y="700088"/>
                    <a:pt x="3226117" y="700088"/>
                  </a:cubicBezTo>
                  <a:cubicBezTo>
                    <a:pt x="3180398" y="700088"/>
                    <a:pt x="3145155" y="685800"/>
                    <a:pt x="3119438" y="654368"/>
                  </a:cubicBezTo>
                  <a:cubicBezTo>
                    <a:pt x="3093720" y="624840"/>
                    <a:pt x="3081338" y="581977"/>
                    <a:pt x="3081338" y="527685"/>
                  </a:cubicBezTo>
                  <a:cubicBezTo>
                    <a:pt x="3081338" y="471487"/>
                    <a:pt x="3094673" y="428625"/>
                    <a:pt x="3119438" y="398145"/>
                  </a:cubicBezTo>
                  <a:cubicBezTo>
                    <a:pt x="3145155" y="367665"/>
                    <a:pt x="3180398" y="352425"/>
                    <a:pt x="3225165" y="352425"/>
                  </a:cubicBezTo>
                  <a:cubicBezTo>
                    <a:pt x="3268028" y="352425"/>
                    <a:pt x="3303270" y="366712"/>
                    <a:pt x="3328035" y="396240"/>
                  </a:cubicBezTo>
                  <a:cubicBezTo>
                    <a:pt x="3352800" y="425768"/>
                    <a:pt x="3366135" y="468630"/>
                    <a:pt x="3366135" y="524827"/>
                  </a:cubicBezTo>
                  <a:cubicBezTo>
                    <a:pt x="3366135" y="581977"/>
                    <a:pt x="3353753" y="626745"/>
                    <a:pt x="3329940" y="656273"/>
                  </a:cubicBezTo>
                  <a:moveTo>
                    <a:pt x="4155758" y="363855"/>
                  </a:moveTo>
                  <a:lnTo>
                    <a:pt x="4155758" y="261937"/>
                  </a:lnTo>
                  <a:lnTo>
                    <a:pt x="4030980" y="261937"/>
                  </a:lnTo>
                  <a:lnTo>
                    <a:pt x="4030980" y="105728"/>
                  </a:lnTo>
                  <a:lnTo>
                    <a:pt x="4027170" y="106680"/>
                  </a:lnTo>
                  <a:lnTo>
                    <a:pt x="3909060" y="141923"/>
                  </a:lnTo>
                  <a:lnTo>
                    <a:pt x="3906203" y="142875"/>
                  </a:lnTo>
                  <a:lnTo>
                    <a:pt x="3906203" y="261937"/>
                  </a:lnTo>
                  <a:lnTo>
                    <a:pt x="3719512" y="261937"/>
                  </a:lnTo>
                  <a:lnTo>
                    <a:pt x="3719512" y="195262"/>
                  </a:lnTo>
                  <a:cubicBezTo>
                    <a:pt x="3719512" y="164783"/>
                    <a:pt x="3727133" y="140970"/>
                    <a:pt x="3740467" y="125730"/>
                  </a:cubicBezTo>
                  <a:cubicBezTo>
                    <a:pt x="3753803" y="110490"/>
                    <a:pt x="3773805" y="102870"/>
                    <a:pt x="3798570" y="102870"/>
                  </a:cubicBezTo>
                  <a:cubicBezTo>
                    <a:pt x="3815715" y="102870"/>
                    <a:pt x="3833812" y="106680"/>
                    <a:pt x="3853815" y="115253"/>
                  </a:cubicBezTo>
                  <a:lnTo>
                    <a:pt x="3858578" y="118110"/>
                  </a:lnTo>
                  <a:lnTo>
                    <a:pt x="3858578" y="10478"/>
                  </a:lnTo>
                  <a:lnTo>
                    <a:pt x="3855720" y="9525"/>
                  </a:lnTo>
                  <a:cubicBezTo>
                    <a:pt x="3838575" y="3810"/>
                    <a:pt x="3815715" y="0"/>
                    <a:pt x="3786187" y="0"/>
                  </a:cubicBezTo>
                  <a:cubicBezTo>
                    <a:pt x="3749040" y="0"/>
                    <a:pt x="3716655" y="8572"/>
                    <a:pt x="3687128" y="22860"/>
                  </a:cubicBezTo>
                  <a:cubicBezTo>
                    <a:pt x="3657600" y="39053"/>
                    <a:pt x="3635692" y="60960"/>
                    <a:pt x="3619500" y="90488"/>
                  </a:cubicBezTo>
                  <a:cubicBezTo>
                    <a:pt x="3603308" y="119062"/>
                    <a:pt x="3594735" y="151448"/>
                    <a:pt x="3594735" y="188595"/>
                  </a:cubicBezTo>
                  <a:lnTo>
                    <a:pt x="3594735" y="261937"/>
                  </a:lnTo>
                  <a:lnTo>
                    <a:pt x="3508058" y="261937"/>
                  </a:lnTo>
                  <a:lnTo>
                    <a:pt x="3508058" y="362903"/>
                  </a:lnTo>
                  <a:lnTo>
                    <a:pt x="3594735" y="362903"/>
                  </a:lnTo>
                  <a:lnTo>
                    <a:pt x="3594735" y="789623"/>
                  </a:lnTo>
                  <a:lnTo>
                    <a:pt x="3719512" y="789623"/>
                  </a:lnTo>
                  <a:lnTo>
                    <a:pt x="3719512" y="363855"/>
                  </a:lnTo>
                  <a:lnTo>
                    <a:pt x="3906203" y="363855"/>
                  </a:lnTo>
                  <a:lnTo>
                    <a:pt x="3906203" y="635318"/>
                  </a:lnTo>
                  <a:cubicBezTo>
                    <a:pt x="3906203" y="746760"/>
                    <a:pt x="3958590" y="802958"/>
                    <a:pt x="4063365" y="802958"/>
                  </a:cubicBezTo>
                  <a:cubicBezTo>
                    <a:pt x="4080510" y="802958"/>
                    <a:pt x="4098608" y="800100"/>
                    <a:pt x="4115753" y="797243"/>
                  </a:cubicBezTo>
                  <a:cubicBezTo>
                    <a:pt x="4133850" y="793433"/>
                    <a:pt x="4147185" y="788670"/>
                    <a:pt x="4154805" y="784860"/>
                  </a:cubicBezTo>
                  <a:lnTo>
                    <a:pt x="4155758" y="783908"/>
                  </a:lnTo>
                  <a:lnTo>
                    <a:pt x="4155758" y="681990"/>
                  </a:lnTo>
                  <a:lnTo>
                    <a:pt x="4150995" y="685800"/>
                  </a:lnTo>
                  <a:cubicBezTo>
                    <a:pt x="4143375" y="690563"/>
                    <a:pt x="4136708" y="694373"/>
                    <a:pt x="4125278" y="697230"/>
                  </a:cubicBezTo>
                  <a:cubicBezTo>
                    <a:pt x="4115753" y="700088"/>
                    <a:pt x="4107180" y="701040"/>
                    <a:pt x="4100512" y="701040"/>
                  </a:cubicBezTo>
                  <a:cubicBezTo>
                    <a:pt x="4075748" y="701040"/>
                    <a:pt x="4058603" y="695325"/>
                    <a:pt x="4046220" y="681038"/>
                  </a:cubicBezTo>
                  <a:cubicBezTo>
                    <a:pt x="4034790" y="667702"/>
                    <a:pt x="4029075" y="645795"/>
                    <a:pt x="4029075" y="613410"/>
                  </a:cubicBezTo>
                  <a:lnTo>
                    <a:pt x="4029075" y="363855"/>
                  </a:lnTo>
                  <a:lnTo>
                    <a:pt x="4155758" y="363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B858423-7B06-48B7-B67B-833EEC664A74}"/>
                </a:ext>
              </a:extLst>
            </p:cNvPr>
            <p:cNvSpPr/>
            <p:nvPr/>
          </p:nvSpPr>
          <p:spPr>
            <a:xfrm>
              <a:off x="7353301" y="-1897063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F25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6FD1FB7-12A8-4AF4-B7AA-515BDD5CB5C1}"/>
                </a:ext>
              </a:extLst>
            </p:cNvPr>
            <p:cNvSpPr/>
            <p:nvPr/>
          </p:nvSpPr>
          <p:spPr>
            <a:xfrm>
              <a:off x="7998143" y="-1897063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7FB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716CD07-4777-477B-AFEB-C9BD5C1F5FE1}"/>
                </a:ext>
              </a:extLst>
            </p:cNvPr>
            <p:cNvSpPr/>
            <p:nvPr/>
          </p:nvSpPr>
          <p:spPr>
            <a:xfrm>
              <a:off x="7353301" y="-1252221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00A4E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6265A3A-4AE0-4E7C-A054-DB7F6C61C903}"/>
                </a:ext>
              </a:extLst>
            </p:cNvPr>
            <p:cNvSpPr/>
            <p:nvPr/>
          </p:nvSpPr>
          <p:spPr>
            <a:xfrm>
              <a:off x="7998143" y="-1252221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FFB9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821" y="4357461"/>
            <a:ext cx="5426345" cy="458434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3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7C1CBE7-2C2B-AB09-60E5-BC2D1080B689}"/>
              </a:ext>
            </a:extLst>
          </p:cNvPr>
          <p:cNvSpPr txBox="1">
            <a:spLocks/>
          </p:cNvSpPr>
          <p:nvPr userDrawn="1"/>
        </p:nvSpPr>
        <p:spPr>
          <a:xfrm>
            <a:off x="552106" y="5346360"/>
            <a:ext cx="5426345" cy="36933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2114" rtl="0" eaLnBrk="1" latinLnBrk="0" hangingPunct="1">
              <a:lnSpc>
                <a:spcPct val="100000"/>
              </a:lnSpc>
              <a:spcBef>
                <a:spcPts val="998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5970" indent="0" algn="ctr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None/>
              <a:defRPr sz="199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1939" indent="0" algn="ctr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None/>
              <a:defRPr sz="179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67909" indent="0" algn="ctr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None/>
              <a:defRPr sz="1596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3878" indent="0" algn="ctr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None/>
              <a:defRPr sz="1596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79847" indent="0" algn="ctr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None/>
              <a:defRPr sz="15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5816" indent="0" algn="ctr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None/>
              <a:defRPr sz="15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1786" indent="0" algn="ctr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None/>
              <a:defRPr sz="15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7755" indent="0" algn="ctr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None/>
              <a:defRPr sz="15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+mn-lt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430734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69" y="473237"/>
            <a:ext cx="11081177" cy="1020601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369" y="1620571"/>
            <a:ext cx="11081177" cy="46897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09301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69" y="473236"/>
            <a:ext cx="11081177" cy="42618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511ECA-E42E-4E41-86BD-D4D827D05F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369" y="899420"/>
            <a:ext cx="11081177" cy="457200"/>
          </a:xfrm>
        </p:spPr>
        <p:txBody>
          <a:bodyPr anchor="ctr"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21979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dar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descr="Microsoft logo">
            <a:extLst>
              <a:ext uri="{FF2B5EF4-FFF2-40B4-BE49-F238E27FC236}">
                <a16:creationId xmlns:a16="http://schemas.microsoft.com/office/drawing/2014/main" id="{9B362EF1-2988-4403-A3C8-C72CA6DE0D3D}"/>
              </a:ext>
            </a:extLst>
          </p:cNvPr>
          <p:cNvGrpSpPr/>
          <p:nvPr userDrawn="1"/>
        </p:nvGrpSpPr>
        <p:grpSpPr>
          <a:xfrm>
            <a:off x="5318902" y="3263718"/>
            <a:ext cx="1554197" cy="330567"/>
            <a:chOff x="7353301" y="-1897063"/>
            <a:chExt cx="5749290" cy="122586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FC215F4-E829-40B3-AF89-C2C169FD81BB}"/>
                </a:ext>
              </a:extLst>
            </p:cNvPr>
            <p:cNvSpPr/>
            <p:nvPr/>
          </p:nvSpPr>
          <p:spPr>
            <a:xfrm>
              <a:off x="8949691" y="-1705610"/>
              <a:ext cx="4152900" cy="800100"/>
            </a:xfrm>
            <a:custGeom>
              <a:avLst/>
              <a:gdLst>
                <a:gd name="connsiteX0" fmla="*/ 434340 w 4152900"/>
                <a:gd name="connsiteY0" fmla="*/ 516255 h 800100"/>
                <a:gd name="connsiteX1" fmla="*/ 400050 w 4152900"/>
                <a:gd name="connsiteY1" fmla="*/ 613410 h 800100"/>
                <a:gd name="connsiteX2" fmla="*/ 397192 w 4152900"/>
                <a:gd name="connsiteY2" fmla="*/ 613410 h 800100"/>
                <a:gd name="connsiteX3" fmla="*/ 363855 w 4152900"/>
                <a:gd name="connsiteY3" fmla="*/ 518160 h 800100"/>
                <a:gd name="connsiteX4" fmla="*/ 180022 w 4152900"/>
                <a:gd name="connsiteY4" fmla="*/ 56197 h 800100"/>
                <a:gd name="connsiteX5" fmla="*/ 0 w 4152900"/>
                <a:gd name="connsiteY5" fmla="*/ 56197 h 800100"/>
                <a:gd name="connsiteX6" fmla="*/ 0 w 4152900"/>
                <a:gd name="connsiteY6" fmla="*/ 792480 h 800100"/>
                <a:gd name="connsiteX7" fmla="*/ 119063 w 4152900"/>
                <a:gd name="connsiteY7" fmla="*/ 792480 h 800100"/>
                <a:gd name="connsiteX8" fmla="*/ 119063 w 4152900"/>
                <a:gd name="connsiteY8" fmla="*/ 338137 h 800100"/>
                <a:gd name="connsiteX9" fmla="*/ 118110 w 4152900"/>
                <a:gd name="connsiteY9" fmla="*/ 237173 h 800100"/>
                <a:gd name="connsiteX10" fmla="*/ 114300 w 4152900"/>
                <a:gd name="connsiteY10" fmla="*/ 190500 h 800100"/>
                <a:gd name="connsiteX11" fmla="*/ 117157 w 4152900"/>
                <a:gd name="connsiteY11" fmla="*/ 190500 h 800100"/>
                <a:gd name="connsiteX12" fmla="*/ 134302 w 4152900"/>
                <a:gd name="connsiteY12" fmla="*/ 253365 h 800100"/>
                <a:gd name="connsiteX13" fmla="*/ 355282 w 4152900"/>
                <a:gd name="connsiteY13" fmla="*/ 790575 h 800100"/>
                <a:gd name="connsiteX14" fmla="*/ 439102 w 4152900"/>
                <a:gd name="connsiteY14" fmla="*/ 790575 h 800100"/>
                <a:gd name="connsiteX15" fmla="*/ 658177 w 4152900"/>
                <a:gd name="connsiteY15" fmla="*/ 248603 h 800100"/>
                <a:gd name="connsiteX16" fmla="*/ 672465 w 4152900"/>
                <a:gd name="connsiteY16" fmla="*/ 190500 h 800100"/>
                <a:gd name="connsiteX17" fmla="*/ 675322 w 4152900"/>
                <a:gd name="connsiteY17" fmla="*/ 190500 h 800100"/>
                <a:gd name="connsiteX18" fmla="*/ 669607 w 4152900"/>
                <a:gd name="connsiteY18" fmla="*/ 322898 h 800100"/>
                <a:gd name="connsiteX19" fmla="*/ 669607 w 4152900"/>
                <a:gd name="connsiteY19" fmla="*/ 789623 h 800100"/>
                <a:gd name="connsiteX20" fmla="*/ 796290 w 4152900"/>
                <a:gd name="connsiteY20" fmla="*/ 789623 h 800100"/>
                <a:gd name="connsiteX21" fmla="*/ 796290 w 4152900"/>
                <a:gd name="connsiteY21" fmla="*/ 54292 h 800100"/>
                <a:gd name="connsiteX22" fmla="*/ 622935 w 4152900"/>
                <a:gd name="connsiteY22" fmla="*/ 54292 h 800100"/>
                <a:gd name="connsiteX23" fmla="*/ 434340 w 4152900"/>
                <a:gd name="connsiteY23" fmla="*/ 516255 h 800100"/>
                <a:gd name="connsiteX24" fmla="*/ 916305 w 4152900"/>
                <a:gd name="connsiteY24" fmla="*/ 261937 h 800100"/>
                <a:gd name="connsiteX25" fmla="*/ 1040130 w 4152900"/>
                <a:gd name="connsiteY25" fmla="*/ 261937 h 800100"/>
                <a:gd name="connsiteX26" fmla="*/ 1040130 w 4152900"/>
                <a:gd name="connsiteY26" fmla="*/ 789623 h 800100"/>
                <a:gd name="connsiteX27" fmla="*/ 916305 w 4152900"/>
                <a:gd name="connsiteY27" fmla="*/ 789623 h 800100"/>
                <a:gd name="connsiteX28" fmla="*/ 979170 w 4152900"/>
                <a:gd name="connsiteY28" fmla="*/ 39053 h 800100"/>
                <a:gd name="connsiteX29" fmla="*/ 926782 w 4152900"/>
                <a:gd name="connsiteY29" fmla="*/ 60007 h 800100"/>
                <a:gd name="connsiteX30" fmla="*/ 904875 w 4152900"/>
                <a:gd name="connsiteY30" fmla="*/ 111442 h 800100"/>
                <a:gd name="connsiteX31" fmla="*/ 926782 w 4152900"/>
                <a:gd name="connsiteY31" fmla="*/ 161925 h 800100"/>
                <a:gd name="connsiteX32" fmla="*/ 979170 w 4152900"/>
                <a:gd name="connsiteY32" fmla="*/ 181928 h 800100"/>
                <a:gd name="connsiteX33" fmla="*/ 1031557 w 4152900"/>
                <a:gd name="connsiteY33" fmla="*/ 161925 h 800100"/>
                <a:gd name="connsiteX34" fmla="*/ 1053465 w 4152900"/>
                <a:gd name="connsiteY34" fmla="*/ 111442 h 800100"/>
                <a:gd name="connsiteX35" fmla="*/ 1031557 w 4152900"/>
                <a:gd name="connsiteY35" fmla="*/ 60007 h 800100"/>
                <a:gd name="connsiteX36" fmla="*/ 979170 w 4152900"/>
                <a:gd name="connsiteY36" fmla="*/ 39053 h 800100"/>
                <a:gd name="connsiteX37" fmla="*/ 1479232 w 4152900"/>
                <a:gd name="connsiteY37" fmla="*/ 257175 h 800100"/>
                <a:gd name="connsiteX38" fmla="*/ 1409700 w 4152900"/>
                <a:gd name="connsiteY38" fmla="*/ 249555 h 800100"/>
                <a:gd name="connsiteX39" fmla="*/ 1259205 w 4152900"/>
                <a:gd name="connsiteY39" fmla="*/ 286703 h 800100"/>
                <a:gd name="connsiteX40" fmla="*/ 1160145 w 4152900"/>
                <a:gd name="connsiteY40" fmla="*/ 388620 h 800100"/>
                <a:gd name="connsiteX41" fmla="*/ 1125855 w 4152900"/>
                <a:gd name="connsiteY41" fmla="*/ 541020 h 800100"/>
                <a:gd name="connsiteX42" fmla="*/ 1159192 w 4152900"/>
                <a:gd name="connsiteY42" fmla="*/ 677227 h 800100"/>
                <a:gd name="connsiteX43" fmla="*/ 1252538 w 4152900"/>
                <a:gd name="connsiteY43" fmla="*/ 771525 h 800100"/>
                <a:gd name="connsiteX44" fmla="*/ 1388745 w 4152900"/>
                <a:gd name="connsiteY44" fmla="*/ 804863 h 800100"/>
                <a:gd name="connsiteX45" fmla="*/ 1538288 w 4152900"/>
                <a:gd name="connsiteY45" fmla="*/ 769620 h 800100"/>
                <a:gd name="connsiteX46" fmla="*/ 1539240 w 4152900"/>
                <a:gd name="connsiteY46" fmla="*/ 768668 h 800100"/>
                <a:gd name="connsiteX47" fmla="*/ 1539240 w 4152900"/>
                <a:gd name="connsiteY47" fmla="*/ 654368 h 800100"/>
                <a:gd name="connsiteX48" fmla="*/ 1534478 w 4152900"/>
                <a:gd name="connsiteY48" fmla="*/ 658177 h 800100"/>
                <a:gd name="connsiteX49" fmla="*/ 1474470 w 4152900"/>
                <a:gd name="connsiteY49" fmla="*/ 689610 h 800100"/>
                <a:gd name="connsiteX50" fmla="*/ 1415415 w 4152900"/>
                <a:gd name="connsiteY50" fmla="*/ 701040 h 800100"/>
                <a:gd name="connsiteX51" fmla="*/ 1299210 w 4152900"/>
                <a:gd name="connsiteY51" fmla="*/ 655320 h 800100"/>
                <a:gd name="connsiteX52" fmla="*/ 1256348 w 4152900"/>
                <a:gd name="connsiteY52" fmla="*/ 530543 h 800100"/>
                <a:gd name="connsiteX53" fmla="*/ 1300163 w 4152900"/>
                <a:gd name="connsiteY53" fmla="*/ 401955 h 800100"/>
                <a:gd name="connsiteX54" fmla="*/ 1416367 w 4152900"/>
                <a:gd name="connsiteY54" fmla="*/ 354330 h 800100"/>
                <a:gd name="connsiteX55" fmla="*/ 1534478 w 4152900"/>
                <a:gd name="connsiteY55" fmla="*/ 394335 h 800100"/>
                <a:gd name="connsiteX56" fmla="*/ 1539240 w 4152900"/>
                <a:gd name="connsiteY56" fmla="*/ 398145 h 800100"/>
                <a:gd name="connsiteX57" fmla="*/ 1539240 w 4152900"/>
                <a:gd name="connsiteY57" fmla="*/ 277178 h 800100"/>
                <a:gd name="connsiteX58" fmla="*/ 1538288 w 4152900"/>
                <a:gd name="connsiteY58" fmla="*/ 276225 h 800100"/>
                <a:gd name="connsiteX59" fmla="*/ 1479232 w 4152900"/>
                <a:gd name="connsiteY59" fmla="*/ 257175 h 800100"/>
                <a:gd name="connsiteX60" fmla="*/ 1887855 w 4152900"/>
                <a:gd name="connsiteY60" fmla="*/ 253365 h 800100"/>
                <a:gd name="connsiteX61" fmla="*/ 1804035 w 4152900"/>
                <a:gd name="connsiteY61" fmla="*/ 282893 h 800100"/>
                <a:gd name="connsiteX62" fmla="*/ 1756410 w 4152900"/>
                <a:gd name="connsiteY62" fmla="*/ 354330 h 800100"/>
                <a:gd name="connsiteX63" fmla="*/ 1755457 w 4152900"/>
                <a:gd name="connsiteY63" fmla="*/ 354330 h 800100"/>
                <a:gd name="connsiteX64" fmla="*/ 1755457 w 4152900"/>
                <a:gd name="connsiteY64" fmla="*/ 261937 h 800100"/>
                <a:gd name="connsiteX65" fmla="*/ 1631632 w 4152900"/>
                <a:gd name="connsiteY65" fmla="*/ 261937 h 800100"/>
                <a:gd name="connsiteX66" fmla="*/ 1631632 w 4152900"/>
                <a:gd name="connsiteY66" fmla="*/ 789623 h 800100"/>
                <a:gd name="connsiteX67" fmla="*/ 1755457 w 4152900"/>
                <a:gd name="connsiteY67" fmla="*/ 789623 h 800100"/>
                <a:gd name="connsiteX68" fmla="*/ 1755457 w 4152900"/>
                <a:gd name="connsiteY68" fmla="*/ 520065 h 800100"/>
                <a:gd name="connsiteX69" fmla="*/ 1785938 w 4152900"/>
                <a:gd name="connsiteY69" fmla="*/ 408623 h 800100"/>
                <a:gd name="connsiteX70" fmla="*/ 1865948 w 4152900"/>
                <a:gd name="connsiteY70" fmla="*/ 365760 h 800100"/>
                <a:gd name="connsiteX71" fmla="*/ 1903095 w 4152900"/>
                <a:gd name="connsiteY71" fmla="*/ 370523 h 800100"/>
                <a:gd name="connsiteX72" fmla="*/ 1932623 w 4152900"/>
                <a:gd name="connsiteY72" fmla="*/ 382905 h 800100"/>
                <a:gd name="connsiteX73" fmla="*/ 1937385 w 4152900"/>
                <a:gd name="connsiteY73" fmla="*/ 386715 h 800100"/>
                <a:gd name="connsiteX74" fmla="*/ 1937385 w 4152900"/>
                <a:gd name="connsiteY74" fmla="*/ 262890 h 800100"/>
                <a:gd name="connsiteX75" fmla="*/ 1934528 w 4152900"/>
                <a:gd name="connsiteY75" fmla="*/ 261937 h 800100"/>
                <a:gd name="connsiteX76" fmla="*/ 1887855 w 4152900"/>
                <a:gd name="connsiteY76" fmla="*/ 253365 h 800100"/>
                <a:gd name="connsiteX77" fmla="*/ 2225040 w 4152900"/>
                <a:gd name="connsiteY77" fmla="*/ 250508 h 800100"/>
                <a:gd name="connsiteX78" fmla="*/ 2020253 w 4152900"/>
                <a:gd name="connsiteY78" fmla="*/ 326708 h 800100"/>
                <a:gd name="connsiteX79" fmla="*/ 1946910 w 4152900"/>
                <a:gd name="connsiteY79" fmla="*/ 534352 h 800100"/>
                <a:gd name="connsiteX80" fmla="*/ 2019300 w 4152900"/>
                <a:gd name="connsiteY80" fmla="*/ 731520 h 800100"/>
                <a:gd name="connsiteX81" fmla="*/ 2212658 w 4152900"/>
                <a:gd name="connsiteY81" fmla="*/ 803910 h 800100"/>
                <a:gd name="connsiteX82" fmla="*/ 2413635 w 4152900"/>
                <a:gd name="connsiteY82" fmla="*/ 726758 h 800100"/>
                <a:gd name="connsiteX83" fmla="*/ 2486978 w 4152900"/>
                <a:gd name="connsiteY83" fmla="*/ 521970 h 800100"/>
                <a:gd name="connsiteX84" fmla="*/ 2417445 w 4152900"/>
                <a:gd name="connsiteY84" fmla="*/ 322898 h 800100"/>
                <a:gd name="connsiteX85" fmla="*/ 2225040 w 4152900"/>
                <a:gd name="connsiteY85" fmla="*/ 250508 h 800100"/>
                <a:gd name="connsiteX86" fmla="*/ 2324100 w 4152900"/>
                <a:gd name="connsiteY86" fmla="*/ 656273 h 800100"/>
                <a:gd name="connsiteX87" fmla="*/ 2220278 w 4152900"/>
                <a:gd name="connsiteY87" fmla="*/ 700088 h 800100"/>
                <a:gd name="connsiteX88" fmla="*/ 2113598 w 4152900"/>
                <a:gd name="connsiteY88" fmla="*/ 654368 h 800100"/>
                <a:gd name="connsiteX89" fmla="*/ 2075498 w 4152900"/>
                <a:gd name="connsiteY89" fmla="*/ 527685 h 800100"/>
                <a:gd name="connsiteX90" fmla="*/ 2113598 w 4152900"/>
                <a:gd name="connsiteY90" fmla="*/ 398145 h 800100"/>
                <a:gd name="connsiteX91" fmla="*/ 2219325 w 4152900"/>
                <a:gd name="connsiteY91" fmla="*/ 352425 h 800100"/>
                <a:gd name="connsiteX92" fmla="*/ 2322195 w 4152900"/>
                <a:gd name="connsiteY92" fmla="*/ 396240 h 800100"/>
                <a:gd name="connsiteX93" fmla="*/ 2360295 w 4152900"/>
                <a:gd name="connsiteY93" fmla="*/ 524827 h 800100"/>
                <a:gd name="connsiteX94" fmla="*/ 2324100 w 4152900"/>
                <a:gd name="connsiteY94" fmla="*/ 656273 h 800100"/>
                <a:gd name="connsiteX95" fmla="*/ 2763203 w 4152900"/>
                <a:gd name="connsiteY95" fmla="*/ 481012 h 800100"/>
                <a:gd name="connsiteX96" fmla="*/ 2687955 w 4152900"/>
                <a:gd name="connsiteY96" fmla="*/ 441960 h 800100"/>
                <a:gd name="connsiteX97" fmla="*/ 2673667 w 4152900"/>
                <a:gd name="connsiteY97" fmla="*/ 401955 h 800100"/>
                <a:gd name="connsiteX98" fmla="*/ 2693670 w 4152900"/>
                <a:gd name="connsiteY98" fmla="*/ 363855 h 800100"/>
                <a:gd name="connsiteX99" fmla="*/ 2747963 w 4152900"/>
                <a:gd name="connsiteY99" fmla="*/ 349568 h 800100"/>
                <a:gd name="connsiteX100" fmla="*/ 2811780 w 4152900"/>
                <a:gd name="connsiteY100" fmla="*/ 359093 h 800100"/>
                <a:gd name="connsiteX101" fmla="*/ 2867025 w 4152900"/>
                <a:gd name="connsiteY101" fmla="*/ 384810 h 800100"/>
                <a:gd name="connsiteX102" fmla="*/ 2871788 w 4152900"/>
                <a:gd name="connsiteY102" fmla="*/ 388620 h 800100"/>
                <a:gd name="connsiteX103" fmla="*/ 2871788 w 4152900"/>
                <a:gd name="connsiteY103" fmla="*/ 272415 h 800100"/>
                <a:gd name="connsiteX104" fmla="*/ 2868930 w 4152900"/>
                <a:gd name="connsiteY104" fmla="*/ 271462 h 800100"/>
                <a:gd name="connsiteX105" fmla="*/ 2812733 w 4152900"/>
                <a:gd name="connsiteY105" fmla="*/ 255270 h 800100"/>
                <a:gd name="connsiteX106" fmla="*/ 2751773 w 4152900"/>
                <a:gd name="connsiteY106" fmla="*/ 249555 h 800100"/>
                <a:gd name="connsiteX107" fmla="*/ 2606040 w 4152900"/>
                <a:gd name="connsiteY107" fmla="*/ 295275 h 800100"/>
                <a:gd name="connsiteX108" fmla="*/ 2549842 w 4152900"/>
                <a:gd name="connsiteY108" fmla="*/ 411480 h 800100"/>
                <a:gd name="connsiteX109" fmla="*/ 2562225 w 4152900"/>
                <a:gd name="connsiteY109" fmla="*/ 476250 h 800100"/>
                <a:gd name="connsiteX110" fmla="*/ 2600325 w 4152900"/>
                <a:gd name="connsiteY110" fmla="*/ 525780 h 800100"/>
                <a:gd name="connsiteX111" fmla="*/ 2676525 w 4152900"/>
                <a:gd name="connsiteY111" fmla="*/ 568643 h 800100"/>
                <a:gd name="connsiteX112" fmla="*/ 2740342 w 4152900"/>
                <a:gd name="connsiteY112" fmla="*/ 598170 h 800100"/>
                <a:gd name="connsiteX113" fmla="*/ 2768917 w 4152900"/>
                <a:gd name="connsiteY113" fmla="*/ 621030 h 800100"/>
                <a:gd name="connsiteX114" fmla="*/ 2776538 w 4152900"/>
                <a:gd name="connsiteY114" fmla="*/ 650558 h 800100"/>
                <a:gd name="connsiteX115" fmla="*/ 2695575 w 4152900"/>
                <a:gd name="connsiteY115" fmla="*/ 702945 h 800100"/>
                <a:gd name="connsiteX116" fmla="*/ 2626995 w 4152900"/>
                <a:gd name="connsiteY116" fmla="*/ 690563 h 800100"/>
                <a:gd name="connsiteX117" fmla="*/ 2557463 w 4152900"/>
                <a:gd name="connsiteY117" fmla="*/ 655320 h 800100"/>
                <a:gd name="connsiteX118" fmla="*/ 2552700 w 4152900"/>
                <a:gd name="connsiteY118" fmla="*/ 651510 h 800100"/>
                <a:gd name="connsiteX119" fmla="*/ 2552700 w 4152900"/>
                <a:gd name="connsiteY119" fmla="*/ 772477 h 800100"/>
                <a:gd name="connsiteX120" fmla="*/ 2555558 w 4152900"/>
                <a:gd name="connsiteY120" fmla="*/ 773430 h 800100"/>
                <a:gd name="connsiteX121" fmla="*/ 2622233 w 4152900"/>
                <a:gd name="connsiteY121" fmla="*/ 794385 h 800100"/>
                <a:gd name="connsiteX122" fmla="*/ 2693670 w 4152900"/>
                <a:gd name="connsiteY122" fmla="*/ 802958 h 800100"/>
                <a:gd name="connsiteX123" fmla="*/ 2847023 w 4152900"/>
                <a:gd name="connsiteY123" fmla="*/ 757238 h 800100"/>
                <a:gd name="connsiteX124" fmla="*/ 2905125 w 4152900"/>
                <a:gd name="connsiteY124" fmla="*/ 637223 h 800100"/>
                <a:gd name="connsiteX125" fmla="*/ 2874645 w 4152900"/>
                <a:gd name="connsiteY125" fmla="*/ 546735 h 800100"/>
                <a:gd name="connsiteX126" fmla="*/ 2763203 w 4152900"/>
                <a:gd name="connsiteY126" fmla="*/ 481012 h 800100"/>
                <a:gd name="connsiteX127" fmla="*/ 3231833 w 4152900"/>
                <a:gd name="connsiteY127" fmla="*/ 250508 h 800100"/>
                <a:gd name="connsiteX128" fmla="*/ 3027045 w 4152900"/>
                <a:gd name="connsiteY128" fmla="*/ 326708 h 800100"/>
                <a:gd name="connsiteX129" fmla="*/ 2953703 w 4152900"/>
                <a:gd name="connsiteY129" fmla="*/ 534352 h 800100"/>
                <a:gd name="connsiteX130" fmla="*/ 3026092 w 4152900"/>
                <a:gd name="connsiteY130" fmla="*/ 731520 h 800100"/>
                <a:gd name="connsiteX131" fmla="*/ 3219450 w 4152900"/>
                <a:gd name="connsiteY131" fmla="*/ 803910 h 800100"/>
                <a:gd name="connsiteX132" fmla="*/ 3420428 w 4152900"/>
                <a:gd name="connsiteY132" fmla="*/ 726758 h 800100"/>
                <a:gd name="connsiteX133" fmla="*/ 3493770 w 4152900"/>
                <a:gd name="connsiteY133" fmla="*/ 521970 h 800100"/>
                <a:gd name="connsiteX134" fmla="*/ 3424237 w 4152900"/>
                <a:gd name="connsiteY134" fmla="*/ 322898 h 800100"/>
                <a:gd name="connsiteX135" fmla="*/ 3231833 w 4152900"/>
                <a:gd name="connsiteY135" fmla="*/ 250508 h 800100"/>
                <a:gd name="connsiteX136" fmla="*/ 3329940 w 4152900"/>
                <a:gd name="connsiteY136" fmla="*/ 656273 h 800100"/>
                <a:gd name="connsiteX137" fmla="*/ 3226117 w 4152900"/>
                <a:gd name="connsiteY137" fmla="*/ 700088 h 800100"/>
                <a:gd name="connsiteX138" fmla="*/ 3119438 w 4152900"/>
                <a:gd name="connsiteY138" fmla="*/ 654368 h 800100"/>
                <a:gd name="connsiteX139" fmla="*/ 3081338 w 4152900"/>
                <a:gd name="connsiteY139" fmla="*/ 527685 h 800100"/>
                <a:gd name="connsiteX140" fmla="*/ 3119438 w 4152900"/>
                <a:gd name="connsiteY140" fmla="*/ 398145 h 800100"/>
                <a:gd name="connsiteX141" fmla="*/ 3225165 w 4152900"/>
                <a:gd name="connsiteY141" fmla="*/ 352425 h 800100"/>
                <a:gd name="connsiteX142" fmla="*/ 3328035 w 4152900"/>
                <a:gd name="connsiteY142" fmla="*/ 396240 h 800100"/>
                <a:gd name="connsiteX143" fmla="*/ 3366135 w 4152900"/>
                <a:gd name="connsiteY143" fmla="*/ 524827 h 800100"/>
                <a:gd name="connsiteX144" fmla="*/ 3329940 w 4152900"/>
                <a:gd name="connsiteY144" fmla="*/ 656273 h 800100"/>
                <a:gd name="connsiteX145" fmla="*/ 4155758 w 4152900"/>
                <a:gd name="connsiteY145" fmla="*/ 363855 h 800100"/>
                <a:gd name="connsiteX146" fmla="*/ 4155758 w 4152900"/>
                <a:gd name="connsiteY146" fmla="*/ 261937 h 800100"/>
                <a:gd name="connsiteX147" fmla="*/ 4030980 w 4152900"/>
                <a:gd name="connsiteY147" fmla="*/ 261937 h 800100"/>
                <a:gd name="connsiteX148" fmla="*/ 4030980 w 4152900"/>
                <a:gd name="connsiteY148" fmla="*/ 105728 h 800100"/>
                <a:gd name="connsiteX149" fmla="*/ 4027170 w 4152900"/>
                <a:gd name="connsiteY149" fmla="*/ 106680 h 800100"/>
                <a:gd name="connsiteX150" fmla="*/ 3909060 w 4152900"/>
                <a:gd name="connsiteY150" fmla="*/ 141923 h 800100"/>
                <a:gd name="connsiteX151" fmla="*/ 3906203 w 4152900"/>
                <a:gd name="connsiteY151" fmla="*/ 142875 h 800100"/>
                <a:gd name="connsiteX152" fmla="*/ 3906203 w 4152900"/>
                <a:gd name="connsiteY152" fmla="*/ 261937 h 800100"/>
                <a:gd name="connsiteX153" fmla="*/ 3719512 w 4152900"/>
                <a:gd name="connsiteY153" fmla="*/ 261937 h 800100"/>
                <a:gd name="connsiteX154" fmla="*/ 3719512 w 4152900"/>
                <a:gd name="connsiteY154" fmla="*/ 195262 h 800100"/>
                <a:gd name="connsiteX155" fmla="*/ 3740467 w 4152900"/>
                <a:gd name="connsiteY155" fmla="*/ 125730 h 800100"/>
                <a:gd name="connsiteX156" fmla="*/ 3798570 w 4152900"/>
                <a:gd name="connsiteY156" fmla="*/ 102870 h 800100"/>
                <a:gd name="connsiteX157" fmla="*/ 3853815 w 4152900"/>
                <a:gd name="connsiteY157" fmla="*/ 115253 h 800100"/>
                <a:gd name="connsiteX158" fmla="*/ 3858578 w 4152900"/>
                <a:gd name="connsiteY158" fmla="*/ 118110 h 800100"/>
                <a:gd name="connsiteX159" fmla="*/ 3858578 w 4152900"/>
                <a:gd name="connsiteY159" fmla="*/ 10478 h 800100"/>
                <a:gd name="connsiteX160" fmla="*/ 3855720 w 4152900"/>
                <a:gd name="connsiteY160" fmla="*/ 9525 h 800100"/>
                <a:gd name="connsiteX161" fmla="*/ 3786187 w 4152900"/>
                <a:gd name="connsiteY161" fmla="*/ 0 h 800100"/>
                <a:gd name="connsiteX162" fmla="*/ 3687128 w 4152900"/>
                <a:gd name="connsiteY162" fmla="*/ 22860 h 800100"/>
                <a:gd name="connsiteX163" fmla="*/ 3619500 w 4152900"/>
                <a:gd name="connsiteY163" fmla="*/ 90488 h 800100"/>
                <a:gd name="connsiteX164" fmla="*/ 3594735 w 4152900"/>
                <a:gd name="connsiteY164" fmla="*/ 188595 h 800100"/>
                <a:gd name="connsiteX165" fmla="*/ 3594735 w 4152900"/>
                <a:gd name="connsiteY165" fmla="*/ 261937 h 800100"/>
                <a:gd name="connsiteX166" fmla="*/ 3508058 w 4152900"/>
                <a:gd name="connsiteY166" fmla="*/ 261937 h 800100"/>
                <a:gd name="connsiteX167" fmla="*/ 3508058 w 4152900"/>
                <a:gd name="connsiteY167" fmla="*/ 362903 h 800100"/>
                <a:gd name="connsiteX168" fmla="*/ 3594735 w 4152900"/>
                <a:gd name="connsiteY168" fmla="*/ 362903 h 800100"/>
                <a:gd name="connsiteX169" fmla="*/ 3594735 w 4152900"/>
                <a:gd name="connsiteY169" fmla="*/ 789623 h 800100"/>
                <a:gd name="connsiteX170" fmla="*/ 3719512 w 4152900"/>
                <a:gd name="connsiteY170" fmla="*/ 789623 h 800100"/>
                <a:gd name="connsiteX171" fmla="*/ 3719512 w 4152900"/>
                <a:gd name="connsiteY171" fmla="*/ 363855 h 800100"/>
                <a:gd name="connsiteX172" fmla="*/ 3906203 w 4152900"/>
                <a:gd name="connsiteY172" fmla="*/ 363855 h 800100"/>
                <a:gd name="connsiteX173" fmla="*/ 3906203 w 4152900"/>
                <a:gd name="connsiteY173" fmla="*/ 635318 h 800100"/>
                <a:gd name="connsiteX174" fmla="*/ 4063365 w 4152900"/>
                <a:gd name="connsiteY174" fmla="*/ 802958 h 800100"/>
                <a:gd name="connsiteX175" fmla="*/ 4115753 w 4152900"/>
                <a:gd name="connsiteY175" fmla="*/ 797243 h 800100"/>
                <a:gd name="connsiteX176" fmla="*/ 4154805 w 4152900"/>
                <a:gd name="connsiteY176" fmla="*/ 784860 h 800100"/>
                <a:gd name="connsiteX177" fmla="*/ 4155758 w 4152900"/>
                <a:gd name="connsiteY177" fmla="*/ 783908 h 800100"/>
                <a:gd name="connsiteX178" fmla="*/ 4155758 w 4152900"/>
                <a:gd name="connsiteY178" fmla="*/ 681990 h 800100"/>
                <a:gd name="connsiteX179" fmla="*/ 4150995 w 4152900"/>
                <a:gd name="connsiteY179" fmla="*/ 685800 h 800100"/>
                <a:gd name="connsiteX180" fmla="*/ 4125278 w 4152900"/>
                <a:gd name="connsiteY180" fmla="*/ 697230 h 800100"/>
                <a:gd name="connsiteX181" fmla="*/ 4100512 w 4152900"/>
                <a:gd name="connsiteY181" fmla="*/ 701040 h 800100"/>
                <a:gd name="connsiteX182" fmla="*/ 4046220 w 4152900"/>
                <a:gd name="connsiteY182" fmla="*/ 681038 h 800100"/>
                <a:gd name="connsiteX183" fmla="*/ 4029075 w 4152900"/>
                <a:gd name="connsiteY183" fmla="*/ 613410 h 800100"/>
                <a:gd name="connsiteX184" fmla="*/ 4029075 w 4152900"/>
                <a:gd name="connsiteY184" fmla="*/ 363855 h 800100"/>
                <a:gd name="connsiteX185" fmla="*/ 4155758 w 4152900"/>
                <a:gd name="connsiteY185" fmla="*/ 363855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4152900" h="800100">
                  <a:moveTo>
                    <a:pt x="434340" y="516255"/>
                  </a:moveTo>
                  <a:lnTo>
                    <a:pt x="400050" y="613410"/>
                  </a:lnTo>
                  <a:lnTo>
                    <a:pt x="397192" y="613410"/>
                  </a:lnTo>
                  <a:cubicBezTo>
                    <a:pt x="391477" y="591502"/>
                    <a:pt x="381000" y="558165"/>
                    <a:pt x="363855" y="518160"/>
                  </a:cubicBezTo>
                  <a:lnTo>
                    <a:pt x="180022" y="56197"/>
                  </a:lnTo>
                  <a:lnTo>
                    <a:pt x="0" y="56197"/>
                  </a:lnTo>
                  <a:lnTo>
                    <a:pt x="0" y="792480"/>
                  </a:lnTo>
                  <a:lnTo>
                    <a:pt x="119063" y="792480"/>
                  </a:lnTo>
                  <a:lnTo>
                    <a:pt x="119063" y="338137"/>
                  </a:lnTo>
                  <a:cubicBezTo>
                    <a:pt x="119063" y="309562"/>
                    <a:pt x="119063" y="277178"/>
                    <a:pt x="118110" y="237173"/>
                  </a:cubicBezTo>
                  <a:cubicBezTo>
                    <a:pt x="117157" y="217170"/>
                    <a:pt x="115252" y="201930"/>
                    <a:pt x="114300" y="190500"/>
                  </a:cubicBezTo>
                  <a:lnTo>
                    <a:pt x="117157" y="190500"/>
                  </a:lnTo>
                  <a:cubicBezTo>
                    <a:pt x="122872" y="219075"/>
                    <a:pt x="129540" y="240030"/>
                    <a:pt x="134302" y="253365"/>
                  </a:cubicBezTo>
                  <a:lnTo>
                    <a:pt x="355282" y="790575"/>
                  </a:lnTo>
                  <a:lnTo>
                    <a:pt x="439102" y="790575"/>
                  </a:lnTo>
                  <a:lnTo>
                    <a:pt x="658177" y="248603"/>
                  </a:lnTo>
                  <a:cubicBezTo>
                    <a:pt x="662940" y="236220"/>
                    <a:pt x="667702" y="211455"/>
                    <a:pt x="672465" y="190500"/>
                  </a:cubicBezTo>
                  <a:lnTo>
                    <a:pt x="675322" y="190500"/>
                  </a:lnTo>
                  <a:cubicBezTo>
                    <a:pt x="672465" y="244792"/>
                    <a:pt x="670560" y="293370"/>
                    <a:pt x="669607" y="322898"/>
                  </a:cubicBezTo>
                  <a:lnTo>
                    <a:pt x="669607" y="789623"/>
                  </a:lnTo>
                  <a:lnTo>
                    <a:pt x="796290" y="789623"/>
                  </a:lnTo>
                  <a:lnTo>
                    <a:pt x="796290" y="54292"/>
                  </a:lnTo>
                  <a:lnTo>
                    <a:pt x="622935" y="54292"/>
                  </a:lnTo>
                  <a:lnTo>
                    <a:pt x="434340" y="516255"/>
                  </a:lnTo>
                  <a:close/>
                  <a:moveTo>
                    <a:pt x="916305" y="261937"/>
                  </a:moveTo>
                  <a:lnTo>
                    <a:pt x="1040130" y="261937"/>
                  </a:lnTo>
                  <a:lnTo>
                    <a:pt x="1040130" y="789623"/>
                  </a:lnTo>
                  <a:lnTo>
                    <a:pt x="916305" y="789623"/>
                  </a:lnTo>
                  <a:close/>
                  <a:moveTo>
                    <a:pt x="979170" y="39053"/>
                  </a:moveTo>
                  <a:cubicBezTo>
                    <a:pt x="958215" y="39053"/>
                    <a:pt x="941070" y="46672"/>
                    <a:pt x="926782" y="60007"/>
                  </a:cubicBezTo>
                  <a:cubicBezTo>
                    <a:pt x="912495" y="73342"/>
                    <a:pt x="904875" y="90488"/>
                    <a:pt x="904875" y="111442"/>
                  </a:cubicBezTo>
                  <a:cubicBezTo>
                    <a:pt x="904875" y="131445"/>
                    <a:pt x="912495" y="148590"/>
                    <a:pt x="926782" y="161925"/>
                  </a:cubicBezTo>
                  <a:cubicBezTo>
                    <a:pt x="941070" y="175260"/>
                    <a:pt x="958215" y="181928"/>
                    <a:pt x="979170" y="181928"/>
                  </a:cubicBezTo>
                  <a:cubicBezTo>
                    <a:pt x="1000125" y="181928"/>
                    <a:pt x="1018222" y="174308"/>
                    <a:pt x="1031557" y="161925"/>
                  </a:cubicBezTo>
                  <a:cubicBezTo>
                    <a:pt x="1045845" y="148590"/>
                    <a:pt x="1053465" y="131445"/>
                    <a:pt x="1053465" y="111442"/>
                  </a:cubicBezTo>
                  <a:cubicBezTo>
                    <a:pt x="1053465" y="91440"/>
                    <a:pt x="1045845" y="74295"/>
                    <a:pt x="1031557" y="60007"/>
                  </a:cubicBezTo>
                  <a:cubicBezTo>
                    <a:pt x="1019175" y="46672"/>
                    <a:pt x="1001078" y="39053"/>
                    <a:pt x="979170" y="39053"/>
                  </a:cubicBezTo>
                  <a:moveTo>
                    <a:pt x="1479232" y="257175"/>
                  </a:moveTo>
                  <a:cubicBezTo>
                    <a:pt x="1456373" y="252412"/>
                    <a:pt x="1432560" y="249555"/>
                    <a:pt x="1409700" y="249555"/>
                  </a:cubicBezTo>
                  <a:cubicBezTo>
                    <a:pt x="1353503" y="249555"/>
                    <a:pt x="1302067" y="261937"/>
                    <a:pt x="1259205" y="286703"/>
                  </a:cubicBezTo>
                  <a:cubicBezTo>
                    <a:pt x="1216342" y="311468"/>
                    <a:pt x="1182053" y="345758"/>
                    <a:pt x="1160145" y="388620"/>
                  </a:cubicBezTo>
                  <a:cubicBezTo>
                    <a:pt x="1137285" y="432435"/>
                    <a:pt x="1125855" y="482918"/>
                    <a:pt x="1125855" y="541020"/>
                  </a:cubicBezTo>
                  <a:cubicBezTo>
                    <a:pt x="1125855" y="591502"/>
                    <a:pt x="1137285" y="636270"/>
                    <a:pt x="1159192" y="677227"/>
                  </a:cubicBezTo>
                  <a:cubicBezTo>
                    <a:pt x="1181100" y="717233"/>
                    <a:pt x="1211580" y="749618"/>
                    <a:pt x="1252538" y="771525"/>
                  </a:cubicBezTo>
                  <a:cubicBezTo>
                    <a:pt x="1291590" y="793433"/>
                    <a:pt x="1337310" y="804863"/>
                    <a:pt x="1388745" y="804863"/>
                  </a:cubicBezTo>
                  <a:cubicBezTo>
                    <a:pt x="1447800" y="804863"/>
                    <a:pt x="1498282" y="792480"/>
                    <a:pt x="1538288" y="769620"/>
                  </a:cubicBezTo>
                  <a:lnTo>
                    <a:pt x="1539240" y="768668"/>
                  </a:lnTo>
                  <a:lnTo>
                    <a:pt x="1539240" y="654368"/>
                  </a:lnTo>
                  <a:lnTo>
                    <a:pt x="1534478" y="658177"/>
                  </a:lnTo>
                  <a:cubicBezTo>
                    <a:pt x="1516380" y="671513"/>
                    <a:pt x="1495425" y="682943"/>
                    <a:pt x="1474470" y="689610"/>
                  </a:cubicBezTo>
                  <a:cubicBezTo>
                    <a:pt x="1452563" y="697230"/>
                    <a:pt x="1432560" y="701040"/>
                    <a:pt x="1415415" y="701040"/>
                  </a:cubicBezTo>
                  <a:cubicBezTo>
                    <a:pt x="1365885" y="701040"/>
                    <a:pt x="1326832" y="686752"/>
                    <a:pt x="1299210" y="655320"/>
                  </a:cubicBezTo>
                  <a:cubicBezTo>
                    <a:pt x="1270635" y="624840"/>
                    <a:pt x="1256348" y="582930"/>
                    <a:pt x="1256348" y="530543"/>
                  </a:cubicBezTo>
                  <a:cubicBezTo>
                    <a:pt x="1256348" y="476250"/>
                    <a:pt x="1270635" y="433387"/>
                    <a:pt x="1300163" y="401955"/>
                  </a:cubicBezTo>
                  <a:cubicBezTo>
                    <a:pt x="1329690" y="370523"/>
                    <a:pt x="1368742" y="354330"/>
                    <a:pt x="1416367" y="354330"/>
                  </a:cubicBezTo>
                  <a:cubicBezTo>
                    <a:pt x="1456373" y="354330"/>
                    <a:pt x="1497330" y="367665"/>
                    <a:pt x="1534478" y="394335"/>
                  </a:cubicBezTo>
                  <a:lnTo>
                    <a:pt x="1539240" y="398145"/>
                  </a:lnTo>
                  <a:lnTo>
                    <a:pt x="1539240" y="277178"/>
                  </a:lnTo>
                  <a:lnTo>
                    <a:pt x="1538288" y="276225"/>
                  </a:lnTo>
                  <a:cubicBezTo>
                    <a:pt x="1522095" y="269558"/>
                    <a:pt x="1503998" y="261937"/>
                    <a:pt x="1479232" y="257175"/>
                  </a:cubicBezTo>
                  <a:moveTo>
                    <a:pt x="1887855" y="253365"/>
                  </a:moveTo>
                  <a:cubicBezTo>
                    <a:pt x="1857375" y="253365"/>
                    <a:pt x="1828800" y="262890"/>
                    <a:pt x="1804035" y="282893"/>
                  </a:cubicBezTo>
                  <a:cubicBezTo>
                    <a:pt x="1783080" y="300037"/>
                    <a:pt x="1768792" y="324803"/>
                    <a:pt x="1756410" y="354330"/>
                  </a:cubicBezTo>
                  <a:lnTo>
                    <a:pt x="1755457" y="354330"/>
                  </a:lnTo>
                  <a:lnTo>
                    <a:pt x="1755457" y="261937"/>
                  </a:lnTo>
                  <a:lnTo>
                    <a:pt x="1631632" y="261937"/>
                  </a:lnTo>
                  <a:lnTo>
                    <a:pt x="1631632" y="789623"/>
                  </a:lnTo>
                  <a:lnTo>
                    <a:pt x="1755457" y="789623"/>
                  </a:lnTo>
                  <a:lnTo>
                    <a:pt x="1755457" y="520065"/>
                  </a:lnTo>
                  <a:cubicBezTo>
                    <a:pt x="1755457" y="474345"/>
                    <a:pt x="1764982" y="436245"/>
                    <a:pt x="1785938" y="408623"/>
                  </a:cubicBezTo>
                  <a:cubicBezTo>
                    <a:pt x="1806892" y="380048"/>
                    <a:pt x="1833563" y="365760"/>
                    <a:pt x="1865948" y="365760"/>
                  </a:cubicBezTo>
                  <a:cubicBezTo>
                    <a:pt x="1877378" y="365760"/>
                    <a:pt x="1888807" y="368618"/>
                    <a:pt x="1903095" y="370523"/>
                  </a:cubicBezTo>
                  <a:cubicBezTo>
                    <a:pt x="1916430" y="374333"/>
                    <a:pt x="1925955" y="378143"/>
                    <a:pt x="1932623" y="382905"/>
                  </a:cubicBezTo>
                  <a:lnTo>
                    <a:pt x="1937385" y="386715"/>
                  </a:lnTo>
                  <a:lnTo>
                    <a:pt x="1937385" y="262890"/>
                  </a:lnTo>
                  <a:lnTo>
                    <a:pt x="1934528" y="261937"/>
                  </a:lnTo>
                  <a:cubicBezTo>
                    <a:pt x="1925955" y="256223"/>
                    <a:pt x="1908810" y="253365"/>
                    <a:pt x="1887855" y="253365"/>
                  </a:cubicBezTo>
                  <a:moveTo>
                    <a:pt x="2225040" y="250508"/>
                  </a:moveTo>
                  <a:cubicBezTo>
                    <a:pt x="2138363" y="250508"/>
                    <a:pt x="2068830" y="276225"/>
                    <a:pt x="2020253" y="326708"/>
                  </a:cubicBezTo>
                  <a:cubicBezTo>
                    <a:pt x="1970723" y="377190"/>
                    <a:pt x="1946910" y="446723"/>
                    <a:pt x="1946910" y="534352"/>
                  </a:cubicBezTo>
                  <a:cubicBezTo>
                    <a:pt x="1946910" y="616268"/>
                    <a:pt x="1971675" y="682943"/>
                    <a:pt x="2019300" y="731520"/>
                  </a:cubicBezTo>
                  <a:cubicBezTo>
                    <a:pt x="2066925" y="779145"/>
                    <a:pt x="2131695" y="803910"/>
                    <a:pt x="2212658" y="803910"/>
                  </a:cubicBezTo>
                  <a:cubicBezTo>
                    <a:pt x="2297430" y="803910"/>
                    <a:pt x="2365058" y="778193"/>
                    <a:pt x="2413635" y="726758"/>
                  </a:cubicBezTo>
                  <a:cubicBezTo>
                    <a:pt x="2463165" y="675323"/>
                    <a:pt x="2486978" y="606743"/>
                    <a:pt x="2486978" y="521970"/>
                  </a:cubicBezTo>
                  <a:cubicBezTo>
                    <a:pt x="2486978" y="438150"/>
                    <a:pt x="2464117" y="371475"/>
                    <a:pt x="2417445" y="322898"/>
                  </a:cubicBezTo>
                  <a:cubicBezTo>
                    <a:pt x="2372678" y="274320"/>
                    <a:pt x="2306955" y="250508"/>
                    <a:pt x="2225040" y="250508"/>
                  </a:cubicBezTo>
                  <a:moveTo>
                    <a:pt x="2324100" y="656273"/>
                  </a:moveTo>
                  <a:cubicBezTo>
                    <a:pt x="2301240" y="685800"/>
                    <a:pt x="2265045" y="700088"/>
                    <a:pt x="2220278" y="700088"/>
                  </a:cubicBezTo>
                  <a:cubicBezTo>
                    <a:pt x="2175510" y="700088"/>
                    <a:pt x="2139315" y="685800"/>
                    <a:pt x="2113598" y="654368"/>
                  </a:cubicBezTo>
                  <a:cubicBezTo>
                    <a:pt x="2087880" y="624840"/>
                    <a:pt x="2075498" y="581977"/>
                    <a:pt x="2075498" y="527685"/>
                  </a:cubicBezTo>
                  <a:cubicBezTo>
                    <a:pt x="2075498" y="471487"/>
                    <a:pt x="2088832" y="428625"/>
                    <a:pt x="2113598" y="398145"/>
                  </a:cubicBezTo>
                  <a:cubicBezTo>
                    <a:pt x="2139315" y="367665"/>
                    <a:pt x="2174558" y="352425"/>
                    <a:pt x="2219325" y="352425"/>
                  </a:cubicBezTo>
                  <a:cubicBezTo>
                    <a:pt x="2263140" y="352425"/>
                    <a:pt x="2297430" y="366712"/>
                    <a:pt x="2322195" y="396240"/>
                  </a:cubicBezTo>
                  <a:cubicBezTo>
                    <a:pt x="2346960" y="425768"/>
                    <a:pt x="2360295" y="468630"/>
                    <a:pt x="2360295" y="524827"/>
                  </a:cubicBezTo>
                  <a:cubicBezTo>
                    <a:pt x="2358390" y="581977"/>
                    <a:pt x="2347913" y="626745"/>
                    <a:pt x="2324100" y="656273"/>
                  </a:cubicBezTo>
                  <a:moveTo>
                    <a:pt x="2763203" y="481012"/>
                  </a:moveTo>
                  <a:cubicBezTo>
                    <a:pt x="2724150" y="464820"/>
                    <a:pt x="2699385" y="452437"/>
                    <a:pt x="2687955" y="441960"/>
                  </a:cubicBezTo>
                  <a:cubicBezTo>
                    <a:pt x="2678430" y="432435"/>
                    <a:pt x="2673667" y="419100"/>
                    <a:pt x="2673667" y="401955"/>
                  </a:cubicBezTo>
                  <a:cubicBezTo>
                    <a:pt x="2673667" y="387668"/>
                    <a:pt x="2679383" y="373380"/>
                    <a:pt x="2693670" y="363855"/>
                  </a:cubicBezTo>
                  <a:cubicBezTo>
                    <a:pt x="2707958" y="354330"/>
                    <a:pt x="2724150" y="349568"/>
                    <a:pt x="2747963" y="349568"/>
                  </a:cubicBezTo>
                  <a:cubicBezTo>
                    <a:pt x="2768917" y="349568"/>
                    <a:pt x="2790825" y="353378"/>
                    <a:pt x="2811780" y="359093"/>
                  </a:cubicBezTo>
                  <a:cubicBezTo>
                    <a:pt x="2832735" y="364808"/>
                    <a:pt x="2851785" y="373380"/>
                    <a:pt x="2867025" y="384810"/>
                  </a:cubicBezTo>
                  <a:lnTo>
                    <a:pt x="2871788" y="388620"/>
                  </a:lnTo>
                  <a:lnTo>
                    <a:pt x="2871788" y="272415"/>
                  </a:lnTo>
                  <a:lnTo>
                    <a:pt x="2868930" y="271462"/>
                  </a:lnTo>
                  <a:cubicBezTo>
                    <a:pt x="2854642" y="265748"/>
                    <a:pt x="2835592" y="260033"/>
                    <a:pt x="2812733" y="255270"/>
                  </a:cubicBezTo>
                  <a:cubicBezTo>
                    <a:pt x="2789873" y="251460"/>
                    <a:pt x="2768917" y="249555"/>
                    <a:pt x="2751773" y="249555"/>
                  </a:cubicBezTo>
                  <a:cubicBezTo>
                    <a:pt x="2692717" y="249555"/>
                    <a:pt x="2644140" y="263843"/>
                    <a:pt x="2606040" y="295275"/>
                  </a:cubicBezTo>
                  <a:cubicBezTo>
                    <a:pt x="2567940" y="324803"/>
                    <a:pt x="2549842" y="364808"/>
                    <a:pt x="2549842" y="411480"/>
                  </a:cubicBezTo>
                  <a:cubicBezTo>
                    <a:pt x="2549842" y="436245"/>
                    <a:pt x="2553653" y="458152"/>
                    <a:pt x="2562225" y="476250"/>
                  </a:cubicBezTo>
                  <a:cubicBezTo>
                    <a:pt x="2570798" y="494348"/>
                    <a:pt x="2583180" y="511493"/>
                    <a:pt x="2600325" y="525780"/>
                  </a:cubicBezTo>
                  <a:cubicBezTo>
                    <a:pt x="2617470" y="539115"/>
                    <a:pt x="2642235" y="554355"/>
                    <a:pt x="2676525" y="568643"/>
                  </a:cubicBezTo>
                  <a:cubicBezTo>
                    <a:pt x="2705100" y="581025"/>
                    <a:pt x="2727008" y="590550"/>
                    <a:pt x="2740342" y="598170"/>
                  </a:cubicBezTo>
                  <a:cubicBezTo>
                    <a:pt x="2753678" y="605790"/>
                    <a:pt x="2762250" y="614363"/>
                    <a:pt x="2768917" y="621030"/>
                  </a:cubicBezTo>
                  <a:cubicBezTo>
                    <a:pt x="2773680" y="628650"/>
                    <a:pt x="2776538" y="638175"/>
                    <a:pt x="2776538" y="650558"/>
                  </a:cubicBezTo>
                  <a:cubicBezTo>
                    <a:pt x="2776538" y="685800"/>
                    <a:pt x="2749867" y="702945"/>
                    <a:pt x="2695575" y="702945"/>
                  </a:cubicBezTo>
                  <a:cubicBezTo>
                    <a:pt x="2674620" y="702945"/>
                    <a:pt x="2652713" y="699135"/>
                    <a:pt x="2626995" y="690563"/>
                  </a:cubicBezTo>
                  <a:cubicBezTo>
                    <a:pt x="2601278" y="681990"/>
                    <a:pt x="2577465" y="669608"/>
                    <a:pt x="2557463" y="655320"/>
                  </a:cubicBezTo>
                  <a:lnTo>
                    <a:pt x="2552700" y="651510"/>
                  </a:lnTo>
                  <a:lnTo>
                    <a:pt x="2552700" y="772477"/>
                  </a:lnTo>
                  <a:lnTo>
                    <a:pt x="2555558" y="773430"/>
                  </a:lnTo>
                  <a:cubicBezTo>
                    <a:pt x="2573655" y="782002"/>
                    <a:pt x="2595563" y="787718"/>
                    <a:pt x="2622233" y="794385"/>
                  </a:cubicBezTo>
                  <a:cubicBezTo>
                    <a:pt x="2648903" y="799148"/>
                    <a:pt x="2672715" y="802958"/>
                    <a:pt x="2693670" y="802958"/>
                  </a:cubicBezTo>
                  <a:cubicBezTo>
                    <a:pt x="2757488" y="802958"/>
                    <a:pt x="2809875" y="788670"/>
                    <a:pt x="2847023" y="757238"/>
                  </a:cubicBezTo>
                  <a:cubicBezTo>
                    <a:pt x="2885123" y="726758"/>
                    <a:pt x="2905125" y="687705"/>
                    <a:pt x="2905125" y="637223"/>
                  </a:cubicBezTo>
                  <a:cubicBezTo>
                    <a:pt x="2905125" y="601980"/>
                    <a:pt x="2895600" y="570548"/>
                    <a:pt x="2874645" y="546735"/>
                  </a:cubicBezTo>
                  <a:cubicBezTo>
                    <a:pt x="2847023" y="523875"/>
                    <a:pt x="2812733" y="500062"/>
                    <a:pt x="2763203" y="481012"/>
                  </a:cubicBezTo>
                  <a:moveTo>
                    <a:pt x="3231833" y="250508"/>
                  </a:moveTo>
                  <a:cubicBezTo>
                    <a:pt x="3145155" y="250508"/>
                    <a:pt x="3075623" y="276225"/>
                    <a:pt x="3027045" y="326708"/>
                  </a:cubicBezTo>
                  <a:cubicBezTo>
                    <a:pt x="2978467" y="377190"/>
                    <a:pt x="2953703" y="446723"/>
                    <a:pt x="2953703" y="534352"/>
                  </a:cubicBezTo>
                  <a:cubicBezTo>
                    <a:pt x="2953703" y="616268"/>
                    <a:pt x="2978467" y="682943"/>
                    <a:pt x="3026092" y="731520"/>
                  </a:cubicBezTo>
                  <a:cubicBezTo>
                    <a:pt x="3073717" y="779145"/>
                    <a:pt x="3138488" y="803910"/>
                    <a:pt x="3219450" y="803910"/>
                  </a:cubicBezTo>
                  <a:cubicBezTo>
                    <a:pt x="3304223" y="803910"/>
                    <a:pt x="3371850" y="778193"/>
                    <a:pt x="3420428" y="726758"/>
                  </a:cubicBezTo>
                  <a:cubicBezTo>
                    <a:pt x="3469958" y="675323"/>
                    <a:pt x="3493770" y="606743"/>
                    <a:pt x="3493770" y="521970"/>
                  </a:cubicBezTo>
                  <a:cubicBezTo>
                    <a:pt x="3493770" y="438150"/>
                    <a:pt x="3470910" y="371475"/>
                    <a:pt x="3424237" y="322898"/>
                  </a:cubicBezTo>
                  <a:cubicBezTo>
                    <a:pt x="3379470" y="274320"/>
                    <a:pt x="3313748" y="250508"/>
                    <a:pt x="3231833" y="250508"/>
                  </a:cubicBezTo>
                  <a:moveTo>
                    <a:pt x="3329940" y="656273"/>
                  </a:moveTo>
                  <a:cubicBezTo>
                    <a:pt x="3307080" y="685800"/>
                    <a:pt x="3270885" y="700088"/>
                    <a:pt x="3226117" y="700088"/>
                  </a:cubicBezTo>
                  <a:cubicBezTo>
                    <a:pt x="3180398" y="700088"/>
                    <a:pt x="3145155" y="685800"/>
                    <a:pt x="3119438" y="654368"/>
                  </a:cubicBezTo>
                  <a:cubicBezTo>
                    <a:pt x="3093720" y="624840"/>
                    <a:pt x="3081338" y="581977"/>
                    <a:pt x="3081338" y="527685"/>
                  </a:cubicBezTo>
                  <a:cubicBezTo>
                    <a:pt x="3081338" y="471487"/>
                    <a:pt x="3094673" y="428625"/>
                    <a:pt x="3119438" y="398145"/>
                  </a:cubicBezTo>
                  <a:cubicBezTo>
                    <a:pt x="3145155" y="367665"/>
                    <a:pt x="3180398" y="352425"/>
                    <a:pt x="3225165" y="352425"/>
                  </a:cubicBezTo>
                  <a:cubicBezTo>
                    <a:pt x="3268028" y="352425"/>
                    <a:pt x="3303270" y="366712"/>
                    <a:pt x="3328035" y="396240"/>
                  </a:cubicBezTo>
                  <a:cubicBezTo>
                    <a:pt x="3352800" y="425768"/>
                    <a:pt x="3366135" y="468630"/>
                    <a:pt x="3366135" y="524827"/>
                  </a:cubicBezTo>
                  <a:cubicBezTo>
                    <a:pt x="3366135" y="581977"/>
                    <a:pt x="3353753" y="626745"/>
                    <a:pt x="3329940" y="656273"/>
                  </a:cubicBezTo>
                  <a:moveTo>
                    <a:pt x="4155758" y="363855"/>
                  </a:moveTo>
                  <a:lnTo>
                    <a:pt x="4155758" y="261937"/>
                  </a:lnTo>
                  <a:lnTo>
                    <a:pt x="4030980" y="261937"/>
                  </a:lnTo>
                  <a:lnTo>
                    <a:pt x="4030980" y="105728"/>
                  </a:lnTo>
                  <a:lnTo>
                    <a:pt x="4027170" y="106680"/>
                  </a:lnTo>
                  <a:lnTo>
                    <a:pt x="3909060" y="141923"/>
                  </a:lnTo>
                  <a:lnTo>
                    <a:pt x="3906203" y="142875"/>
                  </a:lnTo>
                  <a:lnTo>
                    <a:pt x="3906203" y="261937"/>
                  </a:lnTo>
                  <a:lnTo>
                    <a:pt x="3719512" y="261937"/>
                  </a:lnTo>
                  <a:lnTo>
                    <a:pt x="3719512" y="195262"/>
                  </a:lnTo>
                  <a:cubicBezTo>
                    <a:pt x="3719512" y="164783"/>
                    <a:pt x="3727133" y="140970"/>
                    <a:pt x="3740467" y="125730"/>
                  </a:cubicBezTo>
                  <a:cubicBezTo>
                    <a:pt x="3753803" y="110490"/>
                    <a:pt x="3773805" y="102870"/>
                    <a:pt x="3798570" y="102870"/>
                  </a:cubicBezTo>
                  <a:cubicBezTo>
                    <a:pt x="3815715" y="102870"/>
                    <a:pt x="3833812" y="106680"/>
                    <a:pt x="3853815" y="115253"/>
                  </a:cubicBezTo>
                  <a:lnTo>
                    <a:pt x="3858578" y="118110"/>
                  </a:lnTo>
                  <a:lnTo>
                    <a:pt x="3858578" y="10478"/>
                  </a:lnTo>
                  <a:lnTo>
                    <a:pt x="3855720" y="9525"/>
                  </a:lnTo>
                  <a:cubicBezTo>
                    <a:pt x="3838575" y="3810"/>
                    <a:pt x="3815715" y="0"/>
                    <a:pt x="3786187" y="0"/>
                  </a:cubicBezTo>
                  <a:cubicBezTo>
                    <a:pt x="3749040" y="0"/>
                    <a:pt x="3716655" y="8572"/>
                    <a:pt x="3687128" y="22860"/>
                  </a:cubicBezTo>
                  <a:cubicBezTo>
                    <a:pt x="3657600" y="39053"/>
                    <a:pt x="3635692" y="60960"/>
                    <a:pt x="3619500" y="90488"/>
                  </a:cubicBezTo>
                  <a:cubicBezTo>
                    <a:pt x="3603308" y="119062"/>
                    <a:pt x="3594735" y="151448"/>
                    <a:pt x="3594735" y="188595"/>
                  </a:cubicBezTo>
                  <a:lnTo>
                    <a:pt x="3594735" y="261937"/>
                  </a:lnTo>
                  <a:lnTo>
                    <a:pt x="3508058" y="261937"/>
                  </a:lnTo>
                  <a:lnTo>
                    <a:pt x="3508058" y="362903"/>
                  </a:lnTo>
                  <a:lnTo>
                    <a:pt x="3594735" y="362903"/>
                  </a:lnTo>
                  <a:lnTo>
                    <a:pt x="3594735" y="789623"/>
                  </a:lnTo>
                  <a:lnTo>
                    <a:pt x="3719512" y="789623"/>
                  </a:lnTo>
                  <a:lnTo>
                    <a:pt x="3719512" y="363855"/>
                  </a:lnTo>
                  <a:lnTo>
                    <a:pt x="3906203" y="363855"/>
                  </a:lnTo>
                  <a:lnTo>
                    <a:pt x="3906203" y="635318"/>
                  </a:lnTo>
                  <a:cubicBezTo>
                    <a:pt x="3906203" y="746760"/>
                    <a:pt x="3958590" y="802958"/>
                    <a:pt x="4063365" y="802958"/>
                  </a:cubicBezTo>
                  <a:cubicBezTo>
                    <a:pt x="4080510" y="802958"/>
                    <a:pt x="4098608" y="800100"/>
                    <a:pt x="4115753" y="797243"/>
                  </a:cubicBezTo>
                  <a:cubicBezTo>
                    <a:pt x="4133850" y="793433"/>
                    <a:pt x="4147185" y="788670"/>
                    <a:pt x="4154805" y="784860"/>
                  </a:cubicBezTo>
                  <a:lnTo>
                    <a:pt x="4155758" y="783908"/>
                  </a:lnTo>
                  <a:lnTo>
                    <a:pt x="4155758" y="681990"/>
                  </a:lnTo>
                  <a:lnTo>
                    <a:pt x="4150995" y="685800"/>
                  </a:lnTo>
                  <a:cubicBezTo>
                    <a:pt x="4143375" y="690563"/>
                    <a:pt x="4136708" y="694373"/>
                    <a:pt x="4125278" y="697230"/>
                  </a:cubicBezTo>
                  <a:cubicBezTo>
                    <a:pt x="4115753" y="700088"/>
                    <a:pt x="4107180" y="701040"/>
                    <a:pt x="4100512" y="701040"/>
                  </a:cubicBezTo>
                  <a:cubicBezTo>
                    <a:pt x="4075748" y="701040"/>
                    <a:pt x="4058603" y="695325"/>
                    <a:pt x="4046220" y="681038"/>
                  </a:cubicBezTo>
                  <a:cubicBezTo>
                    <a:pt x="4034790" y="667702"/>
                    <a:pt x="4029075" y="645795"/>
                    <a:pt x="4029075" y="613410"/>
                  </a:cubicBezTo>
                  <a:lnTo>
                    <a:pt x="4029075" y="363855"/>
                  </a:lnTo>
                  <a:lnTo>
                    <a:pt x="4155758" y="36385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9168AD1-DA5A-4F02-94CF-900D978C8843}"/>
                </a:ext>
              </a:extLst>
            </p:cNvPr>
            <p:cNvSpPr/>
            <p:nvPr/>
          </p:nvSpPr>
          <p:spPr>
            <a:xfrm>
              <a:off x="7353301" y="-1897063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F25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DB99652-FA2A-4F27-B178-B1097BBF86C0}"/>
                </a:ext>
              </a:extLst>
            </p:cNvPr>
            <p:cNvSpPr/>
            <p:nvPr/>
          </p:nvSpPr>
          <p:spPr>
            <a:xfrm>
              <a:off x="7998143" y="-1897063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7FB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E9F5BC5-4146-416D-8FD0-3887606F5DBA}"/>
                </a:ext>
              </a:extLst>
            </p:cNvPr>
            <p:cNvSpPr/>
            <p:nvPr/>
          </p:nvSpPr>
          <p:spPr>
            <a:xfrm>
              <a:off x="7353301" y="-1252221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00A4E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1E88531-CD36-4398-B789-1F3C19138CCF}"/>
                </a:ext>
              </a:extLst>
            </p:cNvPr>
            <p:cNvSpPr/>
            <p:nvPr/>
          </p:nvSpPr>
          <p:spPr>
            <a:xfrm>
              <a:off x="7998143" y="-1252221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FFB9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51399140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7C5EDF-361A-4236-B112-44913FF70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69" y="2918699"/>
            <a:ext cx="11081177" cy="1020602"/>
          </a:xfrm>
        </p:spPr>
        <p:txBody>
          <a:bodyPr anchor="ctr"/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6322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>
          <a:xfrm>
            <a:off x="563369" y="473236"/>
            <a:ext cx="11081177" cy="1020602"/>
          </a:xfrm>
        </p:spPr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63369" y="1506067"/>
            <a:ext cx="11081177" cy="2396047"/>
          </a:xfrm>
          <a:prstGeom prst="rect">
            <a:avLst/>
          </a:prstGeom>
        </p:spPr>
        <p:txBody>
          <a:bodyPr/>
          <a:lstStyle>
            <a:lvl1pPr marL="284078" indent="-284078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58840" indent="-274764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2918" indent="-284078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6455" indent="-223537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89992" indent="-223537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238878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18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458976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B6CE95-7702-4611-896A-27BFB4AA4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42868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9784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9784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C6B9E508-E424-C5B2-1415-EF47F2EDB1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26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32">
          <p15:clr>
            <a:srgbClr val="5ACBF0"/>
          </p15:clr>
        </p15:guide>
        <p15:guide id="2" orient="horz" pos="2520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81100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5" y="1845277"/>
            <a:ext cx="7454644" cy="1473396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4"/>
              </a:spcAft>
              <a:defRPr sz="2549" spc="-49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4071864E-755E-AD40-A80D-10E454980F16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4170" y="6451197"/>
            <a:ext cx="4482124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bg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B628D8A-49D7-CED4-8F48-3DEA70CC71DC}"/>
              </a:ext>
            </a:extLst>
          </p:cNvPr>
          <p:cNvGrpSpPr/>
          <p:nvPr userDrawn="1"/>
        </p:nvGrpSpPr>
        <p:grpSpPr>
          <a:xfrm>
            <a:off x="454170" y="436938"/>
            <a:ext cx="1554197" cy="330567"/>
            <a:chOff x="7353301" y="-1897063"/>
            <a:chExt cx="5749290" cy="1225867"/>
          </a:xfrm>
        </p:grpSpPr>
        <p:sp>
          <p:nvSpPr>
            <p:cNvPr id="18" name="Freeform: Shape 9">
              <a:extLst>
                <a:ext uri="{FF2B5EF4-FFF2-40B4-BE49-F238E27FC236}">
                  <a16:creationId xmlns:a16="http://schemas.microsoft.com/office/drawing/2014/main" id="{765D9938-B5F1-0972-0054-E24158F13B9A}"/>
                </a:ext>
              </a:extLst>
            </p:cNvPr>
            <p:cNvSpPr/>
            <p:nvPr/>
          </p:nvSpPr>
          <p:spPr>
            <a:xfrm>
              <a:off x="8949691" y="-1705610"/>
              <a:ext cx="4152900" cy="800100"/>
            </a:xfrm>
            <a:custGeom>
              <a:avLst/>
              <a:gdLst>
                <a:gd name="connsiteX0" fmla="*/ 434340 w 4152900"/>
                <a:gd name="connsiteY0" fmla="*/ 516255 h 800100"/>
                <a:gd name="connsiteX1" fmla="*/ 400050 w 4152900"/>
                <a:gd name="connsiteY1" fmla="*/ 613410 h 800100"/>
                <a:gd name="connsiteX2" fmla="*/ 397192 w 4152900"/>
                <a:gd name="connsiteY2" fmla="*/ 613410 h 800100"/>
                <a:gd name="connsiteX3" fmla="*/ 363855 w 4152900"/>
                <a:gd name="connsiteY3" fmla="*/ 518160 h 800100"/>
                <a:gd name="connsiteX4" fmla="*/ 180022 w 4152900"/>
                <a:gd name="connsiteY4" fmla="*/ 56197 h 800100"/>
                <a:gd name="connsiteX5" fmla="*/ 0 w 4152900"/>
                <a:gd name="connsiteY5" fmla="*/ 56197 h 800100"/>
                <a:gd name="connsiteX6" fmla="*/ 0 w 4152900"/>
                <a:gd name="connsiteY6" fmla="*/ 792480 h 800100"/>
                <a:gd name="connsiteX7" fmla="*/ 119063 w 4152900"/>
                <a:gd name="connsiteY7" fmla="*/ 792480 h 800100"/>
                <a:gd name="connsiteX8" fmla="*/ 119063 w 4152900"/>
                <a:gd name="connsiteY8" fmla="*/ 338137 h 800100"/>
                <a:gd name="connsiteX9" fmla="*/ 118110 w 4152900"/>
                <a:gd name="connsiteY9" fmla="*/ 237173 h 800100"/>
                <a:gd name="connsiteX10" fmla="*/ 114300 w 4152900"/>
                <a:gd name="connsiteY10" fmla="*/ 190500 h 800100"/>
                <a:gd name="connsiteX11" fmla="*/ 117157 w 4152900"/>
                <a:gd name="connsiteY11" fmla="*/ 190500 h 800100"/>
                <a:gd name="connsiteX12" fmla="*/ 134302 w 4152900"/>
                <a:gd name="connsiteY12" fmla="*/ 253365 h 800100"/>
                <a:gd name="connsiteX13" fmla="*/ 355282 w 4152900"/>
                <a:gd name="connsiteY13" fmla="*/ 790575 h 800100"/>
                <a:gd name="connsiteX14" fmla="*/ 439102 w 4152900"/>
                <a:gd name="connsiteY14" fmla="*/ 790575 h 800100"/>
                <a:gd name="connsiteX15" fmla="*/ 658177 w 4152900"/>
                <a:gd name="connsiteY15" fmla="*/ 248603 h 800100"/>
                <a:gd name="connsiteX16" fmla="*/ 672465 w 4152900"/>
                <a:gd name="connsiteY16" fmla="*/ 190500 h 800100"/>
                <a:gd name="connsiteX17" fmla="*/ 675322 w 4152900"/>
                <a:gd name="connsiteY17" fmla="*/ 190500 h 800100"/>
                <a:gd name="connsiteX18" fmla="*/ 669607 w 4152900"/>
                <a:gd name="connsiteY18" fmla="*/ 322898 h 800100"/>
                <a:gd name="connsiteX19" fmla="*/ 669607 w 4152900"/>
                <a:gd name="connsiteY19" fmla="*/ 789623 h 800100"/>
                <a:gd name="connsiteX20" fmla="*/ 796290 w 4152900"/>
                <a:gd name="connsiteY20" fmla="*/ 789623 h 800100"/>
                <a:gd name="connsiteX21" fmla="*/ 796290 w 4152900"/>
                <a:gd name="connsiteY21" fmla="*/ 54292 h 800100"/>
                <a:gd name="connsiteX22" fmla="*/ 622935 w 4152900"/>
                <a:gd name="connsiteY22" fmla="*/ 54292 h 800100"/>
                <a:gd name="connsiteX23" fmla="*/ 434340 w 4152900"/>
                <a:gd name="connsiteY23" fmla="*/ 516255 h 800100"/>
                <a:gd name="connsiteX24" fmla="*/ 916305 w 4152900"/>
                <a:gd name="connsiteY24" fmla="*/ 261937 h 800100"/>
                <a:gd name="connsiteX25" fmla="*/ 1040130 w 4152900"/>
                <a:gd name="connsiteY25" fmla="*/ 261937 h 800100"/>
                <a:gd name="connsiteX26" fmla="*/ 1040130 w 4152900"/>
                <a:gd name="connsiteY26" fmla="*/ 789623 h 800100"/>
                <a:gd name="connsiteX27" fmla="*/ 916305 w 4152900"/>
                <a:gd name="connsiteY27" fmla="*/ 789623 h 800100"/>
                <a:gd name="connsiteX28" fmla="*/ 979170 w 4152900"/>
                <a:gd name="connsiteY28" fmla="*/ 39053 h 800100"/>
                <a:gd name="connsiteX29" fmla="*/ 926782 w 4152900"/>
                <a:gd name="connsiteY29" fmla="*/ 60007 h 800100"/>
                <a:gd name="connsiteX30" fmla="*/ 904875 w 4152900"/>
                <a:gd name="connsiteY30" fmla="*/ 111442 h 800100"/>
                <a:gd name="connsiteX31" fmla="*/ 926782 w 4152900"/>
                <a:gd name="connsiteY31" fmla="*/ 161925 h 800100"/>
                <a:gd name="connsiteX32" fmla="*/ 979170 w 4152900"/>
                <a:gd name="connsiteY32" fmla="*/ 181928 h 800100"/>
                <a:gd name="connsiteX33" fmla="*/ 1031557 w 4152900"/>
                <a:gd name="connsiteY33" fmla="*/ 161925 h 800100"/>
                <a:gd name="connsiteX34" fmla="*/ 1053465 w 4152900"/>
                <a:gd name="connsiteY34" fmla="*/ 111442 h 800100"/>
                <a:gd name="connsiteX35" fmla="*/ 1031557 w 4152900"/>
                <a:gd name="connsiteY35" fmla="*/ 60007 h 800100"/>
                <a:gd name="connsiteX36" fmla="*/ 979170 w 4152900"/>
                <a:gd name="connsiteY36" fmla="*/ 39053 h 800100"/>
                <a:gd name="connsiteX37" fmla="*/ 1479232 w 4152900"/>
                <a:gd name="connsiteY37" fmla="*/ 257175 h 800100"/>
                <a:gd name="connsiteX38" fmla="*/ 1409700 w 4152900"/>
                <a:gd name="connsiteY38" fmla="*/ 249555 h 800100"/>
                <a:gd name="connsiteX39" fmla="*/ 1259205 w 4152900"/>
                <a:gd name="connsiteY39" fmla="*/ 286703 h 800100"/>
                <a:gd name="connsiteX40" fmla="*/ 1160145 w 4152900"/>
                <a:gd name="connsiteY40" fmla="*/ 388620 h 800100"/>
                <a:gd name="connsiteX41" fmla="*/ 1125855 w 4152900"/>
                <a:gd name="connsiteY41" fmla="*/ 541020 h 800100"/>
                <a:gd name="connsiteX42" fmla="*/ 1159192 w 4152900"/>
                <a:gd name="connsiteY42" fmla="*/ 677227 h 800100"/>
                <a:gd name="connsiteX43" fmla="*/ 1252538 w 4152900"/>
                <a:gd name="connsiteY43" fmla="*/ 771525 h 800100"/>
                <a:gd name="connsiteX44" fmla="*/ 1388745 w 4152900"/>
                <a:gd name="connsiteY44" fmla="*/ 804863 h 800100"/>
                <a:gd name="connsiteX45" fmla="*/ 1538288 w 4152900"/>
                <a:gd name="connsiteY45" fmla="*/ 769620 h 800100"/>
                <a:gd name="connsiteX46" fmla="*/ 1539240 w 4152900"/>
                <a:gd name="connsiteY46" fmla="*/ 768668 h 800100"/>
                <a:gd name="connsiteX47" fmla="*/ 1539240 w 4152900"/>
                <a:gd name="connsiteY47" fmla="*/ 654368 h 800100"/>
                <a:gd name="connsiteX48" fmla="*/ 1534478 w 4152900"/>
                <a:gd name="connsiteY48" fmla="*/ 658177 h 800100"/>
                <a:gd name="connsiteX49" fmla="*/ 1474470 w 4152900"/>
                <a:gd name="connsiteY49" fmla="*/ 689610 h 800100"/>
                <a:gd name="connsiteX50" fmla="*/ 1415415 w 4152900"/>
                <a:gd name="connsiteY50" fmla="*/ 701040 h 800100"/>
                <a:gd name="connsiteX51" fmla="*/ 1299210 w 4152900"/>
                <a:gd name="connsiteY51" fmla="*/ 655320 h 800100"/>
                <a:gd name="connsiteX52" fmla="*/ 1256348 w 4152900"/>
                <a:gd name="connsiteY52" fmla="*/ 530543 h 800100"/>
                <a:gd name="connsiteX53" fmla="*/ 1300163 w 4152900"/>
                <a:gd name="connsiteY53" fmla="*/ 401955 h 800100"/>
                <a:gd name="connsiteX54" fmla="*/ 1416367 w 4152900"/>
                <a:gd name="connsiteY54" fmla="*/ 354330 h 800100"/>
                <a:gd name="connsiteX55" fmla="*/ 1534478 w 4152900"/>
                <a:gd name="connsiteY55" fmla="*/ 394335 h 800100"/>
                <a:gd name="connsiteX56" fmla="*/ 1539240 w 4152900"/>
                <a:gd name="connsiteY56" fmla="*/ 398145 h 800100"/>
                <a:gd name="connsiteX57" fmla="*/ 1539240 w 4152900"/>
                <a:gd name="connsiteY57" fmla="*/ 277178 h 800100"/>
                <a:gd name="connsiteX58" fmla="*/ 1538288 w 4152900"/>
                <a:gd name="connsiteY58" fmla="*/ 276225 h 800100"/>
                <a:gd name="connsiteX59" fmla="*/ 1479232 w 4152900"/>
                <a:gd name="connsiteY59" fmla="*/ 257175 h 800100"/>
                <a:gd name="connsiteX60" fmla="*/ 1887855 w 4152900"/>
                <a:gd name="connsiteY60" fmla="*/ 253365 h 800100"/>
                <a:gd name="connsiteX61" fmla="*/ 1804035 w 4152900"/>
                <a:gd name="connsiteY61" fmla="*/ 282893 h 800100"/>
                <a:gd name="connsiteX62" fmla="*/ 1756410 w 4152900"/>
                <a:gd name="connsiteY62" fmla="*/ 354330 h 800100"/>
                <a:gd name="connsiteX63" fmla="*/ 1755457 w 4152900"/>
                <a:gd name="connsiteY63" fmla="*/ 354330 h 800100"/>
                <a:gd name="connsiteX64" fmla="*/ 1755457 w 4152900"/>
                <a:gd name="connsiteY64" fmla="*/ 261937 h 800100"/>
                <a:gd name="connsiteX65" fmla="*/ 1631632 w 4152900"/>
                <a:gd name="connsiteY65" fmla="*/ 261937 h 800100"/>
                <a:gd name="connsiteX66" fmla="*/ 1631632 w 4152900"/>
                <a:gd name="connsiteY66" fmla="*/ 789623 h 800100"/>
                <a:gd name="connsiteX67" fmla="*/ 1755457 w 4152900"/>
                <a:gd name="connsiteY67" fmla="*/ 789623 h 800100"/>
                <a:gd name="connsiteX68" fmla="*/ 1755457 w 4152900"/>
                <a:gd name="connsiteY68" fmla="*/ 520065 h 800100"/>
                <a:gd name="connsiteX69" fmla="*/ 1785938 w 4152900"/>
                <a:gd name="connsiteY69" fmla="*/ 408623 h 800100"/>
                <a:gd name="connsiteX70" fmla="*/ 1865948 w 4152900"/>
                <a:gd name="connsiteY70" fmla="*/ 365760 h 800100"/>
                <a:gd name="connsiteX71" fmla="*/ 1903095 w 4152900"/>
                <a:gd name="connsiteY71" fmla="*/ 370523 h 800100"/>
                <a:gd name="connsiteX72" fmla="*/ 1932623 w 4152900"/>
                <a:gd name="connsiteY72" fmla="*/ 382905 h 800100"/>
                <a:gd name="connsiteX73" fmla="*/ 1937385 w 4152900"/>
                <a:gd name="connsiteY73" fmla="*/ 386715 h 800100"/>
                <a:gd name="connsiteX74" fmla="*/ 1937385 w 4152900"/>
                <a:gd name="connsiteY74" fmla="*/ 262890 h 800100"/>
                <a:gd name="connsiteX75" fmla="*/ 1934528 w 4152900"/>
                <a:gd name="connsiteY75" fmla="*/ 261937 h 800100"/>
                <a:gd name="connsiteX76" fmla="*/ 1887855 w 4152900"/>
                <a:gd name="connsiteY76" fmla="*/ 253365 h 800100"/>
                <a:gd name="connsiteX77" fmla="*/ 2225040 w 4152900"/>
                <a:gd name="connsiteY77" fmla="*/ 250508 h 800100"/>
                <a:gd name="connsiteX78" fmla="*/ 2020253 w 4152900"/>
                <a:gd name="connsiteY78" fmla="*/ 326708 h 800100"/>
                <a:gd name="connsiteX79" fmla="*/ 1946910 w 4152900"/>
                <a:gd name="connsiteY79" fmla="*/ 534352 h 800100"/>
                <a:gd name="connsiteX80" fmla="*/ 2019300 w 4152900"/>
                <a:gd name="connsiteY80" fmla="*/ 731520 h 800100"/>
                <a:gd name="connsiteX81" fmla="*/ 2212658 w 4152900"/>
                <a:gd name="connsiteY81" fmla="*/ 803910 h 800100"/>
                <a:gd name="connsiteX82" fmla="*/ 2413635 w 4152900"/>
                <a:gd name="connsiteY82" fmla="*/ 726758 h 800100"/>
                <a:gd name="connsiteX83" fmla="*/ 2486978 w 4152900"/>
                <a:gd name="connsiteY83" fmla="*/ 521970 h 800100"/>
                <a:gd name="connsiteX84" fmla="*/ 2417445 w 4152900"/>
                <a:gd name="connsiteY84" fmla="*/ 322898 h 800100"/>
                <a:gd name="connsiteX85" fmla="*/ 2225040 w 4152900"/>
                <a:gd name="connsiteY85" fmla="*/ 250508 h 800100"/>
                <a:gd name="connsiteX86" fmla="*/ 2324100 w 4152900"/>
                <a:gd name="connsiteY86" fmla="*/ 656273 h 800100"/>
                <a:gd name="connsiteX87" fmla="*/ 2220278 w 4152900"/>
                <a:gd name="connsiteY87" fmla="*/ 700088 h 800100"/>
                <a:gd name="connsiteX88" fmla="*/ 2113598 w 4152900"/>
                <a:gd name="connsiteY88" fmla="*/ 654368 h 800100"/>
                <a:gd name="connsiteX89" fmla="*/ 2075498 w 4152900"/>
                <a:gd name="connsiteY89" fmla="*/ 527685 h 800100"/>
                <a:gd name="connsiteX90" fmla="*/ 2113598 w 4152900"/>
                <a:gd name="connsiteY90" fmla="*/ 398145 h 800100"/>
                <a:gd name="connsiteX91" fmla="*/ 2219325 w 4152900"/>
                <a:gd name="connsiteY91" fmla="*/ 352425 h 800100"/>
                <a:gd name="connsiteX92" fmla="*/ 2322195 w 4152900"/>
                <a:gd name="connsiteY92" fmla="*/ 396240 h 800100"/>
                <a:gd name="connsiteX93" fmla="*/ 2360295 w 4152900"/>
                <a:gd name="connsiteY93" fmla="*/ 524827 h 800100"/>
                <a:gd name="connsiteX94" fmla="*/ 2324100 w 4152900"/>
                <a:gd name="connsiteY94" fmla="*/ 656273 h 800100"/>
                <a:gd name="connsiteX95" fmla="*/ 2763203 w 4152900"/>
                <a:gd name="connsiteY95" fmla="*/ 481012 h 800100"/>
                <a:gd name="connsiteX96" fmla="*/ 2687955 w 4152900"/>
                <a:gd name="connsiteY96" fmla="*/ 441960 h 800100"/>
                <a:gd name="connsiteX97" fmla="*/ 2673667 w 4152900"/>
                <a:gd name="connsiteY97" fmla="*/ 401955 h 800100"/>
                <a:gd name="connsiteX98" fmla="*/ 2693670 w 4152900"/>
                <a:gd name="connsiteY98" fmla="*/ 363855 h 800100"/>
                <a:gd name="connsiteX99" fmla="*/ 2747963 w 4152900"/>
                <a:gd name="connsiteY99" fmla="*/ 349568 h 800100"/>
                <a:gd name="connsiteX100" fmla="*/ 2811780 w 4152900"/>
                <a:gd name="connsiteY100" fmla="*/ 359093 h 800100"/>
                <a:gd name="connsiteX101" fmla="*/ 2867025 w 4152900"/>
                <a:gd name="connsiteY101" fmla="*/ 384810 h 800100"/>
                <a:gd name="connsiteX102" fmla="*/ 2871788 w 4152900"/>
                <a:gd name="connsiteY102" fmla="*/ 388620 h 800100"/>
                <a:gd name="connsiteX103" fmla="*/ 2871788 w 4152900"/>
                <a:gd name="connsiteY103" fmla="*/ 272415 h 800100"/>
                <a:gd name="connsiteX104" fmla="*/ 2868930 w 4152900"/>
                <a:gd name="connsiteY104" fmla="*/ 271462 h 800100"/>
                <a:gd name="connsiteX105" fmla="*/ 2812733 w 4152900"/>
                <a:gd name="connsiteY105" fmla="*/ 255270 h 800100"/>
                <a:gd name="connsiteX106" fmla="*/ 2751773 w 4152900"/>
                <a:gd name="connsiteY106" fmla="*/ 249555 h 800100"/>
                <a:gd name="connsiteX107" fmla="*/ 2606040 w 4152900"/>
                <a:gd name="connsiteY107" fmla="*/ 295275 h 800100"/>
                <a:gd name="connsiteX108" fmla="*/ 2549842 w 4152900"/>
                <a:gd name="connsiteY108" fmla="*/ 411480 h 800100"/>
                <a:gd name="connsiteX109" fmla="*/ 2562225 w 4152900"/>
                <a:gd name="connsiteY109" fmla="*/ 476250 h 800100"/>
                <a:gd name="connsiteX110" fmla="*/ 2600325 w 4152900"/>
                <a:gd name="connsiteY110" fmla="*/ 525780 h 800100"/>
                <a:gd name="connsiteX111" fmla="*/ 2676525 w 4152900"/>
                <a:gd name="connsiteY111" fmla="*/ 568643 h 800100"/>
                <a:gd name="connsiteX112" fmla="*/ 2740342 w 4152900"/>
                <a:gd name="connsiteY112" fmla="*/ 598170 h 800100"/>
                <a:gd name="connsiteX113" fmla="*/ 2768917 w 4152900"/>
                <a:gd name="connsiteY113" fmla="*/ 621030 h 800100"/>
                <a:gd name="connsiteX114" fmla="*/ 2776538 w 4152900"/>
                <a:gd name="connsiteY114" fmla="*/ 650558 h 800100"/>
                <a:gd name="connsiteX115" fmla="*/ 2695575 w 4152900"/>
                <a:gd name="connsiteY115" fmla="*/ 702945 h 800100"/>
                <a:gd name="connsiteX116" fmla="*/ 2626995 w 4152900"/>
                <a:gd name="connsiteY116" fmla="*/ 690563 h 800100"/>
                <a:gd name="connsiteX117" fmla="*/ 2557463 w 4152900"/>
                <a:gd name="connsiteY117" fmla="*/ 655320 h 800100"/>
                <a:gd name="connsiteX118" fmla="*/ 2552700 w 4152900"/>
                <a:gd name="connsiteY118" fmla="*/ 651510 h 800100"/>
                <a:gd name="connsiteX119" fmla="*/ 2552700 w 4152900"/>
                <a:gd name="connsiteY119" fmla="*/ 772477 h 800100"/>
                <a:gd name="connsiteX120" fmla="*/ 2555558 w 4152900"/>
                <a:gd name="connsiteY120" fmla="*/ 773430 h 800100"/>
                <a:gd name="connsiteX121" fmla="*/ 2622233 w 4152900"/>
                <a:gd name="connsiteY121" fmla="*/ 794385 h 800100"/>
                <a:gd name="connsiteX122" fmla="*/ 2693670 w 4152900"/>
                <a:gd name="connsiteY122" fmla="*/ 802958 h 800100"/>
                <a:gd name="connsiteX123" fmla="*/ 2847023 w 4152900"/>
                <a:gd name="connsiteY123" fmla="*/ 757238 h 800100"/>
                <a:gd name="connsiteX124" fmla="*/ 2905125 w 4152900"/>
                <a:gd name="connsiteY124" fmla="*/ 637223 h 800100"/>
                <a:gd name="connsiteX125" fmla="*/ 2874645 w 4152900"/>
                <a:gd name="connsiteY125" fmla="*/ 546735 h 800100"/>
                <a:gd name="connsiteX126" fmla="*/ 2763203 w 4152900"/>
                <a:gd name="connsiteY126" fmla="*/ 481012 h 800100"/>
                <a:gd name="connsiteX127" fmla="*/ 3231833 w 4152900"/>
                <a:gd name="connsiteY127" fmla="*/ 250508 h 800100"/>
                <a:gd name="connsiteX128" fmla="*/ 3027045 w 4152900"/>
                <a:gd name="connsiteY128" fmla="*/ 326708 h 800100"/>
                <a:gd name="connsiteX129" fmla="*/ 2953703 w 4152900"/>
                <a:gd name="connsiteY129" fmla="*/ 534352 h 800100"/>
                <a:gd name="connsiteX130" fmla="*/ 3026092 w 4152900"/>
                <a:gd name="connsiteY130" fmla="*/ 731520 h 800100"/>
                <a:gd name="connsiteX131" fmla="*/ 3219450 w 4152900"/>
                <a:gd name="connsiteY131" fmla="*/ 803910 h 800100"/>
                <a:gd name="connsiteX132" fmla="*/ 3420428 w 4152900"/>
                <a:gd name="connsiteY132" fmla="*/ 726758 h 800100"/>
                <a:gd name="connsiteX133" fmla="*/ 3493770 w 4152900"/>
                <a:gd name="connsiteY133" fmla="*/ 521970 h 800100"/>
                <a:gd name="connsiteX134" fmla="*/ 3424237 w 4152900"/>
                <a:gd name="connsiteY134" fmla="*/ 322898 h 800100"/>
                <a:gd name="connsiteX135" fmla="*/ 3231833 w 4152900"/>
                <a:gd name="connsiteY135" fmla="*/ 250508 h 800100"/>
                <a:gd name="connsiteX136" fmla="*/ 3329940 w 4152900"/>
                <a:gd name="connsiteY136" fmla="*/ 656273 h 800100"/>
                <a:gd name="connsiteX137" fmla="*/ 3226117 w 4152900"/>
                <a:gd name="connsiteY137" fmla="*/ 700088 h 800100"/>
                <a:gd name="connsiteX138" fmla="*/ 3119438 w 4152900"/>
                <a:gd name="connsiteY138" fmla="*/ 654368 h 800100"/>
                <a:gd name="connsiteX139" fmla="*/ 3081338 w 4152900"/>
                <a:gd name="connsiteY139" fmla="*/ 527685 h 800100"/>
                <a:gd name="connsiteX140" fmla="*/ 3119438 w 4152900"/>
                <a:gd name="connsiteY140" fmla="*/ 398145 h 800100"/>
                <a:gd name="connsiteX141" fmla="*/ 3225165 w 4152900"/>
                <a:gd name="connsiteY141" fmla="*/ 352425 h 800100"/>
                <a:gd name="connsiteX142" fmla="*/ 3328035 w 4152900"/>
                <a:gd name="connsiteY142" fmla="*/ 396240 h 800100"/>
                <a:gd name="connsiteX143" fmla="*/ 3366135 w 4152900"/>
                <a:gd name="connsiteY143" fmla="*/ 524827 h 800100"/>
                <a:gd name="connsiteX144" fmla="*/ 3329940 w 4152900"/>
                <a:gd name="connsiteY144" fmla="*/ 656273 h 800100"/>
                <a:gd name="connsiteX145" fmla="*/ 4155758 w 4152900"/>
                <a:gd name="connsiteY145" fmla="*/ 363855 h 800100"/>
                <a:gd name="connsiteX146" fmla="*/ 4155758 w 4152900"/>
                <a:gd name="connsiteY146" fmla="*/ 261937 h 800100"/>
                <a:gd name="connsiteX147" fmla="*/ 4030980 w 4152900"/>
                <a:gd name="connsiteY147" fmla="*/ 261937 h 800100"/>
                <a:gd name="connsiteX148" fmla="*/ 4030980 w 4152900"/>
                <a:gd name="connsiteY148" fmla="*/ 105728 h 800100"/>
                <a:gd name="connsiteX149" fmla="*/ 4027170 w 4152900"/>
                <a:gd name="connsiteY149" fmla="*/ 106680 h 800100"/>
                <a:gd name="connsiteX150" fmla="*/ 3909060 w 4152900"/>
                <a:gd name="connsiteY150" fmla="*/ 141923 h 800100"/>
                <a:gd name="connsiteX151" fmla="*/ 3906203 w 4152900"/>
                <a:gd name="connsiteY151" fmla="*/ 142875 h 800100"/>
                <a:gd name="connsiteX152" fmla="*/ 3906203 w 4152900"/>
                <a:gd name="connsiteY152" fmla="*/ 261937 h 800100"/>
                <a:gd name="connsiteX153" fmla="*/ 3719512 w 4152900"/>
                <a:gd name="connsiteY153" fmla="*/ 261937 h 800100"/>
                <a:gd name="connsiteX154" fmla="*/ 3719512 w 4152900"/>
                <a:gd name="connsiteY154" fmla="*/ 195262 h 800100"/>
                <a:gd name="connsiteX155" fmla="*/ 3740467 w 4152900"/>
                <a:gd name="connsiteY155" fmla="*/ 125730 h 800100"/>
                <a:gd name="connsiteX156" fmla="*/ 3798570 w 4152900"/>
                <a:gd name="connsiteY156" fmla="*/ 102870 h 800100"/>
                <a:gd name="connsiteX157" fmla="*/ 3853815 w 4152900"/>
                <a:gd name="connsiteY157" fmla="*/ 115253 h 800100"/>
                <a:gd name="connsiteX158" fmla="*/ 3858578 w 4152900"/>
                <a:gd name="connsiteY158" fmla="*/ 118110 h 800100"/>
                <a:gd name="connsiteX159" fmla="*/ 3858578 w 4152900"/>
                <a:gd name="connsiteY159" fmla="*/ 10478 h 800100"/>
                <a:gd name="connsiteX160" fmla="*/ 3855720 w 4152900"/>
                <a:gd name="connsiteY160" fmla="*/ 9525 h 800100"/>
                <a:gd name="connsiteX161" fmla="*/ 3786187 w 4152900"/>
                <a:gd name="connsiteY161" fmla="*/ 0 h 800100"/>
                <a:gd name="connsiteX162" fmla="*/ 3687128 w 4152900"/>
                <a:gd name="connsiteY162" fmla="*/ 22860 h 800100"/>
                <a:gd name="connsiteX163" fmla="*/ 3619500 w 4152900"/>
                <a:gd name="connsiteY163" fmla="*/ 90488 h 800100"/>
                <a:gd name="connsiteX164" fmla="*/ 3594735 w 4152900"/>
                <a:gd name="connsiteY164" fmla="*/ 188595 h 800100"/>
                <a:gd name="connsiteX165" fmla="*/ 3594735 w 4152900"/>
                <a:gd name="connsiteY165" fmla="*/ 261937 h 800100"/>
                <a:gd name="connsiteX166" fmla="*/ 3508058 w 4152900"/>
                <a:gd name="connsiteY166" fmla="*/ 261937 h 800100"/>
                <a:gd name="connsiteX167" fmla="*/ 3508058 w 4152900"/>
                <a:gd name="connsiteY167" fmla="*/ 362903 h 800100"/>
                <a:gd name="connsiteX168" fmla="*/ 3594735 w 4152900"/>
                <a:gd name="connsiteY168" fmla="*/ 362903 h 800100"/>
                <a:gd name="connsiteX169" fmla="*/ 3594735 w 4152900"/>
                <a:gd name="connsiteY169" fmla="*/ 789623 h 800100"/>
                <a:gd name="connsiteX170" fmla="*/ 3719512 w 4152900"/>
                <a:gd name="connsiteY170" fmla="*/ 789623 h 800100"/>
                <a:gd name="connsiteX171" fmla="*/ 3719512 w 4152900"/>
                <a:gd name="connsiteY171" fmla="*/ 363855 h 800100"/>
                <a:gd name="connsiteX172" fmla="*/ 3906203 w 4152900"/>
                <a:gd name="connsiteY172" fmla="*/ 363855 h 800100"/>
                <a:gd name="connsiteX173" fmla="*/ 3906203 w 4152900"/>
                <a:gd name="connsiteY173" fmla="*/ 635318 h 800100"/>
                <a:gd name="connsiteX174" fmla="*/ 4063365 w 4152900"/>
                <a:gd name="connsiteY174" fmla="*/ 802958 h 800100"/>
                <a:gd name="connsiteX175" fmla="*/ 4115753 w 4152900"/>
                <a:gd name="connsiteY175" fmla="*/ 797243 h 800100"/>
                <a:gd name="connsiteX176" fmla="*/ 4154805 w 4152900"/>
                <a:gd name="connsiteY176" fmla="*/ 784860 h 800100"/>
                <a:gd name="connsiteX177" fmla="*/ 4155758 w 4152900"/>
                <a:gd name="connsiteY177" fmla="*/ 783908 h 800100"/>
                <a:gd name="connsiteX178" fmla="*/ 4155758 w 4152900"/>
                <a:gd name="connsiteY178" fmla="*/ 681990 h 800100"/>
                <a:gd name="connsiteX179" fmla="*/ 4150995 w 4152900"/>
                <a:gd name="connsiteY179" fmla="*/ 685800 h 800100"/>
                <a:gd name="connsiteX180" fmla="*/ 4125278 w 4152900"/>
                <a:gd name="connsiteY180" fmla="*/ 697230 h 800100"/>
                <a:gd name="connsiteX181" fmla="*/ 4100512 w 4152900"/>
                <a:gd name="connsiteY181" fmla="*/ 701040 h 800100"/>
                <a:gd name="connsiteX182" fmla="*/ 4046220 w 4152900"/>
                <a:gd name="connsiteY182" fmla="*/ 681038 h 800100"/>
                <a:gd name="connsiteX183" fmla="*/ 4029075 w 4152900"/>
                <a:gd name="connsiteY183" fmla="*/ 613410 h 800100"/>
                <a:gd name="connsiteX184" fmla="*/ 4029075 w 4152900"/>
                <a:gd name="connsiteY184" fmla="*/ 363855 h 800100"/>
                <a:gd name="connsiteX185" fmla="*/ 4155758 w 4152900"/>
                <a:gd name="connsiteY185" fmla="*/ 363855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4152900" h="800100">
                  <a:moveTo>
                    <a:pt x="434340" y="516255"/>
                  </a:moveTo>
                  <a:lnTo>
                    <a:pt x="400050" y="613410"/>
                  </a:lnTo>
                  <a:lnTo>
                    <a:pt x="397192" y="613410"/>
                  </a:lnTo>
                  <a:cubicBezTo>
                    <a:pt x="391477" y="591502"/>
                    <a:pt x="381000" y="558165"/>
                    <a:pt x="363855" y="518160"/>
                  </a:cubicBezTo>
                  <a:lnTo>
                    <a:pt x="180022" y="56197"/>
                  </a:lnTo>
                  <a:lnTo>
                    <a:pt x="0" y="56197"/>
                  </a:lnTo>
                  <a:lnTo>
                    <a:pt x="0" y="792480"/>
                  </a:lnTo>
                  <a:lnTo>
                    <a:pt x="119063" y="792480"/>
                  </a:lnTo>
                  <a:lnTo>
                    <a:pt x="119063" y="338137"/>
                  </a:lnTo>
                  <a:cubicBezTo>
                    <a:pt x="119063" y="309562"/>
                    <a:pt x="119063" y="277178"/>
                    <a:pt x="118110" y="237173"/>
                  </a:cubicBezTo>
                  <a:cubicBezTo>
                    <a:pt x="117157" y="217170"/>
                    <a:pt x="115252" y="201930"/>
                    <a:pt x="114300" y="190500"/>
                  </a:cubicBezTo>
                  <a:lnTo>
                    <a:pt x="117157" y="190500"/>
                  </a:lnTo>
                  <a:cubicBezTo>
                    <a:pt x="122872" y="219075"/>
                    <a:pt x="129540" y="240030"/>
                    <a:pt x="134302" y="253365"/>
                  </a:cubicBezTo>
                  <a:lnTo>
                    <a:pt x="355282" y="790575"/>
                  </a:lnTo>
                  <a:lnTo>
                    <a:pt x="439102" y="790575"/>
                  </a:lnTo>
                  <a:lnTo>
                    <a:pt x="658177" y="248603"/>
                  </a:lnTo>
                  <a:cubicBezTo>
                    <a:pt x="662940" y="236220"/>
                    <a:pt x="667702" y="211455"/>
                    <a:pt x="672465" y="190500"/>
                  </a:cubicBezTo>
                  <a:lnTo>
                    <a:pt x="675322" y="190500"/>
                  </a:lnTo>
                  <a:cubicBezTo>
                    <a:pt x="672465" y="244792"/>
                    <a:pt x="670560" y="293370"/>
                    <a:pt x="669607" y="322898"/>
                  </a:cubicBezTo>
                  <a:lnTo>
                    <a:pt x="669607" y="789623"/>
                  </a:lnTo>
                  <a:lnTo>
                    <a:pt x="796290" y="789623"/>
                  </a:lnTo>
                  <a:lnTo>
                    <a:pt x="796290" y="54292"/>
                  </a:lnTo>
                  <a:lnTo>
                    <a:pt x="622935" y="54292"/>
                  </a:lnTo>
                  <a:lnTo>
                    <a:pt x="434340" y="516255"/>
                  </a:lnTo>
                  <a:close/>
                  <a:moveTo>
                    <a:pt x="916305" y="261937"/>
                  </a:moveTo>
                  <a:lnTo>
                    <a:pt x="1040130" y="261937"/>
                  </a:lnTo>
                  <a:lnTo>
                    <a:pt x="1040130" y="789623"/>
                  </a:lnTo>
                  <a:lnTo>
                    <a:pt x="916305" y="789623"/>
                  </a:lnTo>
                  <a:close/>
                  <a:moveTo>
                    <a:pt x="979170" y="39053"/>
                  </a:moveTo>
                  <a:cubicBezTo>
                    <a:pt x="958215" y="39053"/>
                    <a:pt x="941070" y="46672"/>
                    <a:pt x="926782" y="60007"/>
                  </a:cubicBezTo>
                  <a:cubicBezTo>
                    <a:pt x="912495" y="73342"/>
                    <a:pt x="904875" y="90488"/>
                    <a:pt x="904875" y="111442"/>
                  </a:cubicBezTo>
                  <a:cubicBezTo>
                    <a:pt x="904875" y="131445"/>
                    <a:pt x="912495" y="148590"/>
                    <a:pt x="926782" y="161925"/>
                  </a:cubicBezTo>
                  <a:cubicBezTo>
                    <a:pt x="941070" y="175260"/>
                    <a:pt x="958215" y="181928"/>
                    <a:pt x="979170" y="181928"/>
                  </a:cubicBezTo>
                  <a:cubicBezTo>
                    <a:pt x="1000125" y="181928"/>
                    <a:pt x="1018222" y="174308"/>
                    <a:pt x="1031557" y="161925"/>
                  </a:cubicBezTo>
                  <a:cubicBezTo>
                    <a:pt x="1045845" y="148590"/>
                    <a:pt x="1053465" y="131445"/>
                    <a:pt x="1053465" y="111442"/>
                  </a:cubicBezTo>
                  <a:cubicBezTo>
                    <a:pt x="1053465" y="91440"/>
                    <a:pt x="1045845" y="74295"/>
                    <a:pt x="1031557" y="60007"/>
                  </a:cubicBezTo>
                  <a:cubicBezTo>
                    <a:pt x="1019175" y="46672"/>
                    <a:pt x="1001078" y="39053"/>
                    <a:pt x="979170" y="39053"/>
                  </a:cubicBezTo>
                  <a:moveTo>
                    <a:pt x="1479232" y="257175"/>
                  </a:moveTo>
                  <a:cubicBezTo>
                    <a:pt x="1456373" y="252412"/>
                    <a:pt x="1432560" y="249555"/>
                    <a:pt x="1409700" y="249555"/>
                  </a:cubicBezTo>
                  <a:cubicBezTo>
                    <a:pt x="1353503" y="249555"/>
                    <a:pt x="1302067" y="261937"/>
                    <a:pt x="1259205" y="286703"/>
                  </a:cubicBezTo>
                  <a:cubicBezTo>
                    <a:pt x="1216342" y="311468"/>
                    <a:pt x="1182053" y="345758"/>
                    <a:pt x="1160145" y="388620"/>
                  </a:cubicBezTo>
                  <a:cubicBezTo>
                    <a:pt x="1137285" y="432435"/>
                    <a:pt x="1125855" y="482918"/>
                    <a:pt x="1125855" y="541020"/>
                  </a:cubicBezTo>
                  <a:cubicBezTo>
                    <a:pt x="1125855" y="591502"/>
                    <a:pt x="1137285" y="636270"/>
                    <a:pt x="1159192" y="677227"/>
                  </a:cubicBezTo>
                  <a:cubicBezTo>
                    <a:pt x="1181100" y="717233"/>
                    <a:pt x="1211580" y="749618"/>
                    <a:pt x="1252538" y="771525"/>
                  </a:cubicBezTo>
                  <a:cubicBezTo>
                    <a:pt x="1291590" y="793433"/>
                    <a:pt x="1337310" y="804863"/>
                    <a:pt x="1388745" y="804863"/>
                  </a:cubicBezTo>
                  <a:cubicBezTo>
                    <a:pt x="1447800" y="804863"/>
                    <a:pt x="1498282" y="792480"/>
                    <a:pt x="1538288" y="769620"/>
                  </a:cubicBezTo>
                  <a:lnTo>
                    <a:pt x="1539240" y="768668"/>
                  </a:lnTo>
                  <a:lnTo>
                    <a:pt x="1539240" y="654368"/>
                  </a:lnTo>
                  <a:lnTo>
                    <a:pt x="1534478" y="658177"/>
                  </a:lnTo>
                  <a:cubicBezTo>
                    <a:pt x="1516380" y="671513"/>
                    <a:pt x="1495425" y="682943"/>
                    <a:pt x="1474470" y="689610"/>
                  </a:cubicBezTo>
                  <a:cubicBezTo>
                    <a:pt x="1452563" y="697230"/>
                    <a:pt x="1432560" y="701040"/>
                    <a:pt x="1415415" y="701040"/>
                  </a:cubicBezTo>
                  <a:cubicBezTo>
                    <a:pt x="1365885" y="701040"/>
                    <a:pt x="1326832" y="686752"/>
                    <a:pt x="1299210" y="655320"/>
                  </a:cubicBezTo>
                  <a:cubicBezTo>
                    <a:pt x="1270635" y="624840"/>
                    <a:pt x="1256348" y="582930"/>
                    <a:pt x="1256348" y="530543"/>
                  </a:cubicBezTo>
                  <a:cubicBezTo>
                    <a:pt x="1256348" y="476250"/>
                    <a:pt x="1270635" y="433387"/>
                    <a:pt x="1300163" y="401955"/>
                  </a:cubicBezTo>
                  <a:cubicBezTo>
                    <a:pt x="1329690" y="370523"/>
                    <a:pt x="1368742" y="354330"/>
                    <a:pt x="1416367" y="354330"/>
                  </a:cubicBezTo>
                  <a:cubicBezTo>
                    <a:pt x="1456373" y="354330"/>
                    <a:pt x="1497330" y="367665"/>
                    <a:pt x="1534478" y="394335"/>
                  </a:cubicBezTo>
                  <a:lnTo>
                    <a:pt x="1539240" y="398145"/>
                  </a:lnTo>
                  <a:lnTo>
                    <a:pt x="1539240" y="277178"/>
                  </a:lnTo>
                  <a:lnTo>
                    <a:pt x="1538288" y="276225"/>
                  </a:lnTo>
                  <a:cubicBezTo>
                    <a:pt x="1522095" y="269558"/>
                    <a:pt x="1503998" y="261937"/>
                    <a:pt x="1479232" y="257175"/>
                  </a:cubicBezTo>
                  <a:moveTo>
                    <a:pt x="1887855" y="253365"/>
                  </a:moveTo>
                  <a:cubicBezTo>
                    <a:pt x="1857375" y="253365"/>
                    <a:pt x="1828800" y="262890"/>
                    <a:pt x="1804035" y="282893"/>
                  </a:cubicBezTo>
                  <a:cubicBezTo>
                    <a:pt x="1783080" y="300037"/>
                    <a:pt x="1768792" y="324803"/>
                    <a:pt x="1756410" y="354330"/>
                  </a:cubicBezTo>
                  <a:lnTo>
                    <a:pt x="1755457" y="354330"/>
                  </a:lnTo>
                  <a:lnTo>
                    <a:pt x="1755457" y="261937"/>
                  </a:lnTo>
                  <a:lnTo>
                    <a:pt x="1631632" y="261937"/>
                  </a:lnTo>
                  <a:lnTo>
                    <a:pt x="1631632" y="789623"/>
                  </a:lnTo>
                  <a:lnTo>
                    <a:pt x="1755457" y="789623"/>
                  </a:lnTo>
                  <a:lnTo>
                    <a:pt x="1755457" y="520065"/>
                  </a:lnTo>
                  <a:cubicBezTo>
                    <a:pt x="1755457" y="474345"/>
                    <a:pt x="1764982" y="436245"/>
                    <a:pt x="1785938" y="408623"/>
                  </a:cubicBezTo>
                  <a:cubicBezTo>
                    <a:pt x="1806892" y="380048"/>
                    <a:pt x="1833563" y="365760"/>
                    <a:pt x="1865948" y="365760"/>
                  </a:cubicBezTo>
                  <a:cubicBezTo>
                    <a:pt x="1877378" y="365760"/>
                    <a:pt x="1888807" y="368618"/>
                    <a:pt x="1903095" y="370523"/>
                  </a:cubicBezTo>
                  <a:cubicBezTo>
                    <a:pt x="1916430" y="374333"/>
                    <a:pt x="1925955" y="378143"/>
                    <a:pt x="1932623" y="382905"/>
                  </a:cubicBezTo>
                  <a:lnTo>
                    <a:pt x="1937385" y="386715"/>
                  </a:lnTo>
                  <a:lnTo>
                    <a:pt x="1937385" y="262890"/>
                  </a:lnTo>
                  <a:lnTo>
                    <a:pt x="1934528" y="261937"/>
                  </a:lnTo>
                  <a:cubicBezTo>
                    <a:pt x="1925955" y="256223"/>
                    <a:pt x="1908810" y="253365"/>
                    <a:pt x="1887855" y="253365"/>
                  </a:cubicBezTo>
                  <a:moveTo>
                    <a:pt x="2225040" y="250508"/>
                  </a:moveTo>
                  <a:cubicBezTo>
                    <a:pt x="2138363" y="250508"/>
                    <a:pt x="2068830" y="276225"/>
                    <a:pt x="2020253" y="326708"/>
                  </a:cubicBezTo>
                  <a:cubicBezTo>
                    <a:pt x="1970723" y="377190"/>
                    <a:pt x="1946910" y="446723"/>
                    <a:pt x="1946910" y="534352"/>
                  </a:cubicBezTo>
                  <a:cubicBezTo>
                    <a:pt x="1946910" y="616268"/>
                    <a:pt x="1971675" y="682943"/>
                    <a:pt x="2019300" y="731520"/>
                  </a:cubicBezTo>
                  <a:cubicBezTo>
                    <a:pt x="2066925" y="779145"/>
                    <a:pt x="2131695" y="803910"/>
                    <a:pt x="2212658" y="803910"/>
                  </a:cubicBezTo>
                  <a:cubicBezTo>
                    <a:pt x="2297430" y="803910"/>
                    <a:pt x="2365058" y="778193"/>
                    <a:pt x="2413635" y="726758"/>
                  </a:cubicBezTo>
                  <a:cubicBezTo>
                    <a:pt x="2463165" y="675323"/>
                    <a:pt x="2486978" y="606743"/>
                    <a:pt x="2486978" y="521970"/>
                  </a:cubicBezTo>
                  <a:cubicBezTo>
                    <a:pt x="2486978" y="438150"/>
                    <a:pt x="2464117" y="371475"/>
                    <a:pt x="2417445" y="322898"/>
                  </a:cubicBezTo>
                  <a:cubicBezTo>
                    <a:pt x="2372678" y="274320"/>
                    <a:pt x="2306955" y="250508"/>
                    <a:pt x="2225040" y="250508"/>
                  </a:cubicBezTo>
                  <a:moveTo>
                    <a:pt x="2324100" y="656273"/>
                  </a:moveTo>
                  <a:cubicBezTo>
                    <a:pt x="2301240" y="685800"/>
                    <a:pt x="2265045" y="700088"/>
                    <a:pt x="2220278" y="700088"/>
                  </a:cubicBezTo>
                  <a:cubicBezTo>
                    <a:pt x="2175510" y="700088"/>
                    <a:pt x="2139315" y="685800"/>
                    <a:pt x="2113598" y="654368"/>
                  </a:cubicBezTo>
                  <a:cubicBezTo>
                    <a:pt x="2087880" y="624840"/>
                    <a:pt x="2075498" y="581977"/>
                    <a:pt x="2075498" y="527685"/>
                  </a:cubicBezTo>
                  <a:cubicBezTo>
                    <a:pt x="2075498" y="471487"/>
                    <a:pt x="2088832" y="428625"/>
                    <a:pt x="2113598" y="398145"/>
                  </a:cubicBezTo>
                  <a:cubicBezTo>
                    <a:pt x="2139315" y="367665"/>
                    <a:pt x="2174558" y="352425"/>
                    <a:pt x="2219325" y="352425"/>
                  </a:cubicBezTo>
                  <a:cubicBezTo>
                    <a:pt x="2263140" y="352425"/>
                    <a:pt x="2297430" y="366712"/>
                    <a:pt x="2322195" y="396240"/>
                  </a:cubicBezTo>
                  <a:cubicBezTo>
                    <a:pt x="2346960" y="425768"/>
                    <a:pt x="2360295" y="468630"/>
                    <a:pt x="2360295" y="524827"/>
                  </a:cubicBezTo>
                  <a:cubicBezTo>
                    <a:pt x="2358390" y="581977"/>
                    <a:pt x="2347913" y="626745"/>
                    <a:pt x="2324100" y="656273"/>
                  </a:cubicBezTo>
                  <a:moveTo>
                    <a:pt x="2763203" y="481012"/>
                  </a:moveTo>
                  <a:cubicBezTo>
                    <a:pt x="2724150" y="464820"/>
                    <a:pt x="2699385" y="452437"/>
                    <a:pt x="2687955" y="441960"/>
                  </a:cubicBezTo>
                  <a:cubicBezTo>
                    <a:pt x="2678430" y="432435"/>
                    <a:pt x="2673667" y="419100"/>
                    <a:pt x="2673667" y="401955"/>
                  </a:cubicBezTo>
                  <a:cubicBezTo>
                    <a:pt x="2673667" y="387668"/>
                    <a:pt x="2679383" y="373380"/>
                    <a:pt x="2693670" y="363855"/>
                  </a:cubicBezTo>
                  <a:cubicBezTo>
                    <a:pt x="2707958" y="354330"/>
                    <a:pt x="2724150" y="349568"/>
                    <a:pt x="2747963" y="349568"/>
                  </a:cubicBezTo>
                  <a:cubicBezTo>
                    <a:pt x="2768917" y="349568"/>
                    <a:pt x="2790825" y="353378"/>
                    <a:pt x="2811780" y="359093"/>
                  </a:cubicBezTo>
                  <a:cubicBezTo>
                    <a:pt x="2832735" y="364808"/>
                    <a:pt x="2851785" y="373380"/>
                    <a:pt x="2867025" y="384810"/>
                  </a:cubicBezTo>
                  <a:lnTo>
                    <a:pt x="2871788" y="388620"/>
                  </a:lnTo>
                  <a:lnTo>
                    <a:pt x="2871788" y="272415"/>
                  </a:lnTo>
                  <a:lnTo>
                    <a:pt x="2868930" y="271462"/>
                  </a:lnTo>
                  <a:cubicBezTo>
                    <a:pt x="2854642" y="265748"/>
                    <a:pt x="2835592" y="260033"/>
                    <a:pt x="2812733" y="255270"/>
                  </a:cubicBezTo>
                  <a:cubicBezTo>
                    <a:pt x="2789873" y="251460"/>
                    <a:pt x="2768917" y="249555"/>
                    <a:pt x="2751773" y="249555"/>
                  </a:cubicBezTo>
                  <a:cubicBezTo>
                    <a:pt x="2692717" y="249555"/>
                    <a:pt x="2644140" y="263843"/>
                    <a:pt x="2606040" y="295275"/>
                  </a:cubicBezTo>
                  <a:cubicBezTo>
                    <a:pt x="2567940" y="324803"/>
                    <a:pt x="2549842" y="364808"/>
                    <a:pt x="2549842" y="411480"/>
                  </a:cubicBezTo>
                  <a:cubicBezTo>
                    <a:pt x="2549842" y="436245"/>
                    <a:pt x="2553653" y="458152"/>
                    <a:pt x="2562225" y="476250"/>
                  </a:cubicBezTo>
                  <a:cubicBezTo>
                    <a:pt x="2570798" y="494348"/>
                    <a:pt x="2583180" y="511493"/>
                    <a:pt x="2600325" y="525780"/>
                  </a:cubicBezTo>
                  <a:cubicBezTo>
                    <a:pt x="2617470" y="539115"/>
                    <a:pt x="2642235" y="554355"/>
                    <a:pt x="2676525" y="568643"/>
                  </a:cubicBezTo>
                  <a:cubicBezTo>
                    <a:pt x="2705100" y="581025"/>
                    <a:pt x="2727008" y="590550"/>
                    <a:pt x="2740342" y="598170"/>
                  </a:cubicBezTo>
                  <a:cubicBezTo>
                    <a:pt x="2753678" y="605790"/>
                    <a:pt x="2762250" y="614363"/>
                    <a:pt x="2768917" y="621030"/>
                  </a:cubicBezTo>
                  <a:cubicBezTo>
                    <a:pt x="2773680" y="628650"/>
                    <a:pt x="2776538" y="638175"/>
                    <a:pt x="2776538" y="650558"/>
                  </a:cubicBezTo>
                  <a:cubicBezTo>
                    <a:pt x="2776538" y="685800"/>
                    <a:pt x="2749867" y="702945"/>
                    <a:pt x="2695575" y="702945"/>
                  </a:cubicBezTo>
                  <a:cubicBezTo>
                    <a:pt x="2674620" y="702945"/>
                    <a:pt x="2652713" y="699135"/>
                    <a:pt x="2626995" y="690563"/>
                  </a:cubicBezTo>
                  <a:cubicBezTo>
                    <a:pt x="2601278" y="681990"/>
                    <a:pt x="2577465" y="669608"/>
                    <a:pt x="2557463" y="655320"/>
                  </a:cubicBezTo>
                  <a:lnTo>
                    <a:pt x="2552700" y="651510"/>
                  </a:lnTo>
                  <a:lnTo>
                    <a:pt x="2552700" y="772477"/>
                  </a:lnTo>
                  <a:lnTo>
                    <a:pt x="2555558" y="773430"/>
                  </a:lnTo>
                  <a:cubicBezTo>
                    <a:pt x="2573655" y="782002"/>
                    <a:pt x="2595563" y="787718"/>
                    <a:pt x="2622233" y="794385"/>
                  </a:cubicBezTo>
                  <a:cubicBezTo>
                    <a:pt x="2648903" y="799148"/>
                    <a:pt x="2672715" y="802958"/>
                    <a:pt x="2693670" y="802958"/>
                  </a:cubicBezTo>
                  <a:cubicBezTo>
                    <a:pt x="2757488" y="802958"/>
                    <a:pt x="2809875" y="788670"/>
                    <a:pt x="2847023" y="757238"/>
                  </a:cubicBezTo>
                  <a:cubicBezTo>
                    <a:pt x="2885123" y="726758"/>
                    <a:pt x="2905125" y="687705"/>
                    <a:pt x="2905125" y="637223"/>
                  </a:cubicBezTo>
                  <a:cubicBezTo>
                    <a:pt x="2905125" y="601980"/>
                    <a:pt x="2895600" y="570548"/>
                    <a:pt x="2874645" y="546735"/>
                  </a:cubicBezTo>
                  <a:cubicBezTo>
                    <a:pt x="2847023" y="523875"/>
                    <a:pt x="2812733" y="500062"/>
                    <a:pt x="2763203" y="481012"/>
                  </a:cubicBezTo>
                  <a:moveTo>
                    <a:pt x="3231833" y="250508"/>
                  </a:moveTo>
                  <a:cubicBezTo>
                    <a:pt x="3145155" y="250508"/>
                    <a:pt x="3075623" y="276225"/>
                    <a:pt x="3027045" y="326708"/>
                  </a:cubicBezTo>
                  <a:cubicBezTo>
                    <a:pt x="2978467" y="377190"/>
                    <a:pt x="2953703" y="446723"/>
                    <a:pt x="2953703" y="534352"/>
                  </a:cubicBezTo>
                  <a:cubicBezTo>
                    <a:pt x="2953703" y="616268"/>
                    <a:pt x="2978467" y="682943"/>
                    <a:pt x="3026092" y="731520"/>
                  </a:cubicBezTo>
                  <a:cubicBezTo>
                    <a:pt x="3073717" y="779145"/>
                    <a:pt x="3138488" y="803910"/>
                    <a:pt x="3219450" y="803910"/>
                  </a:cubicBezTo>
                  <a:cubicBezTo>
                    <a:pt x="3304223" y="803910"/>
                    <a:pt x="3371850" y="778193"/>
                    <a:pt x="3420428" y="726758"/>
                  </a:cubicBezTo>
                  <a:cubicBezTo>
                    <a:pt x="3469958" y="675323"/>
                    <a:pt x="3493770" y="606743"/>
                    <a:pt x="3493770" y="521970"/>
                  </a:cubicBezTo>
                  <a:cubicBezTo>
                    <a:pt x="3493770" y="438150"/>
                    <a:pt x="3470910" y="371475"/>
                    <a:pt x="3424237" y="322898"/>
                  </a:cubicBezTo>
                  <a:cubicBezTo>
                    <a:pt x="3379470" y="274320"/>
                    <a:pt x="3313748" y="250508"/>
                    <a:pt x="3231833" y="250508"/>
                  </a:cubicBezTo>
                  <a:moveTo>
                    <a:pt x="3329940" y="656273"/>
                  </a:moveTo>
                  <a:cubicBezTo>
                    <a:pt x="3307080" y="685800"/>
                    <a:pt x="3270885" y="700088"/>
                    <a:pt x="3226117" y="700088"/>
                  </a:cubicBezTo>
                  <a:cubicBezTo>
                    <a:pt x="3180398" y="700088"/>
                    <a:pt x="3145155" y="685800"/>
                    <a:pt x="3119438" y="654368"/>
                  </a:cubicBezTo>
                  <a:cubicBezTo>
                    <a:pt x="3093720" y="624840"/>
                    <a:pt x="3081338" y="581977"/>
                    <a:pt x="3081338" y="527685"/>
                  </a:cubicBezTo>
                  <a:cubicBezTo>
                    <a:pt x="3081338" y="471487"/>
                    <a:pt x="3094673" y="428625"/>
                    <a:pt x="3119438" y="398145"/>
                  </a:cubicBezTo>
                  <a:cubicBezTo>
                    <a:pt x="3145155" y="367665"/>
                    <a:pt x="3180398" y="352425"/>
                    <a:pt x="3225165" y="352425"/>
                  </a:cubicBezTo>
                  <a:cubicBezTo>
                    <a:pt x="3268028" y="352425"/>
                    <a:pt x="3303270" y="366712"/>
                    <a:pt x="3328035" y="396240"/>
                  </a:cubicBezTo>
                  <a:cubicBezTo>
                    <a:pt x="3352800" y="425768"/>
                    <a:pt x="3366135" y="468630"/>
                    <a:pt x="3366135" y="524827"/>
                  </a:cubicBezTo>
                  <a:cubicBezTo>
                    <a:pt x="3366135" y="581977"/>
                    <a:pt x="3353753" y="626745"/>
                    <a:pt x="3329940" y="656273"/>
                  </a:cubicBezTo>
                  <a:moveTo>
                    <a:pt x="4155758" y="363855"/>
                  </a:moveTo>
                  <a:lnTo>
                    <a:pt x="4155758" y="261937"/>
                  </a:lnTo>
                  <a:lnTo>
                    <a:pt x="4030980" y="261937"/>
                  </a:lnTo>
                  <a:lnTo>
                    <a:pt x="4030980" y="105728"/>
                  </a:lnTo>
                  <a:lnTo>
                    <a:pt x="4027170" y="106680"/>
                  </a:lnTo>
                  <a:lnTo>
                    <a:pt x="3909060" y="141923"/>
                  </a:lnTo>
                  <a:lnTo>
                    <a:pt x="3906203" y="142875"/>
                  </a:lnTo>
                  <a:lnTo>
                    <a:pt x="3906203" y="261937"/>
                  </a:lnTo>
                  <a:lnTo>
                    <a:pt x="3719512" y="261937"/>
                  </a:lnTo>
                  <a:lnTo>
                    <a:pt x="3719512" y="195262"/>
                  </a:lnTo>
                  <a:cubicBezTo>
                    <a:pt x="3719512" y="164783"/>
                    <a:pt x="3727133" y="140970"/>
                    <a:pt x="3740467" y="125730"/>
                  </a:cubicBezTo>
                  <a:cubicBezTo>
                    <a:pt x="3753803" y="110490"/>
                    <a:pt x="3773805" y="102870"/>
                    <a:pt x="3798570" y="102870"/>
                  </a:cubicBezTo>
                  <a:cubicBezTo>
                    <a:pt x="3815715" y="102870"/>
                    <a:pt x="3833812" y="106680"/>
                    <a:pt x="3853815" y="115253"/>
                  </a:cubicBezTo>
                  <a:lnTo>
                    <a:pt x="3858578" y="118110"/>
                  </a:lnTo>
                  <a:lnTo>
                    <a:pt x="3858578" y="10478"/>
                  </a:lnTo>
                  <a:lnTo>
                    <a:pt x="3855720" y="9525"/>
                  </a:lnTo>
                  <a:cubicBezTo>
                    <a:pt x="3838575" y="3810"/>
                    <a:pt x="3815715" y="0"/>
                    <a:pt x="3786187" y="0"/>
                  </a:cubicBezTo>
                  <a:cubicBezTo>
                    <a:pt x="3749040" y="0"/>
                    <a:pt x="3716655" y="8572"/>
                    <a:pt x="3687128" y="22860"/>
                  </a:cubicBezTo>
                  <a:cubicBezTo>
                    <a:pt x="3657600" y="39053"/>
                    <a:pt x="3635692" y="60960"/>
                    <a:pt x="3619500" y="90488"/>
                  </a:cubicBezTo>
                  <a:cubicBezTo>
                    <a:pt x="3603308" y="119062"/>
                    <a:pt x="3594735" y="151448"/>
                    <a:pt x="3594735" y="188595"/>
                  </a:cubicBezTo>
                  <a:lnTo>
                    <a:pt x="3594735" y="261937"/>
                  </a:lnTo>
                  <a:lnTo>
                    <a:pt x="3508058" y="261937"/>
                  </a:lnTo>
                  <a:lnTo>
                    <a:pt x="3508058" y="362903"/>
                  </a:lnTo>
                  <a:lnTo>
                    <a:pt x="3594735" y="362903"/>
                  </a:lnTo>
                  <a:lnTo>
                    <a:pt x="3594735" y="789623"/>
                  </a:lnTo>
                  <a:lnTo>
                    <a:pt x="3719512" y="789623"/>
                  </a:lnTo>
                  <a:lnTo>
                    <a:pt x="3719512" y="363855"/>
                  </a:lnTo>
                  <a:lnTo>
                    <a:pt x="3906203" y="363855"/>
                  </a:lnTo>
                  <a:lnTo>
                    <a:pt x="3906203" y="635318"/>
                  </a:lnTo>
                  <a:cubicBezTo>
                    <a:pt x="3906203" y="746760"/>
                    <a:pt x="3958590" y="802958"/>
                    <a:pt x="4063365" y="802958"/>
                  </a:cubicBezTo>
                  <a:cubicBezTo>
                    <a:pt x="4080510" y="802958"/>
                    <a:pt x="4098608" y="800100"/>
                    <a:pt x="4115753" y="797243"/>
                  </a:cubicBezTo>
                  <a:cubicBezTo>
                    <a:pt x="4133850" y="793433"/>
                    <a:pt x="4147185" y="788670"/>
                    <a:pt x="4154805" y="784860"/>
                  </a:cubicBezTo>
                  <a:lnTo>
                    <a:pt x="4155758" y="783908"/>
                  </a:lnTo>
                  <a:lnTo>
                    <a:pt x="4155758" y="681990"/>
                  </a:lnTo>
                  <a:lnTo>
                    <a:pt x="4150995" y="685800"/>
                  </a:lnTo>
                  <a:cubicBezTo>
                    <a:pt x="4143375" y="690563"/>
                    <a:pt x="4136708" y="694373"/>
                    <a:pt x="4125278" y="697230"/>
                  </a:cubicBezTo>
                  <a:cubicBezTo>
                    <a:pt x="4115753" y="700088"/>
                    <a:pt x="4107180" y="701040"/>
                    <a:pt x="4100512" y="701040"/>
                  </a:cubicBezTo>
                  <a:cubicBezTo>
                    <a:pt x="4075748" y="701040"/>
                    <a:pt x="4058603" y="695325"/>
                    <a:pt x="4046220" y="681038"/>
                  </a:cubicBezTo>
                  <a:cubicBezTo>
                    <a:pt x="4034790" y="667702"/>
                    <a:pt x="4029075" y="645795"/>
                    <a:pt x="4029075" y="613410"/>
                  </a:cubicBezTo>
                  <a:lnTo>
                    <a:pt x="4029075" y="363855"/>
                  </a:lnTo>
                  <a:lnTo>
                    <a:pt x="4155758" y="363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9" name="Freeform: Shape 10">
              <a:extLst>
                <a:ext uri="{FF2B5EF4-FFF2-40B4-BE49-F238E27FC236}">
                  <a16:creationId xmlns:a16="http://schemas.microsoft.com/office/drawing/2014/main" id="{E1FF0B23-0F3E-1B1C-BABE-C4AE10C7794D}"/>
                </a:ext>
              </a:extLst>
            </p:cNvPr>
            <p:cNvSpPr/>
            <p:nvPr/>
          </p:nvSpPr>
          <p:spPr>
            <a:xfrm>
              <a:off x="7353301" y="-1897063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F25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0" name="Freeform: Shape 12">
              <a:extLst>
                <a:ext uri="{FF2B5EF4-FFF2-40B4-BE49-F238E27FC236}">
                  <a16:creationId xmlns:a16="http://schemas.microsoft.com/office/drawing/2014/main" id="{769780CF-793B-FE4F-A170-BA4BF6661ED9}"/>
                </a:ext>
              </a:extLst>
            </p:cNvPr>
            <p:cNvSpPr/>
            <p:nvPr/>
          </p:nvSpPr>
          <p:spPr>
            <a:xfrm>
              <a:off x="7998143" y="-1897063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7FB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1" name="Freeform: Shape 13">
              <a:extLst>
                <a:ext uri="{FF2B5EF4-FFF2-40B4-BE49-F238E27FC236}">
                  <a16:creationId xmlns:a16="http://schemas.microsoft.com/office/drawing/2014/main" id="{87C46E12-DF32-46B6-3123-18B5D546AABF}"/>
                </a:ext>
              </a:extLst>
            </p:cNvPr>
            <p:cNvSpPr/>
            <p:nvPr/>
          </p:nvSpPr>
          <p:spPr>
            <a:xfrm>
              <a:off x="7353301" y="-1252221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00A4E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2" name="Freeform: Shape 14">
              <a:extLst>
                <a:ext uri="{FF2B5EF4-FFF2-40B4-BE49-F238E27FC236}">
                  <a16:creationId xmlns:a16="http://schemas.microsoft.com/office/drawing/2014/main" id="{592B439F-A1B6-23AC-6211-7636B6C19C3F}"/>
                </a:ext>
              </a:extLst>
            </p:cNvPr>
            <p:cNvSpPr/>
            <p:nvPr/>
          </p:nvSpPr>
          <p:spPr>
            <a:xfrm>
              <a:off x="7998143" y="-1252221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FFB9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079167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Blank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D5BD-5577-4407-9D27-77A69B068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3A1F3A-0C91-442C-B207-1778AF7440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725" y="1722438"/>
            <a:ext cx="3308350" cy="68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7A9970-9E17-4293-9D91-479D8CA5BC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0325" y="1722438"/>
            <a:ext cx="2881313" cy="68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EE46E6-EBE6-4074-9A81-2521DE8A6E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00888" y="1722438"/>
            <a:ext cx="2881312" cy="68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696DCF-1EAA-47E3-8D4F-10011B27A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31450" y="1722438"/>
            <a:ext cx="1860550" cy="68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282E75A-E1AC-4E67-B507-A56D10BC20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2725" y="2408238"/>
            <a:ext cx="3308350" cy="68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1C8CDA-0F7E-405F-8085-96075085A7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70325" y="2636838"/>
            <a:ext cx="3094038" cy="68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A4005D-DC37-4A86-9332-7073A6F3E4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78675" y="2636838"/>
            <a:ext cx="2803525" cy="68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6070F02-FC2A-47DA-9FC0-17408AB4BA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96513" y="2636838"/>
            <a:ext cx="1860550" cy="792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D47B6EE-6E47-473D-B29B-F4922C3C4E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4938" y="3429000"/>
            <a:ext cx="3308350" cy="68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5CEF72B-8BF9-4258-B3D2-F93670F066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57600" y="3429000"/>
            <a:ext cx="2881313" cy="68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160989E-09AE-41BF-8258-62703A2915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751638" y="3535363"/>
            <a:ext cx="2528887" cy="579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225779C-E9A1-433E-8004-FB1B60B4C5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55163" y="3551238"/>
            <a:ext cx="2501900" cy="579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4BA97E1-CECB-4E0B-8061-AE15F0FE4A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4938" y="4343400"/>
            <a:ext cx="3308350" cy="563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21738C1E-4843-4AAD-A2AA-44A8B7AE583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7600" y="4343400"/>
            <a:ext cx="2881313" cy="68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448B8CE2-4819-41E4-B7F7-9713805EFE4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751638" y="4343400"/>
            <a:ext cx="2255837" cy="579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7235F77-5670-4A29-8A64-479C26524AB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20200" y="4343400"/>
            <a:ext cx="2803525" cy="68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55697356-7D19-475C-A9BF-ED025C1A1D7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8275" y="5135563"/>
            <a:ext cx="3308350" cy="76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9897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4310">
          <p15:clr>
            <a:srgbClr val="5ACBF0"/>
          </p15:clr>
        </p15:guide>
        <p15:guide id="32" pos="4494">
          <p15:clr>
            <a:srgbClr val="5ACBF0"/>
          </p15:clr>
        </p15:guide>
        <p15:guide id="33" pos="5811">
          <p15:clr>
            <a:srgbClr val="5ACBF0"/>
          </p15:clr>
        </p15:guide>
        <p15:guide id="34" pos="5998">
          <p15:clr>
            <a:srgbClr val="5ACBF0"/>
          </p15:clr>
        </p15:guide>
        <p15:guide id="35" pos="3653">
          <p15:clr>
            <a:srgbClr val="A4A3A4"/>
          </p15:clr>
        </p15:guide>
        <p15:guide id="36" pos="5151">
          <p15:clr>
            <a:srgbClr val="A4A3A4"/>
          </p15:clr>
        </p15:guide>
        <p15:guide id="37" pos="6652">
          <p15:clr>
            <a:srgbClr val="A4A3A4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half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8263" y="1114960"/>
            <a:ext cx="1419441" cy="280782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>
                <a:latin typeface="+mn-lt"/>
              </a:defRPr>
            </a:lvl1pPr>
            <a:lvl2pPr marL="228600" indent="0">
              <a:buNone/>
              <a:defRPr sz="16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100"/>
            </a:lvl5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4B7896-F978-4D6E-861E-D10AD5148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8A523F-B33B-41B4-A8A6-2A1A029F4E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35213" y="1114425"/>
            <a:ext cx="1719262" cy="43088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C114DD-F366-45CF-9D99-83B5344801E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81500" y="1114425"/>
            <a:ext cx="1631950" cy="43088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E8A375B-B98E-4E65-BF49-E5C1A05938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29388" y="1212850"/>
            <a:ext cx="914400" cy="43088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C3923F0-312D-4B79-8001-E3CF8BBD302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02563" y="1212850"/>
            <a:ext cx="914400" cy="43088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2EDE1C5-4C7E-4352-81A3-08BB97099B3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302750" y="1212850"/>
            <a:ext cx="914400" cy="43088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FAD48BA-10A5-4C9E-8BF1-0E4FCD8D0E7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664825" y="1114425"/>
            <a:ext cx="914400" cy="43088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5C62EAD-C108-4F19-8A5C-70AE85A1D83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60350" y="2017713"/>
            <a:ext cx="914400" cy="43088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8788F89-0D73-4C71-9CDD-8C037290FF7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789113" y="1893888"/>
            <a:ext cx="914400" cy="43088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1121815B-5A49-472A-AF5B-A05D17327B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508375" y="2043113"/>
            <a:ext cx="914400" cy="43088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08848EE-8BE4-4436-9924-2D0E2C153F1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60925" y="1919288"/>
            <a:ext cx="914400" cy="43088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35B579E7-8145-4FE9-84B9-DBCEB050D7A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391275" y="2447925"/>
            <a:ext cx="914400" cy="43088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F5D93A0-6D7C-4711-B0BD-856435E8131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643813" y="2185988"/>
            <a:ext cx="914400" cy="43088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D70C0BD0-5A4B-4DB3-8E8C-B57CD17F908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896350" y="2185988"/>
            <a:ext cx="966924" cy="43088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215BB3FE-4EBD-4F92-B5C0-05D1D775727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0426700" y="2349500"/>
            <a:ext cx="914400" cy="43088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17C7B8-429E-4674-9BEE-BA72127A0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6992536" y="2704864"/>
            <a:ext cx="4670406" cy="356896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381000" algn="tl" rotWithShape="0">
              <a:schemeClr val="tx1"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2143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13559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ography Titl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824" y="1122367"/>
            <a:ext cx="6827265" cy="2576513"/>
          </a:xfrm>
        </p:spPr>
        <p:txBody>
          <a:bodyPr rIns="0" anchor="b"/>
          <a:lstStyle>
            <a:lvl1pPr algn="r">
              <a:defRPr sz="5995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824" y="3698876"/>
            <a:ext cx="6827265" cy="1558924"/>
          </a:xfr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chemeClr val="accent1"/>
                </a:solidFill>
              </a:defRPr>
            </a:lvl1pPr>
            <a:lvl2pPr marL="455795" indent="0" algn="ctr">
              <a:buNone/>
              <a:defRPr sz="1995"/>
            </a:lvl2pPr>
            <a:lvl3pPr marL="911589" indent="0" algn="ctr">
              <a:buNone/>
              <a:defRPr sz="1795"/>
            </a:lvl3pPr>
            <a:lvl4pPr marL="1367383" indent="0" algn="ctr">
              <a:buNone/>
              <a:defRPr sz="1596"/>
            </a:lvl4pPr>
            <a:lvl5pPr marL="1823178" indent="0" algn="ctr">
              <a:buNone/>
              <a:defRPr sz="1596"/>
            </a:lvl5pPr>
            <a:lvl6pPr marL="2278971" indent="0" algn="ctr">
              <a:buNone/>
              <a:defRPr sz="1596"/>
            </a:lvl6pPr>
            <a:lvl7pPr marL="2734765" indent="0" algn="ctr">
              <a:buNone/>
              <a:defRPr sz="1596"/>
            </a:lvl7pPr>
            <a:lvl8pPr marL="3190561" indent="0" algn="ctr">
              <a:buNone/>
              <a:defRPr sz="1596"/>
            </a:lvl8pPr>
            <a:lvl9pPr marL="3646353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E3574D-8ABD-40DE-BC1F-304019D0DB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86120" y="1122367"/>
            <a:ext cx="4158426" cy="4135437"/>
          </a:xfrm>
        </p:spPr>
        <p:txBody>
          <a:bodyPr rIns="0" anchor="ctr"/>
          <a:lstStyle>
            <a:lvl1pPr marL="0" indent="0" algn="l"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455795" indent="0">
              <a:buNone/>
              <a:defRPr/>
            </a:lvl2pPr>
            <a:lvl3pPr marL="911589" indent="0">
              <a:buNone/>
              <a:defRPr/>
            </a:lvl3pPr>
            <a:lvl4pPr marL="1367383" indent="0">
              <a:buNone/>
              <a:defRPr/>
            </a:lvl4pPr>
            <a:lvl5pPr marL="182317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BF2AC0-642B-498C-BF06-9B26C0A37A90}"/>
              </a:ext>
            </a:extLst>
          </p:cNvPr>
          <p:cNvCxnSpPr/>
          <p:nvPr userDrawn="1"/>
        </p:nvCxnSpPr>
        <p:spPr>
          <a:xfrm>
            <a:off x="7486120" y="1379542"/>
            <a:ext cx="0" cy="36210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783A4E-B35D-4CCD-8C43-468408556000}"/>
              </a:ext>
            </a:extLst>
          </p:cNvPr>
          <p:cNvGrpSpPr/>
          <p:nvPr userDrawn="1"/>
        </p:nvGrpSpPr>
        <p:grpSpPr>
          <a:xfrm>
            <a:off x="553824" y="547296"/>
            <a:ext cx="1554197" cy="330567"/>
            <a:chOff x="7353301" y="-1897063"/>
            <a:chExt cx="5749290" cy="122586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3E1E658-63AA-4B90-9FAE-C2A0667908E7}"/>
                </a:ext>
              </a:extLst>
            </p:cNvPr>
            <p:cNvSpPr/>
            <p:nvPr/>
          </p:nvSpPr>
          <p:spPr>
            <a:xfrm>
              <a:off x="8949691" y="-1705610"/>
              <a:ext cx="4152900" cy="800100"/>
            </a:xfrm>
            <a:custGeom>
              <a:avLst/>
              <a:gdLst>
                <a:gd name="connsiteX0" fmla="*/ 434340 w 4152900"/>
                <a:gd name="connsiteY0" fmla="*/ 516255 h 800100"/>
                <a:gd name="connsiteX1" fmla="*/ 400050 w 4152900"/>
                <a:gd name="connsiteY1" fmla="*/ 613410 h 800100"/>
                <a:gd name="connsiteX2" fmla="*/ 397192 w 4152900"/>
                <a:gd name="connsiteY2" fmla="*/ 613410 h 800100"/>
                <a:gd name="connsiteX3" fmla="*/ 363855 w 4152900"/>
                <a:gd name="connsiteY3" fmla="*/ 518160 h 800100"/>
                <a:gd name="connsiteX4" fmla="*/ 180022 w 4152900"/>
                <a:gd name="connsiteY4" fmla="*/ 56197 h 800100"/>
                <a:gd name="connsiteX5" fmla="*/ 0 w 4152900"/>
                <a:gd name="connsiteY5" fmla="*/ 56197 h 800100"/>
                <a:gd name="connsiteX6" fmla="*/ 0 w 4152900"/>
                <a:gd name="connsiteY6" fmla="*/ 792480 h 800100"/>
                <a:gd name="connsiteX7" fmla="*/ 119063 w 4152900"/>
                <a:gd name="connsiteY7" fmla="*/ 792480 h 800100"/>
                <a:gd name="connsiteX8" fmla="*/ 119063 w 4152900"/>
                <a:gd name="connsiteY8" fmla="*/ 338137 h 800100"/>
                <a:gd name="connsiteX9" fmla="*/ 118110 w 4152900"/>
                <a:gd name="connsiteY9" fmla="*/ 237173 h 800100"/>
                <a:gd name="connsiteX10" fmla="*/ 114300 w 4152900"/>
                <a:gd name="connsiteY10" fmla="*/ 190500 h 800100"/>
                <a:gd name="connsiteX11" fmla="*/ 117157 w 4152900"/>
                <a:gd name="connsiteY11" fmla="*/ 190500 h 800100"/>
                <a:gd name="connsiteX12" fmla="*/ 134302 w 4152900"/>
                <a:gd name="connsiteY12" fmla="*/ 253365 h 800100"/>
                <a:gd name="connsiteX13" fmla="*/ 355282 w 4152900"/>
                <a:gd name="connsiteY13" fmla="*/ 790575 h 800100"/>
                <a:gd name="connsiteX14" fmla="*/ 439102 w 4152900"/>
                <a:gd name="connsiteY14" fmla="*/ 790575 h 800100"/>
                <a:gd name="connsiteX15" fmla="*/ 658177 w 4152900"/>
                <a:gd name="connsiteY15" fmla="*/ 248603 h 800100"/>
                <a:gd name="connsiteX16" fmla="*/ 672465 w 4152900"/>
                <a:gd name="connsiteY16" fmla="*/ 190500 h 800100"/>
                <a:gd name="connsiteX17" fmla="*/ 675322 w 4152900"/>
                <a:gd name="connsiteY17" fmla="*/ 190500 h 800100"/>
                <a:gd name="connsiteX18" fmla="*/ 669607 w 4152900"/>
                <a:gd name="connsiteY18" fmla="*/ 322898 h 800100"/>
                <a:gd name="connsiteX19" fmla="*/ 669607 w 4152900"/>
                <a:gd name="connsiteY19" fmla="*/ 789623 h 800100"/>
                <a:gd name="connsiteX20" fmla="*/ 796290 w 4152900"/>
                <a:gd name="connsiteY20" fmla="*/ 789623 h 800100"/>
                <a:gd name="connsiteX21" fmla="*/ 796290 w 4152900"/>
                <a:gd name="connsiteY21" fmla="*/ 54292 h 800100"/>
                <a:gd name="connsiteX22" fmla="*/ 622935 w 4152900"/>
                <a:gd name="connsiteY22" fmla="*/ 54292 h 800100"/>
                <a:gd name="connsiteX23" fmla="*/ 434340 w 4152900"/>
                <a:gd name="connsiteY23" fmla="*/ 516255 h 800100"/>
                <a:gd name="connsiteX24" fmla="*/ 916305 w 4152900"/>
                <a:gd name="connsiteY24" fmla="*/ 261937 h 800100"/>
                <a:gd name="connsiteX25" fmla="*/ 1040130 w 4152900"/>
                <a:gd name="connsiteY25" fmla="*/ 261937 h 800100"/>
                <a:gd name="connsiteX26" fmla="*/ 1040130 w 4152900"/>
                <a:gd name="connsiteY26" fmla="*/ 789623 h 800100"/>
                <a:gd name="connsiteX27" fmla="*/ 916305 w 4152900"/>
                <a:gd name="connsiteY27" fmla="*/ 789623 h 800100"/>
                <a:gd name="connsiteX28" fmla="*/ 979170 w 4152900"/>
                <a:gd name="connsiteY28" fmla="*/ 39053 h 800100"/>
                <a:gd name="connsiteX29" fmla="*/ 926782 w 4152900"/>
                <a:gd name="connsiteY29" fmla="*/ 60007 h 800100"/>
                <a:gd name="connsiteX30" fmla="*/ 904875 w 4152900"/>
                <a:gd name="connsiteY30" fmla="*/ 111442 h 800100"/>
                <a:gd name="connsiteX31" fmla="*/ 926782 w 4152900"/>
                <a:gd name="connsiteY31" fmla="*/ 161925 h 800100"/>
                <a:gd name="connsiteX32" fmla="*/ 979170 w 4152900"/>
                <a:gd name="connsiteY32" fmla="*/ 181928 h 800100"/>
                <a:gd name="connsiteX33" fmla="*/ 1031557 w 4152900"/>
                <a:gd name="connsiteY33" fmla="*/ 161925 h 800100"/>
                <a:gd name="connsiteX34" fmla="*/ 1053465 w 4152900"/>
                <a:gd name="connsiteY34" fmla="*/ 111442 h 800100"/>
                <a:gd name="connsiteX35" fmla="*/ 1031557 w 4152900"/>
                <a:gd name="connsiteY35" fmla="*/ 60007 h 800100"/>
                <a:gd name="connsiteX36" fmla="*/ 979170 w 4152900"/>
                <a:gd name="connsiteY36" fmla="*/ 39053 h 800100"/>
                <a:gd name="connsiteX37" fmla="*/ 1479232 w 4152900"/>
                <a:gd name="connsiteY37" fmla="*/ 257175 h 800100"/>
                <a:gd name="connsiteX38" fmla="*/ 1409700 w 4152900"/>
                <a:gd name="connsiteY38" fmla="*/ 249555 h 800100"/>
                <a:gd name="connsiteX39" fmla="*/ 1259205 w 4152900"/>
                <a:gd name="connsiteY39" fmla="*/ 286703 h 800100"/>
                <a:gd name="connsiteX40" fmla="*/ 1160145 w 4152900"/>
                <a:gd name="connsiteY40" fmla="*/ 388620 h 800100"/>
                <a:gd name="connsiteX41" fmla="*/ 1125855 w 4152900"/>
                <a:gd name="connsiteY41" fmla="*/ 541020 h 800100"/>
                <a:gd name="connsiteX42" fmla="*/ 1159192 w 4152900"/>
                <a:gd name="connsiteY42" fmla="*/ 677227 h 800100"/>
                <a:gd name="connsiteX43" fmla="*/ 1252538 w 4152900"/>
                <a:gd name="connsiteY43" fmla="*/ 771525 h 800100"/>
                <a:gd name="connsiteX44" fmla="*/ 1388745 w 4152900"/>
                <a:gd name="connsiteY44" fmla="*/ 804863 h 800100"/>
                <a:gd name="connsiteX45" fmla="*/ 1538288 w 4152900"/>
                <a:gd name="connsiteY45" fmla="*/ 769620 h 800100"/>
                <a:gd name="connsiteX46" fmla="*/ 1539240 w 4152900"/>
                <a:gd name="connsiteY46" fmla="*/ 768668 h 800100"/>
                <a:gd name="connsiteX47" fmla="*/ 1539240 w 4152900"/>
                <a:gd name="connsiteY47" fmla="*/ 654368 h 800100"/>
                <a:gd name="connsiteX48" fmla="*/ 1534478 w 4152900"/>
                <a:gd name="connsiteY48" fmla="*/ 658177 h 800100"/>
                <a:gd name="connsiteX49" fmla="*/ 1474470 w 4152900"/>
                <a:gd name="connsiteY49" fmla="*/ 689610 h 800100"/>
                <a:gd name="connsiteX50" fmla="*/ 1415415 w 4152900"/>
                <a:gd name="connsiteY50" fmla="*/ 701040 h 800100"/>
                <a:gd name="connsiteX51" fmla="*/ 1299210 w 4152900"/>
                <a:gd name="connsiteY51" fmla="*/ 655320 h 800100"/>
                <a:gd name="connsiteX52" fmla="*/ 1256348 w 4152900"/>
                <a:gd name="connsiteY52" fmla="*/ 530543 h 800100"/>
                <a:gd name="connsiteX53" fmla="*/ 1300163 w 4152900"/>
                <a:gd name="connsiteY53" fmla="*/ 401955 h 800100"/>
                <a:gd name="connsiteX54" fmla="*/ 1416367 w 4152900"/>
                <a:gd name="connsiteY54" fmla="*/ 354330 h 800100"/>
                <a:gd name="connsiteX55" fmla="*/ 1534478 w 4152900"/>
                <a:gd name="connsiteY55" fmla="*/ 394335 h 800100"/>
                <a:gd name="connsiteX56" fmla="*/ 1539240 w 4152900"/>
                <a:gd name="connsiteY56" fmla="*/ 398145 h 800100"/>
                <a:gd name="connsiteX57" fmla="*/ 1539240 w 4152900"/>
                <a:gd name="connsiteY57" fmla="*/ 277178 h 800100"/>
                <a:gd name="connsiteX58" fmla="*/ 1538288 w 4152900"/>
                <a:gd name="connsiteY58" fmla="*/ 276225 h 800100"/>
                <a:gd name="connsiteX59" fmla="*/ 1479232 w 4152900"/>
                <a:gd name="connsiteY59" fmla="*/ 257175 h 800100"/>
                <a:gd name="connsiteX60" fmla="*/ 1887855 w 4152900"/>
                <a:gd name="connsiteY60" fmla="*/ 253365 h 800100"/>
                <a:gd name="connsiteX61" fmla="*/ 1804035 w 4152900"/>
                <a:gd name="connsiteY61" fmla="*/ 282893 h 800100"/>
                <a:gd name="connsiteX62" fmla="*/ 1756410 w 4152900"/>
                <a:gd name="connsiteY62" fmla="*/ 354330 h 800100"/>
                <a:gd name="connsiteX63" fmla="*/ 1755457 w 4152900"/>
                <a:gd name="connsiteY63" fmla="*/ 354330 h 800100"/>
                <a:gd name="connsiteX64" fmla="*/ 1755457 w 4152900"/>
                <a:gd name="connsiteY64" fmla="*/ 261937 h 800100"/>
                <a:gd name="connsiteX65" fmla="*/ 1631632 w 4152900"/>
                <a:gd name="connsiteY65" fmla="*/ 261937 h 800100"/>
                <a:gd name="connsiteX66" fmla="*/ 1631632 w 4152900"/>
                <a:gd name="connsiteY66" fmla="*/ 789623 h 800100"/>
                <a:gd name="connsiteX67" fmla="*/ 1755457 w 4152900"/>
                <a:gd name="connsiteY67" fmla="*/ 789623 h 800100"/>
                <a:gd name="connsiteX68" fmla="*/ 1755457 w 4152900"/>
                <a:gd name="connsiteY68" fmla="*/ 520065 h 800100"/>
                <a:gd name="connsiteX69" fmla="*/ 1785938 w 4152900"/>
                <a:gd name="connsiteY69" fmla="*/ 408623 h 800100"/>
                <a:gd name="connsiteX70" fmla="*/ 1865948 w 4152900"/>
                <a:gd name="connsiteY70" fmla="*/ 365760 h 800100"/>
                <a:gd name="connsiteX71" fmla="*/ 1903095 w 4152900"/>
                <a:gd name="connsiteY71" fmla="*/ 370523 h 800100"/>
                <a:gd name="connsiteX72" fmla="*/ 1932623 w 4152900"/>
                <a:gd name="connsiteY72" fmla="*/ 382905 h 800100"/>
                <a:gd name="connsiteX73" fmla="*/ 1937385 w 4152900"/>
                <a:gd name="connsiteY73" fmla="*/ 386715 h 800100"/>
                <a:gd name="connsiteX74" fmla="*/ 1937385 w 4152900"/>
                <a:gd name="connsiteY74" fmla="*/ 262890 h 800100"/>
                <a:gd name="connsiteX75" fmla="*/ 1934528 w 4152900"/>
                <a:gd name="connsiteY75" fmla="*/ 261937 h 800100"/>
                <a:gd name="connsiteX76" fmla="*/ 1887855 w 4152900"/>
                <a:gd name="connsiteY76" fmla="*/ 253365 h 800100"/>
                <a:gd name="connsiteX77" fmla="*/ 2225040 w 4152900"/>
                <a:gd name="connsiteY77" fmla="*/ 250508 h 800100"/>
                <a:gd name="connsiteX78" fmla="*/ 2020253 w 4152900"/>
                <a:gd name="connsiteY78" fmla="*/ 326708 h 800100"/>
                <a:gd name="connsiteX79" fmla="*/ 1946910 w 4152900"/>
                <a:gd name="connsiteY79" fmla="*/ 534352 h 800100"/>
                <a:gd name="connsiteX80" fmla="*/ 2019300 w 4152900"/>
                <a:gd name="connsiteY80" fmla="*/ 731520 h 800100"/>
                <a:gd name="connsiteX81" fmla="*/ 2212658 w 4152900"/>
                <a:gd name="connsiteY81" fmla="*/ 803910 h 800100"/>
                <a:gd name="connsiteX82" fmla="*/ 2413635 w 4152900"/>
                <a:gd name="connsiteY82" fmla="*/ 726758 h 800100"/>
                <a:gd name="connsiteX83" fmla="*/ 2486978 w 4152900"/>
                <a:gd name="connsiteY83" fmla="*/ 521970 h 800100"/>
                <a:gd name="connsiteX84" fmla="*/ 2417445 w 4152900"/>
                <a:gd name="connsiteY84" fmla="*/ 322898 h 800100"/>
                <a:gd name="connsiteX85" fmla="*/ 2225040 w 4152900"/>
                <a:gd name="connsiteY85" fmla="*/ 250508 h 800100"/>
                <a:gd name="connsiteX86" fmla="*/ 2324100 w 4152900"/>
                <a:gd name="connsiteY86" fmla="*/ 656273 h 800100"/>
                <a:gd name="connsiteX87" fmla="*/ 2220278 w 4152900"/>
                <a:gd name="connsiteY87" fmla="*/ 700088 h 800100"/>
                <a:gd name="connsiteX88" fmla="*/ 2113598 w 4152900"/>
                <a:gd name="connsiteY88" fmla="*/ 654368 h 800100"/>
                <a:gd name="connsiteX89" fmla="*/ 2075498 w 4152900"/>
                <a:gd name="connsiteY89" fmla="*/ 527685 h 800100"/>
                <a:gd name="connsiteX90" fmla="*/ 2113598 w 4152900"/>
                <a:gd name="connsiteY90" fmla="*/ 398145 h 800100"/>
                <a:gd name="connsiteX91" fmla="*/ 2219325 w 4152900"/>
                <a:gd name="connsiteY91" fmla="*/ 352425 h 800100"/>
                <a:gd name="connsiteX92" fmla="*/ 2322195 w 4152900"/>
                <a:gd name="connsiteY92" fmla="*/ 396240 h 800100"/>
                <a:gd name="connsiteX93" fmla="*/ 2360295 w 4152900"/>
                <a:gd name="connsiteY93" fmla="*/ 524827 h 800100"/>
                <a:gd name="connsiteX94" fmla="*/ 2324100 w 4152900"/>
                <a:gd name="connsiteY94" fmla="*/ 656273 h 800100"/>
                <a:gd name="connsiteX95" fmla="*/ 2763203 w 4152900"/>
                <a:gd name="connsiteY95" fmla="*/ 481012 h 800100"/>
                <a:gd name="connsiteX96" fmla="*/ 2687955 w 4152900"/>
                <a:gd name="connsiteY96" fmla="*/ 441960 h 800100"/>
                <a:gd name="connsiteX97" fmla="*/ 2673667 w 4152900"/>
                <a:gd name="connsiteY97" fmla="*/ 401955 h 800100"/>
                <a:gd name="connsiteX98" fmla="*/ 2693670 w 4152900"/>
                <a:gd name="connsiteY98" fmla="*/ 363855 h 800100"/>
                <a:gd name="connsiteX99" fmla="*/ 2747963 w 4152900"/>
                <a:gd name="connsiteY99" fmla="*/ 349568 h 800100"/>
                <a:gd name="connsiteX100" fmla="*/ 2811780 w 4152900"/>
                <a:gd name="connsiteY100" fmla="*/ 359093 h 800100"/>
                <a:gd name="connsiteX101" fmla="*/ 2867025 w 4152900"/>
                <a:gd name="connsiteY101" fmla="*/ 384810 h 800100"/>
                <a:gd name="connsiteX102" fmla="*/ 2871788 w 4152900"/>
                <a:gd name="connsiteY102" fmla="*/ 388620 h 800100"/>
                <a:gd name="connsiteX103" fmla="*/ 2871788 w 4152900"/>
                <a:gd name="connsiteY103" fmla="*/ 272415 h 800100"/>
                <a:gd name="connsiteX104" fmla="*/ 2868930 w 4152900"/>
                <a:gd name="connsiteY104" fmla="*/ 271462 h 800100"/>
                <a:gd name="connsiteX105" fmla="*/ 2812733 w 4152900"/>
                <a:gd name="connsiteY105" fmla="*/ 255270 h 800100"/>
                <a:gd name="connsiteX106" fmla="*/ 2751773 w 4152900"/>
                <a:gd name="connsiteY106" fmla="*/ 249555 h 800100"/>
                <a:gd name="connsiteX107" fmla="*/ 2606040 w 4152900"/>
                <a:gd name="connsiteY107" fmla="*/ 295275 h 800100"/>
                <a:gd name="connsiteX108" fmla="*/ 2549842 w 4152900"/>
                <a:gd name="connsiteY108" fmla="*/ 411480 h 800100"/>
                <a:gd name="connsiteX109" fmla="*/ 2562225 w 4152900"/>
                <a:gd name="connsiteY109" fmla="*/ 476250 h 800100"/>
                <a:gd name="connsiteX110" fmla="*/ 2600325 w 4152900"/>
                <a:gd name="connsiteY110" fmla="*/ 525780 h 800100"/>
                <a:gd name="connsiteX111" fmla="*/ 2676525 w 4152900"/>
                <a:gd name="connsiteY111" fmla="*/ 568643 h 800100"/>
                <a:gd name="connsiteX112" fmla="*/ 2740342 w 4152900"/>
                <a:gd name="connsiteY112" fmla="*/ 598170 h 800100"/>
                <a:gd name="connsiteX113" fmla="*/ 2768917 w 4152900"/>
                <a:gd name="connsiteY113" fmla="*/ 621030 h 800100"/>
                <a:gd name="connsiteX114" fmla="*/ 2776538 w 4152900"/>
                <a:gd name="connsiteY114" fmla="*/ 650558 h 800100"/>
                <a:gd name="connsiteX115" fmla="*/ 2695575 w 4152900"/>
                <a:gd name="connsiteY115" fmla="*/ 702945 h 800100"/>
                <a:gd name="connsiteX116" fmla="*/ 2626995 w 4152900"/>
                <a:gd name="connsiteY116" fmla="*/ 690563 h 800100"/>
                <a:gd name="connsiteX117" fmla="*/ 2557463 w 4152900"/>
                <a:gd name="connsiteY117" fmla="*/ 655320 h 800100"/>
                <a:gd name="connsiteX118" fmla="*/ 2552700 w 4152900"/>
                <a:gd name="connsiteY118" fmla="*/ 651510 h 800100"/>
                <a:gd name="connsiteX119" fmla="*/ 2552700 w 4152900"/>
                <a:gd name="connsiteY119" fmla="*/ 772477 h 800100"/>
                <a:gd name="connsiteX120" fmla="*/ 2555558 w 4152900"/>
                <a:gd name="connsiteY120" fmla="*/ 773430 h 800100"/>
                <a:gd name="connsiteX121" fmla="*/ 2622233 w 4152900"/>
                <a:gd name="connsiteY121" fmla="*/ 794385 h 800100"/>
                <a:gd name="connsiteX122" fmla="*/ 2693670 w 4152900"/>
                <a:gd name="connsiteY122" fmla="*/ 802958 h 800100"/>
                <a:gd name="connsiteX123" fmla="*/ 2847023 w 4152900"/>
                <a:gd name="connsiteY123" fmla="*/ 757238 h 800100"/>
                <a:gd name="connsiteX124" fmla="*/ 2905125 w 4152900"/>
                <a:gd name="connsiteY124" fmla="*/ 637223 h 800100"/>
                <a:gd name="connsiteX125" fmla="*/ 2874645 w 4152900"/>
                <a:gd name="connsiteY125" fmla="*/ 546735 h 800100"/>
                <a:gd name="connsiteX126" fmla="*/ 2763203 w 4152900"/>
                <a:gd name="connsiteY126" fmla="*/ 481012 h 800100"/>
                <a:gd name="connsiteX127" fmla="*/ 3231833 w 4152900"/>
                <a:gd name="connsiteY127" fmla="*/ 250508 h 800100"/>
                <a:gd name="connsiteX128" fmla="*/ 3027045 w 4152900"/>
                <a:gd name="connsiteY128" fmla="*/ 326708 h 800100"/>
                <a:gd name="connsiteX129" fmla="*/ 2953703 w 4152900"/>
                <a:gd name="connsiteY129" fmla="*/ 534352 h 800100"/>
                <a:gd name="connsiteX130" fmla="*/ 3026092 w 4152900"/>
                <a:gd name="connsiteY130" fmla="*/ 731520 h 800100"/>
                <a:gd name="connsiteX131" fmla="*/ 3219450 w 4152900"/>
                <a:gd name="connsiteY131" fmla="*/ 803910 h 800100"/>
                <a:gd name="connsiteX132" fmla="*/ 3420428 w 4152900"/>
                <a:gd name="connsiteY132" fmla="*/ 726758 h 800100"/>
                <a:gd name="connsiteX133" fmla="*/ 3493770 w 4152900"/>
                <a:gd name="connsiteY133" fmla="*/ 521970 h 800100"/>
                <a:gd name="connsiteX134" fmla="*/ 3424237 w 4152900"/>
                <a:gd name="connsiteY134" fmla="*/ 322898 h 800100"/>
                <a:gd name="connsiteX135" fmla="*/ 3231833 w 4152900"/>
                <a:gd name="connsiteY135" fmla="*/ 250508 h 800100"/>
                <a:gd name="connsiteX136" fmla="*/ 3329940 w 4152900"/>
                <a:gd name="connsiteY136" fmla="*/ 656273 h 800100"/>
                <a:gd name="connsiteX137" fmla="*/ 3226117 w 4152900"/>
                <a:gd name="connsiteY137" fmla="*/ 700088 h 800100"/>
                <a:gd name="connsiteX138" fmla="*/ 3119438 w 4152900"/>
                <a:gd name="connsiteY138" fmla="*/ 654368 h 800100"/>
                <a:gd name="connsiteX139" fmla="*/ 3081338 w 4152900"/>
                <a:gd name="connsiteY139" fmla="*/ 527685 h 800100"/>
                <a:gd name="connsiteX140" fmla="*/ 3119438 w 4152900"/>
                <a:gd name="connsiteY140" fmla="*/ 398145 h 800100"/>
                <a:gd name="connsiteX141" fmla="*/ 3225165 w 4152900"/>
                <a:gd name="connsiteY141" fmla="*/ 352425 h 800100"/>
                <a:gd name="connsiteX142" fmla="*/ 3328035 w 4152900"/>
                <a:gd name="connsiteY142" fmla="*/ 396240 h 800100"/>
                <a:gd name="connsiteX143" fmla="*/ 3366135 w 4152900"/>
                <a:gd name="connsiteY143" fmla="*/ 524827 h 800100"/>
                <a:gd name="connsiteX144" fmla="*/ 3329940 w 4152900"/>
                <a:gd name="connsiteY144" fmla="*/ 656273 h 800100"/>
                <a:gd name="connsiteX145" fmla="*/ 4155758 w 4152900"/>
                <a:gd name="connsiteY145" fmla="*/ 363855 h 800100"/>
                <a:gd name="connsiteX146" fmla="*/ 4155758 w 4152900"/>
                <a:gd name="connsiteY146" fmla="*/ 261937 h 800100"/>
                <a:gd name="connsiteX147" fmla="*/ 4030980 w 4152900"/>
                <a:gd name="connsiteY147" fmla="*/ 261937 h 800100"/>
                <a:gd name="connsiteX148" fmla="*/ 4030980 w 4152900"/>
                <a:gd name="connsiteY148" fmla="*/ 105728 h 800100"/>
                <a:gd name="connsiteX149" fmla="*/ 4027170 w 4152900"/>
                <a:gd name="connsiteY149" fmla="*/ 106680 h 800100"/>
                <a:gd name="connsiteX150" fmla="*/ 3909060 w 4152900"/>
                <a:gd name="connsiteY150" fmla="*/ 141923 h 800100"/>
                <a:gd name="connsiteX151" fmla="*/ 3906203 w 4152900"/>
                <a:gd name="connsiteY151" fmla="*/ 142875 h 800100"/>
                <a:gd name="connsiteX152" fmla="*/ 3906203 w 4152900"/>
                <a:gd name="connsiteY152" fmla="*/ 261937 h 800100"/>
                <a:gd name="connsiteX153" fmla="*/ 3719512 w 4152900"/>
                <a:gd name="connsiteY153" fmla="*/ 261937 h 800100"/>
                <a:gd name="connsiteX154" fmla="*/ 3719512 w 4152900"/>
                <a:gd name="connsiteY154" fmla="*/ 195262 h 800100"/>
                <a:gd name="connsiteX155" fmla="*/ 3740467 w 4152900"/>
                <a:gd name="connsiteY155" fmla="*/ 125730 h 800100"/>
                <a:gd name="connsiteX156" fmla="*/ 3798570 w 4152900"/>
                <a:gd name="connsiteY156" fmla="*/ 102870 h 800100"/>
                <a:gd name="connsiteX157" fmla="*/ 3853815 w 4152900"/>
                <a:gd name="connsiteY157" fmla="*/ 115253 h 800100"/>
                <a:gd name="connsiteX158" fmla="*/ 3858578 w 4152900"/>
                <a:gd name="connsiteY158" fmla="*/ 118110 h 800100"/>
                <a:gd name="connsiteX159" fmla="*/ 3858578 w 4152900"/>
                <a:gd name="connsiteY159" fmla="*/ 10478 h 800100"/>
                <a:gd name="connsiteX160" fmla="*/ 3855720 w 4152900"/>
                <a:gd name="connsiteY160" fmla="*/ 9525 h 800100"/>
                <a:gd name="connsiteX161" fmla="*/ 3786187 w 4152900"/>
                <a:gd name="connsiteY161" fmla="*/ 0 h 800100"/>
                <a:gd name="connsiteX162" fmla="*/ 3687128 w 4152900"/>
                <a:gd name="connsiteY162" fmla="*/ 22860 h 800100"/>
                <a:gd name="connsiteX163" fmla="*/ 3619500 w 4152900"/>
                <a:gd name="connsiteY163" fmla="*/ 90488 h 800100"/>
                <a:gd name="connsiteX164" fmla="*/ 3594735 w 4152900"/>
                <a:gd name="connsiteY164" fmla="*/ 188595 h 800100"/>
                <a:gd name="connsiteX165" fmla="*/ 3594735 w 4152900"/>
                <a:gd name="connsiteY165" fmla="*/ 261937 h 800100"/>
                <a:gd name="connsiteX166" fmla="*/ 3508058 w 4152900"/>
                <a:gd name="connsiteY166" fmla="*/ 261937 h 800100"/>
                <a:gd name="connsiteX167" fmla="*/ 3508058 w 4152900"/>
                <a:gd name="connsiteY167" fmla="*/ 362903 h 800100"/>
                <a:gd name="connsiteX168" fmla="*/ 3594735 w 4152900"/>
                <a:gd name="connsiteY168" fmla="*/ 362903 h 800100"/>
                <a:gd name="connsiteX169" fmla="*/ 3594735 w 4152900"/>
                <a:gd name="connsiteY169" fmla="*/ 789623 h 800100"/>
                <a:gd name="connsiteX170" fmla="*/ 3719512 w 4152900"/>
                <a:gd name="connsiteY170" fmla="*/ 789623 h 800100"/>
                <a:gd name="connsiteX171" fmla="*/ 3719512 w 4152900"/>
                <a:gd name="connsiteY171" fmla="*/ 363855 h 800100"/>
                <a:gd name="connsiteX172" fmla="*/ 3906203 w 4152900"/>
                <a:gd name="connsiteY172" fmla="*/ 363855 h 800100"/>
                <a:gd name="connsiteX173" fmla="*/ 3906203 w 4152900"/>
                <a:gd name="connsiteY173" fmla="*/ 635318 h 800100"/>
                <a:gd name="connsiteX174" fmla="*/ 4063365 w 4152900"/>
                <a:gd name="connsiteY174" fmla="*/ 802958 h 800100"/>
                <a:gd name="connsiteX175" fmla="*/ 4115753 w 4152900"/>
                <a:gd name="connsiteY175" fmla="*/ 797243 h 800100"/>
                <a:gd name="connsiteX176" fmla="*/ 4154805 w 4152900"/>
                <a:gd name="connsiteY176" fmla="*/ 784860 h 800100"/>
                <a:gd name="connsiteX177" fmla="*/ 4155758 w 4152900"/>
                <a:gd name="connsiteY177" fmla="*/ 783908 h 800100"/>
                <a:gd name="connsiteX178" fmla="*/ 4155758 w 4152900"/>
                <a:gd name="connsiteY178" fmla="*/ 681990 h 800100"/>
                <a:gd name="connsiteX179" fmla="*/ 4150995 w 4152900"/>
                <a:gd name="connsiteY179" fmla="*/ 685800 h 800100"/>
                <a:gd name="connsiteX180" fmla="*/ 4125278 w 4152900"/>
                <a:gd name="connsiteY180" fmla="*/ 697230 h 800100"/>
                <a:gd name="connsiteX181" fmla="*/ 4100512 w 4152900"/>
                <a:gd name="connsiteY181" fmla="*/ 701040 h 800100"/>
                <a:gd name="connsiteX182" fmla="*/ 4046220 w 4152900"/>
                <a:gd name="connsiteY182" fmla="*/ 681038 h 800100"/>
                <a:gd name="connsiteX183" fmla="*/ 4029075 w 4152900"/>
                <a:gd name="connsiteY183" fmla="*/ 613410 h 800100"/>
                <a:gd name="connsiteX184" fmla="*/ 4029075 w 4152900"/>
                <a:gd name="connsiteY184" fmla="*/ 363855 h 800100"/>
                <a:gd name="connsiteX185" fmla="*/ 4155758 w 4152900"/>
                <a:gd name="connsiteY185" fmla="*/ 363855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4152900" h="800100">
                  <a:moveTo>
                    <a:pt x="434340" y="516255"/>
                  </a:moveTo>
                  <a:lnTo>
                    <a:pt x="400050" y="613410"/>
                  </a:lnTo>
                  <a:lnTo>
                    <a:pt x="397192" y="613410"/>
                  </a:lnTo>
                  <a:cubicBezTo>
                    <a:pt x="391477" y="591502"/>
                    <a:pt x="381000" y="558165"/>
                    <a:pt x="363855" y="518160"/>
                  </a:cubicBezTo>
                  <a:lnTo>
                    <a:pt x="180022" y="56197"/>
                  </a:lnTo>
                  <a:lnTo>
                    <a:pt x="0" y="56197"/>
                  </a:lnTo>
                  <a:lnTo>
                    <a:pt x="0" y="792480"/>
                  </a:lnTo>
                  <a:lnTo>
                    <a:pt x="119063" y="792480"/>
                  </a:lnTo>
                  <a:lnTo>
                    <a:pt x="119063" y="338137"/>
                  </a:lnTo>
                  <a:cubicBezTo>
                    <a:pt x="119063" y="309562"/>
                    <a:pt x="119063" y="277178"/>
                    <a:pt x="118110" y="237173"/>
                  </a:cubicBezTo>
                  <a:cubicBezTo>
                    <a:pt x="117157" y="217170"/>
                    <a:pt x="115252" y="201930"/>
                    <a:pt x="114300" y="190500"/>
                  </a:cubicBezTo>
                  <a:lnTo>
                    <a:pt x="117157" y="190500"/>
                  </a:lnTo>
                  <a:cubicBezTo>
                    <a:pt x="122872" y="219075"/>
                    <a:pt x="129540" y="240030"/>
                    <a:pt x="134302" y="253365"/>
                  </a:cubicBezTo>
                  <a:lnTo>
                    <a:pt x="355282" y="790575"/>
                  </a:lnTo>
                  <a:lnTo>
                    <a:pt x="439102" y="790575"/>
                  </a:lnTo>
                  <a:lnTo>
                    <a:pt x="658177" y="248603"/>
                  </a:lnTo>
                  <a:cubicBezTo>
                    <a:pt x="662940" y="236220"/>
                    <a:pt x="667702" y="211455"/>
                    <a:pt x="672465" y="190500"/>
                  </a:cubicBezTo>
                  <a:lnTo>
                    <a:pt x="675322" y="190500"/>
                  </a:lnTo>
                  <a:cubicBezTo>
                    <a:pt x="672465" y="244792"/>
                    <a:pt x="670560" y="293370"/>
                    <a:pt x="669607" y="322898"/>
                  </a:cubicBezTo>
                  <a:lnTo>
                    <a:pt x="669607" y="789623"/>
                  </a:lnTo>
                  <a:lnTo>
                    <a:pt x="796290" y="789623"/>
                  </a:lnTo>
                  <a:lnTo>
                    <a:pt x="796290" y="54292"/>
                  </a:lnTo>
                  <a:lnTo>
                    <a:pt x="622935" y="54292"/>
                  </a:lnTo>
                  <a:lnTo>
                    <a:pt x="434340" y="516255"/>
                  </a:lnTo>
                  <a:close/>
                  <a:moveTo>
                    <a:pt x="916305" y="261937"/>
                  </a:moveTo>
                  <a:lnTo>
                    <a:pt x="1040130" y="261937"/>
                  </a:lnTo>
                  <a:lnTo>
                    <a:pt x="1040130" y="789623"/>
                  </a:lnTo>
                  <a:lnTo>
                    <a:pt x="916305" y="789623"/>
                  </a:lnTo>
                  <a:close/>
                  <a:moveTo>
                    <a:pt x="979170" y="39053"/>
                  </a:moveTo>
                  <a:cubicBezTo>
                    <a:pt x="958215" y="39053"/>
                    <a:pt x="941070" y="46672"/>
                    <a:pt x="926782" y="60007"/>
                  </a:cubicBezTo>
                  <a:cubicBezTo>
                    <a:pt x="912495" y="73342"/>
                    <a:pt x="904875" y="90488"/>
                    <a:pt x="904875" y="111442"/>
                  </a:cubicBezTo>
                  <a:cubicBezTo>
                    <a:pt x="904875" y="131445"/>
                    <a:pt x="912495" y="148590"/>
                    <a:pt x="926782" y="161925"/>
                  </a:cubicBezTo>
                  <a:cubicBezTo>
                    <a:pt x="941070" y="175260"/>
                    <a:pt x="958215" y="181928"/>
                    <a:pt x="979170" y="181928"/>
                  </a:cubicBezTo>
                  <a:cubicBezTo>
                    <a:pt x="1000125" y="181928"/>
                    <a:pt x="1018222" y="174308"/>
                    <a:pt x="1031557" y="161925"/>
                  </a:cubicBezTo>
                  <a:cubicBezTo>
                    <a:pt x="1045845" y="148590"/>
                    <a:pt x="1053465" y="131445"/>
                    <a:pt x="1053465" y="111442"/>
                  </a:cubicBezTo>
                  <a:cubicBezTo>
                    <a:pt x="1053465" y="91440"/>
                    <a:pt x="1045845" y="74295"/>
                    <a:pt x="1031557" y="60007"/>
                  </a:cubicBezTo>
                  <a:cubicBezTo>
                    <a:pt x="1019175" y="46672"/>
                    <a:pt x="1001078" y="39053"/>
                    <a:pt x="979170" y="39053"/>
                  </a:cubicBezTo>
                  <a:moveTo>
                    <a:pt x="1479232" y="257175"/>
                  </a:moveTo>
                  <a:cubicBezTo>
                    <a:pt x="1456373" y="252412"/>
                    <a:pt x="1432560" y="249555"/>
                    <a:pt x="1409700" y="249555"/>
                  </a:cubicBezTo>
                  <a:cubicBezTo>
                    <a:pt x="1353503" y="249555"/>
                    <a:pt x="1302067" y="261937"/>
                    <a:pt x="1259205" y="286703"/>
                  </a:cubicBezTo>
                  <a:cubicBezTo>
                    <a:pt x="1216342" y="311468"/>
                    <a:pt x="1182053" y="345758"/>
                    <a:pt x="1160145" y="388620"/>
                  </a:cubicBezTo>
                  <a:cubicBezTo>
                    <a:pt x="1137285" y="432435"/>
                    <a:pt x="1125855" y="482918"/>
                    <a:pt x="1125855" y="541020"/>
                  </a:cubicBezTo>
                  <a:cubicBezTo>
                    <a:pt x="1125855" y="591502"/>
                    <a:pt x="1137285" y="636270"/>
                    <a:pt x="1159192" y="677227"/>
                  </a:cubicBezTo>
                  <a:cubicBezTo>
                    <a:pt x="1181100" y="717233"/>
                    <a:pt x="1211580" y="749618"/>
                    <a:pt x="1252538" y="771525"/>
                  </a:cubicBezTo>
                  <a:cubicBezTo>
                    <a:pt x="1291590" y="793433"/>
                    <a:pt x="1337310" y="804863"/>
                    <a:pt x="1388745" y="804863"/>
                  </a:cubicBezTo>
                  <a:cubicBezTo>
                    <a:pt x="1447800" y="804863"/>
                    <a:pt x="1498282" y="792480"/>
                    <a:pt x="1538288" y="769620"/>
                  </a:cubicBezTo>
                  <a:lnTo>
                    <a:pt x="1539240" y="768668"/>
                  </a:lnTo>
                  <a:lnTo>
                    <a:pt x="1539240" y="654368"/>
                  </a:lnTo>
                  <a:lnTo>
                    <a:pt x="1534478" y="658177"/>
                  </a:lnTo>
                  <a:cubicBezTo>
                    <a:pt x="1516380" y="671513"/>
                    <a:pt x="1495425" y="682943"/>
                    <a:pt x="1474470" y="689610"/>
                  </a:cubicBezTo>
                  <a:cubicBezTo>
                    <a:pt x="1452563" y="697230"/>
                    <a:pt x="1432560" y="701040"/>
                    <a:pt x="1415415" y="701040"/>
                  </a:cubicBezTo>
                  <a:cubicBezTo>
                    <a:pt x="1365885" y="701040"/>
                    <a:pt x="1326832" y="686752"/>
                    <a:pt x="1299210" y="655320"/>
                  </a:cubicBezTo>
                  <a:cubicBezTo>
                    <a:pt x="1270635" y="624840"/>
                    <a:pt x="1256348" y="582930"/>
                    <a:pt x="1256348" y="530543"/>
                  </a:cubicBezTo>
                  <a:cubicBezTo>
                    <a:pt x="1256348" y="476250"/>
                    <a:pt x="1270635" y="433387"/>
                    <a:pt x="1300163" y="401955"/>
                  </a:cubicBezTo>
                  <a:cubicBezTo>
                    <a:pt x="1329690" y="370523"/>
                    <a:pt x="1368742" y="354330"/>
                    <a:pt x="1416367" y="354330"/>
                  </a:cubicBezTo>
                  <a:cubicBezTo>
                    <a:pt x="1456373" y="354330"/>
                    <a:pt x="1497330" y="367665"/>
                    <a:pt x="1534478" y="394335"/>
                  </a:cubicBezTo>
                  <a:lnTo>
                    <a:pt x="1539240" y="398145"/>
                  </a:lnTo>
                  <a:lnTo>
                    <a:pt x="1539240" y="277178"/>
                  </a:lnTo>
                  <a:lnTo>
                    <a:pt x="1538288" y="276225"/>
                  </a:lnTo>
                  <a:cubicBezTo>
                    <a:pt x="1522095" y="269558"/>
                    <a:pt x="1503998" y="261937"/>
                    <a:pt x="1479232" y="257175"/>
                  </a:cubicBezTo>
                  <a:moveTo>
                    <a:pt x="1887855" y="253365"/>
                  </a:moveTo>
                  <a:cubicBezTo>
                    <a:pt x="1857375" y="253365"/>
                    <a:pt x="1828800" y="262890"/>
                    <a:pt x="1804035" y="282893"/>
                  </a:cubicBezTo>
                  <a:cubicBezTo>
                    <a:pt x="1783080" y="300037"/>
                    <a:pt x="1768792" y="324803"/>
                    <a:pt x="1756410" y="354330"/>
                  </a:cubicBezTo>
                  <a:lnTo>
                    <a:pt x="1755457" y="354330"/>
                  </a:lnTo>
                  <a:lnTo>
                    <a:pt x="1755457" y="261937"/>
                  </a:lnTo>
                  <a:lnTo>
                    <a:pt x="1631632" y="261937"/>
                  </a:lnTo>
                  <a:lnTo>
                    <a:pt x="1631632" y="789623"/>
                  </a:lnTo>
                  <a:lnTo>
                    <a:pt x="1755457" y="789623"/>
                  </a:lnTo>
                  <a:lnTo>
                    <a:pt x="1755457" y="520065"/>
                  </a:lnTo>
                  <a:cubicBezTo>
                    <a:pt x="1755457" y="474345"/>
                    <a:pt x="1764982" y="436245"/>
                    <a:pt x="1785938" y="408623"/>
                  </a:cubicBezTo>
                  <a:cubicBezTo>
                    <a:pt x="1806892" y="380048"/>
                    <a:pt x="1833563" y="365760"/>
                    <a:pt x="1865948" y="365760"/>
                  </a:cubicBezTo>
                  <a:cubicBezTo>
                    <a:pt x="1877378" y="365760"/>
                    <a:pt x="1888807" y="368618"/>
                    <a:pt x="1903095" y="370523"/>
                  </a:cubicBezTo>
                  <a:cubicBezTo>
                    <a:pt x="1916430" y="374333"/>
                    <a:pt x="1925955" y="378143"/>
                    <a:pt x="1932623" y="382905"/>
                  </a:cubicBezTo>
                  <a:lnTo>
                    <a:pt x="1937385" y="386715"/>
                  </a:lnTo>
                  <a:lnTo>
                    <a:pt x="1937385" y="262890"/>
                  </a:lnTo>
                  <a:lnTo>
                    <a:pt x="1934528" y="261937"/>
                  </a:lnTo>
                  <a:cubicBezTo>
                    <a:pt x="1925955" y="256223"/>
                    <a:pt x="1908810" y="253365"/>
                    <a:pt x="1887855" y="253365"/>
                  </a:cubicBezTo>
                  <a:moveTo>
                    <a:pt x="2225040" y="250508"/>
                  </a:moveTo>
                  <a:cubicBezTo>
                    <a:pt x="2138363" y="250508"/>
                    <a:pt x="2068830" y="276225"/>
                    <a:pt x="2020253" y="326708"/>
                  </a:cubicBezTo>
                  <a:cubicBezTo>
                    <a:pt x="1970723" y="377190"/>
                    <a:pt x="1946910" y="446723"/>
                    <a:pt x="1946910" y="534352"/>
                  </a:cubicBezTo>
                  <a:cubicBezTo>
                    <a:pt x="1946910" y="616268"/>
                    <a:pt x="1971675" y="682943"/>
                    <a:pt x="2019300" y="731520"/>
                  </a:cubicBezTo>
                  <a:cubicBezTo>
                    <a:pt x="2066925" y="779145"/>
                    <a:pt x="2131695" y="803910"/>
                    <a:pt x="2212658" y="803910"/>
                  </a:cubicBezTo>
                  <a:cubicBezTo>
                    <a:pt x="2297430" y="803910"/>
                    <a:pt x="2365058" y="778193"/>
                    <a:pt x="2413635" y="726758"/>
                  </a:cubicBezTo>
                  <a:cubicBezTo>
                    <a:pt x="2463165" y="675323"/>
                    <a:pt x="2486978" y="606743"/>
                    <a:pt x="2486978" y="521970"/>
                  </a:cubicBezTo>
                  <a:cubicBezTo>
                    <a:pt x="2486978" y="438150"/>
                    <a:pt x="2464117" y="371475"/>
                    <a:pt x="2417445" y="322898"/>
                  </a:cubicBezTo>
                  <a:cubicBezTo>
                    <a:pt x="2372678" y="274320"/>
                    <a:pt x="2306955" y="250508"/>
                    <a:pt x="2225040" y="250508"/>
                  </a:cubicBezTo>
                  <a:moveTo>
                    <a:pt x="2324100" y="656273"/>
                  </a:moveTo>
                  <a:cubicBezTo>
                    <a:pt x="2301240" y="685800"/>
                    <a:pt x="2265045" y="700088"/>
                    <a:pt x="2220278" y="700088"/>
                  </a:cubicBezTo>
                  <a:cubicBezTo>
                    <a:pt x="2175510" y="700088"/>
                    <a:pt x="2139315" y="685800"/>
                    <a:pt x="2113598" y="654368"/>
                  </a:cubicBezTo>
                  <a:cubicBezTo>
                    <a:pt x="2087880" y="624840"/>
                    <a:pt x="2075498" y="581977"/>
                    <a:pt x="2075498" y="527685"/>
                  </a:cubicBezTo>
                  <a:cubicBezTo>
                    <a:pt x="2075498" y="471487"/>
                    <a:pt x="2088832" y="428625"/>
                    <a:pt x="2113598" y="398145"/>
                  </a:cubicBezTo>
                  <a:cubicBezTo>
                    <a:pt x="2139315" y="367665"/>
                    <a:pt x="2174558" y="352425"/>
                    <a:pt x="2219325" y="352425"/>
                  </a:cubicBezTo>
                  <a:cubicBezTo>
                    <a:pt x="2263140" y="352425"/>
                    <a:pt x="2297430" y="366712"/>
                    <a:pt x="2322195" y="396240"/>
                  </a:cubicBezTo>
                  <a:cubicBezTo>
                    <a:pt x="2346960" y="425768"/>
                    <a:pt x="2360295" y="468630"/>
                    <a:pt x="2360295" y="524827"/>
                  </a:cubicBezTo>
                  <a:cubicBezTo>
                    <a:pt x="2358390" y="581977"/>
                    <a:pt x="2347913" y="626745"/>
                    <a:pt x="2324100" y="656273"/>
                  </a:cubicBezTo>
                  <a:moveTo>
                    <a:pt x="2763203" y="481012"/>
                  </a:moveTo>
                  <a:cubicBezTo>
                    <a:pt x="2724150" y="464820"/>
                    <a:pt x="2699385" y="452437"/>
                    <a:pt x="2687955" y="441960"/>
                  </a:cubicBezTo>
                  <a:cubicBezTo>
                    <a:pt x="2678430" y="432435"/>
                    <a:pt x="2673667" y="419100"/>
                    <a:pt x="2673667" y="401955"/>
                  </a:cubicBezTo>
                  <a:cubicBezTo>
                    <a:pt x="2673667" y="387668"/>
                    <a:pt x="2679383" y="373380"/>
                    <a:pt x="2693670" y="363855"/>
                  </a:cubicBezTo>
                  <a:cubicBezTo>
                    <a:pt x="2707958" y="354330"/>
                    <a:pt x="2724150" y="349568"/>
                    <a:pt x="2747963" y="349568"/>
                  </a:cubicBezTo>
                  <a:cubicBezTo>
                    <a:pt x="2768917" y="349568"/>
                    <a:pt x="2790825" y="353378"/>
                    <a:pt x="2811780" y="359093"/>
                  </a:cubicBezTo>
                  <a:cubicBezTo>
                    <a:pt x="2832735" y="364808"/>
                    <a:pt x="2851785" y="373380"/>
                    <a:pt x="2867025" y="384810"/>
                  </a:cubicBezTo>
                  <a:lnTo>
                    <a:pt x="2871788" y="388620"/>
                  </a:lnTo>
                  <a:lnTo>
                    <a:pt x="2871788" y="272415"/>
                  </a:lnTo>
                  <a:lnTo>
                    <a:pt x="2868930" y="271462"/>
                  </a:lnTo>
                  <a:cubicBezTo>
                    <a:pt x="2854642" y="265748"/>
                    <a:pt x="2835592" y="260033"/>
                    <a:pt x="2812733" y="255270"/>
                  </a:cubicBezTo>
                  <a:cubicBezTo>
                    <a:pt x="2789873" y="251460"/>
                    <a:pt x="2768917" y="249555"/>
                    <a:pt x="2751773" y="249555"/>
                  </a:cubicBezTo>
                  <a:cubicBezTo>
                    <a:pt x="2692717" y="249555"/>
                    <a:pt x="2644140" y="263843"/>
                    <a:pt x="2606040" y="295275"/>
                  </a:cubicBezTo>
                  <a:cubicBezTo>
                    <a:pt x="2567940" y="324803"/>
                    <a:pt x="2549842" y="364808"/>
                    <a:pt x="2549842" y="411480"/>
                  </a:cubicBezTo>
                  <a:cubicBezTo>
                    <a:pt x="2549842" y="436245"/>
                    <a:pt x="2553653" y="458152"/>
                    <a:pt x="2562225" y="476250"/>
                  </a:cubicBezTo>
                  <a:cubicBezTo>
                    <a:pt x="2570798" y="494348"/>
                    <a:pt x="2583180" y="511493"/>
                    <a:pt x="2600325" y="525780"/>
                  </a:cubicBezTo>
                  <a:cubicBezTo>
                    <a:pt x="2617470" y="539115"/>
                    <a:pt x="2642235" y="554355"/>
                    <a:pt x="2676525" y="568643"/>
                  </a:cubicBezTo>
                  <a:cubicBezTo>
                    <a:pt x="2705100" y="581025"/>
                    <a:pt x="2727008" y="590550"/>
                    <a:pt x="2740342" y="598170"/>
                  </a:cubicBezTo>
                  <a:cubicBezTo>
                    <a:pt x="2753678" y="605790"/>
                    <a:pt x="2762250" y="614363"/>
                    <a:pt x="2768917" y="621030"/>
                  </a:cubicBezTo>
                  <a:cubicBezTo>
                    <a:pt x="2773680" y="628650"/>
                    <a:pt x="2776538" y="638175"/>
                    <a:pt x="2776538" y="650558"/>
                  </a:cubicBezTo>
                  <a:cubicBezTo>
                    <a:pt x="2776538" y="685800"/>
                    <a:pt x="2749867" y="702945"/>
                    <a:pt x="2695575" y="702945"/>
                  </a:cubicBezTo>
                  <a:cubicBezTo>
                    <a:pt x="2674620" y="702945"/>
                    <a:pt x="2652713" y="699135"/>
                    <a:pt x="2626995" y="690563"/>
                  </a:cubicBezTo>
                  <a:cubicBezTo>
                    <a:pt x="2601278" y="681990"/>
                    <a:pt x="2577465" y="669608"/>
                    <a:pt x="2557463" y="655320"/>
                  </a:cubicBezTo>
                  <a:lnTo>
                    <a:pt x="2552700" y="651510"/>
                  </a:lnTo>
                  <a:lnTo>
                    <a:pt x="2552700" y="772477"/>
                  </a:lnTo>
                  <a:lnTo>
                    <a:pt x="2555558" y="773430"/>
                  </a:lnTo>
                  <a:cubicBezTo>
                    <a:pt x="2573655" y="782002"/>
                    <a:pt x="2595563" y="787718"/>
                    <a:pt x="2622233" y="794385"/>
                  </a:cubicBezTo>
                  <a:cubicBezTo>
                    <a:pt x="2648903" y="799148"/>
                    <a:pt x="2672715" y="802958"/>
                    <a:pt x="2693670" y="802958"/>
                  </a:cubicBezTo>
                  <a:cubicBezTo>
                    <a:pt x="2757488" y="802958"/>
                    <a:pt x="2809875" y="788670"/>
                    <a:pt x="2847023" y="757238"/>
                  </a:cubicBezTo>
                  <a:cubicBezTo>
                    <a:pt x="2885123" y="726758"/>
                    <a:pt x="2905125" y="687705"/>
                    <a:pt x="2905125" y="637223"/>
                  </a:cubicBezTo>
                  <a:cubicBezTo>
                    <a:pt x="2905125" y="601980"/>
                    <a:pt x="2895600" y="570548"/>
                    <a:pt x="2874645" y="546735"/>
                  </a:cubicBezTo>
                  <a:cubicBezTo>
                    <a:pt x="2847023" y="523875"/>
                    <a:pt x="2812733" y="500062"/>
                    <a:pt x="2763203" y="481012"/>
                  </a:cubicBezTo>
                  <a:moveTo>
                    <a:pt x="3231833" y="250508"/>
                  </a:moveTo>
                  <a:cubicBezTo>
                    <a:pt x="3145155" y="250508"/>
                    <a:pt x="3075623" y="276225"/>
                    <a:pt x="3027045" y="326708"/>
                  </a:cubicBezTo>
                  <a:cubicBezTo>
                    <a:pt x="2978467" y="377190"/>
                    <a:pt x="2953703" y="446723"/>
                    <a:pt x="2953703" y="534352"/>
                  </a:cubicBezTo>
                  <a:cubicBezTo>
                    <a:pt x="2953703" y="616268"/>
                    <a:pt x="2978467" y="682943"/>
                    <a:pt x="3026092" y="731520"/>
                  </a:cubicBezTo>
                  <a:cubicBezTo>
                    <a:pt x="3073717" y="779145"/>
                    <a:pt x="3138488" y="803910"/>
                    <a:pt x="3219450" y="803910"/>
                  </a:cubicBezTo>
                  <a:cubicBezTo>
                    <a:pt x="3304223" y="803910"/>
                    <a:pt x="3371850" y="778193"/>
                    <a:pt x="3420428" y="726758"/>
                  </a:cubicBezTo>
                  <a:cubicBezTo>
                    <a:pt x="3469958" y="675323"/>
                    <a:pt x="3493770" y="606743"/>
                    <a:pt x="3493770" y="521970"/>
                  </a:cubicBezTo>
                  <a:cubicBezTo>
                    <a:pt x="3493770" y="438150"/>
                    <a:pt x="3470910" y="371475"/>
                    <a:pt x="3424237" y="322898"/>
                  </a:cubicBezTo>
                  <a:cubicBezTo>
                    <a:pt x="3379470" y="274320"/>
                    <a:pt x="3313748" y="250508"/>
                    <a:pt x="3231833" y="250508"/>
                  </a:cubicBezTo>
                  <a:moveTo>
                    <a:pt x="3329940" y="656273"/>
                  </a:moveTo>
                  <a:cubicBezTo>
                    <a:pt x="3307080" y="685800"/>
                    <a:pt x="3270885" y="700088"/>
                    <a:pt x="3226117" y="700088"/>
                  </a:cubicBezTo>
                  <a:cubicBezTo>
                    <a:pt x="3180398" y="700088"/>
                    <a:pt x="3145155" y="685800"/>
                    <a:pt x="3119438" y="654368"/>
                  </a:cubicBezTo>
                  <a:cubicBezTo>
                    <a:pt x="3093720" y="624840"/>
                    <a:pt x="3081338" y="581977"/>
                    <a:pt x="3081338" y="527685"/>
                  </a:cubicBezTo>
                  <a:cubicBezTo>
                    <a:pt x="3081338" y="471487"/>
                    <a:pt x="3094673" y="428625"/>
                    <a:pt x="3119438" y="398145"/>
                  </a:cubicBezTo>
                  <a:cubicBezTo>
                    <a:pt x="3145155" y="367665"/>
                    <a:pt x="3180398" y="352425"/>
                    <a:pt x="3225165" y="352425"/>
                  </a:cubicBezTo>
                  <a:cubicBezTo>
                    <a:pt x="3268028" y="352425"/>
                    <a:pt x="3303270" y="366712"/>
                    <a:pt x="3328035" y="396240"/>
                  </a:cubicBezTo>
                  <a:cubicBezTo>
                    <a:pt x="3352800" y="425768"/>
                    <a:pt x="3366135" y="468630"/>
                    <a:pt x="3366135" y="524827"/>
                  </a:cubicBezTo>
                  <a:cubicBezTo>
                    <a:pt x="3366135" y="581977"/>
                    <a:pt x="3353753" y="626745"/>
                    <a:pt x="3329940" y="656273"/>
                  </a:cubicBezTo>
                  <a:moveTo>
                    <a:pt x="4155758" y="363855"/>
                  </a:moveTo>
                  <a:lnTo>
                    <a:pt x="4155758" y="261937"/>
                  </a:lnTo>
                  <a:lnTo>
                    <a:pt x="4030980" y="261937"/>
                  </a:lnTo>
                  <a:lnTo>
                    <a:pt x="4030980" y="105728"/>
                  </a:lnTo>
                  <a:lnTo>
                    <a:pt x="4027170" y="106680"/>
                  </a:lnTo>
                  <a:lnTo>
                    <a:pt x="3909060" y="141923"/>
                  </a:lnTo>
                  <a:lnTo>
                    <a:pt x="3906203" y="142875"/>
                  </a:lnTo>
                  <a:lnTo>
                    <a:pt x="3906203" y="261937"/>
                  </a:lnTo>
                  <a:lnTo>
                    <a:pt x="3719512" y="261937"/>
                  </a:lnTo>
                  <a:lnTo>
                    <a:pt x="3719512" y="195262"/>
                  </a:lnTo>
                  <a:cubicBezTo>
                    <a:pt x="3719512" y="164783"/>
                    <a:pt x="3727133" y="140970"/>
                    <a:pt x="3740467" y="125730"/>
                  </a:cubicBezTo>
                  <a:cubicBezTo>
                    <a:pt x="3753803" y="110490"/>
                    <a:pt x="3773805" y="102870"/>
                    <a:pt x="3798570" y="102870"/>
                  </a:cubicBezTo>
                  <a:cubicBezTo>
                    <a:pt x="3815715" y="102870"/>
                    <a:pt x="3833812" y="106680"/>
                    <a:pt x="3853815" y="115253"/>
                  </a:cubicBezTo>
                  <a:lnTo>
                    <a:pt x="3858578" y="118110"/>
                  </a:lnTo>
                  <a:lnTo>
                    <a:pt x="3858578" y="10478"/>
                  </a:lnTo>
                  <a:lnTo>
                    <a:pt x="3855720" y="9525"/>
                  </a:lnTo>
                  <a:cubicBezTo>
                    <a:pt x="3838575" y="3810"/>
                    <a:pt x="3815715" y="0"/>
                    <a:pt x="3786187" y="0"/>
                  </a:cubicBezTo>
                  <a:cubicBezTo>
                    <a:pt x="3749040" y="0"/>
                    <a:pt x="3716655" y="8572"/>
                    <a:pt x="3687128" y="22860"/>
                  </a:cubicBezTo>
                  <a:cubicBezTo>
                    <a:pt x="3657600" y="39053"/>
                    <a:pt x="3635692" y="60960"/>
                    <a:pt x="3619500" y="90488"/>
                  </a:cubicBezTo>
                  <a:cubicBezTo>
                    <a:pt x="3603308" y="119062"/>
                    <a:pt x="3594735" y="151448"/>
                    <a:pt x="3594735" y="188595"/>
                  </a:cubicBezTo>
                  <a:lnTo>
                    <a:pt x="3594735" y="261937"/>
                  </a:lnTo>
                  <a:lnTo>
                    <a:pt x="3508058" y="261937"/>
                  </a:lnTo>
                  <a:lnTo>
                    <a:pt x="3508058" y="362903"/>
                  </a:lnTo>
                  <a:lnTo>
                    <a:pt x="3594735" y="362903"/>
                  </a:lnTo>
                  <a:lnTo>
                    <a:pt x="3594735" y="789623"/>
                  </a:lnTo>
                  <a:lnTo>
                    <a:pt x="3719512" y="789623"/>
                  </a:lnTo>
                  <a:lnTo>
                    <a:pt x="3719512" y="363855"/>
                  </a:lnTo>
                  <a:lnTo>
                    <a:pt x="3906203" y="363855"/>
                  </a:lnTo>
                  <a:lnTo>
                    <a:pt x="3906203" y="635318"/>
                  </a:lnTo>
                  <a:cubicBezTo>
                    <a:pt x="3906203" y="746760"/>
                    <a:pt x="3958590" y="802958"/>
                    <a:pt x="4063365" y="802958"/>
                  </a:cubicBezTo>
                  <a:cubicBezTo>
                    <a:pt x="4080510" y="802958"/>
                    <a:pt x="4098608" y="800100"/>
                    <a:pt x="4115753" y="797243"/>
                  </a:cubicBezTo>
                  <a:cubicBezTo>
                    <a:pt x="4133850" y="793433"/>
                    <a:pt x="4147185" y="788670"/>
                    <a:pt x="4154805" y="784860"/>
                  </a:cubicBezTo>
                  <a:lnTo>
                    <a:pt x="4155758" y="783908"/>
                  </a:lnTo>
                  <a:lnTo>
                    <a:pt x="4155758" y="681990"/>
                  </a:lnTo>
                  <a:lnTo>
                    <a:pt x="4150995" y="685800"/>
                  </a:lnTo>
                  <a:cubicBezTo>
                    <a:pt x="4143375" y="690563"/>
                    <a:pt x="4136708" y="694373"/>
                    <a:pt x="4125278" y="697230"/>
                  </a:cubicBezTo>
                  <a:cubicBezTo>
                    <a:pt x="4115753" y="700088"/>
                    <a:pt x="4107180" y="701040"/>
                    <a:pt x="4100512" y="701040"/>
                  </a:cubicBezTo>
                  <a:cubicBezTo>
                    <a:pt x="4075748" y="701040"/>
                    <a:pt x="4058603" y="695325"/>
                    <a:pt x="4046220" y="681038"/>
                  </a:cubicBezTo>
                  <a:cubicBezTo>
                    <a:pt x="4034790" y="667702"/>
                    <a:pt x="4029075" y="645795"/>
                    <a:pt x="4029075" y="613410"/>
                  </a:cubicBezTo>
                  <a:lnTo>
                    <a:pt x="4029075" y="363855"/>
                  </a:lnTo>
                  <a:lnTo>
                    <a:pt x="4155758" y="36385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9D8DE20-1A41-4F32-A2F7-D6BD777AD318}"/>
                </a:ext>
              </a:extLst>
            </p:cNvPr>
            <p:cNvSpPr/>
            <p:nvPr/>
          </p:nvSpPr>
          <p:spPr>
            <a:xfrm>
              <a:off x="7353301" y="-1897063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F25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FA3E4C6-6EB9-4031-8A5E-9AB5F258FD63}"/>
                </a:ext>
              </a:extLst>
            </p:cNvPr>
            <p:cNvSpPr/>
            <p:nvPr/>
          </p:nvSpPr>
          <p:spPr>
            <a:xfrm>
              <a:off x="7998143" y="-1897063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7FB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C814088-BEA7-4D58-BEA6-545A939CB1F2}"/>
                </a:ext>
              </a:extLst>
            </p:cNvPr>
            <p:cNvSpPr/>
            <p:nvPr/>
          </p:nvSpPr>
          <p:spPr>
            <a:xfrm>
              <a:off x="7353301" y="-1252221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00A4E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FCD5A5B-9703-4A12-A4FA-54B47108EFD1}"/>
                </a:ext>
              </a:extLst>
            </p:cNvPr>
            <p:cNvSpPr/>
            <p:nvPr/>
          </p:nvSpPr>
          <p:spPr>
            <a:xfrm>
              <a:off x="7998143" y="-1252221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FFB9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05160087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ography Title Whi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824" y="1122367"/>
            <a:ext cx="6827265" cy="2576513"/>
          </a:xfrm>
        </p:spPr>
        <p:txBody>
          <a:bodyPr rIns="0" anchor="b"/>
          <a:lstStyle>
            <a:lvl1pPr algn="r">
              <a:defRPr sz="599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824" y="3698876"/>
            <a:ext cx="6827265" cy="1558924"/>
          </a:xfr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2394">
                <a:solidFill>
                  <a:schemeClr val="accent1"/>
                </a:solidFill>
              </a:defRPr>
            </a:lvl1pPr>
            <a:lvl2pPr marL="455795" indent="0" algn="ctr">
              <a:buNone/>
              <a:defRPr sz="1995"/>
            </a:lvl2pPr>
            <a:lvl3pPr marL="911589" indent="0" algn="ctr">
              <a:buNone/>
              <a:defRPr sz="1795"/>
            </a:lvl3pPr>
            <a:lvl4pPr marL="1367383" indent="0" algn="ctr">
              <a:buNone/>
              <a:defRPr sz="1596"/>
            </a:lvl4pPr>
            <a:lvl5pPr marL="1823178" indent="0" algn="ctr">
              <a:buNone/>
              <a:defRPr sz="1596"/>
            </a:lvl5pPr>
            <a:lvl6pPr marL="2278971" indent="0" algn="ctr">
              <a:buNone/>
              <a:defRPr sz="1596"/>
            </a:lvl6pPr>
            <a:lvl7pPr marL="2734765" indent="0" algn="ctr">
              <a:buNone/>
              <a:defRPr sz="1596"/>
            </a:lvl7pPr>
            <a:lvl8pPr marL="3190561" indent="0" algn="ctr">
              <a:buNone/>
              <a:defRPr sz="1596"/>
            </a:lvl8pPr>
            <a:lvl9pPr marL="3646353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E3574D-8ABD-40DE-BC1F-304019D0DB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86120" y="1122367"/>
            <a:ext cx="4158426" cy="4135437"/>
          </a:xfrm>
        </p:spPr>
        <p:txBody>
          <a:bodyPr rIns="0" anchor="ctr"/>
          <a:lstStyle>
            <a:lvl1pPr marL="0" indent="0" algn="l"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455795" indent="0">
              <a:buNone/>
              <a:defRPr/>
            </a:lvl2pPr>
            <a:lvl3pPr marL="911589" indent="0">
              <a:buNone/>
              <a:defRPr/>
            </a:lvl3pPr>
            <a:lvl4pPr marL="1367383" indent="0">
              <a:buNone/>
              <a:defRPr/>
            </a:lvl4pPr>
            <a:lvl5pPr marL="182317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BF2AC0-642B-498C-BF06-9B26C0A37A90}"/>
              </a:ext>
            </a:extLst>
          </p:cNvPr>
          <p:cNvCxnSpPr/>
          <p:nvPr userDrawn="1"/>
        </p:nvCxnSpPr>
        <p:spPr>
          <a:xfrm>
            <a:off x="7486120" y="1379542"/>
            <a:ext cx="0" cy="36210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85FEDB6-AE1B-4A26-A3DA-CCF9A9D4731D}"/>
              </a:ext>
            </a:extLst>
          </p:cNvPr>
          <p:cNvGrpSpPr/>
          <p:nvPr userDrawn="1"/>
        </p:nvGrpSpPr>
        <p:grpSpPr>
          <a:xfrm>
            <a:off x="553824" y="547296"/>
            <a:ext cx="1554197" cy="330567"/>
            <a:chOff x="7353301" y="-1897063"/>
            <a:chExt cx="5749290" cy="1225867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09D12FA-0F93-4FF8-AB34-E1592DCD290E}"/>
                </a:ext>
              </a:extLst>
            </p:cNvPr>
            <p:cNvSpPr/>
            <p:nvPr/>
          </p:nvSpPr>
          <p:spPr>
            <a:xfrm>
              <a:off x="8949691" y="-1705610"/>
              <a:ext cx="4152900" cy="800100"/>
            </a:xfrm>
            <a:custGeom>
              <a:avLst/>
              <a:gdLst>
                <a:gd name="connsiteX0" fmla="*/ 434340 w 4152900"/>
                <a:gd name="connsiteY0" fmla="*/ 516255 h 800100"/>
                <a:gd name="connsiteX1" fmla="*/ 400050 w 4152900"/>
                <a:gd name="connsiteY1" fmla="*/ 613410 h 800100"/>
                <a:gd name="connsiteX2" fmla="*/ 397192 w 4152900"/>
                <a:gd name="connsiteY2" fmla="*/ 613410 h 800100"/>
                <a:gd name="connsiteX3" fmla="*/ 363855 w 4152900"/>
                <a:gd name="connsiteY3" fmla="*/ 518160 h 800100"/>
                <a:gd name="connsiteX4" fmla="*/ 180022 w 4152900"/>
                <a:gd name="connsiteY4" fmla="*/ 56197 h 800100"/>
                <a:gd name="connsiteX5" fmla="*/ 0 w 4152900"/>
                <a:gd name="connsiteY5" fmla="*/ 56197 h 800100"/>
                <a:gd name="connsiteX6" fmla="*/ 0 w 4152900"/>
                <a:gd name="connsiteY6" fmla="*/ 792480 h 800100"/>
                <a:gd name="connsiteX7" fmla="*/ 119063 w 4152900"/>
                <a:gd name="connsiteY7" fmla="*/ 792480 h 800100"/>
                <a:gd name="connsiteX8" fmla="*/ 119063 w 4152900"/>
                <a:gd name="connsiteY8" fmla="*/ 338137 h 800100"/>
                <a:gd name="connsiteX9" fmla="*/ 118110 w 4152900"/>
                <a:gd name="connsiteY9" fmla="*/ 237173 h 800100"/>
                <a:gd name="connsiteX10" fmla="*/ 114300 w 4152900"/>
                <a:gd name="connsiteY10" fmla="*/ 190500 h 800100"/>
                <a:gd name="connsiteX11" fmla="*/ 117157 w 4152900"/>
                <a:gd name="connsiteY11" fmla="*/ 190500 h 800100"/>
                <a:gd name="connsiteX12" fmla="*/ 134302 w 4152900"/>
                <a:gd name="connsiteY12" fmla="*/ 253365 h 800100"/>
                <a:gd name="connsiteX13" fmla="*/ 355282 w 4152900"/>
                <a:gd name="connsiteY13" fmla="*/ 790575 h 800100"/>
                <a:gd name="connsiteX14" fmla="*/ 439102 w 4152900"/>
                <a:gd name="connsiteY14" fmla="*/ 790575 h 800100"/>
                <a:gd name="connsiteX15" fmla="*/ 658177 w 4152900"/>
                <a:gd name="connsiteY15" fmla="*/ 248603 h 800100"/>
                <a:gd name="connsiteX16" fmla="*/ 672465 w 4152900"/>
                <a:gd name="connsiteY16" fmla="*/ 190500 h 800100"/>
                <a:gd name="connsiteX17" fmla="*/ 675322 w 4152900"/>
                <a:gd name="connsiteY17" fmla="*/ 190500 h 800100"/>
                <a:gd name="connsiteX18" fmla="*/ 669607 w 4152900"/>
                <a:gd name="connsiteY18" fmla="*/ 322898 h 800100"/>
                <a:gd name="connsiteX19" fmla="*/ 669607 w 4152900"/>
                <a:gd name="connsiteY19" fmla="*/ 789623 h 800100"/>
                <a:gd name="connsiteX20" fmla="*/ 796290 w 4152900"/>
                <a:gd name="connsiteY20" fmla="*/ 789623 h 800100"/>
                <a:gd name="connsiteX21" fmla="*/ 796290 w 4152900"/>
                <a:gd name="connsiteY21" fmla="*/ 54292 h 800100"/>
                <a:gd name="connsiteX22" fmla="*/ 622935 w 4152900"/>
                <a:gd name="connsiteY22" fmla="*/ 54292 h 800100"/>
                <a:gd name="connsiteX23" fmla="*/ 434340 w 4152900"/>
                <a:gd name="connsiteY23" fmla="*/ 516255 h 800100"/>
                <a:gd name="connsiteX24" fmla="*/ 916305 w 4152900"/>
                <a:gd name="connsiteY24" fmla="*/ 261937 h 800100"/>
                <a:gd name="connsiteX25" fmla="*/ 1040130 w 4152900"/>
                <a:gd name="connsiteY25" fmla="*/ 261937 h 800100"/>
                <a:gd name="connsiteX26" fmla="*/ 1040130 w 4152900"/>
                <a:gd name="connsiteY26" fmla="*/ 789623 h 800100"/>
                <a:gd name="connsiteX27" fmla="*/ 916305 w 4152900"/>
                <a:gd name="connsiteY27" fmla="*/ 789623 h 800100"/>
                <a:gd name="connsiteX28" fmla="*/ 979170 w 4152900"/>
                <a:gd name="connsiteY28" fmla="*/ 39053 h 800100"/>
                <a:gd name="connsiteX29" fmla="*/ 926782 w 4152900"/>
                <a:gd name="connsiteY29" fmla="*/ 60007 h 800100"/>
                <a:gd name="connsiteX30" fmla="*/ 904875 w 4152900"/>
                <a:gd name="connsiteY30" fmla="*/ 111442 h 800100"/>
                <a:gd name="connsiteX31" fmla="*/ 926782 w 4152900"/>
                <a:gd name="connsiteY31" fmla="*/ 161925 h 800100"/>
                <a:gd name="connsiteX32" fmla="*/ 979170 w 4152900"/>
                <a:gd name="connsiteY32" fmla="*/ 181928 h 800100"/>
                <a:gd name="connsiteX33" fmla="*/ 1031557 w 4152900"/>
                <a:gd name="connsiteY33" fmla="*/ 161925 h 800100"/>
                <a:gd name="connsiteX34" fmla="*/ 1053465 w 4152900"/>
                <a:gd name="connsiteY34" fmla="*/ 111442 h 800100"/>
                <a:gd name="connsiteX35" fmla="*/ 1031557 w 4152900"/>
                <a:gd name="connsiteY35" fmla="*/ 60007 h 800100"/>
                <a:gd name="connsiteX36" fmla="*/ 979170 w 4152900"/>
                <a:gd name="connsiteY36" fmla="*/ 39053 h 800100"/>
                <a:gd name="connsiteX37" fmla="*/ 1479232 w 4152900"/>
                <a:gd name="connsiteY37" fmla="*/ 257175 h 800100"/>
                <a:gd name="connsiteX38" fmla="*/ 1409700 w 4152900"/>
                <a:gd name="connsiteY38" fmla="*/ 249555 h 800100"/>
                <a:gd name="connsiteX39" fmla="*/ 1259205 w 4152900"/>
                <a:gd name="connsiteY39" fmla="*/ 286703 h 800100"/>
                <a:gd name="connsiteX40" fmla="*/ 1160145 w 4152900"/>
                <a:gd name="connsiteY40" fmla="*/ 388620 h 800100"/>
                <a:gd name="connsiteX41" fmla="*/ 1125855 w 4152900"/>
                <a:gd name="connsiteY41" fmla="*/ 541020 h 800100"/>
                <a:gd name="connsiteX42" fmla="*/ 1159192 w 4152900"/>
                <a:gd name="connsiteY42" fmla="*/ 677227 h 800100"/>
                <a:gd name="connsiteX43" fmla="*/ 1252538 w 4152900"/>
                <a:gd name="connsiteY43" fmla="*/ 771525 h 800100"/>
                <a:gd name="connsiteX44" fmla="*/ 1388745 w 4152900"/>
                <a:gd name="connsiteY44" fmla="*/ 804863 h 800100"/>
                <a:gd name="connsiteX45" fmla="*/ 1538288 w 4152900"/>
                <a:gd name="connsiteY45" fmla="*/ 769620 h 800100"/>
                <a:gd name="connsiteX46" fmla="*/ 1539240 w 4152900"/>
                <a:gd name="connsiteY46" fmla="*/ 768668 h 800100"/>
                <a:gd name="connsiteX47" fmla="*/ 1539240 w 4152900"/>
                <a:gd name="connsiteY47" fmla="*/ 654368 h 800100"/>
                <a:gd name="connsiteX48" fmla="*/ 1534478 w 4152900"/>
                <a:gd name="connsiteY48" fmla="*/ 658177 h 800100"/>
                <a:gd name="connsiteX49" fmla="*/ 1474470 w 4152900"/>
                <a:gd name="connsiteY49" fmla="*/ 689610 h 800100"/>
                <a:gd name="connsiteX50" fmla="*/ 1415415 w 4152900"/>
                <a:gd name="connsiteY50" fmla="*/ 701040 h 800100"/>
                <a:gd name="connsiteX51" fmla="*/ 1299210 w 4152900"/>
                <a:gd name="connsiteY51" fmla="*/ 655320 h 800100"/>
                <a:gd name="connsiteX52" fmla="*/ 1256348 w 4152900"/>
                <a:gd name="connsiteY52" fmla="*/ 530543 h 800100"/>
                <a:gd name="connsiteX53" fmla="*/ 1300163 w 4152900"/>
                <a:gd name="connsiteY53" fmla="*/ 401955 h 800100"/>
                <a:gd name="connsiteX54" fmla="*/ 1416367 w 4152900"/>
                <a:gd name="connsiteY54" fmla="*/ 354330 h 800100"/>
                <a:gd name="connsiteX55" fmla="*/ 1534478 w 4152900"/>
                <a:gd name="connsiteY55" fmla="*/ 394335 h 800100"/>
                <a:gd name="connsiteX56" fmla="*/ 1539240 w 4152900"/>
                <a:gd name="connsiteY56" fmla="*/ 398145 h 800100"/>
                <a:gd name="connsiteX57" fmla="*/ 1539240 w 4152900"/>
                <a:gd name="connsiteY57" fmla="*/ 277178 h 800100"/>
                <a:gd name="connsiteX58" fmla="*/ 1538288 w 4152900"/>
                <a:gd name="connsiteY58" fmla="*/ 276225 h 800100"/>
                <a:gd name="connsiteX59" fmla="*/ 1479232 w 4152900"/>
                <a:gd name="connsiteY59" fmla="*/ 257175 h 800100"/>
                <a:gd name="connsiteX60" fmla="*/ 1887855 w 4152900"/>
                <a:gd name="connsiteY60" fmla="*/ 253365 h 800100"/>
                <a:gd name="connsiteX61" fmla="*/ 1804035 w 4152900"/>
                <a:gd name="connsiteY61" fmla="*/ 282893 h 800100"/>
                <a:gd name="connsiteX62" fmla="*/ 1756410 w 4152900"/>
                <a:gd name="connsiteY62" fmla="*/ 354330 h 800100"/>
                <a:gd name="connsiteX63" fmla="*/ 1755457 w 4152900"/>
                <a:gd name="connsiteY63" fmla="*/ 354330 h 800100"/>
                <a:gd name="connsiteX64" fmla="*/ 1755457 w 4152900"/>
                <a:gd name="connsiteY64" fmla="*/ 261937 h 800100"/>
                <a:gd name="connsiteX65" fmla="*/ 1631632 w 4152900"/>
                <a:gd name="connsiteY65" fmla="*/ 261937 h 800100"/>
                <a:gd name="connsiteX66" fmla="*/ 1631632 w 4152900"/>
                <a:gd name="connsiteY66" fmla="*/ 789623 h 800100"/>
                <a:gd name="connsiteX67" fmla="*/ 1755457 w 4152900"/>
                <a:gd name="connsiteY67" fmla="*/ 789623 h 800100"/>
                <a:gd name="connsiteX68" fmla="*/ 1755457 w 4152900"/>
                <a:gd name="connsiteY68" fmla="*/ 520065 h 800100"/>
                <a:gd name="connsiteX69" fmla="*/ 1785938 w 4152900"/>
                <a:gd name="connsiteY69" fmla="*/ 408623 h 800100"/>
                <a:gd name="connsiteX70" fmla="*/ 1865948 w 4152900"/>
                <a:gd name="connsiteY70" fmla="*/ 365760 h 800100"/>
                <a:gd name="connsiteX71" fmla="*/ 1903095 w 4152900"/>
                <a:gd name="connsiteY71" fmla="*/ 370523 h 800100"/>
                <a:gd name="connsiteX72" fmla="*/ 1932623 w 4152900"/>
                <a:gd name="connsiteY72" fmla="*/ 382905 h 800100"/>
                <a:gd name="connsiteX73" fmla="*/ 1937385 w 4152900"/>
                <a:gd name="connsiteY73" fmla="*/ 386715 h 800100"/>
                <a:gd name="connsiteX74" fmla="*/ 1937385 w 4152900"/>
                <a:gd name="connsiteY74" fmla="*/ 262890 h 800100"/>
                <a:gd name="connsiteX75" fmla="*/ 1934528 w 4152900"/>
                <a:gd name="connsiteY75" fmla="*/ 261937 h 800100"/>
                <a:gd name="connsiteX76" fmla="*/ 1887855 w 4152900"/>
                <a:gd name="connsiteY76" fmla="*/ 253365 h 800100"/>
                <a:gd name="connsiteX77" fmla="*/ 2225040 w 4152900"/>
                <a:gd name="connsiteY77" fmla="*/ 250508 h 800100"/>
                <a:gd name="connsiteX78" fmla="*/ 2020253 w 4152900"/>
                <a:gd name="connsiteY78" fmla="*/ 326708 h 800100"/>
                <a:gd name="connsiteX79" fmla="*/ 1946910 w 4152900"/>
                <a:gd name="connsiteY79" fmla="*/ 534352 h 800100"/>
                <a:gd name="connsiteX80" fmla="*/ 2019300 w 4152900"/>
                <a:gd name="connsiteY80" fmla="*/ 731520 h 800100"/>
                <a:gd name="connsiteX81" fmla="*/ 2212658 w 4152900"/>
                <a:gd name="connsiteY81" fmla="*/ 803910 h 800100"/>
                <a:gd name="connsiteX82" fmla="*/ 2413635 w 4152900"/>
                <a:gd name="connsiteY82" fmla="*/ 726758 h 800100"/>
                <a:gd name="connsiteX83" fmla="*/ 2486978 w 4152900"/>
                <a:gd name="connsiteY83" fmla="*/ 521970 h 800100"/>
                <a:gd name="connsiteX84" fmla="*/ 2417445 w 4152900"/>
                <a:gd name="connsiteY84" fmla="*/ 322898 h 800100"/>
                <a:gd name="connsiteX85" fmla="*/ 2225040 w 4152900"/>
                <a:gd name="connsiteY85" fmla="*/ 250508 h 800100"/>
                <a:gd name="connsiteX86" fmla="*/ 2324100 w 4152900"/>
                <a:gd name="connsiteY86" fmla="*/ 656273 h 800100"/>
                <a:gd name="connsiteX87" fmla="*/ 2220278 w 4152900"/>
                <a:gd name="connsiteY87" fmla="*/ 700088 h 800100"/>
                <a:gd name="connsiteX88" fmla="*/ 2113598 w 4152900"/>
                <a:gd name="connsiteY88" fmla="*/ 654368 h 800100"/>
                <a:gd name="connsiteX89" fmla="*/ 2075498 w 4152900"/>
                <a:gd name="connsiteY89" fmla="*/ 527685 h 800100"/>
                <a:gd name="connsiteX90" fmla="*/ 2113598 w 4152900"/>
                <a:gd name="connsiteY90" fmla="*/ 398145 h 800100"/>
                <a:gd name="connsiteX91" fmla="*/ 2219325 w 4152900"/>
                <a:gd name="connsiteY91" fmla="*/ 352425 h 800100"/>
                <a:gd name="connsiteX92" fmla="*/ 2322195 w 4152900"/>
                <a:gd name="connsiteY92" fmla="*/ 396240 h 800100"/>
                <a:gd name="connsiteX93" fmla="*/ 2360295 w 4152900"/>
                <a:gd name="connsiteY93" fmla="*/ 524827 h 800100"/>
                <a:gd name="connsiteX94" fmla="*/ 2324100 w 4152900"/>
                <a:gd name="connsiteY94" fmla="*/ 656273 h 800100"/>
                <a:gd name="connsiteX95" fmla="*/ 2763203 w 4152900"/>
                <a:gd name="connsiteY95" fmla="*/ 481012 h 800100"/>
                <a:gd name="connsiteX96" fmla="*/ 2687955 w 4152900"/>
                <a:gd name="connsiteY96" fmla="*/ 441960 h 800100"/>
                <a:gd name="connsiteX97" fmla="*/ 2673667 w 4152900"/>
                <a:gd name="connsiteY97" fmla="*/ 401955 h 800100"/>
                <a:gd name="connsiteX98" fmla="*/ 2693670 w 4152900"/>
                <a:gd name="connsiteY98" fmla="*/ 363855 h 800100"/>
                <a:gd name="connsiteX99" fmla="*/ 2747963 w 4152900"/>
                <a:gd name="connsiteY99" fmla="*/ 349568 h 800100"/>
                <a:gd name="connsiteX100" fmla="*/ 2811780 w 4152900"/>
                <a:gd name="connsiteY100" fmla="*/ 359093 h 800100"/>
                <a:gd name="connsiteX101" fmla="*/ 2867025 w 4152900"/>
                <a:gd name="connsiteY101" fmla="*/ 384810 h 800100"/>
                <a:gd name="connsiteX102" fmla="*/ 2871788 w 4152900"/>
                <a:gd name="connsiteY102" fmla="*/ 388620 h 800100"/>
                <a:gd name="connsiteX103" fmla="*/ 2871788 w 4152900"/>
                <a:gd name="connsiteY103" fmla="*/ 272415 h 800100"/>
                <a:gd name="connsiteX104" fmla="*/ 2868930 w 4152900"/>
                <a:gd name="connsiteY104" fmla="*/ 271462 h 800100"/>
                <a:gd name="connsiteX105" fmla="*/ 2812733 w 4152900"/>
                <a:gd name="connsiteY105" fmla="*/ 255270 h 800100"/>
                <a:gd name="connsiteX106" fmla="*/ 2751773 w 4152900"/>
                <a:gd name="connsiteY106" fmla="*/ 249555 h 800100"/>
                <a:gd name="connsiteX107" fmla="*/ 2606040 w 4152900"/>
                <a:gd name="connsiteY107" fmla="*/ 295275 h 800100"/>
                <a:gd name="connsiteX108" fmla="*/ 2549842 w 4152900"/>
                <a:gd name="connsiteY108" fmla="*/ 411480 h 800100"/>
                <a:gd name="connsiteX109" fmla="*/ 2562225 w 4152900"/>
                <a:gd name="connsiteY109" fmla="*/ 476250 h 800100"/>
                <a:gd name="connsiteX110" fmla="*/ 2600325 w 4152900"/>
                <a:gd name="connsiteY110" fmla="*/ 525780 h 800100"/>
                <a:gd name="connsiteX111" fmla="*/ 2676525 w 4152900"/>
                <a:gd name="connsiteY111" fmla="*/ 568643 h 800100"/>
                <a:gd name="connsiteX112" fmla="*/ 2740342 w 4152900"/>
                <a:gd name="connsiteY112" fmla="*/ 598170 h 800100"/>
                <a:gd name="connsiteX113" fmla="*/ 2768917 w 4152900"/>
                <a:gd name="connsiteY113" fmla="*/ 621030 h 800100"/>
                <a:gd name="connsiteX114" fmla="*/ 2776538 w 4152900"/>
                <a:gd name="connsiteY114" fmla="*/ 650558 h 800100"/>
                <a:gd name="connsiteX115" fmla="*/ 2695575 w 4152900"/>
                <a:gd name="connsiteY115" fmla="*/ 702945 h 800100"/>
                <a:gd name="connsiteX116" fmla="*/ 2626995 w 4152900"/>
                <a:gd name="connsiteY116" fmla="*/ 690563 h 800100"/>
                <a:gd name="connsiteX117" fmla="*/ 2557463 w 4152900"/>
                <a:gd name="connsiteY117" fmla="*/ 655320 h 800100"/>
                <a:gd name="connsiteX118" fmla="*/ 2552700 w 4152900"/>
                <a:gd name="connsiteY118" fmla="*/ 651510 h 800100"/>
                <a:gd name="connsiteX119" fmla="*/ 2552700 w 4152900"/>
                <a:gd name="connsiteY119" fmla="*/ 772477 h 800100"/>
                <a:gd name="connsiteX120" fmla="*/ 2555558 w 4152900"/>
                <a:gd name="connsiteY120" fmla="*/ 773430 h 800100"/>
                <a:gd name="connsiteX121" fmla="*/ 2622233 w 4152900"/>
                <a:gd name="connsiteY121" fmla="*/ 794385 h 800100"/>
                <a:gd name="connsiteX122" fmla="*/ 2693670 w 4152900"/>
                <a:gd name="connsiteY122" fmla="*/ 802958 h 800100"/>
                <a:gd name="connsiteX123" fmla="*/ 2847023 w 4152900"/>
                <a:gd name="connsiteY123" fmla="*/ 757238 h 800100"/>
                <a:gd name="connsiteX124" fmla="*/ 2905125 w 4152900"/>
                <a:gd name="connsiteY124" fmla="*/ 637223 h 800100"/>
                <a:gd name="connsiteX125" fmla="*/ 2874645 w 4152900"/>
                <a:gd name="connsiteY125" fmla="*/ 546735 h 800100"/>
                <a:gd name="connsiteX126" fmla="*/ 2763203 w 4152900"/>
                <a:gd name="connsiteY126" fmla="*/ 481012 h 800100"/>
                <a:gd name="connsiteX127" fmla="*/ 3231833 w 4152900"/>
                <a:gd name="connsiteY127" fmla="*/ 250508 h 800100"/>
                <a:gd name="connsiteX128" fmla="*/ 3027045 w 4152900"/>
                <a:gd name="connsiteY128" fmla="*/ 326708 h 800100"/>
                <a:gd name="connsiteX129" fmla="*/ 2953703 w 4152900"/>
                <a:gd name="connsiteY129" fmla="*/ 534352 h 800100"/>
                <a:gd name="connsiteX130" fmla="*/ 3026092 w 4152900"/>
                <a:gd name="connsiteY130" fmla="*/ 731520 h 800100"/>
                <a:gd name="connsiteX131" fmla="*/ 3219450 w 4152900"/>
                <a:gd name="connsiteY131" fmla="*/ 803910 h 800100"/>
                <a:gd name="connsiteX132" fmla="*/ 3420428 w 4152900"/>
                <a:gd name="connsiteY132" fmla="*/ 726758 h 800100"/>
                <a:gd name="connsiteX133" fmla="*/ 3493770 w 4152900"/>
                <a:gd name="connsiteY133" fmla="*/ 521970 h 800100"/>
                <a:gd name="connsiteX134" fmla="*/ 3424237 w 4152900"/>
                <a:gd name="connsiteY134" fmla="*/ 322898 h 800100"/>
                <a:gd name="connsiteX135" fmla="*/ 3231833 w 4152900"/>
                <a:gd name="connsiteY135" fmla="*/ 250508 h 800100"/>
                <a:gd name="connsiteX136" fmla="*/ 3329940 w 4152900"/>
                <a:gd name="connsiteY136" fmla="*/ 656273 h 800100"/>
                <a:gd name="connsiteX137" fmla="*/ 3226117 w 4152900"/>
                <a:gd name="connsiteY137" fmla="*/ 700088 h 800100"/>
                <a:gd name="connsiteX138" fmla="*/ 3119438 w 4152900"/>
                <a:gd name="connsiteY138" fmla="*/ 654368 h 800100"/>
                <a:gd name="connsiteX139" fmla="*/ 3081338 w 4152900"/>
                <a:gd name="connsiteY139" fmla="*/ 527685 h 800100"/>
                <a:gd name="connsiteX140" fmla="*/ 3119438 w 4152900"/>
                <a:gd name="connsiteY140" fmla="*/ 398145 h 800100"/>
                <a:gd name="connsiteX141" fmla="*/ 3225165 w 4152900"/>
                <a:gd name="connsiteY141" fmla="*/ 352425 h 800100"/>
                <a:gd name="connsiteX142" fmla="*/ 3328035 w 4152900"/>
                <a:gd name="connsiteY142" fmla="*/ 396240 h 800100"/>
                <a:gd name="connsiteX143" fmla="*/ 3366135 w 4152900"/>
                <a:gd name="connsiteY143" fmla="*/ 524827 h 800100"/>
                <a:gd name="connsiteX144" fmla="*/ 3329940 w 4152900"/>
                <a:gd name="connsiteY144" fmla="*/ 656273 h 800100"/>
                <a:gd name="connsiteX145" fmla="*/ 4155758 w 4152900"/>
                <a:gd name="connsiteY145" fmla="*/ 363855 h 800100"/>
                <a:gd name="connsiteX146" fmla="*/ 4155758 w 4152900"/>
                <a:gd name="connsiteY146" fmla="*/ 261937 h 800100"/>
                <a:gd name="connsiteX147" fmla="*/ 4030980 w 4152900"/>
                <a:gd name="connsiteY147" fmla="*/ 261937 h 800100"/>
                <a:gd name="connsiteX148" fmla="*/ 4030980 w 4152900"/>
                <a:gd name="connsiteY148" fmla="*/ 105728 h 800100"/>
                <a:gd name="connsiteX149" fmla="*/ 4027170 w 4152900"/>
                <a:gd name="connsiteY149" fmla="*/ 106680 h 800100"/>
                <a:gd name="connsiteX150" fmla="*/ 3909060 w 4152900"/>
                <a:gd name="connsiteY150" fmla="*/ 141923 h 800100"/>
                <a:gd name="connsiteX151" fmla="*/ 3906203 w 4152900"/>
                <a:gd name="connsiteY151" fmla="*/ 142875 h 800100"/>
                <a:gd name="connsiteX152" fmla="*/ 3906203 w 4152900"/>
                <a:gd name="connsiteY152" fmla="*/ 261937 h 800100"/>
                <a:gd name="connsiteX153" fmla="*/ 3719512 w 4152900"/>
                <a:gd name="connsiteY153" fmla="*/ 261937 h 800100"/>
                <a:gd name="connsiteX154" fmla="*/ 3719512 w 4152900"/>
                <a:gd name="connsiteY154" fmla="*/ 195262 h 800100"/>
                <a:gd name="connsiteX155" fmla="*/ 3740467 w 4152900"/>
                <a:gd name="connsiteY155" fmla="*/ 125730 h 800100"/>
                <a:gd name="connsiteX156" fmla="*/ 3798570 w 4152900"/>
                <a:gd name="connsiteY156" fmla="*/ 102870 h 800100"/>
                <a:gd name="connsiteX157" fmla="*/ 3853815 w 4152900"/>
                <a:gd name="connsiteY157" fmla="*/ 115253 h 800100"/>
                <a:gd name="connsiteX158" fmla="*/ 3858578 w 4152900"/>
                <a:gd name="connsiteY158" fmla="*/ 118110 h 800100"/>
                <a:gd name="connsiteX159" fmla="*/ 3858578 w 4152900"/>
                <a:gd name="connsiteY159" fmla="*/ 10478 h 800100"/>
                <a:gd name="connsiteX160" fmla="*/ 3855720 w 4152900"/>
                <a:gd name="connsiteY160" fmla="*/ 9525 h 800100"/>
                <a:gd name="connsiteX161" fmla="*/ 3786187 w 4152900"/>
                <a:gd name="connsiteY161" fmla="*/ 0 h 800100"/>
                <a:gd name="connsiteX162" fmla="*/ 3687128 w 4152900"/>
                <a:gd name="connsiteY162" fmla="*/ 22860 h 800100"/>
                <a:gd name="connsiteX163" fmla="*/ 3619500 w 4152900"/>
                <a:gd name="connsiteY163" fmla="*/ 90488 h 800100"/>
                <a:gd name="connsiteX164" fmla="*/ 3594735 w 4152900"/>
                <a:gd name="connsiteY164" fmla="*/ 188595 h 800100"/>
                <a:gd name="connsiteX165" fmla="*/ 3594735 w 4152900"/>
                <a:gd name="connsiteY165" fmla="*/ 261937 h 800100"/>
                <a:gd name="connsiteX166" fmla="*/ 3508058 w 4152900"/>
                <a:gd name="connsiteY166" fmla="*/ 261937 h 800100"/>
                <a:gd name="connsiteX167" fmla="*/ 3508058 w 4152900"/>
                <a:gd name="connsiteY167" fmla="*/ 362903 h 800100"/>
                <a:gd name="connsiteX168" fmla="*/ 3594735 w 4152900"/>
                <a:gd name="connsiteY168" fmla="*/ 362903 h 800100"/>
                <a:gd name="connsiteX169" fmla="*/ 3594735 w 4152900"/>
                <a:gd name="connsiteY169" fmla="*/ 789623 h 800100"/>
                <a:gd name="connsiteX170" fmla="*/ 3719512 w 4152900"/>
                <a:gd name="connsiteY170" fmla="*/ 789623 h 800100"/>
                <a:gd name="connsiteX171" fmla="*/ 3719512 w 4152900"/>
                <a:gd name="connsiteY171" fmla="*/ 363855 h 800100"/>
                <a:gd name="connsiteX172" fmla="*/ 3906203 w 4152900"/>
                <a:gd name="connsiteY172" fmla="*/ 363855 h 800100"/>
                <a:gd name="connsiteX173" fmla="*/ 3906203 w 4152900"/>
                <a:gd name="connsiteY173" fmla="*/ 635318 h 800100"/>
                <a:gd name="connsiteX174" fmla="*/ 4063365 w 4152900"/>
                <a:gd name="connsiteY174" fmla="*/ 802958 h 800100"/>
                <a:gd name="connsiteX175" fmla="*/ 4115753 w 4152900"/>
                <a:gd name="connsiteY175" fmla="*/ 797243 h 800100"/>
                <a:gd name="connsiteX176" fmla="*/ 4154805 w 4152900"/>
                <a:gd name="connsiteY176" fmla="*/ 784860 h 800100"/>
                <a:gd name="connsiteX177" fmla="*/ 4155758 w 4152900"/>
                <a:gd name="connsiteY177" fmla="*/ 783908 h 800100"/>
                <a:gd name="connsiteX178" fmla="*/ 4155758 w 4152900"/>
                <a:gd name="connsiteY178" fmla="*/ 681990 h 800100"/>
                <a:gd name="connsiteX179" fmla="*/ 4150995 w 4152900"/>
                <a:gd name="connsiteY179" fmla="*/ 685800 h 800100"/>
                <a:gd name="connsiteX180" fmla="*/ 4125278 w 4152900"/>
                <a:gd name="connsiteY180" fmla="*/ 697230 h 800100"/>
                <a:gd name="connsiteX181" fmla="*/ 4100512 w 4152900"/>
                <a:gd name="connsiteY181" fmla="*/ 701040 h 800100"/>
                <a:gd name="connsiteX182" fmla="*/ 4046220 w 4152900"/>
                <a:gd name="connsiteY182" fmla="*/ 681038 h 800100"/>
                <a:gd name="connsiteX183" fmla="*/ 4029075 w 4152900"/>
                <a:gd name="connsiteY183" fmla="*/ 613410 h 800100"/>
                <a:gd name="connsiteX184" fmla="*/ 4029075 w 4152900"/>
                <a:gd name="connsiteY184" fmla="*/ 363855 h 800100"/>
                <a:gd name="connsiteX185" fmla="*/ 4155758 w 4152900"/>
                <a:gd name="connsiteY185" fmla="*/ 363855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4152900" h="800100">
                  <a:moveTo>
                    <a:pt x="434340" y="516255"/>
                  </a:moveTo>
                  <a:lnTo>
                    <a:pt x="400050" y="613410"/>
                  </a:lnTo>
                  <a:lnTo>
                    <a:pt x="397192" y="613410"/>
                  </a:lnTo>
                  <a:cubicBezTo>
                    <a:pt x="391477" y="591502"/>
                    <a:pt x="381000" y="558165"/>
                    <a:pt x="363855" y="518160"/>
                  </a:cubicBezTo>
                  <a:lnTo>
                    <a:pt x="180022" y="56197"/>
                  </a:lnTo>
                  <a:lnTo>
                    <a:pt x="0" y="56197"/>
                  </a:lnTo>
                  <a:lnTo>
                    <a:pt x="0" y="792480"/>
                  </a:lnTo>
                  <a:lnTo>
                    <a:pt x="119063" y="792480"/>
                  </a:lnTo>
                  <a:lnTo>
                    <a:pt x="119063" y="338137"/>
                  </a:lnTo>
                  <a:cubicBezTo>
                    <a:pt x="119063" y="309562"/>
                    <a:pt x="119063" y="277178"/>
                    <a:pt x="118110" y="237173"/>
                  </a:cubicBezTo>
                  <a:cubicBezTo>
                    <a:pt x="117157" y="217170"/>
                    <a:pt x="115252" y="201930"/>
                    <a:pt x="114300" y="190500"/>
                  </a:cubicBezTo>
                  <a:lnTo>
                    <a:pt x="117157" y="190500"/>
                  </a:lnTo>
                  <a:cubicBezTo>
                    <a:pt x="122872" y="219075"/>
                    <a:pt x="129540" y="240030"/>
                    <a:pt x="134302" y="253365"/>
                  </a:cubicBezTo>
                  <a:lnTo>
                    <a:pt x="355282" y="790575"/>
                  </a:lnTo>
                  <a:lnTo>
                    <a:pt x="439102" y="790575"/>
                  </a:lnTo>
                  <a:lnTo>
                    <a:pt x="658177" y="248603"/>
                  </a:lnTo>
                  <a:cubicBezTo>
                    <a:pt x="662940" y="236220"/>
                    <a:pt x="667702" y="211455"/>
                    <a:pt x="672465" y="190500"/>
                  </a:cubicBezTo>
                  <a:lnTo>
                    <a:pt x="675322" y="190500"/>
                  </a:lnTo>
                  <a:cubicBezTo>
                    <a:pt x="672465" y="244792"/>
                    <a:pt x="670560" y="293370"/>
                    <a:pt x="669607" y="322898"/>
                  </a:cubicBezTo>
                  <a:lnTo>
                    <a:pt x="669607" y="789623"/>
                  </a:lnTo>
                  <a:lnTo>
                    <a:pt x="796290" y="789623"/>
                  </a:lnTo>
                  <a:lnTo>
                    <a:pt x="796290" y="54292"/>
                  </a:lnTo>
                  <a:lnTo>
                    <a:pt x="622935" y="54292"/>
                  </a:lnTo>
                  <a:lnTo>
                    <a:pt x="434340" y="516255"/>
                  </a:lnTo>
                  <a:close/>
                  <a:moveTo>
                    <a:pt x="916305" y="261937"/>
                  </a:moveTo>
                  <a:lnTo>
                    <a:pt x="1040130" y="261937"/>
                  </a:lnTo>
                  <a:lnTo>
                    <a:pt x="1040130" y="789623"/>
                  </a:lnTo>
                  <a:lnTo>
                    <a:pt x="916305" y="789623"/>
                  </a:lnTo>
                  <a:close/>
                  <a:moveTo>
                    <a:pt x="979170" y="39053"/>
                  </a:moveTo>
                  <a:cubicBezTo>
                    <a:pt x="958215" y="39053"/>
                    <a:pt x="941070" y="46672"/>
                    <a:pt x="926782" y="60007"/>
                  </a:cubicBezTo>
                  <a:cubicBezTo>
                    <a:pt x="912495" y="73342"/>
                    <a:pt x="904875" y="90488"/>
                    <a:pt x="904875" y="111442"/>
                  </a:cubicBezTo>
                  <a:cubicBezTo>
                    <a:pt x="904875" y="131445"/>
                    <a:pt x="912495" y="148590"/>
                    <a:pt x="926782" y="161925"/>
                  </a:cubicBezTo>
                  <a:cubicBezTo>
                    <a:pt x="941070" y="175260"/>
                    <a:pt x="958215" y="181928"/>
                    <a:pt x="979170" y="181928"/>
                  </a:cubicBezTo>
                  <a:cubicBezTo>
                    <a:pt x="1000125" y="181928"/>
                    <a:pt x="1018222" y="174308"/>
                    <a:pt x="1031557" y="161925"/>
                  </a:cubicBezTo>
                  <a:cubicBezTo>
                    <a:pt x="1045845" y="148590"/>
                    <a:pt x="1053465" y="131445"/>
                    <a:pt x="1053465" y="111442"/>
                  </a:cubicBezTo>
                  <a:cubicBezTo>
                    <a:pt x="1053465" y="91440"/>
                    <a:pt x="1045845" y="74295"/>
                    <a:pt x="1031557" y="60007"/>
                  </a:cubicBezTo>
                  <a:cubicBezTo>
                    <a:pt x="1019175" y="46672"/>
                    <a:pt x="1001078" y="39053"/>
                    <a:pt x="979170" y="39053"/>
                  </a:cubicBezTo>
                  <a:moveTo>
                    <a:pt x="1479232" y="257175"/>
                  </a:moveTo>
                  <a:cubicBezTo>
                    <a:pt x="1456373" y="252412"/>
                    <a:pt x="1432560" y="249555"/>
                    <a:pt x="1409700" y="249555"/>
                  </a:cubicBezTo>
                  <a:cubicBezTo>
                    <a:pt x="1353503" y="249555"/>
                    <a:pt x="1302067" y="261937"/>
                    <a:pt x="1259205" y="286703"/>
                  </a:cubicBezTo>
                  <a:cubicBezTo>
                    <a:pt x="1216342" y="311468"/>
                    <a:pt x="1182053" y="345758"/>
                    <a:pt x="1160145" y="388620"/>
                  </a:cubicBezTo>
                  <a:cubicBezTo>
                    <a:pt x="1137285" y="432435"/>
                    <a:pt x="1125855" y="482918"/>
                    <a:pt x="1125855" y="541020"/>
                  </a:cubicBezTo>
                  <a:cubicBezTo>
                    <a:pt x="1125855" y="591502"/>
                    <a:pt x="1137285" y="636270"/>
                    <a:pt x="1159192" y="677227"/>
                  </a:cubicBezTo>
                  <a:cubicBezTo>
                    <a:pt x="1181100" y="717233"/>
                    <a:pt x="1211580" y="749618"/>
                    <a:pt x="1252538" y="771525"/>
                  </a:cubicBezTo>
                  <a:cubicBezTo>
                    <a:pt x="1291590" y="793433"/>
                    <a:pt x="1337310" y="804863"/>
                    <a:pt x="1388745" y="804863"/>
                  </a:cubicBezTo>
                  <a:cubicBezTo>
                    <a:pt x="1447800" y="804863"/>
                    <a:pt x="1498282" y="792480"/>
                    <a:pt x="1538288" y="769620"/>
                  </a:cubicBezTo>
                  <a:lnTo>
                    <a:pt x="1539240" y="768668"/>
                  </a:lnTo>
                  <a:lnTo>
                    <a:pt x="1539240" y="654368"/>
                  </a:lnTo>
                  <a:lnTo>
                    <a:pt x="1534478" y="658177"/>
                  </a:lnTo>
                  <a:cubicBezTo>
                    <a:pt x="1516380" y="671513"/>
                    <a:pt x="1495425" y="682943"/>
                    <a:pt x="1474470" y="689610"/>
                  </a:cubicBezTo>
                  <a:cubicBezTo>
                    <a:pt x="1452563" y="697230"/>
                    <a:pt x="1432560" y="701040"/>
                    <a:pt x="1415415" y="701040"/>
                  </a:cubicBezTo>
                  <a:cubicBezTo>
                    <a:pt x="1365885" y="701040"/>
                    <a:pt x="1326832" y="686752"/>
                    <a:pt x="1299210" y="655320"/>
                  </a:cubicBezTo>
                  <a:cubicBezTo>
                    <a:pt x="1270635" y="624840"/>
                    <a:pt x="1256348" y="582930"/>
                    <a:pt x="1256348" y="530543"/>
                  </a:cubicBezTo>
                  <a:cubicBezTo>
                    <a:pt x="1256348" y="476250"/>
                    <a:pt x="1270635" y="433387"/>
                    <a:pt x="1300163" y="401955"/>
                  </a:cubicBezTo>
                  <a:cubicBezTo>
                    <a:pt x="1329690" y="370523"/>
                    <a:pt x="1368742" y="354330"/>
                    <a:pt x="1416367" y="354330"/>
                  </a:cubicBezTo>
                  <a:cubicBezTo>
                    <a:pt x="1456373" y="354330"/>
                    <a:pt x="1497330" y="367665"/>
                    <a:pt x="1534478" y="394335"/>
                  </a:cubicBezTo>
                  <a:lnTo>
                    <a:pt x="1539240" y="398145"/>
                  </a:lnTo>
                  <a:lnTo>
                    <a:pt x="1539240" y="277178"/>
                  </a:lnTo>
                  <a:lnTo>
                    <a:pt x="1538288" y="276225"/>
                  </a:lnTo>
                  <a:cubicBezTo>
                    <a:pt x="1522095" y="269558"/>
                    <a:pt x="1503998" y="261937"/>
                    <a:pt x="1479232" y="257175"/>
                  </a:cubicBezTo>
                  <a:moveTo>
                    <a:pt x="1887855" y="253365"/>
                  </a:moveTo>
                  <a:cubicBezTo>
                    <a:pt x="1857375" y="253365"/>
                    <a:pt x="1828800" y="262890"/>
                    <a:pt x="1804035" y="282893"/>
                  </a:cubicBezTo>
                  <a:cubicBezTo>
                    <a:pt x="1783080" y="300037"/>
                    <a:pt x="1768792" y="324803"/>
                    <a:pt x="1756410" y="354330"/>
                  </a:cubicBezTo>
                  <a:lnTo>
                    <a:pt x="1755457" y="354330"/>
                  </a:lnTo>
                  <a:lnTo>
                    <a:pt x="1755457" y="261937"/>
                  </a:lnTo>
                  <a:lnTo>
                    <a:pt x="1631632" y="261937"/>
                  </a:lnTo>
                  <a:lnTo>
                    <a:pt x="1631632" y="789623"/>
                  </a:lnTo>
                  <a:lnTo>
                    <a:pt x="1755457" y="789623"/>
                  </a:lnTo>
                  <a:lnTo>
                    <a:pt x="1755457" y="520065"/>
                  </a:lnTo>
                  <a:cubicBezTo>
                    <a:pt x="1755457" y="474345"/>
                    <a:pt x="1764982" y="436245"/>
                    <a:pt x="1785938" y="408623"/>
                  </a:cubicBezTo>
                  <a:cubicBezTo>
                    <a:pt x="1806892" y="380048"/>
                    <a:pt x="1833563" y="365760"/>
                    <a:pt x="1865948" y="365760"/>
                  </a:cubicBezTo>
                  <a:cubicBezTo>
                    <a:pt x="1877378" y="365760"/>
                    <a:pt x="1888807" y="368618"/>
                    <a:pt x="1903095" y="370523"/>
                  </a:cubicBezTo>
                  <a:cubicBezTo>
                    <a:pt x="1916430" y="374333"/>
                    <a:pt x="1925955" y="378143"/>
                    <a:pt x="1932623" y="382905"/>
                  </a:cubicBezTo>
                  <a:lnTo>
                    <a:pt x="1937385" y="386715"/>
                  </a:lnTo>
                  <a:lnTo>
                    <a:pt x="1937385" y="262890"/>
                  </a:lnTo>
                  <a:lnTo>
                    <a:pt x="1934528" y="261937"/>
                  </a:lnTo>
                  <a:cubicBezTo>
                    <a:pt x="1925955" y="256223"/>
                    <a:pt x="1908810" y="253365"/>
                    <a:pt x="1887855" y="253365"/>
                  </a:cubicBezTo>
                  <a:moveTo>
                    <a:pt x="2225040" y="250508"/>
                  </a:moveTo>
                  <a:cubicBezTo>
                    <a:pt x="2138363" y="250508"/>
                    <a:pt x="2068830" y="276225"/>
                    <a:pt x="2020253" y="326708"/>
                  </a:cubicBezTo>
                  <a:cubicBezTo>
                    <a:pt x="1970723" y="377190"/>
                    <a:pt x="1946910" y="446723"/>
                    <a:pt x="1946910" y="534352"/>
                  </a:cubicBezTo>
                  <a:cubicBezTo>
                    <a:pt x="1946910" y="616268"/>
                    <a:pt x="1971675" y="682943"/>
                    <a:pt x="2019300" y="731520"/>
                  </a:cubicBezTo>
                  <a:cubicBezTo>
                    <a:pt x="2066925" y="779145"/>
                    <a:pt x="2131695" y="803910"/>
                    <a:pt x="2212658" y="803910"/>
                  </a:cubicBezTo>
                  <a:cubicBezTo>
                    <a:pt x="2297430" y="803910"/>
                    <a:pt x="2365058" y="778193"/>
                    <a:pt x="2413635" y="726758"/>
                  </a:cubicBezTo>
                  <a:cubicBezTo>
                    <a:pt x="2463165" y="675323"/>
                    <a:pt x="2486978" y="606743"/>
                    <a:pt x="2486978" y="521970"/>
                  </a:cubicBezTo>
                  <a:cubicBezTo>
                    <a:pt x="2486978" y="438150"/>
                    <a:pt x="2464117" y="371475"/>
                    <a:pt x="2417445" y="322898"/>
                  </a:cubicBezTo>
                  <a:cubicBezTo>
                    <a:pt x="2372678" y="274320"/>
                    <a:pt x="2306955" y="250508"/>
                    <a:pt x="2225040" y="250508"/>
                  </a:cubicBezTo>
                  <a:moveTo>
                    <a:pt x="2324100" y="656273"/>
                  </a:moveTo>
                  <a:cubicBezTo>
                    <a:pt x="2301240" y="685800"/>
                    <a:pt x="2265045" y="700088"/>
                    <a:pt x="2220278" y="700088"/>
                  </a:cubicBezTo>
                  <a:cubicBezTo>
                    <a:pt x="2175510" y="700088"/>
                    <a:pt x="2139315" y="685800"/>
                    <a:pt x="2113598" y="654368"/>
                  </a:cubicBezTo>
                  <a:cubicBezTo>
                    <a:pt x="2087880" y="624840"/>
                    <a:pt x="2075498" y="581977"/>
                    <a:pt x="2075498" y="527685"/>
                  </a:cubicBezTo>
                  <a:cubicBezTo>
                    <a:pt x="2075498" y="471487"/>
                    <a:pt x="2088832" y="428625"/>
                    <a:pt x="2113598" y="398145"/>
                  </a:cubicBezTo>
                  <a:cubicBezTo>
                    <a:pt x="2139315" y="367665"/>
                    <a:pt x="2174558" y="352425"/>
                    <a:pt x="2219325" y="352425"/>
                  </a:cubicBezTo>
                  <a:cubicBezTo>
                    <a:pt x="2263140" y="352425"/>
                    <a:pt x="2297430" y="366712"/>
                    <a:pt x="2322195" y="396240"/>
                  </a:cubicBezTo>
                  <a:cubicBezTo>
                    <a:pt x="2346960" y="425768"/>
                    <a:pt x="2360295" y="468630"/>
                    <a:pt x="2360295" y="524827"/>
                  </a:cubicBezTo>
                  <a:cubicBezTo>
                    <a:pt x="2358390" y="581977"/>
                    <a:pt x="2347913" y="626745"/>
                    <a:pt x="2324100" y="656273"/>
                  </a:cubicBezTo>
                  <a:moveTo>
                    <a:pt x="2763203" y="481012"/>
                  </a:moveTo>
                  <a:cubicBezTo>
                    <a:pt x="2724150" y="464820"/>
                    <a:pt x="2699385" y="452437"/>
                    <a:pt x="2687955" y="441960"/>
                  </a:cubicBezTo>
                  <a:cubicBezTo>
                    <a:pt x="2678430" y="432435"/>
                    <a:pt x="2673667" y="419100"/>
                    <a:pt x="2673667" y="401955"/>
                  </a:cubicBezTo>
                  <a:cubicBezTo>
                    <a:pt x="2673667" y="387668"/>
                    <a:pt x="2679383" y="373380"/>
                    <a:pt x="2693670" y="363855"/>
                  </a:cubicBezTo>
                  <a:cubicBezTo>
                    <a:pt x="2707958" y="354330"/>
                    <a:pt x="2724150" y="349568"/>
                    <a:pt x="2747963" y="349568"/>
                  </a:cubicBezTo>
                  <a:cubicBezTo>
                    <a:pt x="2768917" y="349568"/>
                    <a:pt x="2790825" y="353378"/>
                    <a:pt x="2811780" y="359093"/>
                  </a:cubicBezTo>
                  <a:cubicBezTo>
                    <a:pt x="2832735" y="364808"/>
                    <a:pt x="2851785" y="373380"/>
                    <a:pt x="2867025" y="384810"/>
                  </a:cubicBezTo>
                  <a:lnTo>
                    <a:pt x="2871788" y="388620"/>
                  </a:lnTo>
                  <a:lnTo>
                    <a:pt x="2871788" y="272415"/>
                  </a:lnTo>
                  <a:lnTo>
                    <a:pt x="2868930" y="271462"/>
                  </a:lnTo>
                  <a:cubicBezTo>
                    <a:pt x="2854642" y="265748"/>
                    <a:pt x="2835592" y="260033"/>
                    <a:pt x="2812733" y="255270"/>
                  </a:cubicBezTo>
                  <a:cubicBezTo>
                    <a:pt x="2789873" y="251460"/>
                    <a:pt x="2768917" y="249555"/>
                    <a:pt x="2751773" y="249555"/>
                  </a:cubicBezTo>
                  <a:cubicBezTo>
                    <a:pt x="2692717" y="249555"/>
                    <a:pt x="2644140" y="263843"/>
                    <a:pt x="2606040" y="295275"/>
                  </a:cubicBezTo>
                  <a:cubicBezTo>
                    <a:pt x="2567940" y="324803"/>
                    <a:pt x="2549842" y="364808"/>
                    <a:pt x="2549842" y="411480"/>
                  </a:cubicBezTo>
                  <a:cubicBezTo>
                    <a:pt x="2549842" y="436245"/>
                    <a:pt x="2553653" y="458152"/>
                    <a:pt x="2562225" y="476250"/>
                  </a:cubicBezTo>
                  <a:cubicBezTo>
                    <a:pt x="2570798" y="494348"/>
                    <a:pt x="2583180" y="511493"/>
                    <a:pt x="2600325" y="525780"/>
                  </a:cubicBezTo>
                  <a:cubicBezTo>
                    <a:pt x="2617470" y="539115"/>
                    <a:pt x="2642235" y="554355"/>
                    <a:pt x="2676525" y="568643"/>
                  </a:cubicBezTo>
                  <a:cubicBezTo>
                    <a:pt x="2705100" y="581025"/>
                    <a:pt x="2727008" y="590550"/>
                    <a:pt x="2740342" y="598170"/>
                  </a:cubicBezTo>
                  <a:cubicBezTo>
                    <a:pt x="2753678" y="605790"/>
                    <a:pt x="2762250" y="614363"/>
                    <a:pt x="2768917" y="621030"/>
                  </a:cubicBezTo>
                  <a:cubicBezTo>
                    <a:pt x="2773680" y="628650"/>
                    <a:pt x="2776538" y="638175"/>
                    <a:pt x="2776538" y="650558"/>
                  </a:cubicBezTo>
                  <a:cubicBezTo>
                    <a:pt x="2776538" y="685800"/>
                    <a:pt x="2749867" y="702945"/>
                    <a:pt x="2695575" y="702945"/>
                  </a:cubicBezTo>
                  <a:cubicBezTo>
                    <a:pt x="2674620" y="702945"/>
                    <a:pt x="2652713" y="699135"/>
                    <a:pt x="2626995" y="690563"/>
                  </a:cubicBezTo>
                  <a:cubicBezTo>
                    <a:pt x="2601278" y="681990"/>
                    <a:pt x="2577465" y="669608"/>
                    <a:pt x="2557463" y="655320"/>
                  </a:cubicBezTo>
                  <a:lnTo>
                    <a:pt x="2552700" y="651510"/>
                  </a:lnTo>
                  <a:lnTo>
                    <a:pt x="2552700" y="772477"/>
                  </a:lnTo>
                  <a:lnTo>
                    <a:pt x="2555558" y="773430"/>
                  </a:lnTo>
                  <a:cubicBezTo>
                    <a:pt x="2573655" y="782002"/>
                    <a:pt x="2595563" y="787718"/>
                    <a:pt x="2622233" y="794385"/>
                  </a:cubicBezTo>
                  <a:cubicBezTo>
                    <a:pt x="2648903" y="799148"/>
                    <a:pt x="2672715" y="802958"/>
                    <a:pt x="2693670" y="802958"/>
                  </a:cubicBezTo>
                  <a:cubicBezTo>
                    <a:pt x="2757488" y="802958"/>
                    <a:pt x="2809875" y="788670"/>
                    <a:pt x="2847023" y="757238"/>
                  </a:cubicBezTo>
                  <a:cubicBezTo>
                    <a:pt x="2885123" y="726758"/>
                    <a:pt x="2905125" y="687705"/>
                    <a:pt x="2905125" y="637223"/>
                  </a:cubicBezTo>
                  <a:cubicBezTo>
                    <a:pt x="2905125" y="601980"/>
                    <a:pt x="2895600" y="570548"/>
                    <a:pt x="2874645" y="546735"/>
                  </a:cubicBezTo>
                  <a:cubicBezTo>
                    <a:pt x="2847023" y="523875"/>
                    <a:pt x="2812733" y="500062"/>
                    <a:pt x="2763203" y="481012"/>
                  </a:cubicBezTo>
                  <a:moveTo>
                    <a:pt x="3231833" y="250508"/>
                  </a:moveTo>
                  <a:cubicBezTo>
                    <a:pt x="3145155" y="250508"/>
                    <a:pt x="3075623" y="276225"/>
                    <a:pt x="3027045" y="326708"/>
                  </a:cubicBezTo>
                  <a:cubicBezTo>
                    <a:pt x="2978467" y="377190"/>
                    <a:pt x="2953703" y="446723"/>
                    <a:pt x="2953703" y="534352"/>
                  </a:cubicBezTo>
                  <a:cubicBezTo>
                    <a:pt x="2953703" y="616268"/>
                    <a:pt x="2978467" y="682943"/>
                    <a:pt x="3026092" y="731520"/>
                  </a:cubicBezTo>
                  <a:cubicBezTo>
                    <a:pt x="3073717" y="779145"/>
                    <a:pt x="3138488" y="803910"/>
                    <a:pt x="3219450" y="803910"/>
                  </a:cubicBezTo>
                  <a:cubicBezTo>
                    <a:pt x="3304223" y="803910"/>
                    <a:pt x="3371850" y="778193"/>
                    <a:pt x="3420428" y="726758"/>
                  </a:cubicBezTo>
                  <a:cubicBezTo>
                    <a:pt x="3469958" y="675323"/>
                    <a:pt x="3493770" y="606743"/>
                    <a:pt x="3493770" y="521970"/>
                  </a:cubicBezTo>
                  <a:cubicBezTo>
                    <a:pt x="3493770" y="438150"/>
                    <a:pt x="3470910" y="371475"/>
                    <a:pt x="3424237" y="322898"/>
                  </a:cubicBezTo>
                  <a:cubicBezTo>
                    <a:pt x="3379470" y="274320"/>
                    <a:pt x="3313748" y="250508"/>
                    <a:pt x="3231833" y="250508"/>
                  </a:cubicBezTo>
                  <a:moveTo>
                    <a:pt x="3329940" y="656273"/>
                  </a:moveTo>
                  <a:cubicBezTo>
                    <a:pt x="3307080" y="685800"/>
                    <a:pt x="3270885" y="700088"/>
                    <a:pt x="3226117" y="700088"/>
                  </a:cubicBezTo>
                  <a:cubicBezTo>
                    <a:pt x="3180398" y="700088"/>
                    <a:pt x="3145155" y="685800"/>
                    <a:pt x="3119438" y="654368"/>
                  </a:cubicBezTo>
                  <a:cubicBezTo>
                    <a:pt x="3093720" y="624840"/>
                    <a:pt x="3081338" y="581977"/>
                    <a:pt x="3081338" y="527685"/>
                  </a:cubicBezTo>
                  <a:cubicBezTo>
                    <a:pt x="3081338" y="471487"/>
                    <a:pt x="3094673" y="428625"/>
                    <a:pt x="3119438" y="398145"/>
                  </a:cubicBezTo>
                  <a:cubicBezTo>
                    <a:pt x="3145155" y="367665"/>
                    <a:pt x="3180398" y="352425"/>
                    <a:pt x="3225165" y="352425"/>
                  </a:cubicBezTo>
                  <a:cubicBezTo>
                    <a:pt x="3268028" y="352425"/>
                    <a:pt x="3303270" y="366712"/>
                    <a:pt x="3328035" y="396240"/>
                  </a:cubicBezTo>
                  <a:cubicBezTo>
                    <a:pt x="3352800" y="425768"/>
                    <a:pt x="3366135" y="468630"/>
                    <a:pt x="3366135" y="524827"/>
                  </a:cubicBezTo>
                  <a:cubicBezTo>
                    <a:pt x="3366135" y="581977"/>
                    <a:pt x="3353753" y="626745"/>
                    <a:pt x="3329940" y="656273"/>
                  </a:cubicBezTo>
                  <a:moveTo>
                    <a:pt x="4155758" y="363855"/>
                  </a:moveTo>
                  <a:lnTo>
                    <a:pt x="4155758" y="261937"/>
                  </a:lnTo>
                  <a:lnTo>
                    <a:pt x="4030980" y="261937"/>
                  </a:lnTo>
                  <a:lnTo>
                    <a:pt x="4030980" y="105728"/>
                  </a:lnTo>
                  <a:lnTo>
                    <a:pt x="4027170" y="106680"/>
                  </a:lnTo>
                  <a:lnTo>
                    <a:pt x="3909060" y="141923"/>
                  </a:lnTo>
                  <a:lnTo>
                    <a:pt x="3906203" y="142875"/>
                  </a:lnTo>
                  <a:lnTo>
                    <a:pt x="3906203" y="261937"/>
                  </a:lnTo>
                  <a:lnTo>
                    <a:pt x="3719512" y="261937"/>
                  </a:lnTo>
                  <a:lnTo>
                    <a:pt x="3719512" y="195262"/>
                  </a:lnTo>
                  <a:cubicBezTo>
                    <a:pt x="3719512" y="164783"/>
                    <a:pt x="3727133" y="140970"/>
                    <a:pt x="3740467" y="125730"/>
                  </a:cubicBezTo>
                  <a:cubicBezTo>
                    <a:pt x="3753803" y="110490"/>
                    <a:pt x="3773805" y="102870"/>
                    <a:pt x="3798570" y="102870"/>
                  </a:cubicBezTo>
                  <a:cubicBezTo>
                    <a:pt x="3815715" y="102870"/>
                    <a:pt x="3833812" y="106680"/>
                    <a:pt x="3853815" y="115253"/>
                  </a:cubicBezTo>
                  <a:lnTo>
                    <a:pt x="3858578" y="118110"/>
                  </a:lnTo>
                  <a:lnTo>
                    <a:pt x="3858578" y="10478"/>
                  </a:lnTo>
                  <a:lnTo>
                    <a:pt x="3855720" y="9525"/>
                  </a:lnTo>
                  <a:cubicBezTo>
                    <a:pt x="3838575" y="3810"/>
                    <a:pt x="3815715" y="0"/>
                    <a:pt x="3786187" y="0"/>
                  </a:cubicBezTo>
                  <a:cubicBezTo>
                    <a:pt x="3749040" y="0"/>
                    <a:pt x="3716655" y="8572"/>
                    <a:pt x="3687128" y="22860"/>
                  </a:cubicBezTo>
                  <a:cubicBezTo>
                    <a:pt x="3657600" y="39053"/>
                    <a:pt x="3635692" y="60960"/>
                    <a:pt x="3619500" y="90488"/>
                  </a:cubicBezTo>
                  <a:cubicBezTo>
                    <a:pt x="3603308" y="119062"/>
                    <a:pt x="3594735" y="151448"/>
                    <a:pt x="3594735" y="188595"/>
                  </a:cubicBezTo>
                  <a:lnTo>
                    <a:pt x="3594735" y="261937"/>
                  </a:lnTo>
                  <a:lnTo>
                    <a:pt x="3508058" y="261937"/>
                  </a:lnTo>
                  <a:lnTo>
                    <a:pt x="3508058" y="362903"/>
                  </a:lnTo>
                  <a:lnTo>
                    <a:pt x="3594735" y="362903"/>
                  </a:lnTo>
                  <a:lnTo>
                    <a:pt x="3594735" y="789623"/>
                  </a:lnTo>
                  <a:lnTo>
                    <a:pt x="3719512" y="789623"/>
                  </a:lnTo>
                  <a:lnTo>
                    <a:pt x="3719512" y="363855"/>
                  </a:lnTo>
                  <a:lnTo>
                    <a:pt x="3906203" y="363855"/>
                  </a:lnTo>
                  <a:lnTo>
                    <a:pt x="3906203" y="635318"/>
                  </a:lnTo>
                  <a:cubicBezTo>
                    <a:pt x="3906203" y="746760"/>
                    <a:pt x="3958590" y="802958"/>
                    <a:pt x="4063365" y="802958"/>
                  </a:cubicBezTo>
                  <a:cubicBezTo>
                    <a:pt x="4080510" y="802958"/>
                    <a:pt x="4098608" y="800100"/>
                    <a:pt x="4115753" y="797243"/>
                  </a:cubicBezTo>
                  <a:cubicBezTo>
                    <a:pt x="4133850" y="793433"/>
                    <a:pt x="4147185" y="788670"/>
                    <a:pt x="4154805" y="784860"/>
                  </a:cubicBezTo>
                  <a:lnTo>
                    <a:pt x="4155758" y="783908"/>
                  </a:lnTo>
                  <a:lnTo>
                    <a:pt x="4155758" y="681990"/>
                  </a:lnTo>
                  <a:lnTo>
                    <a:pt x="4150995" y="685800"/>
                  </a:lnTo>
                  <a:cubicBezTo>
                    <a:pt x="4143375" y="690563"/>
                    <a:pt x="4136708" y="694373"/>
                    <a:pt x="4125278" y="697230"/>
                  </a:cubicBezTo>
                  <a:cubicBezTo>
                    <a:pt x="4115753" y="700088"/>
                    <a:pt x="4107180" y="701040"/>
                    <a:pt x="4100512" y="701040"/>
                  </a:cubicBezTo>
                  <a:cubicBezTo>
                    <a:pt x="4075748" y="701040"/>
                    <a:pt x="4058603" y="695325"/>
                    <a:pt x="4046220" y="681038"/>
                  </a:cubicBezTo>
                  <a:cubicBezTo>
                    <a:pt x="4034790" y="667702"/>
                    <a:pt x="4029075" y="645795"/>
                    <a:pt x="4029075" y="613410"/>
                  </a:cubicBezTo>
                  <a:lnTo>
                    <a:pt x="4029075" y="363855"/>
                  </a:lnTo>
                  <a:lnTo>
                    <a:pt x="4155758" y="363855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FEAC267-163C-4DCC-8381-D0CAC8DEC502}"/>
                </a:ext>
              </a:extLst>
            </p:cNvPr>
            <p:cNvSpPr/>
            <p:nvPr/>
          </p:nvSpPr>
          <p:spPr>
            <a:xfrm>
              <a:off x="7353301" y="-1897063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F25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10C74F8-8AA7-4335-B883-92AC821E5BC6}"/>
                </a:ext>
              </a:extLst>
            </p:cNvPr>
            <p:cNvSpPr/>
            <p:nvPr/>
          </p:nvSpPr>
          <p:spPr>
            <a:xfrm>
              <a:off x="7998143" y="-1897063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7FB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F6CD7D-FED7-4E94-B613-8858CD9EF9D5}"/>
                </a:ext>
              </a:extLst>
            </p:cNvPr>
            <p:cNvSpPr/>
            <p:nvPr/>
          </p:nvSpPr>
          <p:spPr>
            <a:xfrm>
              <a:off x="7353301" y="-1252221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00A4E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4D0F63C-34B6-4893-AC74-41986002A339}"/>
                </a:ext>
              </a:extLst>
            </p:cNvPr>
            <p:cNvSpPr/>
            <p:nvPr/>
          </p:nvSpPr>
          <p:spPr>
            <a:xfrm>
              <a:off x="7998143" y="-1252221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FFB9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015149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pography Titl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823" y="1122366"/>
            <a:ext cx="6827265" cy="2576513"/>
          </a:xfrm>
        </p:spPr>
        <p:txBody>
          <a:bodyPr rIns="0" anchor="b"/>
          <a:lstStyle>
            <a:lvl1pPr algn="r">
              <a:defRPr sz="5996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823" y="3698876"/>
            <a:ext cx="6827265" cy="1558924"/>
          </a:xfr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chemeClr val="accent1"/>
                </a:solidFill>
              </a:defRPr>
            </a:lvl1pPr>
            <a:lvl2pPr marL="455883" indent="0" algn="ctr">
              <a:buNone/>
              <a:defRPr sz="1995"/>
            </a:lvl2pPr>
            <a:lvl3pPr marL="911764" indent="0" algn="ctr">
              <a:buNone/>
              <a:defRPr sz="1795"/>
            </a:lvl3pPr>
            <a:lvl4pPr marL="1367646" indent="0" algn="ctr">
              <a:buNone/>
              <a:defRPr sz="1596"/>
            </a:lvl4pPr>
            <a:lvl5pPr marL="1823528" indent="0" algn="ctr">
              <a:buNone/>
              <a:defRPr sz="1596"/>
            </a:lvl5pPr>
            <a:lvl6pPr marL="2279409" indent="0" algn="ctr">
              <a:buNone/>
              <a:defRPr sz="1596"/>
            </a:lvl6pPr>
            <a:lvl7pPr marL="2735291" indent="0" algn="ctr">
              <a:buNone/>
              <a:defRPr sz="1596"/>
            </a:lvl7pPr>
            <a:lvl8pPr marL="3191174" indent="0" algn="ctr">
              <a:buNone/>
              <a:defRPr sz="1596"/>
            </a:lvl8pPr>
            <a:lvl9pPr marL="3647054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E3574D-8ABD-40DE-BC1F-304019D0DB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86120" y="1122366"/>
            <a:ext cx="4158426" cy="4135437"/>
          </a:xfrm>
        </p:spPr>
        <p:txBody>
          <a:bodyPr rIns="0" anchor="ctr"/>
          <a:lstStyle>
            <a:lvl1pPr marL="0" indent="0" algn="l"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455883" indent="0">
              <a:buNone/>
              <a:defRPr/>
            </a:lvl2pPr>
            <a:lvl3pPr marL="911764" indent="0">
              <a:buNone/>
              <a:defRPr/>
            </a:lvl3pPr>
            <a:lvl4pPr marL="1367646" indent="0">
              <a:buNone/>
              <a:defRPr/>
            </a:lvl4pPr>
            <a:lvl5pPr marL="182352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BF2AC0-642B-498C-BF06-9B26C0A37A90}"/>
              </a:ext>
            </a:extLst>
          </p:cNvPr>
          <p:cNvCxnSpPr/>
          <p:nvPr userDrawn="1"/>
        </p:nvCxnSpPr>
        <p:spPr>
          <a:xfrm>
            <a:off x="7486120" y="1379541"/>
            <a:ext cx="0" cy="36210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783A4E-B35D-4CCD-8C43-468408556000}"/>
              </a:ext>
            </a:extLst>
          </p:cNvPr>
          <p:cNvGrpSpPr/>
          <p:nvPr userDrawn="1"/>
        </p:nvGrpSpPr>
        <p:grpSpPr>
          <a:xfrm>
            <a:off x="553823" y="547295"/>
            <a:ext cx="1554197" cy="330567"/>
            <a:chOff x="7353301" y="-1897063"/>
            <a:chExt cx="5749290" cy="122586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3E1E658-63AA-4B90-9FAE-C2A0667908E7}"/>
                </a:ext>
              </a:extLst>
            </p:cNvPr>
            <p:cNvSpPr/>
            <p:nvPr/>
          </p:nvSpPr>
          <p:spPr>
            <a:xfrm>
              <a:off x="8949691" y="-1705610"/>
              <a:ext cx="4152900" cy="800100"/>
            </a:xfrm>
            <a:custGeom>
              <a:avLst/>
              <a:gdLst>
                <a:gd name="connsiteX0" fmla="*/ 434340 w 4152900"/>
                <a:gd name="connsiteY0" fmla="*/ 516255 h 800100"/>
                <a:gd name="connsiteX1" fmla="*/ 400050 w 4152900"/>
                <a:gd name="connsiteY1" fmla="*/ 613410 h 800100"/>
                <a:gd name="connsiteX2" fmla="*/ 397192 w 4152900"/>
                <a:gd name="connsiteY2" fmla="*/ 613410 h 800100"/>
                <a:gd name="connsiteX3" fmla="*/ 363855 w 4152900"/>
                <a:gd name="connsiteY3" fmla="*/ 518160 h 800100"/>
                <a:gd name="connsiteX4" fmla="*/ 180022 w 4152900"/>
                <a:gd name="connsiteY4" fmla="*/ 56197 h 800100"/>
                <a:gd name="connsiteX5" fmla="*/ 0 w 4152900"/>
                <a:gd name="connsiteY5" fmla="*/ 56197 h 800100"/>
                <a:gd name="connsiteX6" fmla="*/ 0 w 4152900"/>
                <a:gd name="connsiteY6" fmla="*/ 792480 h 800100"/>
                <a:gd name="connsiteX7" fmla="*/ 119063 w 4152900"/>
                <a:gd name="connsiteY7" fmla="*/ 792480 h 800100"/>
                <a:gd name="connsiteX8" fmla="*/ 119063 w 4152900"/>
                <a:gd name="connsiteY8" fmla="*/ 338137 h 800100"/>
                <a:gd name="connsiteX9" fmla="*/ 118110 w 4152900"/>
                <a:gd name="connsiteY9" fmla="*/ 237173 h 800100"/>
                <a:gd name="connsiteX10" fmla="*/ 114300 w 4152900"/>
                <a:gd name="connsiteY10" fmla="*/ 190500 h 800100"/>
                <a:gd name="connsiteX11" fmla="*/ 117157 w 4152900"/>
                <a:gd name="connsiteY11" fmla="*/ 190500 h 800100"/>
                <a:gd name="connsiteX12" fmla="*/ 134302 w 4152900"/>
                <a:gd name="connsiteY12" fmla="*/ 253365 h 800100"/>
                <a:gd name="connsiteX13" fmla="*/ 355282 w 4152900"/>
                <a:gd name="connsiteY13" fmla="*/ 790575 h 800100"/>
                <a:gd name="connsiteX14" fmla="*/ 439102 w 4152900"/>
                <a:gd name="connsiteY14" fmla="*/ 790575 h 800100"/>
                <a:gd name="connsiteX15" fmla="*/ 658177 w 4152900"/>
                <a:gd name="connsiteY15" fmla="*/ 248603 h 800100"/>
                <a:gd name="connsiteX16" fmla="*/ 672465 w 4152900"/>
                <a:gd name="connsiteY16" fmla="*/ 190500 h 800100"/>
                <a:gd name="connsiteX17" fmla="*/ 675322 w 4152900"/>
                <a:gd name="connsiteY17" fmla="*/ 190500 h 800100"/>
                <a:gd name="connsiteX18" fmla="*/ 669607 w 4152900"/>
                <a:gd name="connsiteY18" fmla="*/ 322898 h 800100"/>
                <a:gd name="connsiteX19" fmla="*/ 669607 w 4152900"/>
                <a:gd name="connsiteY19" fmla="*/ 789623 h 800100"/>
                <a:gd name="connsiteX20" fmla="*/ 796290 w 4152900"/>
                <a:gd name="connsiteY20" fmla="*/ 789623 h 800100"/>
                <a:gd name="connsiteX21" fmla="*/ 796290 w 4152900"/>
                <a:gd name="connsiteY21" fmla="*/ 54292 h 800100"/>
                <a:gd name="connsiteX22" fmla="*/ 622935 w 4152900"/>
                <a:gd name="connsiteY22" fmla="*/ 54292 h 800100"/>
                <a:gd name="connsiteX23" fmla="*/ 434340 w 4152900"/>
                <a:gd name="connsiteY23" fmla="*/ 516255 h 800100"/>
                <a:gd name="connsiteX24" fmla="*/ 916305 w 4152900"/>
                <a:gd name="connsiteY24" fmla="*/ 261937 h 800100"/>
                <a:gd name="connsiteX25" fmla="*/ 1040130 w 4152900"/>
                <a:gd name="connsiteY25" fmla="*/ 261937 h 800100"/>
                <a:gd name="connsiteX26" fmla="*/ 1040130 w 4152900"/>
                <a:gd name="connsiteY26" fmla="*/ 789623 h 800100"/>
                <a:gd name="connsiteX27" fmla="*/ 916305 w 4152900"/>
                <a:gd name="connsiteY27" fmla="*/ 789623 h 800100"/>
                <a:gd name="connsiteX28" fmla="*/ 979170 w 4152900"/>
                <a:gd name="connsiteY28" fmla="*/ 39053 h 800100"/>
                <a:gd name="connsiteX29" fmla="*/ 926782 w 4152900"/>
                <a:gd name="connsiteY29" fmla="*/ 60007 h 800100"/>
                <a:gd name="connsiteX30" fmla="*/ 904875 w 4152900"/>
                <a:gd name="connsiteY30" fmla="*/ 111442 h 800100"/>
                <a:gd name="connsiteX31" fmla="*/ 926782 w 4152900"/>
                <a:gd name="connsiteY31" fmla="*/ 161925 h 800100"/>
                <a:gd name="connsiteX32" fmla="*/ 979170 w 4152900"/>
                <a:gd name="connsiteY32" fmla="*/ 181928 h 800100"/>
                <a:gd name="connsiteX33" fmla="*/ 1031557 w 4152900"/>
                <a:gd name="connsiteY33" fmla="*/ 161925 h 800100"/>
                <a:gd name="connsiteX34" fmla="*/ 1053465 w 4152900"/>
                <a:gd name="connsiteY34" fmla="*/ 111442 h 800100"/>
                <a:gd name="connsiteX35" fmla="*/ 1031557 w 4152900"/>
                <a:gd name="connsiteY35" fmla="*/ 60007 h 800100"/>
                <a:gd name="connsiteX36" fmla="*/ 979170 w 4152900"/>
                <a:gd name="connsiteY36" fmla="*/ 39053 h 800100"/>
                <a:gd name="connsiteX37" fmla="*/ 1479232 w 4152900"/>
                <a:gd name="connsiteY37" fmla="*/ 257175 h 800100"/>
                <a:gd name="connsiteX38" fmla="*/ 1409700 w 4152900"/>
                <a:gd name="connsiteY38" fmla="*/ 249555 h 800100"/>
                <a:gd name="connsiteX39" fmla="*/ 1259205 w 4152900"/>
                <a:gd name="connsiteY39" fmla="*/ 286703 h 800100"/>
                <a:gd name="connsiteX40" fmla="*/ 1160145 w 4152900"/>
                <a:gd name="connsiteY40" fmla="*/ 388620 h 800100"/>
                <a:gd name="connsiteX41" fmla="*/ 1125855 w 4152900"/>
                <a:gd name="connsiteY41" fmla="*/ 541020 h 800100"/>
                <a:gd name="connsiteX42" fmla="*/ 1159192 w 4152900"/>
                <a:gd name="connsiteY42" fmla="*/ 677227 h 800100"/>
                <a:gd name="connsiteX43" fmla="*/ 1252538 w 4152900"/>
                <a:gd name="connsiteY43" fmla="*/ 771525 h 800100"/>
                <a:gd name="connsiteX44" fmla="*/ 1388745 w 4152900"/>
                <a:gd name="connsiteY44" fmla="*/ 804863 h 800100"/>
                <a:gd name="connsiteX45" fmla="*/ 1538288 w 4152900"/>
                <a:gd name="connsiteY45" fmla="*/ 769620 h 800100"/>
                <a:gd name="connsiteX46" fmla="*/ 1539240 w 4152900"/>
                <a:gd name="connsiteY46" fmla="*/ 768668 h 800100"/>
                <a:gd name="connsiteX47" fmla="*/ 1539240 w 4152900"/>
                <a:gd name="connsiteY47" fmla="*/ 654368 h 800100"/>
                <a:gd name="connsiteX48" fmla="*/ 1534478 w 4152900"/>
                <a:gd name="connsiteY48" fmla="*/ 658177 h 800100"/>
                <a:gd name="connsiteX49" fmla="*/ 1474470 w 4152900"/>
                <a:gd name="connsiteY49" fmla="*/ 689610 h 800100"/>
                <a:gd name="connsiteX50" fmla="*/ 1415415 w 4152900"/>
                <a:gd name="connsiteY50" fmla="*/ 701040 h 800100"/>
                <a:gd name="connsiteX51" fmla="*/ 1299210 w 4152900"/>
                <a:gd name="connsiteY51" fmla="*/ 655320 h 800100"/>
                <a:gd name="connsiteX52" fmla="*/ 1256348 w 4152900"/>
                <a:gd name="connsiteY52" fmla="*/ 530543 h 800100"/>
                <a:gd name="connsiteX53" fmla="*/ 1300163 w 4152900"/>
                <a:gd name="connsiteY53" fmla="*/ 401955 h 800100"/>
                <a:gd name="connsiteX54" fmla="*/ 1416367 w 4152900"/>
                <a:gd name="connsiteY54" fmla="*/ 354330 h 800100"/>
                <a:gd name="connsiteX55" fmla="*/ 1534478 w 4152900"/>
                <a:gd name="connsiteY55" fmla="*/ 394335 h 800100"/>
                <a:gd name="connsiteX56" fmla="*/ 1539240 w 4152900"/>
                <a:gd name="connsiteY56" fmla="*/ 398145 h 800100"/>
                <a:gd name="connsiteX57" fmla="*/ 1539240 w 4152900"/>
                <a:gd name="connsiteY57" fmla="*/ 277178 h 800100"/>
                <a:gd name="connsiteX58" fmla="*/ 1538288 w 4152900"/>
                <a:gd name="connsiteY58" fmla="*/ 276225 h 800100"/>
                <a:gd name="connsiteX59" fmla="*/ 1479232 w 4152900"/>
                <a:gd name="connsiteY59" fmla="*/ 257175 h 800100"/>
                <a:gd name="connsiteX60" fmla="*/ 1887855 w 4152900"/>
                <a:gd name="connsiteY60" fmla="*/ 253365 h 800100"/>
                <a:gd name="connsiteX61" fmla="*/ 1804035 w 4152900"/>
                <a:gd name="connsiteY61" fmla="*/ 282893 h 800100"/>
                <a:gd name="connsiteX62" fmla="*/ 1756410 w 4152900"/>
                <a:gd name="connsiteY62" fmla="*/ 354330 h 800100"/>
                <a:gd name="connsiteX63" fmla="*/ 1755457 w 4152900"/>
                <a:gd name="connsiteY63" fmla="*/ 354330 h 800100"/>
                <a:gd name="connsiteX64" fmla="*/ 1755457 w 4152900"/>
                <a:gd name="connsiteY64" fmla="*/ 261937 h 800100"/>
                <a:gd name="connsiteX65" fmla="*/ 1631632 w 4152900"/>
                <a:gd name="connsiteY65" fmla="*/ 261937 h 800100"/>
                <a:gd name="connsiteX66" fmla="*/ 1631632 w 4152900"/>
                <a:gd name="connsiteY66" fmla="*/ 789623 h 800100"/>
                <a:gd name="connsiteX67" fmla="*/ 1755457 w 4152900"/>
                <a:gd name="connsiteY67" fmla="*/ 789623 h 800100"/>
                <a:gd name="connsiteX68" fmla="*/ 1755457 w 4152900"/>
                <a:gd name="connsiteY68" fmla="*/ 520065 h 800100"/>
                <a:gd name="connsiteX69" fmla="*/ 1785938 w 4152900"/>
                <a:gd name="connsiteY69" fmla="*/ 408623 h 800100"/>
                <a:gd name="connsiteX70" fmla="*/ 1865948 w 4152900"/>
                <a:gd name="connsiteY70" fmla="*/ 365760 h 800100"/>
                <a:gd name="connsiteX71" fmla="*/ 1903095 w 4152900"/>
                <a:gd name="connsiteY71" fmla="*/ 370523 h 800100"/>
                <a:gd name="connsiteX72" fmla="*/ 1932623 w 4152900"/>
                <a:gd name="connsiteY72" fmla="*/ 382905 h 800100"/>
                <a:gd name="connsiteX73" fmla="*/ 1937385 w 4152900"/>
                <a:gd name="connsiteY73" fmla="*/ 386715 h 800100"/>
                <a:gd name="connsiteX74" fmla="*/ 1937385 w 4152900"/>
                <a:gd name="connsiteY74" fmla="*/ 262890 h 800100"/>
                <a:gd name="connsiteX75" fmla="*/ 1934528 w 4152900"/>
                <a:gd name="connsiteY75" fmla="*/ 261937 h 800100"/>
                <a:gd name="connsiteX76" fmla="*/ 1887855 w 4152900"/>
                <a:gd name="connsiteY76" fmla="*/ 253365 h 800100"/>
                <a:gd name="connsiteX77" fmla="*/ 2225040 w 4152900"/>
                <a:gd name="connsiteY77" fmla="*/ 250508 h 800100"/>
                <a:gd name="connsiteX78" fmla="*/ 2020253 w 4152900"/>
                <a:gd name="connsiteY78" fmla="*/ 326708 h 800100"/>
                <a:gd name="connsiteX79" fmla="*/ 1946910 w 4152900"/>
                <a:gd name="connsiteY79" fmla="*/ 534352 h 800100"/>
                <a:gd name="connsiteX80" fmla="*/ 2019300 w 4152900"/>
                <a:gd name="connsiteY80" fmla="*/ 731520 h 800100"/>
                <a:gd name="connsiteX81" fmla="*/ 2212658 w 4152900"/>
                <a:gd name="connsiteY81" fmla="*/ 803910 h 800100"/>
                <a:gd name="connsiteX82" fmla="*/ 2413635 w 4152900"/>
                <a:gd name="connsiteY82" fmla="*/ 726758 h 800100"/>
                <a:gd name="connsiteX83" fmla="*/ 2486978 w 4152900"/>
                <a:gd name="connsiteY83" fmla="*/ 521970 h 800100"/>
                <a:gd name="connsiteX84" fmla="*/ 2417445 w 4152900"/>
                <a:gd name="connsiteY84" fmla="*/ 322898 h 800100"/>
                <a:gd name="connsiteX85" fmla="*/ 2225040 w 4152900"/>
                <a:gd name="connsiteY85" fmla="*/ 250508 h 800100"/>
                <a:gd name="connsiteX86" fmla="*/ 2324100 w 4152900"/>
                <a:gd name="connsiteY86" fmla="*/ 656273 h 800100"/>
                <a:gd name="connsiteX87" fmla="*/ 2220278 w 4152900"/>
                <a:gd name="connsiteY87" fmla="*/ 700088 h 800100"/>
                <a:gd name="connsiteX88" fmla="*/ 2113598 w 4152900"/>
                <a:gd name="connsiteY88" fmla="*/ 654368 h 800100"/>
                <a:gd name="connsiteX89" fmla="*/ 2075498 w 4152900"/>
                <a:gd name="connsiteY89" fmla="*/ 527685 h 800100"/>
                <a:gd name="connsiteX90" fmla="*/ 2113598 w 4152900"/>
                <a:gd name="connsiteY90" fmla="*/ 398145 h 800100"/>
                <a:gd name="connsiteX91" fmla="*/ 2219325 w 4152900"/>
                <a:gd name="connsiteY91" fmla="*/ 352425 h 800100"/>
                <a:gd name="connsiteX92" fmla="*/ 2322195 w 4152900"/>
                <a:gd name="connsiteY92" fmla="*/ 396240 h 800100"/>
                <a:gd name="connsiteX93" fmla="*/ 2360295 w 4152900"/>
                <a:gd name="connsiteY93" fmla="*/ 524827 h 800100"/>
                <a:gd name="connsiteX94" fmla="*/ 2324100 w 4152900"/>
                <a:gd name="connsiteY94" fmla="*/ 656273 h 800100"/>
                <a:gd name="connsiteX95" fmla="*/ 2763203 w 4152900"/>
                <a:gd name="connsiteY95" fmla="*/ 481012 h 800100"/>
                <a:gd name="connsiteX96" fmla="*/ 2687955 w 4152900"/>
                <a:gd name="connsiteY96" fmla="*/ 441960 h 800100"/>
                <a:gd name="connsiteX97" fmla="*/ 2673667 w 4152900"/>
                <a:gd name="connsiteY97" fmla="*/ 401955 h 800100"/>
                <a:gd name="connsiteX98" fmla="*/ 2693670 w 4152900"/>
                <a:gd name="connsiteY98" fmla="*/ 363855 h 800100"/>
                <a:gd name="connsiteX99" fmla="*/ 2747963 w 4152900"/>
                <a:gd name="connsiteY99" fmla="*/ 349568 h 800100"/>
                <a:gd name="connsiteX100" fmla="*/ 2811780 w 4152900"/>
                <a:gd name="connsiteY100" fmla="*/ 359093 h 800100"/>
                <a:gd name="connsiteX101" fmla="*/ 2867025 w 4152900"/>
                <a:gd name="connsiteY101" fmla="*/ 384810 h 800100"/>
                <a:gd name="connsiteX102" fmla="*/ 2871788 w 4152900"/>
                <a:gd name="connsiteY102" fmla="*/ 388620 h 800100"/>
                <a:gd name="connsiteX103" fmla="*/ 2871788 w 4152900"/>
                <a:gd name="connsiteY103" fmla="*/ 272415 h 800100"/>
                <a:gd name="connsiteX104" fmla="*/ 2868930 w 4152900"/>
                <a:gd name="connsiteY104" fmla="*/ 271462 h 800100"/>
                <a:gd name="connsiteX105" fmla="*/ 2812733 w 4152900"/>
                <a:gd name="connsiteY105" fmla="*/ 255270 h 800100"/>
                <a:gd name="connsiteX106" fmla="*/ 2751773 w 4152900"/>
                <a:gd name="connsiteY106" fmla="*/ 249555 h 800100"/>
                <a:gd name="connsiteX107" fmla="*/ 2606040 w 4152900"/>
                <a:gd name="connsiteY107" fmla="*/ 295275 h 800100"/>
                <a:gd name="connsiteX108" fmla="*/ 2549842 w 4152900"/>
                <a:gd name="connsiteY108" fmla="*/ 411480 h 800100"/>
                <a:gd name="connsiteX109" fmla="*/ 2562225 w 4152900"/>
                <a:gd name="connsiteY109" fmla="*/ 476250 h 800100"/>
                <a:gd name="connsiteX110" fmla="*/ 2600325 w 4152900"/>
                <a:gd name="connsiteY110" fmla="*/ 525780 h 800100"/>
                <a:gd name="connsiteX111" fmla="*/ 2676525 w 4152900"/>
                <a:gd name="connsiteY111" fmla="*/ 568643 h 800100"/>
                <a:gd name="connsiteX112" fmla="*/ 2740342 w 4152900"/>
                <a:gd name="connsiteY112" fmla="*/ 598170 h 800100"/>
                <a:gd name="connsiteX113" fmla="*/ 2768917 w 4152900"/>
                <a:gd name="connsiteY113" fmla="*/ 621030 h 800100"/>
                <a:gd name="connsiteX114" fmla="*/ 2776538 w 4152900"/>
                <a:gd name="connsiteY114" fmla="*/ 650558 h 800100"/>
                <a:gd name="connsiteX115" fmla="*/ 2695575 w 4152900"/>
                <a:gd name="connsiteY115" fmla="*/ 702945 h 800100"/>
                <a:gd name="connsiteX116" fmla="*/ 2626995 w 4152900"/>
                <a:gd name="connsiteY116" fmla="*/ 690563 h 800100"/>
                <a:gd name="connsiteX117" fmla="*/ 2557463 w 4152900"/>
                <a:gd name="connsiteY117" fmla="*/ 655320 h 800100"/>
                <a:gd name="connsiteX118" fmla="*/ 2552700 w 4152900"/>
                <a:gd name="connsiteY118" fmla="*/ 651510 h 800100"/>
                <a:gd name="connsiteX119" fmla="*/ 2552700 w 4152900"/>
                <a:gd name="connsiteY119" fmla="*/ 772477 h 800100"/>
                <a:gd name="connsiteX120" fmla="*/ 2555558 w 4152900"/>
                <a:gd name="connsiteY120" fmla="*/ 773430 h 800100"/>
                <a:gd name="connsiteX121" fmla="*/ 2622233 w 4152900"/>
                <a:gd name="connsiteY121" fmla="*/ 794385 h 800100"/>
                <a:gd name="connsiteX122" fmla="*/ 2693670 w 4152900"/>
                <a:gd name="connsiteY122" fmla="*/ 802958 h 800100"/>
                <a:gd name="connsiteX123" fmla="*/ 2847023 w 4152900"/>
                <a:gd name="connsiteY123" fmla="*/ 757238 h 800100"/>
                <a:gd name="connsiteX124" fmla="*/ 2905125 w 4152900"/>
                <a:gd name="connsiteY124" fmla="*/ 637223 h 800100"/>
                <a:gd name="connsiteX125" fmla="*/ 2874645 w 4152900"/>
                <a:gd name="connsiteY125" fmla="*/ 546735 h 800100"/>
                <a:gd name="connsiteX126" fmla="*/ 2763203 w 4152900"/>
                <a:gd name="connsiteY126" fmla="*/ 481012 h 800100"/>
                <a:gd name="connsiteX127" fmla="*/ 3231833 w 4152900"/>
                <a:gd name="connsiteY127" fmla="*/ 250508 h 800100"/>
                <a:gd name="connsiteX128" fmla="*/ 3027045 w 4152900"/>
                <a:gd name="connsiteY128" fmla="*/ 326708 h 800100"/>
                <a:gd name="connsiteX129" fmla="*/ 2953703 w 4152900"/>
                <a:gd name="connsiteY129" fmla="*/ 534352 h 800100"/>
                <a:gd name="connsiteX130" fmla="*/ 3026092 w 4152900"/>
                <a:gd name="connsiteY130" fmla="*/ 731520 h 800100"/>
                <a:gd name="connsiteX131" fmla="*/ 3219450 w 4152900"/>
                <a:gd name="connsiteY131" fmla="*/ 803910 h 800100"/>
                <a:gd name="connsiteX132" fmla="*/ 3420428 w 4152900"/>
                <a:gd name="connsiteY132" fmla="*/ 726758 h 800100"/>
                <a:gd name="connsiteX133" fmla="*/ 3493770 w 4152900"/>
                <a:gd name="connsiteY133" fmla="*/ 521970 h 800100"/>
                <a:gd name="connsiteX134" fmla="*/ 3424237 w 4152900"/>
                <a:gd name="connsiteY134" fmla="*/ 322898 h 800100"/>
                <a:gd name="connsiteX135" fmla="*/ 3231833 w 4152900"/>
                <a:gd name="connsiteY135" fmla="*/ 250508 h 800100"/>
                <a:gd name="connsiteX136" fmla="*/ 3329940 w 4152900"/>
                <a:gd name="connsiteY136" fmla="*/ 656273 h 800100"/>
                <a:gd name="connsiteX137" fmla="*/ 3226117 w 4152900"/>
                <a:gd name="connsiteY137" fmla="*/ 700088 h 800100"/>
                <a:gd name="connsiteX138" fmla="*/ 3119438 w 4152900"/>
                <a:gd name="connsiteY138" fmla="*/ 654368 h 800100"/>
                <a:gd name="connsiteX139" fmla="*/ 3081338 w 4152900"/>
                <a:gd name="connsiteY139" fmla="*/ 527685 h 800100"/>
                <a:gd name="connsiteX140" fmla="*/ 3119438 w 4152900"/>
                <a:gd name="connsiteY140" fmla="*/ 398145 h 800100"/>
                <a:gd name="connsiteX141" fmla="*/ 3225165 w 4152900"/>
                <a:gd name="connsiteY141" fmla="*/ 352425 h 800100"/>
                <a:gd name="connsiteX142" fmla="*/ 3328035 w 4152900"/>
                <a:gd name="connsiteY142" fmla="*/ 396240 h 800100"/>
                <a:gd name="connsiteX143" fmla="*/ 3366135 w 4152900"/>
                <a:gd name="connsiteY143" fmla="*/ 524827 h 800100"/>
                <a:gd name="connsiteX144" fmla="*/ 3329940 w 4152900"/>
                <a:gd name="connsiteY144" fmla="*/ 656273 h 800100"/>
                <a:gd name="connsiteX145" fmla="*/ 4155758 w 4152900"/>
                <a:gd name="connsiteY145" fmla="*/ 363855 h 800100"/>
                <a:gd name="connsiteX146" fmla="*/ 4155758 w 4152900"/>
                <a:gd name="connsiteY146" fmla="*/ 261937 h 800100"/>
                <a:gd name="connsiteX147" fmla="*/ 4030980 w 4152900"/>
                <a:gd name="connsiteY147" fmla="*/ 261937 h 800100"/>
                <a:gd name="connsiteX148" fmla="*/ 4030980 w 4152900"/>
                <a:gd name="connsiteY148" fmla="*/ 105728 h 800100"/>
                <a:gd name="connsiteX149" fmla="*/ 4027170 w 4152900"/>
                <a:gd name="connsiteY149" fmla="*/ 106680 h 800100"/>
                <a:gd name="connsiteX150" fmla="*/ 3909060 w 4152900"/>
                <a:gd name="connsiteY150" fmla="*/ 141923 h 800100"/>
                <a:gd name="connsiteX151" fmla="*/ 3906203 w 4152900"/>
                <a:gd name="connsiteY151" fmla="*/ 142875 h 800100"/>
                <a:gd name="connsiteX152" fmla="*/ 3906203 w 4152900"/>
                <a:gd name="connsiteY152" fmla="*/ 261937 h 800100"/>
                <a:gd name="connsiteX153" fmla="*/ 3719512 w 4152900"/>
                <a:gd name="connsiteY153" fmla="*/ 261937 h 800100"/>
                <a:gd name="connsiteX154" fmla="*/ 3719512 w 4152900"/>
                <a:gd name="connsiteY154" fmla="*/ 195262 h 800100"/>
                <a:gd name="connsiteX155" fmla="*/ 3740467 w 4152900"/>
                <a:gd name="connsiteY155" fmla="*/ 125730 h 800100"/>
                <a:gd name="connsiteX156" fmla="*/ 3798570 w 4152900"/>
                <a:gd name="connsiteY156" fmla="*/ 102870 h 800100"/>
                <a:gd name="connsiteX157" fmla="*/ 3853815 w 4152900"/>
                <a:gd name="connsiteY157" fmla="*/ 115253 h 800100"/>
                <a:gd name="connsiteX158" fmla="*/ 3858578 w 4152900"/>
                <a:gd name="connsiteY158" fmla="*/ 118110 h 800100"/>
                <a:gd name="connsiteX159" fmla="*/ 3858578 w 4152900"/>
                <a:gd name="connsiteY159" fmla="*/ 10478 h 800100"/>
                <a:gd name="connsiteX160" fmla="*/ 3855720 w 4152900"/>
                <a:gd name="connsiteY160" fmla="*/ 9525 h 800100"/>
                <a:gd name="connsiteX161" fmla="*/ 3786187 w 4152900"/>
                <a:gd name="connsiteY161" fmla="*/ 0 h 800100"/>
                <a:gd name="connsiteX162" fmla="*/ 3687128 w 4152900"/>
                <a:gd name="connsiteY162" fmla="*/ 22860 h 800100"/>
                <a:gd name="connsiteX163" fmla="*/ 3619500 w 4152900"/>
                <a:gd name="connsiteY163" fmla="*/ 90488 h 800100"/>
                <a:gd name="connsiteX164" fmla="*/ 3594735 w 4152900"/>
                <a:gd name="connsiteY164" fmla="*/ 188595 h 800100"/>
                <a:gd name="connsiteX165" fmla="*/ 3594735 w 4152900"/>
                <a:gd name="connsiteY165" fmla="*/ 261937 h 800100"/>
                <a:gd name="connsiteX166" fmla="*/ 3508058 w 4152900"/>
                <a:gd name="connsiteY166" fmla="*/ 261937 h 800100"/>
                <a:gd name="connsiteX167" fmla="*/ 3508058 w 4152900"/>
                <a:gd name="connsiteY167" fmla="*/ 362903 h 800100"/>
                <a:gd name="connsiteX168" fmla="*/ 3594735 w 4152900"/>
                <a:gd name="connsiteY168" fmla="*/ 362903 h 800100"/>
                <a:gd name="connsiteX169" fmla="*/ 3594735 w 4152900"/>
                <a:gd name="connsiteY169" fmla="*/ 789623 h 800100"/>
                <a:gd name="connsiteX170" fmla="*/ 3719512 w 4152900"/>
                <a:gd name="connsiteY170" fmla="*/ 789623 h 800100"/>
                <a:gd name="connsiteX171" fmla="*/ 3719512 w 4152900"/>
                <a:gd name="connsiteY171" fmla="*/ 363855 h 800100"/>
                <a:gd name="connsiteX172" fmla="*/ 3906203 w 4152900"/>
                <a:gd name="connsiteY172" fmla="*/ 363855 h 800100"/>
                <a:gd name="connsiteX173" fmla="*/ 3906203 w 4152900"/>
                <a:gd name="connsiteY173" fmla="*/ 635318 h 800100"/>
                <a:gd name="connsiteX174" fmla="*/ 4063365 w 4152900"/>
                <a:gd name="connsiteY174" fmla="*/ 802958 h 800100"/>
                <a:gd name="connsiteX175" fmla="*/ 4115753 w 4152900"/>
                <a:gd name="connsiteY175" fmla="*/ 797243 h 800100"/>
                <a:gd name="connsiteX176" fmla="*/ 4154805 w 4152900"/>
                <a:gd name="connsiteY176" fmla="*/ 784860 h 800100"/>
                <a:gd name="connsiteX177" fmla="*/ 4155758 w 4152900"/>
                <a:gd name="connsiteY177" fmla="*/ 783908 h 800100"/>
                <a:gd name="connsiteX178" fmla="*/ 4155758 w 4152900"/>
                <a:gd name="connsiteY178" fmla="*/ 681990 h 800100"/>
                <a:gd name="connsiteX179" fmla="*/ 4150995 w 4152900"/>
                <a:gd name="connsiteY179" fmla="*/ 685800 h 800100"/>
                <a:gd name="connsiteX180" fmla="*/ 4125278 w 4152900"/>
                <a:gd name="connsiteY180" fmla="*/ 697230 h 800100"/>
                <a:gd name="connsiteX181" fmla="*/ 4100512 w 4152900"/>
                <a:gd name="connsiteY181" fmla="*/ 701040 h 800100"/>
                <a:gd name="connsiteX182" fmla="*/ 4046220 w 4152900"/>
                <a:gd name="connsiteY182" fmla="*/ 681038 h 800100"/>
                <a:gd name="connsiteX183" fmla="*/ 4029075 w 4152900"/>
                <a:gd name="connsiteY183" fmla="*/ 613410 h 800100"/>
                <a:gd name="connsiteX184" fmla="*/ 4029075 w 4152900"/>
                <a:gd name="connsiteY184" fmla="*/ 363855 h 800100"/>
                <a:gd name="connsiteX185" fmla="*/ 4155758 w 4152900"/>
                <a:gd name="connsiteY185" fmla="*/ 363855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4152900" h="800100">
                  <a:moveTo>
                    <a:pt x="434340" y="516255"/>
                  </a:moveTo>
                  <a:lnTo>
                    <a:pt x="400050" y="613410"/>
                  </a:lnTo>
                  <a:lnTo>
                    <a:pt x="397192" y="613410"/>
                  </a:lnTo>
                  <a:cubicBezTo>
                    <a:pt x="391477" y="591502"/>
                    <a:pt x="381000" y="558165"/>
                    <a:pt x="363855" y="518160"/>
                  </a:cubicBezTo>
                  <a:lnTo>
                    <a:pt x="180022" y="56197"/>
                  </a:lnTo>
                  <a:lnTo>
                    <a:pt x="0" y="56197"/>
                  </a:lnTo>
                  <a:lnTo>
                    <a:pt x="0" y="792480"/>
                  </a:lnTo>
                  <a:lnTo>
                    <a:pt x="119063" y="792480"/>
                  </a:lnTo>
                  <a:lnTo>
                    <a:pt x="119063" y="338137"/>
                  </a:lnTo>
                  <a:cubicBezTo>
                    <a:pt x="119063" y="309562"/>
                    <a:pt x="119063" y="277178"/>
                    <a:pt x="118110" y="237173"/>
                  </a:cubicBezTo>
                  <a:cubicBezTo>
                    <a:pt x="117157" y="217170"/>
                    <a:pt x="115252" y="201930"/>
                    <a:pt x="114300" y="190500"/>
                  </a:cubicBezTo>
                  <a:lnTo>
                    <a:pt x="117157" y="190500"/>
                  </a:lnTo>
                  <a:cubicBezTo>
                    <a:pt x="122872" y="219075"/>
                    <a:pt x="129540" y="240030"/>
                    <a:pt x="134302" y="253365"/>
                  </a:cubicBezTo>
                  <a:lnTo>
                    <a:pt x="355282" y="790575"/>
                  </a:lnTo>
                  <a:lnTo>
                    <a:pt x="439102" y="790575"/>
                  </a:lnTo>
                  <a:lnTo>
                    <a:pt x="658177" y="248603"/>
                  </a:lnTo>
                  <a:cubicBezTo>
                    <a:pt x="662940" y="236220"/>
                    <a:pt x="667702" y="211455"/>
                    <a:pt x="672465" y="190500"/>
                  </a:cubicBezTo>
                  <a:lnTo>
                    <a:pt x="675322" y="190500"/>
                  </a:lnTo>
                  <a:cubicBezTo>
                    <a:pt x="672465" y="244792"/>
                    <a:pt x="670560" y="293370"/>
                    <a:pt x="669607" y="322898"/>
                  </a:cubicBezTo>
                  <a:lnTo>
                    <a:pt x="669607" y="789623"/>
                  </a:lnTo>
                  <a:lnTo>
                    <a:pt x="796290" y="789623"/>
                  </a:lnTo>
                  <a:lnTo>
                    <a:pt x="796290" y="54292"/>
                  </a:lnTo>
                  <a:lnTo>
                    <a:pt x="622935" y="54292"/>
                  </a:lnTo>
                  <a:lnTo>
                    <a:pt x="434340" y="516255"/>
                  </a:lnTo>
                  <a:close/>
                  <a:moveTo>
                    <a:pt x="916305" y="261937"/>
                  </a:moveTo>
                  <a:lnTo>
                    <a:pt x="1040130" y="261937"/>
                  </a:lnTo>
                  <a:lnTo>
                    <a:pt x="1040130" y="789623"/>
                  </a:lnTo>
                  <a:lnTo>
                    <a:pt x="916305" y="789623"/>
                  </a:lnTo>
                  <a:close/>
                  <a:moveTo>
                    <a:pt x="979170" y="39053"/>
                  </a:moveTo>
                  <a:cubicBezTo>
                    <a:pt x="958215" y="39053"/>
                    <a:pt x="941070" y="46672"/>
                    <a:pt x="926782" y="60007"/>
                  </a:cubicBezTo>
                  <a:cubicBezTo>
                    <a:pt x="912495" y="73342"/>
                    <a:pt x="904875" y="90488"/>
                    <a:pt x="904875" y="111442"/>
                  </a:cubicBezTo>
                  <a:cubicBezTo>
                    <a:pt x="904875" y="131445"/>
                    <a:pt x="912495" y="148590"/>
                    <a:pt x="926782" y="161925"/>
                  </a:cubicBezTo>
                  <a:cubicBezTo>
                    <a:pt x="941070" y="175260"/>
                    <a:pt x="958215" y="181928"/>
                    <a:pt x="979170" y="181928"/>
                  </a:cubicBezTo>
                  <a:cubicBezTo>
                    <a:pt x="1000125" y="181928"/>
                    <a:pt x="1018222" y="174308"/>
                    <a:pt x="1031557" y="161925"/>
                  </a:cubicBezTo>
                  <a:cubicBezTo>
                    <a:pt x="1045845" y="148590"/>
                    <a:pt x="1053465" y="131445"/>
                    <a:pt x="1053465" y="111442"/>
                  </a:cubicBezTo>
                  <a:cubicBezTo>
                    <a:pt x="1053465" y="91440"/>
                    <a:pt x="1045845" y="74295"/>
                    <a:pt x="1031557" y="60007"/>
                  </a:cubicBezTo>
                  <a:cubicBezTo>
                    <a:pt x="1019175" y="46672"/>
                    <a:pt x="1001078" y="39053"/>
                    <a:pt x="979170" y="39053"/>
                  </a:cubicBezTo>
                  <a:moveTo>
                    <a:pt x="1479232" y="257175"/>
                  </a:moveTo>
                  <a:cubicBezTo>
                    <a:pt x="1456373" y="252412"/>
                    <a:pt x="1432560" y="249555"/>
                    <a:pt x="1409700" y="249555"/>
                  </a:cubicBezTo>
                  <a:cubicBezTo>
                    <a:pt x="1353503" y="249555"/>
                    <a:pt x="1302067" y="261937"/>
                    <a:pt x="1259205" y="286703"/>
                  </a:cubicBezTo>
                  <a:cubicBezTo>
                    <a:pt x="1216342" y="311468"/>
                    <a:pt x="1182053" y="345758"/>
                    <a:pt x="1160145" y="388620"/>
                  </a:cubicBezTo>
                  <a:cubicBezTo>
                    <a:pt x="1137285" y="432435"/>
                    <a:pt x="1125855" y="482918"/>
                    <a:pt x="1125855" y="541020"/>
                  </a:cubicBezTo>
                  <a:cubicBezTo>
                    <a:pt x="1125855" y="591502"/>
                    <a:pt x="1137285" y="636270"/>
                    <a:pt x="1159192" y="677227"/>
                  </a:cubicBezTo>
                  <a:cubicBezTo>
                    <a:pt x="1181100" y="717233"/>
                    <a:pt x="1211580" y="749618"/>
                    <a:pt x="1252538" y="771525"/>
                  </a:cubicBezTo>
                  <a:cubicBezTo>
                    <a:pt x="1291590" y="793433"/>
                    <a:pt x="1337310" y="804863"/>
                    <a:pt x="1388745" y="804863"/>
                  </a:cubicBezTo>
                  <a:cubicBezTo>
                    <a:pt x="1447800" y="804863"/>
                    <a:pt x="1498282" y="792480"/>
                    <a:pt x="1538288" y="769620"/>
                  </a:cubicBezTo>
                  <a:lnTo>
                    <a:pt x="1539240" y="768668"/>
                  </a:lnTo>
                  <a:lnTo>
                    <a:pt x="1539240" y="654368"/>
                  </a:lnTo>
                  <a:lnTo>
                    <a:pt x="1534478" y="658177"/>
                  </a:lnTo>
                  <a:cubicBezTo>
                    <a:pt x="1516380" y="671513"/>
                    <a:pt x="1495425" y="682943"/>
                    <a:pt x="1474470" y="689610"/>
                  </a:cubicBezTo>
                  <a:cubicBezTo>
                    <a:pt x="1452563" y="697230"/>
                    <a:pt x="1432560" y="701040"/>
                    <a:pt x="1415415" y="701040"/>
                  </a:cubicBezTo>
                  <a:cubicBezTo>
                    <a:pt x="1365885" y="701040"/>
                    <a:pt x="1326832" y="686752"/>
                    <a:pt x="1299210" y="655320"/>
                  </a:cubicBezTo>
                  <a:cubicBezTo>
                    <a:pt x="1270635" y="624840"/>
                    <a:pt x="1256348" y="582930"/>
                    <a:pt x="1256348" y="530543"/>
                  </a:cubicBezTo>
                  <a:cubicBezTo>
                    <a:pt x="1256348" y="476250"/>
                    <a:pt x="1270635" y="433387"/>
                    <a:pt x="1300163" y="401955"/>
                  </a:cubicBezTo>
                  <a:cubicBezTo>
                    <a:pt x="1329690" y="370523"/>
                    <a:pt x="1368742" y="354330"/>
                    <a:pt x="1416367" y="354330"/>
                  </a:cubicBezTo>
                  <a:cubicBezTo>
                    <a:pt x="1456373" y="354330"/>
                    <a:pt x="1497330" y="367665"/>
                    <a:pt x="1534478" y="394335"/>
                  </a:cubicBezTo>
                  <a:lnTo>
                    <a:pt x="1539240" y="398145"/>
                  </a:lnTo>
                  <a:lnTo>
                    <a:pt x="1539240" y="277178"/>
                  </a:lnTo>
                  <a:lnTo>
                    <a:pt x="1538288" y="276225"/>
                  </a:lnTo>
                  <a:cubicBezTo>
                    <a:pt x="1522095" y="269558"/>
                    <a:pt x="1503998" y="261937"/>
                    <a:pt x="1479232" y="257175"/>
                  </a:cubicBezTo>
                  <a:moveTo>
                    <a:pt x="1887855" y="253365"/>
                  </a:moveTo>
                  <a:cubicBezTo>
                    <a:pt x="1857375" y="253365"/>
                    <a:pt x="1828800" y="262890"/>
                    <a:pt x="1804035" y="282893"/>
                  </a:cubicBezTo>
                  <a:cubicBezTo>
                    <a:pt x="1783080" y="300037"/>
                    <a:pt x="1768792" y="324803"/>
                    <a:pt x="1756410" y="354330"/>
                  </a:cubicBezTo>
                  <a:lnTo>
                    <a:pt x="1755457" y="354330"/>
                  </a:lnTo>
                  <a:lnTo>
                    <a:pt x="1755457" y="261937"/>
                  </a:lnTo>
                  <a:lnTo>
                    <a:pt x="1631632" y="261937"/>
                  </a:lnTo>
                  <a:lnTo>
                    <a:pt x="1631632" y="789623"/>
                  </a:lnTo>
                  <a:lnTo>
                    <a:pt x="1755457" y="789623"/>
                  </a:lnTo>
                  <a:lnTo>
                    <a:pt x="1755457" y="520065"/>
                  </a:lnTo>
                  <a:cubicBezTo>
                    <a:pt x="1755457" y="474345"/>
                    <a:pt x="1764982" y="436245"/>
                    <a:pt x="1785938" y="408623"/>
                  </a:cubicBezTo>
                  <a:cubicBezTo>
                    <a:pt x="1806892" y="380048"/>
                    <a:pt x="1833563" y="365760"/>
                    <a:pt x="1865948" y="365760"/>
                  </a:cubicBezTo>
                  <a:cubicBezTo>
                    <a:pt x="1877378" y="365760"/>
                    <a:pt x="1888807" y="368618"/>
                    <a:pt x="1903095" y="370523"/>
                  </a:cubicBezTo>
                  <a:cubicBezTo>
                    <a:pt x="1916430" y="374333"/>
                    <a:pt x="1925955" y="378143"/>
                    <a:pt x="1932623" y="382905"/>
                  </a:cubicBezTo>
                  <a:lnTo>
                    <a:pt x="1937385" y="386715"/>
                  </a:lnTo>
                  <a:lnTo>
                    <a:pt x="1937385" y="262890"/>
                  </a:lnTo>
                  <a:lnTo>
                    <a:pt x="1934528" y="261937"/>
                  </a:lnTo>
                  <a:cubicBezTo>
                    <a:pt x="1925955" y="256223"/>
                    <a:pt x="1908810" y="253365"/>
                    <a:pt x="1887855" y="253365"/>
                  </a:cubicBezTo>
                  <a:moveTo>
                    <a:pt x="2225040" y="250508"/>
                  </a:moveTo>
                  <a:cubicBezTo>
                    <a:pt x="2138363" y="250508"/>
                    <a:pt x="2068830" y="276225"/>
                    <a:pt x="2020253" y="326708"/>
                  </a:cubicBezTo>
                  <a:cubicBezTo>
                    <a:pt x="1970723" y="377190"/>
                    <a:pt x="1946910" y="446723"/>
                    <a:pt x="1946910" y="534352"/>
                  </a:cubicBezTo>
                  <a:cubicBezTo>
                    <a:pt x="1946910" y="616268"/>
                    <a:pt x="1971675" y="682943"/>
                    <a:pt x="2019300" y="731520"/>
                  </a:cubicBezTo>
                  <a:cubicBezTo>
                    <a:pt x="2066925" y="779145"/>
                    <a:pt x="2131695" y="803910"/>
                    <a:pt x="2212658" y="803910"/>
                  </a:cubicBezTo>
                  <a:cubicBezTo>
                    <a:pt x="2297430" y="803910"/>
                    <a:pt x="2365058" y="778193"/>
                    <a:pt x="2413635" y="726758"/>
                  </a:cubicBezTo>
                  <a:cubicBezTo>
                    <a:pt x="2463165" y="675323"/>
                    <a:pt x="2486978" y="606743"/>
                    <a:pt x="2486978" y="521970"/>
                  </a:cubicBezTo>
                  <a:cubicBezTo>
                    <a:pt x="2486978" y="438150"/>
                    <a:pt x="2464117" y="371475"/>
                    <a:pt x="2417445" y="322898"/>
                  </a:cubicBezTo>
                  <a:cubicBezTo>
                    <a:pt x="2372678" y="274320"/>
                    <a:pt x="2306955" y="250508"/>
                    <a:pt x="2225040" y="250508"/>
                  </a:cubicBezTo>
                  <a:moveTo>
                    <a:pt x="2324100" y="656273"/>
                  </a:moveTo>
                  <a:cubicBezTo>
                    <a:pt x="2301240" y="685800"/>
                    <a:pt x="2265045" y="700088"/>
                    <a:pt x="2220278" y="700088"/>
                  </a:cubicBezTo>
                  <a:cubicBezTo>
                    <a:pt x="2175510" y="700088"/>
                    <a:pt x="2139315" y="685800"/>
                    <a:pt x="2113598" y="654368"/>
                  </a:cubicBezTo>
                  <a:cubicBezTo>
                    <a:pt x="2087880" y="624840"/>
                    <a:pt x="2075498" y="581977"/>
                    <a:pt x="2075498" y="527685"/>
                  </a:cubicBezTo>
                  <a:cubicBezTo>
                    <a:pt x="2075498" y="471487"/>
                    <a:pt x="2088832" y="428625"/>
                    <a:pt x="2113598" y="398145"/>
                  </a:cubicBezTo>
                  <a:cubicBezTo>
                    <a:pt x="2139315" y="367665"/>
                    <a:pt x="2174558" y="352425"/>
                    <a:pt x="2219325" y="352425"/>
                  </a:cubicBezTo>
                  <a:cubicBezTo>
                    <a:pt x="2263140" y="352425"/>
                    <a:pt x="2297430" y="366712"/>
                    <a:pt x="2322195" y="396240"/>
                  </a:cubicBezTo>
                  <a:cubicBezTo>
                    <a:pt x="2346960" y="425768"/>
                    <a:pt x="2360295" y="468630"/>
                    <a:pt x="2360295" y="524827"/>
                  </a:cubicBezTo>
                  <a:cubicBezTo>
                    <a:pt x="2358390" y="581977"/>
                    <a:pt x="2347913" y="626745"/>
                    <a:pt x="2324100" y="656273"/>
                  </a:cubicBezTo>
                  <a:moveTo>
                    <a:pt x="2763203" y="481012"/>
                  </a:moveTo>
                  <a:cubicBezTo>
                    <a:pt x="2724150" y="464820"/>
                    <a:pt x="2699385" y="452437"/>
                    <a:pt x="2687955" y="441960"/>
                  </a:cubicBezTo>
                  <a:cubicBezTo>
                    <a:pt x="2678430" y="432435"/>
                    <a:pt x="2673667" y="419100"/>
                    <a:pt x="2673667" y="401955"/>
                  </a:cubicBezTo>
                  <a:cubicBezTo>
                    <a:pt x="2673667" y="387668"/>
                    <a:pt x="2679383" y="373380"/>
                    <a:pt x="2693670" y="363855"/>
                  </a:cubicBezTo>
                  <a:cubicBezTo>
                    <a:pt x="2707958" y="354330"/>
                    <a:pt x="2724150" y="349568"/>
                    <a:pt x="2747963" y="349568"/>
                  </a:cubicBezTo>
                  <a:cubicBezTo>
                    <a:pt x="2768917" y="349568"/>
                    <a:pt x="2790825" y="353378"/>
                    <a:pt x="2811780" y="359093"/>
                  </a:cubicBezTo>
                  <a:cubicBezTo>
                    <a:pt x="2832735" y="364808"/>
                    <a:pt x="2851785" y="373380"/>
                    <a:pt x="2867025" y="384810"/>
                  </a:cubicBezTo>
                  <a:lnTo>
                    <a:pt x="2871788" y="388620"/>
                  </a:lnTo>
                  <a:lnTo>
                    <a:pt x="2871788" y="272415"/>
                  </a:lnTo>
                  <a:lnTo>
                    <a:pt x="2868930" y="271462"/>
                  </a:lnTo>
                  <a:cubicBezTo>
                    <a:pt x="2854642" y="265748"/>
                    <a:pt x="2835592" y="260033"/>
                    <a:pt x="2812733" y="255270"/>
                  </a:cubicBezTo>
                  <a:cubicBezTo>
                    <a:pt x="2789873" y="251460"/>
                    <a:pt x="2768917" y="249555"/>
                    <a:pt x="2751773" y="249555"/>
                  </a:cubicBezTo>
                  <a:cubicBezTo>
                    <a:pt x="2692717" y="249555"/>
                    <a:pt x="2644140" y="263843"/>
                    <a:pt x="2606040" y="295275"/>
                  </a:cubicBezTo>
                  <a:cubicBezTo>
                    <a:pt x="2567940" y="324803"/>
                    <a:pt x="2549842" y="364808"/>
                    <a:pt x="2549842" y="411480"/>
                  </a:cubicBezTo>
                  <a:cubicBezTo>
                    <a:pt x="2549842" y="436245"/>
                    <a:pt x="2553653" y="458152"/>
                    <a:pt x="2562225" y="476250"/>
                  </a:cubicBezTo>
                  <a:cubicBezTo>
                    <a:pt x="2570798" y="494348"/>
                    <a:pt x="2583180" y="511493"/>
                    <a:pt x="2600325" y="525780"/>
                  </a:cubicBezTo>
                  <a:cubicBezTo>
                    <a:pt x="2617470" y="539115"/>
                    <a:pt x="2642235" y="554355"/>
                    <a:pt x="2676525" y="568643"/>
                  </a:cubicBezTo>
                  <a:cubicBezTo>
                    <a:pt x="2705100" y="581025"/>
                    <a:pt x="2727008" y="590550"/>
                    <a:pt x="2740342" y="598170"/>
                  </a:cubicBezTo>
                  <a:cubicBezTo>
                    <a:pt x="2753678" y="605790"/>
                    <a:pt x="2762250" y="614363"/>
                    <a:pt x="2768917" y="621030"/>
                  </a:cubicBezTo>
                  <a:cubicBezTo>
                    <a:pt x="2773680" y="628650"/>
                    <a:pt x="2776538" y="638175"/>
                    <a:pt x="2776538" y="650558"/>
                  </a:cubicBezTo>
                  <a:cubicBezTo>
                    <a:pt x="2776538" y="685800"/>
                    <a:pt x="2749867" y="702945"/>
                    <a:pt x="2695575" y="702945"/>
                  </a:cubicBezTo>
                  <a:cubicBezTo>
                    <a:pt x="2674620" y="702945"/>
                    <a:pt x="2652713" y="699135"/>
                    <a:pt x="2626995" y="690563"/>
                  </a:cubicBezTo>
                  <a:cubicBezTo>
                    <a:pt x="2601278" y="681990"/>
                    <a:pt x="2577465" y="669608"/>
                    <a:pt x="2557463" y="655320"/>
                  </a:cubicBezTo>
                  <a:lnTo>
                    <a:pt x="2552700" y="651510"/>
                  </a:lnTo>
                  <a:lnTo>
                    <a:pt x="2552700" y="772477"/>
                  </a:lnTo>
                  <a:lnTo>
                    <a:pt x="2555558" y="773430"/>
                  </a:lnTo>
                  <a:cubicBezTo>
                    <a:pt x="2573655" y="782002"/>
                    <a:pt x="2595563" y="787718"/>
                    <a:pt x="2622233" y="794385"/>
                  </a:cubicBezTo>
                  <a:cubicBezTo>
                    <a:pt x="2648903" y="799148"/>
                    <a:pt x="2672715" y="802958"/>
                    <a:pt x="2693670" y="802958"/>
                  </a:cubicBezTo>
                  <a:cubicBezTo>
                    <a:pt x="2757488" y="802958"/>
                    <a:pt x="2809875" y="788670"/>
                    <a:pt x="2847023" y="757238"/>
                  </a:cubicBezTo>
                  <a:cubicBezTo>
                    <a:pt x="2885123" y="726758"/>
                    <a:pt x="2905125" y="687705"/>
                    <a:pt x="2905125" y="637223"/>
                  </a:cubicBezTo>
                  <a:cubicBezTo>
                    <a:pt x="2905125" y="601980"/>
                    <a:pt x="2895600" y="570548"/>
                    <a:pt x="2874645" y="546735"/>
                  </a:cubicBezTo>
                  <a:cubicBezTo>
                    <a:pt x="2847023" y="523875"/>
                    <a:pt x="2812733" y="500062"/>
                    <a:pt x="2763203" y="481012"/>
                  </a:cubicBezTo>
                  <a:moveTo>
                    <a:pt x="3231833" y="250508"/>
                  </a:moveTo>
                  <a:cubicBezTo>
                    <a:pt x="3145155" y="250508"/>
                    <a:pt x="3075623" y="276225"/>
                    <a:pt x="3027045" y="326708"/>
                  </a:cubicBezTo>
                  <a:cubicBezTo>
                    <a:pt x="2978467" y="377190"/>
                    <a:pt x="2953703" y="446723"/>
                    <a:pt x="2953703" y="534352"/>
                  </a:cubicBezTo>
                  <a:cubicBezTo>
                    <a:pt x="2953703" y="616268"/>
                    <a:pt x="2978467" y="682943"/>
                    <a:pt x="3026092" y="731520"/>
                  </a:cubicBezTo>
                  <a:cubicBezTo>
                    <a:pt x="3073717" y="779145"/>
                    <a:pt x="3138488" y="803910"/>
                    <a:pt x="3219450" y="803910"/>
                  </a:cubicBezTo>
                  <a:cubicBezTo>
                    <a:pt x="3304223" y="803910"/>
                    <a:pt x="3371850" y="778193"/>
                    <a:pt x="3420428" y="726758"/>
                  </a:cubicBezTo>
                  <a:cubicBezTo>
                    <a:pt x="3469958" y="675323"/>
                    <a:pt x="3493770" y="606743"/>
                    <a:pt x="3493770" y="521970"/>
                  </a:cubicBezTo>
                  <a:cubicBezTo>
                    <a:pt x="3493770" y="438150"/>
                    <a:pt x="3470910" y="371475"/>
                    <a:pt x="3424237" y="322898"/>
                  </a:cubicBezTo>
                  <a:cubicBezTo>
                    <a:pt x="3379470" y="274320"/>
                    <a:pt x="3313748" y="250508"/>
                    <a:pt x="3231833" y="250508"/>
                  </a:cubicBezTo>
                  <a:moveTo>
                    <a:pt x="3329940" y="656273"/>
                  </a:moveTo>
                  <a:cubicBezTo>
                    <a:pt x="3307080" y="685800"/>
                    <a:pt x="3270885" y="700088"/>
                    <a:pt x="3226117" y="700088"/>
                  </a:cubicBezTo>
                  <a:cubicBezTo>
                    <a:pt x="3180398" y="700088"/>
                    <a:pt x="3145155" y="685800"/>
                    <a:pt x="3119438" y="654368"/>
                  </a:cubicBezTo>
                  <a:cubicBezTo>
                    <a:pt x="3093720" y="624840"/>
                    <a:pt x="3081338" y="581977"/>
                    <a:pt x="3081338" y="527685"/>
                  </a:cubicBezTo>
                  <a:cubicBezTo>
                    <a:pt x="3081338" y="471487"/>
                    <a:pt x="3094673" y="428625"/>
                    <a:pt x="3119438" y="398145"/>
                  </a:cubicBezTo>
                  <a:cubicBezTo>
                    <a:pt x="3145155" y="367665"/>
                    <a:pt x="3180398" y="352425"/>
                    <a:pt x="3225165" y="352425"/>
                  </a:cubicBezTo>
                  <a:cubicBezTo>
                    <a:pt x="3268028" y="352425"/>
                    <a:pt x="3303270" y="366712"/>
                    <a:pt x="3328035" y="396240"/>
                  </a:cubicBezTo>
                  <a:cubicBezTo>
                    <a:pt x="3352800" y="425768"/>
                    <a:pt x="3366135" y="468630"/>
                    <a:pt x="3366135" y="524827"/>
                  </a:cubicBezTo>
                  <a:cubicBezTo>
                    <a:pt x="3366135" y="581977"/>
                    <a:pt x="3353753" y="626745"/>
                    <a:pt x="3329940" y="656273"/>
                  </a:cubicBezTo>
                  <a:moveTo>
                    <a:pt x="4155758" y="363855"/>
                  </a:moveTo>
                  <a:lnTo>
                    <a:pt x="4155758" y="261937"/>
                  </a:lnTo>
                  <a:lnTo>
                    <a:pt x="4030980" y="261937"/>
                  </a:lnTo>
                  <a:lnTo>
                    <a:pt x="4030980" y="105728"/>
                  </a:lnTo>
                  <a:lnTo>
                    <a:pt x="4027170" y="106680"/>
                  </a:lnTo>
                  <a:lnTo>
                    <a:pt x="3909060" y="141923"/>
                  </a:lnTo>
                  <a:lnTo>
                    <a:pt x="3906203" y="142875"/>
                  </a:lnTo>
                  <a:lnTo>
                    <a:pt x="3906203" y="261937"/>
                  </a:lnTo>
                  <a:lnTo>
                    <a:pt x="3719512" y="261937"/>
                  </a:lnTo>
                  <a:lnTo>
                    <a:pt x="3719512" y="195262"/>
                  </a:lnTo>
                  <a:cubicBezTo>
                    <a:pt x="3719512" y="164783"/>
                    <a:pt x="3727133" y="140970"/>
                    <a:pt x="3740467" y="125730"/>
                  </a:cubicBezTo>
                  <a:cubicBezTo>
                    <a:pt x="3753803" y="110490"/>
                    <a:pt x="3773805" y="102870"/>
                    <a:pt x="3798570" y="102870"/>
                  </a:cubicBezTo>
                  <a:cubicBezTo>
                    <a:pt x="3815715" y="102870"/>
                    <a:pt x="3833812" y="106680"/>
                    <a:pt x="3853815" y="115253"/>
                  </a:cubicBezTo>
                  <a:lnTo>
                    <a:pt x="3858578" y="118110"/>
                  </a:lnTo>
                  <a:lnTo>
                    <a:pt x="3858578" y="10478"/>
                  </a:lnTo>
                  <a:lnTo>
                    <a:pt x="3855720" y="9525"/>
                  </a:lnTo>
                  <a:cubicBezTo>
                    <a:pt x="3838575" y="3810"/>
                    <a:pt x="3815715" y="0"/>
                    <a:pt x="3786187" y="0"/>
                  </a:cubicBezTo>
                  <a:cubicBezTo>
                    <a:pt x="3749040" y="0"/>
                    <a:pt x="3716655" y="8572"/>
                    <a:pt x="3687128" y="22860"/>
                  </a:cubicBezTo>
                  <a:cubicBezTo>
                    <a:pt x="3657600" y="39053"/>
                    <a:pt x="3635692" y="60960"/>
                    <a:pt x="3619500" y="90488"/>
                  </a:cubicBezTo>
                  <a:cubicBezTo>
                    <a:pt x="3603308" y="119062"/>
                    <a:pt x="3594735" y="151448"/>
                    <a:pt x="3594735" y="188595"/>
                  </a:cubicBezTo>
                  <a:lnTo>
                    <a:pt x="3594735" y="261937"/>
                  </a:lnTo>
                  <a:lnTo>
                    <a:pt x="3508058" y="261937"/>
                  </a:lnTo>
                  <a:lnTo>
                    <a:pt x="3508058" y="362903"/>
                  </a:lnTo>
                  <a:lnTo>
                    <a:pt x="3594735" y="362903"/>
                  </a:lnTo>
                  <a:lnTo>
                    <a:pt x="3594735" y="789623"/>
                  </a:lnTo>
                  <a:lnTo>
                    <a:pt x="3719512" y="789623"/>
                  </a:lnTo>
                  <a:lnTo>
                    <a:pt x="3719512" y="363855"/>
                  </a:lnTo>
                  <a:lnTo>
                    <a:pt x="3906203" y="363855"/>
                  </a:lnTo>
                  <a:lnTo>
                    <a:pt x="3906203" y="635318"/>
                  </a:lnTo>
                  <a:cubicBezTo>
                    <a:pt x="3906203" y="746760"/>
                    <a:pt x="3958590" y="802958"/>
                    <a:pt x="4063365" y="802958"/>
                  </a:cubicBezTo>
                  <a:cubicBezTo>
                    <a:pt x="4080510" y="802958"/>
                    <a:pt x="4098608" y="800100"/>
                    <a:pt x="4115753" y="797243"/>
                  </a:cubicBezTo>
                  <a:cubicBezTo>
                    <a:pt x="4133850" y="793433"/>
                    <a:pt x="4147185" y="788670"/>
                    <a:pt x="4154805" y="784860"/>
                  </a:cubicBezTo>
                  <a:lnTo>
                    <a:pt x="4155758" y="783908"/>
                  </a:lnTo>
                  <a:lnTo>
                    <a:pt x="4155758" y="681990"/>
                  </a:lnTo>
                  <a:lnTo>
                    <a:pt x="4150995" y="685800"/>
                  </a:lnTo>
                  <a:cubicBezTo>
                    <a:pt x="4143375" y="690563"/>
                    <a:pt x="4136708" y="694373"/>
                    <a:pt x="4125278" y="697230"/>
                  </a:cubicBezTo>
                  <a:cubicBezTo>
                    <a:pt x="4115753" y="700088"/>
                    <a:pt x="4107180" y="701040"/>
                    <a:pt x="4100512" y="701040"/>
                  </a:cubicBezTo>
                  <a:cubicBezTo>
                    <a:pt x="4075748" y="701040"/>
                    <a:pt x="4058603" y="695325"/>
                    <a:pt x="4046220" y="681038"/>
                  </a:cubicBezTo>
                  <a:cubicBezTo>
                    <a:pt x="4034790" y="667702"/>
                    <a:pt x="4029075" y="645795"/>
                    <a:pt x="4029075" y="613410"/>
                  </a:cubicBezTo>
                  <a:lnTo>
                    <a:pt x="4029075" y="363855"/>
                  </a:lnTo>
                  <a:lnTo>
                    <a:pt x="4155758" y="36385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9D8DE20-1A41-4F32-A2F7-D6BD777AD318}"/>
                </a:ext>
              </a:extLst>
            </p:cNvPr>
            <p:cNvSpPr/>
            <p:nvPr/>
          </p:nvSpPr>
          <p:spPr>
            <a:xfrm>
              <a:off x="7353301" y="-1897063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F25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FA3E4C6-6EB9-4031-8A5E-9AB5F258FD63}"/>
                </a:ext>
              </a:extLst>
            </p:cNvPr>
            <p:cNvSpPr/>
            <p:nvPr/>
          </p:nvSpPr>
          <p:spPr>
            <a:xfrm>
              <a:off x="7998143" y="-1897063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7FB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C814088-BEA7-4D58-BEA6-545A939CB1F2}"/>
                </a:ext>
              </a:extLst>
            </p:cNvPr>
            <p:cNvSpPr/>
            <p:nvPr/>
          </p:nvSpPr>
          <p:spPr>
            <a:xfrm>
              <a:off x="7353301" y="-1252221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00A4E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FCD5A5B-9703-4A12-A4FA-54B47108EFD1}"/>
                </a:ext>
              </a:extLst>
            </p:cNvPr>
            <p:cNvSpPr/>
            <p:nvPr/>
          </p:nvSpPr>
          <p:spPr>
            <a:xfrm>
              <a:off x="7998143" y="-1252221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FFB9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212356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pography Title Whi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823" y="1122366"/>
            <a:ext cx="6827265" cy="2576513"/>
          </a:xfrm>
        </p:spPr>
        <p:txBody>
          <a:bodyPr rIns="0" anchor="b"/>
          <a:lstStyle>
            <a:lvl1pPr algn="r">
              <a:defRPr sz="5996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823" y="3698876"/>
            <a:ext cx="6827265" cy="1558924"/>
          </a:xfr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2394">
                <a:solidFill>
                  <a:schemeClr val="accent1"/>
                </a:solidFill>
              </a:defRPr>
            </a:lvl1pPr>
            <a:lvl2pPr marL="455883" indent="0" algn="ctr">
              <a:buNone/>
              <a:defRPr sz="1995"/>
            </a:lvl2pPr>
            <a:lvl3pPr marL="911764" indent="0" algn="ctr">
              <a:buNone/>
              <a:defRPr sz="1795"/>
            </a:lvl3pPr>
            <a:lvl4pPr marL="1367646" indent="0" algn="ctr">
              <a:buNone/>
              <a:defRPr sz="1596"/>
            </a:lvl4pPr>
            <a:lvl5pPr marL="1823528" indent="0" algn="ctr">
              <a:buNone/>
              <a:defRPr sz="1596"/>
            </a:lvl5pPr>
            <a:lvl6pPr marL="2279409" indent="0" algn="ctr">
              <a:buNone/>
              <a:defRPr sz="1596"/>
            </a:lvl6pPr>
            <a:lvl7pPr marL="2735291" indent="0" algn="ctr">
              <a:buNone/>
              <a:defRPr sz="1596"/>
            </a:lvl7pPr>
            <a:lvl8pPr marL="3191174" indent="0" algn="ctr">
              <a:buNone/>
              <a:defRPr sz="1596"/>
            </a:lvl8pPr>
            <a:lvl9pPr marL="3647054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E3574D-8ABD-40DE-BC1F-304019D0DB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86120" y="1122366"/>
            <a:ext cx="4158426" cy="4135437"/>
          </a:xfrm>
        </p:spPr>
        <p:txBody>
          <a:bodyPr rIns="0" anchor="ctr"/>
          <a:lstStyle>
            <a:lvl1pPr marL="0" indent="0" algn="l"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455883" indent="0">
              <a:buNone/>
              <a:defRPr/>
            </a:lvl2pPr>
            <a:lvl3pPr marL="911764" indent="0">
              <a:buNone/>
              <a:defRPr/>
            </a:lvl3pPr>
            <a:lvl4pPr marL="1367646" indent="0">
              <a:buNone/>
              <a:defRPr/>
            </a:lvl4pPr>
            <a:lvl5pPr marL="182352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BF2AC0-642B-498C-BF06-9B26C0A37A90}"/>
              </a:ext>
            </a:extLst>
          </p:cNvPr>
          <p:cNvCxnSpPr/>
          <p:nvPr userDrawn="1"/>
        </p:nvCxnSpPr>
        <p:spPr>
          <a:xfrm>
            <a:off x="7486120" y="1379541"/>
            <a:ext cx="0" cy="36210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85FEDB6-AE1B-4A26-A3DA-CCF9A9D4731D}"/>
              </a:ext>
            </a:extLst>
          </p:cNvPr>
          <p:cNvGrpSpPr/>
          <p:nvPr userDrawn="1"/>
        </p:nvGrpSpPr>
        <p:grpSpPr>
          <a:xfrm>
            <a:off x="553823" y="547295"/>
            <a:ext cx="1554197" cy="330567"/>
            <a:chOff x="7353301" y="-1897063"/>
            <a:chExt cx="5749290" cy="1225867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09D12FA-0F93-4FF8-AB34-E1592DCD290E}"/>
                </a:ext>
              </a:extLst>
            </p:cNvPr>
            <p:cNvSpPr/>
            <p:nvPr/>
          </p:nvSpPr>
          <p:spPr>
            <a:xfrm>
              <a:off x="8949691" y="-1705610"/>
              <a:ext cx="4152900" cy="800100"/>
            </a:xfrm>
            <a:custGeom>
              <a:avLst/>
              <a:gdLst>
                <a:gd name="connsiteX0" fmla="*/ 434340 w 4152900"/>
                <a:gd name="connsiteY0" fmla="*/ 516255 h 800100"/>
                <a:gd name="connsiteX1" fmla="*/ 400050 w 4152900"/>
                <a:gd name="connsiteY1" fmla="*/ 613410 h 800100"/>
                <a:gd name="connsiteX2" fmla="*/ 397192 w 4152900"/>
                <a:gd name="connsiteY2" fmla="*/ 613410 h 800100"/>
                <a:gd name="connsiteX3" fmla="*/ 363855 w 4152900"/>
                <a:gd name="connsiteY3" fmla="*/ 518160 h 800100"/>
                <a:gd name="connsiteX4" fmla="*/ 180022 w 4152900"/>
                <a:gd name="connsiteY4" fmla="*/ 56197 h 800100"/>
                <a:gd name="connsiteX5" fmla="*/ 0 w 4152900"/>
                <a:gd name="connsiteY5" fmla="*/ 56197 h 800100"/>
                <a:gd name="connsiteX6" fmla="*/ 0 w 4152900"/>
                <a:gd name="connsiteY6" fmla="*/ 792480 h 800100"/>
                <a:gd name="connsiteX7" fmla="*/ 119063 w 4152900"/>
                <a:gd name="connsiteY7" fmla="*/ 792480 h 800100"/>
                <a:gd name="connsiteX8" fmla="*/ 119063 w 4152900"/>
                <a:gd name="connsiteY8" fmla="*/ 338137 h 800100"/>
                <a:gd name="connsiteX9" fmla="*/ 118110 w 4152900"/>
                <a:gd name="connsiteY9" fmla="*/ 237173 h 800100"/>
                <a:gd name="connsiteX10" fmla="*/ 114300 w 4152900"/>
                <a:gd name="connsiteY10" fmla="*/ 190500 h 800100"/>
                <a:gd name="connsiteX11" fmla="*/ 117157 w 4152900"/>
                <a:gd name="connsiteY11" fmla="*/ 190500 h 800100"/>
                <a:gd name="connsiteX12" fmla="*/ 134302 w 4152900"/>
                <a:gd name="connsiteY12" fmla="*/ 253365 h 800100"/>
                <a:gd name="connsiteX13" fmla="*/ 355282 w 4152900"/>
                <a:gd name="connsiteY13" fmla="*/ 790575 h 800100"/>
                <a:gd name="connsiteX14" fmla="*/ 439102 w 4152900"/>
                <a:gd name="connsiteY14" fmla="*/ 790575 h 800100"/>
                <a:gd name="connsiteX15" fmla="*/ 658177 w 4152900"/>
                <a:gd name="connsiteY15" fmla="*/ 248603 h 800100"/>
                <a:gd name="connsiteX16" fmla="*/ 672465 w 4152900"/>
                <a:gd name="connsiteY16" fmla="*/ 190500 h 800100"/>
                <a:gd name="connsiteX17" fmla="*/ 675322 w 4152900"/>
                <a:gd name="connsiteY17" fmla="*/ 190500 h 800100"/>
                <a:gd name="connsiteX18" fmla="*/ 669607 w 4152900"/>
                <a:gd name="connsiteY18" fmla="*/ 322898 h 800100"/>
                <a:gd name="connsiteX19" fmla="*/ 669607 w 4152900"/>
                <a:gd name="connsiteY19" fmla="*/ 789623 h 800100"/>
                <a:gd name="connsiteX20" fmla="*/ 796290 w 4152900"/>
                <a:gd name="connsiteY20" fmla="*/ 789623 h 800100"/>
                <a:gd name="connsiteX21" fmla="*/ 796290 w 4152900"/>
                <a:gd name="connsiteY21" fmla="*/ 54292 h 800100"/>
                <a:gd name="connsiteX22" fmla="*/ 622935 w 4152900"/>
                <a:gd name="connsiteY22" fmla="*/ 54292 h 800100"/>
                <a:gd name="connsiteX23" fmla="*/ 434340 w 4152900"/>
                <a:gd name="connsiteY23" fmla="*/ 516255 h 800100"/>
                <a:gd name="connsiteX24" fmla="*/ 916305 w 4152900"/>
                <a:gd name="connsiteY24" fmla="*/ 261937 h 800100"/>
                <a:gd name="connsiteX25" fmla="*/ 1040130 w 4152900"/>
                <a:gd name="connsiteY25" fmla="*/ 261937 h 800100"/>
                <a:gd name="connsiteX26" fmla="*/ 1040130 w 4152900"/>
                <a:gd name="connsiteY26" fmla="*/ 789623 h 800100"/>
                <a:gd name="connsiteX27" fmla="*/ 916305 w 4152900"/>
                <a:gd name="connsiteY27" fmla="*/ 789623 h 800100"/>
                <a:gd name="connsiteX28" fmla="*/ 979170 w 4152900"/>
                <a:gd name="connsiteY28" fmla="*/ 39053 h 800100"/>
                <a:gd name="connsiteX29" fmla="*/ 926782 w 4152900"/>
                <a:gd name="connsiteY29" fmla="*/ 60007 h 800100"/>
                <a:gd name="connsiteX30" fmla="*/ 904875 w 4152900"/>
                <a:gd name="connsiteY30" fmla="*/ 111442 h 800100"/>
                <a:gd name="connsiteX31" fmla="*/ 926782 w 4152900"/>
                <a:gd name="connsiteY31" fmla="*/ 161925 h 800100"/>
                <a:gd name="connsiteX32" fmla="*/ 979170 w 4152900"/>
                <a:gd name="connsiteY32" fmla="*/ 181928 h 800100"/>
                <a:gd name="connsiteX33" fmla="*/ 1031557 w 4152900"/>
                <a:gd name="connsiteY33" fmla="*/ 161925 h 800100"/>
                <a:gd name="connsiteX34" fmla="*/ 1053465 w 4152900"/>
                <a:gd name="connsiteY34" fmla="*/ 111442 h 800100"/>
                <a:gd name="connsiteX35" fmla="*/ 1031557 w 4152900"/>
                <a:gd name="connsiteY35" fmla="*/ 60007 h 800100"/>
                <a:gd name="connsiteX36" fmla="*/ 979170 w 4152900"/>
                <a:gd name="connsiteY36" fmla="*/ 39053 h 800100"/>
                <a:gd name="connsiteX37" fmla="*/ 1479232 w 4152900"/>
                <a:gd name="connsiteY37" fmla="*/ 257175 h 800100"/>
                <a:gd name="connsiteX38" fmla="*/ 1409700 w 4152900"/>
                <a:gd name="connsiteY38" fmla="*/ 249555 h 800100"/>
                <a:gd name="connsiteX39" fmla="*/ 1259205 w 4152900"/>
                <a:gd name="connsiteY39" fmla="*/ 286703 h 800100"/>
                <a:gd name="connsiteX40" fmla="*/ 1160145 w 4152900"/>
                <a:gd name="connsiteY40" fmla="*/ 388620 h 800100"/>
                <a:gd name="connsiteX41" fmla="*/ 1125855 w 4152900"/>
                <a:gd name="connsiteY41" fmla="*/ 541020 h 800100"/>
                <a:gd name="connsiteX42" fmla="*/ 1159192 w 4152900"/>
                <a:gd name="connsiteY42" fmla="*/ 677227 h 800100"/>
                <a:gd name="connsiteX43" fmla="*/ 1252538 w 4152900"/>
                <a:gd name="connsiteY43" fmla="*/ 771525 h 800100"/>
                <a:gd name="connsiteX44" fmla="*/ 1388745 w 4152900"/>
                <a:gd name="connsiteY44" fmla="*/ 804863 h 800100"/>
                <a:gd name="connsiteX45" fmla="*/ 1538288 w 4152900"/>
                <a:gd name="connsiteY45" fmla="*/ 769620 h 800100"/>
                <a:gd name="connsiteX46" fmla="*/ 1539240 w 4152900"/>
                <a:gd name="connsiteY46" fmla="*/ 768668 h 800100"/>
                <a:gd name="connsiteX47" fmla="*/ 1539240 w 4152900"/>
                <a:gd name="connsiteY47" fmla="*/ 654368 h 800100"/>
                <a:gd name="connsiteX48" fmla="*/ 1534478 w 4152900"/>
                <a:gd name="connsiteY48" fmla="*/ 658177 h 800100"/>
                <a:gd name="connsiteX49" fmla="*/ 1474470 w 4152900"/>
                <a:gd name="connsiteY49" fmla="*/ 689610 h 800100"/>
                <a:gd name="connsiteX50" fmla="*/ 1415415 w 4152900"/>
                <a:gd name="connsiteY50" fmla="*/ 701040 h 800100"/>
                <a:gd name="connsiteX51" fmla="*/ 1299210 w 4152900"/>
                <a:gd name="connsiteY51" fmla="*/ 655320 h 800100"/>
                <a:gd name="connsiteX52" fmla="*/ 1256348 w 4152900"/>
                <a:gd name="connsiteY52" fmla="*/ 530543 h 800100"/>
                <a:gd name="connsiteX53" fmla="*/ 1300163 w 4152900"/>
                <a:gd name="connsiteY53" fmla="*/ 401955 h 800100"/>
                <a:gd name="connsiteX54" fmla="*/ 1416367 w 4152900"/>
                <a:gd name="connsiteY54" fmla="*/ 354330 h 800100"/>
                <a:gd name="connsiteX55" fmla="*/ 1534478 w 4152900"/>
                <a:gd name="connsiteY55" fmla="*/ 394335 h 800100"/>
                <a:gd name="connsiteX56" fmla="*/ 1539240 w 4152900"/>
                <a:gd name="connsiteY56" fmla="*/ 398145 h 800100"/>
                <a:gd name="connsiteX57" fmla="*/ 1539240 w 4152900"/>
                <a:gd name="connsiteY57" fmla="*/ 277178 h 800100"/>
                <a:gd name="connsiteX58" fmla="*/ 1538288 w 4152900"/>
                <a:gd name="connsiteY58" fmla="*/ 276225 h 800100"/>
                <a:gd name="connsiteX59" fmla="*/ 1479232 w 4152900"/>
                <a:gd name="connsiteY59" fmla="*/ 257175 h 800100"/>
                <a:gd name="connsiteX60" fmla="*/ 1887855 w 4152900"/>
                <a:gd name="connsiteY60" fmla="*/ 253365 h 800100"/>
                <a:gd name="connsiteX61" fmla="*/ 1804035 w 4152900"/>
                <a:gd name="connsiteY61" fmla="*/ 282893 h 800100"/>
                <a:gd name="connsiteX62" fmla="*/ 1756410 w 4152900"/>
                <a:gd name="connsiteY62" fmla="*/ 354330 h 800100"/>
                <a:gd name="connsiteX63" fmla="*/ 1755457 w 4152900"/>
                <a:gd name="connsiteY63" fmla="*/ 354330 h 800100"/>
                <a:gd name="connsiteX64" fmla="*/ 1755457 w 4152900"/>
                <a:gd name="connsiteY64" fmla="*/ 261937 h 800100"/>
                <a:gd name="connsiteX65" fmla="*/ 1631632 w 4152900"/>
                <a:gd name="connsiteY65" fmla="*/ 261937 h 800100"/>
                <a:gd name="connsiteX66" fmla="*/ 1631632 w 4152900"/>
                <a:gd name="connsiteY66" fmla="*/ 789623 h 800100"/>
                <a:gd name="connsiteX67" fmla="*/ 1755457 w 4152900"/>
                <a:gd name="connsiteY67" fmla="*/ 789623 h 800100"/>
                <a:gd name="connsiteX68" fmla="*/ 1755457 w 4152900"/>
                <a:gd name="connsiteY68" fmla="*/ 520065 h 800100"/>
                <a:gd name="connsiteX69" fmla="*/ 1785938 w 4152900"/>
                <a:gd name="connsiteY69" fmla="*/ 408623 h 800100"/>
                <a:gd name="connsiteX70" fmla="*/ 1865948 w 4152900"/>
                <a:gd name="connsiteY70" fmla="*/ 365760 h 800100"/>
                <a:gd name="connsiteX71" fmla="*/ 1903095 w 4152900"/>
                <a:gd name="connsiteY71" fmla="*/ 370523 h 800100"/>
                <a:gd name="connsiteX72" fmla="*/ 1932623 w 4152900"/>
                <a:gd name="connsiteY72" fmla="*/ 382905 h 800100"/>
                <a:gd name="connsiteX73" fmla="*/ 1937385 w 4152900"/>
                <a:gd name="connsiteY73" fmla="*/ 386715 h 800100"/>
                <a:gd name="connsiteX74" fmla="*/ 1937385 w 4152900"/>
                <a:gd name="connsiteY74" fmla="*/ 262890 h 800100"/>
                <a:gd name="connsiteX75" fmla="*/ 1934528 w 4152900"/>
                <a:gd name="connsiteY75" fmla="*/ 261937 h 800100"/>
                <a:gd name="connsiteX76" fmla="*/ 1887855 w 4152900"/>
                <a:gd name="connsiteY76" fmla="*/ 253365 h 800100"/>
                <a:gd name="connsiteX77" fmla="*/ 2225040 w 4152900"/>
                <a:gd name="connsiteY77" fmla="*/ 250508 h 800100"/>
                <a:gd name="connsiteX78" fmla="*/ 2020253 w 4152900"/>
                <a:gd name="connsiteY78" fmla="*/ 326708 h 800100"/>
                <a:gd name="connsiteX79" fmla="*/ 1946910 w 4152900"/>
                <a:gd name="connsiteY79" fmla="*/ 534352 h 800100"/>
                <a:gd name="connsiteX80" fmla="*/ 2019300 w 4152900"/>
                <a:gd name="connsiteY80" fmla="*/ 731520 h 800100"/>
                <a:gd name="connsiteX81" fmla="*/ 2212658 w 4152900"/>
                <a:gd name="connsiteY81" fmla="*/ 803910 h 800100"/>
                <a:gd name="connsiteX82" fmla="*/ 2413635 w 4152900"/>
                <a:gd name="connsiteY82" fmla="*/ 726758 h 800100"/>
                <a:gd name="connsiteX83" fmla="*/ 2486978 w 4152900"/>
                <a:gd name="connsiteY83" fmla="*/ 521970 h 800100"/>
                <a:gd name="connsiteX84" fmla="*/ 2417445 w 4152900"/>
                <a:gd name="connsiteY84" fmla="*/ 322898 h 800100"/>
                <a:gd name="connsiteX85" fmla="*/ 2225040 w 4152900"/>
                <a:gd name="connsiteY85" fmla="*/ 250508 h 800100"/>
                <a:gd name="connsiteX86" fmla="*/ 2324100 w 4152900"/>
                <a:gd name="connsiteY86" fmla="*/ 656273 h 800100"/>
                <a:gd name="connsiteX87" fmla="*/ 2220278 w 4152900"/>
                <a:gd name="connsiteY87" fmla="*/ 700088 h 800100"/>
                <a:gd name="connsiteX88" fmla="*/ 2113598 w 4152900"/>
                <a:gd name="connsiteY88" fmla="*/ 654368 h 800100"/>
                <a:gd name="connsiteX89" fmla="*/ 2075498 w 4152900"/>
                <a:gd name="connsiteY89" fmla="*/ 527685 h 800100"/>
                <a:gd name="connsiteX90" fmla="*/ 2113598 w 4152900"/>
                <a:gd name="connsiteY90" fmla="*/ 398145 h 800100"/>
                <a:gd name="connsiteX91" fmla="*/ 2219325 w 4152900"/>
                <a:gd name="connsiteY91" fmla="*/ 352425 h 800100"/>
                <a:gd name="connsiteX92" fmla="*/ 2322195 w 4152900"/>
                <a:gd name="connsiteY92" fmla="*/ 396240 h 800100"/>
                <a:gd name="connsiteX93" fmla="*/ 2360295 w 4152900"/>
                <a:gd name="connsiteY93" fmla="*/ 524827 h 800100"/>
                <a:gd name="connsiteX94" fmla="*/ 2324100 w 4152900"/>
                <a:gd name="connsiteY94" fmla="*/ 656273 h 800100"/>
                <a:gd name="connsiteX95" fmla="*/ 2763203 w 4152900"/>
                <a:gd name="connsiteY95" fmla="*/ 481012 h 800100"/>
                <a:gd name="connsiteX96" fmla="*/ 2687955 w 4152900"/>
                <a:gd name="connsiteY96" fmla="*/ 441960 h 800100"/>
                <a:gd name="connsiteX97" fmla="*/ 2673667 w 4152900"/>
                <a:gd name="connsiteY97" fmla="*/ 401955 h 800100"/>
                <a:gd name="connsiteX98" fmla="*/ 2693670 w 4152900"/>
                <a:gd name="connsiteY98" fmla="*/ 363855 h 800100"/>
                <a:gd name="connsiteX99" fmla="*/ 2747963 w 4152900"/>
                <a:gd name="connsiteY99" fmla="*/ 349568 h 800100"/>
                <a:gd name="connsiteX100" fmla="*/ 2811780 w 4152900"/>
                <a:gd name="connsiteY100" fmla="*/ 359093 h 800100"/>
                <a:gd name="connsiteX101" fmla="*/ 2867025 w 4152900"/>
                <a:gd name="connsiteY101" fmla="*/ 384810 h 800100"/>
                <a:gd name="connsiteX102" fmla="*/ 2871788 w 4152900"/>
                <a:gd name="connsiteY102" fmla="*/ 388620 h 800100"/>
                <a:gd name="connsiteX103" fmla="*/ 2871788 w 4152900"/>
                <a:gd name="connsiteY103" fmla="*/ 272415 h 800100"/>
                <a:gd name="connsiteX104" fmla="*/ 2868930 w 4152900"/>
                <a:gd name="connsiteY104" fmla="*/ 271462 h 800100"/>
                <a:gd name="connsiteX105" fmla="*/ 2812733 w 4152900"/>
                <a:gd name="connsiteY105" fmla="*/ 255270 h 800100"/>
                <a:gd name="connsiteX106" fmla="*/ 2751773 w 4152900"/>
                <a:gd name="connsiteY106" fmla="*/ 249555 h 800100"/>
                <a:gd name="connsiteX107" fmla="*/ 2606040 w 4152900"/>
                <a:gd name="connsiteY107" fmla="*/ 295275 h 800100"/>
                <a:gd name="connsiteX108" fmla="*/ 2549842 w 4152900"/>
                <a:gd name="connsiteY108" fmla="*/ 411480 h 800100"/>
                <a:gd name="connsiteX109" fmla="*/ 2562225 w 4152900"/>
                <a:gd name="connsiteY109" fmla="*/ 476250 h 800100"/>
                <a:gd name="connsiteX110" fmla="*/ 2600325 w 4152900"/>
                <a:gd name="connsiteY110" fmla="*/ 525780 h 800100"/>
                <a:gd name="connsiteX111" fmla="*/ 2676525 w 4152900"/>
                <a:gd name="connsiteY111" fmla="*/ 568643 h 800100"/>
                <a:gd name="connsiteX112" fmla="*/ 2740342 w 4152900"/>
                <a:gd name="connsiteY112" fmla="*/ 598170 h 800100"/>
                <a:gd name="connsiteX113" fmla="*/ 2768917 w 4152900"/>
                <a:gd name="connsiteY113" fmla="*/ 621030 h 800100"/>
                <a:gd name="connsiteX114" fmla="*/ 2776538 w 4152900"/>
                <a:gd name="connsiteY114" fmla="*/ 650558 h 800100"/>
                <a:gd name="connsiteX115" fmla="*/ 2695575 w 4152900"/>
                <a:gd name="connsiteY115" fmla="*/ 702945 h 800100"/>
                <a:gd name="connsiteX116" fmla="*/ 2626995 w 4152900"/>
                <a:gd name="connsiteY116" fmla="*/ 690563 h 800100"/>
                <a:gd name="connsiteX117" fmla="*/ 2557463 w 4152900"/>
                <a:gd name="connsiteY117" fmla="*/ 655320 h 800100"/>
                <a:gd name="connsiteX118" fmla="*/ 2552700 w 4152900"/>
                <a:gd name="connsiteY118" fmla="*/ 651510 h 800100"/>
                <a:gd name="connsiteX119" fmla="*/ 2552700 w 4152900"/>
                <a:gd name="connsiteY119" fmla="*/ 772477 h 800100"/>
                <a:gd name="connsiteX120" fmla="*/ 2555558 w 4152900"/>
                <a:gd name="connsiteY120" fmla="*/ 773430 h 800100"/>
                <a:gd name="connsiteX121" fmla="*/ 2622233 w 4152900"/>
                <a:gd name="connsiteY121" fmla="*/ 794385 h 800100"/>
                <a:gd name="connsiteX122" fmla="*/ 2693670 w 4152900"/>
                <a:gd name="connsiteY122" fmla="*/ 802958 h 800100"/>
                <a:gd name="connsiteX123" fmla="*/ 2847023 w 4152900"/>
                <a:gd name="connsiteY123" fmla="*/ 757238 h 800100"/>
                <a:gd name="connsiteX124" fmla="*/ 2905125 w 4152900"/>
                <a:gd name="connsiteY124" fmla="*/ 637223 h 800100"/>
                <a:gd name="connsiteX125" fmla="*/ 2874645 w 4152900"/>
                <a:gd name="connsiteY125" fmla="*/ 546735 h 800100"/>
                <a:gd name="connsiteX126" fmla="*/ 2763203 w 4152900"/>
                <a:gd name="connsiteY126" fmla="*/ 481012 h 800100"/>
                <a:gd name="connsiteX127" fmla="*/ 3231833 w 4152900"/>
                <a:gd name="connsiteY127" fmla="*/ 250508 h 800100"/>
                <a:gd name="connsiteX128" fmla="*/ 3027045 w 4152900"/>
                <a:gd name="connsiteY128" fmla="*/ 326708 h 800100"/>
                <a:gd name="connsiteX129" fmla="*/ 2953703 w 4152900"/>
                <a:gd name="connsiteY129" fmla="*/ 534352 h 800100"/>
                <a:gd name="connsiteX130" fmla="*/ 3026092 w 4152900"/>
                <a:gd name="connsiteY130" fmla="*/ 731520 h 800100"/>
                <a:gd name="connsiteX131" fmla="*/ 3219450 w 4152900"/>
                <a:gd name="connsiteY131" fmla="*/ 803910 h 800100"/>
                <a:gd name="connsiteX132" fmla="*/ 3420428 w 4152900"/>
                <a:gd name="connsiteY132" fmla="*/ 726758 h 800100"/>
                <a:gd name="connsiteX133" fmla="*/ 3493770 w 4152900"/>
                <a:gd name="connsiteY133" fmla="*/ 521970 h 800100"/>
                <a:gd name="connsiteX134" fmla="*/ 3424237 w 4152900"/>
                <a:gd name="connsiteY134" fmla="*/ 322898 h 800100"/>
                <a:gd name="connsiteX135" fmla="*/ 3231833 w 4152900"/>
                <a:gd name="connsiteY135" fmla="*/ 250508 h 800100"/>
                <a:gd name="connsiteX136" fmla="*/ 3329940 w 4152900"/>
                <a:gd name="connsiteY136" fmla="*/ 656273 h 800100"/>
                <a:gd name="connsiteX137" fmla="*/ 3226117 w 4152900"/>
                <a:gd name="connsiteY137" fmla="*/ 700088 h 800100"/>
                <a:gd name="connsiteX138" fmla="*/ 3119438 w 4152900"/>
                <a:gd name="connsiteY138" fmla="*/ 654368 h 800100"/>
                <a:gd name="connsiteX139" fmla="*/ 3081338 w 4152900"/>
                <a:gd name="connsiteY139" fmla="*/ 527685 h 800100"/>
                <a:gd name="connsiteX140" fmla="*/ 3119438 w 4152900"/>
                <a:gd name="connsiteY140" fmla="*/ 398145 h 800100"/>
                <a:gd name="connsiteX141" fmla="*/ 3225165 w 4152900"/>
                <a:gd name="connsiteY141" fmla="*/ 352425 h 800100"/>
                <a:gd name="connsiteX142" fmla="*/ 3328035 w 4152900"/>
                <a:gd name="connsiteY142" fmla="*/ 396240 h 800100"/>
                <a:gd name="connsiteX143" fmla="*/ 3366135 w 4152900"/>
                <a:gd name="connsiteY143" fmla="*/ 524827 h 800100"/>
                <a:gd name="connsiteX144" fmla="*/ 3329940 w 4152900"/>
                <a:gd name="connsiteY144" fmla="*/ 656273 h 800100"/>
                <a:gd name="connsiteX145" fmla="*/ 4155758 w 4152900"/>
                <a:gd name="connsiteY145" fmla="*/ 363855 h 800100"/>
                <a:gd name="connsiteX146" fmla="*/ 4155758 w 4152900"/>
                <a:gd name="connsiteY146" fmla="*/ 261937 h 800100"/>
                <a:gd name="connsiteX147" fmla="*/ 4030980 w 4152900"/>
                <a:gd name="connsiteY147" fmla="*/ 261937 h 800100"/>
                <a:gd name="connsiteX148" fmla="*/ 4030980 w 4152900"/>
                <a:gd name="connsiteY148" fmla="*/ 105728 h 800100"/>
                <a:gd name="connsiteX149" fmla="*/ 4027170 w 4152900"/>
                <a:gd name="connsiteY149" fmla="*/ 106680 h 800100"/>
                <a:gd name="connsiteX150" fmla="*/ 3909060 w 4152900"/>
                <a:gd name="connsiteY150" fmla="*/ 141923 h 800100"/>
                <a:gd name="connsiteX151" fmla="*/ 3906203 w 4152900"/>
                <a:gd name="connsiteY151" fmla="*/ 142875 h 800100"/>
                <a:gd name="connsiteX152" fmla="*/ 3906203 w 4152900"/>
                <a:gd name="connsiteY152" fmla="*/ 261937 h 800100"/>
                <a:gd name="connsiteX153" fmla="*/ 3719512 w 4152900"/>
                <a:gd name="connsiteY153" fmla="*/ 261937 h 800100"/>
                <a:gd name="connsiteX154" fmla="*/ 3719512 w 4152900"/>
                <a:gd name="connsiteY154" fmla="*/ 195262 h 800100"/>
                <a:gd name="connsiteX155" fmla="*/ 3740467 w 4152900"/>
                <a:gd name="connsiteY155" fmla="*/ 125730 h 800100"/>
                <a:gd name="connsiteX156" fmla="*/ 3798570 w 4152900"/>
                <a:gd name="connsiteY156" fmla="*/ 102870 h 800100"/>
                <a:gd name="connsiteX157" fmla="*/ 3853815 w 4152900"/>
                <a:gd name="connsiteY157" fmla="*/ 115253 h 800100"/>
                <a:gd name="connsiteX158" fmla="*/ 3858578 w 4152900"/>
                <a:gd name="connsiteY158" fmla="*/ 118110 h 800100"/>
                <a:gd name="connsiteX159" fmla="*/ 3858578 w 4152900"/>
                <a:gd name="connsiteY159" fmla="*/ 10478 h 800100"/>
                <a:gd name="connsiteX160" fmla="*/ 3855720 w 4152900"/>
                <a:gd name="connsiteY160" fmla="*/ 9525 h 800100"/>
                <a:gd name="connsiteX161" fmla="*/ 3786187 w 4152900"/>
                <a:gd name="connsiteY161" fmla="*/ 0 h 800100"/>
                <a:gd name="connsiteX162" fmla="*/ 3687128 w 4152900"/>
                <a:gd name="connsiteY162" fmla="*/ 22860 h 800100"/>
                <a:gd name="connsiteX163" fmla="*/ 3619500 w 4152900"/>
                <a:gd name="connsiteY163" fmla="*/ 90488 h 800100"/>
                <a:gd name="connsiteX164" fmla="*/ 3594735 w 4152900"/>
                <a:gd name="connsiteY164" fmla="*/ 188595 h 800100"/>
                <a:gd name="connsiteX165" fmla="*/ 3594735 w 4152900"/>
                <a:gd name="connsiteY165" fmla="*/ 261937 h 800100"/>
                <a:gd name="connsiteX166" fmla="*/ 3508058 w 4152900"/>
                <a:gd name="connsiteY166" fmla="*/ 261937 h 800100"/>
                <a:gd name="connsiteX167" fmla="*/ 3508058 w 4152900"/>
                <a:gd name="connsiteY167" fmla="*/ 362903 h 800100"/>
                <a:gd name="connsiteX168" fmla="*/ 3594735 w 4152900"/>
                <a:gd name="connsiteY168" fmla="*/ 362903 h 800100"/>
                <a:gd name="connsiteX169" fmla="*/ 3594735 w 4152900"/>
                <a:gd name="connsiteY169" fmla="*/ 789623 h 800100"/>
                <a:gd name="connsiteX170" fmla="*/ 3719512 w 4152900"/>
                <a:gd name="connsiteY170" fmla="*/ 789623 h 800100"/>
                <a:gd name="connsiteX171" fmla="*/ 3719512 w 4152900"/>
                <a:gd name="connsiteY171" fmla="*/ 363855 h 800100"/>
                <a:gd name="connsiteX172" fmla="*/ 3906203 w 4152900"/>
                <a:gd name="connsiteY172" fmla="*/ 363855 h 800100"/>
                <a:gd name="connsiteX173" fmla="*/ 3906203 w 4152900"/>
                <a:gd name="connsiteY173" fmla="*/ 635318 h 800100"/>
                <a:gd name="connsiteX174" fmla="*/ 4063365 w 4152900"/>
                <a:gd name="connsiteY174" fmla="*/ 802958 h 800100"/>
                <a:gd name="connsiteX175" fmla="*/ 4115753 w 4152900"/>
                <a:gd name="connsiteY175" fmla="*/ 797243 h 800100"/>
                <a:gd name="connsiteX176" fmla="*/ 4154805 w 4152900"/>
                <a:gd name="connsiteY176" fmla="*/ 784860 h 800100"/>
                <a:gd name="connsiteX177" fmla="*/ 4155758 w 4152900"/>
                <a:gd name="connsiteY177" fmla="*/ 783908 h 800100"/>
                <a:gd name="connsiteX178" fmla="*/ 4155758 w 4152900"/>
                <a:gd name="connsiteY178" fmla="*/ 681990 h 800100"/>
                <a:gd name="connsiteX179" fmla="*/ 4150995 w 4152900"/>
                <a:gd name="connsiteY179" fmla="*/ 685800 h 800100"/>
                <a:gd name="connsiteX180" fmla="*/ 4125278 w 4152900"/>
                <a:gd name="connsiteY180" fmla="*/ 697230 h 800100"/>
                <a:gd name="connsiteX181" fmla="*/ 4100512 w 4152900"/>
                <a:gd name="connsiteY181" fmla="*/ 701040 h 800100"/>
                <a:gd name="connsiteX182" fmla="*/ 4046220 w 4152900"/>
                <a:gd name="connsiteY182" fmla="*/ 681038 h 800100"/>
                <a:gd name="connsiteX183" fmla="*/ 4029075 w 4152900"/>
                <a:gd name="connsiteY183" fmla="*/ 613410 h 800100"/>
                <a:gd name="connsiteX184" fmla="*/ 4029075 w 4152900"/>
                <a:gd name="connsiteY184" fmla="*/ 363855 h 800100"/>
                <a:gd name="connsiteX185" fmla="*/ 4155758 w 4152900"/>
                <a:gd name="connsiteY185" fmla="*/ 363855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4152900" h="800100">
                  <a:moveTo>
                    <a:pt x="434340" y="516255"/>
                  </a:moveTo>
                  <a:lnTo>
                    <a:pt x="400050" y="613410"/>
                  </a:lnTo>
                  <a:lnTo>
                    <a:pt x="397192" y="613410"/>
                  </a:lnTo>
                  <a:cubicBezTo>
                    <a:pt x="391477" y="591502"/>
                    <a:pt x="381000" y="558165"/>
                    <a:pt x="363855" y="518160"/>
                  </a:cubicBezTo>
                  <a:lnTo>
                    <a:pt x="180022" y="56197"/>
                  </a:lnTo>
                  <a:lnTo>
                    <a:pt x="0" y="56197"/>
                  </a:lnTo>
                  <a:lnTo>
                    <a:pt x="0" y="792480"/>
                  </a:lnTo>
                  <a:lnTo>
                    <a:pt x="119063" y="792480"/>
                  </a:lnTo>
                  <a:lnTo>
                    <a:pt x="119063" y="338137"/>
                  </a:lnTo>
                  <a:cubicBezTo>
                    <a:pt x="119063" y="309562"/>
                    <a:pt x="119063" y="277178"/>
                    <a:pt x="118110" y="237173"/>
                  </a:cubicBezTo>
                  <a:cubicBezTo>
                    <a:pt x="117157" y="217170"/>
                    <a:pt x="115252" y="201930"/>
                    <a:pt x="114300" y="190500"/>
                  </a:cubicBezTo>
                  <a:lnTo>
                    <a:pt x="117157" y="190500"/>
                  </a:lnTo>
                  <a:cubicBezTo>
                    <a:pt x="122872" y="219075"/>
                    <a:pt x="129540" y="240030"/>
                    <a:pt x="134302" y="253365"/>
                  </a:cubicBezTo>
                  <a:lnTo>
                    <a:pt x="355282" y="790575"/>
                  </a:lnTo>
                  <a:lnTo>
                    <a:pt x="439102" y="790575"/>
                  </a:lnTo>
                  <a:lnTo>
                    <a:pt x="658177" y="248603"/>
                  </a:lnTo>
                  <a:cubicBezTo>
                    <a:pt x="662940" y="236220"/>
                    <a:pt x="667702" y="211455"/>
                    <a:pt x="672465" y="190500"/>
                  </a:cubicBezTo>
                  <a:lnTo>
                    <a:pt x="675322" y="190500"/>
                  </a:lnTo>
                  <a:cubicBezTo>
                    <a:pt x="672465" y="244792"/>
                    <a:pt x="670560" y="293370"/>
                    <a:pt x="669607" y="322898"/>
                  </a:cubicBezTo>
                  <a:lnTo>
                    <a:pt x="669607" y="789623"/>
                  </a:lnTo>
                  <a:lnTo>
                    <a:pt x="796290" y="789623"/>
                  </a:lnTo>
                  <a:lnTo>
                    <a:pt x="796290" y="54292"/>
                  </a:lnTo>
                  <a:lnTo>
                    <a:pt x="622935" y="54292"/>
                  </a:lnTo>
                  <a:lnTo>
                    <a:pt x="434340" y="516255"/>
                  </a:lnTo>
                  <a:close/>
                  <a:moveTo>
                    <a:pt x="916305" y="261937"/>
                  </a:moveTo>
                  <a:lnTo>
                    <a:pt x="1040130" y="261937"/>
                  </a:lnTo>
                  <a:lnTo>
                    <a:pt x="1040130" y="789623"/>
                  </a:lnTo>
                  <a:lnTo>
                    <a:pt x="916305" y="789623"/>
                  </a:lnTo>
                  <a:close/>
                  <a:moveTo>
                    <a:pt x="979170" y="39053"/>
                  </a:moveTo>
                  <a:cubicBezTo>
                    <a:pt x="958215" y="39053"/>
                    <a:pt x="941070" y="46672"/>
                    <a:pt x="926782" y="60007"/>
                  </a:cubicBezTo>
                  <a:cubicBezTo>
                    <a:pt x="912495" y="73342"/>
                    <a:pt x="904875" y="90488"/>
                    <a:pt x="904875" y="111442"/>
                  </a:cubicBezTo>
                  <a:cubicBezTo>
                    <a:pt x="904875" y="131445"/>
                    <a:pt x="912495" y="148590"/>
                    <a:pt x="926782" y="161925"/>
                  </a:cubicBezTo>
                  <a:cubicBezTo>
                    <a:pt x="941070" y="175260"/>
                    <a:pt x="958215" y="181928"/>
                    <a:pt x="979170" y="181928"/>
                  </a:cubicBezTo>
                  <a:cubicBezTo>
                    <a:pt x="1000125" y="181928"/>
                    <a:pt x="1018222" y="174308"/>
                    <a:pt x="1031557" y="161925"/>
                  </a:cubicBezTo>
                  <a:cubicBezTo>
                    <a:pt x="1045845" y="148590"/>
                    <a:pt x="1053465" y="131445"/>
                    <a:pt x="1053465" y="111442"/>
                  </a:cubicBezTo>
                  <a:cubicBezTo>
                    <a:pt x="1053465" y="91440"/>
                    <a:pt x="1045845" y="74295"/>
                    <a:pt x="1031557" y="60007"/>
                  </a:cubicBezTo>
                  <a:cubicBezTo>
                    <a:pt x="1019175" y="46672"/>
                    <a:pt x="1001078" y="39053"/>
                    <a:pt x="979170" y="39053"/>
                  </a:cubicBezTo>
                  <a:moveTo>
                    <a:pt x="1479232" y="257175"/>
                  </a:moveTo>
                  <a:cubicBezTo>
                    <a:pt x="1456373" y="252412"/>
                    <a:pt x="1432560" y="249555"/>
                    <a:pt x="1409700" y="249555"/>
                  </a:cubicBezTo>
                  <a:cubicBezTo>
                    <a:pt x="1353503" y="249555"/>
                    <a:pt x="1302067" y="261937"/>
                    <a:pt x="1259205" y="286703"/>
                  </a:cubicBezTo>
                  <a:cubicBezTo>
                    <a:pt x="1216342" y="311468"/>
                    <a:pt x="1182053" y="345758"/>
                    <a:pt x="1160145" y="388620"/>
                  </a:cubicBezTo>
                  <a:cubicBezTo>
                    <a:pt x="1137285" y="432435"/>
                    <a:pt x="1125855" y="482918"/>
                    <a:pt x="1125855" y="541020"/>
                  </a:cubicBezTo>
                  <a:cubicBezTo>
                    <a:pt x="1125855" y="591502"/>
                    <a:pt x="1137285" y="636270"/>
                    <a:pt x="1159192" y="677227"/>
                  </a:cubicBezTo>
                  <a:cubicBezTo>
                    <a:pt x="1181100" y="717233"/>
                    <a:pt x="1211580" y="749618"/>
                    <a:pt x="1252538" y="771525"/>
                  </a:cubicBezTo>
                  <a:cubicBezTo>
                    <a:pt x="1291590" y="793433"/>
                    <a:pt x="1337310" y="804863"/>
                    <a:pt x="1388745" y="804863"/>
                  </a:cubicBezTo>
                  <a:cubicBezTo>
                    <a:pt x="1447800" y="804863"/>
                    <a:pt x="1498282" y="792480"/>
                    <a:pt x="1538288" y="769620"/>
                  </a:cubicBezTo>
                  <a:lnTo>
                    <a:pt x="1539240" y="768668"/>
                  </a:lnTo>
                  <a:lnTo>
                    <a:pt x="1539240" y="654368"/>
                  </a:lnTo>
                  <a:lnTo>
                    <a:pt x="1534478" y="658177"/>
                  </a:lnTo>
                  <a:cubicBezTo>
                    <a:pt x="1516380" y="671513"/>
                    <a:pt x="1495425" y="682943"/>
                    <a:pt x="1474470" y="689610"/>
                  </a:cubicBezTo>
                  <a:cubicBezTo>
                    <a:pt x="1452563" y="697230"/>
                    <a:pt x="1432560" y="701040"/>
                    <a:pt x="1415415" y="701040"/>
                  </a:cubicBezTo>
                  <a:cubicBezTo>
                    <a:pt x="1365885" y="701040"/>
                    <a:pt x="1326832" y="686752"/>
                    <a:pt x="1299210" y="655320"/>
                  </a:cubicBezTo>
                  <a:cubicBezTo>
                    <a:pt x="1270635" y="624840"/>
                    <a:pt x="1256348" y="582930"/>
                    <a:pt x="1256348" y="530543"/>
                  </a:cubicBezTo>
                  <a:cubicBezTo>
                    <a:pt x="1256348" y="476250"/>
                    <a:pt x="1270635" y="433387"/>
                    <a:pt x="1300163" y="401955"/>
                  </a:cubicBezTo>
                  <a:cubicBezTo>
                    <a:pt x="1329690" y="370523"/>
                    <a:pt x="1368742" y="354330"/>
                    <a:pt x="1416367" y="354330"/>
                  </a:cubicBezTo>
                  <a:cubicBezTo>
                    <a:pt x="1456373" y="354330"/>
                    <a:pt x="1497330" y="367665"/>
                    <a:pt x="1534478" y="394335"/>
                  </a:cubicBezTo>
                  <a:lnTo>
                    <a:pt x="1539240" y="398145"/>
                  </a:lnTo>
                  <a:lnTo>
                    <a:pt x="1539240" y="277178"/>
                  </a:lnTo>
                  <a:lnTo>
                    <a:pt x="1538288" y="276225"/>
                  </a:lnTo>
                  <a:cubicBezTo>
                    <a:pt x="1522095" y="269558"/>
                    <a:pt x="1503998" y="261937"/>
                    <a:pt x="1479232" y="257175"/>
                  </a:cubicBezTo>
                  <a:moveTo>
                    <a:pt x="1887855" y="253365"/>
                  </a:moveTo>
                  <a:cubicBezTo>
                    <a:pt x="1857375" y="253365"/>
                    <a:pt x="1828800" y="262890"/>
                    <a:pt x="1804035" y="282893"/>
                  </a:cubicBezTo>
                  <a:cubicBezTo>
                    <a:pt x="1783080" y="300037"/>
                    <a:pt x="1768792" y="324803"/>
                    <a:pt x="1756410" y="354330"/>
                  </a:cubicBezTo>
                  <a:lnTo>
                    <a:pt x="1755457" y="354330"/>
                  </a:lnTo>
                  <a:lnTo>
                    <a:pt x="1755457" y="261937"/>
                  </a:lnTo>
                  <a:lnTo>
                    <a:pt x="1631632" y="261937"/>
                  </a:lnTo>
                  <a:lnTo>
                    <a:pt x="1631632" y="789623"/>
                  </a:lnTo>
                  <a:lnTo>
                    <a:pt x="1755457" y="789623"/>
                  </a:lnTo>
                  <a:lnTo>
                    <a:pt x="1755457" y="520065"/>
                  </a:lnTo>
                  <a:cubicBezTo>
                    <a:pt x="1755457" y="474345"/>
                    <a:pt x="1764982" y="436245"/>
                    <a:pt x="1785938" y="408623"/>
                  </a:cubicBezTo>
                  <a:cubicBezTo>
                    <a:pt x="1806892" y="380048"/>
                    <a:pt x="1833563" y="365760"/>
                    <a:pt x="1865948" y="365760"/>
                  </a:cubicBezTo>
                  <a:cubicBezTo>
                    <a:pt x="1877378" y="365760"/>
                    <a:pt x="1888807" y="368618"/>
                    <a:pt x="1903095" y="370523"/>
                  </a:cubicBezTo>
                  <a:cubicBezTo>
                    <a:pt x="1916430" y="374333"/>
                    <a:pt x="1925955" y="378143"/>
                    <a:pt x="1932623" y="382905"/>
                  </a:cubicBezTo>
                  <a:lnTo>
                    <a:pt x="1937385" y="386715"/>
                  </a:lnTo>
                  <a:lnTo>
                    <a:pt x="1937385" y="262890"/>
                  </a:lnTo>
                  <a:lnTo>
                    <a:pt x="1934528" y="261937"/>
                  </a:lnTo>
                  <a:cubicBezTo>
                    <a:pt x="1925955" y="256223"/>
                    <a:pt x="1908810" y="253365"/>
                    <a:pt x="1887855" y="253365"/>
                  </a:cubicBezTo>
                  <a:moveTo>
                    <a:pt x="2225040" y="250508"/>
                  </a:moveTo>
                  <a:cubicBezTo>
                    <a:pt x="2138363" y="250508"/>
                    <a:pt x="2068830" y="276225"/>
                    <a:pt x="2020253" y="326708"/>
                  </a:cubicBezTo>
                  <a:cubicBezTo>
                    <a:pt x="1970723" y="377190"/>
                    <a:pt x="1946910" y="446723"/>
                    <a:pt x="1946910" y="534352"/>
                  </a:cubicBezTo>
                  <a:cubicBezTo>
                    <a:pt x="1946910" y="616268"/>
                    <a:pt x="1971675" y="682943"/>
                    <a:pt x="2019300" y="731520"/>
                  </a:cubicBezTo>
                  <a:cubicBezTo>
                    <a:pt x="2066925" y="779145"/>
                    <a:pt x="2131695" y="803910"/>
                    <a:pt x="2212658" y="803910"/>
                  </a:cubicBezTo>
                  <a:cubicBezTo>
                    <a:pt x="2297430" y="803910"/>
                    <a:pt x="2365058" y="778193"/>
                    <a:pt x="2413635" y="726758"/>
                  </a:cubicBezTo>
                  <a:cubicBezTo>
                    <a:pt x="2463165" y="675323"/>
                    <a:pt x="2486978" y="606743"/>
                    <a:pt x="2486978" y="521970"/>
                  </a:cubicBezTo>
                  <a:cubicBezTo>
                    <a:pt x="2486978" y="438150"/>
                    <a:pt x="2464117" y="371475"/>
                    <a:pt x="2417445" y="322898"/>
                  </a:cubicBezTo>
                  <a:cubicBezTo>
                    <a:pt x="2372678" y="274320"/>
                    <a:pt x="2306955" y="250508"/>
                    <a:pt x="2225040" y="250508"/>
                  </a:cubicBezTo>
                  <a:moveTo>
                    <a:pt x="2324100" y="656273"/>
                  </a:moveTo>
                  <a:cubicBezTo>
                    <a:pt x="2301240" y="685800"/>
                    <a:pt x="2265045" y="700088"/>
                    <a:pt x="2220278" y="700088"/>
                  </a:cubicBezTo>
                  <a:cubicBezTo>
                    <a:pt x="2175510" y="700088"/>
                    <a:pt x="2139315" y="685800"/>
                    <a:pt x="2113598" y="654368"/>
                  </a:cubicBezTo>
                  <a:cubicBezTo>
                    <a:pt x="2087880" y="624840"/>
                    <a:pt x="2075498" y="581977"/>
                    <a:pt x="2075498" y="527685"/>
                  </a:cubicBezTo>
                  <a:cubicBezTo>
                    <a:pt x="2075498" y="471487"/>
                    <a:pt x="2088832" y="428625"/>
                    <a:pt x="2113598" y="398145"/>
                  </a:cubicBezTo>
                  <a:cubicBezTo>
                    <a:pt x="2139315" y="367665"/>
                    <a:pt x="2174558" y="352425"/>
                    <a:pt x="2219325" y="352425"/>
                  </a:cubicBezTo>
                  <a:cubicBezTo>
                    <a:pt x="2263140" y="352425"/>
                    <a:pt x="2297430" y="366712"/>
                    <a:pt x="2322195" y="396240"/>
                  </a:cubicBezTo>
                  <a:cubicBezTo>
                    <a:pt x="2346960" y="425768"/>
                    <a:pt x="2360295" y="468630"/>
                    <a:pt x="2360295" y="524827"/>
                  </a:cubicBezTo>
                  <a:cubicBezTo>
                    <a:pt x="2358390" y="581977"/>
                    <a:pt x="2347913" y="626745"/>
                    <a:pt x="2324100" y="656273"/>
                  </a:cubicBezTo>
                  <a:moveTo>
                    <a:pt x="2763203" y="481012"/>
                  </a:moveTo>
                  <a:cubicBezTo>
                    <a:pt x="2724150" y="464820"/>
                    <a:pt x="2699385" y="452437"/>
                    <a:pt x="2687955" y="441960"/>
                  </a:cubicBezTo>
                  <a:cubicBezTo>
                    <a:pt x="2678430" y="432435"/>
                    <a:pt x="2673667" y="419100"/>
                    <a:pt x="2673667" y="401955"/>
                  </a:cubicBezTo>
                  <a:cubicBezTo>
                    <a:pt x="2673667" y="387668"/>
                    <a:pt x="2679383" y="373380"/>
                    <a:pt x="2693670" y="363855"/>
                  </a:cubicBezTo>
                  <a:cubicBezTo>
                    <a:pt x="2707958" y="354330"/>
                    <a:pt x="2724150" y="349568"/>
                    <a:pt x="2747963" y="349568"/>
                  </a:cubicBezTo>
                  <a:cubicBezTo>
                    <a:pt x="2768917" y="349568"/>
                    <a:pt x="2790825" y="353378"/>
                    <a:pt x="2811780" y="359093"/>
                  </a:cubicBezTo>
                  <a:cubicBezTo>
                    <a:pt x="2832735" y="364808"/>
                    <a:pt x="2851785" y="373380"/>
                    <a:pt x="2867025" y="384810"/>
                  </a:cubicBezTo>
                  <a:lnTo>
                    <a:pt x="2871788" y="388620"/>
                  </a:lnTo>
                  <a:lnTo>
                    <a:pt x="2871788" y="272415"/>
                  </a:lnTo>
                  <a:lnTo>
                    <a:pt x="2868930" y="271462"/>
                  </a:lnTo>
                  <a:cubicBezTo>
                    <a:pt x="2854642" y="265748"/>
                    <a:pt x="2835592" y="260033"/>
                    <a:pt x="2812733" y="255270"/>
                  </a:cubicBezTo>
                  <a:cubicBezTo>
                    <a:pt x="2789873" y="251460"/>
                    <a:pt x="2768917" y="249555"/>
                    <a:pt x="2751773" y="249555"/>
                  </a:cubicBezTo>
                  <a:cubicBezTo>
                    <a:pt x="2692717" y="249555"/>
                    <a:pt x="2644140" y="263843"/>
                    <a:pt x="2606040" y="295275"/>
                  </a:cubicBezTo>
                  <a:cubicBezTo>
                    <a:pt x="2567940" y="324803"/>
                    <a:pt x="2549842" y="364808"/>
                    <a:pt x="2549842" y="411480"/>
                  </a:cubicBezTo>
                  <a:cubicBezTo>
                    <a:pt x="2549842" y="436245"/>
                    <a:pt x="2553653" y="458152"/>
                    <a:pt x="2562225" y="476250"/>
                  </a:cubicBezTo>
                  <a:cubicBezTo>
                    <a:pt x="2570798" y="494348"/>
                    <a:pt x="2583180" y="511493"/>
                    <a:pt x="2600325" y="525780"/>
                  </a:cubicBezTo>
                  <a:cubicBezTo>
                    <a:pt x="2617470" y="539115"/>
                    <a:pt x="2642235" y="554355"/>
                    <a:pt x="2676525" y="568643"/>
                  </a:cubicBezTo>
                  <a:cubicBezTo>
                    <a:pt x="2705100" y="581025"/>
                    <a:pt x="2727008" y="590550"/>
                    <a:pt x="2740342" y="598170"/>
                  </a:cubicBezTo>
                  <a:cubicBezTo>
                    <a:pt x="2753678" y="605790"/>
                    <a:pt x="2762250" y="614363"/>
                    <a:pt x="2768917" y="621030"/>
                  </a:cubicBezTo>
                  <a:cubicBezTo>
                    <a:pt x="2773680" y="628650"/>
                    <a:pt x="2776538" y="638175"/>
                    <a:pt x="2776538" y="650558"/>
                  </a:cubicBezTo>
                  <a:cubicBezTo>
                    <a:pt x="2776538" y="685800"/>
                    <a:pt x="2749867" y="702945"/>
                    <a:pt x="2695575" y="702945"/>
                  </a:cubicBezTo>
                  <a:cubicBezTo>
                    <a:pt x="2674620" y="702945"/>
                    <a:pt x="2652713" y="699135"/>
                    <a:pt x="2626995" y="690563"/>
                  </a:cubicBezTo>
                  <a:cubicBezTo>
                    <a:pt x="2601278" y="681990"/>
                    <a:pt x="2577465" y="669608"/>
                    <a:pt x="2557463" y="655320"/>
                  </a:cubicBezTo>
                  <a:lnTo>
                    <a:pt x="2552700" y="651510"/>
                  </a:lnTo>
                  <a:lnTo>
                    <a:pt x="2552700" y="772477"/>
                  </a:lnTo>
                  <a:lnTo>
                    <a:pt x="2555558" y="773430"/>
                  </a:lnTo>
                  <a:cubicBezTo>
                    <a:pt x="2573655" y="782002"/>
                    <a:pt x="2595563" y="787718"/>
                    <a:pt x="2622233" y="794385"/>
                  </a:cubicBezTo>
                  <a:cubicBezTo>
                    <a:pt x="2648903" y="799148"/>
                    <a:pt x="2672715" y="802958"/>
                    <a:pt x="2693670" y="802958"/>
                  </a:cubicBezTo>
                  <a:cubicBezTo>
                    <a:pt x="2757488" y="802958"/>
                    <a:pt x="2809875" y="788670"/>
                    <a:pt x="2847023" y="757238"/>
                  </a:cubicBezTo>
                  <a:cubicBezTo>
                    <a:pt x="2885123" y="726758"/>
                    <a:pt x="2905125" y="687705"/>
                    <a:pt x="2905125" y="637223"/>
                  </a:cubicBezTo>
                  <a:cubicBezTo>
                    <a:pt x="2905125" y="601980"/>
                    <a:pt x="2895600" y="570548"/>
                    <a:pt x="2874645" y="546735"/>
                  </a:cubicBezTo>
                  <a:cubicBezTo>
                    <a:pt x="2847023" y="523875"/>
                    <a:pt x="2812733" y="500062"/>
                    <a:pt x="2763203" y="481012"/>
                  </a:cubicBezTo>
                  <a:moveTo>
                    <a:pt x="3231833" y="250508"/>
                  </a:moveTo>
                  <a:cubicBezTo>
                    <a:pt x="3145155" y="250508"/>
                    <a:pt x="3075623" y="276225"/>
                    <a:pt x="3027045" y="326708"/>
                  </a:cubicBezTo>
                  <a:cubicBezTo>
                    <a:pt x="2978467" y="377190"/>
                    <a:pt x="2953703" y="446723"/>
                    <a:pt x="2953703" y="534352"/>
                  </a:cubicBezTo>
                  <a:cubicBezTo>
                    <a:pt x="2953703" y="616268"/>
                    <a:pt x="2978467" y="682943"/>
                    <a:pt x="3026092" y="731520"/>
                  </a:cubicBezTo>
                  <a:cubicBezTo>
                    <a:pt x="3073717" y="779145"/>
                    <a:pt x="3138488" y="803910"/>
                    <a:pt x="3219450" y="803910"/>
                  </a:cubicBezTo>
                  <a:cubicBezTo>
                    <a:pt x="3304223" y="803910"/>
                    <a:pt x="3371850" y="778193"/>
                    <a:pt x="3420428" y="726758"/>
                  </a:cubicBezTo>
                  <a:cubicBezTo>
                    <a:pt x="3469958" y="675323"/>
                    <a:pt x="3493770" y="606743"/>
                    <a:pt x="3493770" y="521970"/>
                  </a:cubicBezTo>
                  <a:cubicBezTo>
                    <a:pt x="3493770" y="438150"/>
                    <a:pt x="3470910" y="371475"/>
                    <a:pt x="3424237" y="322898"/>
                  </a:cubicBezTo>
                  <a:cubicBezTo>
                    <a:pt x="3379470" y="274320"/>
                    <a:pt x="3313748" y="250508"/>
                    <a:pt x="3231833" y="250508"/>
                  </a:cubicBezTo>
                  <a:moveTo>
                    <a:pt x="3329940" y="656273"/>
                  </a:moveTo>
                  <a:cubicBezTo>
                    <a:pt x="3307080" y="685800"/>
                    <a:pt x="3270885" y="700088"/>
                    <a:pt x="3226117" y="700088"/>
                  </a:cubicBezTo>
                  <a:cubicBezTo>
                    <a:pt x="3180398" y="700088"/>
                    <a:pt x="3145155" y="685800"/>
                    <a:pt x="3119438" y="654368"/>
                  </a:cubicBezTo>
                  <a:cubicBezTo>
                    <a:pt x="3093720" y="624840"/>
                    <a:pt x="3081338" y="581977"/>
                    <a:pt x="3081338" y="527685"/>
                  </a:cubicBezTo>
                  <a:cubicBezTo>
                    <a:pt x="3081338" y="471487"/>
                    <a:pt x="3094673" y="428625"/>
                    <a:pt x="3119438" y="398145"/>
                  </a:cubicBezTo>
                  <a:cubicBezTo>
                    <a:pt x="3145155" y="367665"/>
                    <a:pt x="3180398" y="352425"/>
                    <a:pt x="3225165" y="352425"/>
                  </a:cubicBezTo>
                  <a:cubicBezTo>
                    <a:pt x="3268028" y="352425"/>
                    <a:pt x="3303270" y="366712"/>
                    <a:pt x="3328035" y="396240"/>
                  </a:cubicBezTo>
                  <a:cubicBezTo>
                    <a:pt x="3352800" y="425768"/>
                    <a:pt x="3366135" y="468630"/>
                    <a:pt x="3366135" y="524827"/>
                  </a:cubicBezTo>
                  <a:cubicBezTo>
                    <a:pt x="3366135" y="581977"/>
                    <a:pt x="3353753" y="626745"/>
                    <a:pt x="3329940" y="656273"/>
                  </a:cubicBezTo>
                  <a:moveTo>
                    <a:pt x="4155758" y="363855"/>
                  </a:moveTo>
                  <a:lnTo>
                    <a:pt x="4155758" y="261937"/>
                  </a:lnTo>
                  <a:lnTo>
                    <a:pt x="4030980" y="261937"/>
                  </a:lnTo>
                  <a:lnTo>
                    <a:pt x="4030980" y="105728"/>
                  </a:lnTo>
                  <a:lnTo>
                    <a:pt x="4027170" y="106680"/>
                  </a:lnTo>
                  <a:lnTo>
                    <a:pt x="3909060" y="141923"/>
                  </a:lnTo>
                  <a:lnTo>
                    <a:pt x="3906203" y="142875"/>
                  </a:lnTo>
                  <a:lnTo>
                    <a:pt x="3906203" y="261937"/>
                  </a:lnTo>
                  <a:lnTo>
                    <a:pt x="3719512" y="261937"/>
                  </a:lnTo>
                  <a:lnTo>
                    <a:pt x="3719512" y="195262"/>
                  </a:lnTo>
                  <a:cubicBezTo>
                    <a:pt x="3719512" y="164783"/>
                    <a:pt x="3727133" y="140970"/>
                    <a:pt x="3740467" y="125730"/>
                  </a:cubicBezTo>
                  <a:cubicBezTo>
                    <a:pt x="3753803" y="110490"/>
                    <a:pt x="3773805" y="102870"/>
                    <a:pt x="3798570" y="102870"/>
                  </a:cubicBezTo>
                  <a:cubicBezTo>
                    <a:pt x="3815715" y="102870"/>
                    <a:pt x="3833812" y="106680"/>
                    <a:pt x="3853815" y="115253"/>
                  </a:cubicBezTo>
                  <a:lnTo>
                    <a:pt x="3858578" y="118110"/>
                  </a:lnTo>
                  <a:lnTo>
                    <a:pt x="3858578" y="10478"/>
                  </a:lnTo>
                  <a:lnTo>
                    <a:pt x="3855720" y="9525"/>
                  </a:lnTo>
                  <a:cubicBezTo>
                    <a:pt x="3838575" y="3810"/>
                    <a:pt x="3815715" y="0"/>
                    <a:pt x="3786187" y="0"/>
                  </a:cubicBezTo>
                  <a:cubicBezTo>
                    <a:pt x="3749040" y="0"/>
                    <a:pt x="3716655" y="8572"/>
                    <a:pt x="3687128" y="22860"/>
                  </a:cubicBezTo>
                  <a:cubicBezTo>
                    <a:pt x="3657600" y="39053"/>
                    <a:pt x="3635692" y="60960"/>
                    <a:pt x="3619500" y="90488"/>
                  </a:cubicBezTo>
                  <a:cubicBezTo>
                    <a:pt x="3603308" y="119062"/>
                    <a:pt x="3594735" y="151448"/>
                    <a:pt x="3594735" y="188595"/>
                  </a:cubicBezTo>
                  <a:lnTo>
                    <a:pt x="3594735" y="261937"/>
                  </a:lnTo>
                  <a:lnTo>
                    <a:pt x="3508058" y="261937"/>
                  </a:lnTo>
                  <a:lnTo>
                    <a:pt x="3508058" y="362903"/>
                  </a:lnTo>
                  <a:lnTo>
                    <a:pt x="3594735" y="362903"/>
                  </a:lnTo>
                  <a:lnTo>
                    <a:pt x="3594735" y="789623"/>
                  </a:lnTo>
                  <a:lnTo>
                    <a:pt x="3719512" y="789623"/>
                  </a:lnTo>
                  <a:lnTo>
                    <a:pt x="3719512" y="363855"/>
                  </a:lnTo>
                  <a:lnTo>
                    <a:pt x="3906203" y="363855"/>
                  </a:lnTo>
                  <a:lnTo>
                    <a:pt x="3906203" y="635318"/>
                  </a:lnTo>
                  <a:cubicBezTo>
                    <a:pt x="3906203" y="746760"/>
                    <a:pt x="3958590" y="802958"/>
                    <a:pt x="4063365" y="802958"/>
                  </a:cubicBezTo>
                  <a:cubicBezTo>
                    <a:pt x="4080510" y="802958"/>
                    <a:pt x="4098608" y="800100"/>
                    <a:pt x="4115753" y="797243"/>
                  </a:cubicBezTo>
                  <a:cubicBezTo>
                    <a:pt x="4133850" y="793433"/>
                    <a:pt x="4147185" y="788670"/>
                    <a:pt x="4154805" y="784860"/>
                  </a:cubicBezTo>
                  <a:lnTo>
                    <a:pt x="4155758" y="783908"/>
                  </a:lnTo>
                  <a:lnTo>
                    <a:pt x="4155758" y="681990"/>
                  </a:lnTo>
                  <a:lnTo>
                    <a:pt x="4150995" y="685800"/>
                  </a:lnTo>
                  <a:cubicBezTo>
                    <a:pt x="4143375" y="690563"/>
                    <a:pt x="4136708" y="694373"/>
                    <a:pt x="4125278" y="697230"/>
                  </a:cubicBezTo>
                  <a:cubicBezTo>
                    <a:pt x="4115753" y="700088"/>
                    <a:pt x="4107180" y="701040"/>
                    <a:pt x="4100512" y="701040"/>
                  </a:cubicBezTo>
                  <a:cubicBezTo>
                    <a:pt x="4075748" y="701040"/>
                    <a:pt x="4058603" y="695325"/>
                    <a:pt x="4046220" y="681038"/>
                  </a:cubicBezTo>
                  <a:cubicBezTo>
                    <a:pt x="4034790" y="667702"/>
                    <a:pt x="4029075" y="645795"/>
                    <a:pt x="4029075" y="613410"/>
                  </a:cubicBezTo>
                  <a:lnTo>
                    <a:pt x="4029075" y="363855"/>
                  </a:lnTo>
                  <a:lnTo>
                    <a:pt x="4155758" y="363855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FEAC267-163C-4DCC-8381-D0CAC8DEC502}"/>
                </a:ext>
              </a:extLst>
            </p:cNvPr>
            <p:cNvSpPr/>
            <p:nvPr/>
          </p:nvSpPr>
          <p:spPr>
            <a:xfrm>
              <a:off x="7353301" y="-1897063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F25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10C74F8-8AA7-4335-B883-92AC821E5BC6}"/>
                </a:ext>
              </a:extLst>
            </p:cNvPr>
            <p:cNvSpPr/>
            <p:nvPr/>
          </p:nvSpPr>
          <p:spPr>
            <a:xfrm>
              <a:off x="7998143" y="-1897063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7FB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F6CD7D-FED7-4E94-B613-8858CD9EF9D5}"/>
                </a:ext>
              </a:extLst>
            </p:cNvPr>
            <p:cNvSpPr/>
            <p:nvPr/>
          </p:nvSpPr>
          <p:spPr>
            <a:xfrm>
              <a:off x="7353301" y="-1252221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00A4E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4D0F63C-34B6-4893-AC74-41986002A339}"/>
                </a:ext>
              </a:extLst>
            </p:cNvPr>
            <p:cNvSpPr/>
            <p:nvPr/>
          </p:nvSpPr>
          <p:spPr>
            <a:xfrm>
              <a:off x="7998143" y="-1252221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FFB9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791087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pography Titl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821" y="1122364"/>
            <a:ext cx="6827265" cy="2576513"/>
          </a:xfrm>
        </p:spPr>
        <p:txBody>
          <a:bodyPr rIns="0" anchor="b"/>
          <a:lstStyle>
            <a:lvl1pPr algn="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821" y="3698876"/>
            <a:ext cx="6827265" cy="1558924"/>
          </a:xfr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chemeClr val="accent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E3574D-8ABD-40DE-BC1F-304019D0DB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86120" y="1122364"/>
            <a:ext cx="4158426" cy="4135437"/>
          </a:xfrm>
        </p:spPr>
        <p:txBody>
          <a:bodyPr rIns="0" anchor="ctr"/>
          <a:lstStyle>
            <a:lvl1pPr marL="0" indent="0" algn="l"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456057" indent="0">
              <a:buNone/>
              <a:defRPr/>
            </a:lvl2pPr>
            <a:lvl3pPr marL="912114" indent="0">
              <a:buNone/>
              <a:defRPr/>
            </a:lvl3pPr>
            <a:lvl4pPr marL="1368171" indent="0">
              <a:buNone/>
              <a:defRPr/>
            </a:lvl4pPr>
            <a:lvl5pPr marL="182422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BF2AC0-642B-498C-BF06-9B26C0A37A90}"/>
              </a:ext>
            </a:extLst>
          </p:cNvPr>
          <p:cNvCxnSpPr/>
          <p:nvPr userDrawn="1"/>
        </p:nvCxnSpPr>
        <p:spPr>
          <a:xfrm>
            <a:off x="7486120" y="1379539"/>
            <a:ext cx="0" cy="36210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783A4E-B35D-4CCD-8C43-468408556000}"/>
              </a:ext>
            </a:extLst>
          </p:cNvPr>
          <p:cNvGrpSpPr/>
          <p:nvPr userDrawn="1"/>
        </p:nvGrpSpPr>
        <p:grpSpPr>
          <a:xfrm>
            <a:off x="553821" y="547293"/>
            <a:ext cx="1554197" cy="330567"/>
            <a:chOff x="7353301" y="-1897063"/>
            <a:chExt cx="5749290" cy="122586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3E1E658-63AA-4B90-9FAE-C2A0667908E7}"/>
                </a:ext>
              </a:extLst>
            </p:cNvPr>
            <p:cNvSpPr/>
            <p:nvPr/>
          </p:nvSpPr>
          <p:spPr>
            <a:xfrm>
              <a:off x="8949691" y="-1705610"/>
              <a:ext cx="4152900" cy="800100"/>
            </a:xfrm>
            <a:custGeom>
              <a:avLst/>
              <a:gdLst>
                <a:gd name="connsiteX0" fmla="*/ 434340 w 4152900"/>
                <a:gd name="connsiteY0" fmla="*/ 516255 h 800100"/>
                <a:gd name="connsiteX1" fmla="*/ 400050 w 4152900"/>
                <a:gd name="connsiteY1" fmla="*/ 613410 h 800100"/>
                <a:gd name="connsiteX2" fmla="*/ 397192 w 4152900"/>
                <a:gd name="connsiteY2" fmla="*/ 613410 h 800100"/>
                <a:gd name="connsiteX3" fmla="*/ 363855 w 4152900"/>
                <a:gd name="connsiteY3" fmla="*/ 518160 h 800100"/>
                <a:gd name="connsiteX4" fmla="*/ 180022 w 4152900"/>
                <a:gd name="connsiteY4" fmla="*/ 56197 h 800100"/>
                <a:gd name="connsiteX5" fmla="*/ 0 w 4152900"/>
                <a:gd name="connsiteY5" fmla="*/ 56197 h 800100"/>
                <a:gd name="connsiteX6" fmla="*/ 0 w 4152900"/>
                <a:gd name="connsiteY6" fmla="*/ 792480 h 800100"/>
                <a:gd name="connsiteX7" fmla="*/ 119063 w 4152900"/>
                <a:gd name="connsiteY7" fmla="*/ 792480 h 800100"/>
                <a:gd name="connsiteX8" fmla="*/ 119063 w 4152900"/>
                <a:gd name="connsiteY8" fmla="*/ 338137 h 800100"/>
                <a:gd name="connsiteX9" fmla="*/ 118110 w 4152900"/>
                <a:gd name="connsiteY9" fmla="*/ 237173 h 800100"/>
                <a:gd name="connsiteX10" fmla="*/ 114300 w 4152900"/>
                <a:gd name="connsiteY10" fmla="*/ 190500 h 800100"/>
                <a:gd name="connsiteX11" fmla="*/ 117157 w 4152900"/>
                <a:gd name="connsiteY11" fmla="*/ 190500 h 800100"/>
                <a:gd name="connsiteX12" fmla="*/ 134302 w 4152900"/>
                <a:gd name="connsiteY12" fmla="*/ 253365 h 800100"/>
                <a:gd name="connsiteX13" fmla="*/ 355282 w 4152900"/>
                <a:gd name="connsiteY13" fmla="*/ 790575 h 800100"/>
                <a:gd name="connsiteX14" fmla="*/ 439102 w 4152900"/>
                <a:gd name="connsiteY14" fmla="*/ 790575 h 800100"/>
                <a:gd name="connsiteX15" fmla="*/ 658177 w 4152900"/>
                <a:gd name="connsiteY15" fmla="*/ 248603 h 800100"/>
                <a:gd name="connsiteX16" fmla="*/ 672465 w 4152900"/>
                <a:gd name="connsiteY16" fmla="*/ 190500 h 800100"/>
                <a:gd name="connsiteX17" fmla="*/ 675322 w 4152900"/>
                <a:gd name="connsiteY17" fmla="*/ 190500 h 800100"/>
                <a:gd name="connsiteX18" fmla="*/ 669607 w 4152900"/>
                <a:gd name="connsiteY18" fmla="*/ 322898 h 800100"/>
                <a:gd name="connsiteX19" fmla="*/ 669607 w 4152900"/>
                <a:gd name="connsiteY19" fmla="*/ 789623 h 800100"/>
                <a:gd name="connsiteX20" fmla="*/ 796290 w 4152900"/>
                <a:gd name="connsiteY20" fmla="*/ 789623 h 800100"/>
                <a:gd name="connsiteX21" fmla="*/ 796290 w 4152900"/>
                <a:gd name="connsiteY21" fmla="*/ 54292 h 800100"/>
                <a:gd name="connsiteX22" fmla="*/ 622935 w 4152900"/>
                <a:gd name="connsiteY22" fmla="*/ 54292 h 800100"/>
                <a:gd name="connsiteX23" fmla="*/ 434340 w 4152900"/>
                <a:gd name="connsiteY23" fmla="*/ 516255 h 800100"/>
                <a:gd name="connsiteX24" fmla="*/ 916305 w 4152900"/>
                <a:gd name="connsiteY24" fmla="*/ 261937 h 800100"/>
                <a:gd name="connsiteX25" fmla="*/ 1040130 w 4152900"/>
                <a:gd name="connsiteY25" fmla="*/ 261937 h 800100"/>
                <a:gd name="connsiteX26" fmla="*/ 1040130 w 4152900"/>
                <a:gd name="connsiteY26" fmla="*/ 789623 h 800100"/>
                <a:gd name="connsiteX27" fmla="*/ 916305 w 4152900"/>
                <a:gd name="connsiteY27" fmla="*/ 789623 h 800100"/>
                <a:gd name="connsiteX28" fmla="*/ 979170 w 4152900"/>
                <a:gd name="connsiteY28" fmla="*/ 39053 h 800100"/>
                <a:gd name="connsiteX29" fmla="*/ 926782 w 4152900"/>
                <a:gd name="connsiteY29" fmla="*/ 60007 h 800100"/>
                <a:gd name="connsiteX30" fmla="*/ 904875 w 4152900"/>
                <a:gd name="connsiteY30" fmla="*/ 111442 h 800100"/>
                <a:gd name="connsiteX31" fmla="*/ 926782 w 4152900"/>
                <a:gd name="connsiteY31" fmla="*/ 161925 h 800100"/>
                <a:gd name="connsiteX32" fmla="*/ 979170 w 4152900"/>
                <a:gd name="connsiteY32" fmla="*/ 181928 h 800100"/>
                <a:gd name="connsiteX33" fmla="*/ 1031557 w 4152900"/>
                <a:gd name="connsiteY33" fmla="*/ 161925 h 800100"/>
                <a:gd name="connsiteX34" fmla="*/ 1053465 w 4152900"/>
                <a:gd name="connsiteY34" fmla="*/ 111442 h 800100"/>
                <a:gd name="connsiteX35" fmla="*/ 1031557 w 4152900"/>
                <a:gd name="connsiteY35" fmla="*/ 60007 h 800100"/>
                <a:gd name="connsiteX36" fmla="*/ 979170 w 4152900"/>
                <a:gd name="connsiteY36" fmla="*/ 39053 h 800100"/>
                <a:gd name="connsiteX37" fmla="*/ 1479232 w 4152900"/>
                <a:gd name="connsiteY37" fmla="*/ 257175 h 800100"/>
                <a:gd name="connsiteX38" fmla="*/ 1409700 w 4152900"/>
                <a:gd name="connsiteY38" fmla="*/ 249555 h 800100"/>
                <a:gd name="connsiteX39" fmla="*/ 1259205 w 4152900"/>
                <a:gd name="connsiteY39" fmla="*/ 286703 h 800100"/>
                <a:gd name="connsiteX40" fmla="*/ 1160145 w 4152900"/>
                <a:gd name="connsiteY40" fmla="*/ 388620 h 800100"/>
                <a:gd name="connsiteX41" fmla="*/ 1125855 w 4152900"/>
                <a:gd name="connsiteY41" fmla="*/ 541020 h 800100"/>
                <a:gd name="connsiteX42" fmla="*/ 1159192 w 4152900"/>
                <a:gd name="connsiteY42" fmla="*/ 677227 h 800100"/>
                <a:gd name="connsiteX43" fmla="*/ 1252538 w 4152900"/>
                <a:gd name="connsiteY43" fmla="*/ 771525 h 800100"/>
                <a:gd name="connsiteX44" fmla="*/ 1388745 w 4152900"/>
                <a:gd name="connsiteY44" fmla="*/ 804863 h 800100"/>
                <a:gd name="connsiteX45" fmla="*/ 1538288 w 4152900"/>
                <a:gd name="connsiteY45" fmla="*/ 769620 h 800100"/>
                <a:gd name="connsiteX46" fmla="*/ 1539240 w 4152900"/>
                <a:gd name="connsiteY46" fmla="*/ 768668 h 800100"/>
                <a:gd name="connsiteX47" fmla="*/ 1539240 w 4152900"/>
                <a:gd name="connsiteY47" fmla="*/ 654368 h 800100"/>
                <a:gd name="connsiteX48" fmla="*/ 1534478 w 4152900"/>
                <a:gd name="connsiteY48" fmla="*/ 658177 h 800100"/>
                <a:gd name="connsiteX49" fmla="*/ 1474470 w 4152900"/>
                <a:gd name="connsiteY49" fmla="*/ 689610 h 800100"/>
                <a:gd name="connsiteX50" fmla="*/ 1415415 w 4152900"/>
                <a:gd name="connsiteY50" fmla="*/ 701040 h 800100"/>
                <a:gd name="connsiteX51" fmla="*/ 1299210 w 4152900"/>
                <a:gd name="connsiteY51" fmla="*/ 655320 h 800100"/>
                <a:gd name="connsiteX52" fmla="*/ 1256348 w 4152900"/>
                <a:gd name="connsiteY52" fmla="*/ 530543 h 800100"/>
                <a:gd name="connsiteX53" fmla="*/ 1300163 w 4152900"/>
                <a:gd name="connsiteY53" fmla="*/ 401955 h 800100"/>
                <a:gd name="connsiteX54" fmla="*/ 1416367 w 4152900"/>
                <a:gd name="connsiteY54" fmla="*/ 354330 h 800100"/>
                <a:gd name="connsiteX55" fmla="*/ 1534478 w 4152900"/>
                <a:gd name="connsiteY55" fmla="*/ 394335 h 800100"/>
                <a:gd name="connsiteX56" fmla="*/ 1539240 w 4152900"/>
                <a:gd name="connsiteY56" fmla="*/ 398145 h 800100"/>
                <a:gd name="connsiteX57" fmla="*/ 1539240 w 4152900"/>
                <a:gd name="connsiteY57" fmla="*/ 277178 h 800100"/>
                <a:gd name="connsiteX58" fmla="*/ 1538288 w 4152900"/>
                <a:gd name="connsiteY58" fmla="*/ 276225 h 800100"/>
                <a:gd name="connsiteX59" fmla="*/ 1479232 w 4152900"/>
                <a:gd name="connsiteY59" fmla="*/ 257175 h 800100"/>
                <a:gd name="connsiteX60" fmla="*/ 1887855 w 4152900"/>
                <a:gd name="connsiteY60" fmla="*/ 253365 h 800100"/>
                <a:gd name="connsiteX61" fmla="*/ 1804035 w 4152900"/>
                <a:gd name="connsiteY61" fmla="*/ 282893 h 800100"/>
                <a:gd name="connsiteX62" fmla="*/ 1756410 w 4152900"/>
                <a:gd name="connsiteY62" fmla="*/ 354330 h 800100"/>
                <a:gd name="connsiteX63" fmla="*/ 1755457 w 4152900"/>
                <a:gd name="connsiteY63" fmla="*/ 354330 h 800100"/>
                <a:gd name="connsiteX64" fmla="*/ 1755457 w 4152900"/>
                <a:gd name="connsiteY64" fmla="*/ 261937 h 800100"/>
                <a:gd name="connsiteX65" fmla="*/ 1631632 w 4152900"/>
                <a:gd name="connsiteY65" fmla="*/ 261937 h 800100"/>
                <a:gd name="connsiteX66" fmla="*/ 1631632 w 4152900"/>
                <a:gd name="connsiteY66" fmla="*/ 789623 h 800100"/>
                <a:gd name="connsiteX67" fmla="*/ 1755457 w 4152900"/>
                <a:gd name="connsiteY67" fmla="*/ 789623 h 800100"/>
                <a:gd name="connsiteX68" fmla="*/ 1755457 w 4152900"/>
                <a:gd name="connsiteY68" fmla="*/ 520065 h 800100"/>
                <a:gd name="connsiteX69" fmla="*/ 1785938 w 4152900"/>
                <a:gd name="connsiteY69" fmla="*/ 408623 h 800100"/>
                <a:gd name="connsiteX70" fmla="*/ 1865948 w 4152900"/>
                <a:gd name="connsiteY70" fmla="*/ 365760 h 800100"/>
                <a:gd name="connsiteX71" fmla="*/ 1903095 w 4152900"/>
                <a:gd name="connsiteY71" fmla="*/ 370523 h 800100"/>
                <a:gd name="connsiteX72" fmla="*/ 1932623 w 4152900"/>
                <a:gd name="connsiteY72" fmla="*/ 382905 h 800100"/>
                <a:gd name="connsiteX73" fmla="*/ 1937385 w 4152900"/>
                <a:gd name="connsiteY73" fmla="*/ 386715 h 800100"/>
                <a:gd name="connsiteX74" fmla="*/ 1937385 w 4152900"/>
                <a:gd name="connsiteY74" fmla="*/ 262890 h 800100"/>
                <a:gd name="connsiteX75" fmla="*/ 1934528 w 4152900"/>
                <a:gd name="connsiteY75" fmla="*/ 261937 h 800100"/>
                <a:gd name="connsiteX76" fmla="*/ 1887855 w 4152900"/>
                <a:gd name="connsiteY76" fmla="*/ 253365 h 800100"/>
                <a:gd name="connsiteX77" fmla="*/ 2225040 w 4152900"/>
                <a:gd name="connsiteY77" fmla="*/ 250508 h 800100"/>
                <a:gd name="connsiteX78" fmla="*/ 2020253 w 4152900"/>
                <a:gd name="connsiteY78" fmla="*/ 326708 h 800100"/>
                <a:gd name="connsiteX79" fmla="*/ 1946910 w 4152900"/>
                <a:gd name="connsiteY79" fmla="*/ 534352 h 800100"/>
                <a:gd name="connsiteX80" fmla="*/ 2019300 w 4152900"/>
                <a:gd name="connsiteY80" fmla="*/ 731520 h 800100"/>
                <a:gd name="connsiteX81" fmla="*/ 2212658 w 4152900"/>
                <a:gd name="connsiteY81" fmla="*/ 803910 h 800100"/>
                <a:gd name="connsiteX82" fmla="*/ 2413635 w 4152900"/>
                <a:gd name="connsiteY82" fmla="*/ 726758 h 800100"/>
                <a:gd name="connsiteX83" fmla="*/ 2486978 w 4152900"/>
                <a:gd name="connsiteY83" fmla="*/ 521970 h 800100"/>
                <a:gd name="connsiteX84" fmla="*/ 2417445 w 4152900"/>
                <a:gd name="connsiteY84" fmla="*/ 322898 h 800100"/>
                <a:gd name="connsiteX85" fmla="*/ 2225040 w 4152900"/>
                <a:gd name="connsiteY85" fmla="*/ 250508 h 800100"/>
                <a:gd name="connsiteX86" fmla="*/ 2324100 w 4152900"/>
                <a:gd name="connsiteY86" fmla="*/ 656273 h 800100"/>
                <a:gd name="connsiteX87" fmla="*/ 2220278 w 4152900"/>
                <a:gd name="connsiteY87" fmla="*/ 700088 h 800100"/>
                <a:gd name="connsiteX88" fmla="*/ 2113598 w 4152900"/>
                <a:gd name="connsiteY88" fmla="*/ 654368 h 800100"/>
                <a:gd name="connsiteX89" fmla="*/ 2075498 w 4152900"/>
                <a:gd name="connsiteY89" fmla="*/ 527685 h 800100"/>
                <a:gd name="connsiteX90" fmla="*/ 2113598 w 4152900"/>
                <a:gd name="connsiteY90" fmla="*/ 398145 h 800100"/>
                <a:gd name="connsiteX91" fmla="*/ 2219325 w 4152900"/>
                <a:gd name="connsiteY91" fmla="*/ 352425 h 800100"/>
                <a:gd name="connsiteX92" fmla="*/ 2322195 w 4152900"/>
                <a:gd name="connsiteY92" fmla="*/ 396240 h 800100"/>
                <a:gd name="connsiteX93" fmla="*/ 2360295 w 4152900"/>
                <a:gd name="connsiteY93" fmla="*/ 524827 h 800100"/>
                <a:gd name="connsiteX94" fmla="*/ 2324100 w 4152900"/>
                <a:gd name="connsiteY94" fmla="*/ 656273 h 800100"/>
                <a:gd name="connsiteX95" fmla="*/ 2763203 w 4152900"/>
                <a:gd name="connsiteY95" fmla="*/ 481012 h 800100"/>
                <a:gd name="connsiteX96" fmla="*/ 2687955 w 4152900"/>
                <a:gd name="connsiteY96" fmla="*/ 441960 h 800100"/>
                <a:gd name="connsiteX97" fmla="*/ 2673667 w 4152900"/>
                <a:gd name="connsiteY97" fmla="*/ 401955 h 800100"/>
                <a:gd name="connsiteX98" fmla="*/ 2693670 w 4152900"/>
                <a:gd name="connsiteY98" fmla="*/ 363855 h 800100"/>
                <a:gd name="connsiteX99" fmla="*/ 2747963 w 4152900"/>
                <a:gd name="connsiteY99" fmla="*/ 349568 h 800100"/>
                <a:gd name="connsiteX100" fmla="*/ 2811780 w 4152900"/>
                <a:gd name="connsiteY100" fmla="*/ 359093 h 800100"/>
                <a:gd name="connsiteX101" fmla="*/ 2867025 w 4152900"/>
                <a:gd name="connsiteY101" fmla="*/ 384810 h 800100"/>
                <a:gd name="connsiteX102" fmla="*/ 2871788 w 4152900"/>
                <a:gd name="connsiteY102" fmla="*/ 388620 h 800100"/>
                <a:gd name="connsiteX103" fmla="*/ 2871788 w 4152900"/>
                <a:gd name="connsiteY103" fmla="*/ 272415 h 800100"/>
                <a:gd name="connsiteX104" fmla="*/ 2868930 w 4152900"/>
                <a:gd name="connsiteY104" fmla="*/ 271462 h 800100"/>
                <a:gd name="connsiteX105" fmla="*/ 2812733 w 4152900"/>
                <a:gd name="connsiteY105" fmla="*/ 255270 h 800100"/>
                <a:gd name="connsiteX106" fmla="*/ 2751773 w 4152900"/>
                <a:gd name="connsiteY106" fmla="*/ 249555 h 800100"/>
                <a:gd name="connsiteX107" fmla="*/ 2606040 w 4152900"/>
                <a:gd name="connsiteY107" fmla="*/ 295275 h 800100"/>
                <a:gd name="connsiteX108" fmla="*/ 2549842 w 4152900"/>
                <a:gd name="connsiteY108" fmla="*/ 411480 h 800100"/>
                <a:gd name="connsiteX109" fmla="*/ 2562225 w 4152900"/>
                <a:gd name="connsiteY109" fmla="*/ 476250 h 800100"/>
                <a:gd name="connsiteX110" fmla="*/ 2600325 w 4152900"/>
                <a:gd name="connsiteY110" fmla="*/ 525780 h 800100"/>
                <a:gd name="connsiteX111" fmla="*/ 2676525 w 4152900"/>
                <a:gd name="connsiteY111" fmla="*/ 568643 h 800100"/>
                <a:gd name="connsiteX112" fmla="*/ 2740342 w 4152900"/>
                <a:gd name="connsiteY112" fmla="*/ 598170 h 800100"/>
                <a:gd name="connsiteX113" fmla="*/ 2768917 w 4152900"/>
                <a:gd name="connsiteY113" fmla="*/ 621030 h 800100"/>
                <a:gd name="connsiteX114" fmla="*/ 2776538 w 4152900"/>
                <a:gd name="connsiteY114" fmla="*/ 650558 h 800100"/>
                <a:gd name="connsiteX115" fmla="*/ 2695575 w 4152900"/>
                <a:gd name="connsiteY115" fmla="*/ 702945 h 800100"/>
                <a:gd name="connsiteX116" fmla="*/ 2626995 w 4152900"/>
                <a:gd name="connsiteY116" fmla="*/ 690563 h 800100"/>
                <a:gd name="connsiteX117" fmla="*/ 2557463 w 4152900"/>
                <a:gd name="connsiteY117" fmla="*/ 655320 h 800100"/>
                <a:gd name="connsiteX118" fmla="*/ 2552700 w 4152900"/>
                <a:gd name="connsiteY118" fmla="*/ 651510 h 800100"/>
                <a:gd name="connsiteX119" fmla="*/ 2552700 w 4152900"/>
                <a:gd name="connsiteY119" fmla="*/ 772477 h 800100"/>
                <a:gd name="connsiteX120" fmla="*/ 2555558 w 4152900"/>
                <a:gd name="connsiteY120" fmla="*/ 773430 h 800100"/>
                <a:gd name="connsiteX121" fmla="*/ 2622233 w 4152900"/>
                <a:gd name="connsiteY121" fmla="*/ 794385 h 800100"/>
                <a:gd name="connsiteX122" fmla="*/ 2693670 w 4152900"/>
                <a:gd name="connsiteY122" fmla="*/ 802958 h 800100"/>
                <a:gd name="connsiteX123" fmla="*/ 2847023 w 4152900"/>
                <a:gd name="connsiteY123" fmla="*/ 757238 h 800100"/>
                <a:gd name="connsiteX124" fmla="*/ 2905125 w 4152900"/>
                <a:gd name="connsiteY124" fmla="*/ 637223 h 800100"/>
                <a:gd name="connsiteX125" fmla="*/ 2874645 w 4152900"/>
                <a:gd name="connsiteY125" fmla="*/ 546735 h 800100"/>
                <a:gd name="connsiteX126" fmla="*/ 2763203 w 4152900"/>
                <a:gd name="connsiteY126" fmla="*/ 481012 h 800100"/>
                <a:gd name="connsiteX127" fmla="*/ 3231833 w 4152900"/>
                <a:gd name="connsiteY127" fmla="*/ 250508 h 800100"/>
                <a:gd name="connsiteX128" fmla="*/ 3027045 w 4152900"/>
                <a:gd name="connsiteY128" fmla="*/ 326708 h 800100"/>
                <a:gd name="connsiteX129" fmla="*/ 2953703 w 4152900"/>
                <a:gd name="connsiteY129" fmla="*/ 534352 h 800100"/>
                <a:gd name="connsiteX130" fmla="*/ 3026092 w 4152900"/>
                <a:gd name="connsiteY130" fmla="*/ 731520 h 800100"/>
                <a:gd name="connsiteX131" fmla="*/ 3219450 w 4152900"/>
                <a:gd name="connsiteY131" fmla="*/ 803910 h 800100"/>
                <a:gd name="connsiteX132" fmla="*/ 3420428 w 4152900"/>
                <a:gd name="connsiteY132" fmla="*/ 726758 h 800100"/>
                <a:gd name="connsiteX133" fmla="*/ 3493770 w 4152900"/>
                <a:gd name="connsiteY133" fmla="*/ 521970 h 800100"/>
                <a:gd name="connsiteX134" fmla="*/ 3424237 w 4152900"/>
                <a:gd name="connsiteY134" fmla="*/ 322898 h 800100"/>
                <a:gd name="connsiteX135" fmla="*/ 3231833 w 4152900"/>
                <a:gd name="connsiteY135" fmla="*/ 250508 h 800100"/>
                <a:gd name="connsiteX136" fmla="*/ 3329940 w 4152900"/>
                <a:gd name="connsiteY136" fmla="*/ 656273 h 800100"/>
                <a:gd name="connsiteX137" fmla="*/ 3226117 w 4152900"/>
                <a:gd name="connsiteY137" fmla="*/ 700088 h 800100"/>
                <a:gd name="connsiteX138" fmla="*/ 3119438 w 4152900"/>
                <a:gd name="connsiteY138" fmla="*/ 654368 h 800100"/>
                <a:gd name="connsiteX139" fmla="*/ 3081338 w 4152900"/>
                <a:gd name="connsiteY139" fmla="*/ 527685 h 800100"/>
                <a:gd name="connsiteX140" fmla="*/ 3119438 w 4152900"/>
                <a:gd name="connsiteY140" fmla="*/ 398145 h 800100"/>
                <a:gd name="connsiteX141" fmla="*/ 3225165 w 4152900"/>
                <a:gd name="connsiteY141" fmla="*/ 352425 h 800100"/>
                <a:gd name="connsiteX142" fmla="*/ 3328035 w 4152900"/>
                <a:gd name="connsiteY142" fmla="*/ 396240 h 800100"/>
                <a:gd name="connsiteX143" fmla="*/ 3366135 w 4152900"/>
                <a:gd name="connsiteY143" fmla="*/ 524827 h 800100"/>
                <a:gd name="connsiteX144" fmla="*/ 3329940 w 4152900"/>
                <a:gd name="connsiteY144" fmla="*/ 656273 h 800100"/>
                <a:gd name="connsiteX145" fmla="*/ 4155758 w 4152900"/>
                <a:gd name="connsiteY145" fmla="*/ 363855 h 800100"/>
                <a:gd name="connsiteX146" fmla="*/ 4155758 w 4152900"/>
                <a:gd name="connsiteY146" fmla="*/ 261937 h 800100"/>
                <a:gd name="connsiteX147" fmla="*/ 4030980 w 4152900"/>
                <a:gd name="connsiteY147" fmla="*/ 261937 h 800100"/>
                <a:gd name="connsiteX148" fmla="*/ 4030980 w 4152900"/>
                <a:gd name="connsiteY148" fmla="*/ 105728 h 800100"/>
                <a:gd name="connsiteX149" fmla="*/ 4027170 w 4152900"/>
                <a:gd name="connsiteY149" fmla="*/ 106680 h 800100"/>
                <a:gd name="connsiteX150" fmla="*/ 3909060 w 4152900"/>
                <a:gd name="connsiteY150" fmla="*/ 141923 h 800100"/>
                <a:gd name="connsiteX151" fmla="*/ 3906203 w 4152900"/>
                <a:gd name="connsiteY151" fmla="*/ 142875 h 800100"/>
                <a:gd name="connsiteX152" fmla="*/ 3906203 w 4152900"/>
                <a:gd name="connsiteY152" fmla="*/ 261937 h 800100"/>
                <a:gd name="connsiteX153" fmla="*/ 3719512 w 4152900"/>
                <a:gd name="connsiteY153" fmla="*/ 261937 h 800100"/>
                <a:gd name="connsiteX154" fmla="*/ 3719512 w 4152900"/>
                <a:gd name="connsiteY154" fmla="*/ 195262 h 800100"/>
                <a:gd name="connsiteX155" fmla="*/ 3740467 w 4152900"/>
                <a:gd name="connsiteY155" fmla="*/ 125730 h 800100"/>
                <a:gd name="connsiteX156" fmla="*/ 3798570 w 4152900"/>
                <a:gd name="connsiteY156" fmla="*/ 102870 h 800100"/>
                <a:gd name="connsiteX157" fmla="*/ 3853815 w 4152900"/>
                <a:gd name="connsiteY157" fmla="*/ 115253 h 800100"/>
                <a:gd name="connsiteX158" fmla="*/ 3858578 w 4152900"/>
                <a:gd name="connsiteY158" fmla="*/ 118110 h 800100"/>
                <a:gd name="connsiteX159" fmla="*/ 3858578 w 4152900"/>
                <a:gd name="connsiteY159" fmla="*/ 10478 h 800100"/>
                <a:gd name="connsiteX160" fmla="*/ 3855720 w 4152900"/>
                <a:gd name="connsiteY160" fmla="*/ 9525 h 800100"/>
                <a:gd name="connsiteX161" fmla="*/ 3786187 w 4152900"/>
                <a:gd name="connsiteY161" fmla="*/ 0 h 800100"/>
                <a:gd name="connsiteX162" fmla="*/ 3687128 w 4152900"/>
                <a:gd name="connsiteY162" fmla="*/ 22860 h 800100"/>
                <a:gd name="connsiteX163" fmla="*/ 3619500 w 4152900"/>
                <a:gd name="connsiteY163" fmla="*/ 90488 h 800100"/>
                <a:gd name="connsiteX164" fmla="*/ 3594735 w 4152900"/>
                <a:gd name="connsiteY164" fmla="*/ 188595 h 800100"/>
                <a:gd name="connsiteX165" fmla="*/ 3594735 w 4152900"/>
                <a:gd name="connsiteY165" fmla="*/ 261937 h 800100"/>
                <a:gd name="connsiteX166" fmla="*/ 3508058 w 4152900"/>
                <a:gd name="connsiteY166" fmla="*/ 261937 h 800100"/>
                <a:gd name="connsiteX167" fmla="*/ 3508058 w 4152900"/>
                <a:gd name="connsiteY167" fmla="*/ 362903 h 800100"/>
                <a:gd name="connsiteX168" fmla="*/ 3594735 w 4152900"/>
                <a:gd name="connsiteY168" fmla="*/ 362903 h 800100"/>
                <a:gd name="connsiteX169" fmla="*/ 3594735 w 4152900"/>
                <a:gd name="connsiteY169" fmla="*/ 789623 h 800100"/>
                <a:gd name="connsiteX170" fmla="*/ 3719512 w 4152900"/>
                <a:gd name="connsiteY170" fmla="*/ 789623 h 800100"/>
                <a:gd name="connsiteX171" fmla="*/ 3719512 w 4152900"/>
                <a:gd name="connsiteY171" fmla="*/ 363855 h 800100"/>
                <a:gd name="connsiteX172" fmla="*/ 3906203 w 4152900"/>
                <a:gd name="connsiteY172" fmla="*/ 363855 h 800100"/>
                <a:gd name="connsiteX173" fmla="*/ 3906203 w 4152900"/>
                <a:gd name="connsiteY173" fmla="*/ 635318 h 800100"/>
                <a:gd name="connsiteX174" fmla="*/ 4063365 w 4152900"/>
                <a:gd name="connsiteY174" fmla="*/ 802958 h 800100"/>
                <a:gd name="connsiteX175" fmla="*/ 4115753 w 4152900"/>
                <a:gd name="connsiteY175" fmla="*/ 797243 h 800100"/>
                <a:gd name="connsiteX176" fmla="*/ 4154805 w 4152900"/>
                <a:gd name="connsiteY176" fmla="*/ 784860 h 800100"/>
                <a:gd name="connsiteX177" fmla="*/ 4155758 w 4152900"/>
                <a:gd name="connsiteY177" fmla="*/ 783908 h 800100"/>
                <a:gd name="connsiteX178" fmla="*/ 4155758 w 4152900"/>
                <a:gd name="connsiteY178" fmla="*/ 681990 h 800100"/>
                <a:gd name="connsiteX179" fmla="*/ 4150995 w 4152900"/>
                <a:gd name="connsiteY179" fmla="*/ 685800 h 800100"/>
                <a:gd name="connsiteX180" fmla="*/ 4125278 w 4152900"/>
                <a:gd name="connsiteY180" fmla="*/ 697230 h 800100"/>
                <a:gd name="connsiteX181" fmla="*/ 4100512 w 4152900"/>
                <a:gd name="connsiteY181" fmla="*/ 701040 h 800100"/>
                <a:gd name="connsiteX182" fmla="*/ 4046220 w 4152900"/>
                <a:gd name="connsiteY182" fmla="*/ 681038 h 800100"/>
                <a:gd name="connsiteX183" fmla="*/ 4029075 w 4152900"/>
                <a:gd name="connsiteY183" fmla="*/ 613410 h 800100"/>
                <a:gd name="connsiteX184" fmla="*/ 4029075 w 4152900"/>
                <a:gd name="connsiteY184" fmla="*/ 363855 h 800100"/>
                <a:gd name="connsiteX185" fmla="*/ 4155758 w 4152900"/>
                <a:gd name="connsiteY185" fmla="*/ 363855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4152900" h="800100">
                  <a:moveTo>
                    <a:pt x="434340" y="516255"/>
                  </a:moveTo>
                  <a:lnTo>
                    <a:pt x="400050" y="613410"/>
                  </a:lnTo>
                  <a:lnTo>
                    <a:pt x="397192" y="613410"/>
                  </a:lnTo>
                  <a:cubicBezTo>
                    <a:pt x="391477" y="591502"/>
                    <a:pt x="381000" y="558165"/>
                    <a:pt x="363855" y="518160"/>
                  </a:cubicBezTo>
                  <a:lnTo>
                    <a:pt x="180022" y="56197"/>
                  </a:lnTo>
                  <a:lnTo>
                    <a:pt x="0" y="56197"/>
                  </a:lnTo>
                  <a:lnTo>
                    <a:pt x="0" y="792480"/>
                  </a:lnTo>
                  <a:lnTo>
                    <a:pt x="119063" y="792480"/>
                  </a:lnTo>
                  <a:lnTo>
                    <a:pt x="119063" y="338137"/>
                  </a:lnTo>
                  <a:cubicBezTo>
                    <a:pt x="119063" y="309562"/>
                    <a:pt x="119063" y="277178"/>
                    <a:pt x="118110" y="237173"/>
                  </a:cubicBezTo>
                  <a:cubicBezTo>
                    <a:pt x="117157" y="217170"/>
                    <a:pt x="115252" y="201930"/>
                    <a:pt x="114300" y="190500"/>
                  </a:cubicBezTo>
                  <a:lnTo>
                    <a:pt x="117157" y="190500"/>
                  </a:lnTo>
                  <a:cubicBezTo>
                    <a:pt x="122872" y="219075"/>
                    <a:pt x="129540" y="240030"/>
                    <a:pt x="134302" y="253365"/>
                  </a:cubicBezTo>
                  <a:lnTo>
                    <a:pt x="355282" y="790575"/>
                  </a:lnTo>
                  <a:lnTo>
                    <a:pt x="439102" y="790575"/>
                  </a:lnTo>
                  <a:lnTo>
                    <a:pt x="658177" y="248603"/>
                  </a:lnTo>
                  <a:cubicBezTo>
                    <a:pt x="662940" y="236220"/>
                    <a:pt x="667702" y="211455"/>
                    <a:pt x="672465" y="190500"/>
                  </a:cubicBezTo>
                  <a:lnTo>
                    <a:pt x="675322" y="190500"/>
                  </a:lnTo>
                  <a:cubicBezTo>
                    <a:pt x="672465" y="244792"/>
                    <a:pt x="670560" y="293370"/>
                    <a:pt x="669607" y="322898"/>
                  </a:cubicBezTo>
                  <a:lnTo>
                    <a:pt x="669607" y="789623"/>
                  </a:lnTo>
                  <a:lnTo>
                    <a:pt x="796290" y="789623"/>
                  </a:lnTo>
                  <a:lnTo>
                    <a:pt x="796290" y="54292"/>
                  </a:lnTo>
                  <a:lnTo>
                    <a:pt x="622935" y="54292"/>
                  </a:lnTo>
                  <a:lnTo>
                    <a:pt x="434340" y="516255"/>
                  </a:lnTo>
                  <a:close/>
                  <a:moveTo>
                    <a:pt x="916305" y="261937"/>
                  </a:moveTo>
                  <a:lnTo>
                    <a:pt x="1040130" y="261937"/>
                  </a:lnTo>
                  <a:lnTo>
                    <a:pt x="1040130" y="789623"/>
                  </a:lnTo>
                  <a:lnTo>
                    <a:pt x="916305" y="789623"/>
                  </a:lnTo>
                  <a:close/>
                  <a:moveTo>
                    <a:pt x="979170" y="39053"/>
                  </a:moveTo>
                  <a:cubicBezTo>
                    <a:pt x="958215" y="39053"/>
                    <a:pt x="941070" y="46672"/>
                    <a:pt x="926782" y="60007"/>
                  </a:cubicBezTo>
                  <a:cubicBezTo>
                    <a:pt x="912495" y="73342"/>
                    <a:pt x="904875" y="90488"/>
                    <a:pt x="904875" y="111442"/>
                  </a:cubicBezTo>
                  <a:cubicBezTo>
                    <a:pt x="904875" y="131445"/>
                    <a:pt x="912495" y="148590"/>
                    <a:pt x="926782" y="161925"/>
                  </a:cubicBezTo>
                  <a:cubicBezTo>
                    <a:pt x="941070" y="175260"/>
                    <a:pt x="958215" y="181928"/>
                    <a:pt x="979170" y="181928"/>
                  </a:cubicBezTo>
                  <a:cubicBezTo>
                    <a:pt x="1000125" y="181928"/>
                    <a:pt x="1018222" y="174308"/>
                    <a:pt x="1031557" y="161925"/>
                  </a:cubicBezTo>
                  <a:cubicBezTo>
                    <a:pt x="1045845" y="148590"/>
                    <a:pt x="1053465" y="131445"/>
                    <a:pt x="1053465" y="111442"/>
                  </a:cubicBezTo>
                  <a:cubicBezTo>
                    <a:pt x="1053465" y="91440"/>
                    <a:pt x="1045845" y="74295"/>
                    <a:pt x="1031557" y="60007"/>
                  </a:cubicBezTo>
                  <a:cubicBezTo>
                    <a:pt x="1019175" y="46672"/>
                    <a:pt x="1001078" y="39053"/>
                    <a:pt x="979170" y="39053"/>
                  </a:cubicBezTo>
                  <a:moveTo>
                    <a:pt x="1479232" y="257175"/>
                  </a:moveTo>
                  <a:cubicBezTo>
                    <a:pt x="1456373" y="252412"/>
                    <a:pt x="1432560" y="249555"/>
                    <a:pt x="1409700" y="249555"/>
                  </a:cubicBezTo>
                  <a:cubicBezTo>
                    <a:pt x="1353503" y="249555"/>
                    <a:pt x="1302067" y="261937"/>
                    <a:pt x="1259205" y="286703"/>
                  </a:cubicBezTo>
                  <a:cubicBezTo>
                    <a:pt x="1216342" y="311468"/>
                    <a:pt x="1182053" y="345758"/>
                    <a:pt x="1160145" y="388620"/>
                  </a:cubicBezTo>
                  <a:cubicBezTo>
                    <a:pt x="1137285" y="432435"/>
                    <a:pt x="1125855" y="482918"/>
                    <a:pt x="1125855" y="541020"/>
                  </a:cubicBezTo>
                  <a:cubicBezTo>
                    <a:pt x="1125855" y="591502"/>
                    <a:pt x="1137285" y="636270"/>
                    <a:pt x="1159192" y="677227"/>
                  </a:cubicBezTo>
                  <a:cubicBezTo>
                    <a:pt x="1181100" y="717233"/>
                    <a:pt x="1211580" y="749618"/>
                    <a:pt x="1252538" y="771525"/>
                  </a:cubicBezTo>
                  <a:cubicBezTo>
                    <a:pt x="1291590" y="793433"/>
                    <a:pt x="1337310" y="804863"/>
                    <a:pt x="1388745" y="804863"/>
                  </a:cubicBezTo>
                  <a:cubicBezTo>
                    <a:pt x="1447800" y="804863"/>
                    <a:pt x="1498282" y="792480"/>
                    <a:pt x="1538288" y="769620"/>
                  </a:cubicBezTo>
                  <a:lnTo>
                    <a:pt x="1539240" y="768668"/>
                  </a:lnTo>
                  <a:lnTo>
                    <a:pt x="1539240" y="654368"/>
                  </a:lnTo>
                  <a:lnTo>
                    <a:pt x="1534478" y="658177"/>
                  </a:lnTo>
                  <a:cubicBezTo>
                    <a:pt x="1516380" y="671513"/>
                    <a:pt x="1495425" y="682943"/>
                    <a:pt x="1474470" y="689610"/>
                  </a:cubicBezTo>
                  <a:cubicBezTo>
                    <a:pt x="1452563" y="697230"/>
                    <a:pt x="1432560" y="701040"/>
                    <a:pt x="1415415" y="701040"/>
                  </a:cubicBezTo>
                  <a:cubicBezTo>
                    <a:pt x="1365885" y="701040"/>
                    <a:pt x="1326832" y="686752"/>
                    <a:pt x="1299210" y="655320"/>
                  </a:cubicBezTo>
                  <a:cubicBezTo>
                    <a:pt x="1270635" y="624840"/>
                    <a:pt x="1256348" y="582930"/>
                    <a:pt x="1256348" y="530543"/>
                  </a:cubicBezTo>
                  <a:cubicBezTo>
                    <a:pt x="1256348" y="476250"/>
                    <a:pt x="1270635" y="433387"/>
                    <a:pt x="1300163" y="401955"/>
                  </a:cubicBezTo>
                  <a:cubicBezTo>
                    <a:pt x="1329690" y="370523"/>
                    <a:pt x="1368742" y="354330"/>
                    <a:pt x="1416367" y="354330"/>
                  </a:cubicBezTo>
                  <a:cubicBezTo>
                    <a:pt x="1456373" y="354330"/>
                    <a:pt x="1497330" y="367665"/>
                    <a:pt x="1534478" y="394335"/>
                  </a:cubicBezTo>
                  <a:lnTo>
                    <a:pt x="1539240" y="398145"/>
                  </a:lnTo>
                  <a:lnTo>
                    <a:pt x="1539240" y="277178"/>
                  </a:lnTo>
                  <a:lnTo>
                    <a:pt x="1538288" y="276225"/>
                  </a:lnTo>
                  <a:cubicBezTo>
                    <a:pt x="1522095" y="269558"/>
                    <a:pt x="1503998" y="261937"/>
                    <a:pt x="1479232" y="257175"/>
                  </a:cubicBezTo>
                  <a:moveTo>
                    <a:pt x="1887855" y="253365"/>
                  </a:moveTo>
                  <a:cubicBezTo>
                    <a:pt x="1857375" y="253365"/>
                    <a:pt x="1828800" y="262890"/>
                    <a:pt x="1804035" y="282893"/>
                  </a:cubicBezTo>
                  <a:cubicBezTo>
                    <a:pt x="1783080" y="300037"/>
                    <a:pt x="1768792" y="324803"/>
                    <a:pt x="1756410" y="354330"/>
                  </a:cubicBezTo>
                  <a:lnTo>
                    <a:pt x="1755457" y="354330"/>
                  </a:lnTo>
                  <a:lnTo>
                    <a:pt x="1755457" y="261937"/>
                  </a:lnTo>
                  <a:lnTo>
                    <a:pt x="1631632" y="261937"/>
                  </a:lnTo>
                  <a:lnTo>
                    <a:pt x="1631632" y="789623"/>
                  </a:lnTo>
                  <a:lnTo>
                    <a:pt x="1755457" y="789623"/>
                  </a:lnTo>
                  <a:lnTo>
                    <a:pt x="1755457" y="520065"/>
                  </a:lnTo>
                  <a:cubicBezTo>
                    <a:pt x="1755457" y="474345"/>
                    <a:pt x="1764982" y="436245"/>
                    <a:pt x="1785938" y="408623"/>
                  </a:cubicBezTo>
                  <a:cubicBezTo>
                    <a:pt x="1806892" y="380048"/>
                    <a:pt x="1833563" y="365760"/>
                    <a:pt x="1865948" y="365760"/>
                  </a:cubicBezTo>
                  <a:cubicBezTo>
                    <a:pt x="1877378" y="365760"/>
                    <a:pt x="1888807" y="368618"/>
                    <a:pt x="1903095" y="370523"/>
                  </a:cubicBezTo>
                  <a:cubicBezTo>
                    <a:pt x="1916430" y="374333"/>
                    <a:pt x="1925955" y="378143"/>
                    <a:pt x="1932623" y="382905"/>
                  </a:cubicBezTo>
                  <a:lnTo>
                    <a:pt x="1937385" y="386715"/>
                  </a:lnTo>
                  <a:lnTo>
                    <a:pt x="1937385" y="262890"/>
                  </a:lnTo>
                  <a:lnTo>
                    <a:pt x="1934528" y="261937"/>
                  </a:lnTo>
                  <a:cubicBezTo>
                    <a:pt x="1925955" y="256223"/>
                    <a:pt x="1908810" y="253365"/>
                    <a:pt x="1887855" y="253365"/>
                  </a:cubicBezTo>
                  <a:moveTo>
                    <a:pt x="2225040" y="250508"/>
                  </a:moveTo>
                  <a:cubicBezTo>
                    <a:pt x="2138363" y="250508"/>
                    <a:pt x="2068830" y="276225"/>
                    <a:pt x="2020253" y="326708"/>
                  </a:cubicBezTo>
                  <a:cubicBezTo>
                    <a:pt x="1970723" y="377190"/>
                    <a:pt x="1946910" y="446723"/>
                    <a:pt x="1946910" y="534352"/>
                  </a:cubicBezTo>
                  <a:cubicBezTo>
                    <a:pt x="1946910" y="616268"/>
                    <a:pt x="1971675" y="682943"/>
                    <a:pt x="2019300" y="731520"/>
                  </a:cubicBezTo>
                  <a:cubicBezTo>
                    <a:pt x="2066925" y="779145"/>
                    <a:pt x="2131695" y="803910"/>
                    <a:pt x="2212658" y="803910"/>
                  </a:cubicBezTo>
                  <a:cubicBezTo>
                    <a:pt x="2297430" y="803910"/>
                    <a:pt x="2365058" y="778193"/>
                    <a:pt x="2413635" y="726758"/>
                  </a:cubicBezTo>
                  <a:cubicBezTo>
                    <a:pt x="2463165" y="675323"/>
                    <a:pt x="2486978" y="606743"/>
                    <a:pt x="2486978" y="521970"/>
                  </a:cubicBezTo>
                  <a:cubicBezTo>
                    <a:pt x="2486978" y="438150"/>
                    <a:pt x="2464117" y="371475"/>
                    <a:pt x="2417445" y="322898"/>
                  </a:cubicBezTo>
                  <a:cubicBezTo>
                    <a:pt x="2372678" y="274320"/>
                    <a:pt x="2306955" y="250508"/>
                    <a:pt x="2225040" y="250508"/>
                  </a:cubicBezTo>
                  <a:moveTo>
                    <a:pt x="2324100" y="656273"/>
                  </a:moveTo>
                  <a:cubicBezTo>
                    <a:pt x="2301240" y="685800"/>
                    <a:pt x="2265045" y="700088"/>
                    <a:pt x="2220278" y="700088"/>
                  </a:cubicBezTo>
                  <a:cubicBezTo>
                    <a:pt x="2175510" y="700088"/>
                    <a:pt x="2139315" y="685800"/>
                    <a:pt x="2113598" y="654368"/>
                  </a:cubicBezTo>
                  <a:cubicBezTo>
                    <a:pt x="2087880" y="624840"/>
                    <a:pt x="2075498" y="581977"/>
                    <a:pt x="2075498" y="527685"/>
                  </a:cubicBezTo>
                  <a:cubicBezTo>
                    <a:pt x="2075498" y="471487"/>
                    <a:pt x="2088832" y="428625"/>
                    <a:pt x="2113598" y="398145"/>
                  </a:cubicBezTo>
                  <a:cubicBezTo>
                    <a:pt x="2139315" y="367665"/>
                    <a:pt x="2174558" y="352425"/>
                    <a:pt x="2219325" y="352425"/>
                  </a:cubicBezTo>
                  <a:cubicBezTo>
                    <a:pt x="2263140" y="352425"/>
                    <a:pt x="2297430" y="366712"/>
                    <a:pt x="2322195" y="396240"/>
                  </a:cubicBezTo>
                  <a:cubicBezTo>
                    <a:pt x="2346960" y="425768"/>
                    <a:pt x="2360295" y="468630"/>
                    <a:pt x="2360295" y="524827"/>
                  </a:cubicBezTo>
                  <a:cubicBezTo>
                    <a:pt x="2358390" y="581977"/>
                    <a:pt x="2347913" y="626745"/>
                    <a:pt x="2324100" y="656273"/>
                  </a:cubicBezTo>
                  <a:moveTo>
                    <a:pt x="2763203" y="481012"/>
                  </a:moveTo>
                  <a:cubicBezTo>
                    <a:pt x="2724150" y="464820"/>
                    <a:pt x="2699385" y="452437"/>
                    <a:pt x="2687955" y="441960"/>
                  </a:cubicBezTo>
                  <a:cubicBezTo>
                    <a:pt x="2678430" y="432435"/>
                    <a:pt x="2673667" y="419100"/>
                    <a:pt x="2673667" y="401955"/>
                  </a:cubicBezTo>
                  <a:cubicBezTo>
                    <a:pt x="2673667" y="387668"/>
                    <a:pt x="2679383" y="373380"/>
                    <a:pt x="2693670" y="363855"/>
                  </a:cubicBezTo>
                  <a:cubicBezTo>
                    <a:pt x="2707958" y="354330"/>
                    <a:pt x="2724150" y="349568"/>
                    <a:pt x="2747963" y="349568"/>
                  </a:cubicBezTo>
                  <a:cubicBezTo>
                    <a:pt x="2768917" y="349568"/>
                    <a:pt x="2790825" y="353378"/>
                    <a:pt x="2811780" y="359093"/>
                  </a:cubicBezTo>
                  <a:cubicBezTo>
                    <a:pt x="2832735" y="364808"/>
                    <a:pt x="2851785" y="373380"/>
                    <a:pt x="2867025" y="384810"/>
                  </a:cubicBezTo>
                  <a:lnTo>
                    <a:pt x="2871788" y="388620"/>
                  </a:lnTo>
                  <a:lnTo>
                    <a:pt x="2871788" y="272415"/>
                  </a:lnTo>
                  <a:lnTo>
                    <a:pt x="2868930" y="271462"/>
                  </a:lnTo>
                  <a:cubicBezTo>
                    <a:pt x="2854642" y="265748"/>
                    <a:pt x="2835592" y="260033"/>
                    <a:pt x="2812733" y="255270"/>
                  </a:cubicBezTo>
                  <a:cubicBezTo>
                    <a:pt x="2789873" y="251460"/>
                    <a:pt x="2768917" y="249555"/>
                    <a:pt x="2751773" y="249555"/>
                  </a:cubicBezTo>
                  <a:cubicBezTo>
                    <a:pt x="2692717" y="249555"/>
                    <a:pt x="2644140" y="263843"/>
                    <a:pt x="2606040" y="295275"/>
                  </a:cubicBezTo>
                  <a:cubicBezTo>
                    <a:pt x="2567940" y="324803"/>
                    <a:pt x="2549842" y="364808"/>
                    <a:pt x="2549842" y="411480"/>
                  </a:cubicBezTo>
                  <a:cubicBezTo>
                    <a:pt x="2549842" y="436245"/>
                    <a:pt x="2553653" y="458152"/>
                    <a:pt x="2562225" y="476250"/>
                  </a:cubicBezTo>
                  <a:cubicBezTo>
                    <a:pt x="2570798" y="494348"/>
                    <a:pt x="2583180" y="511493"/>
                    <a:pt x="2600325" y="525780"/>
                  </a:cubicBezTo>
                  <a:cubicBezTo>
                    <a:pt x="2617470" y="539115"/>
                    <a:pt x="2642235" y="554355"/>
                    <a:pt x="2676525" y="568643"/>
                  </a:cubicBezTo>
                  <a:cubicBezTo>
                    <a:pt x="2705100" y="581025"/>
                    <a:pt x="2727008" y="590550"/>
                    <a:pt x="2740342" y="598170"/>
                  </a:cubicBezTo>
                  <a:cubicBezTo>
                    <a:pt x="2753678" y="605790"/>
                    <a:pt x="2762250" y="614363"/>
                    <a:pt x="2768917" y="621030"/>
                  </a:cubicBezTo>
                  <a:cubicBezTo>
                    <a:pt x="2773680" y="628650"/>
                    <a:pt x="2776538" y="638175"/>
                    <a:pt x="2776538" y="650558"/>
                  </a:cubicBezTo>
                  <a:cubicBezTo>
                    <a:pt x="2776538" y="685800"/>
                    <a:pt x="2749867" y="702945"/>
                    <a:pt x="2695575" y="702945"/>
                  </a:cubicBezTo>
                  <a:cubicBezTo>
                    <a:pt x="2674620" y="702945"/>
                    <a:pt x="2652713" y="699135"/>
                    <a:pt x="2626995" y="690563"/>
                  </a:cubicBezTo>
                  <a:cubicBezTo>
                    <a:pt x="2601278" y="681990"/>
                    <a:pt x="2577465" y="669608"/>
                    <a:pt x="2557463" y="655320"/>
                  </a:cubicBezTo>
                  <a:lnTo>
                    <a:pt x="2552700" y="651510"/>
                  </a:lnTo>
                  <a:lnTo>
                    <a:pt x="2552700" y="772477"/>
                  </a:lnTo>
                  <a:lnTo>
                    <a:pt x="2555558" y="773430"/>
                  </a:lnTo>
                  <a:cubicBezTo>
                    <a:pt x="2573655" y="782002"/>
                    <a:pt x="2595563" y="787718"/>
                    <a:pt x="2622233" y="794385"/>
                  </a:cubicBezTo>
                  <a:cubicBezTo>
                    <a:pt x="2648903" y="799148"/>
                    <a:pt x="2672715" y="802958"/>
                    <a:pt x="2693670" y="802958"/>
                  </a:cubicBezTo>
                  <a:cubicBezTo>
                    <a:pt x="2757488" y="802958"/>
                    <a:pt x="2809875" y="788670"/>
                    <a:pt x="2847023" y="757238"/>
                  </a:cubicBezTo>
                  <a:cubicBezTo>
                    <a:pt x="2885123" y="726758"/>
                    <a:pt x="2905125" y="687705"/>
                    <a:pt x="2905125" y="637223"/>
                  </a:cubicBezTo>
                  <a:cubicBezTo>
                    <a:pt x="2905125" y="601980"/>
                    <a:pt x="2895600" y="570548"/>
                    <a:pt x="2874645" y="546735"/>
                  </a:cubicBezTo>
                  <a:cubicBezTo>
                    <a:pt x="2847023" y="523875"/>
                    <a:pt x="2812733" y="500062"/>
                    <a:pt x="2763203" y="481012"/>
                  </a:cubicBezTo>
                  <a:moveTo>
                    <a:pt x="3231833" y="250508"/>
                  </a:moveTo>
                  <a:cubicBezTo>
                    <a:pt x="3145155" y="250508"/>
                    <a:pt x="3075623" y="276225"/>
                    <a:pt x="3027045" y="326708"/>
                  </a:cubicBezTo>
                  <a:cubicBezTo>
                    <a:pt x="2978467" y="377190"/>
                    <a:pt x="2953703" y="446723"/>
                    <a:pt x="2953703" y="534352"/>
                  </a:cubicBezTo>
                  <a:cubicBezTo>
                    <a:pt x="2953703" y="616268"/>
                    <a:pt x="2978467" y="682943"/>
                    <a:pt x="3026092" y="731520"/>
                  </a:cubicBezTo>
                  <a:cubicBezTo>
                    <a:pt x="3073717" y="779145"/>
                    <a:pt x="3138488" y="803910"/>
                    <a:pt x="3219450" y="803910"/>
                  </a:cubicBezTo>
                  <a:cubicBezTo>
                    <a:pt x="3304223" y="803910"/>
                    <a:pt x="3371850" y="778193"/>
                    <a:pt x="3420428" y="726758"/>
                  </a:cubicBezTo>
                  <a:cubicBezTo>
                    <a:pt x="3469958" y="675323"/>
                    <a:pt x="3493770" y="606743"/>
                    <a:pt x="3493770" y="521970"/>
                  </a:cubicBezTo>
                  <a:cubicBezTo>
                    <a:pt x="3493770" y="438150"/>
                    <a:pt x="3470910" y="371475"/>
                    <a:pt x="3424237" y="322898"/>
                  </a:cubicBezTo>
                  <a:cubicBezTo>
                    <a:pt x="3379470" y="274320"/>
                    <a:pt x="3313748" y="250508"/>
                    <a:pt x="3231833" y="250508"/>
                  </a:cubicBezTo>
                  <a:moveTo>
                    <a:pt x="3329940" y="656273"/>
                  </a:moveTo>
                  <a:cubicBezTo>
                    <a:pt x="3307080" y="685800"/>
                    <a:pt x="3270885" y="700088"/>
                    <a:pt x="3226117" y="700088"/>
                  </a:cubicBezTo>
                  <a:cubicBezTo>
                    <a:pt x="3180398" y="700088"/>
                    <a:pt x="3145155" y="685800"/>
                    <a:pt x="3119438" y="654368"/>
                  </a:cubicBezTo>
                  <a:cubicBezTo>
                    <a:pt x="3093720" y="624840"/>
                    <a:pt x="3081338" y="581977"/>
                    <a:pt x="3081338" y="527685"/>
                  </a:cubicBezTo>
                  <a:cubicBezTo>
                    <a:pt x="3081338" y="471487"/>
                    <a:pt x="3094673" y="428625"/>
                    <a:pt x="3119438" y="398145"/>
                  </a:cubicBezTo>
                  <a:cubicBezTo>
                    <a:pt x="3145155" y="367665"/>
                    <a:pt x="3180398" y="352425"/>
                    <a:pt x="3225165" y="352425"/>
                  </a:cubicBezTo>
                  <a:cubicBezTo>
                    <a:pt x="3268028" y="352425"/>
                    <a:pt x="3303270" y="366712"/>
                    <a:pt x="3328035" y="396240"/>
                  </a:cubicBezTo>
                  <a:cubicBezTo>
                    <a:pt x="3352800" y="425768"/>
                    <a:pt x="3366135" y="468630"/>
                    <a:pt x="3366135" y="524827"/>
                  </a:cubicBezTo>
                  <a:cubicBezTo>
                    <a:pt x="3366135" y="581977"/>
                    <a:pt x="3353753" y="626745"/>
                    <a:pt x="3329940" y="656273"/>
                  </a:cubicBezTo>
                  <a:moveTo>
                    <a:pt x="4155758" y="363855"/>
                  </a:moveTo>
                  <a:lnTo>
                    <a:pt x="4155758" y="261937"/>
                  </a:lnTo>
                  <a:lnTo>
                    <a:pt x="4030980" y="261937"/>
                  </a:lnTo>
                  <a:lnTo>
                    <a:pt x="4030980" y="105728"/>
                  </a:lnTo>
                  <a:lnTo>
                    <a:pt x="4027170" y="106680"/>
                  </a:lnTo>
                  <a:lnTo>
                    <a:pt x="3909060" y="141923"/>
                  </a:lnTo>
                  <a:lnTo>
                    <a:pt x="3906203" y="142875"/>
                  </a:lnTo>
                  <a:lnTo>
                    <a:pt x="3906203" y="261937"/>
                  </a:lnTo>
                  <a:lnTo>
                    <a:pt x="3719512" y="261937"/>
                  </a:lnTo>
                  <a:lnTo>
                    <a:pt x="3719512" y="195262"/>
                  </a:lnTo>
                  <a:cubicBezTo>
                    <a:pt x="3719512" y="164783"/>
                    <a:pt x="3727133" y="140970"/>
                    <a:pt x="3740467" y="125730"/>
                  </a:cubicBezTo>
                  <a:cubicBezTo>
                    <a:pt x="3753803" y="110490"/>
                    <a:pt x="3773805" y="102870"/>
                    <a:pt x="3798570" y="102870"/>
                  </a:cubicBezTo>
                  <a:cubicBezTo>
                    <a:pt x="3815715" y="102870"/>
                    <a:pt x="3833812" y="106680"/>
                    <a:pt x="3853815" y="115253"/>
                  </a:cubicBezTo>
                  <a:lnTo>
                    <a:pt x="3858578" y="118110"/>
                  </a:lnTo>
                  <a:lnTo>
                    <a:pt x="3858578" y="10478"/>
                  </a:lnTo>
                  <a:lnTo>
                    <a:pt x="3855720" y="9525"/>
                  </a:lnTo>
                  <a:cubicBezTo>
                    <a:pt x="3838575" y="3810"/>
                    <a:pt x="3815715" y="0"/>
                    <a:pt x="3786187" y="0"/>
                  </a:cubicBezTo>
                  <a:cubicBezTo>
                    <a:pt x="3749040" y="0"/>
                    <a:pt x="3716655" y="8572"/>
                    <a:pt x="3687128" y="22860"/>
                  </a:cubicBezTo>
                  <a:cubicBezTo>
                    <a:pt x="3657600" y="39053"/>
                    <a:pt x="3635692" y="60960"/>
                    <a:pt x="3619500" y="90488"/>
                  </a:cubicBezTo>
                  <a:cubicBezTo>
                    <a:pt x="3603308" y="119062"/>
                    <a:pt x="3594735" y="151448"/>
                    <a:pt x="3594735" y="188595"/>
                  </a:cubicBezTo>
                  <a:lnTo>
                    <a:pt x="3594735" y="261937"/>
                  </a:lnTo>
                  <a:lnTo>
                    <a:pt x="3508058" y="261937"/>
                  </a:lnTo>
                  <a:lnTo>
                    <a:pt x="3508058" y="362903"/>
                  </a:lnTo>
                  <a:lnTo>
                    <a:pt x="3594735" y="362903"/>
                  </a:lnTo>
                  <a:lnTo>
                    <a:pt x="3594735" y="789623"/>
                  </a:lnTo>
                  <a:lnTo>
                    <a:pt x="3719512" y="789623"/>
                  </a:lnTo>
                  <a:lnTo>
                    <a:pt x="3719512" y="363855"/>
                  </a:lnTo>
                  <a:lnTo>
                    <a:pt x="3906203" y="363855"/>
                  </a:lnTo>
                  <a:lnTo>
                    <a:pt x="3906203" y="635318"/>
                  </a:lnTo>
                  <a:cubicBezTo>
                    <a:pt x="3906203" y="746760"/>
                    <a:pt x="3958590" y="802958"/>
                    <a:pt x="4063365" y="802958"/>
                  </a:cubicBezTo>
                  <a:cubicBezTo>
                    <a:pt x="4080510" y="802958"/>
                    <a:pt x="4098608" y="800100"/>
                    <a:pt x="4115753" y="797243"/>
                  </a:cubicBezTo>
                  <a:cubicBezTo>
                    <a:pt x="4133850" y="793433"/>
                    <a:pt x="4147185" y="788670"/>
                    <a:pt x="4154805" y="784860"/>
                  </a:cubicBezTo>
                  <a:lnTo>
                    <a:pt x="4155758" y="783908"/>
                  </a:lnTo>
                  <a:lnTo>
                    <a:pt x="4155758" y="681990"/>
                  </a:lnTo>
                  <a:lnTo>
                    <a:pt x="4150995" y="685800"/>
                  </a:lnTo>
                  <a:cubicBezTo>
                    <a:pt x="4143375" y="690563"/>
                    <a:pt x="4136708" y="694373"/>
                    <a:pt x="4125278" y="697230"/>
                  </a:cubicBezTo>
                  <a:cubicBezTo>
                    <a:pt x="4115753" y="700088"/>
                    <a:pt x="4107180" y="701040"/>
                    <a:pt x="4100512" y="701040"/>
                  </a:cubicBezTo>
                  <a:cubicBezTo>
                    <a:pt x="4075748" y="701040"/>
                    <a:pt x="4058603" y="695325"/>
                    <a:pt x="4046220" y="681038"/>
                  </a:cubicBezTo>
                  <a:cubicBezTo>
                    <a:pt x="4034790" y="667702"/>
                    <a:pt x="4029075" y="645795"/>
                    <a:pt x="4029075" y="613410"/>
                  </a:cubicBezTo>
                  <a:lnTo>
                    <a:pt x="4029075" y="363855"/>
                  </a:lnTo>
                  <a:lnTo>
                    <a:pt x="4155758" y="36385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9D8DE20-1A41-4F32-A2F7-D6BD777AD318}"/>
                </a:ext>
              </a:extLst>
            </p:cNvPr>
            <p:cNvSpPr/>
            <p:nvPr/>
          </p:nvSpPr>
          <p:spPr>
            <a:xfrm>
              <a:off x="7353301" y="-1897063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F25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FA3E4C6-6EB9-4031-8A5E-9AB5F258FD63}"/>
                </a:ext>
              </a:extLst>
            </p:cNvPr>
            <p:cNvSpPr/>
            <p:nvPr/>
          </p:nvSpPr>
          <p:spPr>
            <a:xfrm>
              <a:off x="7998143" y="-1897063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7FB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C814088-BEA7-4D58-BEA6-545A939CB1F2}"/>
                </a:ext>
              </a:extLst>
            </p:cNvPr>
            <p:cNvSpPr/>
            <p:nvPr/>
          </p:nvSpPr>
          <p:spPr>
            <a:xfrm>
              <a:off x="7353301" y="-1252221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00A4E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FCD5A5B-9703-4A12-A4FA-54B47108EFD1}"/>
                </a:ext>
              </a:extLst>
            </p:cNvPr>
            <p:cNvSpPr/>
            <p:nvPr/>
          </p:nvSpPr>
          <p:spPr>
            <a:xfrm>
              <a:off x="7998143" y="-1252221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FFB9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09510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9784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9784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4" name="MS logo white - EMF" descr="Microsoft logo white text version">
            <a:extLst>
              <a:ext uri="{FF2B5EF4-FFF2-40B4-BE49-F238E27FC236}">
                <a16:creationId xmlns:a16="http://schemas.microsoft.com/office/drawing/2014/main" id="{0BB37EE3-73AC-5546-F43B-FE5420C7D0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59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32">
          <p15:clr>
            <a:srgbClr val="5ACBF0"/>
          </p15:clr>
        </p15:guide>
        <p15:guide id="2" orient="horz" pos="2520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pography Title Whi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821" y="1122364"/>
            <a:ext cx="6827265" cy="2576513"/>
          </a:xfrm>
        </p:spPr>
        <p:txBody>
          <a:bodyPr rIns="0" anchor="b"/>
          <a:lstStyle>
            <a:lvl1pPr algn="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821" y="3698876"/>
            <a:ext cx="6827265" cy="1558924"/>
          </a:xfr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2394">
                <a:solidFill>
                  <a:schemeClr val="accent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E3574D-8ABD-40DE-BC1F-304019D0DB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86120" y="1122364"/>
            <a:ext cx="4158426" cy="4135437"/>
          </a:xfrm>
        </p:spPr>
        <p:txBody>
          <a:bodyPr rIns="0" anchor="ctr"/>
          <a:lstStyle>
            <a:lvl1pPr marL="0" indent="0" algn="l"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456057" indent="0">
              <a:buNone/>
              <a:defRPr/>
            </a:lvl2pPr>
            <a:lvl3pPr marL="912114" indent="0">
              <a:buNone/>
              <a:defRPr/>
            </a:lvl3pPr>
            <a:lvl4pPr marL="1368171" indent="0">
              <a:buNone/>
              <a:defRPr/>
            </a:lvl4pPr>
            <a:lvl5pPr marL="182422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BF2AC0-642B-498C-BF06-9B26C0A37A90}"/>
              </a:ext>
            </a:extLst>
          </p:cNvPr>
          <p:cNvCxnSpPr/>
          <p:nvPr userDrawn="1"/>
        </p:nvCxnSpPr>
        <p:spPr>
          <a:xfrm>
            <a:off x="7486120" y="1379539"/>
            <a:ext cx="0" cy="36210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85FEDB6-AE1B-4A26-A3DA-CCF9A9D4731D}"/>
              </a:ext>
            </a:extLst>
          </p:cNvPr>
          <p:cNvGrpSpPr/>
          <p:nvPr userDrawn="1"/>
        </p:nvGrpSpPr>
        <p:grpSpPr>
          <a:xfrm>
            <a:off x="553821" y="547293"/>
            <a:ext cx="1554197" cy="330567"/>
            <a:chOff x="7353301" y="-1897063"/>
            <a:chExt cx="5749290" cy="1225867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09D12FA-0F93-4FF8-AB34-E1592DCD290E}"/>
                </a:ext>
              </a:extLst>
            </p:cNvPr>
            <p:cNvSpPr/>
            <p:nvPr/>
          </p:nvSpPr>
          <p:spPr>
            <a:xfrm>
              <a:off x="8949691" y="-1705610"/>
              <a:ext cx="4152900" cy="800100"/>
            </a:xfrm>
            <a:custGeom>
              <a:avLst/>
              <a:gdLst>
                <a:gd name="connsiteX0" fmla="*/ 434340 w 4152900"/>
                <a:gd name="connsiteY0" fmla="*/ 516255 h 800100"/>
                <a:gd name="connsiteX1" fmla="*/ 400050 w 4152900"/>
                <a:gd name="connsiteY1" fmla="*/ 613410 h 800100"/>
                <a:gd name="connsiteX2" fmla="*/ 397192 w 4152900"/>
                <a:gd name="connsiteY2" fmla="*/ 613410 h 800100"/>
                <a:gd name="connsiteX3" fmla="*/ 363855 w 4152900"/>
                <a:gd name="connsiteY3" fmla="*/ 518160 h 800100"/>
                <a:gd name="connsiteX4" fmla="*/ 180022 w 4152900"/>
                <a:gd name="connsiteY4" fmla="*/ 56197 h 800100"/>
                <a:gd name="connsiteX5" fmla="*/ 0 w 4152900"/>
                <a:gd name="connsiteY5" fmla="*/ 56197 h 800100"/>
                <a:gd name="connsiteX6" fmla="*/ 0 w 4152900"/>
                <a:gd name="connsiteY6" fmla="*/ 792480 h 800100"/>
                <a:gd name="connsiteX7" fmla="*/ 119063 w 4152900"/>
                <a:gd name="connsiteY7" fmla="*/ 792480 h 800100"/>
                <a:gd name="connsiteX8" fmla="*/ 119063 w 4152900"/>
                <a:gd name="connsiteY8" fmla="*/ 338137 h 800100"/>
                <a:gd name="connsiteX9" fmla="*/ 118110 w 4152900"/>
                <a:gd name="connsiteY9" fmla="*/ 237173 h 800100"/>
                <a:gd name="connsiteX10" fmla="*/ 114300 w 4152900"/>
                <a:gd name="connsiteY10" fmla="*/ 190500 h 800100"/>
                <a:gd name="connsiteX11" fmla="*/ 117157 w 4152900"/>
                <a:gd name="connsiteY11" fmla="*/ 190500 h 800100"/>
                <a:gd name="connsiteX12" fmla="*/ 134302 w 4152900"/>
                <a:gd name="connsiteY12" fmla="*/ 253365 h 800100"/>
                <a:gd name="connsiteX13" fmla="*/ 355282 w 4152900"/>
                <a:gd name="connsiteY13" fmla="*/ 790575 h 800100"/>
                <a:gd name="connsiteX14" fmla="*/ 439102 w 4152900"/>
                <a:gd name="connsiteY14" fmla="*/ 790575 h 800100"/>
                <a:gd name="connsiteX15" fmla="*/ 658177 w 4152900"/>
                <a:gd name="connsiteY15" fmla="*/ 248603 h 800100"/>
                <a:gd name="connsiteX16" fmla="*/ 672465 w 4152900"/>
                <a:gd name="connsiteY16" fmla="*/ 190500 h 800100"/>
                <a:gd name="connsiteX17" fmla="*/ 675322 w 4152900"/>
                <a:gd name="connsiteY17" fmla="*/ 190500 h 800100"/>
                <a:gd name="connsiteX18" fmla="*/ 669607 w 4152900"/>
                <a:gd name="connsiteY18" fmla="*/ 322898 h 800100"/>
                <a:gd name="connsiteX19" fmla="*/ 669607 w 4152900"/>
                <a:gd name="connsiteY19" fmla="*/ 789623 h 800100"/>
                <a:gd name="connsiteX20" fmla="*/ 796290 w 4152900"/>
                <a:gd name="connsiteY20" fmla="*/ 789623 h 800100"/>
                <a:gd name="connsiteX21" fmla="*/ 796290 w 4152900"/>
                <a:gd name="connsiteY21" fmla="*/ 54292 h 800100"/>
                <a:gd name="connsiteX22" fmla="*/ 622935 w 4152900"/>
                <a:gd name="connsiteY22" fmla="*/ 54292 h 800100"/>
                <a:gd name="connsiteX23" fmla="*/ 434340 w 4152900"/>
                <a:gd name="connsiteY23" fmla="*/ 516255 h 800100"/>
                <a:gd name="connsiteX24" fmla="*/ 916305 w 4152900"/>
                <a:gd name="connsiteY24" fmla="*/ 261937 h 800100"/>
                <a:gd name="connsiteX25" fmla="*/ 1040130 w 4152900"/>
                <a:gd name="connsiteY25" fmla="*/ 261937 h 800100"/>
                <a:gd name="connsiteX26" fmla="*/ 1040130 w 4152900"/>
                <a:gd name="connsiteY26" fmla="*/ 789623 h 800100"/>
                <a:gd name="connsiteX27" fmla="*/ 916305 w 4152900"/>
                <a:gd name="connsiteY27" fmla="*/ 789623 h 800100"/>
                <a:gd name="connsiteX28" fmla="*/ 979170 w 4152900"/>
                <a:gd name="connsiteY28" fmla="*/ 39053 h 800100"/>
                <a:gd name="connsiteX29" fmla="*/ 926782 w 4152900"/>
                <a:gd name="connsiteY29" fmla="*/ 60007 h 800100"/>
                <a:gd name="connsiteX30" fmla="*/ 904875 w 4152900"/>
                <a:gd name="connsiteY30" fmla="*/ 111442 h 800100"/>
                <a:gd name="connsiteX31" fmla="*/ 926782 w 4152900"/>
                <a:gd name="connsiteY31" fmla="*/ 161925 h 800100"/>
                <a:gd name="connsiteX32" fmla="*/ 979170 w 4152900"/>
                <a:gd name="connsiteY32" fmla="*/ 181928 h 800100"/>
                <a:gd name="connsiteX33" fmla="*/ 1031557 w 4152900"/>
                <a:gd name="connsiteY33" fmla="*/ 161925 h 800100"/>
                <a:gd name="connsiteX34" fmla="*/ 1053465 w 4152900"/>
                <a:gd name="connsiteY34" fmla="*/ 111442 h 800100"/>
                <a:gd name="connsiteX35" fmla="*/ 1031557 w 4152900"/>
                <a:gd name="connsiteY35" fmla="*/ 60007 h 800100"/>
                <a:gd name="connsiteX36" fmla="*/ 979170 w 4152900"/>
                <a:gd name="connsiteY36" fmla="*/ 39053 h 800100"/>
                <a:gd name="connsiteX37" fmla="*/ 1479232 w 4152900"/>
                <a:gd name="connsiteY37" fmla="*/ 257175 h 800100"/>
                <a:gd name="connsiteX38" fmla="*/ 1409700 w 4152900"/>
                <a:gd name="connsiteY38" fmla="*/ 249555 h 800100"/>
                <a:gd name="connsiteX39" fmla="*/ 1259205 w 4152900"/>
                <a:gd name="connsiteY39" fmla="*/ 286703 h 800100"/>
                <a:gd name="connsiteX40" fmla="*/ 1160145 w 4152900"/>
                <a:gd name="connsiteY40" fmla="*/ 388620 h 800100"/>
                <a:gd name="connsiteX41" fmla="*/ 1125855 w 4152900"/>
                <a:gd name="connsiteY41" fmla="*/ 541020 h 800100"/>
                <a:gd name="connsiteX42" fmla="*/ 1159192 w 4152900"/>
                <a:gd name="connsiteY42" fmla="*/ 677227 h 800100"/>
                <a:gd name="connsiteX43" fmla="*/ 1252538 w 4152900"/>
                <a:gd name="connsiteY43" fmla="*/ 771525 h 800100"/>
                <a:gd name="connsiteX44" fmla="*/ 1388745 w 4152900"/>
                <a:gd name="connsiteY44" fmla="*/ 804863 h 800100"/>
                <a:gd name="connsiteX45" fmla="*/ 1538288 w 4152900"/>
                <a:gd name="connsiteY45" fmla="*/ 769620 h 800100"/>
                <a:gd name="connsiteX46" fmla="*/ 1539240 w 4152900"/>
                <a:gd name="connsiteY46" fmla="*/ 768668 h 800100"/>
                <a:gd name="connsiteX47" fmla="*/ 1539240 w 4152900"/>
                <a:gd name="connsiteY47" fmla="*/ 654368 h 800100"/>
                <a:gd name="connsiteX48" fmla="*/ 1534478 w 4152900"/>
                <a:gd name="connsiteY48" fmla="*/ 658177 h 800100"/>
                <a:gd name="connsiteX49" fmla="*/ 1474470 w 4152900"/>
                <a:gd name="connsiteY49" fmla="*/ 689610 h 800100"/>
                <a:gd name="connsiteX50" fmla="*/ 1415415 w 4152900"/>
                <a:gd name="connsiteY50" fmla="*/ 701040 h 800100"/>
                <a:gd name="connsiteX51" fmla="*/ 1299210 w 4152900"/>
                <a:gd name="connsiteY51" fmla="*/ 655320 h 800100"/>
                <a:gd name="connsiteX52" fmla="*/ 1256348 w 4152900"/>
                <a:gd name="connsiteY52" fmla="*/ 530543 h 800100"/>
                <a:gd name="connsiteX53" fmla="*/ 1300163 w 4152900"/>
                <a:gd name="connsiteY53" fmla="*/ 401955 h 800100"/>
                <a:gd name="connsiteX54" fmla="*/ 1416367 w 4152900"/>
                <a:gd name="connsiteY54" fmla="*/ 354330 h 800100"/>
                <a:gd name="connsiteX55" fmla="*/ 1534478 w 4152900"/>
                <a:gd name="connsiteY55" fmla="*/ 394335 h 800100"/>
                <a:gd name="connsiteX56" fmla="*/ 1539240 w 4152900"/>
                <a:gd name="connsiteY56" fmla="*/ 398145 h 800100"/>
                <a:gd name="connsiteX57" fmla="*/ 1539240 w 4152900"/>
                <a:gd name="connsiteY57" fmla="*/ 277178 h 800100"/>
                <a:gd name="connsiteX58" fmla="*/ 1538288 w 4152900"/>
                <a:gd name="connsiteY58" fmla="*/ 276225 h 800100"/>
                <a:gd name="connsiteX59" fmla="*/ 1479232 w 4152900"/>
                <a:gd name="connsiteY59" fmla="*/ 257175 h 800100"/>
                <a:gd name="connsiteX60" fmla="*/ 1887855 w 4152900"/>
                <a:gd name="connsiteY60" fmla="*/ 253365 h 800100"/>
                <a:gd name="connsiteX61" fmla="*/ 1804035 w 4152900"/>
                <a:gd name="connsiteY61" fmla="*/ 282893 h 800100"/>
                <a:gd name="connsiteX62" fmla="*/ 1756410 w 4152900"/>
                <a:gd name="connsiteY62" fmla="*/ 354330 h 800100"/>
                <a:gd name="connsiteX63" fmla="*/ 1755457 w 4152900"/>
                <a:gd name="connsiteY63" fmla="*/ 354330 h 800100"/>
                <a:gd name="connsiteX64" fmla="*/ 1755457 w 4152900"/>
                <a:gd name="connsiteY64" fmla="*/ 261937 h 800100"/>
                <a:gd name="connsiteX65" fmla="*/ 1631632 w 4152900"/>
                <a:gd name="connsiteY65" fmla="*/ 261937 h 800100"/>
                <a:gd name="connsiteX66" fmla="*/ 1631632 w 4152900"/>
                <a:gd name="connsiteY66" fmla="*/ 789623 h 800100"/>
                <a:gd name="connsiteX67" fmla="*/ 1755457 w 4152900"/>
                <a:gd name="connsiteY67" fmla="*/ 789623 h 800100"/>
                <a:gd name="connsiteX68" fmla="*/ 1755457 w 4152900"/>
                <a:gd name="connsiteY68" fmla="*/ 520065 h 800100"/>
                <a:gd name="connsiteX69" fmla="*/ 1785938 w 4152900"/>
                <a:gd name="connsiteY69" fmla="*/ 408623 h 800100"/>
                <a:gd name="connsiteX70" fmla="*/ 1865948 w 4152900"/>
                <a:gd name="connsiteY70" fmla="*/ 365760 h 800100"/>
                <a:gd name="connsiteX71" fmla="*/ 1903095 w 4152900"/>
                <a:gd name="connsiteY71" fmla="*/ 370523 h 800100"/>
                <a:gd name="connsiteX72" fmla="*/ 1932623 w 4152900"/>
                <a:gd name="connsiteY72" fmla="*/ 382905 h 800100"/>
                <a:gd name="connsiteX73" fmla="*/ 1937385 w 4152900"/>
                <a:gd name="connsiteY73" fmla="*/ 386715 h 800100"/>
                <a:gd name="connsiteX74" fmla="*/ 1937385 w 4152900"/>
                <a:gd name="connsiteY74" fmla="*/ 262890 h 800100"/>
                <a:gd name="connsiteX75" fmla="*/ 1934528 w 4152900"/>
                <a:gd name="connsiteY75" fmla="*/ 261937 h 800100"/>
                <a:gd name="connsiteX76" fmla="*/ 1887855 w 4152900"/>
                <a:gd name="connsiteY76" fmla="*/ 253365 h 800100"/>
                <a:gd name="connsiteX77" fmla="*/ 2225040 w 4152900"/>
                <a:gd name="connsiteY77" fmla="*/ 250508 h 800100"/>
                <a:gd name="connsiteX78" fmla="*/ 2020253 w 4152900"/>
                <a:gd name="connsiteY78" fmla="*/ 326708 h 800100"/>
                <a:gd name="connsiteX79" fmla="*/ 1946910 w 4152900"/>
                <a:gd name="connsiteY79" fmla="*/ 534352 h 800100"/>
                <a:gd name="connsiteX80" fmla="*/ 2019300 w 4152900"/>
                <a:gd name="connsiteY80" fmla="*/ 731520 h 800100"/>
                <a:gd name="connsiteX81" fmla="*/ 2212658 w 4152900"/>
                <a:gd name="connsiteY81" fmla="*/ 803910 h 800100"/>
                <a:gd name="connsiteX82" fmla="*/ 2413635 w 4152900"/>
                <a:gd name="connsiteY82" fmla="*/ 726758 h 800100"/>
                <a:gd name="connsiteX83" fmla="*/ 2486978 w 4152900"/>
                <a:gd name="connsiteY83" fmla="*/ 521970 h 800100"/>
                <a:gd name="connsiteX84" fmla="*/ 2417445 w 4152900"/>
                <a:gd name="connsiteY84" fmla="*/ 322898 h 800100"/>
                <a:gd name="connsiteX85" fmla="*/ 2225040 w 4152900"/>
                <a:gd name="connsiteY85" fmla="*/ 250508 h 800100"/>
                <a:gd name="connsiteX86" fmla="*/ 2324100 w 4152900"/>
                <a:gd name="connsiteY86" fmla="*/ 656273 h 800100"/>
                <a:gd name="connsiteX87" fmla="*/ 2220278 w 4152900"/>
                <a:gd name="connsiteY87" fmla="*/ 700088 h 800100"/>
                <a:gd name="connsiteX88" fmla="*/ 2113598 w 4152900"/>
                <a:gd name="connsiteY88" fmla="*/ 654368 h 800100"/>
                <a:gd name="connsiteX89" fmla="*/ 2075498 w 4152900"/>
                <a:gd name="connsiteY89" fmla="*/ 527685 h 800100"/>
                <a:gd name="connsiteX90" fmla="*/ 2113598 w 4152900"/>
                <a:gd name="connsiteY90" fmla="*/ 398145 h 800100"/>
                <a:gd name="connsiteX91" fmla="*/ 2219325 w 4152900"/>
                <a:gd name="connsiteY91" fmla="*/ 352425 h 800100"/>
                <a:gd name="connsiteX92" fmla="*/ 2322195 w 4152900"/>
                <a:gd name="connsiteY92" fmla="*/ 396240 h 800100"/>
                <a:gd name="connsiteX93" fmla="*/ 2360295 w 4152900"/>
                <a:gd name="connsiteY93" fmla="*/ 524827 h 800100"/>
                <a:gd name="connsiteX94" fmla="*/ 2324100 w 4152900"/>
                <a:gd name="connsiteY94" fmla="*/ 656273 h 800100"/>
                <a:gd name="connsiteX95" fmla="*/ 2763203 w 4152900"/>
                <a:gd name="connsiteY95" fmla="*/ 481012 h 800100"/>
                <a:gd name="connsiteX96" fmla="*/ 2687955 w 4152900"/>
                <a:gd name="connsiteY96" fmla="*/ 441960 h 800100"/>
                <a:gd name="connsiteX97" fmla="*/ 2673667 w 4152900"/>
                <a:gd name="connsiteY97" fmla="*/ 401955 h 800100"/>
                <a:gd name="connsiteX98" fmla="*/ 2693670 w 4152900"/>
                <a:gd name="connsiteY98" fmla="*/ 363855 h 800100"/>
                <a:gd name="connsiteX99" fmla="*/ 2747963 w 4152900"/>
                <a:gd name="connsiteY99" fmla="*/ 349568 h 800100"/>
                <a:gd name="connsiteX100" fmla="*/ 2811780 w 4152900"/>
                <a:gd name="connsiteY100" fmla="*/ 359093 h 800100"/>
                <a:gd name="connsiteX101" fmla="*/ 2867025 w 4152900"/>
                <a:gd name="connsiteY101" fmla="*/ 384810 h 800100"/>
                <a:gd name="connsiteX102" fmla="*/ 2871788 w 4152900"/>
                <a:gd name="connsiteY102" fmla="*/ 388620 h 800100"/>
                <a:gd name="connsiteX103" fmla="*/ 2871788 w 4152900"/>
                <a:gd name="connsiteY103" fmla="*/ 272415 h 800100"/>
                <a:gd name="connsiteX104" fmla="*/ 2868930 w 4152900"/>
                <a:gd name="connsiteY104" fmla="*/ 271462 h 800100"/>
                <a:gd name="connsiteX105" fmla="*/ 2812733 w 4152900"/>
                <a:gd name="connsiteY105" fmla="*/ 255270 h 800100"/>
                <a:gd name="connsiteX106" fmla="*/ 2751773 w 4152900"/>
                <a:gd name="connsiteY106" fmla="*/ 249555 h 800100"/>
                <a:gd name="connsiteX107" fmla="*/ 2606040 w 4152900"/>
                <a:gd name="connsiteY107" fmla="*/ 295275 h 800100"/>
                <a:gd name="connsiteX108" fmla="*/ 2549842 w 4152900"/>
                <a:gd name="connsiteY108" fmla="*/ 411480 h 800100"/>
                <a:gd name="connsiteX109" fmla="*/ 2562225 w 4152900"/>
                <a:gd name="connsiteY109" fmla="*/ 476250 h 800100"/>
                <a:gd name="connsiteX110" fmla="*/ 2600325 w 4152900"/>
                <a:gd name="connsiteY110" fmla="*/ 525780 h 800100"/>
                <a:gd name="connsiteX111" fmla="*/ 2676525 w 4152900"/>
                <a:gd name="connsiteY111" fmla="*/ 568643 h 800100"/>
                <a:gd name="connsiteX112" fmla="*/ 2740342 w 4152900"/>
                <a:gd name="connsiteY112" fmla="*/ 598170 h 800100"/>
                <a:gd name="connsiteX113" fmla="*/ 2768917 w 4152900"/>
                <a:gd name="connsiteY113" fmla="*/ 621030 h 800100"/>
                <a:gd name="connsiteX114" fmla="*/ 2776538 w 4152900"/>
                <a:gd name="connsiteY114" fmla="*/ 650558 h 800100"/>
                <a:gd name="connsiteX115" fmla="*/ 2695575 w 4152900"/>
                <a:gd name="connsiteY115" fmla="*/ 702945 h 800100"/>
                <a:gd name="connsiteX116" fmla="*/ 2626995 w 4152900"/>
                <a:gd name="connsiteY116" fmla="*/ 690563 h 800100"/>
                <a:gd name="connsiteX117" fmla="*/ 2557463 w 4152900"/>
                <a:gd name="connsiteY117" fmla="*/ 655320 h 800100"/>
                <a:gd name="connsiteX118" fmla="*/ 2552700 w 4152900"/>
                <a:gd name="connsiteY118" fmla="*/ 651510 h 800100"/>
                <a:gd name="connsiteX119" fmla="*/ 2552700 w 4152900"/>
                <a:gd name="connsiteY119" fmla="*/ 772477 h 800100"/>
                <a:gd name="connsiteX120" fmla="*/ 2555558 w 4152900"/>
                <a:gd name="connsiteY120" fmla="*/ 773430 h 800100"/>
                <a:gd name="connsiteX121" fmla="*/ 2622233 w 4152900"/>
                <a:gd name="connsiteY121" fmla="*/ 794385 h 800100"/>
                <a:gd name="connsiteX122" fmla="*/ 2693670 w 4152900"/>
                <a:gd name="connsiteY122" fmla="*/ 802958 h 800100"/>
                <a:gd name="connsiteX123" fmla="*/ 2847023 w 4152900"/>
                <a:gd name="connsiteY123" fmla="*/ 757238 h 800100"/>
                <a:gd name="connsiteX124" fmla="*/ 2905125 w 4152900"/>
                <a:gd name="connsiteY124" fmla="*/ 637223 h 800100"/>
                <a:gd name="connsiteX125" fmla="*/ 2874645 w 4152900"/>
                <a:gd name="connsiteY125" fmla="*/ 546735 h 800100"/>
                <a:gd name="connsiteX126" fmla="*/ 2763203 w 4152900"/>
                <a:gd name="connsiteY126" fmla="*/ 481012 h 800100"/>
                <a:gd name="connsiteX127" fmla="*/ 3231833 w 4152900"/>
                <a:gd name="connsiteY127" fmla="*/ 250508 h 800100"/>
                <a:gd name="connsiteX128" fmla="*/ 3027045 w 4152900"/>
                <a:gd name="connsiteY128" fmla="*/ 326708 h 800100"/>
                <a:gd name="connsiteX129" fmla="*/ 2953703 w 4152900"/>
                <a:gd name="connsiteY129" fmla="*/ 534352 h 800100"/>
                <a:gd name="connsiteX130" fmla="*/ 3026092 w 4152900"/>
                <a:gd name="connsiteY130" fmla="*/ 731520 h 800100"/>
                <a:gd name="connsiteX131" fmla="*/ 3219450 w 4152900"/>
                <a:gd name="connsiteY131" fmla="*/ 803910 h 800100"/>
                <a:gd name="connsiteX132" fmla="*/ 3420428 w 4152900"/>
                <a:gd name="connsiteY132" fmla="*/ 726758 h 800100"/>
                <a:gd name="connsiteX133" fmla="*/ 3493770 w 4152900"/>
                <a:gd name="connsiteY133" fmla="*/ 521970 h 800100"/>
                <a:gd name="connsiteX134" fmla="*/ 3424237 w 4152900"/>
                <a:gd name="connsiteY134" fmla="*/ 322898 h 800100"/>
                <a:gd name="connsiteX135" fmla="*/ 3231833 w 4152900"/>
                <a:gd name="connsiteY135" fmla="*/ 250508 h 800100"/>
                <a:gd name="connsiteX136" fmla="*/ 3329940 w 4152900"/>
                <a:gd name="connsiteY136" fmla="*/ 656273 h 800100"/>
                <a:gd name="connsiteX137" fmla="*/ 3226117 w 4152900"/>
                <a:gd name="connsiteY137" fmla="*/ 700088 h 800100"/>
                <a:gd name="connsiteX138" fmla="*/ 3119438 w 4152900"/>
                <a:gd name="connsiteY138" fmla="*/ 654368 h 800100"/>
                <a:gd name="connsiteX139" fmla="*/ 3081338 w 4152900"/>
                <a:gd name="connsiteY139" fmla="*/ 527685 h 800100"/>
                <a:gd name="connsiteX140" fmla="*/ 3119438 w 4152900"/>
                <a:gd name="connsiteY140" fmla="*/ 398145 h 800100"/>
                <a:gd name="connsiteX141" fmla="*/ 3225165 w 4152900"/>
                <a:gd name="connsiteY141" fmla="*/ 352425 h 800100"/>
                <a:gd name="connsiteX142" fmla="*/ 3328035 w 4152900"/>
                <a:gd name="connsiteY142" fmla="*/ 396240 h 800100"/>
                <a:gd name="connsiteX143" fmla="*/ 3366135 w 4152900"/>
                <a:gd name="connsiteY143" fmla="*/ 524827 h 800100"/>
                <a:gd name="connsiteX144" fmla="*/ 3329940 w 4152900"/>
                <a:gd name="connsiteY144" fmla="*/ 656273 h 800100"/>
                <a:gd name="connsiteX145" fmla="*/ 4155758 w 4152900"/>
                <a:gd name="connsiteY145" fmla="*/ 363855 h 800100"/>
                <a:gd name="connsiteX146" fmla="*/ 4155758 w 4152900"/>
                <a:gd name="connsiteY146" fmla="*/ 261937 h 800100"/>
                <a:gd name="connsiteX147" fmla="*/ 4030980 w 4152900"/>
                <a:gd name="connsiteY147" fmla="*/ 261937 h 800100"/>
                <a:gd name="connsiteX148" fmla="*/ 4030980 w 4152900"/>
                <a:gd name="connsiteY148" fmla="*/ 105728 h 800100"/>
                <a:gd name="connsiteX149" fmla="*/ 4027170 w 4152900"/>
                <a:gd name="connsiteY149" fmla="*/ 106680 h 800100"/>
                <a:gd name="connsiteX150" fmla="*/ 3909060 w 4152900"/>
                <a:gd name="connsiteY150" fmla="*/ 141923 h 800100"/>
                <a:gd name="connsiteX151" fmla="*/ 3906203 w 4152900"/>
                <a:gd name="connsiteY151" fmla="*/ 142875 h 800100"/>
                <a:gd name="connsiteX152" fmla="*/ 3906203 w 4152900"/>
                <a:gd name="connsiteY152" fmla="*/ 261937 h 800100"/>
                <a:gd name="connsiteX153" fmla="*/ 3719512 w 4152900"/>
                <a:gd name="connsiteY153" fmla="*/ 261937 h 800100"/>
                <a:gd name="connsiteX154" fmla="*/ 3719512 w 4152900"/>
                <a:gd name="connsiteY154" fmla="*/ 195262 h 800100"/>
                <a:gd name="connsiteX155" fmla="*/ 3740467 w 4152900"/>
                <a:gd name="connsiteY155" fmla="*/ 125730 h 800100"/>
                <a:gd name="connsiteX156" fmla="*/ 3798570 w 4152900"/>
                <a:gd name="connsiteY156" fmla="*/ 102870 h 800100"/>
                <a:gd name="connsiteX157" fmla="*/ 3853815 w 4152900"/>
                <a:gd name="connsiteY157" fmla="*/ 115253 h 800100"/>
                <a:gd name="connsiteX158" fmla="*/ 3858578 w 4152900"/>
                <a:gd name="connsiteY158" fmla="*/ 118110 h 800100"/>
                <a:gd name="connsiteX159" fmla="*/ 3858578 w 4152900"/>
                <a:gd name="connsiteY159" fmla="*/ 10478 h 800100"/>
                <a:gd name="connsiteX160" fmla="*/ 3855720 w 4152900"/>
                <a:gd name="connsiteY160" fmla="*/ 9525 h 800100"/>
                <a:gd name="connsiteX161" fmla="*/ 3786187 w 4152900"/>
                <a:gd name="connsiteY161" fmla="*/ 0 h 800100"/>
                <a:gd name="connsiteX162" fmla="*/ 3687128 w 4152900"/>
                <a:gd name="connsiteY162" fmla="*/ 22860 h 800100"/>
                <a:gd name="connsiteX163" fmla="*/ 3619500 w 4152900"/>
                <a:gd name="connsiteY163" fmla="*/ 90488 h 800100"/>
                <a:gd name="connsiteX164" fmla="*/ 3594735 w 4152900"/>
                <a:gd name="connsiteY164" fmla="*/ 188595 h 800100"/>
                <a:gd name="connsiteX165" fmla="*/ 3594735 w 4152900"/>
                <a:gd name="connsiteY165" fmla="*/ 261937 h 800100"/>
                <a:gd name="connsiteX166" fmla="*/ 3508058 w 4152900"/>
                <a:gd name="connsiteY166" fmla="*/ 261937 h 800100"/>
                <a:gd name="connsiteX167" fmla="*/ 3508058 w 4152900"/>
                <a:gd name="connsiteY167" fmla="*/ 362903 h 800100"/>
                <a:gd name="connsiteX168" fmla="*/ 3594735 w 4152900"/>
                <a:gd name="connsiteY168" fmla="*/ 362903 h 800100"/>
                <a:gd name="connsiteX169" fmla="*/ 3594735 w 4152900"/>
                <a:gd name="connsiteY169" fmla="*/ 789623 h 800100"/>
                <a:gd name="connsiteX170" fmla="*/ 3719512 w 4152900"/>
                <a:gd name="connsiteY170" fmla="*/ 789623 h 800100"/>
                <a:gd name="connsiteX171" fmla="*/ 3719512 w 4152900"/>
                <a:gd name="connsiteY171" fmla="*/ 363855 h 800100"/>
                <a:gd name="connsiteX172" fmla="*/ 3906203 w 4152900"/>
                <a:gd name="connsiteY172" fmla="*/ 363855 h 800100"/>
                <a:gd name="connsiteX173" fmla="*/ 3906203 w 4152900"/>
                <a:gd name="connsiteY173" fmla="*/ 635318 h 800100"/>
                <a:gd name="connsiteX174" fmla="*/ 4063365 w 4152900"/>
                <a:gd name="connsiteY174" fmla="*/ 802958 h 800100"/>
                <a:gd name="connsiteX175" fmla="*/ 4115753 w 4152900"/>
                <a:gd name="connsiteY175" fmla="*/ 797243 h 800100"/>
                <a:gd name="connsiteX176" fmla="*/ 4154805 w 4152900"/>
                <a:gd name="connsiteY176" fmla="*/ 784860 h 800100"/>
                <a:gd name="connsiteX177" fmla="*/ 4155758 w 4152900"/>
                <a:gd name="connsiteY177" fmla="*/ 783908 h 800100"/>
                <a:gd name="connsiteX178" fmla="*/ 4155758 w 4152900"/>
                <a:gd name="connsiteY178" fmla="*/ 681990 h 800100"/>
                <a:gd name="connsiteX179" fmla="*/ 4150995 w 4152900"/>
                <a:gd name="connsiteY179" fmla="*/ 685800 h 800100"/>
                <a:gd name="connsiteX180" fmla="*/ 4125278 w 4152900"/>
                <a:gd name="connsiteY180" fmla="*/ 697230 h 800100"/>
                <a:gd name="connsiteX181" fmla="*/ 4100512 w 4152900"/>
                <a:gd name="connsiteY181" fmla="*/ 701040 h 800100"/>
                <a:gd name="connsiteX182" fmla="*/ 4046220 w 4152900"/>
                <a:gd name="connsiteY182" fmla="*/ 681038 h 800100"/>
                <a:gd name="connsiteX183" fmla="*/ 4029075 w 4152900"/>
                <a:gd name="connsiteY183" fmla="*/ 613410 h 800100"/>
                <a:gd name="connsiteX184" fmla="*/ 4029075 w 4152900"/>
                <a:gd name="connsiteY184" fmla="*/ 363855 h 800100"/>
                <a:gd name="connsiteX185" fmla="*/ 4155758 w 4152900"/>
                <a:gd name="connsiteY185" fmla="*/ 363855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4152900" h="800100">
                  <a:moveTo>
                    <a:pt x="434340" y="516255"/>
                  </a:moveTo>
                  <a:lnTo>
                    <a:pt x="400050" y="613410"/>
                  </a:lnTo>
                  <a:lnTo>
                    <a:pt x="397192" y="613410"/>
                  </a:lnTo>
                  <a:cubicBezTo>
                    <a:pt x="391477" y="591502"/>
                    <a:pt x="381000" y="558165"/>
                    <a:pt x="363855" y="518160"/>
                  </a:cubicBezTo>
                  <a:lnTo>
                    <a:pt x="180022" y="56197"/>
                  </a:lnTo>
                  <a:lnTo>
                    <a:pt x="0" y="56197"/>
                  </a:lnTo>
                  <a:lnTo>
                    <a:pt x="0" y="792480"/>
                  </a:lnTo>
                  <a:lnTo>
                    <a:pt x="119063" y="792480"/>
                  </a:lnTo>
                  <a:lnTo>
                    <a:pt x="119063" y="338137"/>
                  </a:lnTo>
                  <a:cubicBezTo>
                    <a:pt x="119063" y="309562"/>
                    <a:pt x="119063" y="277178"/>
                    <a:pt x="118110" y="237173"/>
                  </a:cubicBezTo>
                  <a:cubicBezTo>
                    <a:pt x="117157" y="217170"/>
                    <a:pt x="115252" y="201930"/>
                    <a:pt x="114300" y="190500"/>
                  </a:cubicBezTo>
                  <a:lnTo>
                    <a:pt x="117157" y="190500"/>
                  </a:lnTo>
                  <a:cubicBezTo>
                    <a:pt x="122872" y="219075"/>
                    <a:pt x="129540" y="240030"/>
                    <a:pt x="134302" y="253365"/>
                  </a:cubicBezTo>
                  <a:lnTo>
                    <a:pt x="355282" y="790575"/>
                  </a:lnTo>
                  <a:lnTo>
                    <a:pt x="439102" y="790575"/>
                  </a:lnTo>
                  <a:lnTo>
                    <a:pt x="658177" y="248603"/>
                  </a:lnTo>
                  <a:cubicBezTo>
                    <a:pt x="662940" y="236220"/>
                    <a:pt x="667702" y="211455"/>
                    <a:pt x="672465" y="190500"/>
                  </a:cubicBezTo>
                  <a:lnTo>
                    <a:pt x="675322" y="190500"/>
                  </a:lnTo>
                  <a:cubicBezTo>
                    <a:pt x="672465" y="244792"/>
                    <a:pt x="670560" y="293370"/>
                    <a:pt x="669607" y="322898"/>
                  </a:cubicBezTo>
                  <a:lnTo>
                    <a:pt x="669607" y="789623"/>
                  </a:lnTo>
                  <a:lnTo>
                    <a:pt x="796290" y="789623"/>
                  </a:lnTo>
                  <a:lnTo>
                    <a:pt x="796290" y="54292"/>
                  </a:lnTo>
                  <a:lnTo>
                    <a:pt x="622935" y="54292"/>
                  </a:lnTo>
                  <a:lnTo>
                    <a:pt x="434340" y="516255"/>
                  </a:lnTo>
                  <a:close/>
                  <a:moveTo>
                    <a:pt x="916305" y="261937"/>
                  </a:moveTo>
                  <a:lnTo>
                    <a:pt x="1040130" y="261937"/>
                  </a:lnTo>
                  <a:lnTo>
                    <a:pt x="1040130" y="789623"/>
                  </a:lnTo>
                  <a:lnTo>
                    <a:pt x="916305" y="789623"/>
                  </a:lnTo>
                  <a:close/>
                  <a:moveTo>
                    <a:pt x="979170" y="39053"/>
                  </a:moveTo>
                  <a:cubicBezTo>
                    <a:pt x="958215" y="39053"/>
                    <a:pt x="941070" y="46672"/>
                    <a:pt x="926782" y="60007"/>
                  </a:cubicBezTo>
                  <a:cubicBezTo>
                    <a:pt x="912495" y="73342"/>
                    <a:pt x="904875" y="90488"/>
                    <a:pt x="904875" y="111442"/>
                  </a:cubicBezTo>
                  <a:cubicBezTo>
                    <a:pt x="904875" y="131445"/>
                    <a:pt x="912495" y="148590"/>
                    <a:pt x="926782" y="161925"/>
                  </a:cubicBezTo>
                  <a:cubicBezTo>
                    <a:pt x="941070" y="175260"/>
                    <a:pt x="958215" y="181928"/>
                    <a:pt x="979170" y="181928"/>
                  </a:cubicBezTo>
                  <a:cubicBezTo>
                    <a:pt x="1000125" y="181928"/>
                    <a:pt x="1018222" y="174308"/>
                    <a:pt x="1031557" y="161925"/>
                  </a:cubicBezTo>
                  <a:cubicBezTo>
                    <a:pt x="1045845" y="148590"/>
                    <a:pt x="1053465" y="131445"/>
                    <a:pt x="1053465" y="111442"/>
                  </a:cubicBezTo>
                  <a:cubicBezTo>
                    <a:pt x="1053465" y="91440"/>
                    <a:pt x="1045845" y="74295"/>
                    <a:pt x="1031557" y="60007"/>
                  </a:cubicBezTo>
                  <a:cubicBezTo>
                    <a:pt x="1019175" y="46672"/>
                    <a:pt x="1001078" y="39053"/>
                    <a:pt x="979170" y="39053"/>
                  </a:cubicBezTo>
                  <a:moveTo>
                    <a:pt x="1479232" y="257175"/>
                  </a:moveTo>
                  <a:cubicBezTo>
                    <a:pt x="1456373" y="252412"/>
                    <a:pt x="1432560" y="249555"/>
                    <a:pt x="1409700" y="249555"/>
                  </a:cubicBezTo>
                  <a:cubicBezTo>
                    <a:pt x="1353503" y="249555"/>
                    <a:pt x="1302067" y="261937"/>
                    <a:pt x="1259205" y="286703"/>
                  </a:cubicBezTo>
                  <a:cubicBezTo>
                    <a:pt x="1216342" y="311468"/>
                    <a:pt x="1182053" y="345758"/>
                    <a:pt x="1160145" y="388620"/>
                  </a:cubicBezTo>
                  <a:cubicBezTo>
                    <a:pt x="1137285" y="432435"/>
                    <a:pt x="1125855" y="482918"/>
                    <a:pt x="1125855" y="541020"/>
                  </a:cubicBezTo>
                  <a:cubicBezTo>
                    <a:pt x="1125855" y="591502"/>
                    <a:pt x="1137285" y="636270"/>
                    <a:pt x="1159192" y="677227"/>
                  </a:cubicBezTo>
                  <a:cubicBezTo>
                    <a:pt x="1181100" y="717233"/>
                    <a:pt x="1211580" y="749618"/>
                    <a:pt x="1252538" y="771525"/>
                  </a:cubicBezTo>
                  <a:cubicBezTo>
                    <a:pt x="1291590" y="793433"/>
                    <a:pt x="1337310" y="804863"/>
                    <a:pt x="1388745" y="804863"/>
                  </a:cubicBezTo>
                  <a:cubicBezTo>
                    <a:pt x="1447800" y="804863"/>
                    <a:pt x="1498282" y="792480"/>
                    <a:pt x="1538288" y="769620"/>
                  </a:cubicBezTo>
                  <a:lnTo>
                    <a:pt x="1539240" y="768668"/>
                  </a:lnTo>
                  <a:lnTo>
                    <a:pt x="1539240" y="654368"/>
                  </a:lnTo>
                  <a:lnTo>
                    <a:pt x="1534478" y="658177"/>
                  </a:lnTo>
                  <a:cubicBezTo>
                    <a:pt x="1516380" y="671513"/>
                    <a:pt x="1495425" y="682943"/>
                    <a:pt x="1474470" y="689610"/>
                  </a:cubicBezTo>
                  <a:cubicBezTo>
                    <a:pt x="1452563" y="697230"/>
                    <a:pt x="1432560" y="701040"/>
                    <a:pt x="1415415" y="701040"/>
                  </a:cubicBezTo>
                  <a:cubicBezTo>
                    <a:pt x="1365885" y="701040"/>
                    <a:pt x="1326832" y="686752"/>
                    <a:pt x="1299210" y="655320"/>
                  </a:cubicBezTo>
                  <a:cubicBezTo>
                    <a:pt x="1270635" y="624840"/>
                    <a:pt x="1256348" y="582930"/>
                    <a:pt x="1256348" y="530543"/>
                  </a:cubicBezTo>
                  <a:cubicBezTo>
                    <a:pt x="1256348" y="476250"/>
                    <a:pt x="1270635" y="433387"/>
                    <a:pt x="1300163" y="401955"/>
                  </a:cubicBezTo>
                  <a:cubicBezTo>
                    <a:pt x="1329690" y="370523"/>
                    <a:pt x="1368742" y="354330"/>
                    <a:pt x="1416367" y="354330"/>
                  </a:cubicBezTo>
                  <a:cubicBezTo>
                    <a:pt x="1456373" y="354330"/>
                    <a:pt x="1497330" y="367665"/>
                    <a:pt x="1534478" y="394335"/>
                  </a:cubicBezTo>
                  <a:lnTo>
                    <a:pt x="1539240" y="398145"/>
                  </a:lnTo>
                  <a:lnTo>
                    <a:pt x="1539240" y="277178"/>
                  </a:lnTo>
                  <a:lnTo>
                    <a:pt x="1538288" y="276225"/>
                  </a:lnTo>
                  <a:cubicBezTo>
                    <a:pt x="1522095" y="269558"/>
                    <a:pt x="1503998" y="261937"/>
                    <a:pt x="1479232" y="257175"/>
                  </a:cubicBezTo>
                  <a:moveTo>
                    <a:pt x="1887855" y="253365"/>
                  </a:moveTo>
                  <a:cubicBezTo>
                    <a:pt x="1857375" y="253365"/>
                    <a:pt x="1828800" y="262890"/>
                    <a:pt x="1804035" y="282893"/>
                  </a:cubicBezTo>
                  <a:cubicBezTo>
                    <a:pt x="1783080" y="300037"/>
                    <a:pt x="1768792" y="324803"/>
                    <a:pt x="1756410" y="354330"/>
                  </a:cubicBezTo>
                  <a:lnTo>
                    <a:pt x="1755457" y="354330"/>
                  </a:lnTo>
                  <a:lnTo>
                    <a:pt x="1755457" y="261937"/>
                  </a:lnTo>
                  <a:lnTo>
                    <a:pt x="1631632" y="261937"/>
                  </a:lnTo>
                  <a:lnTo>
                    <a:pt x="1631632" y="789623"/>
                  </a:lnTo>
                  <a:lnTo>
                    <a:pt x="1755457" y="789623"/>
                  </a:lnTo>
                  <a:lnTo>
                    <a:pt x="1755457" y="520065"/>
                  </a:lnTo>
                  <a:cubicBezTo>
                    <a:pt x="1755457" y="474345"/>
                    <a:pt x="1764982" y="436245"/>
                    <a:pt x="1785938" y="408623"/>
                  </a:cubicBezTo>
                  <a:cubicBezTo>
                    <a:pt x="1806892" y="380048"/>
                    <a:pt x="1833563" y="365760"/>
                    <a:pt x="1865948" y="365760"/>
                  </a:cubicBezTo>
                  <a:cubicBezTo>
                    <a:pt x="1877378" y="365760"/>
                    <a:pt x="1888807" y="368618"/>
                    <a:pt x="1903095" y="370523"/>
                  </a:cubicBezTo>
                  <a:cubicBezTo>
                    <a:pt x="1916430" y="374333"/>
                    <a:pt x="1925955" y="378143"/>
                    <a:pt x="1932623" y="382905"/>
                  </a:cubicBezTo>
                  <a:lnTo>
                    <a:pt x="1937385" y="386715"/>
                  </a:lnTo>
                  <a:lnTo>
                    <a:pt x="1937385" y="262890"/>
                  </a:lnTo>
                  <a:lnTo>
                    <a:pt x="1934528" y="261937"/>
                  </a:lnTo>
                  <a:cubicBezTo>
                    <a:pt x="1925955" y="256223"/>
                    <a:pt x="1908810" y="253365"/>
                    <a:pt x="1887855" y="253365"/>
                  </a:cubicBezTo>
                  <a:moveTo>
                    <a:pt x="2225040" y="250508"/>
                  </a:moveTo>
                  <a:cubicBezTo>
                    <a:pt x="2138363" y="250508"/>
                    <a:pt x="2068830" y="276225"/>
                    <a:pt x="2020253" y="326708"/>
                  </a:cubicBezTo>
                  <a:cubicBezTo>
                    <a:pt x="1970723" y="377190"/>
                    <a:pt x="1946910" y="446723"/>
                    <a:pt x="1946910" y="534352"/>
                  </a:cubicBezTo>
                  <a:cubicBezTo>
                    <a:pt x="1946910" y="616268"/>
                    <a:pt x="1971675" y="682943"/>
                    <a:pt x="2019300" y="731520"/>
                  </a:cubicBezTo>
                  <a:cubicBezTo>
                    <a:pt x="2066925" y="779145"/>
                    <a:pt x="2131695" y="803910"/>
                    <a:pt x="2212658" y="803910"/>
                  </a:cubicBezTo>
                  <a:cubicBezTo>
                    <a:pt x="2297430" y="803910"/>
                    <a:pt x="2365058" y="778193"/>
                    <a:pt x="2413635" y="726758"/>
                  </a:cubicBezTo>
                  <a:cubicBezTo>
                    <a:pt x="2463165" y="675323"/>
                    <a:pt x="2486978" y="606743"/>
                    <a:pt x="2486978" y="521970"/>
                  </a:cubicBezTo>
                  <a:cubicBezTo>
                    <a:pt x="2486978" y="438150"/>
                    <a:pt x="2464117" y="371475"/>
                    <a:pt x="2417445" y="322898"/>
                  </a:cubicBezTo>
                  <a:cubicBezTo>
                    <a:pt x="2372678" y="274320"/>
                    <a:pt x="2306955" y="250508"/>
                    <a:pt x="2225040" y="250508"/>
                  </a:cubicBezTo>
                  <a:moveTo>
                    <a:pt x="2324100" y="656273"/>
                  </a:moveTo>
                  <a:cubicBezTo>
                    <a:pt x="2301240" y="685800"/>
                    <a:pt x="2265045" y="700088"/>
                    <a:pt x="2220278" y="700088"/>
                  </a:cubicBezTo>
                  <a:cubicBezTo>
                    <a:pt x="2175510" y="700088"/>
                    <a:pt x="2139315" y="685800"/>
                    <a:pt x="2113598" y="654368"/>
                  </a:cubicBezTo>
                  <a:cubicBezTo>
                    <a:pt x="2087880" y="624840"/>
                    <a:pt x="2075498" y="581977"/>
                    <a:pt x="2075498" y="527685"/>
                  </a:cubicBezTo>
                  <a:cubicBezTo>
                    <a:pt x="2075498" y="471487"/>
                    <a:pt x="2088832" y="428625"/>
                    <a:pt x="2113598" y="398145"/>
                  </a:cubicBezTo>
                  <a:cubicBezTo>
                    <a:pt x="2139315" y="367665"/>
                    <a:pt x="2174558" y="352425"/>
                    <a:pt x="2219325" y="352425"/>
                  </a:cubicBezTo>
                  <a:cubicBezTo>
                    <a:pt x="2263140" y="352425"/>
                    <a:pt x="2297430" y="366712"/>
                    <a:pt x="2322195" y="396240"/>
                  </a:cubicBezTo>
                  <a:cubicBezTo>
                    <a:pt x="2346960" y="425768"/>
                    <a:pt x="2360295" y="468630"/>
                    <a:pt x="2360295" y="524827"/>
                  </a:cubicBezTo>
                  <a:cubicBezTo>
                    <a:pt x="2358390" y="581977"/>
                    <a:pt x="2347913" y="626745"/>
                    <a:pt x="2324100" y="656273"/>
                  </a:cubicBezTo>
                  <a:moveTo>
                    <a:pt x="2763203" y="481012"/>
                  </a:moveTo>
                  <a:cubicBezTo>
                    <a:pt x="2724150" y="464820"/>
                    <a:pt x="2699385" y="452437"/>
                    <a:pt x="2687955" y="441960"/>
                  </a:cubicBezTo>
                  <a:cubicBezTo>
                    <a:pt x="2678430" y="432435"/>
                    <a:pt x="2673667" y="419100"/>
                    <a:pt x="2673667" y="401955"/>
                  </a:cubicBezTo>
                  <a:cubicBezTo>
                    <a:pt x="2673667" y="387668"/>
                    <a:pt x="2679383" y="373380"/>
                    <a:pt x="2693670" y="363855"/>
                  </a:cubicBezTo>
                  <a:cubicBezTo>
                    <a:pt x="2707958" y="354330"/>
                    <a:pt x="2724150" y="349568"/>
                    <a:pt x="2747963" y="349568"/>
                  </a:cubicBezTo>
                  <a:cubicBezTo>
                    <a:pt x="2768917" y="349568"/>
                    <a:pt x="2790825" y="353378"/>
                    <a:pt x="2811780" y="359093"/>
                  </a:cubicBezTo>
                  <a:cubicBezTo>
                    <a:pt x="2832735" y="364808"/>
                    <a:pt x="2851785" y="373380"/>
                    <a:pt x="2867025" y="384810"/>
                  </a:cubicBezTo>
                  <a:lnTo>
                    <a:pt x="2871788" y="388620"/>
                  </a:lnTo>
                  <a:lnTo>
                    <a:pt x="2871788" y="272415"/>
                  </a:lnTo>
                  <a:lnTo>
                    <a:pt x="2868930" y="271462"/>
                  </a:lnTo>
                  <a:cubicBezTo>
                    <a:pt x="2854642" y="265748"/>
                    <a:pt x="2835592" y="260033"/>
                    <a:pt x="2812733" y="255270"/>
                  </a:cubicBezTo>
                  <a:cubicBezTo>
                    <a:pt x="2789873" y="251460"/>
                    <a:pt x="2768917" y="249555"/>
                    <a:pt x="2751773" y="249555"/>
                  </a:cubicBezTo>
                  <a:cubicBezTo>
                    <a:pt x="2692717" y="249555"/>
                    <a:pt x="2644140" y="263843"/>
                    <a:pt x="2606040" y="295275"/>
                  </a:cubicBezTo>
                  <a:cubicBezTo>
                    <a:pt x="2567940" y="324803"/>
                    <a:pt x="2549842" y="364808"/>
                    <a:pt x="2549842" y="411480"/>
                  </a:cubicBezTo>
                  <a:cubicBezTo>
                    <a:pt x="2549842" y="436245"/>
                    <a:pt x="2553653" y="458152"/>
                    <a:pt x="2562225" y="476250"/>
                  </a:cubicBezTo>
                  <a:cubicBezTo>
                    <a:pt x="2570798" y="494348"/>
                    <a:pt x="2583180" y="511493"/>
                    <a:pt x="2600325" y="525780"/>
                  </a:cubicBezTo>
                  <a:cubicBezTo>
                    <a:pt x="2617470" y="539115"/>
                    <a:pt x="2642235" y="554355"/>
                    <a:pt x="2676525" y="568643"/>
                  </a:cubicBezTo>
                  <a:cubicBezTo>
                    <a:pt x="2705100" y="581025"/>
                    <a:pt x="2727008" y="590550"/>
                    <a:pt x="2740342" y="598170"/>
                  </a:cubicBezTo>
                  <a:cubicBezTo>
                    <a:pt x="2753678" y="605790"/>
                    <a:pt x="2762250" y="614363"/>
                    <a:pt x="2768917" y="621030"/>
                  </a:cubicBezTo>
                  <a:cubicBezTo>
                    <a:pt x="2773680" y="628650"/>
                    <a:pt x="2776538" y="638175"/>
                    <a:pt x="2776538" y="650558"/>
                  </a:cubicBezTo>
                  <a:cubicBezTo>
                    <a:pt x="2776538" y="685800"/>
                    <a:pt x="2749867" y="702945"/>
                    <a:pt x="2695575" y="702945"/>
                  </a:cubicBezTo>
                  <a:cubicBezTo>
                    <a:pt x="2674620" y="702945"/>
                    <a:pt x="2652713" y="699135"/>
                    <a:pt x="2626995" y="690563"/>
                  </a:cubicBezTo>
                  <a:cubicBezTo>
                    <a:pt x="2601278" y="681990"/>
                    <a:pt x="2577465" y="669608"/>
                    <a:pt x="2557463" y="655320"/>
                  </a:cubicBezTo>
                  <a:lnTo>
                    <a:pt x="2552700" y="651510"/>
                  </a:lnTo>
                  <a:lnTo>
                    <a:pt x="2552700" y="772477"/>
                  </a:lnTo>
                  <a:lnTo>
                    <a:pt x="2555558" y="773430"/>
                  </a:lnTo>
                  <a:cubicBezTo>
                    <a:pt x="2573655" y="782002"/>
                    <a:pt x="2595563" y="787718"/>
                    <a:pt x="2622233" y="794385"/>
                  </a:cubicBezTo>
                  <a:cubicBezTo>
                    <a:pt x="2648903" y="799148"/>
                    <a:pt x="2672715" y="802958"/>
                    <a:pt x="2693670" y="802958"/>
                  </a:cubicBezTo>
                  <a:cubicBezTo>
                    <a:pt x="2757488" y="802958"/>
                    <a:pt x="2809875" y="788670"/>
                    <a:pt x="2847023" y="757238"/>
                  </a:cubicBezTo>
                  <a:cubicBezTo>
                    <a:pt x="2885123" y="726758"/>
                    <a:pt x="2905125" y="687705"/>
                    <a:pt x="2905125" y="637223"/>
                  </a:cubicBezTo>
                  <a:cubicBezTo>
                    <a:pt x="2905125" y="601980"/>
                    <a:pt x="2895600" y="570548"/>
                    <a:pt x="2874645" y="546735"/>
                  </a:cubicBezTo>
                  <a:cubicBezTo>
                    <a:pt x="2847023" y="523875"/>
                    <a:pt x="2812733" y="500062"/>
                    <a:pt x="2763203" y="481012"/>
                  </a:cubicBezTo>
                  <a:moveTo>
                    <a:pt x="3231833" y="250508"/>
                  </a:moveTo>
                  <a:cubicBezTo>
                    <a:pt x="3145155" y="250508"/>
                    <a:pt x="3075623" y="276225"/>
                    <a:pt x="3027045" y="326708"/>
                  </a:cubicBezTo>
                  <a:cubicBezTo>
                    <a:pt x="2978467" y="377190"/>
                    <a:pt x="2953703" y="446723"/>
                    <a:pt x="2953703" y="534352"/>
                  </a:cubicBezTo>
                  <a:cubicBezTo>
                    <a:pt x="2953703" y="616268"/>
                    <a:pt x="2978467" y="682943"/>
                    <a:pt x="3026092" y="731520"/>
                  </a:cubicBezTo>
                  <a:cubicBezTo>
                    <a:pt x="3073717" y="779145"/>
                    <a:pt x="3138488" y="803910"/>
                    <a:pt x="3219450" y="803910"/>
                  </a:cubicBezTo>
                  <a:cubicBezTo>
                    <a:pt x="3304223" y="803910"/>
                    <a:pt x="3371850" y="778193"/>
                    <a:pt x="3420428" y="726758"/>
                  </a:cubicBezTo>
                  <a:cubicBezTo>
                    <a:pt x="3469958" y="675323"/>
                    <a:pt x="3493770" y="606743"/>
                    <a:pt x="3493770" y="521970"/>
                  </a:cubicBezTo>
                  <a:cubicBezTo>
                    <a:pt x="3493770" y="438150"/>
                    <a:pt x="3470910" y="371475"/>
                    <a:pt x="3424237" y="322898"/>
                  </a:cubicBezTo>
                  <a:cubicBezTo>
                    <a:pt x="3379470" y="274320"/>
                    <a:pt x="3313748" y="250508"/>
                    <a:pt x="3231833" y="250508"/>
                  </a:cubicBezTo>
                  <a:moveTo>
                    <a:pt x="3329940" y="656273"/>
                  </a:moveTo>
                  <a:cubicBezTo>
                    <a:pt x="3307080" y="685800"/>
                    <a:pt x="3270885" y="700088"/>
                    <a:pt x="3226117" y="700088"/>
                  </a:cubicBezTo>
                  <a:cubicBezTo>
                    <a:pt x="3180398" y="700088"/>
                    <a:pt x="3145155" y="685800"/>
                    <a:pt x="3119438" y="654368"/>
                  </a:cubicBezTo>
                  <a:cubicBezTo>
                    <a:pt x="3093720" y="624840"/>
                    <a:pt x="3081338" y="581977"/>
                    <a:pt x="3081338" y="527685"/>
                  </a:cubicBezTo>
                  <a:cubicBezTo>
                    <a:pt x="3081338" y="471487"/>
                    <a:pt x="3094673" y="428625"/>
                    <a:pt x="3119438" y="398145"/>
                  </a:cubicBezTo>
                  <a:cubicBezTo>
                    <a:pt x="3145155" y="367665"/>
                    <a:pt x="3180398" y="352425"/>
                    <a:pt x="3225165" y="352425"/>
                  </a:cubicBezTo>
                  <a:cubicBezTo>
                    <a:pt x="3268028" y="352425"/>
                    <a:pt x="3303270" y="366712"/>
                    <a:pt x="3328035" y="396240"/>
                  </a:cubicBezTo>
                  <a:cubicBezTo>
                    <a:pt x="3352800" y="425768"/>
                    <a:pt x="3366135" y="468630"/>
                    <a:pt x="3366135" y="524827"/>
                  </a:cubicBezTo>
                  <a:cubicBezTo>
                    <a:pt x="3366135" y="581977"/>
                    <a:pt x="3353753" y="626745"/>
                    <a:pt x="3329940" y="656273"/>
                  </a:cubicBezTo>
                  <a:moveTo>
                    <a:pt x="4155758" y="363855"/>
                  </a:moveTo>
                  <a:lnTo>
                    <a:pt x="4155758" y="261937"/>
                  </a:lnTo>
                  <a:lnTo>
                    <a:pt x="4030980" y="261937"/>
                  </a:lnTo>
                  <a:lnTo>
                    <a:pt x="4030980" y="105728"/>
                  </a:lnTo>
                  <a:lnTo>
                    <a:pt x="4027170" y="106680"/>
                  </a:lnTo>
                  <a:lnTo>
                    <a:pt x="3909060" y="141923"/>
                  </a:lnTo>
                  <a:lnTo>
                    <a:pt x="3906203" y="142875"/>
                  </a:lnTo>
                  <a:lnTo>
                    <a:pt x="3906203" y="261937"/>
                  </a:lnTo>
                  <a:lnTo>
                    <a:pt x="3719512" y="261937"/>
                  </a:lnTo>
                  <a:lnTo>
                    <a:pt x="3719512" y="195262"/>
                  </a:lnTo>
                  <a:cubicBezTo>
                    <a:pt x="3719512" y="164783"/>
                    <a:pt x="3727133" y="140970"/>
                    <a:pt x="3740467" y="125730"/>
                  </a:cubicBezTo>
                  <a:cubicBezTo>
                    <a:pt x="3753803" y="110490"/>
                    <a:pt x="3773805" y="102870"/>
                    <a:pt x="3798570" y="102870"/>
                  </a:cubicBezTo>
                  <a:cubicBezTo>
                    <a:pt x="3815715" y="102870"/>
                    <a:pt x="3833812" y="106680"/>
                    <a:pt x="3853815" y="115253"/>
                  </a:cubicBezTo>
                  <a:lnTo>
                    <a:pt x="3858578" y="118110"/>
                  </a:lnTo>
                  <a:lnTo>
                    <a:pt x="3858578" y="10478"/>
                  </a:lnTo>
                  <a:lnTo>
                    <a:pt x="3855720" y="9525"/>
                  </a:lnTo>
                  <a:cubicBezTo>
                    <a:pt x="3838575" y="3810"/>
                    <a:pt x="3815715" y="0"/>
                    <a:pt x="3786187" y="0"/>
                  </a:cubicBezTo>
                  <a:cubicBezTo>
                    <a:pt x="3749040" y="0"/>
                    <a:pt x="3716655" y="8572"/>
                    <a:pt x="3687128" y="22860"/>
                  </a:cubicBezTo>
                  <a:cubicBezTo>
                    <a:pt x="3657600" y="39053"/>
                    <a:pt x="3635692" y="60960"/>
                    <a:pt x="3619500" y="90488"/>
                  </a:cubicBezTo>
                  <a:cubicBezTo>
                    <a:pt x="3603308" y="119062"/>
                    <a:pt x="3594735" y="151448"/>
                    <a:pt x="3594735" y="188595"/>
                  </a:cubicBezTo>
                  <a:lnTo>
                    <a:pt x="3594735" y="261937"/>
                  </a:lnTo>
                  <a:lnTo>
                    <a:pt x="3508058" y="261937"/>
                  </a:lnTo>
                  <a:lnTo>
                    <a:pt x="3508058" y="362903"/>
                  </a:lnTo>
                  <a:lnTo>
                    <a:pt x="3594735" y="362903"/>
                  </a:lnTo>
                  <a:lnTo>
                    <a:pt x="3594735" y="789623"/>
                  </a:lnTo>
                  <a:lnTo>
                    <a:pt x="3719512" y="789623"/>
                  </a:lnTo>
                  <a:lnTo>
                    <a:pt x="3719512" y="363855"/>
                  </a:lnTo>
                  <a:lnTo>
                    <a:pt x="3906203" y="363855"/>
                  </a:lnTo>
                  <a:lnTo>
                    <a:pt x="3906203" y="635318"/>
                  </a:lnTo>
                  <a:cubicBezTo>
                    <a:pt x="3906203" y="746760"/>
                    <a:pt x="3958590" y="802958"/>
                    <a:pt x="4063365" y="802958"/>
                  </a:cubicBezTo>
                  <a:cubicBezTo>
                    <a:pt x="4080510" y="802958"/>
                    <a:pt x="4098608" y="800100"/>
                    <a:pt x="4115753" y="797243"/>
                  </a:cubicBezTo>
                  <a:cubicBezTo>
                    <a:pt x="4133850" y="793433"/>
                    <a:pt x="4147185" y="788670"/>
                    <a:pt x="4154805" y="784860"/>
                  </a:cubicBezTo>
                  <a:lnTo>
                    <a:pt x="4155758" y="783908"/>
                  </a:lnTo>
                  <a:lnTo>
                    <a:pt x="4155758" y="681990"/>
                  </a:lnTo>
                  <a:lnTo>
                    <a:pt x="4150995" y="685800"/>
                  </a:lnTo>
                  <a:cubicBezTo>
                    <a:pt x="4143375" y="690563"/>
                    <a:pt x="4136708" y="694373"/>
                    <a:pt x="4125278" y="697230"/>
                  </a:cubicBezTo>
                  <a:cubicBezTo>
                    <a:pt x="4115753" y="700088"/>
                    <a:pt x="4107180" y="701040"/>
                    <a:pt x="4100512" y="701040"/>
                  </a:cubicBezTo>
                  <a:cubicBezTo>
                    <a:pt x="4075748" y="701040"/>
                    <a:pt x="4058603" y="695325"/>
                    <a:pt x="4046220" y="681038"/>
                  </a:cubicBezTo>
                  <a:cubicBezTo>
                    <a:pt x="4034790" y="667702"/>
                    <a:pt x="4029075" y="645795"/>
                    <a:pt x="4029075" y="613410"/>
                  </a:cubicBezTo>
                  <a:lnTo>
                    <a:pt x="4029075" y="363855"/>
                  </a:lnTo>
                  <a:lnTo>
                    <a:pt x="4155758" y="363855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FEAC267-163C-4DCC-8381-D0CAC8DEC502}"/>
                </a:ext>
              </a:extLst>
            </p:cNvPr>
            <p:cNvSpPr/>
            <p:nvPr/>
          </p:nvSpPr>
          <p:spPr>
            <a:xfrm>
              <a:off x="7353301" y="-1897063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F25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10C74F8-8AA7-4335-B883-92AC821E5BC6}"/>
                </a:ext>
              </a:extLst>
            </p:cNvPr>
            <p:cNvSpPr/>
            <p:nvPr/>
          </p:nvSpPr>
          <p:spPr>
            <a:xfrm>
              <a:off x="7998143" y="-1897063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7FB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F6CD7D-FED7-4E94-B613-8858CD9EF9D5}"/>
                </a:ext>
              </a:extLst>
            </p:cNvPr>
            <p:cNvSpPr/>
            <p:nvPr/>
          </p:nvSpPr>
          <p:spPr>
            <a:xfrm>
              <a:off x="7353301" y="-1252221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00A4E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4D0F63C-34B6-4893-AC74-41986002A339}"/>
                </a:ext>
              </a:extLst>
            </p:cNvPr>
            <p:cNvSpPr/>
            <p:nvPr/>
          </p:nvSpPr>
          <p:spPr>
            <a:xfrm>
              <a:off x="7998143" y="-1252221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FFB9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62200206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pography Titl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822" y="1122365"/>
            <a:ext cx="6827265" cy="2576513"/>
          </a:xfrm>
        </p:spPr>
        <p:txBody>
          <a:bodyPr rIns="0" anchor="b"/>
          <a:lstStyle>
            <a:lvl1pPr algn="r">
              <a:defRPr sz="599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822" y="3698876"/>
            <a:ext cx="6827265" cy="1558924"/>
          </a:xfr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chemeClr val="accent1"/>
                </a:solidFill>
              </a:defRPr>
            </a:lvl1pPr>
            <a:lvl2pPr marL="455970" indent="0" algn="ctr">
              <a:buNone/>
              <a:defRPr sz="1995"/>
            </a:lvl2pPr>
            <a:lvl3pPr marL="911939" indent="0" algn="ctr">
              <a:buNone/>
              <a:defRPr sz="1795"/>
            </a:lvl3pPr>
            <a:lvl4pPr marL="1367909" indent="0" algn="ctr">
              <a:buNone/>
              <a:defRPr sz="1596"/>
            </a:lvl4pPr>
            <a:lvl5pPr marL="1823878" indent="0" algn="ctr">
              <a:buNone/>
              <a:defRPr sz="1596"/>
            </a:lvl5pPr>
            <a:lvl6pPr marL="2279847" indent="0" algn="ctr">
              <a:buNone/>
              <a:defRPr sz="1596"/>
            </a:lvl6pPr>
            <a:lvl7pPr marL="2735816" indent="0" algn="ctr">
              <a:buNone/>
              <a:defRPr sz="1596"/>
            </a:lvl7pPr>
            <a:lvl8pPr marL="3191786" indent="0" algn="ctr">
              <a:buNone/>
              <a:defRPr sz="1596"/>
            </a:lvl8pPr>
            <a:lvl9pPr marL="3647755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E3574D-8ABD-40DE-BC1F-304019D0DB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86120" y="1122365"/>
            <a:ext cx="4158426" cy="4135437"/>
          </a:xfrm>
        </p:spPr>
        <p:txBody>
          <a:bodyPr rIns="0" anchor="ctr"/>
          <a:lstStyle>
            <a:lvl1pPr marL="0" indent="0" algn="l"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455970" indent="0">
              <a:buNone/>
              <a:defRPr/>
            </a:lvl2pPr>
            <a:lvl3pPr marL="911939" indent="0">
              <a:buNone/>
              <a:defRPr/>
            </a:lvl3pPr>
            <a:lvl4pPr marL="1367909" indent="0">
              <a:buNone/>
              <a:defRPr/>
            </a:lvl4pPr>
            <a:lvl5pPr marL="182387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BF2AC0-642B-498C-BF06-9B26C0A37A90}"/>
              </a:ext>
            </a:extLst>
          </p:cNvPr>
          <p:cNvCxnSpPr/>
          <p:nvPr userDrawn="1"/>
        </p:nvCxnSpPr>
        <p:spPr>
          <a:xfrm>
            <a:off x="7486120" y="1379540"/>
            <a:ext cx="0" cy="36210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783A4E-B35D-4CCD-8C43-468408556000}"/>
              </a:ext>
            </a:extLst>
          </p:cNvPr>
          <p:cNvGrpSpPr/>
          <p:nvPr userDrawn="1"/>
        </p:nvGrpSpPr>
        <p:grpSpPr>
          <a:xfrm>
            <a:off x="553822" y="547294"/>
            <a:ext cx="1554197" cy="330567"/>
            <a:chOff x="7353301" y="-1897063"/>
            <a:chExt cx="5749290" cy="122586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3E1E658-63AA-4B90-9FAE-C2A0667908E7}"/>
                </a:ext>
              </a:extLst>
            </p:cNvPr>
            <p:cNvSpPr/>
            <p:nvPr/>
          </p:nvSpPr>
          <p:spPr>
            <a:xfrm>
              <a:off x="8949691" y="-1705610"/>
              <a:ext cx="4152900" cy="800100"/>
            </a:xfrm>
            <a:custGeom>
              <a:avLst/>
              <a:gdLst>
                <a:gd name="connsiteX0" fmla="*/ 434340 w 4152900"/>
                <a:gd name="connsiteY0" fmla="*/ 516255 h 800100"/>
                <a:gd name="connsiteX1" fmla="*/ 400050 w 4152900"/>
                <a:gd name="connsiteY1" fmla="*/ 613410 h 800100"/>
                <a:gd name="connsiteX2" fmla="*/ 397192 w 4152900"/>
                <a:gd name="connsiteY2" fmla="*/ 613410 h 800100"/>
                <a:gd name="connsiteX3" fmla="*/ 363855 w 4152900"/>
                <a:gd name="connsiteY3" fmla="*/ 518160 h 800100"/>
                <a:gd name="connsiteX4" fmla="*/ 180022 w 4152900"/>
                <a:gd name="connsiteY4" fmla="*/ 56197 h 800100"/>
                <a:gd name="connsiteX5" fmla="*/ 0 w 4152900"/>
                <a:gd name="connsiteY5" fmla="*/ 56197 h 800100"/>
                <a:gd name="connsiteX6" fmla="*/ 0 w 4152900"/>
                <a:gd name="connsiteY6" fmla="*/ 792480 h 800100"/>
                <a:gd name="connsiteX7" fmla="*/ 119063 w 4152900"/>
                <a:gd name="connsiteY7" fmla="*/ 792480 h 800100"/>
                <a:gd name="connsiteX8" fmla="*/ 119063 w 4152900"/>
                <a:gd name="connsiteY8" fmla="*/ 338137 h 800100"/>
                <a:gd name="connsiteX9" fmla="*/ 118110 w 4152900"/>
                <a:gd name="connsiteY9" fmla="*/ 237173 h 800100"/>
                <a:gd name="connsiteX10" fmla="*/ 114300 w 4152900"/>
                <a:gd name="connsiteY10" fmla="*/ 190500 h 800100"/>
                <a:gd name="connsiteX11" fmla="*/ 117157 w 4152900"/>
                <a:gd name="connsiteY11" fmla="*/ 190500 h 800100"/>
                <a:gd name="connsiteX12" fmla="*/ 134302 w 4152900"/>
                <a:gd name="connsiteY12" fmla="*/ 253365 h 800100"/>
                <a:gd name="connsiteX13" fmla="*/ 355282 w 4152900"/>
                <a:gd name="connsiteY13" fmla="*/ 790575 h 800100"/>
                <a:gd name="connsiteX14" fmla="*/ 439102 w 4152900"/>
                <a:gd name="connsiteY14" fmla="*/ 790575 h 800100"/>
                <a:gd name="connsiteX15" fmla="*/ 658177 w 4152900"/>
                <a:gd name="connsiteY15" fmla="*/ 248603 h 800100"/>
                <a:gd name="connsiteX16" fmla="*/ 672465 w 4152900"/>
                <a:gd name="connsiteY16" fmla="*/ 190500 h 800100"/>
                <a:gd name="connsiteX17" fmla="*/ 675322 w 4152900"/>
                <a:gd name="connsiteY17" fmla="*/ 190500 h 800100"/>
                <a:gd name="connsiteX18" fmla="*/ 669607 w 4152900"/>
                <a:gd name="connsiteY18" fmla="*/ 322898 h 800100"/>
                <a:gd name="connsiteX19" fmla="*/ 669607 w 4152900"/>
                <a:gd name="connsiteY19" fmla="*/ 789623 h 800100"/>
                <a:gd name="connsiteX20" fmla="*/ 796290 w 4152900"/>
                <a:gd name="connsiteY20" fmla="*/ 789623 h 800100"/>
                <a:gd name="connsiteX21" fmla="*/ 796290 w 4152900"/>
                <a:gd name="connsiteY21" fmla="*/ 54292 h 800100"/>
                <a:gd name="connsiteX22" fmla="*/ 622935 w 4152900"/>
                <a:gd name="connsiteY22" fmla="*/ 54292 h 800100"/>
                <a:gd name="connsiteX23" fmla="*/ 434340 w 4152900"/>
                <a:gd name="connsiteY23" fmla="*/ 516255 h 800100"/>
                <a:gd name="connsiteX24" fmla="*/ 916305 w 4152900"/>
                <a:gd name="connsiteY24" fmla="*/ 261937 h 800100"/>
                <a:gd name="connsiteX25" fmla="*/ 1040130 w 4152900"/>
                <a:gd name="connsiteY25" fmla="*/ 261937 h 800100"/>
                <a:gd name="connsiteX26" fmla="*/ 1040130 w 4152900"/>
                <a:gd name="connsiteY26" fmla="*/ 789623 h 800100"/>
                <a:gd name="connsiteX27" fmla="*/ 916305 w 4152900"/>
                <a:gd name="connsiteY27" fmla="*/ 789623 h 800100"/>
                <a:gd name="connsiteX28" fmla="*/ 979170 w 4152900"/>
                <a:gd name="connsiteY28" fmla="*/ 39053 h 800100"/>
                <a:gd name="connsiteX29" fmla="*/ 926782 w 4152900"/>
                <a:gd name="connsiteY29" fmla="*/ 60007 h 800100"/>
                <a:gd name="connsiteX30" fmla="*/ 904875 w 4152900"/>
                <a:gd name="connsiteY30" fmla="*/ 111442 h 800100"/>
                <a:gd name="connsiteX31" fmla="*/ 926782 w 4152900"/>
                <a:gd name="connsiteY31" fmla="*/ 161925 h 800100"/>
                <a:gd name="connsiteX32" fmla="*/ 979170 w 4152900"/>
                <a:gd name="connsiteY32" fmla="*/ 181928 h 800100"/>
                <a:gd name="connsiteX33" fmla="*/ 1031557 w 4152900"/>
                <a:gd name="connsiteY33" fmla="*/ 161925 h 800100"/>
                <a:gd name="connsiteX34" fmla="*/ 1053465 w 4152900"/>
                <a:gd name="connsiteY34" fmla="*/ 111442 h 800100"/>
                <a:gd name="connsiteX35" fmla="*/ 1031557 w 4152900"/>
                <a:gd name="connsiteY35" fmla="*/ 60007 h 800100"/>
                <a:gd name="connsiteX36" fmla="*/ 979170 w 4152900"/>
                <a:gd name="connsiteY36" fmla="*/ 39053 h 800100"/>
                <a:gd name="connsiteX37" fmla="*/ 1479232 w 4152900"/>
                <a:gd name="connsiteY37" fmla="*/ 257175 h 800100"/>
                <a:gd name="connsiteX38" fmla="*/ 1409700 w 4152900"/>
                <a:gd name="connsiteY38" fmla="*/ 249555 h 800100"/>
                <a:gd name="connsiteX39" fmla="*/ 1259205 w 4152900"/>
                <a:gd name="connsiteY39" fmla="*/ 286703 h 800100"/>
                <a:gd name="connsiteX40" fmla="*/ 1160145 w 4152900"/>
                <a:gd name="connsiteY40" fmla="*/ 388620 h 800100"/>
                <a:gd name="connsiteX41" fmla="*/ 1125855 w 4152900"/>
                <a:gd name="connsiteY41" fmla="*/ 541020 h 800100"/>
                <a:gd name="connsiteX42" fmla="*/ 1159192 w 4152900"/>
                <a:gd name="connsiteY42" fmla="*/ 677227 h 800100"/>
                <a:gd name="connsiteX43" fmla="*/ 1252538 w 4152900"/>
                <a:gd name="connsiteY43" fmla="*/ 771525 h 800100"/>
                <a:gd name="connsiteX44" fmla="*/ 1388745 w 4152900"/>
                <a:gd name="connsiteY44" fmla="*/ 804863 h 800100"/>
                <a:gd name="connsiteX45" fmla="*/ 1538288 w 4152900"/>
                <a:gd name="connsiteY45" fmla="*/ 769620 h 800100"/>
                <a:gd name="connsiteX46" fmla="*/ 1539240 w 4152900"/>
                <a:gd name="connsiteY46" fmla="*/ 768668 h 800100"/>
                <a:gd name="connsiteX47" fmla="*/ 1539240 w 4152900"/>
                <a:gd name="connsiteY47" fmla="*/ 654368 h 800100"/>
                <a:gd name="connsiteX48" fmla="*/ 1534478 w 4152900"/>
                <a:gd name="connsiteY48" fmla="*/ 658177 h 800100"/>
                <a:gd name="connsiteX49" fmla="*/ 1474470 w 4152900"/>
                <a:gd name="connsiteY49" fmla="*/ 689610 h 800100"/>
                <a:gd name="connsiteX50" fmla="*/ 1415415 w 4152900"/>
                <a:gd name="connsiteY50" fmla="*/ 701040 h 800100"/>
                <a:gd name="connsiteX51" fmla="*/ 1299210 w 4152900"/>
                <a:gd name="connsiteY51" fmla="*/ 655320 h 800100"/>
                <a:gd name="connsiteX52" fmla="*/ 1256348 w 4152900"/>
                <a:gd name="connsiteY52" fmla="*/ 530543 h 800100"/>
                <a:gd name="connsiteX53" fmla="*/ 1300163 w 4152900"/>
                <a:gd name="connsiteY53" fmla="*/ 401955 h 800100"/>
                <a:gd name="connsiteX54" fmla="*/ 1416367 w 4152900"/>
                <a:gd name="connsiteY54" fmla="*/ 354330 h 800100"/>
                <a:gd name="connsiteX55" fmla="*/ 1534478 w 4152900"/>
                <a:gd name="connsiteY55" fmla="*/ 394335 h 800100"/>
                <a:gd name="connsiteX56" fmla="*/ 1539240 w 4152900"/>
                <a:gd name="connsiteY56" fmla="*/ 398145 h 800100"/>
                <a:gd name="connsiteX57" fmla="*/ 1539240 w 4152900"/>
                <a:gd name="connsiteY57" fmla="*/ 277178 h 800100"/>
                <a:gd name="connsiteX58" fmla="*/ 1538288 w 4152900"/>
                <a:gd name="connsiteY58" fmla="*/ 276225 h 800100"/>
                <a:gd name="connsiteX59" fmla="*/ 1479232 w 4152900"/>
                <a:gd name="connsiteY59" fmla="*/ 257175 h 800100"/>
                <a:gd name="connsiteX60" fmla="*/ 1887855 w 4152900"/>
                <a:gd name="connsiteY60" fmla="*/ 253365 h 800100"/>
                <a:gd name="connsiteX61" fmla="*/ 1804035 w 4152900"/>
                <a:gd name="connsiteY61" fmla="*/ 282893 h 800100"/>
                <a:gd name="connsiteX62" fmla="*/ 1756410 w 4152900"/>
                <a:gd name="connsiteY62" fmla="*/ 354330 h 800100"/>
                <a:gd name="connsiteX63" fmla="*/ 1755457 w 4152900"/>
                <a:gd name="connsiteY63" fmla="*/ 354330 h 800100"/>
                <a:gd name="connsiteX64" fmla="*/ 1755457 w 4152900"/>
                <a:gd name="connsiteY64" fmla="*/ 261937 h 800100"/>
                <a:gd name="connsiteX65" fmla="*/ 1631632 w 4152900"/>
                <a:gd name="connsiteY65" fmla="*/ 261937 h 800100"/>
                <a:gd name="connsiteX66" fmla="*/ 1631632 w 4152900"/>
                <a:gd name="connsiteY66" fmla="*/ 789623 h 800100"/>
                <a:gd name="connsiteX67" fmla="*/ 1755457 w 4152900"/>
                <a:gd name="connsiteY67" fmla="*/ 789623 h 800100"/>
                <a:gd name="connsiteX68" fmla="*/ 1755457 w 4152900"/>
                <a:gd name="connsiteY68" fmla="*/ 520065 h 800100"/>
                <a:gd name="connsiteX69" fmla="*/ 1785938 w 4152900"/>
                <a:gd name="connsiteY69" fmla="*/ 408623 h 800100"/>
                <a:gd name="connsiteX70" fmla="*/ 1865948 w 4152900"/>
                <a:gd name="connsiteY70" fmla="*/ 365760 h 800100"/>
                <a:gd name="connsiteX71" fmla="*/ 1903095 w 4152900"/>
                <a:gd name="connsiteY71" fmla="*/ 370523 h 800100"/>
                <a:gd name="connsiteX72" fmla="*/ 1932623 w 4152900"/>
                <a:gd name="connsiteY72" fmla="*/ 382905 h 800100"/>
                <a:gd name="connsiteX73" fmla="*/ 1937385 w 4152900"/>
                <a:gd name="connsiteY73" fmla="*/ 386715 h 800100"/>
                <a:gd name="connsiteX74" fmla="*/ 1937385 w 4152900"/>
                <a:gd name="connsiteY74" fmla="*/ 262890 h 800100"/>
                <a:gd name="connsiteX75" fmla="*/ 1934528 w 4152900"/>
                <a:gd name="connsiteY75" fmla="*/ 261937 h 800100"/>
                <a:gd name="connsiteX76" fmla="*/ 1887855 w 4152900"/>
                <a:gd name="connsiteY76" fmla="*/ 253365 h 800100"/>
                <a:gd name="connsiteX77" fmla="*/ 2225040 w 4152900"/>
                <a:gd name="connsiteY77" fmla="*/ 250508 h 800100"/>
                <a:gd name="connsiteX78" fmla="*/ 2020253 w 4152900"/>
                <a:gd name="connsiteY78" fmla="*/ 326708 h 800100"/>
                <a:gd name="connsiteX79" fmla="*/ 1946910 w 4152900"/>
                <a:gd name="connsiteY79" fmla="*/ 534352 h 800100"/>
                <a:gd name="connsiteX80" fmla="*/ 2019300 w 4152900"/>
                <a:gd name="connsiteY80" fmla="*/ 731520 h 800100"/>
                <a:gd name="connsiteX81" fmla="*/ 2212658 w 4152900"/>
                <a:gd name="connsiteY81" fmla="*/ 803910 h 800100"/>
                <a:gd name="connsiteX82" fmla="*/ 2413635 w 4152900"/>
                <a:gd name="connsiteY82" fmla="*/ 726758 h 800100"/>
                <a:gd name="connsiteX83" fmla="*/ 2486978 w 4152900"/>
                <a:gd name="connsiteY83" fmla="*/ 521970 h 800100"/>
                <a:gd name="connsiteX84" fmla="*/ 2417445 w 4152900"/>
                <a:gd name="connsiteY84" fmla="*/ 322898 h 800100"/>
                <a:gd name="connsiteX85" fmla="*/ 2225040 w 4152900"/>
                <a:gd name="connsiteY85" fmla="*/ 250508 h 800100"/>
                <a:gd name="connsiteX86" fmla="*/ 2324100 w 4152900"/>
                <a:gd name="connsiteY86" fmla="*/ 656273 h 800100"/>
                <a:gd name="connsiteX87" fmla="*/ 2220278 w 4152900"/>
                <a:gd name="connsiteY87" fmla="*/ 700088 h 800100"/>
                <a:gd name="connsiteX88" fmla="*/ 2113598 w 4152900"/>
                <a:gd name="connsiteY88" fmla="*/ 654368 h 800100"/>
                <a:gd name="connsiteX89" fmla="*/ 2075498 w 4152900"/>
                <a:gd name="connsiteY89" fmla="*/ 527685 h 800100"/>
                <a:gd name="connsiteX90" fmla="*/ 2113598 w 4152900"/>
                <a:gd name="connsiteY90" fmla="*/ 398145 h 800100"/>
                <a:gd name="connsiteX91" fmla="*/ 2219325 w 4152900"/>
                <a:gd name="connsiteY91" fmla="*/ 352425 h 800100"/>
                <a:gd name="connsiteX92" fmla="*/ 2322195 w 4152900"/>
                <a:gd name="connsiteY92" fmla="*/ 396240 h 800100"/>
                <a:gd name="connsiteX93" fmla="*/ 2360295 w 4152900"/>
                <a:gd name="connsiteY93" fmla="*/ 524827 h 800100"/>
                <a:gd name="connsiteX94" fmla="*/ 2324100 w 4152900"/>
                <a:gd name="connsiteY94" fmla="*/ 656273 h 800100"/>
                <a:gd name="connsiteX95" fmla="*/ 2763203 w 4152900"/>
                <a:gd name="connsiteY95" fmla="*/ 481012 h 800100"/>
                <a:gd name="connsiteX96" fmla="*/ 2687955 w 4152900"/>
                <a:gd name="connsiteY96" fmla="*/ 441960 h 800100"/>
                <a:gd name="connsiteX97" fmla="*/ 2673667 w 4152900"/>
                <a:gd name="connsiteY97" fmla="*/ 401955 h 800100"/>
                <a:gd name="connsiteX98" fmla="*/ 2693670 w 4152900"/>
                <a:gd name="connsiteY98" fmla="*/ 363855 h 800100"/>
                <a:gd name="connsiteX99" fmla="*/ 2747963 w 4152900"/>
                <a:gd name="connsiteY99" fmla="*/ 349568 h 800100"/>
                <a:gd name="connsiteX100" fmla="*/ 2811780 w 4152900"/>
                <a:gd name="connsiteY100" fmla="*/ 359093 h 800100"/>
                <a:gd name="connsiteX101" fmla="*/ 2867025 w 4152900"/>
                <a:gd name="connsiteY101" fmla="*/ 384810 h 800100"/>
                <a:gd name="connsiteX102" fmla="*/ 2871788 w 4152900"/>
                <a:gd name="connsiteY102" fmla="*/ 388620 h 800100"/>
                <a:gd name="connsiteX103" fmla="*/ 2871788 w 4152900"/>
                <a:gd name="connsiteY103" fmla="*/ 272415 h 800100"/>
                <a:gd name="connsiteX104" fmla="*/ 2868930 w 4152900"/>
                <a:gd name="connsiteY104" fmla="*/ 271462 h 800100"/>
                <a:gd name="connsiteX105" fmla="*/ 2812733 w 4152900"/>
                <a:gd name="connsiteY105" fmla="*/ 255270 h 800100"/>
                <a:gd name="connsiteX106" fmla="*/ 2751773 w 4152900"/>
                <a:gd name="connsiteY106" fmla="*/ 249555 h 800100"/>
                <a:gd name="connsiteX107" fmla="*/ 2606040 w 4152900"/>
                <a:gd name="connsiteY107" fmla="*/ 295275 h 800100"/>
                <a:gd name="connsiteX108" fmla="*/ 2549842 w 4152900"/>
                <a:gd name="connsiteY108" fmla="*/ 411480 h 800100"/>
                <a:gd name="connsiteX109" fmla="*/ 2562225 w 4152900"/>
                <a:gd name="connsiteY109" fmla="*/ 476250 h 800100"/>
                <a:gd name="connsiteX110" fmla="*/ 2600325 w 4152900"/>
                <a:gd name="connsiteY110" fmla="*/ 525780 h 800100"/>
                <a:gd name="connsiteX111" fmla="*/ 2676525 w 4152900"/>
                <a:gd name="connsiteY111" fmla="*/ 568643 h 800100"/>
                <a:gd name="connsiteX112" fmla="*/ 2740342 w 4152900"/>
                <a:gd name="connsiteY112" fmla="*/ 598170 h 800100"/>
                <a:gd name="connsiteX113" fmla="*/ 2768917 w 4152900"/>
                <a:gd name="connsiteY113" fmla="*/ 621030 h 800100"/>
                <a:gd name="connsiteX114" fmla="*/ 2776538 w 4152900"/>
                <a:gd name="connsiteY114" fmla="*/ 650558 h 800100"/>
                <a:gd name="connsiteX115" fmla="*/ 2695575 w 4152900"/>
                <a:gd name="connsiteY115" fmla="*/ 702945 h 800100"/>
                <a:gd name="connsiteX116" fmla="*/ 2626995 w 4152900"/>
                <a:gd name="connsiteY116" fmla="*/ 690563 h 800100"/>
                <a:gd name="connsiteX117" fmla="*/ 2557463 w 4152900"/>
                <a:gd name="connsiteY117" fmla="*/ 655320 h 800100"/>
                <a:gd name="connsiteX118" fmla="*/ 2552700 w 4152900"/>
                <a:gd name="connsiteY118" fmla="*/ 651510 h 800100"/>
                <a:gd name="connsiteX119" fmla="*/ 2552700 w 4152900"/>
                <a:gd name="connsiteY119" fmla="*/ 772477 h 800100"/>
                <a:gd name="connsiteX120" fmla="*/ 2555558 w 4152900"/>
                <a:gd name="connsiteY120" fmla="*/ 773430 h 800100"/>
                <a:gd name="connsiteX121" fmla="*/ 2622233 w 4152900"/>
                <a:gd name="connsiteY121" fmla="*/ 794385 h 800100"/>
                <a:gd name="connsiteX122" fmla="*/ 2693670 w 4152900"/>
                <a:gd name="connsiteY122" fmla="*/ 802958 h 800100"/>
                <a:gd name="connsiteX123" fmla="*/ 2847023 w 4152900"/>
                <a:gd name="connsiteY123" fmla="*/ 757238 h 800100"/>
                <a:gd name="connsiteX124" fmla="*/ 2905125 w 4152900"/>
                <a:gd name="connsiteY124" fmla="*/ 637223 h 800100"/>
                <a:gd name="connsiteX125" fmla="*/ 2874645 w 4152900"/>
                <a:gd name="connsiteY125" fmla="*/ 546735 h 800100"/>
                <a:gd name="connsiteX126" fmla="*/ 2763203 w 4152900"/>
                <a:gd name="connsiteY126" fmla="*/ 481012 h 800100"/>
                <a:gd name="connsiteX127" fmla="*/ 3231833 w 4152900"/>
                <a:gd name="connsiteY127" fmla="*/ 250508 h 800100"/>
                <a:gd name="connsiteX128" fmla="*/ 3027045 w 4152900"/>
                <a:gd name="connsiteY128" fmla="*/ 326708 h 800100"/>
                <a:gd name="connsiteX129" fmla="*/ 2953703 w 4152900"/>
                <a:gd name="connsiteY129" fmla="*/ 534352 h 800100"/>
                <a:gd name="connsiteX130" fmla="*/ 3026092 w 4152900"/>
                <a:gd name="connsiteY130" fmla="*/ 731520 h 800100"/>
                <a:gd name="connsiteX131" fmla="*/ 3219450 w 4152900"/>
                <a:gd name="connsiteY131" fmla="*/ 803910 h 800100"/>
                <a:gd name="connsiteX132" fmla="*/ 3420428 w 4152900"/>
                <a:gd name="connsiteY132" fmla="*/ 726758 h 800100"/>
                <a:gd name="connsiteX133" fmla="*/ 3493770 w 4152900"/>
                <a:gd name="connsiteY133" fmla="*/ 521970 h 800100"/>
                <a:gd name="connsiteX134" fmla="*/ 3424237 w 4152900"/>
                <a:gd name="connsiteY134" fmla="*/ 322898 h 800100"/>
                <a:gd name="connsiteX135" fmla="*/ 3231833 w 4152900"/>
                <a:gd name="connsiteY135" fmla="*/ 250508 h 800100"/>
                <a:gd name="connsiteX136" fmla="*/ 3329940 w 4152900"/>
                <a:gd name="connsiteY136" fmla="*/ 656273 h 800100"/>
                <a:gd name="connsiteX137" fmla="*/ 3226117 w 4152900"/>
                <a:gd name="connsiteY137" fmla="*/ 700088 h 800100"/>
                <a:gd name="connsiteX138" fmla="*/ 3119438 w 4152900"/>
                <a:gd name="connsiteY138" fmla="*/ 654368 h 800100"/>
                <a:gd name="connsiteX139" fmla="*/ 3081338 w 4152900"/>
                <a:gd name="connsiteY139" fmla="*/ 527685 h 800100"/>
                <a:gd name="connsiteX140" fmla="*/ 3119438 w 4152900"/>
                <a:gd name="connsiteY140" fmla="*/ 398145 h 800100"/>
                <a:gd name="connsiteX141" fmla="*/ 3225165 w 4152900"/>
                <a:gd name="connsiteY141" fmla="*/ 352425 h 800100"/>
                <a:gd name="connsiteX142" fmla="*/ 3328035 w 4152900"/>
                <a:gd name="connsiteY142" fmla="*/ 396240 h 800100"/>
                <a:gd name="connsiteX143" fmla="*/ 3366135 w 4152900"/>
                <a:gd name="connsiteY143" fmla="*/ 524827 h 800100"/>
                <a:gd name="connsiteX144" fmla="*/ 3329940 w 4152900"/>
                <a:gd name="connsiteY144" fmla="*/ 656273 h 800100"/>
                <a:gd name="connsiteX145" fmla="*/ 4155758 w 4152900"/>
                <a:gd name="connsiteY145" fmla="*/ 363855 h 800100"/>
                <a:gd name="connsiteX146" fmla="*/ 4155758 w 4152900"/>
                <a:gd name="connsiteY146" fmla="*/ 261937 h 800100"/>
                <a:gd name="connsiteX147" fmla="*/ 4030980 w 4152900"/>
                <a:gd name="connsiteY147" fmla="*/ 261937 h 800100"/>
                <a:gd name="connsiteX148" fmla="*/ 4030980 w 4152900"/>
                <a:gd name="connsiteY148" fmla="*/ 105728 h 800100"/>
                <a:gd name="connsiteX149" fmla="*/ 4027170 w 4152900"/>
                <a:gd name="connsiteY149" fmla="*/ 106680 h 800100"/>
                <a:gd name="connsiteX150" fmla="*/ 3909060 w 4152900"/>
                <a:gd name="connsiteY150" fmla="*/ 141923 h 800100"/>
                <a:gd name="connsiteX151" fmla="*/ 3906203 w 4152900"/>
                <a:gd name="connsiteY151" fmla="*/ 142875 h 800100"/>
                <a:gd name="connsiteX152" fmla="*/ 3906203 w 4152900"/>
                <a:gd name="connsiteY152" fmla="*/ 261937 h 800100"/>
                <a:gd name="connsiteX153" fmla="*/ 3719512 w 4152900"/>
                <a:gd name="connsiteY153" fmla="*/ 261937 h 800100"/>
                <a:gd name="connsiteX154" fmla="*/ 3719512 w 4152900"/>
                <a:gd name="connsiteY154" fmla="*/ 195262 h 800100"/>
                <a:gd name="connsiteX155" fmla="*/ 3740467 w 4152900"/>
                <a:gd name="connsiteY155" fmla="*/ 125730 h 800100"/>
                <a:gd name="connsiteX156" fmla="*/ 3798570 w 4152900"/>
                <a:gd name="connsiteY156" fmla="*/ 102870 h 800100"/>
                <a:gd name="connsiteX157" fmla="*/ 3853815 w 4152900"/>
                <a:gd name="connsiteY157" fmla="*/ 115253 h 800100"/>
                <a:gd name="connsiteX158" fmla="*/ 3858578 w 4152900"/>
                <a:gd name="connsiteY158" fmla="*/ 118110 h 800100"/>
                <a:gd name="connsiteX159" fmla="*/ 3858578 w 4152900"/>
                <a:gd name="connsiteY159" fmla="*/ 10478 h 800100"/>
                <a:gd name="connsiteX160" fmla="*/ 3855720 w 4152900"/>
                <a:gd name="connsiteY160" fmla="*/ 9525 h 800100"/>
                <a:gd name="connsiteX161" fmla="*/ 3786187 w 4152900"/>
                <a:gd name="connsiteY161" fmla="*/ 0 h 800100"/>
                <a:gd name="connsiteX162" fmla="*/ 3687128 w 4152900"/>
                <a:gd name="connsiteY162" fmla="*/ 22860 h 800100"/>
                <a:gd name="connsiteX163" fmla="*/ 3619500 w 4152900"/>
                <a:gd name="connsiteY163" fmla="*/ 90488 h 800100"/>
                <a:gd name="connsiteX164" fmla="*/ 3594735 w 4152900"/>
                <a:gd name="connsiteY164" fmla="*/ 188595 h 800100"/>
                <a:gd name="connsiteX165" fmla="*/ 3594735 w 4152900"/>
                <a:gd name="connsiteY165" fmla="*/ 261937 h 800100"/>
                <a:gd name="connsiteX166" fmla="*/ 3508058 w 4152900"/>
                <a:gd name="connsiteY166" fmla="*/ 261937 h 800100"/>
                <a:gd name="connsiteX167" fmla="*/ 3508058 w 4152900"/>
                <a:gd name="connsiteY167" fmla="*/ 362903 h 800100"/>
                <a:gd name="connsiteX168" fmla="*/ 3594735 w 4152900"/>
                <a:gd name="connsiteY168" fmla="*/ 362903 h 800100"/>
                <a:gd name="connsiteX169" fmla="*/ 3594735 w 4152900"/>
                <a:gd name="connsiteY169" fmla="*/ 789623 h 800100"/>
                <a:gd name="connsiteX170" fmla="*/ 3719512 w 4152900"/>
                <a:gd name="connsiteY170" fmla="*/ 789623 h 800100"/>
                <a:gd name="connsiteX171" fmla="*/ 3719512 w 4152900"/>
                <a:gd name="connsiteY171" fmla="*/ 363855 h 800100"/>
                <a:gd name="connsiteX172" fmla="*/ 3906203 w 4152900"/>
                <a:gd name="connsiteY172" fmla="*/ 363855 h 800100"/>
                <a:gd name="connsiteX173" fmla="*/ 3906203 w 4152900"/>
                <a:gd name="connsiteY173" fmla="*/ 635318 h 800100"/>
                <a:gd name="connsiteX174" fmla="*/ 4063365 w 4152900"/>
                <a:gd name="connsiteY174" fmla="*/ 802958 h 800100"/>
                <a:gd name="connsiteX175" fmla="*/ 4115753 w 4152900"/>
                <a:gd name="connsiteY175" fmla="*/ 797243 h 800100"/>
                <a:gd name="connsiteX176" fmla="*/ 4154805 w 4152900"/>
                <a:gd name="connsiteY176" fmla="*/ 784860 h 800100"/>
                <a:gd name="connsiteX177" fmla="*/ 4155758 w 4152900"/>
                <a:gd name="connsiteY177" fmla="*/ 783908 h 800100"/>
                <a:gd name="connsiteX178" fmla="*/ 4155758 w 4152900"/>
                <a:gd name="connsiteY178" fmla="*/ 681990 h 800100"/>
                <a:gd name="connsiteX179" fmla="*/ 4150995 w 4152900"/>
                <a:gd name="connsiteY179" fmla="*/ 685800 h 800100"/>
                <a:gd name="connsiteX180" fmla="*/ 4125278 w 4152900"/>
                <a:gd name="connsiteY180" fmla="*/ 697230 h 800100"/>
                <a:gd name="connsiteX181" fmla="*/ 4100512 w 4152900"/>
                <a:gd name="connsiteY181" fmla="*/ 701040 h 800100"/>
                <a:gd name="connsiteX182" fmla="*/ 4046220 w 4152900"/>
                <a:gd name="connsiteY182" fmla="*/ 681038 h 800100"/>
                <a:gd name="connsiteX183" fmla="*/ 4029075 w 4152900"/>
                <a:gd name="connsiteY183" fmla="*/ 613410 h 800100"/>
                <a:gd name="connsiteX184" fmla="*/ 4029075 w 4152900"/>
                <a:gd name="connsiteY184" fmla="*/ 363855 h 800100"/>
                <a:gd name="connsiteX185" fmla="*/ 4155758 w 4152900"/>
                <a:gd name="connsiteY185" fmla="*/ 363855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4152900" h="800100">
                  <a:moveTo>
                    <a:pt x="434340" y="516255"/>
                  </a:moveTo>
                  <a:lnTo>
                    <a:pt x="400050" y="613410"/>
                  </a:lnTo>
                  <a:lnTo>
                    <a:pt x="397192" y="613410"/>
                  </a:lnTo>
                  <a:cubicBezTo>
                    <a:pt x="391477" y="591502"/>
                    <a:pt x="381000" y="558165"/>
                    <a:pt x="363855" y="518160"/>
                  </a:cubicBezTo>
                  <a:lnTo>
                    <a:pt x="180022" y="56197"/>
                  </a:lnTo>
                  <a:lnTo>
                    <a:pt x="0" y="56197"/>
                  </a:lnTo>
                  <a:lnTo>
                    <a:pt x="0" y="792480"/>
                  </a:lnTo>
                  <a:lnTo>
                    <a:pt x="119063" y="792480"/>
                  </a:lnTo>
                  <a:lnTo>
                    <a:pt x="119063" y="338137"/>
                  </a:lnTo>
                  <a:cubicBezTo>
                    <a:pt x="119063" y="309562"/>
                    <a:pt x="119063" y="277178"/>
                    <a:pt x="118110" y="237173"/>
                  </a:cubicBezTo>
                  <a:cubicBezTo>
                    <a:pt x="117157" y="217170"/>
                    <a:pt x="115252" y="201930"/>
                    <a:pt x="114300" y="190500"/>
                  </a:cubicBezTo>
                  <a:lnTo>
                    <a:pt x="117157" y="190500"/>
                  </a:lnTo>
                  <a:cubicBezTo>
                    <a:pt x="122872" y="219075"/>
                    <a:pt x="129540" y="240030"/>
                    <a:pt x="134302" y="253365"/>
                  </a:cubicBezTo>
                  <a:lnTo>
                    <a:pt x="355282" y="790575"/>
                  </a:lnTo>
                  <a:lnTo>
                    <a:pt x="439102" y="790575"/>
                  </a:lnTo>
                  <a:lnTo>
                    <a:pt x="658177" y="248603"/>
                  </a:lnTo>
                  <a:cubicBezTo>
                    <a:pt x="662940" y="236220"/>
                    <a:pt x="667702" y="211455"/>
                    <a:pt x="672465" y="190500"/>
                  </a:cubicBezTo>
                  <a:lnTo>
                    <a:pt x="675322" y="190500"/>
                  </a:lnTo>
                  <a:cubicBezTo>
                    <a:pt x="672465" y="244792"/>
                    <a:pt x="670560" y="293370"/>
                    <a:pt x="669607" y="322898"/>
                  </a:cubicBezTo>
                  <a:lnTo>
                    <a:pt x="669607" y="789623"/>
                  </a:lnTo>
                  <a:lnTo>
                    <a:pt x="796290" y="789623"/>
                  </a:lnTo>
                  <a:lnTo>
                    <a:pt x="796290" y="54292"/>
                  </a:lnTo>
                  <a:lnTo>
                    <a:pt x="622935" y="54292"/>
                  </a:lnTo>
                  <a:lnTo>
                    <a:pt x="434340" y="516255"/>
                  </a:lnTo>
                  <a:close/>
                  <a:moveTo>
                    <a:pt x="916305" y="261937"/>
                  </a:moveTo>
                  <a:lnTo>
                    <a:pt x="1040130" y="261937"/>
                  </a:lnTo>
                  <a:lnTo>
                    <a:pt x="1040130" y="789623"/>
                  </a:lnTo>
                  <a:lnTo>
                    <a:pt x="916305" y="789623"/>
                  </a:lnTo>
                  <a:close/>
                  <a:moveTo>
                    <a:pt x="979170" y="39053"/>
                  </a:moveTo>
                  <a:cubicBezTo>
                    <a:pt x="958215" y="39053"/>
                    <a:pt x="941070" y="46672"/>
                    <a:pt x="926782" y="60007"/>
                  </a:cubicBezTo>
                  <a:cubicBezTo>
                    <a:pt x="912495" y="73342"/>
                    <a:pt x="904875" y="90488"/>
                    <a:pt x="904875" y="111442"/>
                  </a:cubicBezTo>
                  <a:cubicBezTo>
                    <a:pt x="904875" y="131445"/>
                    <a:pt x="912495" y="148590"/>
                    <a:pt x="926782" y="161925"/>
                  </a:cubicBezTo>
                  <a:cubicBezTo>
                    <a:pt x="941070" y="175260"/>
                    <a:pt x="958215" y="181928"/>
                    <a:pt x="979170" y="181928"/>
                  </a:cubicBezTo>
                  <a:cubicBezTo>
                    <a:pt x="1000125" y="181928"/>
                    <a:pt x="1018222" y="174308"/>
                    <a:pt x="1031557" y="161925"/>
                  </a:cubicBezTo>
                  <a:cubicBezTo>
                    <a:pt x="1045845" y="148590"/>
                    <a:pt x="1053465" y="131445"/>
                    <a:pt x="1053465" y="111442"/>
                  </a:cubicBezTo>
                  <a:cubicBezTo>
                    <a:pt x="1053465" y="91440"/>
                    <a:pt x="1045845" y="74295"/>
                    <a:pt x="1031557" y="60007"/>
                  </a:cubicBezTo>
                  <a:cubicBezTo>
                    <a:pt x="1019175" y="46672"/>
                    <a:pt x="1001078" y="39053"/>
                    <a:pt x="979170" y="39053"/>
                  </a:cubicBezTo>
                  <a:moveTo>
                    <a:pt x="1479232" y="257175"/>
                  </a:moveTo>
                  <a:cubicBezTo>
                    <a:pt x="1456373" y="252412"/>
                    <a:pt x="1432560" y="249555"/>
                    <a:pt x="1409700" y="249555"/>
                  </a:cubicBezTo>
                  <a:cubicBezTo>
                    <a:pt x="1353503" y="249555"/>
                    <a:pt x="1302067" y="261937"/>
                    <a:pt x="1259205" y="286703"/>
                  </a:cubicBezTo>
                  <a:cubicBezTo>
                    <a:pt x="1216342" y="311468"/>
                    <a:pt x="1182053" y="345758"/>
                    <a:pt x="1160145" y="388620"/>
                  </a:cubicBezTo>
                  <a:cubicBezTo>
                    <a:pt x="1137285" y="432435"/>
                    <a:pt x="1125855" y="482918"/>
                    <a:pt x="1125855" y="541020"/>
                  </a:cubicBezTo>
                  <a:cubicBezTo>
                    <a:pt x="1125855" y="591502"/>
                    <a:pt x="1137285" y="636270"/>
                    <a:pt x="1159192" y="677227"/>
                  </a:cubicBezTo>
                  <a:cubicBezTo>
                    <a:pt x="1181100" y="717233"/>
                    <a:pt x="1211580" y="749618"/>
                    <a:pt x="1252538" y="771525"/>
                  </a:cubicBezTo>
                  <a:cubicBezTo>
                    <a:pt x="1291590" y="793433"/>
                    <a:pt x="1337310" y="804863"/>
                    <a:pt x="1388745" y="804863"/>
                  </a:cubicBezTo>
                  <a:cubicBezTo>
                    <a:pt x="1447800" y="804863"/>
                    <a:pt x="1498282" y="792480"/>
                    <a:pt x="1538288" y="769620"/>
                  </a:cubicBezTo>
                  <a:lnTo>
                    <a:pt x="1539240" y="768668"/>
                  </a:lnTo>
                  <a:lnTo>
                    <a:pt x="1539240" y="654368"/>
                  </a:lnTo>
                  <a:lnTo>
                    <a:pt x="1534478" y="658177"/>
                  </a:lnTo>
                  <a:cubicBezTo>
                    <a:pt x="1516380" y="671513"/>
                    <a:pt x="1495425" y="682943"/>
                    <a:pt x="1474470" y="689610"/>
                  </a:cubicBezTo>
                  <a:cubicBezTo>
                    <a:pt x="1452563" y="697230"/>
                    <a:pt x="1432560" y="701040"/>
                    <a:pt x="1415415" y="701040"/>
                  </a:cubicBezTo>
                  <a:cubicBezTo>
                    <a:pt x="1365885" y="701040"/>
                    <a:pt x="1326832" y="686752"/>
                    <a:pt x="1299210" y="655320"/>
                  </a:cubicBezTo>
                  <a:cubicBezTo>
                    <a:pt x="1270635" y="624840"/>
                    <a:pt x="1256348" y="582930"/>
                    <a:pt x="1256348" y="530543"/>
                  </a:cubicBezTo>
                  <a:cubicBezTo>
                    <a:pt x="1256348" y="476250"/>
                    <a:pt x="1270635" y="433387"/>
                    <a:pt x="1300163" y="401955"/>
                  </a:cubicBezTo>
                  <a:cubicBezTo>
                    <a:pt x="1329690" y="370523"/>
                    <a:pt x="1368742" y="354330"/>
                    <a:pt x="1416367" y="354330"/>
                  </a:cubicBezTo>
                  <a:cubicBezTo>
                    <a:pt x="1456373" y="354330"/>
                    <a:pt x="1497330" y="367665"/>
                    <a:pt x="1534478" y="394335"/>
                  </a:cubicBezTo>
                  <a:lnTo>
                    <a:pt x="1539240" y="398145"/>
                  </a:lnTo>
                  <a:lnTo>
                    <a:pt x="1539240" y="277178"/>
                  </a:lnTo>
                  <a:lnTo>
                    <a:pt x="1538288" y="276225"/>
                  </a:lnTo>
                  <a:cubicBezTo>
                    <a:pt x="1522095" y="269558"/>
                    <a:pt x="1503998" y="261937"/>
                    <a:pt x="1479232" y="257175"/>
                  </a:cubicBezTo>
                  <a:moveTo>
                    <a:pt x="1887855" y="253365"/>
                  </a:moveTo>
                  <a:cubicBezTo>
                    <a:pt x="1857375" y="253365"/>
                    <a:pt x="1828800" y="262890"/>
                    <a:pt x="1804035" y="282893"/>
                  </a:cubicBezTo>
                  <a:cubicBezTo>
                    <a:pt x="1783080" y="300037"/>
                    <a:pt x="1768792" y="324803"/>
                    <a:pt x="1756410" y="354330"/>
                  </a:cubicBezTo>
                  <a:lnTo>
                    <a:pt x="1755457" y="354330"/>
                  </a:lnTo>
                  <a:lnTo>
                    <a:pt x="1755457" y="261937"/>
                  </a:lnTo>
                  <a:lnTo>
                    <a:pt x="1631632" y="261937"/>
                  </a:lnTo>
                  <a:lnTo>
                    <a:pt x="1631632" y="789623"/>
                  </a:lnTo>
                  <a:lnTo>
                    <a:pt x="1755457" y="789623"/>
                  </a:lnTo>
                  <a:lnTo>
                    <a:pt x="1755457" y="520065"/>
                  </a:lnTo>
                  <a:cubicBezTo>
                    <a:pt x="1755457" y="474345"/>
                    <a:pt x="1764982" y="436245"/>
                    <a:pt x="1785938" y="408623"/>
                  </a:cubicBezTo>
                  <a:cubicBezTo>
                    <a:pt x="1806892" y="380048"/>
                    <a:pt x="1833563" y="365760"/>
                    <a:pt x="1865948" y="365760"/>
                  </a:cubicBezTo>
                  <a:cubicBezTo>
                    <a:pt x="1877378" y="365760"/>
                    <a:pt x="1888807" y="368618"/>
                    <a:pt x="1903095" y="370523"/>
                  </a:cubicBezTo>
                  <a:cubicBezTo>
                    <a:pt x="1916430" y="374333"/>
                    <a:pt x="1925955" y="378143"/>
                    <a:pt x="1932623" y="382905"/>
                  </a:cubicBezTo>
                  <a:lnTo>
                    <a:pt x="1937385" y="386715"/>
                  </a:lnTo>
                  <a:lnTo>
                    <a:pt x="1937385" y="262890"/>
                  </a:lnTo>
                  <a:lnTo>
                    <a:pt x="1934528" y="261937"/>
                  </a:lnTo>
                  <a:cubicBezTo>
                    <a:pt x="1925955" y="256223"/>
                    <a:pt x="1908810" y="253365"/>
                    <a:pt x="1887855" y="253365"/>
                  </a:cubicBezTo>
                  <a:moveTo>
                    <a:pt x="2225040" y="250508"/>
                  </a:moveTo>
                  <a:cubicBezTo>
                    <a:pt x="2138363" y="250508"/>
                    <a:pt x="2068830" y="276225"/>
                    <a:pt x="2020253" y="326708"/>
                  </a:cubicBezTo>
                  <a:cubicBezTo>
                    <a:pt x="1970723" y="377190"/>
                    <a:pt x="1946910" y="446723"/>
                    <a:pt x="1946910" y="534352"/>
                  </a:cubicBezTo>
                  <a:cubicBezTo>
                    <a:pt x="1946910" y="616268"/>
                    <a:pt x="1971675" y="682943"/>
                    <a:pt x="2019300" y="731520"/>
                  </a:cubicBezTo>
                  <a:cubicBezTo>
                    <a:pt x="2066925" y="779145"/>
                    <a:pt x="2131695" y="803910"/>
                    <a:pt x="2212658" y="803910"/>
                  </a:cubicBezTo>
                  <a:cubicBezTo>
                    <a:pt x="2297430" y="803910"/>
                    <a:pt x="2365058" y="778193"/>
                    <a:pt x="2413635" y="726758"/>
                  </a:cubicBezTo>
                  <a:cubicBezTo>
                    <a:pt x="2463165" y="675323"/>
                    <a:pt x="2486978" y="606743"/>
                    <a:pt x="2486978" y="521970"/>
                  </a:cubicBezTo>
                  <a:cubicBezTo>
                    <a:pt x="2486978" y="438150"/>
                    <a:pt x="2464117" y="371475"/>
                    <a:pt x="2417445" y="322898"/>
                  </a:cubicBezTo>
                  <a:cubicBezTo>
                    <a:pt x="2372678" y="274320"/>
                    <a:pt x="2306955" y="250508"/>
                    <a:pt x="2225040" y="250508"/>
                  </a:cubicBezTo>
                  <a:moveTo>
                    <a:pt x="2324100" y="656273"/>
                  </a:moveTo>
                  <a:cubicBezTo>
                    <a:pt x="2301240" y="685800"/>
                    <a:pt x="2265045" y="700088"/>
                    <a:pt x="2220278" y="700088"/>
                  </a:cubicBezTo>
                  <a:cubicBezTo>
                    <a:pt x="2175510" y="700088"/>
                    <a:pt x="2139315" y="685800"/>
                    <a:pt x="2113598" y="654368"/>
                  </a:cubicBezTo>
                  <a:cubicBezTo>
                    <a:pt x="2087880" y="624840"/>
                    <a:pt x="2075498" y="581977"/>
                    <a:pt x="2075498" y="527685"/>
                  </a:cubicBezTo>
                  <a:cubicBezTo>
                    <a:pt x="2075498" y="471487"/>
                    <a:pt x="2088832" y="428625"/>
                    <a:pt x="2113598" y="398145"/>
                  </a:cubicBezTo>
                  <a:cubicBezTo>
                    <a:pt x="2139315" y="367665"/>
                    <a:pt x="2174558" y="352425"/>
                    <a:pt x="2219325" y="352425"/>
                  </a:cubicBezTo>
                  <a:cubicBezTo>
                    <a:pt x="2263140" y="352425"/>
                    <a:pt x="2297430" y="366712"/>
                    <a:pt x="2322195" y="396240"/>
                  </a:cubicBezTo>
                  <a:cubicBezTo>
                    <a:pt x="2346960" y="425768"/>
                    <a:pt x="2360295" y="468630"/>
                    <a:pt x="2360295" y="524827"/>
                  </a:cubicBezTo>
                  <a:cubicBezTo>
                    <a:pt x="2358390" y="581977"/>
                    <a:pt x="2347913" y="626745"/>
                    <a:pt x="2324100" y="656273"/>
                  </a:cubicBezTo>
                  <a:moveTo>
                    <a:pt x="2763203" y="481012"/>
                  </a:moveTo>
                  <a:cubicBezTo>
                    <a:pt x="2724150" y="464820"/>
                    <a:pt x="2699385" y="452437"/>
                    <a:pt x="2687955" y="441960"/>
                  </a:cubicBezTo>
                  <a:cubicBezTo>
                    <a:pt x="2678430" y="432435"/>
                    <a:pt x="2673667" y="419100"/>
                    <a:pt x="2673667" y="401955"/>
                  </a:cubicBezTo>
                  <a:cubicBezTo>
                    <a:pt x="2673667" y="387668"/>
                    <a:pt x="2679383" y="373380"/>
                    <a:pt x="2693670" y="363855"/>
                  </a:cubicBezTo>
                  <a:cubicBezTo>
                    <a:pt x="2707958" y="354330"/>
                    <a:pt x="2724150" y="349568"/>
                    <a:pt x="2747963" y="349568"/>
                  </a:cubicBezTo>
                  <a:cubicBezTo>
                    <a:pt x="2768917" y="349568"/>
                    <a:pt x="2790825" y="353378"/>
                    <a:pt x="2811780" y="359093"/>
                  </a:cubicBezTo>
                  <a:cubicBezTo>
                    <a:pt x="2832735" y="364808"/>
                    <a:pt x="2851785" y="373380"/>
                    <a:pt x="2867025" y="384810"/>
                  </a:cubicBezTo>
                  <a:lnTo>
                    <a:pt x="2871788" y="388620"/>
                  </a:lnTo>
                  <a:lnTo>
                    <a:pt x="2871788" y="272415"/>
                  </a:lnTo>
                  <a:lnTo>
                    <a:pt x="2868930" y="271462"/>
                  </a:lnTo>
                  <a:cubicBezTo>
                    <a:pt x="2854642" y="265748"/>
                    <a:pt x="2835592" y="260033"/>
                    <a:pt x="2812733" y="255270"/>
                  </a:cubicBezTo>
                  <a:cubicBezTo>
                    <a:pt x="2789873" y="251460"/>
                    <a:pt x="2768917" y="249555"/>
                    <a:pt x="2751773" y="249555"/>
                  </a:cubicBezTo>
                  <a:cubicBezTo>
                    <a:pt x="2692717" y="249555"/>
                    <a:pt x="2644140" y="263843"/>
                    <a:pt x="2606040" y="295275"/>
                  </a:cubicBezTo>
                  <a:cubicBezTo>
                    <a:pt x="2567940" y="324803"/>
                    <a:pt x="2549842" y="364808"/>
                    <a:pt x="2549842" y="411480"/>
                  </a:cubicBezTo>
                  <a:cubicBezTo>
                    <a:pt x="2549842" y="436245"/>
                    <a:pt x="2553653" y="458152"/>
                    <a:pt x="2562225" y="476250"/>
                  </a:cubicBezTo>
                  <a:cubicBezTo>
                    <a:pt x="2570798" y="494348"/>
                    <a:pt x="2583180" y="511493"/>
                    <a:pt x="2600325" y="525780"/>
                  </a:cubicBezTo>
                  <a:cubicBezTo>
                    <a:pt x="2617470" y="539115"/>
                    <a:pt x="2642235" y="554355"/>
                    <a:pt x="2676525" y="568643"/>
                  </a:cubicBezTo>
                  <a:cubicBezTo>
                    <a:pt x="2705100" y="581025"/>
                    <a:pt x="2727008" y="590550"/>
                    <a:pt x="2740342" y="598170"/>
                  </a:cubicBezTo>
                  <a:cubicBezTo>
                    <a:pt x="2753678" y="605790"/>
                    <a:pt x="2762250" y="614363"/>
                    <a:pt x="2768917" y="621030"/>
                  </a:cubicBezTo>
                  <a:cubicBezTo>
                    <a:pt x="2773680" y="628650"/>
                    <a:pt x="2776538" y="638175"/>
                    <a:pt x="2776538" y="650558"/>
                  </a:cubicBezTo>
                  <a:cubicBezTo>
                    <a:pt x="2776538" y="685800"/>
                    <a:pt x="2749867" y="702945"/>
                    <a:pt x="2695575" y="702945"/>
                  </a:cubicBezTo>
                  <a:cubicBezTo>
                    <a:pt x="2674620" y="702945"/>
                    <a:pt x="2652713" y="699135"/>
                    <a:pt x="2626995" y="690563"/>
                  </a:cubicBezTo>
                  <a:cubicBezTo>
                    <a:pt x="2601278" y="681990"/>
                    <a:pt x="2577465" y="669608"/>
                    <a:pt x="2557463" y="655320"/>
                  </a:cubicBezTo>
                  <a:lnTo>
                    <a:pt x="2552700" y="651510"/>
                  </a:lnTo>
                  <a:lnTo>
                    <a:pt x="2552700" y="772477"/>
                  </a:lnTo>
                  <a:lnTo>
                    <a:pt x="2555558" y="773430"/>
                  </a:lnTo>
                  <a:cubicBezTo>
                    <a:pt x="2573655" y="782002"/>
                    <a:pt x="2595563" y="787718"/>
                    <a:pt x="2622233" y="794385"/>
                  </a:cubicBezTo>
                  <a:cubicBezTo>
                    <a:pt x="2648903" y="799148"/>
                    <a:pt x="2672715" y="802958"/>
                    <a:pt x="2693670" y="802958"/>
                  </a:cubicBezTo>
                  <a:cubicBezTo>
                    <a:pt x="2757488" y="802958"/>
                    <a:pt x="2809875" y="788670"/>
                    <a:pt x="2847023" y="757238"/>
                  </a:cubicBezTo>
                  <a:cubicBezTo>
                    <a:pt x="2885123" y="726758"/>
                    <a:pt x="2905125" y="687705"/>
                    <a:pt x="2905125" y="637223"/>
                  </a:cubicBezTo>
                  <a:cubicBezTo>
                    <a:pt x="2905125" y="601980"/>
                    <a:pt x="2895600" y="570548"/>
                    <a:pt x="2874645" y="546735"/>
                  </a:cubicBezTo>
                  <a:cubicBezTo>
                    <a:pt x="2847023" y="523875"/>
                    <a:pt x="2812733" y="500062"/>
                    <a:pt x="2763203" y="481012"/>
                  </a:cubicBezTo>
                  <a:moveTo>
                    <a:pt x="3231833" y="250508"/>
                  </a:moveTo>
                  <a:cubicBezTo>
                    <a:pt x="3145155" y="250508"/>
                    <a:pt x="3075623" y="276225"/>
                    <a:pt x="3027045" y="326708"/>
                  </a:cubicBezTo>
                  <a:cubicBezTo>
                    <a:pt x="2978467" y="377190"/>
                    <a:pt x="2953703" y="446723"/>
                    <a:pt x="2953703" y="534352"/>
                  </a:cubicBezTo>
                  <a:cubicBezTo>
                    <a:pt x="2953703" y="616268"/>
                    <a:pt x="2978467" y="682943"/>
                    <a:pt x="3026092" y="731520"/>
                  </a:cubicBezTo>
                  <a:cubicBezTo>
                    <a:pt x="3073717" y="779145"/>
                    <a:pt x="3138488" y="803910"/>
                    <a:pt x="3219450" y="803910"/>
                  </a:cubicBezTo>
                  <a:cubicBezTo>
                    <a:pt x="3304223" y="803910"/>
                    <a:pt x="3371850" y="778193"/>
                    <a:pt x="3420428" y="726758"/>
                  </a:cubicBezTo>
                  <a:cubicBezTo>
                    <a:pt x="3469958" y="675323"/>
                    <a:pt x="3493770" y="606743"/>
                    <a:pt x="3493770" y="521970"/>
                  </a:cubicBezTo>
                  <a:cubicBezTo>
                    <a:pt x="3493770" y="438150"/>
                    <a:pt x="3470910" y="371475"/>
                    <a:pt x="3424237" y="322898"/>
                  </a:cubicBezTo>
                  <a:cubicBezTo>
                    <a:pt x="3379470" y="274320"/>
                    <a:pt x="3313748" y="250508"/>
                    <a:pt x="3231833" y="250508"/>
                  </a:cubicBezTo>
                  <a:moveTo>
                    <a:pt x="3329940" y="656273"/>
                  </a:moveTo>
                  <a:cubicBezTo>
                    <a:pt x="3307080" y="685800"/>
                    <a:pt x="3270885" y="700088"/>
                    <a:pt x="3226117" y="700088"/>
                  </a:cubicBezTo>
                  <a:cubicBezTo>
                    <a:pt x="3180398" y="700088"/>
                    <a:pt x="3145155" y="685800"/>
                    <a:pt x="3119438" y="654368"/>
                  </a:cubicBezTo>
                  <a:cubicBezTo>
                    <a:pt x="3093720" y="624840"/>
                    <a:pt x="3081338" y="581977"/>
                    <a:pt x="3081338" y="527685"/>
                  </a:cubicBezTo>
                  <a:cubicBezTo>
                    <a:pt x="3081338" y="471487"/>
                    <a:pt x="3094673" y="428625"/>
                    <a:pt x="3119438" y="398145"/>
                  </a:cubicBezTo>
                  <a:cubicBezTo>
                    <a:pt x="3145155" y="367665"/>
                    <a:pt x="3180398" y="352425"/>
                    <a:pt x="3225165" y="352425"/>
                  </a:cubicBezTo>
                  <a:cubicBezTo>
                    <a:pt x="3268028" y="352425"/>
                    <a:pt x="3303270" y="366712"/>
                    <a:pt x="3328035" y="396240"/>
                  </a:cubicBezTo>
                  <a:cubicBezTo>
                    <a:pt x="3352800" y="425768"/>
                    <a:pt x="3366135" y="468630"/>
                    <a:pt x="3366135" y="524827"/>
                  </a:cubicBezTo>
                  <a:cubicBezTo>
                    <a:pt x="3366135" y="581977"/>
                    <a:pt x="3353753" y="626745"/>
                    <a:pt x="3329940" y="656273"/>
                  </a:cubicBezTo>
                  <a:moveTo>
                    <a:pt x="4155758" y="363855"/>
                  </a:moveTo>
                  <a:lnTo>
                    <a:pt x="4155758" y="261937"/>
                  </a:lnTo>
                  <a:lnTo>
                    <a:pt x="4030980" y="261937"/>
                  </a:lnTo>
                  <a:lnTo>
                    <a:pt x="4030980" y="105728"/>
                  </a:lnTo>
                  <a:lnTo>
                    <a:pt x="4027170" y="106680"/>
                  </a:lnTo>
                  <a:lnTo>
                    <a:pt x="3909060" y="141923"/>
                  </a:lnTo>
                  <a:lnTo>
                    <a:pt x="3906203" y="142875"/>
                  </a:lnTo>
                  <a:lnTo>
                    <a:pt x="3906203" y="261937"/>
                  </a:lnTo>
                  <a:lnTo>
                    <a:pt x="3719512" y="261937"/>
                  </a:lnTo>
                  <a:lnTo>
                    <a:pt x="3719512" y="195262"/>
                  </a:lnTo>
                  <a:cubicBezTo>
                    <a:pt x="3719512" y="164783"/>
                    <a:pt x="3727133" y="140970"/>
                    <a:pt x="3740467" y="125730"/>
                  </a:cubicBezTo>
                  <a:cubicBezTo>
                    <a:pt x="3753803" y="110490"/>
                    <a:pt x="3773805" y="102870"/>
                    <a:pt x="3798570" y="102870"/>
                  </a:cubicBezTo>
                  <a:cubicBezTo>
                    <a:pt x="3815715" y="102870"/>
                    <a:pt x="3833812" y="106680"/>
                    <a:pt x="3853815" y="115253"/>
                  </a:cubicBezTo>
                  <a:lnTo>
                    <a:pt x="3858578" y="118110"/>
                  </a:lnTo>
                  <a:lnTo>
                    <a:pt x="3858578" y="10478"/>
                  </a:lnTo>
                  <a:lnTo>
                    <a:pt x="3855720" y="9525"/>
                  </a:lnTo>
                  <a:cubicBezTo>
                    <a:pt x="3838575" y="3810"/>
                    <a:pt x="3815715" y="0"/>
                    <a:pt x="3786187" y="0"/>
                  </a:cubicBezTo>
                  <a:cubicBezTo>
                    <a:pt x="3749040" y="0"/>
                    <a:pt x="3716655" y="8572"/>
                    <a:pt x="3687128" y="22860"/>
                  </a:cubicBezTo>
                  <a:cubicBezTo>
                    <a:pt x="3657600" y="39053"/>
                    <a:pt x="3635692" y="60960"/>
                    <a:pt x="3619500" y="90488"/>
                  </a:cubicBezTo>
                  <a:cubicBezTo>
                    <a:pt x="3603308" y="119062"/>
                    <a:pt x="3594735" y="151448"/>
                    <a:pt x="3594735" y="188595"/>
                  </a:cubicBezTo>
                  <a:lnTo>
                    <a:pt x="3594735" y="261937"/>
                  </a:lnTo>
                  <a:lnTo>
                    <a:pt x="3508058" y="261937"/>
                  </a:lnTo>
                  <a:lnTo>
                    <a:pt x="3508058" y="362903"/>
                  </a:lnTo>
                  <a:lnTo>
                    <a:pt x="3594735" y="362903"/>
                  </a:lnTo>
                  <a:lnTo>
                    <a:pt x="3594735" y="789623"/>
                  </a:lnTo>
                  <a:lnTo>
                    <a:pt x="3719512" y="789623"/>
                  </a:lnTo>
                  <a:lnTo>
                    <a:pt x="3719512" y="363855"/>
                  </a:lnTo>
                  <a:lnTo>
                    <a:pt x="3906203" y="363855"/>
                  </a:lnTo>
                  <a:lnTo>
                    <a:pt x="3906203" y="635318"/>
                  </a:lnTo>
                  <a:cubicBezTo>
                    <a:pt x="3906203" y="746760"/>
                    <a:pt x="3958590" y="802958"/>
                    <a:pt x="4063365" y="802958"/>
                  </a:cubicBezTo>
                  <a:cubicBezTo>
                    <a:pt x="4080510" y="802958"/>
                    <a:pt x="4098608" y="800100"/>
                    <a:pt x="4115753" y="797243"/>
                  </a:cubicBezTo>
                  <a:cubicBezTo>
                    <a:pt x="4133850" y="793433"/>
                    <a:pt x="4147185" y="788670"/>
                    <a:pt x="4154805" y="784860"/>
                  </a:cubicBezTo>
                  <a:lnTo>
                    <a:pt x="4155758" y="783908"/>
                  </a:lnTo>
                  <a:lnTo>
                    <a:pt x="4155758" y="681990"/>
                  </a:lnTo>
                  <a:lnTo>
                    <a:pt x="4150995" y="685800"/>
                  </a:lnTo>
                  <a:cubicBezTo>
                    <a:pt x="4143375" y="690563"/>
                    <a:pt x="4136708" y="694373"/>
                    <a:pt x="4125278" y="697230"/>
                  </a:cubicBezTo>
                  <a:cubicBezTo>
                    <a:pt x="4115753" y="700088"/>
                    <a:pt x="4107180" y="701040"/>
                    <a:pt x="4100512" y="701040"/>
                  </a:cubicBezTo>
                  <a:cubicBezTo>
                    <a:pt x="4075748" y="701040"/>
                    <a:pt x="4058603" y="695325"/>
                    <a:pt x="4046220" y="681038"/>
                  </a:cubicBezTo>
                  <a:cubicBezTo>
                    <a:pt x="4034790" y="667702"/>
                    <a:pt x="4029075" y="645795"/>
                    <a:pt x="4029075" y="613410"/>
                  </a:cubicBezTo>
                  <a:lnTo>
                    <a:pt x="4029075" y="363855"/>
                  </a:lnTo>
                  <a:lnTo>
                    <a:pt x="4155758" y="363855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9D8DE20-1A41-4F32-A2F7-D6BD777AD318}"/>
                </a:ext>
              </a:extLst>
            </p:cNvPr>
            <p:cNvSpPr/>
            <p:nvPr/>
          </p:nvSpPr>
          <p:spPr>
            <a:xfrm>
              <a:off x="7353301" y="-1897063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F25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FA3E4C6-6EB9-4031-8A5E-9AB5F258FD63}"/>
                </a:ext>
              </a:extLst>
            </p:cNvPr>
            <p:cNvSpPr/>
            <p:nvPr/>
          </p:nvSpPr>
          <p:spPr>
            <a:xfrm>
              <a:off x="7998143" y="-1897063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7FB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C814088-BEA7-4D58-BEA6-545A939CB1F2}"/>
                </a:ext>
              </a:extLst>
            </p:cNvPr>
            <p:cNvSpPr/>
            <p:nvPr/>
          </p:nvSpPr>
          <p:spPr>
            <a:xfrm>
              <a:off x="7353301" y="-1252221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00A4E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FCD5A5B-9703-4A12-A4FA-54B47108EFD1}"/>
                </a:ext>
              </a:extLst>
            </p:cNvPr>
            <p:cNvSpPr/>
            <p:nvPr/>
          </p:nvSpPr>
          <p:spPr>
            <a:xfrm>
              <a:off x="7998143" y="-1252221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FFB9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60411274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pography Title Whi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822" y="1122365"/>
            <a:ext cx="6827265" cy="2576513"/>
          </a:xfrm>
        </p:spPr>
        <p:txBody>
          <a:bodyPr rIns="0" anchor="b"/>
          <a:lstStyle>
            <a:lvl1pPr algn="r">
              <a:defRPr sz="5998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822" y="3698876"/>
            <a:ext cx="6827265" cy="1558924"/>
          </a:xfr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2394">
                <a:solidFill>
                  <a:schemeClr val="accent1"/>
                </a:solidFill>
              </a:defRPr>
            </a:lvl1pPr>
            <a:lvl2pPr marL="455970" indent="0" algn="ctr">
              <a:buNone/>
              <a:defRPr sz="1995"/>
            </a:lvl2pPr>
            <a:lvl3pPr marL="911939" indent="0" algn="ctr">
              <a:buNone/>
              <a:defRPr sz="1795"/>
            </a:lvl3pPr>
            <a:lvl4pPr marL="1367909" indent="0" algn="ctr">
              <a:buNone/>
              <a:defRPr sz="1596"/>
            </a:lvl4pPr>
            <a:lvl5pPr marL="1823878" indent="0" algn="ctr">
              <a:buNone/>
              <a:defRPr sz="1596"/>
            </a:lvl5pPr>
            <a:lvl6pPr marL="2279847" indent="0" algn="ctr">
              <a:buNone/>
              <a:defRPr sz="1596"/>
            </a:lvl6pPr>
            <a:lvl7pPr marL="2735816" indent="0" algn="ctr">
              <a:buNone/>
              <a:defRPr sz="1596"/>
            </a:lvl7pPr>
            <a:lvl8pPr marL="3191786" indent="0" algn="ctr">
              <a:buNone/>
              <a:defRPr sz="1596"/>
            </a:lvl8pPr>
            <a:lvl9pPr marL="3647755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E3574D-8ABD-40DE-BC1F-304019D0DB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86120" y="1122365"/>
            <a:ext cx="4158426" cy="4135437"/>
          </a:xfrm>
        </p:spPr>
        <p:txBody>
          <a:bodyPr rIns="0" anchor="ctr"/>
          <a:lstStyle>
            <a:lvl1pPr marL="0" indent="0" algn="l">
              <a:buNone/>
              <a:defRPr>
                <a:solidFill>
                  <a:schemeClr val="accent3"/>
                </a:solidFill>
                <a:latin typeface="+mj-lt"/>
              </a:defRPr>
            </a:lvl1pPr>
            <a:lvl2pPr marL="455970" indent="0">
              <a:buNone/>
              <a:defRPr/>
            </a:lvl2pPr>
            <a:lvl3pPr marL="911939" indent="0">
              <a:buNone/>
              <a:defRPr/>
            </a:lvl3pPr>
            <a:lvl4pPr marL="1367909" indent="0">
              <a:buNone/>
              <a:defRPr/>
            </a:lvl4pPr>
            <a:lvl5pPr marL="182387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BF2AC0-642B-498C-BF06-9B26C0A37A90}"/>
              </a:ext>
            </a:extLst>
          </p:cNvPr>
          <p:cNvCxnSpPr/>
          <p:nvPr userDrawn="1"/>
        </p:nvCxnSpPr>
        <p:spPr>
          <a:xfrm>
            <a:off x="7486120" y="1379540"/>
            <a:ext cx="0" cy="36210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85FEDB6-AE1B-4A26-A3DA-CCF9A9D4731D}"/>
              </a:ext>
            </a:extLst>
          </p:cNvPr>
          <p:cNvGrpSpPr/>
          <p:nvPr userDrawn="1"/>
        </p:nvGrpSpPr>
        <p:grpSpPr>
          <a:xfrm>
            <a:off x="553822" y="547294"/>
            <a:ext cx="1554197" cy="330567"/>
            <a:chOff x="7353301" y="-1897063"/>
            <a:chExt cx="5749290" cy="1225867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09D12FA-0F93-4FF8-AB34-E1592DCD290E}"/>
                </a:ext>
              </a:extLst>
            </p:cNvPr>
            <p:cNvSpPr/>
            <p:nvPr/>
          </p:nvSpPr>
          <p:spPr>
            <a:xfrm>
              <a:off x="8949691" y="-1705610"/>
              <a:ext cx="4152900" cy="800100"/>
            </a:xfrm>
            <a:custGeom>
              <a:avLst/>
              <a:gdLst>
                <a:gd name="connsiteX0" fmla="*/ 434340 w 4152900"/>
                <a:gd name="connsiteY0" fmla="*/ 516255 h 800100"/>
                <a:gd name="connsiteX1" fmla="*/ 400050 w 4152900"/>
                <a:gd name="connsiteY1" fmla="*/ 613410 h 800100"/>
                <a:gd name="connsiteX2" fmla="*/ 397192 w 4152900"/>
                <a:gd name="connsiteY2" fmla="*/ 613410 h 800100"/>
                <a:gd name="connsiteX3" fmla="*/ 363855 w 4152900"/>
                <a:gd name="connsiteY3" fmla="*/ 518160 h 800100"/>
                <a:gd name="connsiteX4" fmla="*/ 180022 w 4152900"/>
                <a:gd name="connsiteY4" fmla="*/ 56197 h 800100"/>
                <a:gd name="connsiteX5" fmla="*/ 0 w 4152900"/>
                <a:gd name="connsiteY5" fmla="*/ 56197 h 800100"/>
                <a:gd name="connsiteX6" fmla="*/ 0 w 4152900"/>
                <a:gd name="connsiteY6" fmla="*/ 792480 h 800100"/>
                <a:gd name="connsiteX7" fmla="*/ 119063 w 4152900"/>
                <a:gd name="connsiteY7" fmla="*/ 792480 h 800100"/>
                <a:gd name="connsiteX8" fmla="*/ 119063 w 4152900"/>
                <a:gd name="connsiteY8" fmla="*/ 338137 h 800100"/>
                <a:gd name="connsiteX9" fmla="*/ 118110 w 4152900"/>
                <a:gd name="connsiteY9" fmla="*/ 237173 h 800100"/>
                <a:gd name="connsiteX10" fmla="*/ 114300 w 4152900"/>
                <a:gd name="connsiteY10" fmla="*/ 190500 h 800100"/>
                <a:gd name="connsiteX11" fmla="*/ 117157 w 4152900"/>
                <a:gd name="connsiteY11" fmla="*/ 190500 h 800100"/>
                <a:gd name="connsiteX12" fmla="*/ 134302 w 4152900"/>
                <a:gd name="connsiteY12" fmla="*/ 253365 h 800100"/>
                <a:gd name="connsiteX13" fmla="*/ 355282 w 4152900"/>
                <a:gd name="connsiteY13" fmla="*/ 790575 h 800100"/>
                <a:gd name="connsiteX14" fmla="*/ 439102 w 4152900"/>
                <a:gd name="connsiteY14" fmla="*/ 790575 h 800100"/>
                <a:gd name="connsiteX15" fmla="*/ 658177 w 4152900"/>
                <a:gd name="connsiteY15" fmla="*/ 248603 h 800100"/>
                <a:gd name="connsiteX16" fmla="*/ 672465 w 4152900"/>
                <a:gd name="connsiteY16" fmla="*/ 190500 h 800100"/>
                <a:gd name="connsiteX17" fmla="*/ 675322 w 4152900"/>
                <a:gd name="connsiteY17" fmla="*/ 190500 h 800100"/>
                <a:gd name="connsiteX18" fmla="*/ 669607 w 4152900"/>
                <a:gd name="connsiteY18" fmla="*/ 322898 h 800100"/>
                <a:gd name="connsiteX19" fmla="*/ 669607 w 4152900"/>
                <a:gd name="connsiteY19" fmla="*/ 789623 h 800100"/>
                <a:gd name="connsiteX20" fmla="*/ 796290 w 4152900"/>
                <a:gd name="connsiteY20" fmla="*/ 789623 h 800100"/>
                <a:gd name="connsiteX21" fmla="*/ 796290 w 4152900"/>
                <a:gd name="connsiteY21" fmla="*/ 54292 h 800100"/>
                <a:gd name="connsiteX22" fmla="*/ 622935 w 4152900"/>
                <a:gd name="connsiteY22" fmla="*/ 54292 h 800100"/>
                <a:gd name="connsiteX23" fmla="*/ 434340 w 4152900"/>
                <a:gd name="connsiteY23" fmla="*/ 516255 h 800100"/>
                <a:gd name="connsiteX24" fmla="*/ 916305 w 4152900"/>
                <a:gd name="connsiteY24" fmla="*/ 261937 h 800100"/>
                <a:gd name="connsiteX25" fmla="*/ 1040130 w 4152900"/>
                <a:gd name="connsiteY25" fmla="*/ 261937 h 800100"/>
                <a:gd name="connsiteX26" fmla="*/ 1040130 w 4152900"/>
                <a:gd name="connsiteY26" fmla="*/ 789623 h 800100"/>
                <a:gd name="connsiteX27" fmla="*/ 916305 w 4152900"/>
                <a:gd name="connsiteY27" fmla="*/ 789623 h 800100"/>
                <a:gd name="connsiteX28" fmla="*/ 979170 w 4152900"/>
                <a:gd name="connsiteY28" fmla="*/ 39053 h 800100"/>
                <a:gd name="connsiteX29" fmla="*/ 926782 w 4152900"/>
                <a:gd name="connsiteY29" fmla="*/ 60007 h 800100"/>
                <a:gd name="connsiteX30" fmla="*/ 904875 w 4152900"/>
                <a:gd name="connsiteY30" fmla="*/ 111442 h 800100"/>
                <a:gd name="connsiteX31" fmla="*/ 926782 w 4152900"/>
                <a:gd name="connsiteY31" fmla="*/ 161925 h 800100"/>
                <a:gd name="connsiteX32" fmla="*/ 979170 w 4152900"/>
                <a:gd name="connsiteY32" fmla="*/ 181928 h 800100"/>
                <a:gd name="connsiteX33" fmla="*/ 1031557 w 4152900"/>
                <a:gd name="connsiteY33" fmla="*/ 161925 h 800100"/>
                <a:gd name="connsiteX34" fmla="*/ 1053465 w 4152900"/>
                <a:gd name="connsiteY34" fmla="*/ 111442 h 800100"/>
                <a:gd name="connsiteX35" fmla="*/ 1031557 w 4152900"/>
                <a:gd name="connsiteY35" fmla="*/ 60007 h 800100"/>
                <a:gd name="connsiteX36" fmla="*/ 979170 w 4152900"/>
                <a:gd name="connsiteY36" fmla="*/ 39053 h 800100"/>
                <a:gd name="connsiteX37" fmla="*/ 1479232 w 4152900"/>
                <a:gd name="connsiteY37" fmla="*/ 257175 h 800100"/>
                <a:gd name="connsiteX38" fmla="*/ 1409700 w 4152900"/>
                <a:gd name="connsiteY38" fmla="*/ 249555 h 800100"/>
                <a:gd name="connsiteX39" fmla="*/ 1259205 w 4152900"/>
                <a:gd name="connsiteY39" fmla="*/ 286703 h 800100"/>
                <a:gd name="connsiteX40" fmla="*/ 1160145 w 4152900"/>
                <a:gd name="connsiteY40" fmla="*/ 388620 h 800100"/>
                <a:gd name="connsiteX41" fmla="*/ 1125855 w 4152900"/>
                <a:gd name="connsiteY41" fmla="*/ 541020 h 800100"/>
                <a:gd name="connsiteX42" fmla="*/ 1159192 w 4152900"/>
                <a:gd name="connsiteY42" fmla="*/ 677227 h 800100"/>
                <a:gd name="connsiteX43" fmla="*/ 1252538 w 4152900"/>
                <a:gd name="connsiteY43" fmla="*/ 771525 h 800100"/>
                <a:gd name="connsiteX44" fmla="*/ 1388745 w 4152900"/>
                <a:gd name="connsiteY44" fmla="*/ 804863 h 800100"/>
                <a:gd name="connsiteX45" fmla="*/ 1538288 w 4152900"/>
                <a:gd name="connsiteY45" fmla="*/ 769620 h 800100"/>
                <a:gd name="connsiteX46" fmla="*/ 1539240 w 4152900"/>
                <a:gd name="connsiteY46" fmla="*/ 768668 h 800100"/>
                <a:gd name="connsiteX47" fmla="*/ 1539240 w 4152900"/>
                <a:gd name="connsiteY47" fmla="*/ 654368 h 800100"/>
                <a:gd name="connsiteX48" fmla="*/ 1534478 w 4152900"/>
                <a:gd name="connsiteY48" fmla="*/ 658177 h 800100"/>
                <a:gd name="connsiteX49" fmla="*/ 1474470 w 4152900"/>
                <a:gd name="connsiteY49" fmla="*/ 689610 h 800100"/>
                <a:gd name="connsiteX50" fmla="*/ 1415415 w 4152900"/>
                <a:gd name="connsiteY50" fmla="*/ 701040 h 800100"/>
                <a:gd name="connsiteX51" fmla="*/ 1299210 w 4152900"/>
                <a:gd name="connsiteY51" fmla="*/ 655320 h 800100"/>
                <a:gd name="connsiteX52" fmla="*/ 1256348 w 4152900"/>
                <a:gd name="connsiteY52" fmla="*/ 530543 h 800100"/>
                <a:gd name="connsiteX53" fmla="*/ 1300163 w 4152900"/>
                <a:gd name="connsiteY53" fmla="*/ 401955 h 800100"/>
                <a:gd name="connsiteX54" fmla="*/ 1416367 w 4152900"/>
                <a:gd name="connsiteY54" fmla="*/ 354330 h 800100"/>
                <a:gd name="connsiteX55" fmla="*/ 1534478 w 4152900"/>
                <a:gd name="connsiteY55" fmla="*/ 394335 h 800100"/>
                <a:gd name="connsiteX56" fmla="*/ 1539240 w 4152900"/>
                <a:gd name="connsiteY56" fmla="*/ 398145 h 800100"/>
                <a:gd name="connsiteX57" fmla="*/ 1539240 w 4152900"/>
                <a:gd name="connsiteY57" fmla="*/ 277178 h 800100"/>
                <a:gd name="connsiteX58" fmla="*/ 1538288 w 4152900"/>
                <a:gd name="connsiteY58" fmla="*/ 276225 h 800100"/>
                <a:gd name="connsiteX59" fmla="*/ 1479232 w 4152900"/>
                <a:gd name="connsiteY59" fmla="*/ 257175 h 800100"/>
                <a:gd name="connsiteX60" fmla="*/ 1887855 w 4152900"/>
                <a:gd name="connsiteY60" fmla="*/ 253365 h 800100"/>
                <a:gd name="connsiteX61" fmla="*/ 1804035 w 4152900"/>
                <a:gd name="connsiteY61" fmla="*/ 282893 h 800100"/>
                <a:gd name="connsiteX62" fmla="*/ 1756410 w 4152900"/>
                <a:gd name="connsiteY62" fmla="*/ 354330 h 800100"/>
                <a:gd name="connsiteX63" fmla="*/ 1755457 w 4152900"/>
                <a:gd name="connsiteY63" fmla="*/ 354330 h 800100"/>
                <a:gd name="connsiteX64" fmla="*/ 1755457 w 4152900"/>
                <a:gd name="connsiteY64" fmla="*/ 261937 h 800100"/>
                <a:gd name="connsiteX65" fmla="*/ 1631632 w 4152900"/>
                <a:gd name="connsiteY65" fmla="*/ 261937 h 800100"/>
                <a:gd name="connsiteX66" fmla="*/ 1631632 w 4152900"/>
                <a:gd name="connsiteY66" fmla="*/ 789623 h 800100"/>
                <a:gd name="connsiteX67" fmla="*/ 1755457 w 4152900"/>
                <a:gd name="connsiteY67" fmla="*/ 789623 h 800100"/>
                <a:gd name="connsiteX68" fmla="*/ 1755457 w 4152900"/>
                <a:gd name="connsiteY68" fmla="*/ 520065 h 800100"/>
                <a:gd name="connsiteX69" fmla="*/ 1785938 w 4152900"/>
                <a:gd name="connsiteY69" fmla="*/ 408623 h 800100"/>
                <a:gd name="connsiteX70" fmla="*/ 1865948 w 4152900"/>
                <a:gd name="connsiteY70" fmla="*/ 365760 h 800100"/>
                <a:gd name="connsiteX71" fmla="*/ 1903095 w 4152900"/>
                <a:gd name="connsiteY71" fmla="*/ 370523 h 800100"/>
                <a:gd name="connsiteX72" fmla="*/ 1932623 w 4152900"/>
                <a:gd name="connsiteY72" fmla="*/ 382905 h 800100"/>
                <a:gd name="connsiteX73" fmla="*/ 1937385 w 4152900"/>
                <a:gd name="connsiteY73" fmla="*/ 386715 h 800100"/>
                <a:gd name="connsiteX74" fmla="*/ 1937385 w 4152900"/>
                <a:gd name="connsiteY74" fmla="*/ 262890 h 800100"/>
                <a:gd name="connsiteX75" fmla="*/ 1934528 w 4152900"/>
                <a:gd name="connsiteY75" fmla="*/ 261937 h 800100"/>
                <a:gd name="connsiteX76" fmla="*/ 1887855 w 4152900"/>
                <a:gd name="connsiteY76" fmla="*/ 253365 h 800100"/>
                <a:gd name="connsiteX77" fmla="*/ 2225040 w 4152900"/>
                <a:gd name="connsiteY77" fmla="*/ 250508 h 800100"/>
                <a:gd name="connsiteX78" fmla="*/ 2020253 w 4152900"/>
                <a:gd name="connsiteY78" fmla="*/ 326708 h 800100"/>
                <a:gd name="connsiteX79" fmla="*/ 1946910 w 4152900"/>
                <a:gd name="connsiteY79" fmla="*/ 534352 h 800100"/>
                <a:gd name="connsiteX80" fmla="*/ 2019300 w 4152900"/>
                <a:gd name="connsiteY80" fmla="*/ 731520 h 800100"/>
                <a:gd name="connsiteX81" fmla="*/ 2212658 w 4152900"/>
                <a:gd name="connsiteY81" fmla="*/ 803910 h 800100"/>
                <a:gd name="connsiteX82" fmla="*/ 2413635 w 4152900"/>
                <a:gd name="connsiteY82" fmla="*/ 726758 h 800100"/>
                <a:gd name="connsiteX83" fmla="*/ 2486978 w 4152900"/>
                <a:gd name="connsiteY83" fmla="*/ 521970 h 800100"/>
                <a:gd name="connsiteX84" fmla="*/ 2417445 w 4152900"/>
                <a:gd name="connsiteY84" fmla="*/ 322898 h 800100"/>
                <a:gd name="connsiteX85" fmla="*/ 2225040 w 4152900"/>
                <a:gd name="connsiteY85" fmla="*/ 250508 h 800100"/>
                <a:gd name="connsiteX86" fmla="*/ 2324100 w 4152900"/>
                <a:gd name="connsiteY86" fmla="*/ 656273 h 800100"/>
                <a:gd name="connsiteX87" fmla="*/ 2220278 w 4152900"/>
                <a:gd name="connsiteY87" fmla="*/ 700088 h 800100"/>
                <a:gd name="connsiteX88" fmla="*/ 2113598 w 4152900"/>
                <a:gd name="connsiteY88" fmla="*/ 654368 h 800100"/>
                <a:gd name="connsiteX89" fmla="*/ 2075498 w 4152900"/>
                <a:gd name="connsiteY89" fmla="*/ 527685 h 800100"/>
                <a:gd name="connsiteX90" fmla="*/ 2113598 w 4152900"/>
                <a:gd name="connsiteY90" fmla="*/ 398145 h 800100"/>
                <a:gd name="connsiteX91" fmla="*/ 2219325 w 4152900"/>
                <a:gd name="connsiteY91" fmla="*/ 352425 h 800100"/>
                <a:gd name="connsiteX92" fmla="*/ 2322195 w 4152900"/>
                <a:gd name="connsiteY92" fmla="*/ 396240 h 800100"/>
                <a:gd name="connsiteX93" fmla="*/ 2360295 w 4152900"/>
                <a:gd name="connsiteY93" fmla="*/ 524827 h 800100"/>
                <a:gd name="connsiteX94" fmla="*/ 2324100 w 4152900"/>
                <a:gd name="connsiteY94" fmla="*/ 656273 h 800100"/>
                <a:gd name="connsiteX95" fmla="*/ 2763203 w 4152900"/>
                <a:gd name="connsiteY95" fmla="*/ 481012 h 800100"/>
                <a:gd name="connsiteX96" fmla="*/ 2687955 w 4152900"/>
                <a:gd name="connsiteY96" fmla="*/ 441960 h 800100"/>
                <a:gd name="connsiteX97" fmla="*/ 2673667 w 4152900"/>
                <a:gd name="connsiteY97" fmla="*/ 401955 h 800100"/>
                <a:gd name="connsiteX98" fmla="*/ 2693670 w 4152900"/>
                <a:gd name="connsiteY98" fmla="*/ 363855 h 800100"/>
                <a:gd name="connsiteX99" fmla="*/ 2747963 w 4152900"/>
                <a:gd name="connsiteY99" fmla="*/ 349568 h 800100"/>
                <a:gd name="connsiteX100" fmla="*/ 2811780 w 4152900"/>
                <a:gd name="connsiteY100" fmla="*/ 359093 h 800100"/>
                <a:gd name="connsiteX101" fmla="*/ 2867025 w 4152900"/>
                <a:gd name="connsiteY101" fmla="*/ 384810 h 800100"/>
                <a:gd name="connsiteX102" fmla="*/ 2871788 w 4152900"/>
                <a:gd name="connsiteY102" fmla="*/ 388620 h 800100"/>
                <a:gd name="connsiteX103" fmla="*/ 2871788 w 4152900"/>
                <a:gd name="connsiteY103" fmla="*/ 272415 h 800100"/>
                <a:gd name="connsiteX104" fmla="*/ 2868930 w 4152900"/>
                <a:gd name="connsiteY104" fmla="*/ 271462 h 800100"/>
                <a:gd name="connsiteX105" fmla="*/ 2812733 w 4152900"/>
                <a:gd name="connsiteY105" fmla="*/ 255270 h 800100"/>
                <a:gd name="connsiteX106" fmla="*/ 2751773 w 4152900"/>
                <a:gd name="connsiteY106" fmla="*/ 249555 h 800100"/>
                <a:gd name="connsiteX107" fmla="*/ 2606040 w 4152900"/>
                <a:gd name="connsiteY107" fmla="*/ 295275 h 800100"/>
                <a:gd name="connsiteX108" fmla="*/ 2549842 w 4152900"/>
                <a:gd name="connsiteY108" fmla="*/ 411480 h 800100"/>
                <a:gd name="connsiteX109" fmla="*/ 2562225 w 4152900"/>
                <a:gd name="connsiteY109" fmla="*/ 476250 h 800100"/>
                <a:gd name="connsiteX110" fmla="*/ 2600325 w 4152900"/>
                <a:gd name="connsiteY110" fmla="*/ 525780 h 800100"/>
                <a:gd name="connsiteX111" fmla="*/ 2676525 w 4152900"/>
                <a:gd name="connsiteY111" fmla="*/ 568643 h 800100"/>
                <a:gd name="connsiteX112" fmla="*/ 2740342 w 4152900"/>
                <a:gd name="connsiteY112" fmla="*/ 598170 h 800100"/>
                <a:gd name="connsiteX113" fmla="*/ 2768917 w 4152900"/>
                <a:gd name="connsiteY113" fmla="*/ 621030 h 800100"/>
                <a:gd name="connsiteX114" fmla="*/ 2776538 w 4152900"/>
                <a:gd name="connsiteY114" fmla="*/ 650558 h 800100"/>
                <a:gd name="connsiteX115" fmla="*/ 2695575 w 4152900"/>
                <a:gd name="connsiteY115" fmla="*/ 702945 h 800100"/>
                <a:gd name="connsiteX116" fmla="*/ 2626995 w 4152900"/>
                <a:gd name="connsiteY116" fmla="*/ 690563 h 800100"/>
                <a:gd name="connsiteX117" fmla="*/ 2557463 w 4152900"/>
                <a:gd name="connsiteY117" fmla="*/ 655320 h 800100"/>
                <a:gd name="connsiteX118" fmla="*/ 2552700 w 4152900"/>
                <a:gd name="connsiteY118" fmla="*/ 651510 h 800100"/>
                <a:gd name="connsiteX119" fmla="*/ 2552700 w 4152900"/>
                <a:gd name="connsiteY119" fmla="*/ 772477 h 800100"/>
                <a:gd name="connsiteX120" fmla="*/ 2555558 w 4152900"/>
                <a:gd name="connsiteY120" fmla="*/ 773430 h 800100"/>
                <a:gd name="connsiteX121" fmla="*/ 2622233 w 4152900"/>
                <a:gd name="connsiteY121" fmla="*/ 794385 h 800100"/>
                <a:gd name="connsiteX122" fmla="*/ 2693670 w 4152900"/>
                <a:gd name="connsiteY122" fmla="*/ 802958 h 800100"/>
                <a:gd name="connsiteX123" fmla="*/ 2847023 w 4152900"/>
                <a:gd name="connsiteY123" fmla="*/ 757238 h 800100"/>
                <a:gd name="connsiteX124" fmla="*/ 2905125 w 4152900"/>
                <a:gd name="connsiteY124" fmla="*/ 637223 h 800100"/>
                <a:gd name="connsiteX125" fmla="*/ 2874645 w 4152900"/>
                <a:gd name="connsiteY125" fmla="*/ 546735 h 800100"/>
                <a:gd name="connsiteX126" fmla="*/ 2763203 w 4152900"/>
                <a:gd name="connsiteY126" fmla="*/ 481012 h 800100"/>
                <a:gd name="connsiteX127" fmla="*/ 3231833 w 4152900"/>
                <a:gd name="connsiteY127" fmla="*/ 250508 h 800100"/>
                <a:gd name="connsiteX128" fmla="*/ 3027045 w 4152900"/>
                <a:gd name="connsiteY128" fmla="*/ 326708 h 800100"/>
                <a:gd name="connsiteX129" fmla="*/ 2953703 w 4152900"/>
                <a:gd name="connsiteY129" fmla="*/ 534352 h 800100"/>
                <a:gd name="connsiteX130" fmla="*/ 3026092 w 4152900"/>
                <a:gd name="connsiteY130" fmla="*/ 731520 h 800100"/>
                <a:gd name="connsiteX131" fmla="*/ 3219450 w 4152900"/>
                <a:gd name="connsiteY131" fmla="*/ 803910 h 800100"/>
                <a:gd name="connsiteX132" fmla="*/ 3420428 w 4152900"/>
                <a:gd name="connsiteY132" fmla="*/ 726758 h 800100"/>
                <a:gd name="connsiteX133" fmla="*/ 3493770 w 4152900"/>
                <a:gd name="connsiteY133" fmla="*/ 521970 h 800100"/>
                <a:gd name="connsiteX134" fmla="*/ 3424237 w 4152900"/>
                <a:gd name="connsiteY134" fmla="*/ 322898 h 800100"/>
                <a:gd name="connsiteX135" fmla="*/ 3231833 w 4152900"/>
                <a:gd name="connsiteY135" fmla="*/ 250508 h 800100"/>
                <a:gd name="connsiteX136" fmla="*/ 3329940 w 4152900"/>
                <a:gd name="connsiteY136" fmla="*/ 656273 h 800100"/>
                <a:gd name="connsiteX137" fmla="*/ 3226117 w 4152900"/>
                <a:gd name="connsiteY137" fmla="*/ 700088 h 800100"/>
                <a:gd name="connsiteX138" fmla="*/ 3119438 w 4152900"/>
                <a:gd name="connsiteY138" fmla="*/ 654368 h 800100"/>
                <a:gd name="connsiteX139" fmla="*/ 3081338 w 4152900"/>
                <a:gd name="connsiteY139" fmla="*/ 527685 h 800100"/>
                <a:gd name="connsiteX140" fmla="*/ 3119438 w 4152900"/>
                <a:gd name="connsiteY140" fmla="*/ 398145 h 800100"/>
                <a:gd name="connsiteX141" fmla="*/ 3225165 w 4152900"/>
                <a:gd name="connsiteY141" fmla="*/ 352425 h 800100"/>
                <a:gd name="connsiteX142" fmla="*/ 3328035 w 4152900"/>
                <a:gd name="connsiteY142" fmla="*/ 396240 h 800100"/>
                <a:gd name="connsiteX143" fmla="*/ 3366135 w 4152900"/>
                <a:gd name="connsiteY143" fmla="*/ 524827 h 800100"/>
                <a:gd name="connsiteX144" fmla="*/ 3329940 w 4152900"/>
                <a:gd name="connsiteY144" fmla="*/ 656273 h 800100"/>
                <a:gd name="connsiteX145" fmla="*/ 4155758 w 4152900"/>
                <a:gd name="connsiteY145" fmla="*/ 363855 h 800100"/>
                <a:gd name="connsiteX146" fmla="*/ 4155758 w 4152900"/>
                <a:gd name="connsiteY146" fmla="*/ 261937 h 800100"/>
                <a:gd name="connsiteX147" fmla="*/ 4030980 w 4152900"/>
                <a:gd name="connsiteY147" fmla="*/ 261937 h 800100"/>
                <a:gd name="connsiteX148" fmla="*/ 4030980 w 4152900"/>
                <a:gd name="connsiteY148" fmla="*/ 105728 h 800100"/>
                <a:gd name="connsiteX149" fmla="*/ 4027170 w 4152900"/>
                <a:gd name="connsiteY149" fmla="*/ 106680 h 800100"/>
                <a:gd name="connsiteX150" fmla="*/ 3909060 w 4152900"/>
                <a:gd name="connsiteY150" fmla="*/ 141923 h 800100"/>
                <a:gd name="connsiteX151" fmla="*/ 3906203 w 4152900"/>
                <a:gd name="connsiteY151" fmla="*/ 142875 h 800100"/>
                <a:gd name="connsiteX152" fmla="*/ 3906203 w 4152900"/>
                <a:gd name="connsiteY152" fmla="*/ 261937 h 800100"/>
                <a:gd name="connsiteX153" fmla="*/ 3719512 w 4152900"/>
                <a:gd name="connsiteY153" fmla="*/ 261937 h 800100"/>
                <a:gd name="connsiteX154" fmla="*/ 3719512 w 4152900"/>
                <a:gd name="connsiteY154" fmla="*/ 195262 h 800100"/>
                <a:gd name="connsiteX155" fmla="*/ 3740467 w 4152900"/>
                <a:gd name="connsiteY155" fmla="*/ 125730 h 800100"/>
                <a:gd name="connsiteX156" fmla="*/ 3798570 w 4152900"/>
                <a:gd name="connsiteY156" fmla="*/ 102870 h 800100"/>
                <a:gd name="connsiteX157" fmla="*/ 3853815 w 4152900"/>
                <a:gd name="connsiteY157" fmla="*/ 115253 h 800100"/>
                <a:gd name="connsiteX158" fmla="*/ 3858578 w 4152900"/>
                <a:gd name="connsiteY158" fmla="*/ 118110 h 800100"/>
                <a:gd name="connsiteX159" fmla="*/ 3858578 w 4152900"/>
                <a:gd name="connsiteY159" fmla="*/ 10478 h 800100"/>
                <a:gd name="connsiteX160" fmla="*/ 3855720 w 4152900"/>
                <a:gd name="connsiteY160" fmla="*/ 9525 h 800100"/>
                <a:gd name="connsiteX161" fmla="*/ 3786187 w 4152900"/>
                <a:gd name="connsiteY161" fmla="*/ 0 h 800100"/>
                <a:gd name="connsiteX162" fmla="*/ 3687128 w 4152900"/>
                <a:gd name="connsiteY162" fmla="*/ 22860 h 800100"/>
                <a:gd name="connsiteX163" fmla="*/ 3619500 w 4152900"/>
                <a:gd name="connsiteY163" fmla="*/ 90488 h 800100"/>
                <a:gd name="connsiteX164" fmla="*/ 3594735 w 4152900"/>
                <a:gd name="connsiteY164" fmla="*/ 188595 h 800100"/>
                <a:gd name="connsiteX165" fmla="*/ 3594735 w 4152900"/>
                <a:gd name="connsiteY165" fmla="*/ 261937 h 800100"/>
                <a:gd name="connsiteX166" fmla="*/ 3508058 w 4152900"/>
                <a:gd name="connsiteY166" fmla="*/ 261937 h 800100"/>
                <a:gd name="connsiteX167" fmla="*/ 3508058 w 4152900"/>
                <a:gd name="connsiteY167" fmla="*/ 362903 h 800100"/>
                <a:gd name="connsiteX168" fmla="*/ 3594735 w 4152900"/>
                <a:gd name="connsiteY168" fmla="*/ 362903 h 800100"/>
                <a:gd name="connsiteX169" fmla="*/ 3594735 w 4152900"/>
                <a:gd name="connsiteY169" fmla="*/ 789623 h 800100"/>
                <a:gd name="connsiteX170" fmla="*/ 3719512 w 4152900"/>
                <a:gd name="connsiteY170" fmla="*/ 789623 h 800100"/>
                <a:gd name="connsiteX171" fmla="*/ 3719512 w 4152900"/>
                <a:gd name="connsiteY171" fmla="*/ 363855 h 800100"/>
                <a:gd name="connsiteX172" fmla="*/ 3906203 w 4152900"/>
                <a:gd name="connsiteY172" fmla="*/ 363855 h 800100"/>
                <a:gd name="connsiteX173" fmla="*/ 3906203 w 4152900"/>
                <a:gd name="connsiteY173" fmla="*/ 635318 h 800100"/>
                <a:gd name="connsiteX174" fmla="*/ 4063365 w 4152900"/>
                <a:gd name="connsiteY174" fmla="*/ 802958 h 800100"/>
                <a:gd name="connsiteX175" fmla="*/ 4115753 w 4152900"/>
                <a:gd name="connsiteY175" fmla="*/ 797243 h 800100"/>
                <a:gd name="connsiteX176" fmla="*/ 4154805 w 4152900"/>
                <a:gd name="connsiteY176" fmla="*/ 784860 h 800100"/>
                <a:gd name="connsiteX177" fmla="*/ 4155758 w 4152900"/>
                <a:gd name="connsiteY177" fmla="*/ 783908 h 800100"/>
                <a:gd name="connsiteX178" fmla="*/ 4155758 w 4152900"/>
                <a:gd name="connsiteY178" fmla="*/ 681990 h 800100"/>
                <a:gd name="connsiteX179" fmla="*/ 4150995 w 4152900"/>
                <a:gd name="connsiteY179" fmla="*/ 685800 h 800100"/>
                <a:gd name="connsiteX180" fmla="*/ 4125278 w 4152900"/>
                <a:gd name="connsiteY180" fmla="*/ 697230 h 800100"/>
                <a:gd name="connsiteX181" fmla="*/ 4100512 w 4152900"/>
                <a:gd name="connsiteY181" fmla="*/ 701040 h 800100"/>
                <a:gd name="connsiteX182" fmla="*/ 4046220 w 4152900"/>
                <a:gd name="connsiteY182" fmla="*/ 681038 h 800100"/>
                <a:gd name="connsiteX183" fmla="*/ 4029075 w 4152900"/>
                <a:gd name="connsiteY183" fmla="*/ 613410 h 800100"/>
                <a:gd name="connsiteX184" fmla="*/ 4029075 w 4152900"/>
                <a:gd name="connsiteY184" fmla="*/ 363855 h 800100"/>
                <a:gd name="connsiteX185" fmla="*/ 4155758 w 4152900"/>
                <a:gd name="connsiteY185" fmla="*/ 363855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4152900" h="800100">
                  <a:moveTo>
                    <a:pt x="434340" y="516255"/>
                  </a:moveTo>
                  <a:lnTo>
                    <a:pt x="400050" y="613410"/>
                  </a:lnTo>
                  <a:lnTo>
                    <a:pt x="397192" y="613410"/>
                  </a:lnTo>
                  <a:cubicBezTo>
                    <a:pt x="391477" y="591502"/>
                    <a:pt x="381000" y="558165"/>
                    <a:pt x="363855" y="518160"/>
                  </a:cubicBezTo>
                  <a:lnTo>
                    <a:pt x="180022" y="56197"/>
                  </a:lnTo>
                  <a:lnTo>
                    <a:pt x="0" y="56197"/>
                  </a:lnTo>
                  <a:lnTo>
                    <a:pt x="0" y="792480"/>
                  </a:lnTo>
                  <a:lnTo>
                    <a:pt x="119063" y="792480"/>
                  </a:lnTo>
                  <a:lnTo>
                    <a:pt x="119063" y="338137"/>
                  </a:lnTo>
                  <a:cubicBezTo>
                    <a:pt x="119063" y="309562"/>
                    <a:pt x="119063" y="277178"/>
                    <a:pt x="118110" y="237173"/>
                  </a:cubicBezTo>
                  <a:cubicBezTo>
                    <a:pt x="117157" y="217170"/>
                    <a:pt x="115252" y="201930"/>
                    <a:pt x="114300" y="190500"/>
                  </a:cubicBezTo>
                  <a:lnTo>
                    <a:pt x="117157" y="190500"/>
                  </a:lnTo>
                  <a:cubicBezTo>
                    <a:pt x="122872" y="219075"/>
                    <a:pt x="129540" y="240030"/>
                    <a:pt x="134302" y="253365"/>
                  </a:cubicBezTo>
                  <a:lnTo>
                    <a:pt x="355282" y="790575"/>
                  </a:lnTo>
                  <a:lnTo>
                    <a:pt x="439102" y="790575"/>
                  </a:lnTo>
                  <a:lnTo>
                    <a:pt x="658177" y="248603"/>
                  </a:lnTo>
                  <a:cubicBezTo>
                    <a:pt x="662940" y="236220"/>
                    <a:pt x="667702" y="211455"/>
                    <a:pt x="672465" y="190500"/>
                  </a:cubicBezTo>
                  <a:lnTo>
                    <a:pt x="675322" y="190500"/>
                  </a:lnTo>
                  <a:cubicBezTo>
                    <a:pt x="672465" y="244792"/>
                    <a:pt x="670560" y="293370"/>
                    <a:pt x="669607" y="322898"/>
                  </a:cubicBezTo>
                  <a:lnTo>
                    <a:pt x="669607" y="789623"/>
                  </a:lnTo>
                  <a:lnTo>
                    <a:pt x="796290" y="789623"/>
                  </a:lnTo>
                  <a:lnTo>
                    <a:pt x="796290" y="54292"/>
                  </a:lnTo>
                  <a:lnTo>
                    <a:pt x="622935" y="54292"/>
                  </a:lnTo>
                  <a:lnTo>
                    <a:pt x="434340" y="516255"/>
                  </a:lnTo>
                  <a:close/>
                  <a:moveTo>
                    <a:pt x="916305" y="261937"/>
                  </a:moveTo>
                  <a:lnTo>
                    <a:pt x="1040130" y="261937"/>
                  </a:lnTo>
                  <a:lnTo>
                    <a:pt x="1040130" y="789623"/>
                  </a:lnTo>
                  <a:lnTo>
                    <a:pt x="916305" y="789623"/>
                  </a:lnTo>
                  <a:close/>
                  <a:moveTo>
                    <a:pt x="979170" y="39053"/>
                  </a:moveTo>
                  <a:cubicBezTo>
                    <a:pt x="958215" y="39053"/>
                    <a:pt x="941070" y="46672"/>
                    <a:pt x="926782" y="60007"/>
                  </a:cubicBezTo>
                  <a:cubicBezTo>
                    <a:pt x="912495" y="73342"/>
                    <a:pt x="904875" y="90488"/>
                    <a:pt x="904875" y="111442"/>
                  </a:cubicBezTo>
                  <a:cubicBezTo>
                    <a:pt x="904875" y="131445"/>
                    <a:pt x="912495" y="148590"/>
                    <a:pt x="926782" y="161925"/>
                  </a:cubicBezTo>
                  <a:cubicBezTo>
                    <a:pt x="941070" y="175260"/>
                    <a:pt x="958215" y="181928"/>
                    <a:pt x="979170" y="181928"/>
                  </a:cubicBezTo>
                  <a:cubicBezTo>
                    <a:pt x="1000125" y="181928"/>
                    <a:pt x="1018222" y="174308"/>
                    <a:pt x="1031557" y="161925"/>
                  </a:cubicBezTo>
                  <a:cubicBezTo>
                    <a:pt x="1045845" y="148590"/>
                    <a:pt x="1053465" y="131445"/>
                    <a:pt x="1053465" y="111442"/>
                  </a:cubicBezTo>
                  <a:cubicBezTo>
                    <a:pt x="1053465" y="91440"/>
                    <a:pt x="1045845" y="74295"/>
                    <a:pt x="1031557" y="60007"/>
                  </a:cubicBezTo>
                  <a:cubicBezTo>
                    <a:pt x="1019175" y="46672"/>
                    <a:pt x="1001078" y="39053"/>
                    <a:pt x="979170" y="39053"/>
                  </a:cubicBezTo>
                  <a:moveTo>
                    <a:pt x="1479232" y="257175"/>
                  </a:moveTo>
                  <a:cubicBezTo>
                    <a:pt x="1456373" y="252412"/>
                    <a:pt x="1432560" y="249555"/>
                    <a:pt x="1409700" y="249555"/>
                  </a:cubicBezTo>
                  <a:cubicBezTo>
                    <a:pt x="1353503" y="249555"/>
                    <a:pt x="1302067" y="261937"/>
                    <a:pt x="1259205" y="286703"/>
                  </a:cubicBezTo>
                  <a:cubicBezTo>
                    <a:pt x="1216342" y="311468"/>
                    <a:pt x="1182053" y="345758"/>
                    <a:pt x="1160145" y="388620"/>
                  </a:cubicBezTo>
                  <a:cubicBezTo>
                    <a:pt x="1137285" y="432435"/>
                    <a:pt x="1125855" y="482918"/>
                    <a:pt x="1125855" y="541020"/>
                  </a:cubicBezTo>
                  <a:cubicBezTo>
                    <a:pt x="1125855" y="591502"/>
                    <a:pt x="1137285" y="636270"/>
                    <a:pt x="1159192" y="677227"/>
                  </a:cubicBezTo>
                  <a:cubicBezTo>
                    <a:pt x="1181100" y="717233"/>
                    <a:pt x="1211580" y="749618"/>
                    <a:pt x="1252538" y="771525"/>
                  </a:cubicBezTo>
                  <a:cubicBezTo>
                    <a:pt x="1291590" y="793433"/>
                    <a:pt x="1337310" y="804863"/>
                    <a:pt x="1388745" y="804863"/>
                  </a:cubicBezTo>
                  <a:cubicBezTo>
                    <a:pt x="1447800" y="804863"/>
                    <a:pt x="1498282" y="792480"/>
                    <a:pt x="1538288" y="769620"/>
                  </a:cubicBezTo>
                  <a:lnTo>
                    <a:pt x="1539240" y="768668"/>
                  </a:lnTo>
                  <a:lnTo>
                    <a:pt x="1539240" y="654368"/>
                  </a:lnTo>
                  <a:lnTo>
                    <a:pt x="1534478" y="658177"/>
                  </a:lnTo>
                  <a:cubicBezTo>
                    <a:pt x="1516380" y="671513"/>
                    <a:pt x="1495425" y="682943"/>
                    <a:pt x="1474470" y="689610"/>
                  </a:cubicBezTo>
                  <a:cubicBezTo>
                    <a:pt x="1452563" y="697230"/>
                    <a:pt x="1432560" y="701040"/>
                    <a:pt x="1415415" y="701040"/>
                  </a:cubicBezTo>
                  <a:cubicBezTo>
                    <a:pt x="1365885" y="701040"/>
                    <a:pt x="1326832" y="686752"/>
                    <a:pt x="1299210" y="655320"/>
                  </a:cubicBezTo>
                  <a:cubicBezTo>
                    <a:pt x="1270635" y="624840"/>
                    <a:pt x="1256348" y="582930"/>
                    <a:pt x="1256348" y="530543"/>
                  </a:cubicBezTo>
                  <a:cubicBezTo>
                    <a:pt x="1256348" y="476250"/>
                    <a:pt x="1270635" y="433387"/>
                    <a:pt x="1300163" y="401955"/>
                  </a:cubicBezTo>
                  <a:cubicBezTo>
                    <a:pt x="1329690" y="370523"/>
                    <a:pt x="1368742" y="354330"/>
                    <a:pt x="1416367" y="354330"/>
                  </a:cubicBezTo>
                  <a:cubicBezTo>
                    <a:pt x="1456373" y="354330"/>
                    <a:pt x="1497330" y="367665"/>
                    <a:pt x="1534478" y="394335"/>
                  </a:cubicBezTo>
                  <a:lnTo>
                    <a:pt x="1539240" y="398145"/>
                  </a:lnTo>
                  <a:lnTo>
                    <a:pt x="1539240" y="277178"/>
                  </a:lnTo>
                  <a:lnTo>
                    <a:pt x="1538288" y="276225"/>
                  </a:lnTo>
                  <a:cubicBezTo>
                    <a:pt x="1522095" y="269558"/>
                    <a:pt x="1503998" y="261937"/>
                    <a:pt x="1479232" y="257175"/>
                  </a:cubicBezTo>
                  <a:moveTo>
                    <a:pt x="1887855" y="253365"/>
                  </a:moveTo>
                  <a:cubicBezTo>
                    <a:pt x="1857375" y="253365"/>
                    <a:pt x="1828800" y="262890"/>
                    <a:pt x="1804035" y="282893"/>
                  </a:cubicBezTo>
                  <a:cubicBezTo>
                    <a:pt x="1783080" y="300037"/>
                    <a:pt x="1768792" y="324803"/>
                    <a:pt x="1756410" y="354330"/>
                  </a:cubicBezTo>
                  <a:lnTo>
                    <a:pt x="1755457" y="354330"/>
                  </a:lnTo>
                  <a:lnTo>
                    <a:pt x="1755457" y="261937"/>
                  </a:lnTo>
                  <a:lnTo>
                    <a:pt x="1631632" y="261937"/>
                  </a:lnTo>
                  <a:lnTo>
                    <a:pt x="1631632" y="789623"/>
                  </a:lnTo>
                  <a:lnTo>
                    <a:pt x="1755457" y="789623"/>
                  </a:lnTo>
                  <a:lnTo>
                    <a:pt x="1755457" y="520065"/>
                  </a:lnTo>
                  <a:cubicBezTo>
                    <a:pt x="1755457" y="474345"/>
                    <a:pt x="1764982" y="436245"/>
                    <a:pt x="1785938" y="408623"/>
                  </a:cubicBezTo>
                  <a:cubicBezTo>
                    <a:pt x="1806892" y="380048"/>
                    <a:pt x="1833563" y="365760"/>
                    <a:pt x="1865948" y="365760"/>
                  </a:cubicBezTo>
                  <a:cubicBezTo>
                    <a:pt x="1877378" y="365760"/>
                    <a:pt x="1888807" y="368618"/>
                    <a:pt x="1903095" y="370523"/>
                  </a:cubicBezTo>
                  <a:cubicBezTo>
                    <a:pt x="1916430" y="374333"/>
                    <a:pt x="1925955" y="378143"/>
                    <a:pt x="1932623" y="382905"/>
                  </a:cubicBezTo>
                  <a:lnTo>
                    <a:pt x="1937385" y="386715"/>
                  </a:lnTo>
                  <a:lnTo>
                    <a:pt x="1937385" y="262890"/>
                  </a:lnTo>
                  <a:lnTo>
                    <a:pt x="1934528" y="261937"/>
                  </a:lnTo>
                  <a:cubicBezTo>
                    <a:pt x="1925955" y="256223"/>
                    <a:pt x="1908810" y="253365"/>
                    <a:pt x="1887855" y="253365"/>
                  </a:cubicBezTo>
                  <a:moveTo>
                    <a:pt x="2225040" y="250508"/>
                  </a:moveTo>
                  <a:cubicBezTo>
                    <a:pt x="2138363" y="250508"/>
                    <a:pt x="2068830" y="276225"/>
                    <a:pt x="2020253" y="326708"/>
                  </a:cubicBezTo>
                  <a:cubicBezTo>
                    <a:pt x="1970723" y="377190"/>
                    <a:pt x="1946910" y="446723"/>
                    <a:pt x="1946910" y="534352"/>
                  </a:cubicBezTo>
                  <a:cubicBezTo>
                    <a:pt x="1946910" y="616268"/>
                    <a:pt x="1971675" y="682943"/>
                    <a:pt x="2019300" y="731520"/>
                  </a:cubicBezTo>
                  <a:cubicBezTo>
                    <a:pt x="2066925" y="779145"/>
                    <a:pt x="2131695" y="803910"/>
                    <a:pt x="2212658" y="803910"/>
                  </a:cubicBezTo>
                  <a:cubicBezTo>
                    <a:pt x="2297430" y="803910"/>
                    <a:pt x="2365058" y="778193"/>
                    <a:pt x="2413635" y="726758"/>
                  </a:cubicBezTo>
                  <a:cubicBezTo>
                    <a:pt x="2463165" y="675323"/>
                    <a:pt x="2486978" y="606743"/>
                    <a:pt x="2486978" y="521970"/>
                  </a:cubicBezTo>
                  <a:cubicBezTo>
                    <a:pt x="2486978" y="438150"/>
                    <a:pt x="2464117" y="371475"/>
                    <a:pt x="2417445" y="322898"/>
                  </a:cubicBezTo>
                  <a:cubicBezTo>
                    <a:pt x="2372678" y="274320"/>
                    <a:pt x="2306955" y="250508"/>
                    <a:pt x="2225040" y="250508"/>
                  </a:cubicBezTo>
                  <a:moveTo>
                    <a:pt x="2324100" y="656273"/>
                  </a:moveTo>
                  <a:cubicBezTo>
                    <a:pt x="2301240" y="685800"/>
                    <a:pt x="2265045" y="700088"/>
                    <a:pt x="2220278" y="700088"/>
                  </a:cubicBezTo>
                  <a:cubicBezTo>
                    <a:pt x="2175510" y="700088"/>
                    <a:pt x="2139315" y="685800"/>
                    <a:pt x="2113598" y="654368"/>
                  </a:cubicBezTo>
                  <a:cubicBezTo>
                    <a:pt x="2087880" y="624840"/>
                    <a:pt x="2075498" y="581977"/>
                    <a:pt x="2075498" y="527685"/>
                  </a:cubicBezTo>
                  <a:cubicBezTo>
                    <a:pt x="2075498" y="471487"/>
                    <a:pt x="2088832" y="428625"/>
                    <a:pt x="2113598" y="398145"/>
                  </a:cubicBezTo>
                  <a:cubicBezTo>
                    <a:pt x="2139315" y="367665"/>
                    <a:pt x="2174558" y="352425"/>
                    <a:pt x="2219325" y="352425"/>
                  </a:cubicBezTo>
                  <a:cubicBezTo>
                    <a:pt x="2263140" y="352425"/>
                    <a:pt x="2297430" y="366712"/>
                    <a:pt x="2322195" y="396240"/>
                  </a:cubicBezTo>
                  <a:cubicBezTo>
                    <a:pt x="2346960" y="425768"/>
                    <a:pt x="2360295" y="468630"/>
                    <a:pt x="2360295" y="524827"/>
                  </a:cubicBezTo>
                  <a:cubicBezTo>
                    <a:pt x="2358390" y="581977"/>
                    <a:pt x="2347913" y="626745"/>
                    <a:pt x="2324100" y="656273"/>
                  </a:cubicBezTo>
                  <a:moveTo>
                    <a:pt x="2763203" y="481012"/>
                  </a:moveTo>
                  <a:cubicBezTo>
                    <a:pt x="2724150" y="464820"/>
                    <a:pt x="2699385" y="452437"/>
                    <a:pt x="2687955" y="441960"/>
                  </a:cubicBezTo>
                  <a:cubicBezTo>
                    <a:pt x="2678430" y="432435"/>
                    <a:pt x="2673667" y="419100"/>
                    <a:pt x="2673667" y="401955"/>
                  </a:cubicBezTo>
                  <a:cubicBezTo>
                    <a:pt x="2673667" y="387668"/>
                    <a:pt x="2679383" y="373380"/>
                    <a:pt x="2693670" y="363855"/>
                  </a:cubicBezTo>
                  <a:cubicBezTo>
                    <a:pt x="2707958" y="354330"/>
                    <a:pt x="2724150" y="349568"/>
                    <a:pt x="2747963" y="349568"/>
                  </a:cubicBezTo>
                  <a:cubicBezTo>
                    <a:pt x="2768917" y="349568"/>
                    <a:pt x="2790825" y="353378"/>
                    <a:pt x="2811780" y="359093"/>
                  </a:cubicBezTo>
                  <a:cubicBezTo>
                    <a:pt x="2832735" y="364808"/>
                    <a:pt x="2851785" y="373380"/>
                    <a:pt x="2867025" y="384810"/>
                  </a:cubicBezTo>
                  <a:lnTo>
                    <a:pt x="2871788" y="388620"/>
                  </a:lnTo>
                  <a:lnTo>
                    <a:pt x="2871788" y="272415"/>
                  </a:lnTo>
                  <a:lnTo>
                    <a:pt x="2868930" y="271462"/>
                  </a:lnTo>
                  <a:cubicBezTo>
                    <a:pt x="2854642" y="265748"/>
                    <a:pt x="2835592" y="260033"/>
                    <a:pt x="2812733" y="255270"/>
                  </a:cubicBezTo>
                  <a:cubicBezTo>
                    <a:pt x="2789873" y="251460"/>
                    <a:pt x="2768917" y="249555"/>
                    <a:pt x="2751773" y="249555"/>
                  </a:cubicBezTo>
                  <a:cubicBezTo>
                    <a:pt x="2692717" y="249555"/>
                    <a:pt x="2644140" y="263843"/>
                    <a:pt x="2606040" y="295275"/>
                  </a:cubicBezTo>
                  <a:cubicBezTo>
                    <a:pt x="2567940" y="324803"/>
                    <a:pt x="2549842" y="364808"/>
                    <a:pt x="2549842" y="411480"/>
                  </a:cubicBezTo>
                  <a:cubicBezTo>
                    <a:pt x="2549842" y="436245"/>
                    <a:pt x="2553653" y="458152"/>
                    <a:pt x="2562225" y="476250"/>
                  </a:cubicBezTo>
                  <a:cubicBezTo>
                    <a:pt x="2570798" y="494348"/>
                    <a:pt x="2583180" y="511493"/>
                    <a:pt x="2600325" y="525780"/>
                  </a:cubicBezTo>
                  <a:cubicBezTo>
                    <a:pt x="2617470" y="539115"/>
                    <a:pt x="2642235" y="554355"/>
                    <a:pt x="2676525" y="568643"/>
                  </a:cubicBezTo>
                  <a:cubicBezTo>
                    <a:pt x="2705100" y="581025"/>
                    <a:pt x="2727008" y="590550"/>
                    <a:pt x="2740342" y="598170"/>
                  </a:cubicBezTo>
                  <a:cubicBezTo>
                    <a:pt x="2753678" y="605790"/>
                    <a:pt x="2762250" y="614363"/>
                    <a:pt x="2768917" y="621030"/>
                  </a:cubicBezTo>
                  <a:cubicBezTo>
                    <a:pt x="2773680" y="628650"/>
                    <a:pt x="2776538" y="638175"/>
                    <a:pt x="2776538" y="650558"/>
                  </a:cubicBezTo>
                  <a:cubicBezTo>
                    <a:pt x="2776538" y="685800"/>
                    <a:pt x="2749867" y="702945"/>
                    <a:pt x="2695575" y="702945"/>
                  </a:cubicBezTo>
                  <a:cubicBezTo>
                    <a:pt x="2674620" y="702945"/>
                    <a:pt x="2652713" y="699135"/>
                    <a:pt x="2626995" y="690563"/>
                  </a:cubicBezTo>
                  <a:cubicBezTo>
                    <a:pt x="2601278" y="681990"/>
                    <a:pt x="2577465" y="669608"/>
                    <a:pt x="2557463" y="655320"/>
                  </a:cubicBezTo>
                  <a:lnTo>
                    <a:pt x="2552700" y="651510"/>
                  </a:lnTo>
                  <a:lnTo>
                    <a:pt x="2552700" y="772477"/>
                  </a:lnTo>
                  <a:lnTo>
                    <a:pt x="2555558" y="773430"/>
                  </a:lnTo>
                  <a:cubicBezTo>
                    <a:pt x="2573655" y="782002"/>
                    <a:pt x="2595563" y="787718"/>
                    <a:pt x="2622233" y="794385"/>
                  </a:cubicBezTo>
                  <a:cubicBezTo>
                    <a:pt x="2648903" y="799148"/>
                    <a:pt x="2672715" y="802958"/>
                    <a:pt x="2693670" y="802958"/>
                  </a:cubicBezTo>
                  <a:cubicBezTo>
                    <a:pt x="2757488" y="802958"/>
                    <a:pt x="2809875" y="788670"/>
                    <a:pt x="2847023" y="757238"/>
                  </a:cubicBezTo>
                  <a:cubicBezTo>
                    <a:pt x="2885123" y="726758"/>
                    <a:pt x="2905125" y="687705"/>
                    <a:pt x="2905125" y="637223"/>
                  </a:cubicBezTo>
                  <a:cubicBezTo>
                    <a:pt x="2905125" y="601980"/>
                    <a:pt x="2895600" y="570548"/>
                    <a:pt x="2874645" y="546735"/>
                  </a:cubicBezTo>
                  <a:cubicBezTo>
                    <a:pt x="2847023" y="523875"/>
                    <a:pt x="2812733" y="500062"/>
                    <a:pt x="2763203" y="481012"/>
                  </a:cubicBezTo>
                  <a:moveTo>
                    <a:pt x="3231833" y="250508"/>
                  </a:moveTo>
                  <a:cubicBezTo>
                    <a:pt x="3145155" y="250508"/>
                    <a:pt x="3075623" y="276225"/>
                    <a:pt x="3027045" y="326708"/>
                  </a:cubicBezTo>
                  <a:cubicBezTo>
                    <a:pt x="2978467" y="377190"/>
                    <a:pt x="2953703" y="446723"/>
                    <a:pt x="2953703" y="534352"/>
                  </a:cubicBezTo>
                  <a:cubicBezTo>
                    <a:pt x="2953703" y="616268"/>
                    <a:pt x="2978467" y="682943"/>
                    <a:pt x="3026092" y="731520"/>
                  </a:cubicBezTo>
                  <a:cubicBezTo>
                    <a:pt x="3073717" y="779145"/>
                    <a:pt x="3138488" y="803910"/>
                    <a:pt x="3219450" y="803910"/>
                  </a:cubicBezTo>
                  <a:cubicBezTo>
                    <a:pt x="3304223" y="803910"/>
                    <a:pt x="3371850" y="778193"/>
                    <a:pt x="3420428" y="726758"/>
                  </a:cubicBezTo>
                  <a:cubicBezTo>
                    <a:pt x="3469958" y="675323"/>
                    <a:pt x="3493770" y="606743"/>
                    <a:pt x="3493770" y="521970"/>
                  </a:cubicBezTo>
                  <a:cubicBezTo>
                    <a:pt x="3493770" y="438150"/>
                    <a:pt x="3470910" y="371475"/>
                    <a:pt x="3424237" y="322898"/>
                  </a:cubicBezTo>
                  <a:cubicBezTo>
                    <a:pt x="3379470" y="274320"/>
                    <a:pt x="3313748" y="250508"/>
                    <a:pt x="3231833" y="250508"/>
                  </a:cubicBezTo>
                  <a:moveTo>
                    <a:pt x="3329940" y="656273"/>
                  </a:moveTo>
                  <a:cubicBezTo>
                    <a:pt x="3307080" y="685800"/>
                    <a:pt x="3270885" y="700088"/>
                    <a:pt x="3226117" y="700088"/>
                  </a:cubicBezTo>
                  <a:cubicBezTo>
                    <a:pt x="3180398" y="700088"/>
                    <a:pt x="3145155" y="685800"/>
                    <a:pt x="3119438" y="654368"/>
                  </a:cubicBezTo>
                  <a:cubicBezTo>
                    <a:pt x="3093720" y="624840"/>
                    <a:pt x="3081338" y="581977"/>
                    <a:pt x="3081338" y="527685"/>
                  </a:cubicBezTo>
                  <a:cubicBezTo>
                    <a:pt x="3081338" y="471487"/>
                    <a:pt x="3094673" y="428625"/>
                    <a:pt x="3119438" y="398145"/>
                  </a:cubicBezTo>
                  <a:cubicBezTo>
                    <a:pt x="3145155" y="367665"/>
                    <a:pt x="3180398" y="352425"/>
                    <a:pt x="3225165" y="352425"/>
                  </a:cubicBezTo>
                  <a:cubicBezTo>
                    <a:pt x="3268028" y="352425"/>
                    <a:pt x="3303270" y="366712"/>
                    <a:pt x="3328035" y="396240"/>
                  </a:cubicBezTo>
                  <a:cubicBezTo>
                    <a:pt x="3352800" y="425768"/>
                    <a:pt x="3366135" y="468630"/>
                    <a:pt x="3366135" y="524827"/>
                  </a:cubicBezTo>
                  <a:cubicBezTo>
                    <a:pt x="3366135" y="581977"/>
                    <a:pt x="3353753" y="626745"/>
                    <a:pt x="3329940" y="656273"/>
                  </a:cubicBezTo>
                  <a:moveTo>
                    <a:pt x="4155758" y="363855"/>
                  </a:moveTo>
                  <a:lnTo>
                    <a:pt x="4155758" y="261937"/>
                  </a:lnTo>
                  <a:lnTo>
                    <a:pt x="4030980" y="261937"/>
                  </a:lnTo>
                  <a:lnTo>
                    <a:pt x="4030980" y="105728"/>
                  </a:lnTo>
                  <a:lnTo>
                    <a:pt x="4027170" y="106680"/>
                  </a:lnTo>
                  <a:lnTo>
                    <a:pt x="3909060" y="141923"/>
                  </a:lnTo>
                  <a:lnTo>
                    <a:pt x="3906203" y="142875"/>
                  </a:lnTo>
                  <a:lnTo>
                    <a:pt x="3906203" y="261937"/>
                  </a:lnTo>
                  <a:lnTo>
                    <a:pt x="3719512" y="261937"/>
                  </a:lnTo>
                  <a:lnTo>
                    <a:pt x="3719512" y="195262"/>
                  </a:lnTo>
                  <a:cubicBezTo>
                    <a:pt x="3719512" y="164783"/>
                    <a:pt x="3727133" y="140970"/>
                    <a:pt x="3740467" y="125730"/>
                  </a:cubicBezTo>
                  <a:cubicBezTo>
                    <a:pt x="3753803" y="110490"/>
                    <a:pt x="3773805" y="102870"/>
                    <a:pt x="3798570" y="102870"/>
                  </a:cubicBezTo>
                  <a:cubicBezTo>
                    <a:pt x="3815715" y="102870"/>
                    <a:pt x="3833812" y="106680"/>
                    <a:pt x="3853815" y="115253"/>
                  </a:cubicBezTo>
                  <a:lnTo>
                    <a:pt x="3858578" y="118110"/>
                  </a:lnTo>
                  <a:lnTo>
                    <a:pt x="3858578" y="10478"/>
                  </a:lnTo>
                  <a:lnTo>
                    <a:pt x="3855720" y="9525"/>
                  </a:lnTo>
                  <a:cubicBezTo>
                    <a:pt x="3838575" y="3810"/>
                    <a:pt x="3815715" y="0"/>
                    <a:pt x="3786187" y="0"/>
                  </a:cubicBezTo>
                  <a:cubicBezTo>
                    <a:pt x="3749040" y="0"/>
                    <a:pt x="3716655" y="8572"/>
                    <a:pt x="3687128" y="22860"/>
                  </a:cubicBezTo>
                  <a:cubicBezTo>
                    <a:pt x="3657600" y="39053"/>
                    <a:pt x="3635692" y="60960"/>
                    <a:pt x="3619500" y="90488"/>
                  </a:cubicBezTo>
                  <a:cubicBezTo>
                    <a:pt x="3603308" y="119062"/>
                    <a:pt x="3594735" y="151448"/>
                    <a:pt x="3594735" y="188595"/>
                  </a:cubicBezTo>
                  <a:lnTo>
                    <a:pt x="3594735" y="261937"/>
                  </a:lnTo>
                  <a:lnTo>
                    <a:pt x="3508058" y="261937"/>
                  </a:lnTo>
                  <a:lnTo>
                    <a:pt x="3508058" y="362903"/>
                  </a:lnTo>
                  <a:lnTo>
                    <a:pt x="3594735" y="362903"/>
                  </a:lnTo>
                  <a:lnTo>
                    <a:pt x="3594735" y="789623"/>
                  </a:lnTo>
                  <a:lnTo>
                    <a:pt x="3719512" y="789623"/>
                  </a:lnTo>
                  <a:lnTo>
                    <a:pt x="3719512" y="363855"/>
                  </a:lnTo>
                  <a:lnTo>
                    <a:pt x="3906203" y="363855"/>
                  </a:lnTo>
                  <a:lnTo>
                    <a:pt x="3906203" y="635318"/>
                  </a:lnTo>
                  <a:cubicBezTo>
                    <a:pt x="3906203" y="746760"/>
                    <a:pt x="3958590" y="802958"/>
                    <a:pt x="4063365" y="802958"/>
                  </a:cubicBezTo>
                  <a:cubicBezTo>
                    <a:pt x="4080510" y="802958"/>
                    <a:pt x="4098608" y="800100"/>
                    <a:pt x="4115753" y="797243"/>
                  </a:cubicBezTo>
                  <a:cubicBezTo>
                    <a:pt x="4133850" y="793433"/>
                    <a:pt x="4147185" y="788670"/>
                    <a:pt x="4154805" y="784860"/>
                  </a:cubicBezTo>
                  <a:lnTo>
                    <a:pt x="4155758" y="783908"/>
                  </a:lnTo>
                  <a:lnTo>
                    <a:pt x="4155758" y="681990"/>
                  </a:lnTo>
                  <a:lnTo>
                    <a:pt x="4150995" y="685800"/>
                  </a:lnTo>
                  <a:cubicBezTo>
                    <a:pt x="4143375" y="690563"/>
                    <a:pt x="4136708" y="694373"/>
                    <a:pt x="4125278" y="697230"/>
                  </a:cubicBezTo>
                  <a:cubicBezTo>
                    <a:pt x="4115753" y="700088"/>
                    <a:pt x="4107180" y="701040"/>
                    <a:pt x="4100512" y="701040"/>
                  </a:cubicBezTo>
                  <a:cubicBezTo>
                    <a:pt x="4075748" y="701040"/>
                    <a:pt x="4058603" y="695325"/>
                    <a:pt x="4046220" y="681038"/>
                  </a:cubicBezTo>
                  <a:cubicBezTo>
                    <a:pt x="4034790" y="667702"/>
                    <a:pt x="4029075" y="645795"/>
                    <a:pt x="4029075" y="613410"/>
                  </a:cubicBezTo>
                  <a:lnTo>
                    <a:pt x="4029075" y="363855"/>
                  </a:lnTo>
                  <a:lnTo>
                    <a:pt x="4155758" y="363855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FEAC267-163C-4DCC-8381-D0CAC8DEC502}"/>
                </a:ext>
              </a:extLst>
            </p:cNvPr>
            <p:cNvSpPr/>
            <p:nvPr/>
          </p:nvSpPr>
          <p:spPr>
            <a:xfrm>
              <a:off x="7353301" y="-1897063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F25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10C74F8-8AA7-4335-B883-92AC821E5BC6}"/>
                </a:ext>
              </a:extLst>
            </p:cNvPr>
            <p:cNvSpPr/>
            <p:nvPr/>
          </p:nvSpPr>
          <p:spPr>
            <a:xfrm>
              <a:off x="7998143" y="-1897063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7FB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F6CD7D-FED7-4E94-B613-8858CD9EF9D5}"/>
                </a:ext>
              </a:extLst>
            </p:cNvPr>
            <p:cNvSpPr/>
            <p:nvPr/>
          </p:nvSpPr>
          <p:spPr>
            <a:xfrm>
              <a:off x="7353301" y="-1252221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00A4E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4D0F63C-34B6-4893-AC74-41986002A339}"/>
                </a:ext>
              </a:extLst>
            </p:cNvPr>
            <p:cNvSpPr/>
            <p:nvPr/>
          </p:nvSpPr>
          <p:spPr>
            <a:xfrm>
              <a:off x="7998143" y="-1252221"/>
              <a:ext cx="581025" cy="581025"/>
            </a:xfrm>
            <a:custGeom>
              <a:avLst/>
              <a:gdLst>
                <a:gd name="connsiteX0" fmla="*/ 0 w 581025"/>
                <a:gd name="connsiteY0" fmla="*/ 0 h 581025"/>
                <a:gd name="connsiteX1" fmla="*/ 583883 w 581025"/>
                <a:gd name="connsiteY1" fmla="*/ 0 h 581025"/>
                <a:gd name="connsiteX2" fmla="*/ 583883 w 581025"/>
                <a:gd name="connsiteY2" fmla="*/ 583883 h 581025"/>
                <a:gd name="connsiteX3" fmla="*/ 0 w 581025"/>
                <a:gd name="connsiteY3" fmla="*/ 583883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581025">
                  <a:moveTo>
                    <a:pt x="0" y="0"/>
                  </a:moveTo>
                  <a:lnTo>
                    <a:pt x="583883" y="0"/>
                  </a:lnTo>
                  <a:lnTo>
                    <a:pt x="583883" y="583883"/>
                  </a:lnTo>
                  <a:lnTo>
                    <a:pt x="0" y="583883"/>
                  </a:lnTo>
                  <a:close/>
                </a:path>
              </a:pathLst>
            </a:custGeom>
            <a:solidFill>
              <a:srgbClr val="FFB9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97103460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with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69" y="473236"/>
            <a:ext cx="11081177" cy="10206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511ECA-E42E-4E41-86BD-D4D827D05F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369" y="1222805"/>
            <a:ext cx="11081177" cy="457200"/>
          </a:xfrm>
        </p:spPr>
        <p:txBody>
          <a:bodyPr anchor="ctr"/>
          <a:lstStyle>
            <a:lvl1pPr marL="0" indent="0"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68EBDF-6910-4128-87F9-14E83FC78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4143" y="6401594"/>
            <a:ext cx="366667" cy="365125"/>
          </a:xfrm>
          <a:prstGeom prst="rect">
            <a:avLst/>
          </a:prstGeom>
        </p:spPr>
        <p:txBody>
          <a:bodyPr/>
          <a:lstStyle/>
          <a:p>
            <a:fld id="{7B76384A-BF72-4EC3-9EB1-950545506B9E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264584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69" y="473236"/>
            <a:ext cx="11081177" cy="102060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BDC2A4-0CB3-496A-9B58-CDFBA432F1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688" y="1746250"/>
            <a:ext cx="3806825" cy="763588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71EA76-9C5E-4AAB-8C36-6DC1C98291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2763" y="1746250"/>
            <a:ext cx="3357562" cy="598488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7F8BFB-1613-4867-93B9-A50AFB015A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29575" y="1746250"/>
            <a:ext cx="2444750" cy="598488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7C87AA8-7CEA-4474-9590-06176C598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688" y="2767013"/>
            <a:ext cx="3357562" cy="66198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539D5C9-EC41-4ED2-BD78-2C5B651272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40200" y="2762250"/>
            <a:ext cx="3357563" cy="661988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0B92257-0AE4-4E47-AA09-14502AB97A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80350" y="2597150"/>
            <a:ext cx="2943225" cy="827088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D751BD8-47AC-4A75-9E45-2E470DB56D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6688" y="3873500"/>
            <a:ext cx="3357562" cy="661988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3FAD767-55D0-42AE-8568-E6093F9921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3513" y="3873500"/>
            <a:ext cx="2293937" cy="661988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626DBFE-3E61-402E-8BB4-A06784D2B6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65938" y="3989388"/>
            <a:ext cx="3225800" cy="66198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98BD49F-44DC-409F-9CFC-BA937D7A9A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5913" y="5010150"/>
            <a:ext cx="3824287" cy="793750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9675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63369" y="1506067"/>
            <a:ext cx="11081177" cy="2396047"/>
          </a:xfrm>
          <a:prstGeom prst="rect">
            <a:avLst/>
          </a:prstGeom>
        </p:spPr>
        <p:txBody>
          <a:bodyPr/>
          <a:lstStyle>
            <a:lvl1pPr marL="283914" indent="-283914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58519" indent="-274606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2433" indent="-283914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5840" indent="-223409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89248" indent="-223409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" y="6238878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15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>
          <a:xfrm>
            <a:off x="563369" y="473236"/>
            <a:ext cx="11081177" cy="1020602"/>
          </a:xfrm>
        </p:spPr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4151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>
            <a:extLst>
              <a:ext uri="{FF2B5EF4-FFF2-40B4-BE49-F238E27FC236}">
                <a16:creationId xmlns:a16="http://schemas.microsoft.com/office/drawing/2014/main" id="{51E9DCD3-357B-4AF7-BDD2-18E09F714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7" y="2773637"/>
            <a:ext cx="9601813" cy="73156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5290" b="0" kern="1200" cap="none" spc="-147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lvl="0" algn="l" defTabSz="913665" rtl="0" eaLnBrk="1" latinLnBrk="0" hangingPunct="1">
              <a:lnSpc>
                <a:spcPts val="5486"/>
              </a:lnSpc>
              <a:spcBef>
                <a:spcPct val="0"/>
              </a:spcBef>
              <a:buNone/>
            </a:pPr>
            <a:r>
              <a:rPr lang="en-US"/>
              <a:t>Section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E73804-9B47-4D7E-8A36-A9DB54B0F2BB}"/>
              </a:ext>
            </a:extLst>
          </p:cNvPr>
          <p:cNvGrpSpPr/>
          <p:nvPr userDrawn="1"/>
        </p:nvGrpSpPr>
        <p:grpSpPr>
          <a:xfrm>
            <a:off x="436382" y="6430905"/>
            <a:ext cx="11326085" cy="94962"/>
            <a:chOff x="445128" y="6559056"/>
            <a:chExt cx="11553197" cy="9685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E555FE-1A25-470F-9400-806E2FDA6E45}"/>
                </a:ext>
              </a:extLst>
            </p:cNvPr>
            <p:cNvSpPr txBox="1"/>
            <p:nvPr userDrawn="1"/>
          </p:nvSpPr>
          <p:spPr>
            <a:xfrm>
              <a:off x="445128" y="6559056"/>
              <a:ext cx="979453" cy="9685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686">
                  <a:solidFill>
                    <a:schemeClr val="tx1"/>
                  </a:solidFill>
                </a:rPr>
                <a:t>© Microsoft Corporation</a:t>
              </a:r>
              <a:endParaRPr lang="en-US" sz="784">
                <a:solidFill>
                  <a:schemeClr val="tx1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ADAB30E-A5BE-4BDE-8420-731E8A2CBAB7}"/>
                </a:ext>
              </a:extLst>
            </p:cNvPr>
            <p:cNvSpPr/>
            <p:nvPr userDrawn="1"/>
          </p:nvSpPr>
          <p:spPr bwMode="auto">
            <a:xfrm>
              <a:off x="11784176" y="6573241"/>
              <a:ext cx="214149" cy="61668"/>
            </a:xfrm>
            <a:custGeom>
              <a:avLst/>
              <a:gdLst/>
              <a:ahLst/>
              <a:cxnLst/>
              <a:rect l="l" t="t" r="r" b="b"/>
              <a:pathLst>
                <a:path w="306116" h="88152">
                  <a:moveTo>
                    <a:pt x="280481" y="31681"/>
                  </a:moveTo>
                  <a:cubicBezTo>
                    <a:pt x="275805" y="31681"/>
                    <a:pt x="271835" y="33354"/>
                    <a:pt x="268570" y="36700"/>
                  </a:cubicBezTo>
                  <a:cubicBezTo>
                    <a:pt x="265305" y="40045"/>
                    <a:pt x="263290" y="44419"/>
                    <a:pt x="262524" y="49820"/>
                  </a:cubicBezTo>
                  <a:lnTo>
                    <a:pt x="295959" y="49820"/>
                  </a:lnTo>
                  <a:cubicBezTo>
                    <a:pt x="295919" y="44096"/>
                    <a:pt x="294538" y="39642"/>
                    <a:pt x="291817" y="36458"/>
                  </a:cubicBezTo>
                  <a:cubicBezTo>
                    <a:pt x="289096" y="33273"/>
                    <a:pt x="285318" y="31681"/>
                    <a:pt x="280481" y="31681"/>
                  </a:cubicBezTo>
                  <a:close/>
                  <a:moveTo>
                    <a:pt x="140726" y="24789"/>
                  </a:moveTo>
                  <a:lnTo>
                    <a:pt x="150582" y="24789"/>
                  </a:lnTo>
                  <a:lnTo>
                    <a:pt x="150582" y="60219"/>
                  </a:lnTo>
                  <a:cubicBezTo>
                    <a:pt x="150582" y="73279"/>
                    <a:pt x="155580" y="79809"/>
                    <a:pt x="165576" y="79809"/>
                  </a:cubicBezTo>
                  <a:cubicBezTo>
                    <a:pt x="170413" y="79809"/>
                    <a:pt x="174393" y="78025"/>
                    <a:pt x="177517" y="74458"/>
                  </a:cubicBezTo>
                  <a:cubicBezTo>
                    <a:pt x="180641" y="70891"/>
                    <a:pt x="182203" y="66225"/>
                    <a:pt x="182203" y="60461"/>
                  </a:cubicBezTo>
                  <a:lnTo>
                    <a:pt x="182203" y="24789"/>
                  </a:lnTo>
                  <a:lnTo>
                    <a:pt x="192119" y="24789"/>
                  </a:lnTo>
                  <a:lnTo>
                    <a:pt x="192119" y="86701"/>
                  </a:lnTo>
                  <a:lnTo>
                    <a:pt x="182203" y="86701"/>
                  </a:lnTo>
                  <a:lnTo>
                    <a:pt x="182203" y="76906"/>
                  </a:lnTo>
                  <a:lnTo>
                    <a:pt x="181961" y="76906"/>
                  </a:lnTo>
                  <a:cubicBezTo>
                    <a:pt x="177850" y="84404"/>
                    <a:pt x="171481" y="88152"/>
                    <a:pt x="162855" y="88152"/>
                  </a:cubicBezTo>
                  <a:cubicBezTo>
                    <a:pt x="148103" y="88152"/>
                    <a:pt x="140726" y="79365"/>
                    <a:pt x="140726" y="61791"/>
                  </a:cubicBezTo>
                  <a:close/>
                  <a:moveTo>
                    <a:pt x="235093" y="23700"/>
                  </a:moveTo>
                  <a:cubicBezTo>
                    <a:pt x="237672" y="23700"/>
                    <a:pt x="239648" y="23983"/>
                    <a:pt x="241018" y="24547"/>
                  </a:cubicBezTo>
                  <a:lnTo>
                    <a:pt x="241018" y="34825"/>
                  </a:lnTo>
                  <a:cubicBezTo>
                    <a:pt x="239285" y="33495"/>
                    <a:pt x="236786" y="32830"/>
                    <a:pt x="233521" y="32830"/>
                  </a:cubicBezTo>
                  <a:cubicBezTo>
                    <a:pt x="229288" y="32830"/>
                    <a:pt x="225751" y="34825"/>
                    <a:pt x="222910" y="38816"/>
                  </a:cubicBezTo>
                  <a:cubicBezTo>
                    <a:pt x="220068" y="42806"/>
                    <a:pt x="218647" y="48248"/>
                    <a:pt x="218647" y="55140"/>
                  </a:cubicBezTo>
                  <a:lnTo>
                    <a:pt x="218647" y="86701"/>
                  </a:lnTo>
                  <a:lnTo>
                    <a:pt x="208732" y="86701"/>
                  </a:lnTo>
                  <a:lnTo>
                    <a:pt x="208732" y="24789"/>
                  </a:lnTo>
                  <a:lnTo>
                    <a:pt x="218647" y="24789"/>
                  </a:lnTo>
                  <a:lnTo>
                    <a:pt x="218647" y="37546"/>
                  </a:lnTo>
                  <a:lnTo>
                    <a:pt x="218889" y="37546"/>
                  </a:lnTo>
                  <a:cubicBezTo>
                    <a:pt x="220300" y="33193"/>
                    <a:pt x="222456" y="29797"/>
                    <a:pt x="225358" y="27358"/>
                  </a:cubicBezTo>
                  <a:cubicBezTo>
                    <a:pt x="228261" y="24920"/>
                    <a:pt x="231505" y="23700"/>
                    <a:pt x="235093" y="23700"/>
                  </a:cubicBezTo>
                  <a:close/>
                  <a:moveTo>
                    <a:pt x="280662" y="23338"/>
                  </a:moveTo>
                  <a:cubicBezTo>
                    <a:pt x="288764" y="23338"/>
                    <a:pt x="295032" y="25958"/>
                    <a:pt x="299466" y="31198"/>
                  </a:cubicBezTo>
                  <a:cubicBezTo>
                    <a:pt x="303899" y="36438"/>
                    <a:pt x="306116" y="43713"/>
                    <a:pt x="306116" y="53024"/>
                  </a:cubicBezTo>
                  <a:lnTo>
                    <a:pt x="306116" y="58224"/>
                  </a:lnTo>
                  <a:lnTo>
                    <a:pt x="262403" y="58224"/>
                  </a:lnTo>
                  <a:cubicBezTo>
                    <a:pt x="262564" y="65117"/>
                    <a:pt x="264418" y="70437"/>
                    <a:pt x="267965" y="74186"/>
                  </a:cubicBezTo>
                  <a:cubicBezTo>
                    <a:pt x="271512" y="77934"/>
                    <a:pt x="276390" y="79809"/>
                    <a:pt x="282597" y="79809"/>
                  </a:cubicBezTo>
                  <a:cubicBezTo>
                    <a:pt x="289570" y="79809"/>
                    <a:pt x="295979" y="77511"/>
                    <a:pt x="301824" y="72916"/>
                  </a:cubicBezTo>
                  <a:lnTo>
                    <a:pt x="301824" y="82227"/>
                  </a:lnTo>
                  <a:cubicBezTo>
                    <a:pt x="296382" y="86177"/>
                    <a:pt x="289187" y="88152"/>
                    <a:pt x="280239" y="88152"/>
                  </a:cubicBezTo>
                  <a:cubicBezTo>
                    <a:pt x="271492" y="88152"/>
                    <a:pt x="264620" y="85341"/>
                    <a:pt x="259622" y="79718"/>
                  </a:cubicBezTo>
                  <a:cubicBezTo>
                    <a:pt x="254623" y="74095"/>
                    <a:pt x="252124" y="66185"/>
                    <a:pt x="252124" y="55987"/>
                  </a:cubicBezTo>
                  <a:cubicBezTo>
                    <a:pt x="252124" y="46353"/>
                    <a:pt x="254855" y="38503"/>
                    <a:pt x="260317" y="32437"/>
                  </a:cubicBezTo>
                  <a:cubicBezTo>
                    <a:pt x="265778" y="26371"/>
                    <a:pt x="272560" y="23338"/>
                    <a:pt x="280662" y="23338"/>
                  </a:cubicBezTo>
                  <a:close/>
                  <a:moveTo>
                    <a:pt x="38212" y="10520"/>
                  </a:moveTo>
                  <a:cubicBezTo>
                    <a:pt x="37809" y="12979"/>
                    <a:pt x="37345" y="14913"/>
                    <a:pt x="36821" y="16324"/>
                  </a:cubicBezTo>
                  <a:lnTo>
                    <a:pt x="23338" y="53266"/>
                  </a:lnTo>
                  <a:lnTo>
                    <a:pt x="53388" y="53266"/>
                  </a:lnTo>
                  <a:lnTo>
                    <a:pt x="39784" y="16324"/>
                  </a:lnTo>
                  <a:cubicBezTo>
                    <a:pt x="39340" y="15115"/>
                    <a:pt x="38897" y="13180"/>
                    <a:pt x="38454" y="10520"/>
                  </a:cubicBezTo>
                  <a:close/>
                  <a:moveTo>
                    <a:pt x="33254" y="0"/>
                  </a:moveTo>
                  <a:lnTo>
                    <a:pt x="43774" y="0"/>
                  </a:lnTo>
                  <a:lnTo>
                    <a:pt x="76865" y="85964"/>
                  </a:lnTo>
                  <a:lnTo>
                    <a:pt x="76865" y="83618"/>
                  </a:lnTo>
                  <a:lnTo>
                    <a:pt x="113505" y="33253"/>
                  </a:lnTo>
                  <a:lnTo>
                    <a:pt x="80312" y="33253"/>
                  </a:lnTo>
                  <a:lnTo>
                    <a:pt x="80312" y="24789"/>
                  </a:lnTo>
                  <a:lnTo>
                    <a:pt x="128076" y="24789"/>
                  </a:lnTo>
                  <a:lnTo>
                    <a:pt x="128076" y="27630"/>
                  </a:lnTo>
                  <a:lnTo>
                    <a:pt x="91436" y="78237"/>
                  </a:lnTo>
                  <a:lnTo>
                    <a:pt x="127713" y="78237"/>
                  </a:lnTo>
                  <a:lnTo>
                    <a:pt x="127713" y="86701"/>
                  </a:lnTo>
                  <a:lnTo>
                    <a:pt x="77149" y="86701"/>
                  </a:lnTo>
                  <a:lnTo>
                    <a:pt x="76865" y="86701"/>
                  </a:lnTo>
                  <a:lnTo>
                    <a:pt x="65903" y="86701"/>
                  </a:lnTo>
                  <a:lnTo>
                    <a:pt x="56713" y="62396"/>
                  </a:lnTo>
                  <a:lnTo>
                    <a:pt x="19952" y="62396"/>
                  </a:lnTo>
                  <a:lnTo>
                    <a:pt x="11306" y="86701"/>
                  </a:lnTo>
                  <a:lnTo>
                    <a:pt x="0" y="8670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4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 err="1">
                <a:solidFill>
                  <a:schemeClr val="tx1"/>
                </a:soli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54665-4AEA-42CF-8F22-4D0CF3B8E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4975" y="2342750"/>
            <a:ext cx="8426450" cy="4308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1844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63369" y="1506067"/>
            <a:ext cx="11081177" cy="2396047"/>
          </a:xfrm>
          <a:prstGeom prst="rect">
            <a:avLst/>
          </a:prstGeom>
        </p:spPr>
        <p:txBody>
          <a:bodyPr/>
          <a:lstStyle>
            <a:lvl1pPr marL="283968" indent="-283968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58626" indent="-27465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2594" indent="-283968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6045" indent="-223452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89496" indent="-223452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" y="6238878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16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>
          <a:xfrm>
            <a:off x="563369" y="473236"/>
            <a:ext cx="11081177" cy="1020602"/>
          </a:xfrm>
        </p:spPr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5926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>
            <a:extLst>
              <a:ext uri="{FF2B5EF4-FFF2-40B4-BE49-F238E27FC236}">
                <a16:creationId xmlns:a16="http://schemas.microsoft.com/office/drawing/2014/main" id="{51E9DCD3-357B-4AF7-BDD2-18E09F714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6" y="2773636"/>
            <a:ext cx="9601813" cy="73156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5291" b="0" kern="1200" cap="none" spc="-147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lvl="0" algn="l" defTabSz="913841" rtl="0" eaLnBrk="1" latinLnBrk="0" hangingPunct="1">
              <a:lnSpc>
                <a:spcPts val="5487"/>
              </a:lnSpc>
              <a:spcBef>
                <a:spcPct val="0"/>
              </a:spcBef>
              <a:buNone/>
            </a:pPr>
            <a:r>
              <a:rPr lang="en-US"/>
              <a:t>Section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E73804-9B47-4D7E-8A36-A9DB54B0F2BB}"/>
              </a:ext>
            </a:extLst>
          </p:cNvPr>
          <p:cNvGrpSpPr/>
          <p:nvPr userDrawn="1"/>
        </p:nvGrpSpPr>
        <p:grpSpPr>
          <a:xfrm>
            <a:off x="436381" y="6430938"/>
            <a:ext cx="11326085" cy="94962"/>
            <a:chOff x="445128" y="6559056"/>
            <a:chExt cx="11553197" cy="968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E555FE-1A25-470F-9400-806E2FDA6E45}"/>
                </a:ext>
              </a:extLst>
            </p:cNvPr>
            <p:cNvSpPr txBox="1"/>
            <p:nvPr userDrawn="1"/>
          </p:nvSpPr>
          <p:spPr>
            <a:xfrm>
              <a:off x="445128" y="6559056"/>
              <a:ext cx="979453" cy="968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686">
                  <a:solidFill>
                    <a:schemeClr val="tx1"/>
                  </a:solidFill>
                </a:rPr>
                <a:t>© Microsoft Corporation</a:t>
              </a:r>
              <a:endParaRPr lang="en-US" sz="784">
                <a:solidFill>
                  <a:schemeClr val="tx1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ADAB30E-A5BE-4BDE-8420-731E8A2CBAB7}"/>
                </a:ext>
              </a:extLst>
            </p:cNvPr>
            <p:cNvSpPr/>
            <p:nvPr userDrawn="1"/>
          </p:nvSpPr>
          <p:spPr bwMode="auto">
            <a:xfrm>
              <a:off x="11784176" y="6573241"/>
              <a:ext cx="214149" cy="61668"/>
            </a:xfrm>
            <a:custGeom>
              <a:avLst/>
              <a:gdLst/>
              <a:ahLst/>
              <a:cxnLst/>
              <a:rect l="l" t="t" r="r" b="b"/>
              <a:pathLst>
                <a:path w="306116" h="88152">
                  <a:moveTo>
                    <a:pt x="280481" y="31681"/>
                  </a:moveTo>
                  <a:cubicBezTo>
                    <a:pt x="275805" y="31681"/>
                    <a:pt x="271835" y="33354"/>
                    <a:pt x="268570" y="36700"/>
                  </a:cubicBezTo>
                  <a:cubicBezTo>
                    <a:pt x="265305" y="40045"/>
                    <a:pt x="263290" y="44419"/>
                    <a:pt x="262524" y="49820"/>
                  </a:cubicBezTo>
                  <a:lnTo>
                    <a:pt x="295959" y="49820"/>
                  </a:lnTo>
                  <a:cubicBezTo>
                    <a:pt x="295919" y="44096"/>
                    <a:pt x="294538" y="39642"/>
                    <a:pt x="291817" y="36458"/>
                  </a:cubicBezTo>
                  <a:cubicBezTo>
                    <a:pt x="289096" y="33273"/>
                    <a:pt x="285318" y="31681"/>
                    <a:pt x="280481" y="31681"/>
                  </a:cubicBezTo>
                  <a:close/>
                  <a:moveTo>
                    <a:pt x="140726" y="24789"/>
                  </a:moveTo>
                  <a:lnTo>
                    <a:pt x="150582" y="24789"/>
                  </a:lnTo>
                  <a:lnTo>
                    <a:pt x="150582" y="60219"/>
                  </a:lnTo>
                  <a:cubicBezTo>
                    <a:pt x="150582" y="73279"/>
                    <a:pt x="155580" y="79809"/>
                    <a:pt x="165576" y="79809"/>
                  </a:cubicBezTo>
                  <a:cubicBezTo>
                    <a:pt x="170413" y="79809"/>
                    <a:pt x="174393" y="78025"/>
                    <a:pt x="177517" y="74458"/>
                  </a:cubicBezTo>
                  <a:cubicBezTo>
                    <a:pt x="180641" y="70891"/>
                    <a:pt x="182203" y="66225"/>
                    <a:pt x="182203" y="60461"/>
                  </a:cubicBezTo>
                  <a:lnTo>
                    <a:pt x="182203" y="24789"/>
                  </a:lnTo>
                  <a:lnTo>
                    <a:pt x="192119" y="24789"/>
                  </a:lnTo>
                  <a:lnTo>
                    <a:pt x="192119" y="86701"/>
                  </a:lnTo>
                  <a:lnTo>
                    <a:pt x="182203" y="86701"/>
                  </a:lnTo>
                  <a:lnTo>
                    <a:pt x="182203" y="76906"/>
                  </a:lnTo>
                  <a:lnTo>
                    <a:pt x="181961" y="76906"/>
                  </a:lnTo>
                  <a:cubicBezTo>
                    <a:pt x="177850" y="84404"/>
                    <a:pt x="171481" y="88152"/>
                    <a:pt x="162855" y="88152"/>
                  </a:cubicBezTo>
                  <a:cubicBezTo>
                    <a:pt x="148103" y="88152"/>
                    <a:pt x="140726" y="79365"/>
                    <a:pt x="140726" y="61791"/>
                  </a:cubicBezTo>
                  <a:close/>
                  <a:moveTo>
                    <a:pt x="235093" y="23700"/>
                  </a:moveTo>
                  <a:cubicBezTo>
                    <a:pt x="237672" y="23700"/>
                    <a:pt x="239648" y="23983"/>
                    <a:pt x="241018" y="24547"/>
                  </a:cubicBezTo>
                  <a:lnTo>
                    <a:pt x="241018" y="34825"/>
                  </a:lnTo>
                  <a:cubicBezTo>
                    <a:pt x="239285" y="33495"/>
                    <a:pt x="236786" y="32830"/>
                    <a:pt x="233521" y="32830"/>
                  </a:cubicBezTo>
                  <a:cubicBezTo>
                    <a:pt x="229288" y="32830"/>
                    <a:pt x="225751" y="34825"/>
                    <a:pt x="222910" y="38816"/>
                  </a:cubicBezTo>
                  <a:cubicBezTo>
                    <a:pt x="220068" y="42806"/>
                    <a:pt x="218647" y="48248"/>
                    <a:pt x="218647" y="55140"/>
                  </a:cubicBezTo>
                  <a:lnTo>
                    <a:pt x="218647" y="86701"/>
                  </a:lnTo>
                  <a:lnTo>
                    <a:pt x="208732" y="86701"/>
                  </a:lnTo>
                  <a:lnTo>
                    <a:pt x="208732" y="24789"/>
                  </a:lnTo>
                  <a:lnTo>
                    <a:pt x="218647" y="24789"/>
                  </a:lnTo>
                  <a:lnTo>
                    <a:pt x="218647" y="37546"/>
                  </a:lnTo>
                  <a:lnTo>
                    <a:pt x="218889" y="37546"/>
                  </a:lnTo>
                  <a:cubicBezTo>
                    <a:pt x="220300" y="33193"/>
                    <a:pt x="222456" y="29797"/>
                    <a:pt x="225358" y="27358"/>
                  </a:cubicBezTo>
                  <a:cubicBezTo>
                    <a:pt x="228261" y="24920"/>
                    <a:pt x="231505" y="23700"/>
                    <a:pt x="235093" y="23700"/>
                  </a:cubicBezTo>
                  <a:close/>
                  <a:moveTo>
                    <a:pt x="280662" y="23338"/>
                  </a:moveTo>
                  <a:cubicBezTo>
                    <a:pt x="288764" y="23338"/>
                    <a:pt x="295032" y="25958"/>
                    <a:pt x="299466" y="31198"/>
                  </a:cubicBezTo>
                  <a:cubicBezTo>
                    <a:pt x="303899" y="36438"/>
                    <a:pt x="306116" y="43713"/>
                    <a:pt x="306116" y="53024"/>
                  </a:cubicBezTo>
                  <a:lnTo>
                    <a:pt x="306116" y="58224"/>
                  </a:lnTo>
                  <a:lnTo>
                    <a:pt x="262403" y="58224"/>
                  </a:lnTo>
                  <a:cubicBezTo>
                    <a:pt x="262564" y="65117"/>
                    <a:pt x="264418" y="70437"/>
                    <a:pt x="267965" y="74186"/>
                  </a:cubicBezTo>
                  <a:cubicBezTo>
                    <a:pt x="271512" y="77934"/>
                    <a:pt x="276390" y="79809"/>
                    <a:pt x="282597" y="79809"/>
                  </a:cubicBezTo>
                  <a:cubicBezTo>
                    <a:pt x="289570" y="79809"/>
                    <a:pt x="295979" y="77511"/>
                    <a:pt x="301824" y="72916"/>
                  </a:cubicBezTo>
                  <a:lnTo>
                    <a:pt x="301824" y="82227"/>
                  </a:lnTo>
                  <a:cubicBezTo>
                    <a:pt x="296382" y="86177"/>
                    <a:pt x="289187" y="88152"/>
                    <a:pt x="280239" y="88152"/>
                  </a:cubicBezTo>
                  <a:cubicBezTo>
                    <a:pt x="271492" y="88152"/>
                    <a:pt x="264620" y="85341"/>
                    <a:pt x="259622" y="79718"/>
                  </a:cubicBezTo>
                  <a:cubicBezTo>
                    <a:pt x="254623" y="74095"/>
                    <a:pt x="252124" y="66185"/>
                    <a:pt x="252124" y="55987"/>
                  </a:cubicBezTo>
                  <a:cubicBezTo>
                    <a:pt x="252124" y="46353"/>
                    <a:pt x="254855" y="38503"/>
                    <a:pt x="260317" y="32437"/>
                  </a:cubicBezTo>
                  <a:cubicBezTo>
                    <a:pt x="265778" y="26371"/>
                    <a:pt x="272560" y="23338"/>
                    <a:pt x="280662" y="23338"/>
                  </a:cubicBezTo>
                  <a:close/>
                  <a:moveTo>
                    <a:pt x="38212" y="10520"/>
                  </a:moveTo>
                  <a:cubicBezTo>
                    <a:pt x="37809" y="12979"/>
                    <a:pt x="37345" y="14913"/>
                    <a:pt x="36821" y="16324"/>
                  </a:cubicBezTo>
                  <a:lnTo>
                    <a:pt x="23338" y="53266"/>
                  </a:lnTo>
                  <a:lnTo>
                    <a:pt x="53388" y="53266"/>
                  </a:lnTo>
                  <a:lnTo>
                    <a:pt x="39784" y="16324"/>
                  </a:lnTo>
                  <a:cubicBezTo>
                    <a:pt x="39340" y="15115"/>
                    <a:pt x="38897" y="13180"/>
                    <a:pt x="38454" y="10520"/>
                  </a:cubicBezTo>
                  <a:close/>
                  <a:moveTo>
                    <a:pt x="33254" y="0"/>
                  </a:moveTo>
                  <a:lnTo>
                    <a:pt x="43774" y="0"/>
                  </a:lnTo>
                  <a:lnTo>
                    <a:pt x="76865" y="85964"/>
                  </a:lnTo>
                  <a:lnTo>
                    <a:pt x="76865" y="83618"/>
                  </a:lnTo>
                  <a:lnTo>
                    <a:pt x="113505" y="33253"/>
                  </a:lnTo>
                  <a:lnTo>
                    <a:pt x="80312" y="33253"/>
                  </a:lnTo>
                  <a:lnTo>
                    <a:pt x="80312" y="24789"/>
                  </a:lnTo>
                  <a:lnTo>
                    <a:pt x="128076" y="24789"/>
                  </a:lnTo>
                  <a:lnTo>
                    <a:pt x="128076" y="27630"/>
                  </a:lnTo>
                  <a:lnTo>
                    <a:pt x="91436" y="78237"/>
                  </a:lnTo>
                  <a:lnTo>
                    <a:pt x="127713" y="78237"/>
                  </a:lnTo>
                  <a:lnTo>
                    <a:pt x="127713" y="86701"/>
                  </a:lnTo>
                  <a:lnTo>
                    <a:pt x="77149" y="86701"/>
                  </a:lnTo>
                  <a:lnTo>
                    <a:pt x="76865" y="86701"/>
                  </a:lnTo>
                  <a:lnTo>
                    <a:pt x="65903" y="86701"/>
                  </a:lnTo>
                  <a:lnTo>
                    <a:pt x="56713" y="62396"/>
                  </a:lnTo>
                  <a:lnTo>
                    <a:pt x="19952" y="62396"/>
                  </a:lnTo>
                  <a:lnTo>
                    <a:pt x="11306" y="86701"/>
                  </a:lnTo>
                  <a:lnTo>
                    <a:pt x="0" y="8670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576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 err="1">
                <a:solidFill>
                  <a:schemeClr val="tx1"/>
                </a:soli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54665-4AEA-42CF-8F22-4D0CF3B8E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4975" y="2342749"/>
            <a:ext cx="8426450" cy="4308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4495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63369" y="1506067"/>
            <a:ext cx="11081177" cy="2396047"/>
          </a:xfrm>
          <a:prstGeom prst="rect">
            <a:avLst/>
          </a:prstGeom>
        </p:spPr>
        <p:txBody>
          <a:bodyPr/>
          <a:lstStyle>
            <a:lvl1pPr marL="284078" indent="-284078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58840" indent="-274764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2918" indent="-284078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6455" indent="-223537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89992" indent="-223537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238878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18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>
          <a:xfrm>
            <a:off x="563369" y="473236"/>
            <a:ext cx="11081177" cy="1020602"/>
          </a:xfrm>
        </p:spPr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1785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9784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9784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4" name="MS logo white - EMF" descr="Microsoft logo white text version">
            <a:extLst>
              <a:ext uri="{FF2B5EF4-FFF2-40B4-BE49-F238E27FC236}">
                <a16:creationId xmlns:a16="http://schemas.microsoft.com/office/drawing/2014/main" id="{0BB37EE3-73AC-5546-F43B-FE5420C7D0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97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32">
          <p15:clr>
            <a:srgbClr val="5ACBF0"/>
          </p15:clr>
        </p15:guide>
        <p15:guide id="2" orient="horz" pos="2520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63369" y="1506067"/>
            <a:ext cx="11081177" cy="2396047"/>
          </a:xfrm>
          <a:prstGeom prst="rect">
            <a:avLst/>
          </a:prstGeom>
        </p:spPr>
        <p:txBody>
          <a:bodyPr/>
          <a:lstStyle>
            <a:lvl1pPr marL="284023" indent="-28402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58733" indent="-274711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2756" indent="-28402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6250" indent="-223494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89744" indent="-223494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" y="6238878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1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>
          <a:xfrm>
            <a:off x="563369" y="473236"/>
            <a:ext cx="11081177" cy="1020602"/>
          </a:xfrm>
        </p:spPr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9675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69" y="473236"/>
            <a:ext cx="11081177" cy="10206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098CE-1BC0-4F62-97B9-03F11A4C0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4142" y="6401594"/>
            <a:ext cx="366667" cy="365125"/>
          </a:xfrm>
          <a:prstGeom prst="rect">
            <a:avLst/>
          </a:prstGeom>
        </p:spPr>
        <p:txBody>
          <a:bodyPr/>
          <a:lstStyle/>
          <a:p>
            <a:fld id="{7B76384A-BF72-4EC3-9EB1-950545506B9E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017589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06027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0071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7504950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9784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9784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MS logo gray - EMF" descr="Microsoft logo, gray text version">
            <a:extLst>
              <a:ext uri="{FF2B5EF4-FFF2-40B4-BE49-F238E27FC236}">
                <a16:creationId xmlns:a16="http://schemas.microsoft.com/office/drawing/2014/main" id="{BBFAAA10-F521-410E-1BB5-6D77902DD0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39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520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9784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9784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MS logo gray - EMF" descr="Microsoft logo, gray text version">
            <a:extLst>
              <a:ext uri="{FF2B5EF4-FFF2-40B4-BE49-F238E27FC236}">
                <a16:creationId xmlns:a16="http://schemas.microsoft.com/office/drawing/2014/main" id="{BBFAAA10-F521-410E-1BB5-6D77902DD0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77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520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9784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9784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C6B9E508-E424-C5B2-1415-EF47F2EDB1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10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520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4768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3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9784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9784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C6B9E508-E424-C5B2-1415-EF47F2EDB1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48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520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18223"/>
            <a:ext cx="9144000" cy="615553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3B0D12AE-ADCF-1091-117F-BB03F7EC5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69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8CE50-46CE-0973-AC08-7477BEAD0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3424D10-01E7-37F9-6091-2C95487D9F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DFE8ED1-0EC9-B339-1813-0B4260A0A2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 dirty="0"/>
            </a:lvl1pPr>
            <a:lvl2pPr>
              <a:defRPr lang="en-US" sz="1600" dirty="0"/>
            </a:lvl2pPr>
            <a:lvl3pPr>
              <a:defRPr lang="en-US" sz="1600" dirty="0"/>
            </a:lvl3pPr>
            <a:lvl4pPr>
              <a:defRPr lang="en-US" sz="1400" dirty="0"/>
            </a:lvl4pPr>
            <a:lvl5pPr>
              <a:defRPr lang="en-US" sz="1400" dirty="0"/>
            </a:lvl5pPr>
          </a:lstStyle>
          <a:p>
            <a:pPr marL="141288" lvl="0" indent="-141288"/>
            <a:r>
              <a:rPr lang="en-US"/>
              <a:t>Click to edit Master text styles</a:t>
            </a:r>
          </a:p>
          <a:p>
            <a:pPr marL="141288" lvl="1" indent="-141288"/>
            <a:r>
              <a:rPr lang="en-US"/>
              <a:t>Second level</a:t>
            </a:r>
          </a:p>
          <a:p>
            <a:pPr marL="141288" lvl="2" indent="-141288"/>
            <a:r>
              <a:rPr lang="en-US"/>
              <a:t>Third level</a:t>
            </a:r>
          </a:p>
          <a:p>
            <a:pPr marL="141288" lvl="3" indent="-141288"/>
            <a:r>
              <a:rPr lang="en-US"/>
              <a:t>Fourth level</a:t>
            </a:r>
          </a:p>
          <a:p>
            <a:pPr marL="141288" lvl="4" indent="-141288"/>
            <a:r>
              <a:rPr lang="en-US"/>
              <a:t>Fifth level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23006D8-810A-DCBB-7E79-17F6322E2F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DAAB847-57CB-2458-2ADA-6D77707940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 dirty="0"/>
            </a:lvl1pPr>
            <a:lvl2pPr>
              <a:defRPr lang="en-US" sz="1600" dirty="0"/>
            </a:lvl2pPr>
            <a:lvl3pPr>
              <a:defRPr lang="en-US" sz="1600" dirty="0"/>
            </a:lvl3pPr>
            <a:lvl4pPr>
              <a:defRPr lang="en-US" sz="1400" dirty="0"/>
            </a:lvl4pPr>
            <a:lvl5pPr>
              <a:defRPr lang="en-US" sz="1400" dirty="0"/>
            </a:lvl5pPr>
          </a:lstStyle>
          <a:p>
            <a:pPr marL="141288" lvl="0" indent="-141288"/>
            <a:r>
              <a:rPr lang="en-US"/>
              <a:t>Click to edit Master text styles</a:t>
            </a:r>
          </a:p>
          <a:p>
            <a:pPr marL="141288" lvl="1" indent="-141288"/>
            <a:r>
              <a:rPr lang="en-US"/>
              <a:t>Second level</a:t>
            </a:r>
          </a:p>
          <a:p>
            <a:pPr marL="141288" lvl="2" indent="-141288"/>
            <a:r>
              <a:rPr lang="en-US"/>
              <a:t>Third level</a:t>
            </a:r>
          </a:p>
          <a:p>
            <a:pPr marL="141288" lvl="3" indent="-141288"/>
            <a:r>
              <a:rPr lang="en-US"/>
              <a:t>Fourth level</a:t>
            </a:r>
          </a:p>
          <a:p>
            <a:pPr marL="141288" lvl="4" indent="-141288"/>
            <a:r>
              <a:rPr lang="en-US"/>
              <a:t>Fifth level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B655A31-FF73-73EA-1EA8-00F13891AB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19634A-80BB-C620-3C16-1EA80A7B1C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 dirty="0"/>
            </a:lvl1pPr>
            <a:lvl2pPr>
              <a:defRPr lang="en-US" sz="1600" dirty="0"/>
            </a:lvl2pPr>
            <a:lvl3pPr>
              <a:defRPr lang="en-US" sz="1600" dirty="0"/>
            </a:lvl3pPr>
            <a:lvl4pPr>
              <a:defRPr lang="en-US" sz="1400" dirty="0"/>
            </a:lvl4pPr>
            <a:lvl5pPr>
              <a:defRPr lang="en-US" sz="1400" dirty="0"/>
            </a:lvl5pPr>
          </a:lstStyle>
          <a:p>
            <a:pPr marL="141288" lvl="0" indent="-141288"/>
            <a:r>
              <a:rPr lang="en-US"/>
              <a:t>Click to edit Master text styles</a:t>
            </a:r>
          </a:p>
          <a:p>
            <a:pPr marL="141288" lvl="1" indent="-141288"/>
            <a:r>
              <a:rPr lang="en-US"/>
              <a:t>Second level</a:t>
            </a:r>
          </a:p>
          <a:p>
            <a:pPr marL="141288" lvl="2" indent="-141288"/>
            <a:r>
              <a:rPr lang="en-US"/>
              <a:t>Third level</a:t>
            </a:r>
          </a:p>
          <a:p>
            <a:pPr marL="141288" lvl="3" indent="-141288"/>
            <a:r>
              <a:rPr lang="en-US"/>
              <a:t>Fourth level</a:t>
            </a:r>
          </a:p>
          <a:p>
            <a:pPr marL="141288" lvl="4" indent="-141288"/>
            <a:r>
              <a:rPr lang="en-US"/>
              <a:t>Fifth level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5E7CC6D-40F5-C58C-FC44-793B1A98AC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B93ED5-5CA7-C983-373E-E42D7424C7C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/>
            </a:lvl1pPr>
            <a:lvl2pPr>
              <a:defRPr lang="en-US" sz="1600"/>
            </a:lvl2pPr>
            <a:lvl3pPr>
              <a:defRPr lang="en-US" sz="1600"/>
            </a:lvl3pPr>
            <a:lvl4pPr>
              <a:defRPr lang="en-US" sz="1400"/>
            </a:lvl4pPr>
            <a:lvl5pPr>
              <a:defRPr lang="en-US" sz="1400" dirty="0"/>
            </a:lvl5pPr>
          </a:lstStyle>
          <a:p>
            <a:pPr marL="141288" lvl="0" indent="-141288"/>
            <a:r>
              <a:rPr lang="en-US"/>
              <a:t>Click to edit Master text styles</a:t>
            </a:r>
          </a:p>
          <a:p>
            <a:pPr marL="141288" lvl="1" indent="-141288"/>
            <a:r>
              <a:rPr lang="en-US"/>
              <a:t>Second level</a:t>
            </a:r>
          </a:p>
          <a:p>
            <a:pPr marL="141288" lvl="2" indent="-141288"/>
            <a:r>
              <a:rPr lang="en-US"/>
              <a:t>Third level</a:t>
            </a:r>
          </a:p>
          <a:p>
            <a:pPr marL="141288" lvl="3" indent="-141288"/>
            <a:r>
              <a:rPr lang="en-US"/>
              <a:t>Fourth level</a:t>
            </a:r>
          </a:p>
          <a:p>
            <a:pPr marL="141288" lvl="4" indent="-141288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953564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0135770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03596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5484425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20701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93975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772652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9017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32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8454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55399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1">
                <a:gradFill>
                  <a:gsLst>
                    <a:gs pos="0">
                      <a:srgbClr val="31ACBD"/>
                    </a:gs>
                    <a:gs pos="68000">
                      <a:schemeClr val="tx2"/>
                    </a:gs>
                  </a:gsLst>
                  <a:lin ang="108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55399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1800" b="1">
                <a:gradFill>
                  <a:gsLst>
                    <a:gs pos="100000">
                      <a:srgbClr val="3EA89B"/>
                    </a:gs>
                    <a:gs pos="0">
                      <a:srgbClr val="225B62"/>
                    </a:gs>
                  </a:gsLst>
                  <a:lin ang="10800000" scaled="1"/>
                </a:gra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55399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1800" b="1" dirty="0">
                <a:gradFill>
                  <a:gsLst>
                    <a:gs pos="0">
                      <a:srgbClr val="F4364C"/>
                    </a:gs>
                    <a:gs pos="68000">
                      <a:srgbClr val="C03BC4"/>
                    </a:gs>
                  </a:gsLst>
                  <a:lin ang="10800000" scaled="1"/>
                </a:gra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55399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1800" b="1">
                <a:gradFill>
                  <a:gsLst>
                    <a:gs pos="0">
                      <a:srgbClr val="FF9318"/>
                    </a:gs>
                    <a:gs pos="44000">
                      <a:srgbClr val="FF5C39"/>
                    </a:gs>
                  </a:gsLst>
                  <a:lin ang="10800000" scaled="1"/>
                </a:gra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15008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78010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06119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44229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06659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4976231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015215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gradFill flip="none" rotWithShape="1">
            <a:gsLst>
              <a:gs pos="47706">
                <a:schemeClr val="accent1"/>
              </a:gs>
              <a:gs pos="100000">
                <a:schemeClr val="accent3"/>
              </a:gs>
              <a:gs pos="60000">
                <a:schemeClr val="accent1"/>
              </a:gs>
            </a:gsLst>
            <a:lin ang="18900000" scaled="1"/>
            <a:tileRect/>
          </a:grad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171350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ower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3657600"/>
            <a:ext cx="12192000" cy="320040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09554D-CD2C-F836-9A2C-88CABE57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64718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3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230143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3576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3150414"/>
            <a:ext cx="3182027" cy="55399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343629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6522720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lIns="585216" tIns="585216" rIns="585216" bIns="585216" anchor="ctr">
            <a:noAutofit/>
          </a:bodyPr>
          <a:lstStyle>
            <a:lvl1pPr algn="r"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4231850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4105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2052957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2381" y="2286000"/>
            <a:ext cx="12192000" cy="4572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vert="horz" wrap="square" lIns="0" tIns="137160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9604734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035087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312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901338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718315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1409152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369293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gradFill>
            <a:gsLst>
              <a:gs pos="0">
                <a:srgbClr val="E8E6DF"/>
              </a:gs>
              <a:gs pos="100000">
                <a:srgbClr val="FFA38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170008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gradFill>
            <a:gsLst>
              <a:gs pos="0">
                <a:srgbClr val="E8E6DF"/>
              </a:gs>
              <a:gs pos="100000">
                <a:srgbClr val="FFA38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gradFill>
            <a:gsLst>
              <a:gs pos="0">
                <a:srgbClr val="E8E6DF"/>
              </a:gs>
              <a:gs pos="100000">
                <a:srgbClr val="D4EC8E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131694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081CE-BD10-3A1D-52F4-F1A2388C4C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3304"/>
            <a:ext cx="9144000" cy="1846659"/>
          </a:xfrm>
        </p:spPr>
        <p:txBody>
          <a:bodyPr anchor="b"/>
          <a:lstStyle>
            <a:lvl1pPr algn="ctr">
              <a:defRPr lang="LID4096" sz="6000" b="0" kern="1200" cap="none" spc="-50" baseline="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86CC0-7C18-08B7-F172-1733B4020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F9FCA-FC5E-054F-31D0-367488D7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E87DB-B367-4D1C-9B66-FAC0148C8C73}" type="datetimeFigureOut">
              <a:rPr lang="LID4096" smtClean="0"/>
              <a:t>11/13/2024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79CB4-7CAE-5158-EE50-FE5160163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4D9FB-1393-893C-E3E1-53BE60BB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1EA7-466E-4F20-8407-0D58704A6A24}" type="slidenum">
              <a:rPr lang="LID4096" smtClean="0"/>
              <a:t>‹Nº›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819206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4367326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gradFill>
            <a:gsLst>
              <a:gs pos="0">
                <a:srgbClr val="E8E6DF"/>
              </a:gs>
              <a:gs pos="100000">
                <a:srgbClr val="FFA38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30901917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gradFill>
            <a:gsLst>
              <a:gs pos="0">
                <a:srgbClr val="E8E6DF"/>
              </a:gs>
              <a:gs pos="100000">
                <a:srgbClr val="FFA38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gradFill>
            <a:gsLst>
              <a:gs pos="0">
                <a:srgbClr val="E8E6DF"/>
              </a:gs>
              <a:gs pos="100000">
                <a:srgbClr val="D4EC8E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689938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1"/>
            <a:ext cx="3182027" cy="3959217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0840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16869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9952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858518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97895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2072566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876090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1" y="1435100"/>
            <a:ext cx="11018838" cy="16127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21006B-09FA-4F62-9542-4F6479B0897F}"/>
              </a:ext>
            </a:extLst>
          </p:cNvPr>
          <p:cNvSpPr txBox="1"/>
          <p:nvPr userDrawn="1"/>
        </p:nvSpPr>
        <p:spPr>
          <a:xfrm>
            <a:off x="12355722" y="-203944"/>
            <a:ext cx="57723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25244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47">
          <p15:clr>
            <a:srgbClr val="5ACBF0"/>
          </p15:clr>
        </p15:guide>
        <p15:guide id="3" orient="horz" pos="282">
          <p15:clr>
            <a:srgbClr val="5ACBF0"/>
          </p15:clr>
        </p15:guide>
        <p15:guide id="5" orient="horz" pos="886">
          <p15:clr>
            <a:srgbClr val="5ACBF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dirty="0"/>
            </a:lvl1pPr>
          </a:lstStyle>
          <a:p>
            <a:pPr lvl="0">
              <a:lnSpc>
                <a:spcPct val="90000"/>
              </a:lnSpc>
            </a:pPr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009304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33667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69845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07111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6036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49657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15983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60740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80745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631580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Lin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B973DD2-1476-E74C-99DF-240F2E508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419735-F9C6-9794-C3A4-0C125654C997}"/>
              </a:ext>
            </a:extLst>
          </p:cNvPr>
          <p:cNvCxnSpPr/>
          <p:nvPr userDrawn="1"/>
        </p:nvCxnSpPr>
        <p:spPr>
          <a:xfrm>
            <a:off x="581595" y="1208834"/>
            <a:ext cx="11025188" cy="0"/>
          </a:xfrm>
          <a:prstGeom prst="line">
            <a:avLst/>
          </a:prstGeom>
          <a:ln w="34925">
            <a:gradFill flip="none" rotWithShape="1">
              <a:gsLst>
                <a:gs pos="0">
                  <a:schemeClr val="bg1"/>
                </a:gs>
                <a:gs pos="32000">
                  <a:schemeClr val="accent6"/>
                </a:gs>
                <a:gs pos="64000">
                  <a:schemeClr val="accent3"/>
                </a:gs>
                <a:gs pos="100000">
                  <a:schemeClr val="accent4"/>
                </a:gs>
              </a:gsLst>
              <a:lin ang="10800000" scaled="1"/>
              <a:tileRect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2400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142276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0D155-47E8-D819-5FA4-748607570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5022EE65-FBB2-C961-B89F-9DADBDB2DB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27263" y="2199576"/>
            <a:ext cx="3760470" cy="376047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effectLst>
            <a:outerShdw blurRad="215900" dist="190500" dir="2700000" sx="101000" sy="101000" algn="ctr" rotWithShape="0">
              <a:srgbClr val="000000">
                <a:alpha val="23000"/>
              </a:srgbClr>
            </a:outerShdw>
          </a:effectLst>
        </p:spPr>
        <p:txBody>
          <a:bodyPr vert="horz" wrap="square" lIns="0" tIns="0" rIns="0" bIns="0" rtlCol="0" anchor="ctr" anchorCtr="0">
            <a:normAutofit/>
          </a:bodyPr>
          <a:lstStyle>
            <a:lvl1pPr marL="228600" indent="-228600" algn="ctr">
              <a:buNone/>
              <a:defRPr lang="en-US" sz="1800" b="1">
                <a:solidFill>
                  <a:schemeClr val="tx1"/>
                </a:solidFill>
                <a:latin typeface="+mn-lt"/>
              </a:defRPr>
            </a:lvl1pPr>
          </a:lstStyle>
          <a:p>
            <a:pPr marL="228600" lvl="0" indent="-228600" algn="ctr"/>
            <a:r>
              <a:rPr lang="en-US"/>
              <a:t>Click to insert photo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B878651-6EA0-F1DE-DDB3-D4C07A4E59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45931" y="3206751"/>
            <a:ext cx="2706480" cy="147732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2A3F807-DEFB-6026-D7BD-82284EB7FB76}"/>
              </a:ext>
            </a:extLst>
          </p:cNvPr>
          <p:cNvSpPr/>
          <p:nvPr/>
        </p:nvSpPr>
        <p:spPr>
          <a:xfrm>
            <a:off x="552732" y="2199576"/>
            <a:ext cx="693200" cy="604267"/>
          </a:xfrm>
          <a:custGeom>
            <a:avLst/>
            <a:gdLst>
              <a:gd name="connsiteX0" fmla="*/ 393237 w 674431"/>
              <a:gd name="connsiteY0" fmla="*/ 0 h 587906"/>
              <a:gd name="connsiteX1" fmla="*/ 616089 w 674431"/>
              <a:gd name="connsiteY1" fmla="*/ 0 h 587906"/>
              <a:gd name="connsiteX2" fmla="*/ 616151 w 674431"/>
              <a:gd name="connsiteY2" fmla="*/ 0 h 587906"/>
              <a:gd name="connsiteX3" fmla="*/ 674431 w 674431"/>
              <a:gd name="connsiteY3" fmla="*/ 58280 h 587906"/>
              <a:gd name="connsiteX4" fmla="*/ 674431 w 674431"/>
              <a:gd name="connsiteY4" fmla="*/ 221738 h 587906"/>
              <a:gd name="connsiteX5" fmla="*/ 597219 w 674431"/>
              <a:gd name="connsiteY5" fmla="*/ 471750 h 587906"/>
              <a:gd name="connsiteX6" fmla="*/ 393361 w 674431"/>
              <a:gd name="connsiteY6" fmla="*/ 587630 h 587906"/>
              <a:gd name="connsiteX7" fmla="*/ 380245 w 674431"/>
              <a:gd name="connsiteY7" fmla="*/ 577174 h 587906"/>
              <a:gd name="connsiteX8" fmla="*/ 380245 w 674431"/>
              <a:gd name="connsiteY8" fmla="*/ 489011 h 587906"/>
              <a:gd name="connsiteX9" fmla="*/ 387484 w 674431"/>
              <a:gd name="connsiteY9" fmla="*/ 478865 h 587906"/>
              <a:gd name="connsiteX10" fmla="*/ 523100 w 674431"/>
              <a:gd name="connsiteY10" fmla="*/ 363541 h 587906"/>
              <a:gd name="connsiteX11" fmla="*/ 540423 w 674431"/>
              <a:gd name="connsiteY11" fmla="*/ 283112 h 587906"/>
              <a:gd name="connsiteX12" fmla="*/ 533308 w 674431"/>
              <a:gd name="connsiteY12" fmla="*/ 276306 h 587906"/>
              <a:gd name="connsiteX13" fmla="*/ 393361 w 674431"/>
              <a:gd name="connsiteY13" fmla="*/ 276306 h 587906"/>
              <a:gd name="connsiteX14" fmla="*/ 374986 w 674431"/>
              <a:gd name="connsiteY14" fmla="*/ 257931 h 587906"/>
              <a:gd name="connsiteX15" fmla="*/ 374986 w 674431"/>
              <a:gd name="connsiteY15" fmla="*/ 18251 h 587906"/>
              <a:gd name="connsiteX16" fmla="*/ 393237 w 674431"/>
              <a:gd name="connsiteY16" fmla="*/ 0 h 587906"/>
              <a:gd name="connsiteX17" fmla="*/ 58466 w 674431"/>
              <a:gd name="connsiteY17" fmla="*/ 0 h 587906"/>
              <a:gd name="connsiteX18" fmla="*/ 281070 w 674431"/>
              <a:gd name="connsiteY18" fmla="*/ 0 h 587906"/>
              <a:gd name="connsiteX19" fmla="*/ 299445 w 674431"/>
              <a:gd name="connsiteY19" fmla="*/ 18375 h 587906"/>
              <a:gd name="connsiteX20" fmla="*/ 299445 w 674431"/>
              <a:gd name="connsiteY20" fmla="*/ 221738 h 587906"/>
              <a:gd name="connsiteX21" fmla="*/ 222233 w 674431"/>
              <a:gd name="connsiteY21" fmla="*/ 471750 h 587906"/>
              <a:gd name="connsiteX22" fmla="*/ 18375 w 674431"/>
              <a:gd name="connsiteY22" fmla="*/ 587630 h 587906"/>
              <a:gd name="connsiteX23" fmla="*/ 5259 w 674431"/>
              <a:gd name="connsiteY23" fmla="*/ 577174 h 587906"/>
              <a:gd name="connsiteX24" fmla="*/ 5259 w 674431"/>
              <a:gd name="connsiteY24" fmla="*/ 489011 h 587906"/>
              <a:gd name="connsiteX25" fmla="*/ 12497 w 674431"/>
              <a:gd name="connsiteY25" fmla="*/ 478865 h 587906"/>
              <a:gd name="connsiteX26" fmla="*/ 148114 w 674431"/>
              <a:gd name="connsiteY26" fmla="*/ 363541 h 587906"/>
              <a:gd name="connsiteX27" fmla="*/ 165437 w 674431"/>
              <a:gd name="connsiteY27" fmla="*/ 283112 h 587906"/>
              <a:gd name="connsiteX28" fmla="*/ 158322 w 674431"/>
              <a:gd name="connsiteY28" fmla="*/ 276306 h 587906"/>
              <a:gd name="connsiteX29" fmla="*/ 18375 w 674431"/>
              <a:gd name="connsiteY29" fmla="*/ 276306 h 587906"/>
              <a:gd name="connsiteX30" fmla="*/ 0 w 674431"/>
              <a:gd name="connsiteY30" fmla="*/ 257931 h 587906"/>
              <a:gd name="connsiteX31" fmla="*/ 0 w 674431"/>
              <a:gd name="connsiteY31" fmla="*/ 58466 h 587906"/>
              <a:gd name="connsiteX32" fmla="*/ 58466 w 674431"/>
              <a:gd name="connsiteY32" fmla="*/ 0 h 58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74431" h="587906">
                <a:moveTo>
                  <a:pt x="393237" y="0"/>
                </a:moveTo>
                <a:lnTo>
                  <a:pt x="616089" y="0"/>
                </a:lnTo>
                <a:lnTo>
                  <a:pt x="616151" y="0"/>
                </a:lnTo>
                <a:cubicBezTo>
                  <a:pt x="648322" y="0"/>
                  <a:pt x="674431" y="26109"/>
                  <a:pt x="674431" y="58280"/>
                </a:cubicBezTo>
                <a:lnTo>
                  <a:pt x="674431" y="221738"/>
                </a:lnTo>
                <a:cubicBezTo>
                  <a:pt x="674431" y="328152"/>
                  <a:pt x="648694" y="411490"/>
                  <a:pt x="597219" y="471750"/>
                </a:cubicBezTo>
                <a:cubicBezTo>
                  <a:pt x="548157" y="529102"/>
                  <a:pt x="480225" y="567770"/>
                  <a:pt x="393361" y="587630"/>
                </a:cubicBezTo>
                <a:cubicBezTo>
                  <a:pt x="386679" y="589177"/>
                  <a:pt x="380245" y="584042"/>
                  <a:pt x="380245" y="577174"/>
                </a:cubicBezTo>
                <a:lnTo>
                  <a:pt x="380245" y="489011"/>
                </a:lnTo>
                <a:cubicBezTo>
                  <a:pt x="380245" y="484433"/>
                  <a:pt x="383153" y="480288"/>
                  <a:pt x="387484" y="478865"/>
                </a:cubicBezTo>
                <a:cubicBezTo>
                  <a:pt x="454240" y="456778"/>
                  <a:pt x="499466" y="418295"/>
                  <a:pt x="523100" y="363541"/>
                </a:cubicBezTo>
                <a:cubicBezTo>
                  <a:pt x="535969" y="335824"/>
                  <a:pt x="541784" y="309035"/>
                  <a:pt x="540423" y="283112"/>
                </a:cubicBezTo>
                <a:cubicBezTo>
                  <a:pt x="540238" y="279276"/>
                  <a:pt x="537082" y="276306"/>
                  <a:pt x="533308" y="276306"/>
                </a:cubicBezTo>
                <a:lnTo>
                  <a:pt x="393361" y="276306"/>
                </a:lnTo>
                <a:cubicBezTo>
                  <a:pt x="383215" y="276306"/>
                  <a:pt x="374986" y="268078"/>
                  <a:pt x="374986" y="257931"/>
                </a:cubicBezTo>
                <a:lnTo>
                  <a:pt x="374986" y="18251"/>
                </a:lnTo>
                <a:cubicBezTo>
                  <a:pt x="374986" y="8167"/>
                  <a:pt x="383153" y="0"/>
                  <a:pt x="393237" y="0"/>
                </a:cubicBezTo>
                <a:close/>
                <a:moveTo>
                  <a:pt x="58466" y="0"/>
                </a:moveTo>
                <a:lnTo>
                  <a:pt x="281070" y="0"/>
                </a:lnTo>
                <a:cubicBezTo>
                  <a:pt x="291216" y="0"/>
                  <a:pt x="299445" y="8229"/>
                  <a:pt x="299445" y="18375"/>
                </a:cubicBezTo>
                <a:lnTo>
                  <a:pt x="299445" y="221738"/>
                </a:lnTo>
                <a:cubicBezTo>
                  <a:pt x="299445" y="328152"/>
                  <a:pt x="273708" y="411490"/>
                  <a:pt x="222233" y="471750"/>
                </a:cubicBezTo>
                <a:cubicBezTo>
                  <a:pt x="173171" y="529102"/>
                  <a:pt x="105239" y="567770"/>
                  <a:pt x="18375" y="587630"/>
                </a:cubicBezTo>
                <a:cubicBezTo>
                  <a:pt x="11631" y="589177"/>
                  <a:pt x="5259" y="584042"/>
                  <a:pt x="5259" y="577174"/>
                </a:cubicBezTo>
                <a:lnTo>
                  <a:pt x="5259" y="489011"/>
                </a:lnTo>
                <a:cubicBezTo>
                  <a:pt x="5259" y="484433"/>
                  <a:pt x="8167" y="480288"/>
                  <a:pt x="12497" y="478865"/>
                </a:cubicBezTo>
                <a:cubicBezTo>
                  <a:pt x="79254" y="456778"/>
                  <a:pt x="124480" y="418295"/>
                  <a:pt x="148114" y="363541"/>
                </a:cubicBezTo>
                <a:cubicBezTo>
                  <a:pt x="160983" y="335824"/>
                  <a:pt x="166798" y="309035"/>
                  <a:pt x="165437" y="283112"/>
                </a:cubicBezTo>
                <a:cubicBezTo>
                  <a:pt x="165252" y="279276"/>
                  <a:pt x="162096" y="276306"/>
                  <a:pt x="158322" y="276306"/>
                </a:cubicBezTo>
                <a:lnTo>
                  <a:pt x="18375" y="276306"/>
                </a:lnTo>
                <a:cubicBezTo>
                  <a:pt x="8229" y="276306"/>
                  <a:pt x="0" y="268078"/>
                  <a:pt x="0" y="257931"/>
                </a:cubicBezTo>
                <a:lnTo>
                  <a:pt x="0" y="58466"/>
                </a:lnTo>
                <a:cubicBezTo>
                  <a:pt x="0" y="26171"/>
                  <a:pt x="26171" y="0"/>
                  <a:pt x="58466" y="0"/>
                </a:cubicBezTo>
                <a:close/>
              </a:path>
            </a:pathLst>
          </a:custGeom>
          <a:solidFill>
            <a:schemeClr val="tx1"/>
          </a:solidFill>
          <a:ln w="61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B8F6EDE-3287-C98A-2287-E97E9546E9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5931" y="4963876"/>
            <a:ext cx="270648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Quote author</a:t>
            </a:r>
          </a:p>
        </p:txBody>
      </p:sp>
    </p:spTree>
    <p:extLst>
      <p:ext uri="{BB962C8B-B14F-4D97-AF65-F5344CB8AC3E}">
        <p14:creationId xmlns:p14="http://schemas.microsoft.com/office/powerpoint/2010/main" val="392371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E7235-22DD-1125-FF85-028A2E641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359434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65C022-5A4E-84F5-B51B-1431B6A0AE21}"/>
              </a:ext>
            </a:extLst>
          </p:cNvPr>
          <p:cNvSpPr/>
          <p:nvPr userDrawn="1"/>
        </p:nvSpPr>
        <p:spPr bwMode="auto">
          <a:xfrm>
            <a:off x="7228114" y="292100"/>
            <a:ext cx="4659086" cy="6272213"/>
          </a:xfrm>
          <a:prstGeom prst="rect">
            <a:avLst/>
          </a:prstGeom>
          <a:gradFill>
            <a:gsLst>
              <a:gs pos="0">
                <a:srgbClr val="FFB3BB"/>
              </a:gs>
              <a:gs pos="100000">
                <a:srgbClr val="FFB900"/>
              </a:gs>
            </a:gsLst>
            <a:lin ang="81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5068233-F46E-B659-0799-22A45E3DA2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76380" y="1866864"/>
            <a:ext cx="5544120" cy="312427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1020F17E-67BE-FC02-AF7B-709A3923C2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4897170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65C022-5A4E-84F5-B51B-1431B6A0AE21}"/>
              </a:ext>
            </a:extLst>
          </p:cNvPr>
          <p:cNvSpPr/>
          <p:nvPr userDrawn="1"/>
        </p:nvSpPr>
        <p:spPr bwMode="auto">
          <a:xfrm>
            <a:off x="304800" y="292100"/>
            <a:ext cx="11582400" cy="6272213"/>
          </a:xfrm>
          <a:prstGeom prst="rect">
            <a:avLst/>
          </a:prstGeom>
          <a:gradFill>
            <a:gsLst>
              <a:gs pos="64000">
                <a:srgbClr val="0D82CB"/>
              </a:gs>
              <a:gs pos="0">
                <a:srgbClr val="7FDE7B"/>
              </a:gs>
            </a:gsLst>
            <a:lin ang="81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3E7235-22DD-1125-FF85-028A2E641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96801"/>
            <a:ext cx="3590037" cy="166199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5068233-F46E-B659-0799-22A45E3DA2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61762" y="1490647"/>
            <a:ext cx="6879337" cy="387670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1097280" rIns="109728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3113516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lide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B0FE6-6EE4-72F6-EE0C-E481F72F7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910837" cy="11079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EC160D-0F95-E237-7287-43174DA4A3F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1" y="1816100"/>
            <a:ext cx="4910838" cy="20436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90C592A4-DBC6-A7A9-63D9-5020A47499F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/>
            </a:stretch>
          </a:blipFill>
          <a:effectLst/>
        </p:spPr>
        <p:txBody>
          <a:bodyPr lIns="1097280" rIns="109728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3282176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B0FE6-6EE4-72F6-EE0C-E481F72F7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910837" cy="110799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EC160D-0F95-E237-7287-43174DA4A3F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1" y="1816100"/>
            <a:ext cx="4910838" cy="1612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830D09FD-2495-FD73-64EA-14E484039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/>
            </a:stretch>
          </a:blipFill>
          <a:effectLst/>
        </p:spPr>
        <p:txBody>
          <a:bodyPr lIns="1097280" rIns="109728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3026051908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55B182-C5FF-81E8-8156-470DF3249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798286"/>
            <a:ext cx="4663440" cy="738664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800" spc="-5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71D650-3B87-D82E-F786-ADD5DDCE4C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199" y="4847464"/>
            <a:ext cx="3898901" cy="246221"/>
          </a:xfrm>
          <a:noFill/>
        </p:spPr>
        <p:txBody>
          <a:bodyPr wrap="square"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5A3663-712F-A49D-172F-24B8615113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199" y="5106140"/>
            <a:ext cx="3898901" cy="184666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Contact information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4B828D67-4891-FD7F-4AA2-E9E4A65251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01557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55B182-C5FF-81E8-8156-470DF3249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798286"/>
            <a:ext cx="4663440" cy="738664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800" spc="-5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71D650-3B87-D82E-F786-ADD5DDCE4C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199" y="4847464"/>
            <a:ext cx="3898901" cy="246221"/>
          </a:xfrm>
          <a:noFill/>
        </p:spPr>
        <p:txBody>
          <a:bodyPr wrap="square"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5A3663-712F-A49D-172F-24B8615113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199" y="5106140"/>
            <a:ext cx="3898901" cy="184666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Contact information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4B828D67-4891-FD7F-4AA2-E9E4A65251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27778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3646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673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1115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54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1869488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6C9B00-AE8D-794E-887D-79A74467C9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115" y="2977969"/>
            <a:ext cx="4645253" cy="1749153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Webinar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C946CA4-1BD3-8B4B-A389-DD7D8870B2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115" y="2530640"/>
            <a:ext cx="3348219" cy="409484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Azure webinar series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D92894-413E-7A4D-AE34-1FFAF37C3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50698" cy="87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9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6C9B00-AE8D-794E-887D-79A74467C9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115" y="2977969"/>
            <a:ext cx="4645253" cy="1749153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Webinar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C946CA4-1BD3-8B4B-A389-DD7D8870B2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115" y="2530640"/>
            <a:ext cx="3348219" cy="409484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Azure webinar series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75B06-68FF-C147-8857-EC6A36754B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51575" cy="87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9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FB4262-ADC6-F542-922D-7BD97A35AADF}"/>
              </a:ext>
            </a:extLst>
          </p:cNvPr>
          <p:cNvSpPr/>
          <p:nvPr userDrawn="1"/>
        </p:nvSpPr>
        <p:spPr>
          <a:xfrm>
            <a:off x="137317" y="2269672"/>
            <a:ext cx="5233307" cy="27513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6C9B00-AE8D-794E-887D-79A74467C9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115" y="2977969"/>
            <a:ext cx="4645253" cy="1749153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Webinar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C946CA4-1BD3-8B4B-A389-DD7D8870B2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115" y="2530640"/>
            <a:ext cx="3348219" cy="409484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Azure webinar series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D92894-413E-7A4D-AE34-1FFAF37C3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50698" cy="87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2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FB4262-ADC6-F542-922D-7BD97A35AADF}"/>
              </a:ext>
            </a:extLst>
          </p:cNvPr>
          <p:cNvSpPr/>
          <p:nvPr userDrawn="1"/>
        </p:nvSpPr>
        <p:spPr>
          <a:xfrm>
            <a:off x="137317" y="2269672"/>
            <a:ext cx="5233307" cy="27513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6C9B00-AE8D-794E-887D-79A74467C9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115" y="2977969"/>
            <a:ext cx="4645253" cy="1749153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Webinar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C946CA4-1BD3-8B4B-A389-DD7D8870B2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115" y="2530640"/>
            <a:ext cx="3348219" cy="409484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Azure webinar series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75B06-68FF-C147-8857-EC6A36754B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51575" cy="87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0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F253213-343D-EC4E-80BF-981DFB4846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409302"/>
            <a:ext cx="11390811" cy="670562"/>
          </a:xfrm>
        </p:spPr>
        <p:txBody>
          <a:bodyPr>
            <a:noAutofit/>
          </a:bodyPr>
          <a:lstStyle>
            <a:lvl1pPr marL="0" indent="0" algn="l">
              <a:buNone/>
              <a:defRPr sz="4000" b="1" i="0" spc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Welcome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A62B1C-4EBA-8B46-AE7B-F5D23CE0D089}"/>
              </a:ext>
            </a:extLst>
          </p:cNvPr>
          <p:cNvSpPr txBox="1"/>
          <p:nvPr userDrawn="1"/>
        </p:nvSpPr>
        <p:spPr>
          <a:xfrm>
            <a:off x="365760" y="1773532"/>
            <a:ext cx="11390811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>
                <a:solidFill>
                  <a:schemeClr val="accent3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2400" b="0" i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do I ask a question?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1D8750-2D4C-4F4B-AE39-DCEDBD8C83D5}"/>
              </a:ext>
            </a:extLst>
          </p:cNvPr>
          <p:cNvSpPr/>
          <p:nvPr userDrawn="1"/>
        </p:nvSpPr>
        <p:spPr>
          <a:xfrm>
            <a:off x="365759" y="2180710"/>
            <a:ext cx="11390811" cy="1041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000" b="0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If you have a technical or content-related question, please use the Q&amp;A window</a:t>
            </a:r>
          </a:p>
          <a:p>
            <a:pPr lvl="0"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000" b="0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We will address the questions as they come 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3AC189-90CA-6B48-8849-4251AC460C48}"/>
              </a:ext>
            </a:extLst>
          </p:cNvPr>
          <p:cNvSpPr txBox="1"/>
          <p:nvPr userDrawn="1"/>
        </p:nvSpPr>
        <p:spPr>
          <a:xfrm>
            <a:off x="365760" y="3897377"/>
            <a:ext cx="11390811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>
                <a:solidFill>
                  <a:schemeClr val="accent3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2400" b="0" i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I view this presentation after the webinar?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9E4DDD-3158-594B-837F-FB6B87AFAFE1}"/>
              </a:ext>
            </a:extLst>
          </p:cNvPr>
          <p:cNvSpPr/>
          <p:nvPr userDrawn="1"/>
        </p:nvSpPr>
        <p:spPr>
          <a:xfrm>
            <a:off x="365759" y="4304555"/>
            <a:ext cx="11390811" cy="1041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000" b="0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Yes, this presentation is being recorded</a:t>
            </a:r>
          </a:p>
          <a:p>
            <a:pPr lvl="0"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000" b="0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 link to the recorded presentation will be sent to the email address you used to register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972E79-DC3D-C14A-937B-FE96B1FE63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275" y="6346520"/>
            <a:ext cx="1517649" cy="5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0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F253213-343D-EC4E-80BF-981DFB4846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409302"/>
            <a:ext cx="11390811" cy="670562"/>
          </a:xfrm>
        </p:spPr>
        <p:txBody>
          <a:bodyPr>
            <a:noAutofit/>
          </a:bodyPr>
          <a:lstStyle>
            <a:lvl1pPr marL="0" indent="0" algn="l">
              <a:buNone/>
              <a:defRPr sz="4000" b="1" i="0" spc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Meet our speaker(s)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40D714A-1B69-484F-BEA6-31A7B8AEA0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32961" y="3270313"/>
            <a:ext cx="3348219" cy="409484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B5FD720-4ED3-CC4C-9250-5B0C4AFCA1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32961" y="3679797"/>
            <a:ext cx="3348219" cy="32450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15E1B09-9595-4E43-A6BD-C8F1743281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2295" y="3270313"/>
            <a:ext cx="3348219" cy="409484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B83C953-65EC-1A4E-A1FF-133FFC9A87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42295" y="3679797"/>
            <a:ext cx="3348219" cy="32450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Speaker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8EFCD3-6E48-1D49-9AE0-E5E72F1CD3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275" y="6346520"/>
            <a:ext cx="1517649" cy="5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9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C946CA4-1BD3-8B4B-A389-DD7D8870B2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40733"/>
            <a:ext cx="12192000" cy="951701"/>
          </a:xfrm>
        </p:spPr>
        <p:txBody>
          <a:bodyPr>
            <a:noAutofit/>
          </a:bodyPr>
          <a:lstStyle>
            <a:lvl1pPr marL="0" indent="0" algn="ctr">
              <a:buNone/>
              <a:defRPr sz="6000" b="1" i="0" spc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FF593-5428-7E45-83E3-F1100F77AE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6430" y="6346520"/>
            <a:ext cx="1511226" cy="49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1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C946CA4-1BD3-8B4B-A389-DD7D8870B2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40733"/>
            <a:ext cx="12192000" cy="951701"/>
          </a:xfrm>
        </p:spPr>
        <p:txBody>
          <a:bodyPr>
            <a:noAutofit/>
          </a:bodyPr>
          <a:lstStyle>
            <a:lvl1pPr marL="0" indent="0" algn="ctr">
              <a:buNone/>
              <a:defRPr sz="6000" b="1" i="0" spc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4B31F-2B5E-7841-A03C-CBF7A42567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692435"/>
            <a:ext cx="12192000" cy="391886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 spc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Description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875F09-A719-D74A-A509-E85A1D7DB4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275" y="6346520"/>
            <a:ext cx="1517649" cy="5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5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1"/>
            <a:ext cx="11018520" cy="553998"/>
          </a:xfrm>
        </p:spPr>
        <p:txBody>
          <a:bodyPr/>
          <a:lstStyle>
            <a:lvl1pPr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46DE2-AEBB-4A77-9244-6A07731CDF66}"/>
              </a:ext>
            </a:extLst>
          </p:cNvPr>
          <p:cNvSpPr txBox="1"/>
          <p:nvPr userDrawn="1"/>
        </p:nvSpPr>
        <p:spPr>
          <a:xfrm>
            <a:off x="281677" y="6654016"/>
            <a:ext cx="28346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MICROSOFT CONFIDENTIAL – FOR INTERNAL USE ONLY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39008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98990E6-A29A-394A-9175-F210448EC8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60" y="2530311"/>
            <a:ext cx="5381897" cy="1797377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6000" b="1" i="0" spc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E3CA92-09E7-8848-9568-4478F7256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6430" y="6346520"/>
            <a:ext cx="1511226" cy="49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98990E6-A29A-394A-9175-F210448EC8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60" y="1530242"/>
            <a:ext cx="5381897" cy="207510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6000" b="1" i="0" spc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B3FBE8B-E0E6-8941-BE06-9BB9E0562E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3692433"/>
            <a:ext cx="5381897" cy="1802675"/>
          </a:xfrm>
        </p:spPr>
        <p:txBody>
          <a:bodyPr>
            <a:noAutofit/>
          </a:bodyPr>
          <a:lstStyle>
            <a:lvl1pPr marL="0" indent="0" algn="l">
              <a:buNone/>
              <a:defRPr sz="4000" b="1" i="0" spc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Description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7D9138-8557-5D4B-A33C-1CAA46EB3A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275" y="6346520"/>
            <a:ext cx="1517649" cy="5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F253213-343D-EC4E-80BF-981DFB4846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409302"/>
            <a:ext cx="11390811" cy="670562"/>
          </a:xfrm>
        </p:spPr>
        <p:txBody>
          <a:bodyPr>
            <a:noAutofit/>
          </a:bodyPr>
          <a:lstStyle>
            <a:lvl1pPr marL="0" indent="0" algn="l">
              <a:buNone/>
              <a:defRPr sz="4000" b="1" i="0" spc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99B133C-4C10-6645-86DA-1C2FAC40C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1990654"/>
            <a:ext cx="11390811" cy="416630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Content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4EF1F14-E210-5E4E-AD6C-FBD6DF26F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60" y="1543324"/>
            <a:ext cx="11390811" cy="409484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Content title goes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5F4A40-189E-E241-84B7-DFBC61D586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275" y="6346520"/>
            <a:ext cx="1517649" cy="5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F253213-343D-EC4E-80BF-981DFB4846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409302"/>
            <a:ext cx="4737463" cy="1158241"/>
          </a:xfrm>
        </p:spPr>
        <p:txBody>
          <a:bodyPr>
            <a:noAutofit/>
          </a:bodyPr>
          <a:lstStyle>
            <a:lvl1pPr marL="0" indent="0" algn="l">
              <a:buNone/>
              <a:defRPr sz="4000" b="1" i="0" spc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99B133C-4C10-6645-86DA-1C2FAC40C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2212703"/>
            <a:ext cx="4737463" cy="396167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Content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4EF1F14-E210-5E4E-AD6C-FBD6DF26F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60" y="1765373"/>
            <a:ext cx="4737463" cy="409484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Content title goes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4E77CC-6E19-1E49-94DC-686198ADF1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38763" y="409575"/>
            <a:ext cx="6478587" cy="5764213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Place image / graph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DEAD5D-D958-4D4D-A350-6D635F55BB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275" y="6346520"/>
            <a:ext cx="1517649" cy="5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1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FB4262-ADC6-F542-922D-7BD97A35AAD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98990E6-A29A-394A-9175-F210448EC8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60" y="409303"/>
            <a:ext cx="5381897" cy="653144"/>
          </a:xfrm>
        </p:spPr>
        <p:txBody>
          <a:bodyPr>
            <a:noAutofit/>
          </a:bodyPr>
          <a:lstStyle>
            <a:lvl1pPr marL="0" indent="0" algn="l">
              <a:buNone/>
              <a:defRPr sz="4000" b="1" i="0" spc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C7D1685-53C9-1E43-9E10-C3FCF9F029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1210491"/>
            <a:ext cx="5381897" cy="532964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Content goes here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8FE6D14E-7AEE-ED44-BC5B-C48BFBAA52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0444" y="409302"/>
            <a:ext cx="4380002" cy="5764213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</a:lstStyle>
          <a:p>
            <a:r>
              <a:rPr lang="en-US"/>
              <a:t>Place logos / image / graph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A0C822-2981-4046-92EF-90834BCF25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275" y="6346520"/>
            <a:ext cx="1517649" cy="5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5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FB4262-ADC6-F542-922D-7BD97A35AAD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8FE6D14E-7AEE-ED44-BC5B-C48BFBAA52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0444" y="409302"/>
            <a:ext cx="4380002" cy="5764213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accent4"/>
                </a:solidFill>
              </a:defRPr>
            </a:lvl1pPr>
          </a:lstStyle>
          <a:p>
            <a:r>
              <a:rPr lang="en-US"/>
              <a:t>Place logos / image / graph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4F92E8F-F526-9640-8B22-20BC3BD25C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60" y="409303"/>
            <a:ext cx="5381897" cy="653144"/>
          </a:xfrm>
        </p:spPr>
        <p:txBody>
          <a:bodyPr>
            <a:noAutofit/>
          </a:bodyPr>
          <a:lstStyle>
            <a:lvl1pPr marL="0" indent="0" algn="l">
              <a:buNone/>
              <a:defRPr sz="4000" b="1" i="0" spc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6A3B9BD-9D9F-5E4B-B61D-C3A4915AF9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1210491"/>
            <a:ext cx="5381897" cy="532964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Content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ED26B9-87EC-BB4A-959D-445E5C42F5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275" y="6346520"/>
            <a:ext cx="1517649" cy="5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8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5937654-6A22-294D-8C2D-880ECB794E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703" y="2871362"/>
            <a:ext cx="3341429" cy="655610"/>
          </a:xfrm>
        </p:spPr>
        <p:txBody>
          <a:bodyPr>
            <a:noAutofit/>
          </a:bodyPr>
          <a:lstStyle>
            <a:lvl1pPr marL="0" indent="0" algn="l">
              <a:buNone/>
              <a:defRPr sz="4000" b="1" i="0" spc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Demo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9571D05-59E5-1A42-9C0D-70B26C408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703" y="3542213"/>
            <a:ext cx="3341429" cy="409300"/>
          </a:xfrm>
        </p:spPr>
        <p:txBody>
          <a:bodyPr>
            <a:noAutofit/>
          </a:bodyPr>
          <a:lstStyle>
            <a:lvl1pPr marL="0" indent="0" algn="l">
              <a:buNone/>
              <a:defRPr sz="2000" b="1" i="0" spc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Demo title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EFA2A7-2E65-2E46-B979-97CB4EE177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6430" y="6346520"/>
            <a:ext cx="1511226" cy="49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1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FB4262-ADC6-F542-922D-7BD97A35AADF}"/>
              </a:ext>
            </a:extLst>
          </p:cNvPr>
          <p:cNvSpPr/>
          <p:nvPr userDrawn="1"/>
        </p:nvSpPr>
        <p:spPr>
          <a:xfrm>
            <a:off x="195943" y="2498271"/>
            <a:ext cx="4181324" cy="18369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5937654-6A22-294D-8C2D-880ECB794E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703" y="2871362"/>
            <a:ext cx="3341429" cy="655610"/>
          </a:xfrm>
        </p:spPr>
        <p:txBody>
          <a:bodyPr>
            <a:noAutofit/>
          </a:bodyPr>
          <a:lstStyle>
            <a:lvl1pPr marL="0" indent="0" algn="l">
              <a:buNone/>
              <a:defRPr sz="4000" b="1" i="0" spc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Demo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9571D05-59E5-1A42-9C0D-70B26C408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703" y="3542213"/>
            <a:ext cx="3341429" cy="409300"/>
          </a:xfrm>
        </p:spPr>
        <p:txBody>
          <a:bodyPr>
            <a:noAutofit/>
          </a:bodyPr>
          <a:lstStyle>
            <a:lvl1pPr marL="0" indent="0" algn="l">
              <a:buNone/>
              <a:defRPr sz="2000" b="1" i="0" spc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Demo title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EFA2A7-2E65-2E46-B979-97CB4EE177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6430" y="6346520"/>
            <a:ext cx="1511226" cy="49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9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5937654-6A22-294D-8C2D-880ECB794E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703" y="2871362"/>
            <a:ext cx="3341429" cy="655610"/>
          </a:xfrm>
        </p:spPr>
        <p:txBody>
          <a:bodyPr>
            <a:noAutofit/>
          </a:bodyPr>
          <a:lstStyle>
            <a:lvl1pPr marL="0" indent="0" algn="l">
              <a:buNone/>
              <a:defRPr sz="4000" b="1" i="0" spc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Demo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9571D05-59E5-1A42-9C0D-70B26C408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703" y="3542213"/>
            <a:ext cx="3341429" cy="409300"/>
          </a:xfrm>
        </p:spPr>
        <p:txBody>
          <a:bodyPr>
            <a:noAutofit/>
          </a:bodyPr>
          <a:lstStyle>
            <a:lvl1pPr marL="0" indent="0" algn="l">
              <a:buNone/>
              <a:defRPr sz="2000" b="1" i="0" spc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Demo title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028C00-4831-6A49-8903-3D57790771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275" y="6346520"/>
            <a:ext cx="1517649" cy="5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8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FB4262-ADC6-F542-922D-7BD97A35AADF}"/>
              </a:ext>
            </a:extLst>
          </p:cNvPr>
          <p:cNvSpPr/>
          <p:nvPr userDrawn="1"/>
        </p:nvSpPr>
        <p:spPr>
          <a:xfrm>
            <a:off x="195942" y="2498270"/>
            <a:ext cx="5281831" cy="22807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5937654-6A22-294D-8C2D-880ECB794E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703" y="2871362"/>
            <a:ext cx="3341429" cy="655610"/>
          </a:xfrm>
        </p:spPr>
        <p:txBody>
          <a:bodyPr>
            <a:noAutofit/>
          </a:bodyPr>
          <a:lstStyle>
            <a:lvl1pPr marL="0" indent="0" algn="l">
              <a:buNone/>
              <a:defRPr sz="4000" b="1" i="0" spc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Demo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9571D05-59E5-1A42-9C0D-70B26C408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703" y="3542213"/>
            <a:ext cx="3341429" cy="409300"/>
          </a:xfrm>
        </p:spPr>
        <p:txBody>
          <a:bodyPr>
            <a:noAutofit/>
          </a:bodyPr>
          <a:lstStyle>
            <a:lvl1pPr marL="0" indent="0" algn="l">
              <a:buNone/>
              <a:defRPr sz="2000" b="1" i="0" spc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Demo title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570E8F-105A-4F49-A76B-72B357D73D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275" y="6346520"/>
            <a:ext cx="1517649" cy="5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8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31.xml"/><Relationship Id="rId42" Type="http://schemas.openxmlformats.org/officeDocument/2006/relationships/slideLayout" Target="../slideLayouts/slideLayout52.xml"/><Relationship Id="rId47" Type="http://schemas.openxmlformats.org/officeDocument/2006/relationships/slideLayout" Target="../slideLayouts/slideLayout57.xml"/><Relationship Id="rId63" Type="http://schemas.openxmlformats.org/officeDocument/2006/relationships/slideLayout" Target="../slideLayouts/slideLayout73.xml"/><Relationship Id="rId68" Type="http://schemas.openxmlformats.org/officeDocument/2006/relationships/slideLayout" Target="../slideLayouts/slideLayout78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slideLayout" Target="../slideLayouts/slideLayout50.xml"/><Relationship Id="rId45" Type="http://schemas.openxmlformats.org/officeDocument/2006/relationships/slideLayout" Target="../slideLayouts/slideLayout55.xml"/><Relationship Id="rId53" Type="http://schemas.openxmlformats.org/officeDocument/2006/relationships/slideLayout" Target="../slideLayouts/slideLayout63.xml"/><Relationship Id="rId58" Type="http://schemas.openxmlformats.org/officeDocument/2006/relationships/slideLayout" Target="../slideLayouts/slideLayout68.xml"/><Relationship Id="rId66" Type="http://schemas.openxmlformats.org/officeDocument/2006/relationships/slideLayout" Target="../slideLayouts/slideLayout76.xml"/><Relationship Id="rId74" Type="http://schemas.openxmlformats.org/officeDocument/2006/relationships/image" Target="../media/image2.svg"/><Relationship Id="rId5" Type="http://schemas.openxmlformats.org/officeDocument/2006/relationships/slideLayout" Target="../slideLayouts/slideLayout15.xml"/><Relationship Id="rId61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53.xml"/><Relationship Id="rId48" Type="http://schemas.openxmlformats.org/officeDocument/2006/relationships/slideLayout" Target="../slideLayouts/slideLayout58.xml"/><Relationship Id="rId56" Type="http://schemas.openxmlformats.org/officeDocument/2006/relationships/slideLayout" Target="../slideLayouts/slideLayout66.xml"/><Relationship Id="rId64" Type="http://schemas.openxmlformats.org/officeDocument/2006/relationships/slideLayout" Target="../slideLayouts/slideLayout74.xml"/><Relationship Id="rId69" Type="http://schemas.openxmlformats.org/officeDocument/2006/relationships/slideLayout" Target="../slideLayouts/slideLayout79.xml"/><Relationship Id="rId8" Type="http://schemas.openxmlformats.org/officeDocument/2006/relationships/slideLayout" Target="../slideLayouts/slideLayout18.xml"/><Relationship Id="rId51" Type="http://schemas.openxmlformats.org/officeDocument/2006/relationships/slideLayout" Target="../slideLayouts/slideLayout61.xml"/><Relationship Id="rId72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69.xml"/><Relationship Id="rId67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30.xml"/><Relationship Id="rId41" Type="http://schemas.openxmlformats.org/officeDocument/2006/relationships/slideLayout" Target="../slideLayouts/slideLayout51.xml"/><Relationship Id="rId54" Type="http://schemas.openxmlformats.org/officeDocument/2006/relationships/slideLayout" Target="../slideLayouts/slideLayout64.xml"/><Relationship Id="rId62" Type="http://schemas.openxmlformats.org/officeDocument/2006/relationships/slideLayout" Target="../slideLayouts/slideLayout72.xml"/><Relationship Id="rId7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59.xml"/><Relationship Id="rId57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52" Type="http://schemas.openxmlformats.org/officeDocument/2006/relationships/slideLayout" Target="../slideLayouts/slideLayout62.xml"/><Relationship Id="rId60" Type="http://schemas.openxmlformats.org/officeDocument/2006/relationships/slideLayout" Target="../slideLayouts/slideLayout70.xml"/><Relationship Id="rId65" Type="http://schemas.openxmlformats.org/officeDocument/2006/relationships/slideLayout" Target="../slideLayouts/slideLayout75.xml"/><Relationship Id="rId73" Type="http://schemas.openxmlformats.org/officeDocument/2006/relationships/image" Target="../media/image1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44.xml"/><Relationship Id="rId50" Type="http://schemas.openxmlformats.org/officeDocument/2006/relationships/slideLayout" Target="../slideLayouts/slideLayout60.xml"/><Relationship Id="rId55" Type="http://schemas.openxmlformats.org/officeDocument/2006/relationships/slideLayout" Target="../slideLayouts/slideLayout65.xml"/><Relationship Id="rId7" Type="http://schemas.openxmlformats.org/officeDocument/2006/relationships/slideLayout" Target="../slideLayouts/slideLayout17.xml"/><Relationship Id="rId71" Type="http://schemas.openxmlformats.org/officeDocument/2006/relationships/slideLayout" Target="../slideLayouts/slideLayout8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26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5" Type="http://schemas.openxmlformats.org/officeDocument/2006/relationships/slideLayout" Target="../slideLayouts/slideLayout157.xml"/><Relationship Id="rId33" Type="http://schemas.openxmlformats.org/officeDocument/2006/relationships/theme" Target="../theme/theme6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52.xml"/><Relationship Id="rId29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24" Type="http://schemas.openxmlformats.org/officeDocument/2006/relationships/slideLayout" Target="../slideLayouts/slideLayout156.xml"/><Relationship Id="rId32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23" Type="http://schemas.openxmlformats.org/officeDocument/2006/relationships/slideLayout" Target="../slideLayouts/slideLayout155.xml"/><Relationship Id="rId28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Relationship Id="rId22" Type="http://schemas.openxmlformats.org/officeDocument/2006/relationships/slideLayout" Target="../slideLayouts/slideLayout154.xml"/><Relationship Id="rId27" Type="http://schemas.openxmlformats.org/officeDocument/2006/relationships/slideLayout" Target="../slideLayouts/slideLayout159.xml"/><Relationship Id="rId30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8FB0D8E-1A87-1D95-CC90-9771BC5265EB}"/>
              </a:ext>
            </a:extLst>
          </p:cNvPr>
          <p:cNvSpPr/>
          <p:nvPr/>
        </p:nvSpPr>
        <p:spPr>
          <a:xfrm>
            <a:off x="12965282" y="1121717"/>
            <a:ext cx="369559" cy="369559"/>
          </a:xfrm>
          <a:prstGeom prst="ellipse">
            <a:avLst/>
          </a:prstGeom>
          <a:solidFill>
            <a:srgbClr val="50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D566235-1695-AA15-15D8-F3726CF26042}"/>
              </a:ext>
            </a:extLst>
          </p:cNvPr>
          <p:cNvSpPr/>
          <p:nvPr/>
        </p:nvSpPr>
        <p:spPr>
          <a:xfrm>
            <a:off x="12478512" y="1639457"/>
            <a:ext cx="369559" cy="369559"/>
          </a:xfrm>
          <a:prstGeom prst="ellipse">
            <a:avLst/>
          </a:prstGeom>
          <a:solidFill>
            <a:srgbClr val="D5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A080717-8D95-512B-4659-246F4F834660}"/>
              </a:ext>
            </a:extLst>
          </p:cNvPr>
          <p:cNvSpPr/>
          <p:nvPr/>
        </p:nvSpPr>
        <p:spPr>
          <a:xfrm>
            <a:off x="12965281" y="1639457"/>
            <a:ext cx="369559" cy="369559"/>
          </a:xfrm>
          <a:prstGeom prst="ellipse">
            <a:avLst/>
          </a:prstGeom>
          <a:solidFill>
            <a:srgbClr val="FF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7DEE697-2A46-C113-4C8C-7E892F106EBE}"/>
              </a:ext>
            </a:extLst>
          </p:cNvPr>
          <p:cNvSpPr/>
          <p:nvPr/>
        </p:nvSpPr>
        <p:spPr>
          <a:xfrm>
            <a:off x="12478513" y="1121717"/>
            <a:ext cx="369559" cy="369559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F62C3F7-44C5-CC5A-2BE7-FBA5C742F1D7}"/>
              </a:ext>
            </a:extLst>
          </p:cNvPr>
          <p:cNvSpPr/>
          <p:nvPr/>
        </p:nvSpPr>
        <p:spPr>
          <a:xfrm>
            <a:off x="12965282" y="2815626"/>
            <a:ext cx="369559" cy="369559"/>
          </a:xfrm>
          <a:prstGeom prst="ellipse">
            <a:avLst/>
          </a:prstGeom>
          <a:solidFill>
            <a:srgbClr val="D5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D092529-7672-3B63-8676-53B51CF877BE}"/>
              </a:ext>
            </a:extLst>
          </p:cNvPr>
          <p:cNvSpPr/>
          <p:nvPr/>
        </p:nvSpPr>
        <p:spPr>
          <a:xfrm>
            <a:off x="12478512" y="3333366"/>
            <a:ext cx="369559" cy="369559"/>
          </a:xfrm>
          <a:prstGeom prst="ellipse">
            <a:avLst/>
          </a:prstGeom>
          <a:solidFill>
            <a:srgbClr val="FF9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98EBE77-CDE0-CF43-C39B-8873FBA91567}"/>
              </a:ext>
            </a:extLst>
          </p:cNvPr>
          <p:cNvSpPr/>
          <p:nvPr/>
        </p:nvSpPr>
        <p:spPr>
          <a:xfrm>
            <a:off x="12965281" y="3333366"/>
            <a:ext cx="369559" cy="36955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1B04277-D08E-4DA6-CFB0-C023A90CF5EF}"/>
              </a:ext>
            </a:extLst>
          </p:cNvPr>
          <p:cNvSpPr/>
          <p:nvPr/>
        </p:nvSpPr>
        <p:spPr>
          <a:xfrm>
            <a:off x="12478513" y="2815626"/>
            <a:ext cx="369559" cy="369559"/>
          </a:xfrm>
          <a:prstGeom prst="ellipse">
            <a:avLst/>
          </a:prstGeom>
          <a:solidFill>
            <a:srgbClr val="866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9B727DC-2BED-458E-2F82-13184474EE0E}"/>
              </a:ext>
            </a:extLst>
          </p:cNvPr>
          <p:cNvSpPr/>
          <p:nvPr/>
        </p:nvSpPr>
        <p:spPr>
          <a:xfrm>
            <a:off x="12965282" y="4590249"/>
            <a:ext cx="369559" cy="369559"/>
          </a:xfrm>
          <a:prstGeom prst="ellipse">
            <a:avLst/>
          </a:prstGeom>
          <a:solidFill>
            <a:srgbClr val="30E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EDEDB45-0ADB-173D-8D87-9C6EE3EC72BB}"/>
              </a:ext>
            </a:extLst>
          </p:cNvPr>
          <p:cNvSpPr/>
          <p:nvPr/>
        </p:nvSpPr>
        <p:spPr>
          <a:xfrm>
            <a:off x="12478512" y="5107989"/>
            <a:ext cx="369559" cy="369559"/>
          </a:xfrm>
          <a:prstGeom prst="ellipse">
            <a:avLst/>
          </a:prstGeom>
          <a:solidFill>
            <a:srgbClr val="9BF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3CC75AA-5CF0-39A7-BAC4-77A1CFEFC082}"/>
              </a:ext>
            </a:extLst>
          </p:cNvPr>
          <p:cNvSpPr/>
          <p:nvPr/>
        </p:nvSpPr>
        <p:spPr>
          <a:xfrm>
            <a:off x="12965281" y="5107989"/>
            <a:ext cx="369559" cy="369559"/>
          </a:xfrm>
          <a:prstGeom prst="ellipse">
            <a:avLst/>
          </a:prstGeom>
          <a:solidFill>
            <a:srgbClr val="FE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9DA4012-BF47-EAF3-3A82-57ADCB4400B9}"/>
              </a:ext>
            </a:extLst>
          </p:cNvPr>
          <p:cNvSpPr/>
          <p:nvPr/>
        </p:nvSpPr>
        <p:spPr>
          <a:xfrm>
            <a:off x="12478513" y="4590249"/>
            <a:ext cx="369559" cy="369559"/>
          </a:xfrm>
          <a:prstGeom prst="ellipse">
            <a:avLst/>
          </a:prstGeom>
          <a:solidFill>
            <a:srgbClr val="50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F634F27-21B7-D7ED-3D5A-C4F31CE36248}"/>
              </a:ext>
            </a:extLst>
          </p:cNvPr>
          <p:cNvSpPr txBox="1"/>
          <p:nvPr/>
        </p:nvSpPr>
        <p:spPr>
          <a:xfrm>
            <a:off x="12478512" y="770571"/>
            <a:ext cx="853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Data &amp; AI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2691E33-B2AF-FDFB-F899-B250E5A87459}"/>
              </a:ext>
            </a:extLst>
          </p:cNvPr>
          <p:cNvSpPr txBox="1"/>
          <p:nvPr/>
        </p:nvSpPr>
        <p:spPr>
          <a:xfrm>
            <a:off x="12557734" y="2459094"/>
            <a:ext cx="694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Culture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E8AB3CD-56BE-5221-BE68-88903ABB2D20}"/>
              </a:ext>
            </a:extLst>
          </p:cNvPr>
          <p:cNvSpPr txBox="1"/>
          <p:nvPr/>
        </p:nvSpPr>
        <p:spPr>
          <a:xfrm>
            <a:off x="12508971" y="4245291"/>
            <a:ext cx="792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Learning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8AEB401-B34E-5911-DE17-A317C848DAF6}"/>
              </a:ext>
            </a:extLst>
          </p:cNvPr>
          <p:cNvSpPr txBox="1"/>
          <p:nvPr/>
        </p:nvSpPr>
        <p:spPr>
          <a:xfrm>
            <a:off x="12324638" y="66088"/>
            <a:ext cx="121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COLOR PALETTE:</a:t>
            </a:r>
          </a:p>
        </p:txBody>
      </p:sp>
    </p:spTree>
    <p:extLst>
      <p:ext uri="{BB962C8B-B14F-4D97-AF65-F5344CB8AC3E}">
        <p14:creationId xmlns:p14="http://schemas.microsoft.com/office/powerpoint/2010/main" val="4026289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  <p:sldLayoutId id="2147483671" r:id="rId7"/>
    <p:sldLayoutId id="2147483772" r:id="rId8"/>
    <p:sldLayoutId id="2147483786" r:id="rId9"/>
    <p:sldLayoutId id="2147483839" r:id="rId10"/>
  </p:sldLayoutIdLst>
  <p:transition>
    <p:fade/>
  </p:transition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>
          <a:ln w="3175">
            <a:noFill/>
          </a:ln>
          <a:gradFill>
            <a:gsLst>
              <a:gs pos="0">
                <a:srgbClr val="50E6FF"/>
              </a:gs>
              <a:gs pos="100000">
                <a:srgbClr val="D59DFF"/>
              </a:gs>
            </a:gsLst>
            <a:lin ang="2400000" scaled="0"/>
          </a:gradFill>
          <a:effectLst/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bg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bg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bg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bg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bg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5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  <p:sldLayoutId id="2147483708" r:id="rId34"/>
    <p:sldLayoutId id="2147483709" r:id="rId35"/>
    <p:sldLayoutId id="2147483710" r:id="rId36"/>
    <p:sldLayoutId id="2147483711" r:id="rId37"/>
    <p:sldLayoutId id="2147483712" r:id="rId38"/>
    <p:sldLayoutId id="2147483713" r:id="rId39"/>
    <p:sldLayoutId id="2147483714" r:id="rId40"/>
    <p:sldLayoutId id="2147483715" r:id="rId41"/>
    <p:sldLayoutId id="2147483716" r:id="rId42"/>
    <p:sldLayoutId id="2147483717" r:id="rId43"/>
    <p:sldLayoutId id="2147483718" r:id="rId44"/>
    <p:sldLayoutId id="2147483719" r:id="rId45"/>
    <p:sldLayoutId id="2147483720" r:id="rId46"/>
    <p:sldLayoutId id="2147483721" r:id="rId47"/>
    <p:sldLayoutId id="2147483722" r:id="rId48"/>
    <p:sldLayoutId id="2147483723" r:id="rId49"/>
    <p:sldLayoutId id="2147483724" r:id="rId50"/>
    <p:sldLayoutId id="2147483725" r:id="rId51"/>
    <p:sldLayoutId id="2147483726" r:id="rId52"/>
    <p:sldLayoutId id="2147483727" r:id="rId53"/>
    <p:sldLayoutId id="2147483728" r:id="rId54"/>
    <p:sldLayoutId id="2147483729" r:id="rId55"/>
    <p:sldLayoutId id="2147483730" r:id="rId56"/>
    <p:sldLayoutId id="2147483731" r:id="rId57"/>
    <p:sldLayoutId id="2147483732" r:id="rId58"/>
    <p:sldLayoutId id="2147483733" r:id="rId59"/>
    <p:sldLayoutId id="2147483734" r:id="rId60"/>
    <p:sldLayoutId id="2147483735" r:id="rId61"/>
    <p:sldLayoutId id="2147483736" r:id="rId62"/>
    <p:sldLayoutId id="2147483737" r:id="rId63"/>
    <p:sldLayoutId id="2147483738" r:id="rId64"/>
    <p:sldLayoutId id="2147483739" r:id="rId65"/>
    <p:sldLayoutId id="2147483740" r:id="rId66"/>
    <p:sldLayoutId id="2147483741" r:id="rId67"/>
    <p:sldLayoutId id="2147483742" r:id="rId68"/>
    <p:sldLayoutId id="2147483743" r:id="rId69"/>
    <p:sldLayoutId id="2147483744" r:id="rId70"/>
    <p:sldLayoutId id="2147483745" r:id="rId71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2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92526A-3922-2C49-8822-38986A3EA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78772-6ACF-9746-8FC5-EB1D3952E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461B2-BD98-1847-A449-482E17EB72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A2F70D6-4604-6C4F-89F6-E619BF8DB3CA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3A366-2CD6-4241-AA0A-D90C595F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AF6E0-23FF-4D41-8A07-0854F19094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7DD7A0E-3B7C-1D4B-AF07-E791A26DB64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8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8FB0D8E-1A87-1D95-CC90-9771BC5265EB}"/>
              </a:ext>
            </a:extLst>
          </p:cNvPr>
          <p:cNvSpPr/>
          <p:nvPr/>
        </p:nvSpPr>
        <p:spPr>
          <a:xfrm>
            <a:off x="12965282" y="1121717"/>
            <a:ext cx="369559" cy="369559"/>
          </a:xfrm>
          <a:prstGeom prst="ellipse">
            <a:avLst/>
          </a:prstGeom>
          <a:solidFill>
            <a:srgbClr val="50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D566235-1695-AA15-15D8-F3726CF26042}"/>
              </a:ext>
            </a:extLst>
          </p:cNvPr>
          <p:cNvSpPr/>
          <p:nvPr/>
        </p:nvSpPr>
        <p:spPr>
          <a:xfrm>
            <a:off x="12478512" y="1639457"/>
            <a:ext cx="369559" cy="369559"/>
          </a:xfrm>
          <a:prstGeom prst="ellipse">
            <a:avLst/>
          </a:prstGeom>
          <a:solidFill>
            <a:srgbClr val="D5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A080717-8D95-512B-4659-246F4F834660}"/>
              </a:ext>
            </a:extLst>
          </p:cNvPr>
          <p:cNvSpPr/>
          <p:nvPr/>
        </p:nvSpPr>
        <p:spPr>
          <a:xfrm>
            <a:off x="12965281" y="1639457"/>
            <a:ext cx="369559" cy="369559"/>
          </a:xfrm>
          <a:prstGeom prst="ellipse">
            <a:avLst/>
          </a:prstGeom>
          <a:solidFill>
            <a:srgbClr val="FF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7DEE697-2A46-C113-4C8C-7E892F106EBE}"/>
              </a:ext>
            </a:extLst>
          </p:cNvPr>
          <p:cNvSpPr/>
          <p:nvPr/>
        </p:nvSpPr>
        <p:spPr>
          <a:xfrm>
            <a:off x="12478513" y="1121717"/>
            <a:ext cx="369559" cy="369559"/>
          </a:xfrm>
          <a:prstGeom prst="ellipse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F62C3F7-44C5-CC5A-2BE7-FBA5C742F1D7}"/>
              </a:ext>
            </a:extLst>
          </p:cNvPr>
          <p:cNvSpPr/>
          <p:nvPr/>
        </p:nvSpPr>
        <p:spPr>
          <a:xfrm>
            <a:off x="12965282" y="2815626"/>
            <a:ext cx="369559" cy="369559"/>
          </a:xfrm>
          <a:prstGeom prst="ellipse">
            <a:avLst/>
          </a:prstGeom>
          <a:solidFill>
            <a:srgbClr val="D5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D092529-7672-3B63-8676-53B51CF877BE}"/>
              </a:ext>
            </a:extLst>
          </p:cNvPr>
          <p:cNvSpPr/>
          <p:nvPr/>
        </p:nvSpPr>
        <p:spPr>
          <a:xfrm>
            <a:off x="12478512" y="3333366"/>
            <a:ext cx="369559" cy="369559"/>
          </a:xfrm>
          <a:prstGeom prst="ellipse">
            <a:avLst/>
          </a:prstGeom>
          <a:solidFill>
            <a:srgbClr val="FF9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98EBE77-CDE0-CF43-C39B-8873FBA91567}"/>
              </a:ext>
            </a:extLst>
          </p:cNvPr>
          <p:cNvSpPr/>
          <p:nvPr/>
        </p:nvSpPr>
        <p:spPr>
          <a:xfrm>
            <a:off x="12965281" y="3333366"/>
            <a:ext cx="369559" cy="36955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1B04277-D08E-4DA6-CFB0-C023A90CF5EF}"/>
              </a:ext>
            </a:extLst>
          </p:cNvPr>
          <p:cNvSpPr/>
          <p:nvPr/>
        </p:nvSpPr>
        <p:spPr>
          <a:xfrm>
            <a:off x="12478513" y="2815626"/>
            <a:ext cx="369559" cy="369559"/>
          </a:xfrm>
          <a:prstGeom prst="ellipse">
            <a:avLst/>
          </a:prstGeom>
          <a:solidFill>
            <a:srgbClr val="866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9B727DC-2BED-458E-2F82-13184474EE0E}"/>
              </a:ext>
            </a:extLst>
          </p:cNvPr>
          <p:cNvSpPr/>
          <p:nvPr/>
        </p:nvSpPr>
        <p:spPr>
          <a:xfrm>
            <a:off x="12965282" y="4590249"/>
            <a:ext cx="369559" cy="369559"/>
          </a:xfrm>
          <a:prstGeom prst="ellipse">
            <a:avLst/>
          </a:prstGeom>
          <a:solidFill>
            <a:srgbClr val="30E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EDEDB45-0ADB-173D-8D87-9C6EE3EC72BB}"/>
              </a:ext>
            </a:extLst>
          </p:cNvPr>
          <p:cNvSpPr/>
          <p:nvPr/>
        </p:nvSpPr>
        <p:spPr>
          <a:xfrm>
            <a:off x="12478512" y="5107989"/>
            <a:ext cx="369559" cy="369559"/>
          </a:xfrm>
          <a:prstGeom prst="ellipse">
            <a:avLst/>
          </a:prstGeom>
          <a:solidFill>
            <a:srgbClr val="9BF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3CC75AA-5CF0-39A7-BAC4-77A1CFEFC082}"/>
              </a:ext>
            </a:extLst>
          </p:cNvPr>
          <p:cNvSpPr/>
          <p:nvPr/>
        </p:nvSpPr>
        <p:spPr>
          <a:xfrm>
            <a:off x="12965281" y="5107989"/>
            <a:ext cx="369559" cy="369559"/>
          </a:xfrm>
          <a:prstGeom prst="ellipse">
            <a:avLst/>
          </a:prstGeom>
          <a:solidFill>
            <a:srgbClr val="FE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9DA4012-BF47-EAF3-3A82-57ADCB4400B9}"/>
              </a:ext>
            </a:extLst>
          </p:cNvPr>
          <p:cNvSpPr/>
          <p:nvPr/>
        </p:nvSpPr>
        <p:spPr>
          <a:xfrm>
            <a:off x="12478513" y="4590249"/>
            <a:ext cx="369559" cy="369559"/>
          </a:xfrm>
          <a:prstGeom prst="ellipse">
            <a:avLst/>
          </a:prstGeom>
          <a:solidFill>
            <a:srgbClr val="50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F634F27-21B7-D7ED-3D5A-C4F31CE36248}"/>
              </a:ext>
            </a:extLst>
          </p:cNvPr>
          <p:cNvSpPr txBox="1"/>
          <p:nvPr/>
        </p:nvSpPr>
        <p:spPr>
          <a:xfrm>
            <a:off x="12478512" y="770571"/>
            <a:ext cx="853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Data &amp; AI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2691E33-B2AF-FDFB-F899-B250E5A87459}"/>
              </a:ext>
            </a:extLst>
          </p:cNvPr>
          <p:cNvSpPr txBox="1"/>
          <p:nvPr/>
        </p:nvSpPr>
        <p:spPr>
          <a:xfrm>
            <a:off x="12557734" y="2459094"/>
            <a:ext cx="694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Culture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E8AB3CD-56BE-5221-BE68-88903ABB2D20}"/>
              </a:ext>
            </a:extLst>
          </p:cNvPr>
          <p:cNvSpPr txBox="1"/>
          <p:nvPr/>
        </p:nvSpPr>
        <p:spPr>
          <a:xfrm>
            <a:off x="12508971" y="4245291"/>
            <a:ext cx="792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Learning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8AEB401-B34E-5911-DE17-A317C848DAF6}"/>
              </a:ext>
            </a:extLst>
          </p:cNvPr>
          <p:cNvSpPr txBox="1"/>
          <p:nvPr/>
        </p:nvSpPr>
        <p:spPr>
          <a:xfrm>
            <a:off x="12324638" y="66088"/>
            <a:ext cx="121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COLOR PALETTE:</a:t>
            </a:r>
          </a:p>
        </p:txBody>
      </p:sp>
    </p:spTree>
    <p:extLst>
      <p:ext uri="{BB962C8B-B14F-4D97-AF65-F5344CB8AC3E}">
        <p14:creationId xmlns:p14="http://schemas.microsoft.com/office/powerpoint/2010/main" val="278867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80" r:id="rId6"/>
    <p:sldLayoutId id="2147483781" r:id="rId7"/>
    <p:sldLayoutId id="2147483783" r:id="rId8"/>
    <p:sldLayoutId id="2147483784" r:id="rId9"/>
  </p:sldLayoutIdLst>
  <p:transition>
    <p:fade/>
  </p:transition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>
          <a:ln w="3175">
            <a:noFill/>
          </a:ln>
          <a:gradFill>
            <a:gsLst>
              <a:gs pos="0">
                <a:srgbClr val="50E6FF"/>
              </a:gs>
              <a:gs pos="100000">
                <a:srgbClr val="D59DFF"/>
              </a:gs>
            </a:gsLst>
            <a:lin ang="2400000" scaled="0"/>
          </a:gradFill>
          <a:effectLst/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bg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bg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bg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bg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bg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1"/>
            <a:ext cx="11018520" cy="553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4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0233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</p:sldLayoutIdLst>
  <p:transition>
    <p:fade/>
  </p:transition>
  <p:hf sldNum="0" hdr="0" ftr="0" dt="0"/>
  <p:txStyles>
    <p:titleStyle>
      <a:lvl1pPr algn="l" defTabSz="932719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1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594" marR="0" indent="-228594" algn="l" defTabSz="932719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189" marR="0" indent="-228594" algn="l" defTabSz="932719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09" marR="0" indent="-200020" algn="l" defTabSz="932719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42" marR="0" indent="-180970" algn="l" defTabSz="932719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13" marR="0" indent="-168270" algn="l" defTabSz="932719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4976" indent="-233181" algn="l" defTabSz="9327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336" indent="-233181" algn="l" defTabSz="9327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695" indent="-233181" algn="l" defTabSz="9327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056" indent="-233181" algn="l" defTabSz="9327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59" algn="l" defTabSz="9327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19" algn="l" defTabSz="9327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78" algn="l" defTabSz="9327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37" algn="l" defTabSz="9327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98" algn="l" defTabSz="9327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157" algn="l" defTabSz="9327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16" algn="l" defTabSz="9327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876" algn="l" defTabSz="9327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3369" y="473236"/>
            <a:ext cx="11081177" cy="1020602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3369" y="1620571"/>
            <a:ext cx="11081177" cy="468974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2715"/>
            <a:ext cx="41148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428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  <p:sldLayoutId id="2147483827" r:id="rId21"/>
    <p:sldLayoutId id="2147483828" r:id="rId22"/>
    <p:sldLayoutId id="2147483829" r:id="rId23"/>
    <p:sldLayoutId id="2147483830" r:id="rId24"/>
    <p:sldLayoutId id="2147483831" r:id="rId25"/>
    <p:sldLayoutId id="2147483832" r:id="rId26"/>
    <p:sldLayoutId id="2147483833" r:id="rId27"/>
    <p:sldLayoutId id="2147483834" r:id="rId28"/>
    <p:sldLayoutId id="2147483835" r:id="rId29"/>
    <p:sldLayoutId id="2147483836" r:id="rId30"/>
    <p:sldLayoutId id="2147483837" r:id="rId31"/>
    <p:sldLayoutId id="2147483838" r:id="rId32"/>
  </p:sldLayoutIdLst>
  <p:hf hdr="0" ft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317">
          <p15:clr>
            <a:srgbClr val="F26B43"/>
          </p15:clr>
        </p15:guide>
        <p15:guide id="3" pos="348">
          <p15:clr>
            <a:srgbClr val="F26B43"/>
          </p15:clr>
        </p15:guide>
        <p15:guide id="13" orient="horz" pos="3975">
          <p15:clr>
            <a:srgbClr val="F26B43"/>
          </p15:clr>
        </p15:guide>
        <p15:guide id="14" orient="horz" pos="348">
          <p15:clr>
            <a:srgbClr val="F26B43"/>
          </p15:clr>
        </p15:guide>
        <p15:guide id="15" orient="horz" pos="833">
          <p15:clr>
            <a:srgbClr val="F26B43"/>
          </p15:clr>
        </p15:guide>
        <p15:guide id="16" orient="horz" pos="94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forms.office.com/r/i8uhWJDLJW" TargetMode="External"/><Relationship Id="rId4" Type="http://schemas.openxmlformats.org/officeDocument/2006/relationships/hyperlink" Target="https://precisateccomec-my.sharepoint.com/:f:/g/personal/gcamacho_precisatrade_com1/EoL5hIhZxCVKgMJyfwDsFc4B8jNwtlqnVYaGztPtM5Nx6g?e=SXgxR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svg"/><Relationship Id="rId3" Type="http://schemas.openxmlformats.org/officeDocument/2006/relationships/image" Target="../media/image92.png"/><Relationship Id="rId7" Type="http://schemas.openxmlformats.org/officeDocument/2006/relationships/image" Target="../media/image95.svg"/><Relationship Id="rId12" Type="http://schemas.openxmlformats.org/officeDocument/2006/relationships/image" Target="../media/image10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4.png"/><Relationship Id="rId11" Type="http://schemas.openxmlformats.org/officeDocument/2006/relationships/image" Target="../media/image99.svg"/><Relationship Id="rId5" Type="http://schemas.openxmlformats.org/officeDocument/2006/relationships/hyperlink" Target="https://learn.microsoft.com/en-us/azure/migrate/concepts-azure-vmware-solution-assessment-calculation" TargetMode="External"/><Relationship Id="rId10" Type="http://schemas.openxmlformats.org/officeDocument/2006/relationships/image" Target="../media/image98.png"/><Relationship Id="rId4" Type="http://schemas.openxmlformats.org/officeDocument/2006/relationships/image" Target="../media/image93.svg"/><Relationship Id="rId9" Type="http://schemas.openxmlformats.org/officeDocument/2006/relationships/image" Target="../media/image97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5" Type="http://schemas.openxmlformats.org/officeDocument/2006/relationships/image" Target="../media/image60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svg"/><Relationship Id="rId3" Type="http://schemas.openxmlformats.org/officeDocument/2006/relationships/image" Target="../media/image61.png"/><Relationship Id="rId21" Type="http://schemas.openxmlformats.org/officeDocument/2006/relationships/image" Target="../media/image79.svg"/><Relationship Id="rId7" Type="http://schemas.openxmlformats.org/officeDocument/2006/relationships/image" Target="../media/image65.svg"/><Relationship Id="rId12" Type="http://schemas.openxmlformats.org/officeDocument/2006/relationships/image" Target="../media/image70.sv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4.sv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svg"/><Relationship Id="rId15" Type="http://schemas.openxmlformats.org/officeDocument/2006/relationships/image" Target="../media/image73.png"/><Relationship Id="rId10" Type="http://schemas.openxmlformats.org/officeDocument/2006/relationships/image" Target="../media/image68.sv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svg"/><Relationship Id="rId3" Type="http://schemas.openxmlformats.org/officeDocument/2006/relationships/image" Target="../media/image80.png"/><Relationship Id="rId7" Type="http://schemas.openxmlformats.org/officeDocument/2006/relationships/image" Target="../media/image84.sv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sv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recisateccomec-my.sharepoint.com/:u:/g/personal/gcamacho_precisatrade_com1/Eaz8rbTv2ktIpt1dgBBh8twBti_aC8FUMqpUAGQ_XqSPdQ?e=W79yFJ" TargetMode="External"/><Relationship Id="rId7" Type="http://schemas.openxmlformats.org/officeDocument/2006/relationships/hyperlink" Target="https://partner.microsoft.com/es-es/solutions/cloudascen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hyperlink" Target="https://precisateccomec-my.sharepoint.com/:p:/g/personal/gcamacho_precisatrade_com1/ERjK0skOHIdJh8KeqEGUHwsBX51JK3aowAkyFeKDRRoh-Q?e=JTRq2z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forms.office.com/r/i8uhWJDLJW" TargetMode="External"/><Relationship Id="rId5" Type="http://schemas.openxmlformats.org/officeDocument/2006/relationships/hyperlink" Target="https://precisateccomec-my.sharepoint.com/:w:/g/personal/gcamacho_precisatrade_com1/EfuPwUfjXlxAoXLqRih3dDABaGvRriKfEo8VYDkgEObz9w?e=4dZFGh" TargetMode="External"/><Relationship Id="rId4" Type="http://schemas.openxmlformats.org/officeDocument/2006/relationships/image" Target="../media/image8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forms.office.com/r/i8uhWJDLJW" TargetMode="External"/><Relationship Id="rId4" Type="http://schemas.openxmlformats.org/officeDocument/2006/relationships/hyperlink" Target="https://precisateccomec-my.sharepoint.com/:f:/g/personal/gcamacho_precisatrade_com1/EoL5hIhZxCVKgMJyfwDsFc4B8jNwtlqnVYaGztPtM5Nx6g?e=SXgxR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026EB-41C3-40FC-3992-27F8BFD94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2088" y="2221175"/>
            <a:ext cx="7707789" cy="1231106"/>
          </a:xfrm>
        </p:spPr>
        <p:txBody>
          <a:bodyPr/>
          <a:lstStyle/>
          <a:p>
            <a:pPr algn="l"/>
            <a:r>
              <a:rPr lang="es-EC" sz="4000" dirty="0"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</a:rPr>
              <a:t>De VMware a la Nube: </a:t>
            </a:r>
            <a:br>
              <a:rPr lang="es-EC" sz="4000" dirty="0"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</a:rPr>
            </a:br>
            <a:r>
              <a:rPr lang="de-DE" sz="4000" dirty="0"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</a:rPr>
              <a:t>moderniza con Microsoft Azure</a:t>
            </a:r>
            <a:endParaRPr lang="LID4096" sz="4000" dirty="0">
              <a:gradFill>
                <a:gsLst>
                  <a:gs pos="0">
                    <a:srgbClr val="50E6FF"/>
                  </a:gs>
                  <a:gs pos="100000">
                    <a:srgbClr val="9BF00B"/>
                  </a:gs>
                </a:gsLst>
                <a:lin ang="2400000" scaled="0"/>
              </a:gra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F4DAC3-1580-6064-E7D8-56622FCA3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8737" y="3635344"/>
            <a:ext cx="6391978" cy="877484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s-EC" dirty="0"/>
              <a:t>Apoya a tus clientes con soluciones eficientes. </a:t>
            </a:r>
            <a:r>
              <a:rPr lang="es-EC" sz="1600" dirty="0"/>
              <a:t>Nuevas oportunidades tras la adquisición de VMware por Broadcom</a:t>
            </a:r>
            <a:endParaRPr lang="LID4096" dirty="0">
              <a:cs typeface="Segoe UI"/>
            </a:endParaRPr>
          </a:p>
        </p:txBody>
      </p:sp>
      <p:pic>
        <p:nvPicPr>
          <p:cNvPr id="5" name="Picture 4" descr="Microsoft Azure">
            <a:extLst>
              <a:ext uri="{FF2B5EF4-FFF2-40B4-BE49-F238E27FC236}">
                <a16:creationId xmlns:a16="http://schemas.microsoft.com/office/drawing/2014/main" id="{1FF8D5A5-25FC-BB3D-3AD3-CA3CA2462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93" y="474143"/>
            <a:ext cx="2287881" cy="754439"/>
          </a:xfrm>
          <a:prstGeom prst="rect">
            <a:avLst/>
          </a:prstGeom>
        </p:spPr>
      </p:pic>
      <p:grpSp>
        <p:nvGrpSpPr>
          <p:cNvPr id="6" name="Group 5" descr="vmware">
            <a:extLst>
              <a:ext uri="{FF2B5EF4-FFF2-40B4-BE49-F238E27FC236}">
                <a16:creationId xmlns:a16="http://schemas.microsoft.com/office/drawing/2014/main" id="{2BACE483-87EC-FD4E-DB6C-68328C502384}"/>
              </a:ext>
            </a:extLst>
          </p:cNvPr>
          <p:cNvGrpSpPr/>
          <p:nvPr/>
        </p:nvGrpSpPr>
        <p:grpSpPr>
          <a:xfrm>
            <a:off x="10198077" y="731520"/>
            <a:ext cx="1285664" cy="202653"/>
            <a:chOff x="863272" y="6563918"/>
            <a:chExt cx="861082" cy="135727"/>
          </a:xfrm>
          <a:solidFill>
            <a:schemeClr val="bg1"/>
          </a:solidFill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61C60C0-C56F-3654-2054-5BC4507D5B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srgbClr val="E6E6E6"/>
                </a:solidFill>
                <a:latin typeface="Segoe UI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24B2C6-1290-8DDC-2C19-5476852448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srgbClr val="E6E6E6"/>
                </a:solidFill>
                <a:latin typeface="Segoe UI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50BE9FB-F4EC-6ADB-D712-23398512C6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srgbClr val="E6E6E6"/>
                </a:solidFill>
                <a:latin typeface="Segoe UI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E4ACDDB-E548-CFDC-3306-33BC2E320A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srgbClr val="E6E6E6"/>
                </a:solidFill>
                <a:latin typeface="Segoe UI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6D72907-4944-B53E-A776-85C89C37BF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srgbClr val="E6E6E6"/>
                </a:solidFill>
                <a:latin typeface="Segoe UI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E8EA2EF-C72F-3129-6C7F-E3C498F606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srgbClr val="E6E6E6"/>
                </a:solidFill>
                <a:latin typeface="Segoe UI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44A919F-3AEE-B3F6-E698-E8F73D2256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srgbClr val="E6E6E6"/>
                </a:solidFill>
                <a:latin typeface="Segoe UI"/>
              </a:endParaRP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C927446D-1AFF-6A0D-7FF6-988D8BA14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1201" y="3150110"/>
            <a:ext cx="2913863" cy="291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01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38">
            <a:extLst>
              <a:ext uri="{FF2B5EF4-FFF2-40B4-BE49-F238E27FC236}">
                <a16:creationId xmlns:a16="http://schemas.microsoft.com/office/drawing/2014/main" id="{E353D753-404B-5843-81DE-DC9DFCD75B16}"/>
              </a:ext>
            </a:extLst>
          </p:cNvPr>
          <p:cNvSpPr txBox="1"/>
          <p:nvPr/>
        </p:nvSpPr>
        <p:spPr>
          <a:xfrm>
            <a:off x="423054" y="849615"/>
            <a:ext cx="3974725" cy="5743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kumimoji="0" sz="16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Text"/>
                <a:cs typeface="Segoe UI" panose="020B0502040204020203" pitchFamily="34" charset="0"/>
              </a:defRPr>
            </a:lvl1pPr>
            <a:lvl2pPr marR="0" indent="-22860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spc="0" baseline="0">
                <a:solidFill>
                  <a:schemeClr val="bg1"/>
                </a:solidFill>
              </a:defRPr>
            </a:lvl2pPr>
            <a:lvl3pPr marL="657225" marR="0" indent="-20002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spc="0" baseline="0">
                <a:solidFill>
                  <a:schemeClr val="bg1"/>
                </a:solidFill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>
                <a:solidFill>
                  <a:schemeClr val="bg1"/>
                </a:solidFill>
              </a:defRPr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>
                <a:solidFill>
                  <a:schemeClr val="bg1"/>
                </a:solidFill>
              </a:defRPr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EC" sz="2000" dirty="0">
                <a:solidFill>
                  <a:schemeClr val="bg1"/>
                </a:solidFill>
              </a:rPr>
              <a:t>Guía para Socios de Negocio </a:t>
            </a:r>
          </a:p>
        </p:txBody>
      </p:sp>
      <p:sp>
        <p:nvSpPr>
          <p:cNvPr id="13" name="Double Bracket 42">
            <a:extLst>
              <a:ext uri="{FF2B5EF4-FFF2-40B4-BE49-F238E27FC236}">
                <a16:creationId xmlns:a16="http://schemas.microsoft.com/office/drawing/2014/main" id="{4396F53F-0245-278B-5F6F-70F120DA4E42}"/>
              </a:ext>
            </a:extLst>
          </p:cNvPr>
          <p:cNvSpPr/>
          <p:nvPr/>
        </p:nvSpPr>
        <p:spPr>
          <a:xfrm>
            <a:off x="4783108" y="1918409"/>
            <a:ext cx="5999420" cy="3063899"/>
          </a:xfrm>
          <a:prstGeom prst="bracketPair">
            <a:avLst>
              <a:gd name="adj" fmla="val 4170"/>
            </a:avLst>
          </a:prstGeom>
          <a:noFill/>
          <a:ln w="12700" cap="sq">
            <a:solidFill>
              <a:srgbClr val="50E6FF"/>
            </a:solidFill>
            <a:prstDash val="solid"/>
            <a:miter lim="800000"/>
            <a:headEnd/>
            <a:tailEnd/>
          </a:ln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  <p:txBody>
          <a:bodyPr vert="horz" wrap="square" lIns="89629" tIns="44815" rIns="89629" bIns="44815" numCol="1" anchor="t" anchorCtr="0" compatLnSpc="1">
            <a:prstTxWarp prst="textNoShape">
              <a:avLst/>
            </a:prstTxWarp>
          </a:bodyPr>
          <a:lstStyle/>
          <a:p>
            <a:pPr defTabSz="914296"/>
            <a:endParaRPr lang="en-US" sz="1765" kern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latin typeface="Segoe UI"/>
            </a:endParaRPr>
          </a:p>
        </p:txBody>
      </p:sp>
      <p:grpSp>
        <p:nvGrpSpPr>
          <p:cNvPr id="15" name="Group 2">
            <a:extLst>
              <a:ext uri="{FF2B5EF4-FFF2-40B4-BE49-F238E27FC236}">
                <a16:creationId xmlns:a16="http://schemas.microsoft.com/office/drawing/2014/main" id="{50858109-6088-2699-D7A0-DCE67741B3A7}"/>
              </a:ext>
            </a:extLst>
          </p:cNvPr>
          <p:cNvGrpSpPr/>
          <p:nvPr/>
        </p:nvGrpSpPr>
        <p:grpSpPr>
          <a:xfrm>
            <a:off x="2376068" y="1999263"/>
            <a:ext cx="640080" cy="640080"/>
            <a:chOff x="8978605" y="2507225"/>
            <a:chExt cx="439441" cy="436416"/>
          </a:xfrm>
          <a:gradFill>
            <a:gsLst>
              <a:gs pos="0">
                <a:schemeClr val="accent3">
                  <a:alpha val="71000"/>
                </a:schemeClr>
              </a:gs>
              <a:gs pos="61000">
                <a:srgbClr val="0078D4">
                  <a:alpha val="86000"/>
                </a:srgbClr>
              </a:gs>
            </a:gsLst>
            <a:path path="circle">
              <a:fillToRect l="100000" t="100000"/>
            </a:path>
          </a:gradFill>
        </p:grpSpPr>
        <p:sp>
          <p:nvSpPr>
            <p:cNvPr id="16" name="Freeform 58">
              <a:extLst>
                <a:ext uri="{FF2B5EF4-FFF2-40B4-BE49-F238E27FC236}">
                  <a16:creationId xmlns:a16="http://schemas.microsoft.com/office/drawing/2014/main" id="{817E5E39-DB67-7034-8393-A21FC336BBB6}"/>
                </a:ext>
              </a:extLst>
            </p:cNvPr>
            <p:cNvSpPr/>
            <p:nvPr/>
          </p:nvSpPr>
          <p:spPr>
            <a:xfrm>
              <a:off x="8978605" y="2507225"/>
              <a:ext cx="390209" cy="436416"/>
            </a:xfrm>
            <a:custGeom>
              <a:avLst/>
              <a:gdLst>
                <a:gd name="connsiteX0" fmla="*/ 189146 w 220097"/>
                <a:gd name="connsiteY0" fmla="*/ 0 h 275107"/>
                <a:gd name="connsiteX1" fmla="*/ 220029 w 220097"/>
                <a:gd name="connsiteY1" fmla="*/ 28833 h 275107"/>
                <a:gd name="connsiteX2" fmla="*/ 220097 w 220097"/>
                <a:gd name="connsiteY2" fmla="*/ 30937 h 275107"/>
                <a:gd name="connsiteX3" fmla="*/ 220097 w 220097"/>
                <a:gd name="connsiteY3" fmla="*/ 170259 h 275107"/>
                <a:gd name="connsiteX4" fmla="*/ 215407 w 220097"/>
                <a:gd name="connsiteY4" fmla="*/ 174111 h 275107"/>
                <a:gd name="connsiteX5" fmla="*/ 168512 w 220097"/>
                <a:gd name="connsiteY5" fmla="*/ 220991 h 275107"/>
                <a:gd name="connsiteX6" fmla="*/ 156022 w 220097"/>
                <a:gd name="connsiteY6" fmla="*/ 208473 h 275107"/>
                <a:gd name="connsiteX7" fmla="*/ 135387 w 220097"/>
                <a:gd name="connsiteY7" fmla="*/ 199436 h 275107"/>
                <a:gd name="connsiteX8" fmla="*/ 168512 w 220097"/>
                <a:gd name="connsiteY8" fmla="*/ 199436 h 275107"/>
                <a:gd name="connsiteX9" fmla="*/ 178829 w 220097"/>
                <a:gd name="connsiteY9" fmla="*/ 189119 h 275107"/>
                <a:gd name="connsiteX10" fmla="*/ 168512 w 220097"/>
                <a:gd name="connsiteY10" fmla="*/ 178802 h 275107"/>
                <a:gd name="connsiteX11" fmla="*/ 99677 w 220097"/>
                <a:gd name="connsiteY11" fmla="*/ 178802 h 275107"/>
                <a:gd name="connsiteX12" fmla="*/ 89360 w 220097"/>
                <a:gd name="connsiteY12" fmla="*/ 189119 h 275107"/>
                <a:gd name="connsiteX13" fmla="*/ 99677 w 220097"/>
                <a:gd name="connsiteY13" fmla="*/ 199436 h 275107"/>
                <a:gd name="connsiteX14" fmla="*/ 132870 w 220097"/>
                <a:gd name="connsiteY14" fmla="*/ 199436 h 275107"/>
                <a:gd name="connsiteX15" fmla="*/ 103212 w 220097"/>
                <a:gd name="connsiteY15" fmla="*/ 231628 h 275107"/>
                <a:gd name="connsiteX16" fmla="*/ 112236 w 220097"/>
                <a:gd name="connsiteY16" fmla="*/ 252232 h 275107"/>
                <a:gd name="connsiteX17" fmla="*/ 135043 w 220097"/>
                <a:gd name="connsiteY17" fmla="*/ 275108 h 275107"/>
                <a:gd name="connsiteX18" fmla="*/ 30951 w 220097"/>
                <a:gd name="connsiteY18" fmla="*/ 275108 h 275107"/>
                <a:gd name="connsiteX19" fmla="*/ 69 w 220097"/>
                <a:gd name="connsiteY19" fmla="*/ 246275 h 275107"/>
                <a:gd name="connsiteX20" fmla="*/ 0 w 220097"/>
                <a:gd name="connsiteY20" fmla="*/ 244157 h 275107"/>
                <a:gd name="connsiteX21" fmla="*/ 0 w 220097"/>
                <a:gd name="connsiteY21" fmla="*/ 30951 h 275107"/>
                <a:gd name="connsiteX22" fmla="*/ 28833 w 220097"/>
                <a:gd name="connsiteY22" fmla="*/ 69 h 275107"/>
                <a:gd name="connsiteX23" fmla="*/ 30951 w 220097"/>
                <a:gd name="connsiteY23" fmla="*/ 0 h 275107"/>
                <a:gd name="connsiteX24" fmla="*/ 189146 w 220097"/>
                <a:gd name="connsiteY24" fmla="*/ 0 h 275107"/>
                <a:gd name="connsiteX25" fmla="*/ 68780 w 220097"/>
                <a:gd name="connsiteY25" fmla="*/ 79097 h 275107"/>
                <a:gd name="connsiteX26" fmla="*/ 55024 w 220097"/>
                <a:gd name="connsiteY26" fmla="*/ 65341 h 275107"/>
                <a:gd name="connsiteX27" fmla="*/ 41268 w 220097"/>
                <a:gd name="connsiteY27" fmla="*/ 79097 h 275107"/>
                <a:gd name="connsiteX28" fmla="*/ 55024 w 220097"/>
                <a:gd name="connsiteY28" fmla="*/ 92854 h 275107"/>
                <a:gd name="connsiteX29" fmla="*/ 68780 w 220097"/>
                <a:gd name="connsiteY29" fmla="*/ 79097 h 275107"/>
                <a:gd name="connsiteX30" fmla="*/ 99677 w 220097"/>
                <a:gd name="connsiteY30" fmla="*/ 68767 h 275107"/>
                <a:gd name="connsiteX31" fmla="*/ 89360 w 220097"/>
                <a:gd name="connsiteY31" fmla="*/ 79084 h 275107"/>
                <a:gd name="connsiteX32" fmla="*/ 99677 w 220097"/>
                <a:gd name="connsiteY32" fmla="*/ 89401 h 275107"/>
                <a:gd name="connsiteX33" fmla="*/ 168512 w 220097"/>
                <a:gd name="connsiteY33" fmla="*/ 89401 h 275107"/>
                <a:gd name="connsiteX34" fmla="*/ 178829 w 220097"/>
                <a:gd name="connsiteY34" fmla="*/ 79084 h 275107"/>
                <a:gd name="connsiteX35" fmla="*/ 168512 w 220097"/>
                <a:gd name="connsiteY35" fmla="*/ 68767 h 275107"/>
                <a:gd name="connsiteX36" fmla="*/ 99677 w 220097"/>
                <a:gd name="connsiteY36" fmla="*/ 68767 h 275107"/>
                <a:gd name="connsiteX37" fmla="*/ 89360 w 220097"/>
                <a:gd name="connsiteY37" fmla="*/ 134108 h 275107"/>
                <a:gd name="connsiteX38" fmla="*/ 99677 w 220097"/>
                <a:gd name="connsiteY38" fmla="*/ 144425 h 275107"/>
                <a:gd name="connsiteX39" fmla="*/ 168512 w 220097"/>
                <a:gd name="connsiteY39" fmla="*/ 144425 h 275107"/>
                <a:gd name="connsiteX40" fmla="*/ 178829 w 220097"/>
                <a:gd name="connsiteY40" fmla="*/ 134108 h 275107"/>
                <a:gd name="connsiteX41" fmla="*/ 168512 w 220097"/>
                <a:gd name="connsiteY41" fmla="*/ 123791 h 275107"/>
                <a:gd name="connsiteX42" fmla="*/ 99677 w 220097"/>
                <a:gd name="connsiteY42" fmla="*/ 123791 h 275107"/>
                <a:gd name="connsiteX43" fmla="*/ 89360 w 220097"/>
                <a:gd name="connsiteY43" fmla="*/ 134108 h 275107"/>
                <a:gd name="connsiteX44" fmla="*/ 68780 w 220097"/>
                <a:gd name="connsiteY44" fmla="*/ 134108 h 275107"/>
                <a:gd name="connsiteX45" fmla="*/ 55024 w 220097"/>
                <a:gd name="connsiteY45" fmla="*/ 120352 h 275107"/>
                <a:gd name="connsiteX46" fmla="*/ 41268 w 220097"/>
                <a:gd name="connsiteY46" fmla="*/ 134108 h 275107"/>
                <a:gd name="connsiteX47" fmla="*/ 55024 w 220097"/>
                <a:gd name="connsiteY47" fmla="*/ 147864 h 275107"/>
                <a:gd name="connsiteX48" fmla="*/ 68780 w 220097"/>
                <a:gd name="connsiteY48" fmla="*/ 134108 h 275107"/>
                <a:gd name="connsiteX49" fmla="*/ 68780 w 220097"/>
                <a:gd name="connsiteY49" fmla="*/ 189105 h 275107"/>
                <a:gd name="connsiteX50" fmla="*/ 55024 w 220097"/>
                <a:gd name="connsiteY50" fmla="*/ 175349 h 275107"/>
                <a:gd name="connsiteX51" fmla="*/ 41268 w 220097"/>
                <a:gd name="connsiteY51" fmla="*/ 189105 h 275107"/>
                <a:gd name="connsiteX52" fmla="*/ 55024 w 220097"/>
                <a:gd name="connsiteY52" fmla="*/ 202861 h 275107"/>
                <a:gd name="connsiteX53" fmla="*/ 68780 w 220097"/>
                <a:gd name="connsiteY53" fmla="*/ 189105 h 275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20097" h="275107">
                  <a:moveTo>
                    <a:pt x="189146" y="0"/>
                  </a:moveTo>
                  <a:cubicBezTo>
                    <a:pt x="205420" y="-2"/>
                    <a:pt x="218914" y="12598"/>
                    <a:pt x="220029" y="28833"/>
                  </a:cubicBezTo>
                  <a:lnTo>
                    <a:pt x="220097" y="30937"/>
                  </a:lnTo>
                  <a:lnTo>
                    <a:pt x="220097" y="170259"/>
                  </a:lnTo>
                  <a:cubicBezTo>
                    <a:pt x="218447" y="171360"/>
                    <a:pt x="216865" y="172653"/>
                    <a:pt x="215407" y="174111"/>
                  </a:cubicBezTo>
                  <a:lnTo>
                    <a:pt x="168512" y="220991"/>
                  </a:lnTo>
                  <a:lnTo>
                    <a:pt x="156022" y="208473"/>
                  </a:lnTo>
                  <a:cubicBezTo>
                    <a:pt x="150529" y="202967"/>
                    <a:pt x="143160" y="199738"/>
                    <a:pt x="135387" y="199436"/>
                  </a:cubicBezTo>
                  <a:lnTo>
                    <a:pt x="168512" y="199436"/>
                  </a:lnTo>
                  <a:cubicBezTo>
                    <a:pt x="174210" y="199436"/>
                    <a:pt x="178829" y="194816"/>
                    <a:pt x="178829" y="189119"/>
                  </a:cubicBezTo>
                  <a:cubicBezTo>
                    <a:pt x="178829" y="183421"/>
                    <a:pt x="174210" y="178802"/>
                    <a:pt x="168512" y="178802"/>
                  </a:cubicBezTo>
                  <a:lnTo>
                    <a:pt x="99677" y="178802"/>
                  </a:lnTo>
                  <a:cubicBezTo>
                    <a:pt x="93979" y="178802"/>
                    <a:pt x="89360" y="183421"/>
                    <a:pt x="89360" y="189119"/>
                  </a:cubicBezTo>
                  <a:cubicBezTo>
                    <a:pt x="89360" y="194816"/>
                    <a:pt x="93979" y="199436"/>
                    <a:pt x="99677" y="199436"/>
                  </a:cubicBezTo>
                  <a:lnTo>
                    <a:pt x="132870" y="199436"/>
                  </a:lnTo>
                  <a:cubicBezTo>
                    <a:pt x="115790" y="200136"/>
                    <a:pt x="102512" y="214548"/>
                    <a:pt x="103212" y="231628"/>
                  </a:cubicBezTo>
                  <a:cubicBezTo>
                    <a:pt x="103530" y="239385"/>
                    <a:pt x="106750" y="246739"/>
                    <a:pt x="112236" y="252232"/>
                  </a:cubicBezTo>
                  <a:lnTo>
                    <a:pt x="135043" y="275108"/>
                  </a:lnTo>
                  <a:lnTo>
                    <a:pt x="30951" y="275108"/>
                  </a:lnTo>
                  <a:cubicBezTo>
                    <a:pt x="14678" y="275109"/>
                    <a:pt x="1183" y="262510"/>
                    <a:pt x="69" y="246275"/>
                  </a:cubicBezTo>
                  <a:lnTo>
                    <a:pt x="0" y="244157"/>
                  </a:lnTo>
                  <a:lnTo>
                    <a:pt x="0" y="30951"/>
                  </a:lnTo>
                  <a:cubicBezTo>
                    <a:pt x="-2" y="14678"/>
                    <a:pt x="12598" y="1183"/>
                    <a:pt x="28833" y="69"/>
                  </a:cubicBezTo>
                  <a:lnTo>
                    <a:pt x="30951" y="0"/>
                  </a:lnTo>
                  <a:lnTo>
                    <a:pt x="189146" y="0"/>
                  </a:lnTo>
                  <a:close/>
                  <a:moveTo>
                    <a:pt x="68780" y="79097"/>
                  </a:moveTo>
                  <a:cubicBezTo>
                    <a:pt x="68780" y="71500"/>
                    <a:pt x="62622" y="65341"/>
                    <a:pt x="55024" y="65341"/>
                  </a:cubicBezTo>
                  <a:cubicBezTo>
                    <a:pt x="47427" y="65341"/>
                    <a:pt x="41268" y="71500"/>
                    <a:pt x="41268" y="79097"/>
                  </a:cubicBezTo>
                  <a:cubicBezTo>
                    <a:pt x="41268" y="86695"/>
                    <a:pt x="47427" y="92854"/>
                    <a:pt x="55024" y="92854"/>
                  </a:cubicBezTo>
                  <a:cubicBezTo>
                    <a:pt x="62622" y="92854"/>
                    <a:pt x="68780" y="86695"/>
                    <a:pt x="68780" y="79097"/>
                  </a:cubicBezTo>
                  <a:close/>
                  <a:moveTo>
                    <a:pt x="99677" y="68767"/>
                  </a:moveTo>
                  <a:cubicBezTo>
                    <a:pt x="93979" y="68767"/>
                    <a:pt x="89360" y="73386"/>
                    <a:pt x="89360" y="79084"/>
                  </a:cubicBezTo>
                  <a:cubicBezTo>
                    <a:pt x="89360" y="84782"/>
                    <a:pt x="93979" y="89401"/>
                    <a:pt x="99677" y="89401"/>
                  </a:cubicBezTo>
                  <a:lnTo>
                    <a:pt x="168512" y="89401"/>
                  </a:lnTo>
                  <a:cubicBezTo>
                    <a:pt x="174210" y="89401"/>
                    <a:pt x="178829" y="84782"/>
                    <a:pt x="178829" y="79084"/>
                  </a:cubicBezTo>
                  <a:cubicBezTo>
                    <a:pt x="178829" y="73386"/>
                    <a:pt x="174210" y="68767"/>
                    <a:pt x="168512" y="68767"/>
                  </a:cubicBezTo>
                  <a:lnTo>
                    <a:pt x="99677" y="68767"/>
                  </a:lnTo>
                  <a:close/>
                  <a:moveTo>
                    <a:pt x="89360" y="134108"/>
                  </a:moveTo>
                  <a:cubicBezTo>
                    <a:pt x="89360" y="139803"/>
                    <a:pt x="93982" y="144425"/>
                    <a:pt x="99677" y="144425"/>
                  </a:cubicBezTo>
                  <a:lnTo>
                    <a:pt x="168512" y="144425"/>
                  </a:lnTo>
                  <a:cubicBezTo>
                    <a:pt x="174210" y="144425"/>
                    <a:pt x="178829" y="139806"/>
                    <a:pt x="178829" y="134108"/>
                  </a:cubicBezTo>
                  <a:cubicBezTo>
                    <a:pt x="178829" y="128410"/>
                    <a:pt x="174210" y="123791"/>
                    <a:pt x="168512" y="123791"/>
                  </a:cubicBezTo>
                  <a:lnTo>
                    <a:pt x="99677" y="123791"/>
                  </a:lnTo>
                  <a:cubicBezTo>
                    <a:pt x="93979" y="123791"/>
                    <a:pt x="89360" y="128410"/>
                    <a:pt x="89360" y="134108"/>
                  </a:cubicBezTo>
                  <a:close/>
                  <a:moveTo>
                    <a:pt x="68780" y="134108"/>
                  </a:moveTo>
                  <a:cubicBezTo>
                    <a:pt x="68780" y="126511"/>
                    <a:pt x="62622" y="120352"/>
                    <a:pt x="55024" y="120352"/>
                  </a:cubicBezTo>
                  <a:cubicBezTo>
                    <a:pt x="47427" y="120352"/>
                    <a:pt x="41268" y="126511"/>
                    <a:pt x="41268" y="134108"/>
                  </a:cubicBezTo>
                  <a:cubicBezTo>
                    <a:pt x="41268" y="141706"/>
                    <a:pt x="47427" y="147864"/>
                    <a:pt x="55024" y="147864"/>
                  </a:cubicBezTo>
                  <a:cubicBezTo>
                    <a:pt x="62622" y="147864"/>
                    <a:pt x="68780" y="141706"/>
                    <a:pt x="68780" y="134108"/>
                  </a:cubicBezTo>
                  <a:close/>
                  <a:moveTo>
                    <a:pt x="68780" y="189105"/>
                  </a:moveTo>
                  <a:cubicBezTo>
                    <a:pt x="68780" y="181507"/>
                    <a:pt x="62622" y="175349"/>
                    <a:pt x="55024" y="175349"/>
                  </a:cubicBezTo>
                  <a:cubicBezTo>
                    <a:pt x="47427" y="175349"/>
                    <a:pt x="41268" y="181507"/>
                    <a:pt x="41268" y="189105"/>
                  </a:cubicBezTo>
                  <a:cubicBezTo>
                    <a:pt x="41268" y="196702"/>
                    <a:pt x="47427" y="202861"/>
                    <a:pt x="55024" y="202861"/>
                  </a:cubicBezTo>
                  <a:cubicBezTo>
                    <a:pt x="62622" y="202861"/>
                    <a:pt x="68780" y="196702"/>
                    <a:pt x="68780" y="189105"/>
                  </a:cubicBez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  <p:sp>
          <p:nvSpPr>
            <p:cNvPr id="17" name="Freeform 59">
              <a:extLst>
                <a:ext uri="{FF2B5EF4-FFF2-40B4-BE49-F238E27FC236}">
                  <a16:creationId xmlns:a16="http://schemas.microsoft.com/office/drawing/2014/main" id="{9B61E383-D665-08E0-F844-1366B58017ED}"/>
                </a:ext>
              </a:extLst>
            </p:cNvPr>
            <p:cNvSpPr/>
            <p:nvPr/>
          </p:nvSpPr>
          <p:spPr>
            <a:xfrm>
              <a:off x="9198554" y="2801393"/>
              <a:ext cx="219492" cy="142237"/>
            </a:xfrm>
            <a:custGeom>
              <a:avLst/>
              <a:gdLst>
                <a:gd name="connsiteX0" fmla="*/ 44450 w 123804"/>
                <a:gd name="connsiteY0" fmla="*/ 64773 h 89663"/>
                <a:gd name="connsiteX1" fmla="*/ 105940 w 123804"/>
                <a:gd name="connsiteY1" fmla="*/ 3284 h 89663"/>
                <a:gd name="connsiteX2" fmla="*/ 120521 w 123804"/>
                <a:gd name="connsiteY2" fmla="*/ 2769 h 89663"/>
                <a:gd name="connsiteX3" fmla="*/ 121036 w 123804"/>
                <a:gd name="connsiteY3" fmla="*/ 17350 h 89663"/>
                <a:gd name="connsiteX4" fmla="*/ 120521 w 123804"/>
                <a:gd name="connsiteY4" fmla="*/ 17865 h 89663"/>
                <a:gd name="connsiteX5" fmla="*/ 51741 w 123804"/>
                <a:gd name="connsiteY5" fmla="*/ 86645 h 89663"/>
                <a:gd name="connsiteX6" fmla="*/ 37159 w 123804"/>
                <a:gd name="connsiteY6" fmla="*/ 86645 h 89663"/>
                <a:gd name="connsiteX7" fmla="*/ 2769 w 123804"/>
                <a:gd name="connsiteY7" fmla="*/ 52241 h 89663"/>
                <a:gd name="connsiteX8" fmla="*/ 3284 w 123804"/>
                <a:gd name="connsiteY8" fmla="*/ 37660 h 89663"/>
                <a:gd name="connsiteX9" fmla="*/ 17350 w 123804"/>
                <a:gd name="connsiteY9" fmla="*/ 37660 h 89663"/>
                <a:gd name="connsiteX10" fmla="*/ 44450 w 123804"/>
                <a:gd name="connsiteY10" fmla="*/ 64759 h 89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804" h="89663">
                  <a:moveTo>
                    <a:pt x="44450" y="64773"/>
                  </a:moveTo>
                  <a:lnTo>
                    <a:pt x="105940" y="3284"/>
                  </a:lnTo>
                  <a:cubicBezTo>
                    <a:pt x="109824" y="-885"/>
                    <a:pt x="116353" y="-1116"/>
                    <a:pt x="120521" y="2769"/>
                  </a:cubicBezTo>
                  <a:cubicBezTo>
                    <a:pt x="124689" y="6654"/>
                    <a:pt x="124920" y="13181"/>
                    <a:pt x="121036" y="17350"/>
                  </a:cubicBezTo>
                  <a:cubicBezTo>
                    <a:pt x="120871" y="17528"/>
                    <a:pt x="120699" y="17700"/>
                    <a:pt x="120521" y="17865"/>
                  </a:cubicBezTo>
                  <a:lnTo>
                    <a:pt x="51741" y="86645"/>
                  </a:lnTo>
                  <a:cubicBezTo>
                    <a:pt x="47713" y="90669"/>
                    <a:pt x="41187" y="90669"/>
                    <a:pt x="37159" y="86645"/>
                  </a:cubicBezTo>
                  <a:lnTo>
                    <a:pt x="2769" y="52241"/>
                  </a:lnTo>
                  <a:cubicBezTo>
                    <a:pt x="-1116" y="48073"/>
                    <a:pt x="-885" y="41545"/>
                    <a:pt x="3284" y="37660"/>
                  </a:cubicBezTo>
                  <a:cubicBezTo>
                    <a:pt x="7245" y="33968"/>
                    <a:pt x="13389" y="33968"/>
                    <a:pt x="17350" y="37660"/>
                  </a:cubicBezTo>
                  <a:lnTo>
                    <a:pt x="44450" y="64759"/>
                  </a:ln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</p:grpSp>
      <p:sp>
        <p:nvSpPr>
          <p:cNvPr id="18" name="TextBox 10">
            <a:extLst>
              <a:ext uri="{FF2B5EF4-FFF2-40B4-BE49-F238E27FC236}">
                <a16:creationId xmlns:a16="http://schemas.microsoft.com/office/drawing/2014/main" id="{47CE9537-0249-FCBE-C771-68914BB1957D}"/>
              </a:ext>
            </a:extLst>
          </p:cNvPr>
          <p:cNvSpPr txBox="1"/>
          <p:nvPr/>
        </p:nvSpPr>
        <p:spPr bwMode="gray">
          <a:xfrm>
            <a:off x="1599701" y="2875570"/>
            <a:ext cx="2192815" cy="738664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defTabSz="932742">
              <a:lnSpc>
                <a:spcPct val="100000"/>
              </a:lnSpc>
              <a:spcBef>
                <a:spcPct val="0"/>
              </a:spcBef>
              <a:buNone/>
              <a:defRPr sz="1600" b="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cs typeface="Segoe UI Semibold" panose="020B0702040204020203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algn="ctr"/>
            <a:r>
              <a:rPr lang="es-EC" dirty="0"/>
              <a:t>Recopila información del entorno actual para optimizar tu propuesta</a:t>
            </a:r>
          </a:p>
        </p:txBody>
      </p:sp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337A5763-07DA-90F3-25ED-904F7FFFD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9472" y="1839001"/>
            <a:ext cx="2505304" cy="1988721"/>
          </a:xfrm>
          <a:prstGeom prst="roundRect">
            <a:avLst>
              <a:gd name="adj" fmla="val 5511"/>
            </a:avLst>
          </a:prstGeom>
          <a:noFill/>
          <a:ln w="12700" cap="sq">
            <a:solidFill>
              <a:srgbClr val="50E6FF"/>
            </a:solidFill>
            <a:prstDash val="solid"/>
            <a:miter lim="800000"/>
            <a:headEnd/>
            <a:tailEnd/>
          </a:ln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  <p:txBody>
          <a:bodyPr vert="horz" wrap="square" lIns="89629" tIns="44815" rIns="89629" bIns="44815" numCol="1" anchor="t" anchorCtr="0" compatLnSpc="1">
            <a:prstTxWarp prst="textNoShape">
              <a:avLst/>
            </a:prstTxWarp>
          </a:bodyPr>
          <a:lstStyle/>
          <a:p>
            <a:pPr defTabSz="914296"/>
            <a:endParaRPr lang="en-US" sz="1765" kern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latin typeface="Segoe UI"/>
            </a:endParaRPr>
          </a:p>
        </p:txBody>
      </p:sp>
      <p:pic>
        <p:nvPicPr>
          <p:cNvPr id="20" name="Gráfico 19" descr="Badge 4 con relleno sólido">
            <a:extLst>
              <a:ext uri="{FF2B5EF4-FFF2-40B4-BE49-F238E27FC236}">
                <a16:creationId xmlns:a16="http://schemas.microsoft.com/office/drawing/2014/main" id="{CA8090E0-7232-D5AC-2662-7747F510E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2508" y="1513821"/>
            <a:ext cx="621792" cy="621792"/>
          </a:xfrm>
          <a:prstGeom prst="rect">
            <a:avLst/>
          </a:prstGeom>
          <a:effectLst/>
        </p:spPr>
      </p:pic>
      <p:sp>
        <p:nvSpPr>
          <p:cNvPr id="21" name="Rectangle 8">
            <a:extLst>
              <a:ext uri="{FF2B5EF4-FFF2-40B4-BE49-F238E27FC236}">
                <a16:creationId xmlns:a16="http://schemas.microsoft.com/office/drawing/2014/main" id="{4EB5E125-D0D1-9433-F27A-62791FA2F64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gray">
          <a:xfrm>
            <a:off x="5174176" y="2185116"/>
            <a:ext cx="5217283" cy="151250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Para que tu oferta sea atractiva y se ajuste a las necesidades y presupuesto del cliente. La última sección del </a:t>
            </a:r>
            <a:r>
              <a:rPr lang="es-EC" sz="1400" kern="0" dirty="0" err="1">
                <a:solidFill>
                  <a:schemeClr val="bg1"/>
                </a:solidFill>
                <a:latin typeface="Segoe Sans Text"/>
              </a:rPr>
              <a:t>forms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 del </a:t>
            </a:r>
            <a:r>
              <a:rPr lang="es-EC" sz="1400" kern="0" dirty="0" err="1">
                <a:solidFill>
                  <a:schemeClr val="bg1"/>
                </a:solidFill>
                <a:latin typeface="Segoe Sans Text"/>
              </a:rPr>
              <a:t>triage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 </a:t>
            </a:r>
            <a:r>
              <a:rPr lang="es-EC" sz="1400" kern="0" dirty="0" err="1">
                <a:solidFill>
                  <a:schemeClr val="bg1"/>
                </a:solidFill>
                <a:latin typeface="Segoe Sans Text"/>
              </a:rPr>
              <a:t>cloud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 te guiará en </a:t>
            </a:r>
            <a:r>
              <a:rPr lang="es-EC" sz="1400" b="1" kern="0" dirty="0">
                <a:solidFill>
                  <a:schemeClr val="bg1"/>
                </a:solidFill>
                <a:latin typeface="Segoe Sans Text"/>
              </a:rPr>
              <a:t>preguntas "preventa“ del entorno actual del cliente.</a:t>
            </a:r>
            <a:endParaRPr lang="es-EC" sz="1400" kern="0" dirty="0">
              <a:solidFill>
                <a:schemeClr val="bg1"/>
              </a:solidFill>
              <a:latin typeface="Segoe Sans Text"/>
            </a:endParaRPr>
          </a:p>
          <a:p>
            <a:pPr defTabSz="914400">
              <a:spcBef>
                <a:spcPts val="0"/>
              </a:spcBef>
              <a:defRPr/>
            </a:pPr>
            <a:endParaRPr lang="es-EC" sz="1400" kern="0" dirty="0">
              <a:solidFill>
                <a:schemeClr val="bg1"/>
              </a:solidFill>
              <a:latin typeface="Segoe Sans Text"/>
            </a:endParaRPr>
          </a:p>
          <a:p>
            <a:pPr defTabSz="914400">
              <a:spcBef>
                <a:spcPts val="0"/>
              </a:spcBef>
              <a:defRPr/>
            </a:pP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Estas preguntas ayudarán a tu equipo a recopilar información relevante para presupuestar de forma rápida y precisa.</a:t>
            </a:r>
          </a:p>
          <a:p>
            <a:pPr defTabSz="914400">
              <a:spcBef>
                <a:spcPts val="0"/>
              </a:spcBef>
              <a:defRPr/>
            </a:pPr>
            <a:endParaRPr lang="es-EC" sz="1400" b="1" kern="0" dirty="0">
              <a:solidFill>
                <a:schemeClr val="bg1"/>
              </a:solidFill>
              <a:latin typeface="Segoe Sans Text"/>
            </a:endParaRPr>
          </a:p>
          <a:p>
            <a:pPr defTabSz="914400">
              <a:spcBef>
                <a:spcPts val="0"/>
              </a:spcBef>
              <a:defRPr/>
            </a:pP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Aprovecha herramientas de Microsoft como RVTools* y AVS Xpress Assessment**</a:t>
            </a:r>
          </a:p>
          <a:p>
            <a:pPr defTabSz="914400">
              <a:spcBef>
                <a:spcPts val="0"/>
              </a:spcBef>
              <a:defRPr/>
            </a:pPr>
            <a:endParaRPr lang="es-EC" sz="1400" kern="0" dirty="0">
              <a:solidFill>
                <a:schemeClr val="bg1"/>
              </a:solidFill>
              <a:latin typeface="Segoe Sans Text"/>
            </a:endParaRPr>
          </a:p>
          <a:p>
            <a:pPr>
              <a:defRPr/>
            </a:pPr>
            <a:r>
              <a:rPr lang="es-EC" sz="1400" b="1" kern="0" dirty="0">
                <a:solidFill>
                  <a:srgbClr val="0078D4"/>
                </a:solidFill>
                <a:latin typeface="Segoe Sans Text"/>
              </a:rPr>
              <a:t>Acción: 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Conoce los recursos tenemos disponibles 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  <a:hlinkClick r:id="rId4"/>
              </a:rPr>
              <a:t>aquí</a:t>
            </a:r>
            <a:endParaRPr lang="es-EC" sz="1400" kern="0" dirty="0">
              <a:solidFill>
                <a:schemeClr val="bg1"/>
              </a:solidFill>
              <a:highlight>
                <a:srgbClr val="FFFF00"/>
              </a:highlight>
              <a:latin typeface="Segoe Sans Text"/>
            </a:endParaRPr>
          </a:p>
          <a:p>
            <a:pPr>
              <a:defRPr/>
            </a:pPr>
            <a:endParaRPr kumimoji="0" lang="es-EC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FF00"/>
              </a:highlight>
              <a:uLnTx/>
              <a:uFillTx/>
              <a:latin typeface="Segoe Sans Text"/>
              <a:ea typeface="+mn-ea"/>
              <a:cs typeface="Segoe UI" panose="020B0502040204020203" pitchFamily="34" charset="0"/>
            </a:endParaRPr>
          </a:p>
          <a:p>
            <a:pPr defTabSz="914400">
              <a:spcBef>
                <a:spcPts val="0"/>
              </a:spcBef>
              <a:defRPr/>
            </a:pPr>
            <a:endParaRPr lang="es-EC" sz="1400" kern="0" dirty="0">
              <a:solidFill>
                <a:schemeClr val="bg1"/>
              </a:solidFill>
              <a:latin typeface="Segoe Sans Text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98B5DEB-648E-3D22-608F-D91E70F9C480}"/>
              </a:ext>
            </a:extLst>
          </p:cNvPr>
          <p:cNvSpPr txBox="1"/>
          <p:nvPr/>
        </p:nvSpPr>
        <p:spPr>
          <a:xfrm>
            <a:off x="689676" y="4640558"/>
            <a:ext cx="401897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900" b="1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rPr>
              <a:t>*RVTools</a:t>
            </a:r>
            <a:r>
              <a:rPr lang="es-EC" sz="90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rPr>
              <a:t> es una aplicación de Windows .NET que muestra información detallada de los entornos virtuales de VMware. Interactúa con el SDK y la API de vSphere para listar datos clave de máquinas virtuales, como CPU, memoria, discos y red.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C" sz="900" dirty="0">
              <a:solidFill>
                <a:schemeClr val="bg1"/>
              </a:solidFill>
              <a:latin typeface="Segoe Sans Text" pitchFamily="2" charset="0"/>
              <a:cs typeface="Segoe Sans Text" pitchFamily="2" charset="0"/>
            </a:endParaRPr>
          </a:p>
          <a:p>
            <a:r>
              <a:rPr lang="es-EC" sz="900" dirty="0">
                <a:solidFill>
                  <a:schemeClr val="bg1"/>
                </a:solidFill>
              </a:rPr>
              <a:t>** </a:t>
            </a:r>
            <a:r>
              <a:rPr lang="es-EC" sz="900" b="1" dirty="0">
                <a:solidFill>
                  <a:schemeClr val="bg1"/>
                </a:solidFill>
              </a:rPr>
              <a:t>AVS Xpress Assessment:  </a:t>
            </a:r>
            <a:r>
              <a:rPr lang="es-EC" sz="900" dirty="0">
                <a:solidFill>
                  <a:schemeClr val="bg1"/>
                </a:solidFill>
              </a:rPr>
              <a:t>La evaluación te permite analizar tus VMs locales en un entorno VMware vSphere para determinar cómo migrarlas a </a:t>
            </a:r>
            <a:r>
              <a:rPr lang="es-EC" sz="900" b="1" dirty="0">
                <a:solidFill>
                  <a:schemeClr val="bg1"/>
                </a:solidFill>
              </a:rPr>
              <a:t>Azure VMware Solution</a:t>
            </a:r>
            <a:r>
              <a:rPr lang="es-EC" sz="900" dirty="0">
                <a:solidFill>
                  <a:schemeClr val="bg1"/>
                </a:solidFill>
              </a:rPr>
              <a:t>. Obtendrás una visión detallada de las VMs, facilitando la toma de decisiones sobre la migración a AVS.</a:t>
            </a:r>
            <a:endParaRPr lang="es-EC" sz="900" dirty="0">
              <a:solidFill>
                <a:schemeClr val="bg1"/>
              </a:solidFill>
              <a:latin typeface="Segoe Sans Text" pitchFamily="2" charset="0"/>
              <a:cs typeface="Segoe Sans Text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D4CF60-BEF5-08F9-051A-A7A90C2D4646}"/>
              </a:ext>
            </a:extLst>
          </p:cNvPr>
          <p:cNvSpPr txBox="1">
            <a:spLocks/>
          </p:cNvSpPr>
          <p:nvPr/>
        </p:nvSpPr>
        <p:spPr>
          <a:xfrm>
            <a:off x="340779" y="313582"/>
            <a:ext cx="8431860" cy="49244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defTabSz="932742">
              <a:lnSpc>
                <a:spcPct val="100000"/>
              </a:lnSpc>
              <a:spcBef>
                <a:spcPct val="0"/>
              </a:spcBef>
              <a:buNone/>
              <a:defRPr lang="en-US" sz="3600" b="0" cap="none" spc="-50" baseline="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3200" dirty="0"/>
              <a:t>Triage Cloud - Ruta simplificada hacia Azure</a:t>
            </a:r>
            <a:endParaRPr lang="en-US" sz="32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BE0AFAB-8970-759B-7AA5-E6DE3A4EF509}"/>
              </a:ext>
            </a:extLst>
          </p:cNvPr>
          <p:cNvSpPr txBox="1"/>
          <p:nvPr/>
        </p:nvSpPr>
        <p:spPr>
          <a:xfrm>
            <a:off x="4397780" y="5203315"/>
            <a:ext cx="6770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es-EC" sz="1800" kern="0" dirty="0" err="1">
                <a:solidFill>
                  <a:srgbClr val="0078D4"/>
                </a:solidFill>
                <a:latin typeface="Segoe Sans Text"/>
              </a:rPr>
              <a:t>Forms</a:t>
            </a:r>
            <a:r>
              <a:rPr lang="es-EC" sz="1800" kern="0" dirty="0">
                <a:solidFill>
                  <a:srgbClr val="0078D4"/>
                </a:solidFill>
                <a:latin typeface="Segoe Sans Text"/>
              </a:rPr>
              <a:t> del </a:t>
            </a:r>
            <a:r>
              <a:rPr lang="es-EC" sz="1800" kern="0" dirty="0" err="1">
                <a:solidFill>
                  <a:srgbClr val="0078D4"/>
                </a:solidFill>
                <a:latin typeface="Segoe Sans Tex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Triage</a:t>
            </a:r>
            <a:r>
              <a:rPr lang="es-EC" sz="1800" kern="0" dirty="0">
                <a:solidFill>
                  <a:srgbClr val="0078D4"/>
                </a:solidFill>
                <a:latin typeface="Segoe Sans Tex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C" sz="1800" kern="0" dirty="0" err="1">
                <a:solidFill>
                  <a:srgbClr val="0078D4"/>
                </a:solidFill>
                <a:latin typeface="Segoe Sans Text"/>
              </a:rPr>
              <a:t>cloud</a:t>
            </a:r>
            <a:r>
              <a:rPr lang="es-EC" sz="1800" kern="0" dirty="0">
                <a:solidFill>
                  <a:srgbClr val="0078D4"/>
                </a:solidFill>
                <a:latin typeface="Segoe Sans Text"/>
              </a:rPr>
              <a:t> </a:t>
            </a:r>
            <a:r>
              <a:rPr lang="es-EC" sz="1800" kern="0" dirty="0">
                <a:solidFill>
                  <a:srgbClr val="0078D4"/>
                </a:solidFill>
                <a:latin typeface="Segoe Sans Text"/>
                <a:hlinkClick r:id="rId5"/>
              </a:rPr>
              <a:t>aquí</a:t>
            </a:r>
            <a:endParaRPr lang="es-EC" sz="1800" kern="0" dirty="0">
              <a:solidFill>
                <a:srgbClr val="0078D4"/>
              </a:solidFill>
              <a:latin typeface="Segoe Sans Text"/>
            </a:endParaRPr>
          </a:p>
        </p:txBody>
      </p:sp>
    </p:spTree>
    <p:extLst>
      <p:ext uri="{BB962C8B-B14F-4D97-AF65-F5344CB8AC3E}">
        <p14:creationId xmlns:p14="http://schemas.microsoft.com/office/powerpoint/2010/main" val="60586246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uble Bracket 42">
            <a:extLst>
              <a:ext uri="{FF2B5EF4-FFF2-40B4-BE49-F238E27FC236}">
                <a16:creationId xmlns:a16="http://schemas.microsoft.com/office/drawing/2014/main" id="{4396F53F-0245-278B-5F6F-70F120DA4E42}"/>
              </a:ext>
            </a:extLst>
          </p:cNvPr>
          <p:cNvSpPr/>
          <p:nvPr/>
        </p:nvSpPr>
        <p:spPr>
          <a:xfrm>
            <a:off x="4783108" y="1918409"/>
            <a:ext cx="5999420" cy="2829437"/>
          </a:xfrm>
          <a:prstGeom prst="bracketPair">
            <a:avLst>
              <a:gd name="adj" fmla="val 4170"/>
            </a:avLst>
          </a:prstGeom>
          <a:noFill/>
          <a:ln w="12700" cap="sq">
            <a:solidFill>
              <a:srgbClr val="50E6FF"/>
            </a:solidFill>
            <a:prstDash val="solid"/>
            <a:miter lim="800000"/>
            <a:headEnd/>
            <a:tailEnd/>
          </a:ln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  <p:txBody>
          <a:bodyPr vert="horz" wrap="square" lIns="89629" tIns="44815" rIns="89629" bIns="44815" numCol="1" anchor="t" anchorCtr="0" compatLnSpc="1">
            <a:prstTxWarp prst="textNoShape">
              <a:avLst/>
            </a:prstTxWarp>
          </a:bodyPr>
          <a:lstStyle/>
          <a:p>
            <a:pPr defTabSz="914296"/>
            <a:endParaRPr lang="en-US" sz="1765" kern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latin typeface="Segoe UI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02A7A1D0-CC3F-D1F3-0B47-0AC14D14DD21}"/>
              </a:ext>
            </a:extLst>
          </p:cNvPr>
          <p:cNvSpPr txBox="1"/>
          <p:nvPr/>
        </p:nvSpPr>
        <p:spPr bwMode="gray">
          <a:xfrm>
            <a:off x="2228628" y="3018999"/>
            <a:ext cx="2462275" cy="5118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22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4364C"/>
                  </a:gs>
                  <a:gs pos="85000">
                    <a:srgbClr val="C03BC4"/>
                  </a:gs>
                </a:gsLst>
                <a:lin ang="10800000" scaled="1"/>
              </a:gradFill>
              <a:effectLst/>
              <a:uLnTx/>
              <a:uFillTx/>
              <a:latin typeface="Segoe Sans Text Semibold"/>
              <a:ea typeface="STXihei" panose="020B0503020204020204" pitchFamily="2" charset="-122"/>
              <a:cs typeface="Segoe UI Semibold" panose="020B0702040204020203" pitchFamily="34" charset="0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EA746C8F-44CC-CE49-B76C-5D09141F9F78}"/>
              </a:ext>
            </a:extLst>
          </p:cNvPr>
          <p:cNvSpPr txBox="1"/>
          <p:nvPr/>
        </p:nvSpPr>
        <p:spPr bwMode="gray">
          <a:xfrm>
            <a:off x="1591716" y="3148499"/>
            <a:ext cx="2505305" cy="50432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defTabSz="932742">
              <a:lnSpc>
                <a:spcPct val="100000"/>
              </a:lnSpc>
              <a:spcBef>
                <a:spcPct val="0"/>
              </a:spcBef>
              <a:buNone/>
              <a:defRPr sz="1600" b="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cs typeface="Segoe UI Semibold" panose="020B0702040204020203" pitchFamily="34" charset="0"/>
              </a:defRPr>
            </a:lvl1pPr>
            <a:lvl2pPr marL="457200" defTabSz="914400"/>
            <a:lvl3pPr marL="914400" defTabSz="914400"/>
            <a:lvl4pPr marL="1371600" defTabSz="914400"/>
            <a:lvl5pPr marL="1828800" defTabSz="914400"/>
            <a:lvl6pPr marL="2286000" defTabSz="914400"/>
            <a:lvl7pPr marL="2743200" defTabSz="914400"/>
            <a:lvl8pPr marL="3200400" defTabSz="914400"/>
            <a:lvl9pPr marL="3657600" defTabSz="914400"/>
          </a:lstStyle>
          <a:p>
            <a:pPr algn="ctr"/>
            <a:r>
              <a:rPr lang="es-EC" dirty="0"/>
              <a:t>Maximiza los incentivos y programas disponibles</a:t>
            </a:r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C3F87A34-10C6-743B-4EE7-2952BA3CF602}"/>
              </a:ext>
            </a:extLst>
          </p:cNvPr>
          <p:cNvGrpSpPr>
            <a:grpSpLocks/>
          </p:cNvGrpSpPr>
          <p:nvPr/>
        </p:nvGrpSpPr>
        <p:grpSpPr>
          <a:xfrm>
            <a:off x="2483783" y="2263804"/>
            <a:ext cx="640080" cy="640080"/>
            <a:chOff x="8520982" y="3346776"/>
            <a:chExt cx="602456" cy="460056"/>
          </a:xfrm>
        </p:grpSpPr>
        <p:sp>
          <p:nvSpPr>
            <p:cNvPr id="18" name="Freeform: Shape 10">
              <a:extLst>
                <a:ext uri="{FF2B5EF4-FFF2-40B4-BE49-F238E27FC236}">
                  <a16:creationId xmlns:a16="http://schemas.microsoft.com/office/drawing/2014/main" id="{46E405B0-7A48-4525-F66C-F9D8B3EE2B3A}"/>
                </a:ext>
              </a:extLst>
            </p:cNvPr>
            <p:cNvSpPr>
              <a:spLocks/>
            </p:cNvSpPr>
            <p:nvPr/>
          </p:nvSpPr>
          <p:spPr>
            <a:xfrm>
              <a:off x="8520982" y="3532989"/>
              <a:ext cx="602456" cy="273843"/>
            </a:xfrm>
            <a:custGeom>
              <a:avLst/>
              <a:gdLst>
                <a:gd name="connsiteX0" fmla="*/ 561380 w 602456"/>
                <a:gd name="connsiteY0" fmla="*/ 212229 h 273843"/>
                <a:gd name="connsiteX1" fmla="*/ 540841 w 602456"/>
                <a:gd name="connsiteY1" fmla="*/ 232767 h 273843"/>
                <a:gd name="connsiteX2" fmla="*/ 68461 w 602456"/>
                <a:gd name="connsiteY2" fmla="*/ 232767 h 273843"/>
                <a:gd name="connsiteX3" fmla="*/ 41077 w 602456"/>
                <a:gd name="connsiteY3" fmla="*/ 205383 h 273843"/>
                <a:gd name="connsiteX4" fmla="*/ 41077 w 602456"/>
                <a:gd name="connsiteY4" fmla="*/ 68461 h 273843"/>
                <a:gd name="connsiteX5" fmla="*/ 68461 w 602456"/>
                <a:gd name="connsiteY5" fmla="*/ 41077 h 273843"/>
                <a:gd name="connsiteX6" fmla="*/ 540841 w 602456"/>
                <a:gd name="connsiteY6" fmla="*/ 41077 h 273843"/>
                <a:gd name="connsiteX7" fmla="*/ 561380 w 602456"/>
                <a:gd name="connsiteY7" fmla="*/ 61615 h 273843"/>
                <a:gd name="connsiteX8" fmla="*/ 561380 w 602456"/>
                <a:gd name="connsiteY8" fmla="*/ 212229 h 273843"/>
                <a:gd name="connsiteX9" fmla="*/ 0 w 602456"/>
                <a:gd name="connsiteY9" fmla="*/ 0 h 273843"/>
                <a:gd name="connsiteX10" fmla="*/ 0 w 602456"/>
                <a:gd name="connsiteY10" fmla="*/ 273844 h 273843"/>
                <a:gd name="connsiteX11" fmla="*/ 602456 w 602456"/>
                <a:gd name="connsiteY11" fmla="*/ 273844 h 273843"/>
                <a:gd name="connsiteX12" fmla="*/ 602456 w 602456"/>
                <a:gd name="connsiteY12" fmla="*/ 0 h 273843"/>
                <a:gd name="connsiteX13" fmla="*/ 0 w 602456"/>
                <a:gd name="connsiteY13" fmla="*/ 0 h 27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2456" h="273843">
                  <a:moveTo>
                    <a:pt x="561380" y="212229"/>
                  </a:moveTo>
                  <a:lnTo>
                    <a:pt x="540841" y="232767"/>
                  </a:lnTo>
                  <a:lnTo>
                    <a:pt x="68461" y="232767"/>
                  </a:lnTo>
                  <a:lnTo>
                    <a:pt x="41077" y="205383"/>
                  </a:lnTo>
                  <a:lnTo>
                    <a:pt x="41077" y="68461"/>
                  </a:lnTo>
                  <a:lnTo>
                    <a:pt x="68461" y="41077"/>
                  </a:lnTo>
                  <a:lnTo>
                    <a:pt x="540841" y="41077"/>
                  </a:lnTo>
                  <a:lnTo>
                    <a:pt x="561380" y="61615"/>
                  </a:lnTo>
                  <a:lnTo>
                    <a:pt x="561380" y="212229"/>
                  </a:lnTo>
                  <a:close/>
                  <a:moveTo>
                    <a:pt x="0" y="0"/>
                  </a:moveTo>
                  <a:lnTo>
                    <a:pt x="0" y="273844"/>
                  </a:lnTo>
                  <a:lnTo>
                    <a:pt x="602456" y="273844"/>
                  </a:lnTo>
                  <a:lnTo>
                    <a:pt x="602456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  <p:sp>
          <p:nvSpPr>
            <p:cNvPr id="19" name="Freeform: Shape 11">
              <a:extLst>
                <a:ext uri="{FF2B5EF4-FFF2-40B4-BE49-F238E27FC236}">
                  <a16:creationId xmlns:a16="http://schemas.microsoft.com/office/drawing/2014/main" id="{898311F6-23A4-18BE-5521-F4463A5BDDFB}"/>
                </a:ext>
              </a:extLst>
            </p:cNvPr>
            <p:cNvSpPr>
              <a:spLocks/>
            </p:cNvSpPr>
            <p:nvPr/>
          </p:nvSpPr>
          <p:spPr>
            <a:xfrm>
              <a:off x="8767441" y="3601450"/>
              <a:ext cx="109537" cy="136921"/>
            </a:xfrm>
            <a:custGeom>
              <a:avLst/>
              <a:gdLst>
                <a:gd name="connsiteX0" fmla="*/ 109538 w 109537"/>
                <a:gd name="connsiteY0" fmla="*/ 68461 h 136921"/>
                <a:gd name="connsiteX1" fmla="*/ 54769 w 109537"/>
                <a:gd name="connsiteY1" fmla="*/ 136922 h 136921"/>
                <a:gd name="connsiteX2" fmla="*/ 0 w 109537"/>
                <a:gd name="connsiteY2" fmla="*/ 68461 h 136921"/>
                <a:gd name="connsiteX3" fmla="*/ 54769 w 109537"/>
                <a:gd name="connsiteY3" fmla="*/ 0 h 136921"/>
                <a:gd name="connsiteX4" fmla="*/ 109538 w 109537"/>
                <a:gd name="connsiteY4" fmla="*/ 68461 h 136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7" h="136921">
                  <a:moveTo>
                    <a:pt x="109538" y="68461"/>
                  </a:moveTo>
                  <a:cubicBezTo>
                    <a:pt x="109538" y="106271"/>
                    <a:pt x="85017" y="136922"/>
                    <a:pt x="54769" y="136922"/>
                  </a:cubicBezTo>
                  <a:cubicBezTo>
                    <a:pt x="24521" y="136922"/>
                    <a:pt x="0" y="106271"/>
                    <a:pt x="0" y="68461"/>
                  </a:cubicBezTo>
                  <a:cubicBezTo>
                    <a:pt x="0" y="30651"/>
                    <a:pt x="24521" y="0"/>
                    <a:pt x="54769" y="0"/>
                  </a:cubicBezTo>
                  <a:cubicBezTo>
                    <a:pt x="85017" y="0"/>
                    <a:pt x="109538" y="30651"/>
                    <a:pt x="109538" y="68461"/>
                  </a:cubicBez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  <p:sp>
          <p:nvSpPr>
            <p:cNvPr id="20" name="Freeform: Shape 12">
              <a:extLst>
                <a:ext uri="{FF2B5EF4-FFF2-40B4-BE49-F238E27FC236}">
                  <a16:creationId xmlns:a16="http://schemas.microsoft.com/office/drawing/2014/main" id="{48BAC48E-1B2B-0E4E-AA34-D69993DBB5E6}"/>
                </a:ext>
              </a:extLst>
            </p:cNvPr>
            <p:cNvSpPr>
              <a:spLocks/>
            </p:cNvSpPr>
            <p:nvPr/>
          </p:nvSpPr>
          <p:spPr>
            <a:xfrm>
              <a:off x="8630519" y="3649373"/>
              <a:ext cx="41076" cy="41076"/>
            </a:xfrm>
            <a:custGeom>
              <a:avLst/>
              <a:gdLst>
                <a:gd name="connsiteX0" fmla="*/ 41077 w 41076"/>
                <a:gd name="connsiteY0" fmla="*/ 20538 h 41076"/>
                <a:gd name="connsiteX1" fmla="*/ 20538 w 41076"/>
                <a:gd name="connsiteY1" fmla="*/ 41077 h 41076"/>
                <a:gd name="connsiteX2" fmla="*/ 0 w 41076"/>
                <a:gd name="connsiteY2" fmla="*/ 20538 h 41076"/>
                <a:gd name="connsiteX3" fmla="*/ 20538 w 41076"/>
                <a:gd name="connsiteY3" fmla="*/ 0 h 41076"/>
                <a:gd name="connsiteX4" fmla="*/ 41077 w 41076"/>
                <a:gd name="connsiteY4" fmla="*/ 20538 h 4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76" h="41076">
                  <a:moveTo>
                    <a:pt x="41077" y="20538"/>
                  </a:moveTo>
                  <a:cubicBezTo>
                    <a:pt x="41077" y="31881"/>
                    <a:pt x="31881" y="41077"/>
                    <a:pt x="20538" y="41077"/>
                  </a:cubicBezTo>
                  <a:cubicBezTo>
                    <a:pt x="9195" y="41077"/>
                    <a:pt x="0" y="31881"/>
                    <a:pt x="0" y="20538"/>
                  </a:cubicBezTo>
                  <a:cubicBezTo>
                    <a:pt x="0" y="9195"/>
                    <a:pt x="9195" y="0"/>
                    <a:pt x="20538" y="0"/>
                  </a:cubicBezTo>
                  <a:cubicBezTo>
                    <a:pt x="31881" y="0"/>
                    <a:pt x="41077" y="9195"/>
                    <a:pt x="41077" y="20538"/>
                  </a:cubicBez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  <p:sp>
          <p:nvSpPr>
            <p:cNvPr id="21" name="Freeform: Shape 14">
              <a:extLst>
                <a:ext uri="{FF2B5EF4-FFF2-40B4-BE49-F238E27FC236}">
                  <a16:creationId xmlns:a16="http://schemas.microsoft.com/office/drawing/2014/main" id="{0D850339-42E8-94CC-EE60-4173259B4D74}"/>
                </a:ext>
              </a:extLst>
            </p:cNvPr>
            <p:cNvSpPr>
              <a:spLocks/>
            </p:cNvSpPr>
            <p:nvPr/>
          </p:nvSpPr>
          <p:spPr>
            <a:xfrm>
              <a:off x="8972824" y="3649373"/>
              <a:ext cx="41076" cy="41076"/>
            </a:xfrm>
            <a:custGeom>
              <a:avLst/>
              <a:gdLst>
                <a:gd name="connsiteX0" fmla="*/ 41077 w 41076"/>
                <a:gd name="connsiteY0" fmla="*/ 20538 h 41076"/>
                <a:gd name="connsiteX1" fmla="*/ 20538 w 41076"/>
                <a:gd name="connsiteY1" fmla="*/ 41077 h 41076"/>
                <a:gd name="connsiteX2" fmla="*/ 0 w 41076"/>
                <a:gd name="connsiteY2" fmla="*/ 20538 h 41076"/>
                <a:gd name="connsiteX3" fmla="*/ 20538 w 41076"/>
                <a:gd name="connsiteY3" fmla="*/ 0 h 41076"/>
                <a:gd name="connsiteX4" fmla="*/ 41077 w 41076"/>
                <a:gd name="connsiteY4" fmla="*/ 20538 h 4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76" h="41076">
                  <a:moveTo>
                    <a:pt x="41077" y="20538"/>
                  </a:moveTo>
                  <a:cubicBezTo>
                    <a:pt x="41077" y="31881"/>
                    <a:pt x="31881" y="41077"/>
                    <a:pt x="20538" y="41077"/>
                  </a:cubicBezTo>
                  <a:cubicBezTo>
                    <a:pt x="9195" y="41077"/>
                    <a:pt x="0" y="31881"/>
                    <a:pt x="0" y="20538"/>
                  </a:cubicBezTo>
                  <a:cubicBezTo>
                    <a:pt x="0" y="9195"/>
                    <a:pt x="9195" y="0"/>
                    <a:pt x="20538" y="0"/>
                  </a:cubicBezTo>
                  <a:cubicBezTo>
                    <a:pt x="31881" y="0"/>
                    <a:pt x="41077" y="9195"/>
                    <a:pt x="41077" y="20538"/>
                  </a:cubicBez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  <p:sp>
          <p:nvSpPr>
            <p:cNvPr id="22" name="Freeform: Shape 15">
              <a:extLst>
                <a:ext uri="{FF2B5EF4-FFF2-40B4-BE49-F238E27FC236}">
                  <a16:creationId xmlns:a16="http://schemas.microsoft.com/office/drawing/2014/main" id="{5D873533-D922-D9FA-1194-5CA788090E52}"/>
                </a:ext>
              </a:extLst>
            </p:cNvPr>
            <p:cNvSpPr>
              <a:spLocks/>
            </p:cNvSpPr>
            <p:nvPr/>
          </p:nvSpPr>
          <p:spPr>
            <a:xfrm>
              <a:off x="8599027" y="3346776"/>
              <a:ext cx="397073" cy="150614"/>
            </a:xfrm>
            <a:custGeom>
              <a:avLst/>
              <a:gdLst>
                <a:gd name="connsiteX0" fmla="*/ 345728 w 397073"/>
                <a:gd name="connsiteY0" fmla="*/ 54084 h 150614"/>
                <a:gd name="connsiteX1" fmla="*/ 355997 w 397073"/>
                <a:gd name="connsiteY1" fmla="*/ 80099 h 150614"/>
                <a:gd name="connsiteX2" fmla="*/ 397073 w 397073"/>
                <a:gd name="connsiteY2" fmla="*/ 71884 h 150614"/>
                <a:gd name="connsiteX3" fmla="*/ 368320 w 397073"/>
                <a:gd name="connsiteY3" fmla="*/ 0 h 150614"/>
                <a:gd name="connsiteX4" fmla="*/ 0 w 397073"/>
                <a:gd name="connsiteY4" fmla="*/ 150614 h 150614"/>
                <a:gd name="connsiteX5" fmla="*/ 210860 w 397073"/>
                <a:gd name="connsiteY5" fmla="*/ 108853 h 1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073" h="150614">
                  <a:moveTo>
                    <a:pt x="345728" y="54084"/>
                  </a:moveTo>
                  <a:lnTo>
                    <a:pt x="355997" y="80099"/>
                  </a:lnTo>
                  <a:lnTo>
                    <a:pt x="397073" y="71884"/>
                  </a:lnTo>
                  <a:lnTo>
                    <a:pt x="368320" y="0"/>
                  </a:lnTo>
                  <a:lnTo>
                    <a:pt x="0" y="150614"/>
                  </a:lnTo>
                  <a:lnTo>
                    <a:pt x="210860" y="108853"/>
                  </a:ln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  <p:sp>
          <p:nvSpPr>
            <p:cNvPr id="23" name="Freeform: Shape 16">
              <a:extLst>
                <a:ext uri="{FF2B5EF4-FFF2-40B4-BE49-F238E27FC236}">
                  <a16:creationId xmlns:a16="http://schemas.microsoft.com/office/drawing/2014/main" id="{DD85B030-1F75-509B-254C-CF28DA8A16F4}"/>
                </a:ext>
              </a:extLst>
            </p:cNvPr>
            <p:cNvSpPr>
              <a:spLocks/>
            </p:cNvSpPr>
            <p:nvPr/>
          </p:nvSpPr>
          <p:spPr>
            <a:xfrm>
              <a:off x="8698980" y="3435775"/>
              <a:ext cx="364896" cy="69830"/>
            </a:xfrm>
            <a:custGeom>
              <a:avLst/>
              <a:gdLst>
                <a:gd name="connsiteX0" fmla="*/ 210175 w 364896"/>
                <a:gd name="connsiteY0" fmla="*/ 69830 h 69830"/>
                <a:gd name="connsiteX1" fmla="*/ 318343 w 364896"/>
                <a:gd name="connsiteY1" fmla="*/ 48607 h 69830"/>
                <a:gd name="connsiteX2" fmla="*/ 323136 w 364896"/>
                <a:gd name="connsiteY2" fmla="*/ 69830 h 69830"/>
                <a:gd name="connsiteX3" fmla="*/ 364897 w 364896"/>
                <a:gd name="connsiteY3" fmla="*/ 69830 h 69830"/>
                <a:gd name="connsiteX4" fmla="*/ 351205 w 364896"/>
                <a:gd name="connsiteY4" fmla="*/ 0 h 69830"/>
                <a:gd name="connsiteX5" fmla="*/ 0 w 364896"/>
                <a:gd name="connsiteY5" fmla="*/ 69830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4896" h="69830">
                  <a:moveTo>
                    <a:pt x="210175" y="69830"/>
                  </a:moveTo>
                  <a:lnTo>
                    <a:pt x="318343" y="48607"/>
                  </a:lnTo>
                  <a:lnTo>
                    <a:pt x="323136" y="69830"/>
                  </a:lnTo>
                  <a:lnTo>
                    <a:pt x="364897" y="69830"/>
                  </a:lnTo>
                  <a:lnTo>
                    <a:pt x="351205" y="0"/>
                  </a:lnTo>
                  <a:lnTo>
                    <a:pt x="0" y="69830"/>
                  </a:ln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</p:grpSp>
      <p:sp>
        <p:nvSpPr>
          <p:cNvPr id="24" name="Rectangle: Rounded Corners 13">
            <a:extLst>
              <a:ext uri="{FF2B5EF4-FFF2-40B4-BE49-F238E27FC236}">
                <a16:creationId xmlns:a16="http://schemas.microsoft.com/office/drawing/2014/main" id="{1384CD5C-8389-C774-67AD-15533681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91716" y="1918409"/>
            <a:ext cx="2505304" cy="1988721"/>
          </a:xfrm>
          <a:prstGeom prst="roundRect">
            <a:avLst>
              <a:gd name="adj" fmla="val 5511"/>
            </a:avLst>
          </a:prstGeom>
          <a:noFill/>
          <a:ln w="12700" cap="sq">
            <a:solidFill>
              <a:srgbClr val="50E6FF"/>
            </a:solidFill>
            <a:prstDash val="solid"/>
            <a:miter lim="800000"/>
            <a:headEnd/>
            <a:tailEnd/>
          </a:ln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  <p:txBody>
          <a:bodyPr vert="horz" wrap="square" lIns="89629" tIns="44815" rIns="89629" bIns="44815" numCol="1" anchor="t" anchorCtr="0" compatLnSpc="1">
            <a:prstTxWarp prst="textNoShape">
              <a:avLst/>
            </a:prstTxWarp>
          </a:bodyPr>
          <a:lstStyle/>
          <a:p>
            <a:pPr defTabSz="914296"/>
            <a:endParaRPr lang="en-US" sz="1765" kern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latin typeface="Segoe UI"/>
            </a:endParaRPr>
          </a:p>
        </p:txBody>
      </p:sp>
      <p:pic>
        <p:nvPicPr>
          <p:cNvPr id="25" name="Gráfico 24" descr="Badge 5 con relleno sólido">
            <a:extLst>
              <a:ext uri="{FF2B5EF4-FFF2-40B4-BE49-F238E27FC236}">
                <a16:creationId xmlns:a16="http://schemas.microsoft.com/office/drawing/2014/main" id="{4AD78841-0A5E-F3EE-1151-4BBAECB45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4351" y="1567695"/>
            <a:ext cx="621792" cy="621792"/>
          </a:xfrm>
          <a:prstGeom prst="rect">
            <a:avLst/>
          </a:prstGeom>
          <a:effectLst/>
        </p:spPr>
      </p:pic>
      <p:sp>
        <p:nvSpPr>
          <p:cNvPr id="26" name="Rectangle 8">
            <a:extLst>
              <a:ext uri="{FF2B5EF4-FFF2-40B4-BE49-F238E27FC236}">
                <a16:creationId xmlns:a16="http://schemas.microsoft.com/office/drawing/2014/main" id="{9141101C-D1EF-9937-0B0D-FCE4E215D66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gray">
          <a:xfrm>
            <a:off x="5072006" y="2387629"/>
            <a:ext cx="5217283" cy="151250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Microsoft ha creado una </a:t>
            </a:r>
            <a:r>
              <a:rPr lang="es-EC" sz="1400" b="1" kern="0" dirty="0">
                <a:solidFill>
                  <a:schemeClr val="bg1"/>
                </a:solidFill>
                <a:latin typeface="Segoe Sans Text"/>
              </a:rPr>
              <a:t>variedad de incentivos y aceleradores 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que te brindarán una ventaja competitiva en términos y recursos.</a:t>
            </a:r>
          </a:p>
          <a:p>
            <a:pPr defTabSz="914400">
              <a:spcBef>
                <a:spcPts val="0"/>
              </a:spcBef>
              <a:defRPr/>
            </a:pPr>
            <a:endParaRPr lang="es-EC" sz="1400" kern="0" dirty="0">
              <a:solidFill>
                <a:schemeClr val="bg1"/>
              </a:solidFill>
              <a:latin typeface="Segoe Sans Text"/>
            </a:endParaRPr>
          </a:p>
          <a:p>
            <a:pPr defTabSz="914400">
              <a:spcBef>
                <a:spcPts val="0"/>
              </a:spcBef>
              <a:defRPr/>
            </a:pP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Conoce los incentivos y programas que están disponibles </a:t>
            </a:r>
            <a:r>
              <a:rPr lang="es-EC" sz="1400" kern="0" dirty="0">
                <a:solidFill>
                  <a:schemeClr val="bg1"/>
                </a:solidFill>
                <a:highlight>
                  <a:srgbClr val="FFFF00"/>
                </a:highlight>
                <a:latin typeface="Segoe Sans Text"/>
              </a:rPr>
              <a:t>aquí</a:t>
            </a:r>
          </a:p>
          <a:p>
            <a:pPr defTabSz="914400">
              <a:spcBef>
                <a:spcPts val="0"/>
              </a:spcBef>
              <a:defRPr/>
            </a:pPr>
            <a:endParaRPr lang="es-EC" sz="1400" kern="0" dirty="0">
              <a:solidFill>
                <a:schemeClr val="bg1"/>
              </a:solidFill>
              <a:latin typeface="Segoe Sans Text"/>
            </a:endParaRPr>
          </a:p>
          <a:p>
            <a:pPr>
              <a:defRPr/>
            </a:pPr>
            <a:r>
              <a:rPr lang="es-EC" sz="1400" b="1" kern="0" dirty="0">
                <a:solidFill>
                  <a:srgbClr val="0078D4"/>
                </a:solidFill>
                <a:latin typeface="Segoe Sans Text"/>
              </a:rPr>
              <a:t>Acción: 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Si aún no estás habilitado para los incentivos o aceleradores propuestos, colabora con tu contacto de IP, PDM o Partner de Microsoft para recibir orientación y comenzar el proceso. </a:t>
            </a:r>
          </a:p>
          <a:p>
            <a:pPr defTabSz="914400">
              <a:spcBef>
                <a:spcPts val="0"/>
              </a:spcBef>
              <a:defRPr/>
            </a:pPr>
            <a:endParaRPr lang="es-EC" sz="1400" kern="0" dirty="0">
              <a:solidFill>
                <a:schemeClr val="bg1"/>
              </a:solidFill>
              <a:latin typeface="Segoe Sans Text"/>
            </a:endParaRPr>
          </a:p>
          <a:p>
            <a:pPr defTabSz="914400">
              <a:spcBef>
                <a:spcPts val="0"/>
              </a:spcBef>
              <a:defRPr/>
            </a:pPr>
            <a:endParaRPr lang="es-EC" sz="1400" kern="0" dirty="0">
              <a:solidFill>
                <a:schemeClr val="bg1"/>
              </a:solidFill>
              <a:latin typeface="Segoe Sans Text"/>
            </a:endParaRPr>
          </a:p>
        </p:txBody>
      </p:sp>
      <p:sp>
        <p:nvSpPr>
          <p:cNvPr id="5" name="TextBox 38">
            <a:extLst>
              <a:ext uri="{FF2B5EF4-FFF2-40B4-BE49-F238E27FC236}">
                <a16:creationId xmlns:a16="http://schemas.microsoft.com/office/drawing/2014/main" id="{02E2EA4C-E6EA-F50B-EA25-5154F8EC1D28}"/>
              </a:ext>
            </a:extLst>
          </p:cNvPr>
          <p:cNvSpPr txBox="1"/>
          <p:nvPr/>
        </p:nvSpPr>
        <p:spPr>
          <a:xfrm>
            <a:off x="423054" y="849615"/>
            <a:ext cx="3974725" cy="5743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kumimoji="0" sz="16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Text"/>
                <a:cs typeface="Segoe UI" panose="020B0502040204020203" pitchFamily="34" charset="0"/>
              </a:defRPr>
            </a:lvl1pPr>
            <a:lvl2pPr marR="0" indent="-22860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spc="0" baseline="0">
                <a:solidFill>
                  <a:schemeClr val="bg1"/>
                </a:solidFill>
              </a:defRPr>
            </a:lvl2pPr>
            <a:lvl3pPr marL="657225" marR="0" indent="-20002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spc="0" baseline="0">
                <a:solidFill>
                  <a:schemeClr val="bg1"/>
                </a:solidFill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>
                <a:solidFill>
                  <a:schemeClr val="bg1"/>
                </a:solidFill>
              </a:defRPr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>
                <a:solidFill>
                  <a:schemeClr val="bg1"/>
                </a:solidFill>
              </a:defRPr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EC" sz="2000" dirty="0">
                <a:solidFill>
                  <a:schemeClr val="bg1"/>
                </a:solidFill>
              </a:rPr>
              <a:t>Guía para Socios de Negocio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C755D47-4F25-370C-2114-18CE50B75567}"/>
              </a:ext>
            </a:extLst>
          </p:cNvPr>
          <p:cNvSpPr txBox="1">
            <a:spLocks/>
          </p:cNvSpPr>
          <p:nvPr/>
        </p:nvSpPr>
        <p:spPr>
          <a:xfrm>
            <a:off x="340779" y="313582"/>
            <a:ext cx="8431860" cy="49244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defTabSz="932742">
              <a:lnSpc>
                <a:spcPct val="100000"/>
              </a:lnSpc>
              <a:spcBef>
                <a:spcPct val="0"/>
              </a:spcBef>
              <a:buNone/>
              <a:defRPr lang="en-US" sz="3600" b="0" cap="none" spc="-50" baseline="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3200" dirty="0"/>
              <a:t>Triage Cloud - Ruta simplificada hacia Azure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4572958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>
            <a:extLst>
              <a:ext uri="{FF2B5EF4-FFF2-40B4-BE49-F238E27FC236}">
                <a16:creationId xmlns:a16="http://schemas.microsoft.com/office/drawing/2014/main" id="{6C7A21E8-B72A-B6BB-DB54-5340DB4BE63B}"/>
              </a:ext>
            </a:extLst>
          </p:cNvPr>
          <p:cNvSpPr txBox="1"/>
          <p:nvPr/>
        </p:nvSpPr>
        <p:spPr>
          <a:xfrm>
            <a:off x="443744" y="5180356"/>
            <a:ext cx="14027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C" sz="1200" b="1" dirty="0">
                <a:solidFill>
                  <a:schemeClr val="bg1"/>
                </a:solidFill>
                <a:cs typeface="Segoe UI" panose="020B0502040204020203" pitchFamily="34" charset="0"/>
              </a:rPr>
              <a:t>Preferencias de implementación</a:t>
            </a:r>
          </a:p>
        </p:txBody>
      </p:sp>
      <p:pic>
        <p:nvPicPr>
          <p:cNvPr id="56" name="Picture 94" descr="A stack of blue boxes&#10;&#10;Description automatically generated">
            <a:extLst>
              <a:ext uri="{FF2B5EF4-FFF2-40B4-BE49-F238E27FC236}">
                <a16:creationId xmlns:a16="http://schemas.microsoft.com/office/drawing/2014/main" id="{9F7BA747-0488-ED70-AEB0-B772E008B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00" y="4463175"/>
            <a:ext cx="669477" cy="667969"/>
          </a:xfrm>
          <a:prstGeom prst="rect">
            <a:avLst/>
          </a:prstGeom>
        </p:spPr>
      </p:pic>
      <p:pic>
        <p:nvPicPr>
          <p:cNvPr id="57" name="Graphic 7">
            <a:extLst>
              <a:ext uri="{FF2B5EF4-FFF2-40B4-BE49-F238E27FC236}">
                <a16:creationId xmlns:a16="http://schemas.microsoft.com/office/drawing/2014/main" id="{85BBA924-D8C2-8C22-21BD-241093E69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4749" y="5005480"/>
            <a:ext cx="626746" cy="186778"/>
          </a:xfrm>
          <a:prstGeom prst="rect">
            <a:avLst/>
          </a:prstGeom>
        </p:spPr>
      </p:pic>
      <p:sp>
        <p:nvSpPr>
          <p:cNvPr id="58" name="TextBox 24">
            <a:extLst>
              <a:ext uri="{FF2B5EF4-FFF2-40B4-BE49-F238E27FC236}">
                <a16:creationId xmlns:a16="http://schemas.microsoft.com/office/drawing/2014/main" id="{CAEFCCD1-BBB8-6B76-C780-B09C42AAB83A}"/>
              </a:ext>
            </a:extLst>
          </p:cNvPr>
          <p:cNvSpPr txBox="1"/>
          <p:nvPr/>
        </p:nvSpPr>
        <p:spPr>
          <a:xfrm>
            <a:off x="3869829" y="3016924"/>
            <a:ext cx="6184602" cy="14311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 opciones: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228600" marR="0" lvl="0" indent="-228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El camino más rápido a la nube: </a:t>
            </a:r>
          </a:p>
          <a:p>
            <a:pPr marL="457200" lvl="2">
              <a:defRPr/>
            </a:pPr>
            <a:r>
              <a:rPr kumimoji="0" lang="es-EC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1.1 Ejecutar en </a:t>
            </a: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VMWare</a:t>
            </a:r>
            <a:r>
              <a:rPr kumimoji="0" lang="es-EC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hosteado en </a:t>
            </a: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Azure</a:t>
            </a:r>
            <a:r>
              <a:rPr kumimoji="0" lang="es-EC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s-EC" sz="1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(Presenta el Deck: AVS)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Segoe UI" panose="020B0502040204020203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2. Moderniza hoy:</a:t>
            </a:r>
            <a:r>
              <a:rPr kumimoji="0" lang="es-EC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 Ejecutar en </a:t>
            </a: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Azure</a:t>
            </a:r>
            <a:r>
              <a:rPr kumimoji="0" lang="es-EC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hosteado en </a:t>
            </a: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Azure.  </a:t>
            </a:r>
            <a:r>
              <a:rPr kumimoji="0" lang="es-EC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El Cliente escogerá 3 opciones:</a:t>
            </a:r>
          </a:p>
          <a:p>
            <a:pPr marL="457200" lvl="2">
              <a:defRPr/>
            </a:pPr>
            <a:r>
              <a:rPr kumimoji="0" lang="es-EC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2.1 Máquinas virtuales de Azure. </a:t>
            </a:r>
            <a:r>
              <a:rPr kumimoji="0" lang="es-EC" sz="1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Presenta el Deck: Azure IaaS &amp; PaaS</a:t>
            </a:r>
          </a:p>
          <a:p>
            <a:pPr marL="457200" lvl="2">
              <a:defRPr/>
            </a:pPr>
            <a:r>
              <a:rPr kumimoji="0" lang="es-EC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2.2 Refactorización a Azure App Services. </a:t>
            </a:r>
            <a:r>
              <a:rPr kumimoji="0" lang="es-EC" sz="1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Presenta el </a:t>
            </a:r>
            <a:r>
              <a:rPr kumimoji="0" lang="es-EC" sz="10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Deck</a:t>
            </a:r>
            <a:r>
              <a:rPr kumimoji="0" lang="es-EC" sz="1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Azure App Services</a:t>
            </a:r>
          </a:p>
          <a:p>
            <a:pPr marL="457200" lvl="2">
              <a:defRPr/>
            </a:pPr>
            <a:r>
              <a:rPr kumimoji="0" lang="es-EC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2.3 Cambiar la plataforma a una de contenedor. </a:t>
            </a:r>
            <a:r>
              <a:rPr kumimoji="0" lang="es-EC" sz="1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Presenta el </a:t>
            </a:r>
            <a:r>
              <a:rPr kumimoji="0" lang="es-EC" sz="10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deck</a:t>
            </a:r>
            <a:r>
              <a:rPr kumimoji="0" lang="es-EC" sz="1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s-EC" sz="10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Containers</a:t>
            </a:r>
            <a:endParaRPr kumimoji="0" lang="es-EC" sz="10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37">
            <a:extLst>
              <a:ext uri="{FF2B5EF4-FFF2-40B4-BE49-F238E27FC236}">
                <a16:creationId xmlns:a16="http://schemas.microsoft.com/office/drawing/2014/main" id="{80643E52-7C86-E9CD-78DC-44036B178D08}"/>
              </a:ext>
            </a:extLst>
          </p:cNvPr>
          <p:cNvSpPr txBox="1"/>
          <p:nvPr/>
        </p:nvSpPr>
        <p:spPr>
          <a:xfrm>
            <a:off x="2547404" y="5295419"/>
            <a:ext cx="128861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C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Segoe UI" panose="020B0502040204020203" pitchFamily="34" charset="0"/>
              </a:rPr>
              <a:t>Permanecer </a:t>
            </a:r>
          </a:p>
          <a:p>
            <a:pPr algn="ctr">
              <a:defRPr/>
            </a:pPr>
            <a:r>
              <a:rPr lang="es-EC" sz="1400" kern="0" dirty="0">
                <a:solidFill>
                  <a:srgbClr val="000000">
                    <a:lumMod val="65000"/>
                    <a:lumOff val="35000"/>
                  </a:srgbClr>
                </a:solidFill>
                <a:cs typeface="Segoe UI" panose="020B0502040204020203" pitchFamily="34" charset="0"/>
              </a:rPr>
              <a:t>On-premises</a:t>
            </a:r>
          </a:p>
        </p:txBody>
      </p:sp>
      <p:sp>
        <p:nvSpPr>
          <p:cNvPr id="60" name="Graphic 76" descr="Migrate and modernize diagram">
            <a:extLst>
              <a:ext uri="{FF2B5EF4-FFF2-40B4-BE49-F238E27FC236}">
                <a16:creationId xmlns:a16="http://schemas.microsoft.com/office/drawing/2014/main" id="{86EFFA13-7561-E1AE-E2F6-179E4C07C436}"/>
              </a:ext>
            </a:extLst>
          </p:cNvPr>
          <p:cNvSpPr/>
          <p:nvPr/>
        </p:nvSpPr>
        <p:spPr>
          <a:xfrm>
            <a:off x="3089659" y="4786368"/>
            <a:ext cx="346437" cy="450368"/>
          </a:xfrm>
          <a:custGeom>
            <a:avLst/>
            <a:gdLst>
              <a:gd name="connsiteX0" fmla="*/ 42863 w 285750"/>
              <a:gd name="connsiteY0" fmla="*/ 0 h 371475"/>
              <a:gd name="connsiteX1" fmla="*/ 0 w 285750"/>
              <a:gd name="connsiteY1" fmla="*/ 42863 h 371475"/>
              <a:gd name="connsiteX2" fmla="*/ 0 w 285750"/>
              <a:gd name="connsiteY2" fmla="*/ 357188 h 371475"/>
              <a:gd name="connsiteX3" fmla="*/ 14288 w 285750"/>
              <a:gd name="connsiteY3" fmla="*/ 371475 h 371475"/>
              <a:gd name="connsiteX4" fmla="*/ 57150 w 285750"/>
              <a:gd name="connsiteY4" fmla="*/ 371475 h 371475"/>
              <a:gd name="connsiteX5" fmla="*/ 57150 w 285750"/>
              <a:gd name="connsiteY5" fmla="*/ 290513 h 371475"/>
              <a:gd name="connsiteX6" fmla="*/ 71438 w 285750"/>
              <a:gd name="connsiteY6" fmla="*/ 276225 h 371475"/>
              <a:gd name="connsiteX7" fmla="*/ 214313 w 285750"/>
              <a:gd name="connsiteY7" fmla="*/ 276225 h 371475"/>
              <a:gd name="connsiteX8" fmla="*/ 228600 w 285750"/>
              <a:gd name="connsiteY8" fmla="*/ 290513 h 371475"/>
              <a:gd name="connsiteX9" fmla="*/ 228600 w 285750"/>
              <a:gd name="connsiteY9" fmla="*/ 371475 h 371475"/>
              <a:gd name="connsiteX10" fmla="*/ 271463 w 285750"/>
              <a:gd name="connsiteY10" fmla="*/ 371475 h 371475"/>
              <a:gd name="connsiteX11" fmla="*/ 285750 w 285750"/>
              <a:gd name="connsiteY11" fmla="*/ 357188 h 371475"/>
              <a:gd name="connsiteX12" fmla="*/ 285750 w 285750"/>
              <a:gd name="connsiteY12" fmla="*/ 185724 h 371475"/>
              <a:gd name="connsiteX13" fmla="*/ 242888 w 285750"/>
              <a:gd name="connsiteY13" fmla="*/ 142862 h 371475"/>
              <a:gd name="connsiteX14" fmla="*/ 228600 w 285750"/>
              <a:gd name="connsiteY14" fmla="*/ 142862 h 371475"/>
              <a:gd name="connsiteX15" fmla="*/ 228600 w 285750"/>
              <a:gd name="connsiteY15" fmla="*/ 42863 h 371475"/>
              <a:gd name="connsiteX16" fmla="*/ 185738 w 285750"/>
              <a:gd name="connsiteY16" fmla="*/ 0 h 371475"/>
              <a:gd name="connsiteX17" fmla="*/ 42863 w 285750"/>
              <a:gd name="connsiteY17" fmla="*/ 0 h 371475"/>
              <a:gd name="connsiteX18" fmla="*/ 57150 w 285750"/>
              <a:gd name="connsiteY18" fmla="*/ 85725 h 371475"/>
              <a:gd name="connsiteX19" fmla="*/ 76200 w 285750"/>
              <a:gd name="connsiteY19" fmla="*/ 66675 h 371475"/>
              <a:gd name="connsiteX20" fmla="*/ 95250 w 285750"/>
              <a:gd name="connsiteY20" fmla="*/ 85725 h 371475"/>
              <a:gd name="connsiteX21" fmla="*/ 76200 w 285750"/>
              <a:gd name="connsiteY21" fmla="*/ 104775 h 371475"/>
              <a:gd name="connsiteX22" fmla="*/ 57150 w 285750"/>
              <a:gd name="connsiteY22" fmla="*/ 85725 h 371475"/>
              <a:gd name="connsiteX23" fmla="*/ 76200 w 285750"/>
              <a:gd name="connsiteY23" fmla="*/ 200025 h 371475"/>
              <a:gd name="connsiteX24" fmla="*/ 95250 w 285750"/>
              <a:gd name="connsiteY24" fmla="*/ 219075 h 371475"/>
              <a:gd name="connsiteX25" fmla="*/ 76200 w 285750"/>
              <a:gd name="connsiteY25" fmla="*/ 238125 h 371475"/>
              <a:gd name="connsiteX26" fmla="*/ 57150 w 285750"/>
              <a:gd name="connsiteY26" fmla="*/ 219075 h 371475"/>
              <a:gd name="connsiteX27" fmla="*/ 76200 w 285750"/>
              <a:gd name="connsiteY27" fmla="*/ 200025 h 371475"/>
              <a:gd name="connsiteX28" fmla="*/ 57150 w 285750"/>
              <a:gd name="connsiteY28" fmla="*/ 152400 h 371475"/>
              <a:gd name="connsiteX29" fmla="*/ 76200 w 285750"/>
              <a:gd name="connsiteY29" fmla="*/ 133350 h 371475"/>
              <a:gd name="connsiteX30" fmla="*/ 95250 w 285750"/>
              <a:gd name="connsiteY30" fmla="*/ 152400 h 371475"/>
              <a:gd name="connsiteX31" fmla="*/ 76200 w 285750"/>
              <a:gd name="connsiteY31" fmla="*/ 171450 h 371475"/>
              <a:gd name="connsiteX32" fmla="*/ 57150 w 285750"/>
              <a:gd name="connsiteY32" fmla="*/ 152400 h 371475"/>
              <a:gd name="connsiteX33" fmla="*/ 142875 w 285750"/>
              <a:gd name="connsiteY33" fmla="*/ 66675 h 371475"/>
              <a:gd name="connsiteX34" fmla="*/ 161925 w 285750"/>
              <a:gd name="connsiteY34" fmla="*/ 85725 h 371475"/>
              <a:gd name="connsiteX35" fmla="*/ 142875 w 285750"/>
              <a:gd name="connsiteY35" fmla="*/ 104775 h 371475"/>
              <a:gd name="connsiteX36" fmla="*/ 123825 w 285750"/>
              <a:gd name="connsiteY36" fmla="*/ 85725 h 371475"/>
              <a:gd name="connsiteX37" fmla="*/ 142875 w 285750"/>
              <a:gd name="connsiteY37" fmla="*/ 66675 h 371475"/>
              <a:gd name="connsiteX38" fmla="*/ 123825 w 285750"/>
              <a:gd name="connsiteY38" fmla="*/ 219075 h 371475"/>
              <a:gd name="connsiteX39" fmla="*/ 142875 w 285750"/>
              <a:gd name="connsiteY39" fmla="*/ 200025 h 371475"/>
              <a:gd name="connsiteX40" fmla="*/ 161925 w 285750"/>
              <a:gd name="connsiteY40" fmla="*/ 219075 h 371475"/>
              <a:gd name="connsiteX41" fmla="*/ 142875 w 285750"/>
              <a:gd name="connsiteY41" fmla="*/ 238125 h 371475"/>
              <a:gd name="connsiteX42" fmla="*/ 123825 w 285750"/>
              <a:gd name="connsiteY42" fmla="*/ 219075 h 371475"/>
              <a:gd name="connsiteX43" fmla="*/ 209550 w 285750"/>
              <a:gd name="connsiteY43" fmla="*/ 200025 h 371475"/>
              <a:gd name="connsiteX44" fmla="*/ 228600 w 285750"/>
              <a:gd name="connsiteY44" fmla="*/ 219075 h 371475"/>
              <a:gd name="connsiteX45" fmla="*/ 209550 w 285750"/>
              <a:gd name="connsiteY45" fmla="*/ 238125 h 371475"/>
              <a:gd name="connsiteX46" fmla="*/ 190500 w 285750"/>
              <a:gd name="connsiteY46" fmla="*/ 219075 h 371475"/>
              <a:gd name="connsiteX47" fmla="*/ 209550 w 285750"/>
              <a:gd name="connsiteY47" fmla="*/ 200025 h 371475"/>
              <a:gd name="connsiteX48" fmla="*/ 123825 w 285750"/>
              <a:gd name="connsiteY48" fmla="*/ 152400 h 371475"/>
              <a:gd name="connsiteX49" fmla="*/ 142875 w 285750"/>
              <a:gd name="connsiteY49" fmla="*/ 133350 h 371475"/>
              <a:gd name="connsiteX50" fmla="*/ 161925 w 285750"/>
              <a:gd name="connsiteY50" fmla="*/ 152400 h 371475"/>
              <a:gd name="connsiteX51" fmla="*/ 142875 w 285750"/>
              <a:gd name="connsiteY51" fmla="*/ 171450 h 371475"/>
              <a:gd name="connsiteX52" fmla="*/ 123825 w 285750"/>
              <a:gd name="connsiteY52" fmla="*/ 152400 h 371475"/>
              <a:gd name="connsiteX53" fmla="*/ 200025 w 285750"/>
              <a:gd name="connsiteY53" fmla="*/ 371475 h 371475"/>
              <a:gd name="connsiteX54" fmla="*/ 200025 w 285750"/>
              <a:gd name="connsiteY54" fmla="*/ 304800 h 371475"/>
              <a:gd name="connsiteX55" fmla="*/ 157161 w 285750"/>
              <a:gd name="connsiteY55" fmla="*/ 304800 h 371475"/>
              <a:gd name="connsiteX56" fmla="*/ 157161 w 285750"/>
              <a:gd name="connsiteY56" fmla="*/ 371475 h 371475"/>
              <a:gd name="connsiteX57" fmla="*/ 200025 w 285750"/>
              <a:gd name="connsiteY57" fmla="*/ 371475 h 371475"/>
              <a:gd name="connsiteX58" fmla="*/ 128586 w 285750"/>
              <a:gd name="connsiteY58" fmla="*/ 371475 h 371475"/>
              <a:gd name="connsiteX59" fmla="*/ 128586 w 285750"/>
              <a:gd name="connsiteY59" fmla="*/ 304800 h 371475"/>
              <a:gd name="connsiteX60" fmla="*/ 85725 w 285750"/>
              <a:gd name="connsiteY60" fmla="*/ 304800 h 371475"/>
              <a:gd name="connsiteX61" fmla="*/ 85725 w 285750"/>
              <a:gd name="connsiteY61" fmla="*/ 371475 h 371475"/>
              <a:gd name="connsiteX62" fmla="*/ 128586 w 285750"/>
              <a:gd name="connsiteY62" fmla="*/ 371475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85750" h="371475">
                <a:moveTo>
                  <a:pt x="42863" y="0"/>
                </a:moveTo>
                <a:cubicBezTo>
                  <a:pt x="19190" y="0"/>
                  <a:pt x="0" y="19190"/>
                  <a:pt x="0" y="42863"/>
                </a:cubicBezTo>
                <a:lnTo>
                  <a:pt x="0" y="357188"/>
                </a:lnTo>
                <a:cubicBezTo>
                  <a:pt x="0" y="365078"/>
                  <a:pt x="6397" y="371475"/>
                  <a:pt x="14288" y="371475"/>
                </a:cubicBezTo>
                <a:lnTo>
                  <a:pt x="57150" y="371475"/>
                </a:lnTo>
                <a:lnTo>
                  <a:pt x="57150" y="290513"/>
                </a:lnTo>
                <a:cubicBezTo>
                  <a:pt x="57150" y="282622"/>
                  <a:pt x="63547" y="276225"/>
                  <a:pt x="71438" y="276225"/>
                </a:cubicBezTo>
                <a:lnTo>
                  <a:pt x="214313" y="276225"/>
                </a:lnTo>
                <a:cubicBezTo>
                  <a:pt x="222203" y="276225"/>
                  <a:pt x="228600" y="282622"/>
                  <a:pt x="228600" y="290513"/>
                </a:cubicBezTo>
                <a:lnTo>
                  <a:pt x="228600" y="371475"/>
                </a:lnTo>
                <a:lnTo>
                  <a:pt x="271463" y="371475"/>
                </a:lnTo>
                <a:cubicBezTo>
                  <a:pt x="279353" y="371475"/>
                  <a:pt x="285750" y="365078"/>
                  <a:pt x="285750" y="357188"/>
                </a:cubicBezTo>
                <a:lnTo>
                  <a:pt x="285750" y="185724"/>
                </a:lnTo>
                <a:cubicBezTo>
                  <a:pt x="285750" y="162053"/>
                  <a:pt x="266559" y="142862"/>
                  <a:pt x="242888" y="142862"/>
                </a:cubicBezTo>
                <a:lnTo>
                  <a:pt x="228600" y="142862"/>
                </a:lnTo>
                <a:lnTo>
                  <a:pt x="228600" y="42863"/>
                </a:lnTo>
                <a:cubicBezTo>
                  <a:pt x="228600" y="19190"/>
                  <a:pt x="209409" y="0"/>
                  <a:pt x="185738" y="0"/>
                </a:cubicBezTo>
                <a:lnTo>
                  <a:pt x="42863" y="0"/>
                </a:lnTo>
                <a:close/>
                <a:moveTo>
                  <a:pt x="57150" y="85725"/>
                </a:moveTo>
                <a:cubicBezTo>
                  <a:pt x="57150" y="75204"/>
                  <a:pt x="65679" y="66675"/>
                  <a:pt x="76200" y="66675"/>
                </a:cubicBezTo>
                <a:cubicBezTo>
                  <a:pt x="86721" y="66675"/>
                  <a:pt x="95250" y="75204"/>
                  <a:pt x="95250" y="85725"/>
                </a:cubicBezTo>
                <a:cubicBezTo>
                  <a:pt x="95250" y="96246"/>
                  <a:pt x="86721" y="104775"/>
                  <a:pt x="76200" y="104775"/>
                </a:cubicBezTo>
                <a:cubicBezTo>
                  <a:pt x="65679" y="104775"/>
                  <a:pt x="57150" y="96246"/>
                  <a:pt x="57150" y="85725"/>
                </a:cubicBezTo>
                <a:close/>
                <a:moveTo>
                  <a:pt x="76200" y="200025"/>
                </a:moveTo>
                <a:cubicBezTo>
                  <a:pt x="86721" y="200025"/>
                  <a:pt x="95250" y="208554"/>
                  <a:pt x="95250" y="219075"/>
                </a:cubicBezTo>
                <a:cubicBezTo>
                  <a:pt x="95250" y="229596"/>
                  <a:pt x="86721" y="238125"/>
                  <a:pt x="76200" y="238125"/>
                </a:cubicBezTo>
                <a:cubicBezTo>
                  <a:pt x="65679" y="238125"/>
                  <a:pt x="57150" y="229596"/>
                  <a:pt x="57150" y="219075"/>
                </a:cubicBezTo>
                <a:cubicBezTo>
                  <a:pt x="57150" y="208554"/>
                  <a:pt x="65679" y="200025"/>
                  <a:pt x="76200" y="200025"/>
                </a:cubicBezTo>
                <a:close/>
                <a:moveTo>
                  <a:pt x="57150" y="152400"/>
                </a:moveTo>
                <a:cubicBezTo>
                  <a:pt x="57150" y="141879"/>
                  <a:pt x="65679" y="133350"/>
                  <a:pt x="76200" y="133350"/>
                </a:cubicBezTo>
                <a:cubicBezTo>
                  <a:pt x="86721" y="133350"/>
                  <a:pt x="95250" y="141879"/>
                  <a:pt x="95250" y="152400"/>
                </a:cubicBezTo>
                <a:cubicBezTo>
                  <a:pt x="95250" y="162921"/>
                  <a:pt x="86721" y="171450"/>
                  <a:pt x="76200" y="171450"/>
                </a:cubicBezTo>
                <a:cubicBezTo>
                  <a:pt x="65679" y="171450"/>
                  <a:pt x="57150" y="162921"/>
                  <a:pt x="57150" y="152400"/>
                </a:cubicBezTo>
                <a:close/>
                <a:moveTo>
                  <a:pt x="142875" y="66675"/>
                </a:moveTo>
                <a:cubicBezTo>
                  <a:pt x="153396" y="66675"/>
                  <a:pt x="161925" y="75204"/>
                  <a:pt x="161925" y="85725"/>
                </a:cubicBezTo>
                <a:cubicBezTo>
                  <a:pt x="161925" y="96246"/>
                  <a:pt x="153396" y="104775"/>
                  <a:pt x="142875" y="104775"/>
                </a:cubicBezTo>
                <a:cubicBezTo>
                  <a:pt x="132354" y="104775"/>
                  <a:pt x="123825" y="96246"/>
                  <a:pt x="123825" y="85725"/>
                </a:cubicBezTo>
                <a:cubicBezTo>
                  <a:pt x="123825" y="75204"/>
                  <a:pt x="132354" y="66675"/>
                  <a:pt x="142875" y="66675"/>
                </a:cubicBezTo>
                <a:close/>
                <a:moveTo>
                  <a:pt x="123825" y="219075"/>
                </a:moveTo>
                <a:cubicBezTo>
                  <a:pt x="123825" y="208554"/>
                  <a:pt x="132354" y="200025"/>
                  <a:pt x="142875" y="200025"/>
                </a:cubicBezTo>
                <a:cubicBezTo>
                  <a:pt x="153396" y="200025"/>
                  <a:pt x="161925" y="208554"/>
                  <a:pt x="161925" y="219075"/>
                </a:cubicBezTo>
                <a:cubicBezTo>
                  <a:pt x="161925" y="229596"/>
                  <a:pt x="153396" y="238125"/>
                  <a:pt x="142875" y="238125"/>
                </a:cubicBezTo>
                <a:cubicBezTo>
                  <a:pt x="132354" y="238125"/>
                  <a:pt x="123825" y="229596"/>
                  <a:pt x="123825" y="219075"/>
                </a:cubicBezTo>
                <a:close/>
                <a:moveTo>
                  <a:pt x="209550" y="200025"/>
                </a:moveTo>
                <a:cubicBezTo>
                  <a:pt x="220071" y="200025"/>
                  <a:pt x="228600" y="208554"/>
                  <a:pt x="228600" y="219075"/>
                </a:cubicBezTo>
                <a:cubicBezTo>
                  <a:pt x="228600" y="229596"/>
                  <a:pt x="220071" y="238125"/>
                  <a:pt x="209550" y="238125"/>
                </a:cubicBezTo>
                <a:cubicBezTo>
                  <a:pt x="199029" y="238125"/>
                  <a:pt x="190500" y="229596"/>
                  <a:pt x="190500" y="219075"/>
                </a:cubicBezTo>
                <a:cubicBezTo>
                  <a:pt x="190500" y="208554"/>
                  <a:pt x="199029" y="200025"/>
                  <a:pt x="209550" y="200025"/>
                </a:cubicBezTo>
                <a:close/>
                <a:moveTo>
                  <a:pt x="123825" y="152400"/>
                </a:moveTo>
                <a:cubicBezTo>
                  <a:pt x="123825" y="141879"/>
                  <a:pt x="132354" y="133350"/>
                  <a:pt x="142875" y="133350"/>
                </a:cubicBezTo>
                <a:cubicBezTo>
                  <a:pt x="153396" y="133350"/>
                  <a:pt x="161925" y="141879"/>
                  <a:pt x="161925" y="152400"/>
                </a:cubicBezTo>
                <a:cubicBezTo>
                  <a:pt x="161925" y="162921"/>
                  <a:pt x="153396" y="171450"/>
                  <a:pt x="142875" y="171450"/>
                </a:cubicBezTo>
                <a:cubicBezTo>
                  <a:pt x="132354" y="171450"/>
                  <a:pt x="123825" y="162921"/>
                  <a:pt x="123825" y="152400"/>
                </a:cubicBezTo>
                <a:close/>
                <a:moveTo>
                  <a:pt x="200025" y="371475"/>
                </a:moveTo>
                <a:lnTo>
                  <a:pt x="200025" y="304800"/>
                </a:lnTo>
                <a:lnTo>
                  <a:pt x="157161" y="304800"/>
                </a:lnTo>
                <a:lnTo>
                  <a:pt x="157161" y="371475"/>
                </a:lnTo>
                <a:lnTo>
                  <a:pt x="200025" y="371475"/>
                </a:lnTo>
                <a:close/>
                <a:moveTo>
                  <a:pt x="128586" y="371475"/>
                </a:moveTo>
                <a:lnTo>
                  <a:pt x="128586" y="304800"/>
                </a:lnTo>
                <a:lnTo>
                  <a:pt x="85725" y="304800"/>
                </a:lnTo>
                <a:lnTo>
                  <a:pt x="85725" y="371475"/>
                </a:lnTo>
                <a:lnTo>
                  <a:pt x="128586" y="371475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400" b="1" i="0" u="none" strike="noStrike" kern="0" cap="none" spc="0" normalizeH="0" baseline="0" noProof="0" dirty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61" name="TextBox 32">
            <a:extLst>
              <a:ext uri="{FF2B5EF4-FFF2-40B4-BE49-F238E27FC236}">
                <a16:creationId xmlns:a16="http://schemas.microsoft.com/office/drawing/2014/main" id="{5F2C81E8-1B58-2876-F715-1DED892A3672}"/>
              </a:ext>
            </a:extLst>
          </p:cNvPr>
          <p:cNvSpPr txBox="1"/>
          <p:nvPr/>
        </p:nvSpPr>
        <p:spPr>
          <a:xfrm>
            <a:off x="2700828" y="3673416"/>
            <a:ext cx="9768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C" sz="1400" kern="0" dirty="0">
                <a:gradFill>
                  <a:gsLst>
                    <a:gs pos="0">
                      <a:srgbClr val="31ACBD"/>
                    </a:gs>
                    <a:gs pos="68000">
                      <a:srgbClr val="0078D4"/>
                    </a:gs>
                  </a:gsLst>
                  <a:lin ang="10800000" scaled="1"/>
                </a:gradFill>
                <a:cs typeface="Segoe UI" panose="020B0502040204020203" pitchFamily="34" charset="0"/>
              </a:rPr>
              <a:t>Migra a </a:t>
            </a:r>
          </a:p>
          <a:p>
            <a:pPr algn="ctr">
              <a:defRPr/>
            </a:pPr>
            <a:r>
              <a:rPr lang="es-EC" sz="1400" kern="0" dirty="0">
                <a:gradFill>
                  <a:gsLst>
                    <a:gs pos="0">
                      <a:srgbClr val="31ACBD"/>
                    </a:gs>
                    <a:gs pos="68000">
                      <a:srgbClr val="0078D4"/>
                    </a:gs>
                  </a:gsLst>
                  <a:lin ang="10800000" scaled="1"/>
                </a:gradFill>
                <a:cs typeface="Segoe UI" panose="020B0502040204020203" pitchFamily="34" charset="0"/>
              </a:rPr>
              <a:t>La nube</a:t>
            </a:r>
          </a:p>
        </p:txBody>
      </p:sp>
      <p:sp>
        <p:nvSpPr>
          <p:cNvPr id="62" name="Graphic 8" descr="Image of cloud">
            <a:extLst>
              <a:ext uri="{FF2B5EF4-FFF2-40B4-BE49-F238E27FC236}">
                <a16:creationId xmlns:a16="http://schemas.microsoft.com/office/drawing/2014/main" id="{806959AF-2B4B-24D6-1A97-030D50886268}"/>
              </a:ext>
            </a:extLst>
          </p:cNvPr>
          <p:cNvSpPr/>
          <p:nvPr/>
        </p:nvSpPr>
        <p:spPr>
          <a:xfrm>
            <a:off x="2887760" y="3189934"/>
            <a:ext cx="603032" cy="394136"/>
          </a:xfrm>
          <a:custGeom>
            <a:avLst/>
            <a:gdLst>
              <a:gd name="connsiteX0" fmla="*/ 126389 w 603032"/>
              <a:gd name="connsiteY0" fmla="*/ 146739 h 394136"/>
              <a:gd name="connsiteX1" fmla="*/ 332685 w 603032"/>
              <a:gd name="connsiteY1" fmla="*/ 2782 h 394136"/>
              <a:gd name="connsiteX2" fmla="*/ 476643 w 603032"/>
              <a:gd name="connsiteY2" fmla="*/ 146739 h 394136"/>
              <a:gd name="connsiteX3" fmla="*/ 479334 w 603032"/>
              <a:gd name="connsiteY3" fmla="*/ 146739 h 394136"/>
              <a:gd name="connsiteX4" fmla="*/ 603033 w 603032"/>
              <a:gd name="connsiteY4" fmla="*/ 270438 h 394136"/>
              <a:gd name="connsiteX5" fmla="*/ 479334 w 603032"/>
              <a:gd name="connsiteY5" fmla="*/ 394137 h 394136"/>
              <a:gd name="connsiteX6" fmla="*/ 123699 w 603032"/>
              <a:gd name="connsiteY6" fmla="*/ 394137 h 394136"/>
              <a:gd name="connsiteX7" fmla="*/ 0 w 603032"/>
              <a:gd name="connsiteY7" fmla="*/ 270438 h 394136"/>
              <a:gd name="connsiteX8" fmla="*/ 123699 w 603032"/>
              <a:gd name="connsiteY8" fmla="*/ 146739 h 394136"/>
              <a:gd name="connsiteX9" fmla="*/ 126389 w 603032"/>
              <a:gd name="connsiteY9" fmla="*/ 146739 h 39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3032" h="394136">
                <a:moveTo>
                  <a:pt x="126389" y="146739"/>
                </a:moveTo>
                <a:cubicBezTo>
                  <a:pt x="143604" y="50019"/>
                  <a:pt x="235967" y="-14432"/>
                  <a:pt x="332685" y="2782"/>
                </a:cubicBezTo>
                <a:cubicBezTo>
                  <a:pt x="406104" y="15849"/>
                  <a:pt x="463577" y="73322"/>
                  <a:pt x="476643" y="146739"/>
                </a:cubicBezTo>
                <a:lnTo>
                  <a:pt x="479334" y="146739"/>
                </a:lnTo>
                <a:cubicBezTo>
                  <a:pt x="547650" y="146739"/>
                  <a:pt x="603033" y="202122"/>
                  <a:pt x="603033" y="270438"/>
                </a:cubicBezTo>
                <a:cubicBezTo>
                  <a:pt x="603033" y="338754"/>
                  <a:pt x="547650" y="394137"/>
                  <a:pt x="479334" y="394137"/>
                </a:cubicBezTo>
                <a:lnTo>
                  <a:pt x="123699" y="394137"/>
                </a:lnTo>
                <a:cubicBezTo>
                  <a:pt x="55382" y="394137"/>
                  <a:pt x="0" y="338754"/>
                  <a:pt x="0" y="270438"/>
                </a:cubicBezTo>
                <a:cubicBezTo>
                  <a:pt x="0" y="202122"/>
                  <a:pt x="55382" y="146739"/>
                  <a:pt x="123699" y="146739"/>
                </a:cubicBezTo>
                <a:lnTo>
                  <a:pt x="126389" y="146739"/>
                </a:lnTo>
                <a:close/>
              </a:path>
            </a:pathLst>
          </a:custGeom>
          <a:gradFill>
            <a:gsLst>
              <a:gs pos="0">
                <a:srgbClr val="31ACBD"/>
              </a:gs>
              <a:gs pos="68000">
                <a:srgbClr val="0078D4"/>
              </a:gs>
            </a:gsLst>
            <a:lin ang="10800000" scaled="1"/>
          </a:gradFill>
          <a:ln w="27781" cap="flat">
            <a:noFill/>
            <a:prstDash val="solid"/>
            <a:miter/>
          </a:ln>
        </p:spPr>
        <p:txBody>
          <a:bodyPr rtlCol="0" anchor="ctr"/>
          <a:lstStyle/>
          <a:p>
            <a:pPr defTabSz="914367">
              <a:defRPr/>
            </a:pPr>
            <a:endParaRPr lang="es-EC" sz="1765" dirty="0">
              <a:solidFill>
                <a:srgbClr val="000000"/>
              </a:solidFill>
              <a:latin typeface="Segoe Sans Text"/>
            </a:endParaRPr>
          </a:p>
        </p:txBody>
      </p:sp>
      <p:sp>
        <p:nvSpPr>
          <p:cNvPr id="63" name="TextBox 24">
            <a:extLst>
              <a:ext uri="{FF2B5EF4-FFF2-40B4-BE49-F238E27FC236}">
                <a16:creationId xmlns:a16="http://schemas.microsoft.com/office/drawing/2014/main" id="{7AA5B822-3A10-D9C2-ECB4-243957658092}"/>
              </a:ext>
            </a:extLst>
          </p:cNvPr>
          <p:cNvSpPr txBox="1"/>
          <p:nvPr/>
        </p:nvSpPr>
        <p:spPr>
          <a:xfrm>
            <a:off x="3879354" y="4659655"/>
            <a:ext cx="5405063" cy="11541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 opciones: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228600" marR="0" lvl="0" indent="-228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Moderniza </a:t>
            </a:r>
            <a:r>
              <a:rPr kumimoji="0" lang="es-EC" sz="105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on</a:t>
            </a: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-premises:</a:t>
            </a:r>
            <a:r>
              <a:rPr kumimoji="0" lang="es-EC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Ejecutar en </a:t>
            </a: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Azure</a:t>
            </a:r>
            <a:r>
              <a:rPr kumimoji="0" lang="es-EC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hosteado en </a:t>
            </a: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On-premises</a:t>
            </a:r>
            <a:r>
              <a:rPr kumimoji="0" lang="es-EC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s-EC" sz="1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(Presenta el Deck: Arc Deck)</a:t>
            </a:r>
          </a:p>
          <a:p>
            <a:pPr marL="228600" marR="0" lvl="0" indent="-228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C" sz="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Segoe UI" panose="020B0502040204020203" pitchFamily="34" charset="0"/>
            </a:endParaRPr>
          </a:p>
          <a:p>
            <a:pPr marL="228600" marR="0" lvl="0" indent="-228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Lleva a </a:t>
            </a:r>
            <a:r>
              <a:rPr kumimoji="0" lang="es-EC" sz="105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cloud</a:t>
            </a: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tu entorno </a:t>
            </a:r>
            <a:r>
              <a:rPr lang="es-EC" sz="1050" b="1" kern="0" dirty="0" err="1">
                <a:solidFill>
                  <a:schemeClr val="bg1"/>
                </a:solidFill>
              </a:rPr>
              <a:t>on</a:t>
            </a:r>
            <a:r>
              <a:rPr lang="es-EC" sz="1050" b="1" kern="0" dirty="0">
                <a:solidFill>
                  <a:schemeClr val="bg1"/>
                </a:solidFill>
              </a:rPr>
              <a:t>-premise</a:t>
            </a: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: </a:t>
            </a:r>
            <a:r>
              <a:rPr kumimoji="0" lang="es-EC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Ejecutar en </a:t>
            </a: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VMWare</a:t>
            </a:r>
            <a:r>
              <a:rPr kumimoji="0" lang="es-EC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hosteado en </a:t>
            </a:r>
            <a:r>
              <a:rPr kumimoji="0" lang="es-EC" sz="105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On</a:t>
            </a:r>
            <a:r>
              <a:rPr kumimoji="0" lang="es-EC" sz="10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-premises</a:t>
            </a:r>
            <a:r>
              <a:rPr kumimoji="0" lang="es-EC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s-EC" sz="1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(Presenta el Deck: </a:t>
            </a: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Azure Stack HCI</a:t>
            </a:r>
            <a:endParaRPr kumimoji="0" lang="es-EC" sz="10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3">
            <a:extLst>
              <a:ext uri="{FF2B5EF4-FFF2-40B4-BE49-F238E27FC236}">
                <a16:creationId xmlns:a16="http://schemas.microsoft.com/office/drawing/2014/main" id="{9725BBBD-EA6C-4BC0-C0F8-8B2C6875DDBD}"/>
              </a:ext>
            </a:extLst>
          </p:cNvPr>
          <p:cNvSpPr txBox="1"/>
          <p:nvPr/>
        </p:nvSpPr>
        <p:spPr>
          <a:xfrm>
            <a:off x="10054431" y="2333937"/>
            <a:ext cx="15241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Evaluación del Entorno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VMWare Actual</a:t>
            </a:r>
          </a:p>
        </p:txBody>
      </p:sp>
      <p:sp>
        <p:nvSpPr>
          <p:cNvPr id="65" name="TextBox 24">
            <a:extLst>
              <a:ext uri="{FF2B5EF4-FFF2-40B4-BE49-F238E27FC236}">
                <a16:creationId xmlns:a16="http://schemas.microsoft.com/office/drawing/2014/main" id="{28A5E401-DBDA-7F4C-2EAB-E88D43CB0FFA}"/>
              </a:ext>
            </a:extLst>
          </p:cNvPr>
          <p:cNvSpPr txBox="1"/>
          <p:nvPr/>
        </p:nvSpPr>
        <p:spPr>
          <a:xfrm>
            <a:off x="10058469" y="3999678"/>
            <a:ext cx="1520062" cy="24776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s-EC" sz="1100" dirty="0">
              <a:solidFill>
                <a:schemeClr val="bg1"/>
              </a:solidFill>
              <a:cs typeface="Segoe UI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C" sz="1100" dirty="0" err="1">
                <a:solidFill>
                  <a:srgbClr val="0078D4"/>
                </a:solidFill>
                <a:cs typeface="Segoe 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VMWare</a:t>
            </a:r>
            <a:r>
              <a:rPr lang="es-EC" sz="1100" dirty="0">
                <a:solidFill>
                  <a:srgbClr val="0078D4"/>
                </a:solidFill>
                <a:cs typeface="Segoe 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Express </a:t>
            </a:r>
            <a:r>
              <a:rPr lang="es-EC" sz="1100" dirty="0" err="1">
                <a:solidFill>
                  <a:srgbClr val="0078D4"/>
                </a:solidFill>
                <a:cs typeface="Segoe 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Assessment</a:t>
            </a:r>
            <a:endParaRPr lang="es-EC" sz="1100" dirty="0">
              <a:solidFill>
                <a:schemeClr val="bg1"/>
              </a:solidFill>
              <a:cs typeface="Segoe UI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s-EC" sz="1100" dirty="0">
              <a:solidFill>
                <a:schemeClr val="bg1"/>
              </a:solidFill>
              <a:cs typeface="Segoe UI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C" sz="1100" dirty="0">
                <a:solidFill>
                  <a:schemeClr val="bg1"/>
                </a:solidFill>
                <a:cs typeface="Segoe UI"/>
              </a:rPr>
              <a:t>Versiones de VMware, # hosts y </a:t>
            </a:r>
            <a:r>
              <a:rPr lang="es-EC" sz="1100" dirty="0" err="1">
                <a:solidFill>
                  <a:schemeClr val="bg1"/>
                </a:solidFill>
                <a:cs typeface="Segoe UI"/>
              </a:rPr>
              <a:t>VMs</a:t>
            </a:r>
            <a:endParaRPr lang="es-EC" sz="1100" dirty="0">
              <a:solidFill>
                <a:schemeClr val="bg1"/>
              </a:solidFill>
              <a:cs typeface="Segoe UI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s-EC" dirty="0">
              <a:solidFill>
                <a:schemeClr val="bg1"/>
              </a:solidFill>
              <a:latin typeface="Aptos" panose="02110004020202020204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C" sz="1100" dirty="0">
                <a:solidFill>
                  <a:schemeClr val="bg1"/>
                </a:solidFill>
                <a:cs typeface="Segoe UI" panose="020B0502040204020203" pitchFamily="34" charset="0"/>
              </a:rPr>
              <a:t>Tipo de Almacenamiento: conf. de red, soluciones de seguridad y copias de seguridad</a:t>
            </a:r>
          </a:p>
        </p:txBody>
      </p:sp>
      <p:sp>
        <p:nvSpPr>
          <p:cNvPr id="66" name="TextBox 24">
            <a:extLst>
              <a:ext uri="{FF2B5EF4-FFF2-40B4-BE49-F238E27FC236}">
                <a16:creationId xmlns:a16="http://schemas.microsoft.com/office/drawing/2014/main" id="{934580E8-45DE-351E-C2CB-F253E6D9C538}"/>
              </a:ext>
            </a:extLst>
          </p:cNvPr>
          <p:cNvSpPr txBox="1"/>
          <p:nvPr/>
        </p:nvSpPr>
        <p:spPr>
          <a:xfrm>
            <a:off x="524553" y="5671916"/>
            <a:ext cx="1266073" cy="11310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s-EC" sz="1050" b="1" dirty="0">
                <a:solidFill>
                  <a:schemeClr val="bg1"/>
                </a:solidFill>
                <a:cs typeface="Segoe UI"/>
              </a:rPr>
              <a:t>Opciones:</a:t>
            </a:r>
          </a:p>
          <a:p>
            <a:pPr marL="285750" indent="-285750">
              <a:buFont typeface="+mj-lt"/>
              <a:buAutoNum type="arabicPeriod"/>
              <a:defRPr/>
            </a:pPr>
            <a:r>
              <a:rPr lang="es-EC" sz="1050" dirty="0">
                <a:solidFill>
                  <a:schemeClr val="bg1"/>
                </a:solidFill>
                <a:cs typeface="Segoe UI" panose="020B0502040204020203" pitchFamily="34" charset="0"/>
              </a:rPr>
              <a:t>Migra a Cloud</a:t>
            </a:r>
          </a:p>
          <a:p>
            <a:pPr marL="285750" indent="-285750">
              <a:buFontTx/>
              <a:buAutoNum type="arabicPeriod"/>
              <a:defRPr/>
            </a:pPr>
            <a:r>
              <a:rPr lang="es-EC" sz="1050" dirty="0">
                <a:solidFill>
                  <a:schemeClr val="bg1"/>
                </a:solidFill>
                <a:cs typeface="Segoe UI"/>
              </a:rPr>
              <a:t>Moderniza tu </a:t>
            </a:r>
            <a:r>
              <a:rPr lang="es-EC" sz="1050" dirty="0" err="1">
                <a:solidFill>
                  <a:schemeClr val="bg1"/>
                </a:solidFill>
                <a:cs typeface="Segoe UI"/>
              </a:rPr>
              <a:t>On</a:t>
            </a:r>
            <a:r>
              <a:rPr lang="es-EC" sz="1050" dirty="0">
                <a:solidFill>
                  <a:schemeClr val="bg1"/>
                </a:solidFill>
                <a:cs typeface="Segoe UI"/>
              </a:rPr>
              <a:t>-premises</a:t>
            </a:r>
            <a:endParaRPr lang="es-EC" dirty="0">
              <a:solidFill>
                <a:schemeClr val="bg1"/>
              </a:solidFill>
              <a:latin typeface="Aptos" panose="02110004020202020204"/>
            </a:endParaRPr>
          </a:p>
          <a:p>
            <a:pPr marL="285750" indent="-285750">
              <a:buFontTx/>
              <a:buAutoNum type="arabicPeriod"/>
              <a:defRPr/>
            </a:pPr>
            <a:r>
              <a:rPr lang="es-EC" sz="1050" dirty="0">
                <a:solidFill>
                  <a:schemeClr val="bg1"/>
                </a:solidFill>
                <a:cs typeface="Segoe UI"/>
              </a:rPr>
              <a:t>Implementa un entorno híbrido</a:t>
            </a:r>
            <a:endParaRPr lang="es-EC" dirty="0">
              <a:solidFill>
                <a:schemeClr val="bg1"/>
              </a:solidFill>
              <a:cs typeface="Segoe UI"/>
            </a:endParaRPr>
          </a:p>
          <a:p>
            <a:pPr>
              <a:defRPr/>
            </a:pPr>
            <a:endParaRPr lang="es-EC" sz="105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67" name="Rectangle: Rounded Corners 13">
            <a:extLst>
              <a:ext uri="{FF2B5EF4-FFF2-40B4-BE49-F238E27FC236}">
                <a16:creationId xmlns:a16="http://schemas.microsoft.com/office/drawing/2014/main" id="{B47EAD94-F1DB-2FA4-BE8B-B2170FFB6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5120" y="2056891"/>
            <a:ext cx="1561225" cy="1782462"/>
          </a:xfrm>
          <a:prstGeom prst="roundRect">
            <a:avLst>
              <a:gd name="adj" fmla="val 5511"/>
            </a:avLst>
          </a:prstGeom>
          <a:noFill/>
          <a:ln w="28575" cap="flat" cmpd="sng" algn="ctr">
            <a:gradFill>
              <a:gsLst>
                <a:gs pos="0">
                  <a:srgbClr val="0E2841"/>
                </a:gs>
                <a:gs pos="100000">
                  <a:srgbClr val="196B24"/>
                </a:gs>
              </a:gsLst>
              <a:lin ang="2400000" scaled="0"/>
            </a:gradFill>
            <a:prstDash val="solid"/>
            <a:miter lim="800000"/>
            <a:headEnd type="none" w="lg" len="med"/>
            <a:tailEnd type="none" w="lg" len="med"/>
          </a:ln>
          <a:effectLst/>
        </p:spPr>
        <p:txBody>
          <a:bodyPr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68" name="Rectangle: Rounded Corners 13">
            <a:extLst>
              <a:ext uri="{FF2B5EF4-FFF2-40B4-BE49-F238E27FC236}">
                <a16:creationId xmlns:a16="http://schemas.microsoft.com/office/drawing/2014/main" id="{F6ED7502-4499-7797-7541-44368B34D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74199" y="2086727"/>
            <a:ext cx="7107870" cy="4685548"/>
          </a:xfrm>
          <a:prstGeom prst="roundRect">
            <a:avLst>
              <a:gd name="adj" fmla="val 5511"/>
            </a:avLst>
          </a:prstGeom>
          <a:noFill/>
          <a:ln w="28575" cap="flat" cmpd="sng" algn="ctr">
            <a:gradFill>
              <a:gsLst>
                <a:gs pos="0">
                  <a:srgbClr val="0E2841"/>
                </a:gs>
                <a:gs pos="100000">
                  <a:srgbClr val="196B24"/>
                </a:gs>
              </a:gsLst>
              <a:lin ang="2400000" scaled="0"/>
            </a:gradFill>
            <a:prstDash val="solid"/>
            <a:miter lim="800000"/>
            <a:headEnd type="none" w="lg" len="med"/>
            <a:tailEnd type="none" w="lg" len="med"/>
          </a:ln>
          <a:effectLst/>
        </p:spPr>
        <p:txBody>
          <a:bodyPr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69" name="Rectangle: Rounded Corners 13">
            <a:extLst>
              <a:ext uri="{FF2B5EF4-FFF2-40B4-BE49-F238E27FC236}">
                <a16:creationId xmlns:a16="http://schemas.microsoft.com/office/drawing/2014/main" id="{49714C97-4F14-49E2-F14F-116F15BF7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30077" y="2113927"/>
            <a:ext cx="1968959" cy="4685547"/>
          </a:xfrm>
          <a:prstGeom prst="roundRect">
            <a:avLst>
              <a:gd name="adj" fmla="val 5511"/>
            </a:avLst>
          </a:prstGeom>
          <a:noFill/>
          <a:ln w="28575" cap="flat" cmpd="sng" algn="ctr">
            <a:gradFill>
              <a:gsLst>
                <a:gs pos="0">
                  <a:srgbClr val="0E2841"/>
                </a:gs>
                <a:gs pos="100000">
                  <a:srgbClr val="196B24"/>
                </a:gs>
              </a:gsLst>
              <a:lin ang="2400000" scaled="0"/>
            </a:gradFill>
            <a:prstDash val="solid"/>
            <a:miter lim="800000"/>
            <a:headEnd type="none" w="lg" len="med"/>
            <a:tailEnd type="none" w="lg" len="med"/>
          </a:ln>
          <a:effectLst/>
        </p:spPr>
        <p:txBody>
          <a:bodyPr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354E5935-835D-3938-8DEB-0266A5E45D35}"/>
              </a:ext>
            </a:extLst>
          </p:cNvPr>
          <p:cNvCxnSpPr>
            <a:cxnSpLocks/>
          </p:cNvCxnSpPr>
          <p:nvPr/>
        </p:nvCxnSpPr>
        <p:spPr>
          <a:xfrm>
            <a:off x="2700828" y="4544124"/>
            <a:ext cx="6050277" cy="16525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</p:cxnSp>
      <p:sp>
        <p:nvSpPr>
          <p:cNvPr id="71" name="Graphic 76" descr="Migrate and modernize diagram">
            <a:extLst>
              <a:ext uri="{FF2B5EF4-FFF2-40B4-BE49-F238E27FC236}">
                <a16:creationId xmlns:a16="http://schemas.microsoft.com/office/drawing/2014/main" id="{42B8F317-0C90-79A4-EF4D-5BB987789B82}"/>
              </a:ext>
            </a:extLst>
          </p:cNvPr>
          <p:cNvSpPr/>
          <p:nvPr/>
        </p:nvSpPr>
        <p:spPr>
          <a:xfrm>
            <a:off x="10599768" y="3155448"/>
            <a:ext cx="429576" cy="576716"/>
          </a:xfrm>
          <a:custGeom>
            <a:avLst/>
            <a:gdLst>
              <a:gd name="connsiteX0" fmla="*/ 42863 w 285750"/>
              <a:gd name="connsiteY0" fmla="*/ 0 h 371475"/>
              <a:gd name="connsiteX1" fmla="*/ 0 w 285750"/>
              <a:gd name="connsiteY1" fmla="*/ 42863 h 371475"/>
              <a:gd name="connsiteX2" fmla="*/ 0 w 285750"/>
              <a:gd name="connsiteY2" fmla="*/ 357188 h 371475"/>
              <a:gd name="connsiteX3" fmla="*/ 14288 w 285750"/>
              <a:gd name="connsiteY3" fmla="*/ 371475 h 371475"/>
              <a:gd name="connsiteX4" fmla="*/ 57150 w 285750"/>
              <a:gd name="connsiteY4" fmla="*/ 371475 h 371475"/>
              <a:gd name="connsiteX5" fmla="*/ 57150 w 285750"/>
              <a:gd name="connsiteY5" fmla="*/ 290513 h 371475"/>
              <a:gd name="connsiteX6" fmla="*/ 71438 w 285750"/>
              <a:gd name="connsiteY6" fmla="*/ 276225 h 371475"/>
              <a:gd name="connsiteX7" fmla="*/ 214313 w 285750"/>
              <a:gd name="connsiteY7" fmla="*/ 276225 h 371475"/>
              <a:gd name="connsiteX8" fmla="*/ 228600 w 285750"/>
              <a:gd name="connsiteY8" fmla="*/ 290513 h 371475"/>
              <a:gd name="connsiteX9" fmla="*/ 228600 w 285750"/>
              <a:gd name="connsiteY9" fmla="*/ 371475 h 371475"/>
              <a:gd name="connsiteX10" fmla="*/ 271463 w 285750"/>
              <a:gd name="connsiteY10" fmla="*/ 371475 h 371475"/>
              <a:gd name="connsiteX11" fmla="*/ 285750 w 285750"/>
              <a:gd name="connsiteY11" fmla="*/ 357188 h 371475"/>
              <a:gd name="connsiteX12" fmla="*/ 285750 w 285750"/>
              <a:gd name="connsiteY12" fmla="*/ 185724 h 371475"/>
              <a:gd name="connsiteX13" fmla="*/ 242888 w 285750"/>
              <a:gd name="connsiteY13" fmla="*/ 142862 h 371475"/>
              <a:gd name="connsiteX14" fmla="*/ 228600 w 285750"/>
              <a:gd name="connsiteY14" fmla="*/ 142862 h 371475"/>
              <a:gd name="connsiteX15" fmla="*/ 228600 w 285750"/>
              <a:gd name="connsiteY15" fmla="*/ 42863 h 371475"/>
              <a:gd name="connsiteX16" fmla="*/ 185738 w 285750"/>
              <a:gd name="connsiteY16" fmla="*/ 0 h 371475"/>
              <a:gd name="connsiteX17" fmla="*/ 42863 w 285750"/>
              <a:gd name="connsiteY17" fmla="*/ 0 h 371475"/>
              <a:gd name="connsiteX18" fmla="*/ 57150 w 285750"/>
              <a:gd name="connsiteY18" fmla="*/ 85725 h 371475"/>
              <a:gd name="connsiteX19" fmla="*/ 76200 w 285750"/>
              <a:gd name="connsiteY19" fmla="*/ 66675 h 371475"/>
              <a:gd name="connsiteX20" fmla="*/ 95250 w 285750"/>
              <a:gd name="connsiteY20" fmla="*/ 85725 h 371475"/>
              <a:gd name="connsiteX21" fmla="*/ 76200 w 285750"/>
              <a:gd name="connsiteY21" fmla="*/ 104775 h 371475"/>
              <a:gd name="connsiteX22" fmla="*/ 57150 w 285750"/>
              <a:gd name="connsiteY22" fmla="*/ 85725 h 371475"/>
              <a:gd name="connsiteX23" fmla="*/ 76200 w 285750"/>
              <a:gd name="connsiteY23" fmla="*/ 200025 h 371475"/>
              <a:gd name="connsiteX24" fmla="*/ 95250 w 285750"/>
              <a:gd name="connsiteY24" fmla="*/ 219075 h 371475"/>
              <a:gd name="connsiteX25" fmla="*/ 76200 w 285750"/>
              <a:gd name="connsiteY25" fmla="*/ 238125 h 371475"/>
              <a:gd name="connsiteX26" fmla="*/ 57150 w 285750"/>
              <a:gd name="connsiteY26" fmla="*/ 219075 h 371475"/>
              <a:gd name="connsiteX27" fmla="*/ 76200 w 285750"/>
              <a:gd name="connsiteY27" fmla="*/ 200025 h 371475"/>
              <a:gd name="connsiteX28" fmla="*/ 57150 w 285750"/>
              <a:gd name="connsiteY28" fmla="*/ 152400 h 371475"/>
              <a:gd name="connsiteX29" fmla="*/ 76200 w 285750"/>
              <a:gd name="connsiteY29" fmla="*/ 133350 h 371475"/>
              <a:gd name="connsiteX30" fmla="*/ 95250 w 285750"/>
              <a:gd name="connsiteY30" fmla="*/ 152400 h 371475"/>
              <a:gd name="connsiteX31" fmla="*/ 76200 w 285750"/>
              <a:gd name="connsiteY31" fmla="*/ 171450 h 371475"/>
              <a:gd name="connsiteX32" fmla="*/ 57150 w 285750"/>
              <a:gd name="connsiteY32" fmla="*/ 152400 h 371475"/>
              <a:gd name="connsiteX33" fmla="*/ 142875 w 285750"/>
              <a:gd name="connsiteY33" fmla="*/ 66675 h 371475"/>
              <a:gd name="connsiteX34" fmla="*/ 161925 w 285750"/>
              <a:gd name="connsiteY34" fmla="*/ 85725 h 371475"/>
              <a:gd name="connsiteX35" fmla="*/ 142875 w 285750"/>
              <a:gd name="connsiteY35" fmla="*/ 104775 h 371475"/>
              <a:gd name="connsiteX36" fmla="*/ 123825 w 285750"/>
              <a:gd name="connsiteY36" fmla="*/ 85725 h 371475"/>
              <a:gd name="connsiteX37" fmla="*/ 142875 w 285750"/>
              <a:gd name="connsiteY37" fmla="*/ 66675 h 371475"/>
              <a:gd name="connsiteX38" fmla="*/ 123825 w 285750"/>
              <a:gd name="connsiteY38" fmla="*/ 219075 h 371475"/>
              <a:gd name="connsiteX39" fmla="*/ 142875 w 285750"/>
              <a:gd name="connsiteY39" fmla="*/ 200025 h 371475"/>
              <a:gd name="connsiteX40" fmla="*/ 161925 w 285750"/>
              <a:gd name="connsiteY40" fmla="*/ 219075 h 371475"/>
              <a:gd name="connsiteX41" fmla="*/ 142875 w 285750"/>
              <a:gd name="connsiteY41" fmla="*/ 238125 h 371475"/>
              <a:gd name="connsiteX42" fmla="*/ 123825 w 285750"/>
              <a:gd name="connsiteY42" fmla="*/ 219075 h 371475"/>
              <a:gd name="connsiteX43" fmla="*/ 209550 w 285750"/>
              <a:gd name="connsiteY43" fmla="*/ 200025 h 371475"/>
              <a:gd name="connsiteX44" fmla="*/ 228600 w 285750"/>
              <a:gd name="connsiteY44" fmla="*/ 219075 h 371475"/>
              <a:gd name="connsiteX45" fmla="*/ 209550 w 285750"/>
              <a:gd name="connsiteY45" fmla="*/ 238125 h 371475"/>
              <a:gd name="connsiteX46" fmla="*/ 190500 w 285750"/>
              <a:gd name="connsiteY46" fmla="*/ 219075 h 371475"/>
              <a:gd name="connsiteX47" fmla="*/ 209550 w 285750"/>
              <a:gd name="connsiteY47" fmla="*/ 200025 h 371475"/>
              <a:gd name="connsiteX48" fmla="*/ 123825 w 285750"/>
              <a:gd name="connsiteY48" fmla="*/ 152400 h 371475"/>
              <a:gd name="connsiteX49" fmla="*/ 142875 w 285750"/>
              <a:gd name="connsiteY49" fmla="*/ 133350 h 371475"/>
              <a:gd name="connsiteX50" fmla="*/ 161925 w 285750"/>
              <a:gd name="connsiteY50" fmla="*/ 152400 h 371475"/>
              <a:gd name="connsiteX51" fmla="*/ 142875 w 285750"/>
              <a:gd name="connsiteY51" fmla="*/ 171450 h 371475"/>
              <a:gd name="connsiteX52" fmla="*/ 123825 w 285750"/>
              <a:gd name="connsiteY52" fmla="*/ 152400 h 371475"/>
              <a:gd name="connsiteX53" fmla="*/ 200025 w 285750"/>
              <a:gd name="connsiteY53" fmla="*/ 371475 h 371475"/>
              <a:gd name="connsiteX54" fmla="*/ 200025 w 285750"/>
              <a:gd name="connsiteY54" fmla="*/ 304800 h 371475"/>
              <a:gd name="connsiteX55" fmla="*/ 157161 w 285750"/>
              <a:gd name="connsiteY55" fmla="*/ 304800 h 371475"/>
              <a:gd name="connsiteX56" fmla="*/ 157161 w 285750"/>
              <a:gd name="connsiteY56" fmla="*/ 371475 h 371475"/>
              <a:gd name="connsiteX57" fmla="*/ 200025 w 285750"/>
              <a:gd name="connsiteY57" fmla="*/ 371475 h 371475"/>
              <a:gd name="connsiteX58" fmla="*/ 128586 w 285750"/>
              <a:gd name="connsiteY58" fmla="*/ 371475 h 371475"/>
              <a:gd name="connsiteX59" fmla="*/ 128586 w 285750"/>
              <a:gd name="connsiteY59" fmla="*/ 304800 h 371475"/>
              <a:gd name="connsiteX60" fmla="*/ 85725 w 285750"/>
              <a:gd name="connsiteY60" fmla="*/ 304800 h 371475"/>
              <a:gd name="connsiteX61" fmla="*/ 85725 w 285750"/>
              <a:gd name="connsiteY61" fmla="*/ 371475 h 371475"/>
              <a:gd name="connsiteX62" fmla="*/ 128586 w 285750"/>
              <a:gd name="connsiteY62" fmla="*/ 371475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85750" h="371475">
                <a:moveTo>
                  <a:pt x="42863" y="0"/>
                </a:moveTo>
                <a:cubicBezTo>
                  <a:pt x="19190" y="0"/>
                  <a:pt x="0" y="19190"/>
                  <a:pt x="0" y="42863"/>
                </a:cubicBezTo>
                <a:lnTo>
                  <a:pt x="0" y="357188"/>
                </a:lnTo>
                <a:cubicBezTo>
                  <a:pt x="0" y="365078"/>
                  <a:pt x="6397" y="371475"/>
                  <a:pt x="14288" y="371475"/>
                </a:cubicBezTo>
                <a:lnTo>
                  <a:pt x="57150" y="371475"/>
                </a:lnTo>
                <a:lnTo>
                  <a:pt x="57150" y="290513"/>
                </a:lnTo>
                <a:cubicBezTo>
                  <a:pt x="57150" y="282622"/>
                  <a:pt x="63547" y="276225"/>
                  <a:pt x="71438" y="276225"/>
                </a:cubicBezTo>
                <a:lnTo>
                  <a:pt x="214313" y="276225"/>
                </a:lnTo>
                <a:cubicBezTo>
                  <a:pt x="222203" y="276225"/>
                  <a:pt x="228600" y="282622"/>
                  <a:pt x="228600" y="290513"/>
                </a:cubicBezTo>
                <a:lnTo>
                  <a:pt x="228600" y="371475"/>
                </a:lnTo>
                <a:lnTo>
                  <a:pt x="271463" y="371475"/>
                </a:lnTo>
                <a:cubicBezTo>
                  <a:pt x="279353" y="371475"/>
                  <a:pt x="285750" y="365078"/>
                  <a:pt x="285750" y="357188"/>
                </a:cubicBezTo>
                <a:lnTo>
                  <a:pt x="285750" y="185724"/>
                </a:lnTo>
                <a:cubicBezTo>
                  <a:pt x="285750" y="162053"/>
                  <a:pt x="266559" y="142862"/>
                  <a:pt x="242888" y="142862"/>
                </a:cubicBezTo>
                <a:lnTo>
                  <a:pt x="228600" y="142862"/>
                </a:lnTo>
                <a:lnTo>
                  <a:pt x="228600" y="42863"/>
                </a:lnTo>
                <a:cubicBezTo>
                  <a:pt x="228600" y="19190"/>
                  <a:pt x="209409" y="0"/>
                  <a:pt x="185738" y="0"/>
                </a:cubicBezTo>
                <a:lnTo>
                  <a:pt x="42863" y="0"/>
                </a:lnTo>
                <a:close/>
                <a:moveTo>
                  <a:pt x="57150" y="85725"/>
                </a:moveTo>
                <a:cubicBezTo>
                  <a:pt x="57150" y="75204"/>
                  <a:pt x="65679" y="66675"/>
                  <a:pt x="76200" y="66675"/>
                </a:cubicBezTo>
                <a:cubicBezTo>
                  <a:pt x="86721" y="66675"/>
                  <a:pt x="95250" y="75204"/>
                  <a:pt x="95250" y="85725"/>
                </a:cubicBezTo>
                <a:cubicBezTo>
                  <a:pt x="95250" y="96246"/>
                  <a:pt x="86721" y="104775"/>
                  <a:pt x="76200" y="104775"/>
                </a:cubicBezTo>
                <a:cubicBezTo>
                  <a:pt x="65679" y="104775"/>
                  <a:pt x="57150" y="96246"/>
                  <a:pt x="57150" y="85725"/>
                </a:cubicBezTo>
                <a:close/>
                <a:moveTo>
                  <a:pt x="76200" y="200025"/>
                </a:moveTo>
                <a:cubicBezTo>
                  <a:pt x="86721" y="200025"/>
                  <a:pt x="95250" y="208554"/>
                  <a:pt x="95250" y="219075"/>
                </a:cubicBezTo>
                <a:cubicBezTo>
                  <a:pt x="95250" y="229596"/>
                  <a:pt x="86721" y="238125"/>
                  <a:pt x="76200" y="238125"/>
                </a:cubicBezTo>
                <a:cubicBezTo>
                  <a:pt x="65679" y="238125"/>
                  <a:pt x="57150" y="229596"/>
                  <a:pt x="57150" y="219075"/>
                </a:cubicBezTo>
                <a:cubicBezTo>
                  <a:pt x="57150" y="208554"/>
                  <a:pt x="65679" y="200025"/>
                  <a:pt x="76200" y="200025"/>
                </a:cubicBezTo>
                <a:close/>
                <a:moveTo>
                  <a:pt x="57150" y="152400"/>
                </a:moveTo>
                <a:cubicBezTo>
                  <a:pt x="57150" y="141879"/>
                  <a:pt x="65679" y="133350"/>
                  <a:pt x="76200" y="133350"/>
                </a:cubicBezTo>
                <a:cubicBezTo>
                  <a:pt x="86721" y="133350"/>
                  <a:pt x="95250" y="141879"/>
                  <a:pt x="95250" y="152400"/>
                </a:cubicBezTo>
                <a:cubicBezTo>
                  <a:pt x="95250" y="162921"/>
                  <a:pt x="86721" y="171450"/>
                  <a:pt x="76200" y="171450"/>
                </a:cubicBezTo>
                <a:cubicBezTo>
                  <a:pt x="65679" y="171450"/>
                  <a:pt x="57150" y="162921"/>
                  <a:pt x="57150" y="152400"/>
                </a:cubicBezTo>
                <a:close/>
                <a:moveTo>
                  <a:pt x="142875" y="66675"/>
                </a:moveTo>
                <a:cubicBezTo>
                  <a:pt x="153396" y="66675"/>
                  <a:pt x="161925" y="75204"/>
                  <a:pt x="161925" y="85725"/>
                </a:cubicBezTo>
                <a:cubicBezTo>
                  <a:pt x="161925" y="96246"/>
                  <a:pt x="153396" y="104775"/>
                  <a:pt x="142875" y="104775"/>
                </a:cubicBezTo>
                <a:cubicBezTo>
                  <a:pt x="132354" y="104775"/>
                  <a:pt x="123825" y="96246"/>
                  <a:pt x="123825" y="85725"/>
                </a:cubicBezTo>
                <a:cubicBezTo>
                  <a:pt x="123825" y="75204"/>
                  <a:pt x="132354" y="66675"/>
                  <a:pt x="142875" y="66675"/>
                </a:cubicBezTo>
                <a:close/>
                <a:moveTo>
                  <a:pt x="123825" y="219075"/>
                </a:moveTo>
                <a:cubicBezTo>
                  <a:pt x="123825" y="208554"/>
                  <a:pt x="132354" y="200025"/>
                  <a:pt x="142875" y="200025"/>
                </a:cubicBezTo>
                <a:cubicBezTo>
                  <a:pt x="153396" y="200025"/>
                  <a:pt x="161925" y="208554"/>
                  <a:pt x="161925" y="219075"/>
                </a:cubicBezTo>
                <a:cubicBezTo>
                  <a:pt x="161925" y="229596"/>
                  <a:pt x="153396" y="238125"/>
                  <a:pt x="142875" y="238125"/>
                </a:cubicBezTo>
                <a:cubicBezTo>
                  <a:pt x="132354" y="238125"/>
                  <a:pt x="123825" y="229596"/>
                  <a:pt x="123825" y="219075"/>
                </a:cubicBezTo>
                <a:close/>
                <a:moveTo>
                  <a:pt x="209550" y="200025"/>
                </a:moveTo>
                <a:cubicBezTo>
                  <a:pt x="220071" y="200025"/>
                  <a:pt x="228600" y="208554"/>
                  <a:pt x="228600" y="219075"/>
                </a:cubicBezTo>
                <a:cubicBezTo>
                  <a:pt x="228600" y="229596"/>
                  <a:pt x="220071" y="238125"/>
                  <a:pt x="209550" y="238125"/>
                </a:cubicBezTo>
                <a:cubicBezTo>
                  <a:pt x="199029" y="238125"/>
                  <a:pt x="190500" y="229596"/>
                  <a:pt x="190500" y="219075"/>
                </a:cubicBezTo>
                <a:cubicBezTo>
                  <a:pt x="190500" y="208554"/>
                  <a:pt x="199029" y="200025"/>
                  <a:pt x="209550" y="200025"/>
                </a:cubicBezTo>
                <a:close/>
                <a:moveTo>
                  <a:pt x="123825" y="152400"/>
                </a:moveTo>
                <a:cubicBezTo>
                  <a:pt x="123825" y="141879"/>
                  <a:pt x="132354" y="133350"/>
                  <a:pt x="142875" y="133350"/>
                </a:cubicBezTo>
                <a:cubicBezTo>
                  <a:pt x="153396" y="133350"/>
                  <a:pt x="161925" y="141879"/>
                  <a:pt x="161925" y="152400"/>
                </a:cubicBezTo>
                <a:cubicBezTo>
                  <a:pt x="161925" y="162921"/>
                  <a:pt x="153396" y="171450"/>
                  <a:pt x="142875" y="171450"/>
                </a:cubicBezTo>
                <a:cubicBezTo>
                  <a:pt x="132354" y="171450"/>
                  <a:pt x="123825" y="162921"/>
                  <a:pt x="123825" y="152400"/>
                </a:cubicBezTo>
                <a:close/>
                <a:moveTo>
                  <a:pt x="200025" y="371475"/>
                </a:moveTo>
                <a:lnTo>
                  <a:pt x="200025" y="304800"/>
                </a:lnTo>
                <a:lnTo>
                  <a:pt x="157161" y="304800"/>
                </a:lnTo>
                <a:lnTo>
                  <a:pt x="157161" y="371475"/>
                </a:lnTo>
                <a:lnTo>
                  <a:pt x="200025" y="371475"/>
                </a:lnTo>
                <a:close/>
                <a:moveTo>
                  <a:pt x="128586" y="371475"/>
                </a:moveTo>
                <a:lnTo>
                  <a:pt x="128586" y="304800"/>
                </a:lnTo>
                <a:lnTo>
                  <a:pt x="85725" y="304800"/>
                </a:lnTo>
                <a:lnTo>
                  <a:pt x="85725" y="371475"/>
                </a:lnTo>
                <a:lnTo>
                  <a:pt x="128586" y="371475"/>
                </a:lnTo>
                <a:close/>
              </a:path>
            </a:pathLst>
          </a:custGeom>
          <a:gradFill>
            <a:gsLst>
              <a:gs pos="0">
                <a:srgbClr val="196B24">
                  <a:alpha val="71000"/>
                </a:srgbClr>
              </a:gs>
              <a:gs pos="61000">
                <a:srgbClr val="0078D4">
                  <a:alpha val="86000"/>
                </a:srgbClr>
              </a:gs>
            </a:gsLst>
            <a:path path="circle">
              <a:fillToRect l="100000" t="100000"/>
            </a:path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72" name="TextBox 24">
            <a:extLst>
              <a:ext uri="{FF2B5EF4-FFF2-40B4-BE49-F238E27FC236}">
                <a16:creationId xmlns:a16="http://schemas.microsoft.com/office/drawing/2014/main" id="{5B54311C-6B07-C96D-0BC5-CE63B2E4A3CE}"/>
              </a:ext>
            </a:extLst>
          </p:cNvPr>
          <p:cNvSpPr txBox="1"/>
          <p:nvPr/>
        </p:nvSpPr>
        <p:spPr>
          <a:xfrm>
            <a:off x="2611570" y="2246717"/>
            <a:ext cx="6633128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s-EC" sz="1050" dirty="0">
                <a:solidFill>
                  <a:schemeClr val="bg1"/>
                </a:solidFill>
                <a:cs typeface="Segoe UI" panose="020B0502040204020203" pitchFamily="34" charset="0"/>
              </a:rPr>
              <a:t>El cliente al escoger si desea migrar a la nube, mantenerse en </a:t>
            </a:r>
            <a:r>
              <a:rPr lang="es-EC" sz="1050" dirty="0" err="1">
                <a:solidFill>
                  <a:schemeClr val="bg1"/>
                </a:solidFill>
                <a:cs typeface="Segoe UI" panose="020B0502040204020203" pitchFamily="34" charset="0"/>
              </a:rPr>
              <a:t>On</a:t>
            </a:r>
            <a:r>
              <a:rPr lang="es-EC" sz="1050" dirty="0">
                <a:solidFill>
                  <a:schemeClr val="bg1"/>
                </a:solidFill>
                <a:cs typeface="Segoe UI" panose="020B0502040204020203" pitchFamily="34" charset="0"/>
              </a:rPr>
              <a:t>-premises o implementar un entorno híbrido, será guiado a través de las 4 alternativas Microsoft para migrar o modernizar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2B9F2993-7040-AC0B-66B4-D48049110436}"/>
              </a:ext>
            </a:extLst>
          </p:cNvPr>
          <p:cNvSpPr txBox="1"/>
          <p:nvPr/>
        </p:nvSpPr>
        <p:spPr>
          <a:xfrm>
            <a:off x="3762417" y="2661415"/>
            <a:ext cx="5584624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105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s-EC" dirty="0">
                <a:solidFill>
                  <a:schemeClr val="bg1"/>
                </a:solidFill>
                <a:latin typeface="Segoe UI"/>
                <a:cs typeface="Segoe UI"/>
              </a:rPr>
              <a:t>Si ha seleccionado migrar a la nube. Presenta las diferencias entre migrar a la nube mientras perteneces en VMWARE o refactorizar a Azure.</a:t>
            </a:r>
          </a:p>
        </p:txBody>
      </p:sp>
      <p:sp>
        <p:nvSpPr>
          <p:cNvPr id="75" name="Title 48">
            <a:extLst>
              <a:ext uri="{FF2B5EF4-FFF2-40B4-BE49-F238E27FC236}">
                <a16:creationId xmlns:a16="http://schemas.microsoft.com/office/drawing/2014/main" id="{89906912-F9FD-8861-77D6-93B633B0F16B}"/>
              </a:ext>
            </a:extLst>
          </p:cNvPr>
          <p:cNvSpPr txBox="1">
            <a:spLocks/>
          </p:cNvSpPr>
          <p:nvPr/>
        </p:nvSpPr>
        <p:spPr>
          <a:xfrm>
            <a:off x="364725" y="310037"/>
            <a:ext cx="11081177" cy="42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Forms</a:t>
            </a: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es-EC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Triage</a:t>
            </a: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es-EC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cloud</a:t>
            </a: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: Ruta simplificada hacia Azure</a:t>
            </a:r>
          </a:p>
        </p:txBody>
      </p:sp>
      <p:sp>
        <p:nvSpPr>
          <p:cNvPr id="76" name="TextBox 38">
            <a:extLst>
              <a:ext uri="{FF2B5EF4-FFF2-40B4-BE49-F238E27FC236}">
                <a16:creationId xmlns:a16="http://schemas.microsoft.com/office/drawing/2014/main" id="{F1DC459F-0262-96E5-C004-02E6F34D90A1}"/>
              </a:ext>
            </a:extLst>
          </p:cNvPr>
          <p:cNvSpPr txBox="1"/>
          <p:nvPr/>
        </p:nvSpPr>
        <p:spPr>
          <a:xfrm>
            <a:off x="524553" y="753202"/>
            <a:ext cx="10331016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85775" rtl="0" eaLnBrk="1" latinLnBrk="0" hangingPunct="1">
              <a:defRPr sz="13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87" algn="l" defTabSz="685775" rtl="0" eaLnBrk="1" latinLnBrk="0" hangingPunct="1">
              <a:defRPr sz="13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75" algn="l" defTabSz="685775" rtl="0" eaLnBrk="1" latinLnBrk="0" hangingPunct="1">
              <a:defRPr sz="13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63" algn="l" defTabSz="685775" rtl="0" eaLnBrk="1" latinLnBrk="0" hangingPunct="1">
              <a:defRPr sz="13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51" algn="l" defTabSz="685775" rtl="0" eaLnBrk="1" latinLnBrk="0" hangingPunct="1">
              <a:defRPr sz="13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39" algn="l" defTabSz="685775" rtl="0" eaLnBrk="1" latinLnBrk="0" hangingPunct="1">
              <a:defRPr sz="13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26" algn="l" defTabSz="685775" rtl="0" eaLnBrk="1" latinLnBrk="0" hangingPunct="1">
              <a:defRPr sz="13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13" algn="l" defTabSz="685775" rtl="0" eaLnBrk="1" latinLnBrk="0" hangingPunct="1">
              <a:defRPr sz="13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02" algn="l" defTabSz="685775" rtl="0" eaLnBrk="1" latinLnBrk="0" hangingPunct="1">
              <a:defRPr sz="13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806">
              <a:defRPr/>
            </a:pPr>
            <a:r>
              <a:rPr lang="es-EC" sz="1600" b="1" dirty="0">
                <a:gradFill>
                  <a:gsLst>
                    <a:gs pos="0">
                      <a:srgbClr val="F4364C"/>
                    </a:gs>
                    <a:gs pos="85000">
                      <a:srgbClr val="C03BC4"/>
                    </a:gs>
                  </a:gsLst>
                  <a:lin ang="10800000" scaled="1"/>
                </a:gradFill>
                <a:cs typeface="Segoe UI" panose="020B0502040204020203" pitchFamily="34" charset="0"/>
              </a:rPr>
              <a:t>Facilita la migración o modernización de tus clientes de VMware a Azure con nuestro </a:t>
            </a:r>
            <a:r>
              <a:rPr lang="es-EC" sz="1600" b="1" dirty="0" err="1">
                <a:gradFill>
                  <a:gsLst>
                    <a:gs pos="0">
                      <a:srgbClr val="F4364C"/>
                    </a:gs>
                    <a:gs pos="85000">
                      <a:srgbClr val="C03BC4"/>
                    </a:gs>
                  </a:gsLst>
                  <a:lin ang="10800000" scaled="1"/>
                </a:gradFill>
                <a:cs typeface="Segoe UI" panose="020B0502040204020203" pitchFamily="34" charset="0"/>
              </a:rPr>
              <a:t>forms</a:t>
            </a:r>
            <a:r>
              <a:rPr lang="es-EC" sz="1600" b="1" dirty="0">
                <a:gradFill>
                  <a:gsLst>
                    <a:gs pos="0">
                      <a:srgbClr val="F4364C"/>
                    </a:gs>
                    <a:gs pos="85000">
                      <a:srgbClr val="C03BC4"/>
                    </a:gs>
                  </a:gsLst>
                  <a:lin ang="10800000" scaled="1"/>
                </a:gradFill>
                <a:cs typeface="Segoe UI" panose="020B0502040204020203" pitchFamily="34" charset="0"/>
              </a:rPr>
              <a:t> del </a:t>
            </a:r>
            <a:r>
              <a:rPr lang="es-EC" sz="1600" b="1" dirty="0" err="1">
                <a:gradFill>
                  <a:gsLst>
                    <a:gs pos="0">
                      <a:srgbClr val="F4364C"/>
                    </a:gs>
                    <a:gs pos="85000">
                      <a:srgbClr val="C03BC4"/>
                    </a:gs>
                  </a:gsLst>
                  <a:lin ang="10800000" scaled="1"/>
                </a:gradFill>
                <a:cs typeface="Segoe UI" panose="020B0502040204020203" pitchFamily="34" charset="0"/>
              </a:rPr>
              <a:t>triage</a:t>
            </a:r>
            <a:r>
              <a:rPr lang="es-EC" sz="1600" b="1" dirty="0">
                <a:gradFill>
                  <a:gsLst>
                    <a:gs pos="0">
                      <a:srgbClr val="F4364C"/>
                    </a:gs>
                    <a:gs pos="85000">
                      <a:srgbClr val="C03BC4"/>
                    </a:gs>
                  </a:gsLst>
                  <a:lin ang="10800000" scaled="1"/>
                </a:gradFill>
                <a:cs typeface="Segoe UI" panose="020B0502040204020203" pitchFamily="34" charset="0"/>
              </a:rPr>
              <a:t> </a:t>
            </a:r>
            <a:r>
              <a:rPr lang="es-EC" sz="1600" b="1" dirty="0" err="1">
                <a:gradFill>
                  <a:gsLst>
                    <a:gs pos="0">
                      <a:srgbClr val="F4364C"/>
                    </a:gs>
                    <a:gs pos="85000">
                      <a:srgbClr val="C03BC4"/>
                    </a:gs>
                  </a:gsLst>
                  <a:lin ang="10800000" scaled="1"/>
                </a:gradFill>
                <a:cs typeface="Segoe UI" panose="020B0502040204020203" pitchFamily="34" charset="0"/>
              </a:rPr>
              <a:t>cloud</a:t>
            </a:r>
            <a:endParaRPr lang="es-EC" sz="1600" b="1" dirty="0">
              <a:gradFill>
                <a:gsLst>
                  <a:gs pos="0">
                    <a:srgbClr val="F4364C"/>
                  </a:gs>
                  <a:gs pos="85000">
                    <a:srgbClr val="C03BC4"/>
                  </a:gs>
                </a:gsLst>
                <a:lin ang="10800000" scaled="1"/>
              </a:gradFill>
              <a:cs typeface="Segoe UI" panose="020B0502040204020203" pitchFamily="34" charset="0"/>
            </a:endParaRPr>
          </a:p>
        </p:txBody>
      </p:sp>
      <p:pic>
        <p:nvPicPr>
          <p:cNvPr id="78" name="Gráfico 77" descr="Badge 3 con relleno sólido">
            <a:extLst>
              <a:ext uri="{FF2B5EF4-FFF2-40B4-BE49-F238E27FC236}">
                <a16:creationId xmlns:a16="http://schemas.microsoft.com/office/drawing/2014/main" id="{C8D612CE-2D51-0F1D-CDA3-2C06002E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39698" y="1670443"/>
            <a:ext cx="624823" cy="624823"/>
          </a:xfrm>
          <a:prstGeom prst="rect">
            <a:avLst/>
          </a:prstGeom>
          <a:effectLst/>
        </p:spPr>
      </p:pic>
      <p:pic>
        <p:nvPicPr>
          <p:cNvPr id="80" name="Gráfico 79" descr="Badge 1 con relleno sólido">
            <a:extLst>
              <a:ext uri="{FF2B5EF4-FFF2-40B4-BE49-F238E27FC236}">
                <a16:creationId xmlns:a16="http://schemas.microsoft.com/office/drawing/2014/main" id="{25422C5D-536E-970F-F138-F9FC764938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164" y="1670443"/>
            <a:ext cx="624823" cy="624823"/>
          </a:xfrm>
          <a:prstGeom prst="rect">
            <a:avLst/>
          </a:prstGeom>
          <a:effectLst/>
        </p:spPr>
      </p:pic>
      <p:sp>
        <p:nvSpPr>
          <p:cNvPr id="82" name="TextBox 24">
            <a:extLst>
              <a:ext uri="{FF2B5EF4-FFF2-40B4-BE49-F238E27FC236}">
                <a16:creationId xmlns:a16="http://schemas.microsoft.com/office/drawing/2014/main" id="{936B3DAD-D98E-99A0-CF62-1F986E9B6143}"/>
              </a:ext>
            </a:extLst>
          </p:cNvPr>
          <p:cNvSpPr txBox="1"/>
          <p:nvPr/>
        </p:nvSpPr>
        <p:spPr>
          <a:xfrm>
            <a:off x="670052" y="2252546"/>
            <a:ext cx="1266073" cy="16158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s-EC" sz="1050" b="1" dirty="0">
                <a:solidFill>
                  <a:schemeClr val="bg1"/>
                </a:solidFill>
                <a:cs typeface="Segoe UI"/>
              </a:rPr>
              <a:t>Datos de cliente y Partner.</a:t>
            </a:r>
          </a:p>
          <a:p>
            <a:pPr>
              <a:defRPr/>
            </a:pPr>
            <a:endParaRPr lang="es-EC" sz="1000" b="1" dirty="0">
              <a:solidFill>
                <a:schemeClr val="bg1"/>
              </a:solidFill>
              <a:cs typeface="Segoe UI"/>
            </a:endParaRPr>
          </a:p>
          <a:p>
            <a:pPr>
              <a:defRPr/>
            </a:pPr>
            <a:r>
              <a:rPr lang="es-EC" sz="1050" dirty="0">
                <a:solidFill>
                  <a:schemeClr val="bg1"/>
                </a:solidFill>
                <a:cs typeface="Segoe UI" panose="020B0502040204020203" pitchFamily="34" charset="0"/>
              </a:rPr>
              <a:t>Permite a Microsoft conocer la oportunidad y ofrecer apoyo estratégico para su desarrollo.</a:t>
            </a:r>
          </a:p>
          <a:p>
            <a:pPr>
              <a:defRPr/>
            </a:pPr>
            <a:endParaRPr lang="es-EC" sz="105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83" name="Rectangle: Rounded Corners 13">
            <a:extLst>
              <a:ext uri="{FF2B5EF4-FFF2-40B4-BE49-F238E27FC236}">
                <a16:creationId xmlns:a16="http://schemas.microsoft.com/office/drawing/2014/main" id="{F6782C5F-8F45-8D5C-C7CD-3393C34E6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7863" y="4410814"/>
            <a:ext cx="1561225" cy="2361461"/>
          </a:xfrm>
          <a:prstGeom prst="roundRect">
            <a:avLst>
              <a:gd name="adj" fmla="val 5511"/>
            </a:avLst>
          </a:prstGeom>
          <a:noFill/>
          <a:ln w="28575" cap="flat" cmpd="sng" algn="ctr">
            <a:gradFill>
              <a:gsLst>
                <a:gs pos="0">
                  <a:srgbClr val="0E2841"/>
                </a:gs>
                <a:gs pos="100000">
                  <a:srgbClr val="196B24"/>
                </a:gs>
              </a:gsLst>
              <a:lin ang="2400000" scaled="0"/>
            </a:gradFill>
            <a:prstDash val="solid"/>
            <a:miter lim="800000"/>
            <a:headEnd type="none" w="lg" len="med"/>
            <a:tailEnd type="none" w="lg" len="med"/>
          </a:ln>
          <a:effectLst/>
        </p:spPr>
        <p:txBody>
          <a:bodyPr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pic>
        <p:nvPicPr>
          <p:cNvPr id="79" name="Gráfico 78" descr="Badge con relleno sólido">
            <a:extLst>
              <a:ext uri="{FF2B5EF4-FFF2-40B4-BE49-F238E27FC236}">
                <a16:creationId xmlns:a16="http://schemas.microsoft.com/office/drawing/2014/main" id="{C46C0986-BF3B-2C79-D9B2-EB321F90B9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486" y="3999678"/>
            <a:ext cx="624823" cy="624823"/>
          </a:xfrm>
          <a:prstGeom prst="rect">
            <a:avLst/>
          </a:prstGeom>
          <a:effectLst/>
        </p:spPr>
      </p:pic>
      <p:cxnSp>
        <p:nvCxnSpPr>
          <p:cNvPr id="85" name="Conector recto 84">
            <a:extLst>
              <a:ext uri="{FF2B5EF4-FFF2-40B4-BE49-F238E27FC236}">
                <a16:creationId xmlns:a16="http://schemas.microsoft.com/office/drawing/2014/main" id="{1E3E5DE7-0875-5E4B-FC94-A61ACC07A94C}"/>
              </a:ext>
            </a:extLst>
          </p:cNvPr>
          <p:cNvCxnSpPr>
            <a:cxnSpLocks/>
          </p:cNvCxnSpPr>
          <p:nvPr/>
        </p:nvCxnSpPr>
        <p:spPr>
          <a:xfrm>
            <a:off x="2886227" y="6011900"/>
            <a:ext cx="6050277" cy="16525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</p:cxnSp>
      <p:sp>
        <p:nvSpPr>
          <p:cNvPr id="86" name="Graphic 76" descr="Migrate and modernize diagram">
            <a:extLst>
              <a:ext uri="{FF2B5EF4-FFF2-40B4-BE49-F238E27FC236}">
                <a16:creationId xmlns:a16="http://schemas.microsoft.com/office/drawing/2014/main" id="{896E2468-2B54-029F-F423-1807B071FE44}"/>
              </a:ext>
            </a:extLst>
          </p:cNvPr>
          <p:cNvSpPr/>
          <p:nvPr/>
        </p:nvSpPr>
        <p:spPr>
          <a:xfrm>
            <a:off x="8662452" y="6205546"/>
            <a:ext cx="346437" cy="450368"/>
          </a:xfrm>
          <a:custGeom>
            <a:avLst/>
            <a:gdLst>
              <a:gd name="connsiteX0" fmla="*/ 42863 w 285750"/>
              <a:gd name="connsiteY0" fmla="*/ 0 h 371475"/>
              <a:gd name="connsiteX1" fmla="*/ 0 w 285750"/>
              <a:gd name="connsiteY1" fmla="*/ 42863 h 371475"/>
              <a:gd name="connsiteX2" fmla="*/ 0 w 285750"/>
              <a:gd name="connsiteY2" fmla="*/ 357188 h 371475"/>
              <a:gd name="connsiteX3" fmla="*/ 14288 w 285750"/>
              <a:gd name="connsiteY3" fmla="*/ 371475 h 371475"/>
              <a:gd name="connsiteX4" fmla="*/ 57150 w 285750"/>
              <a:gd name="connsiteY4" fmla="*/ 371475 h 371475"/>
              <a:gd name="connsiteX5" fmla="*/ 57150 w 285750"/>
              <a:gd name="connsiteY5" fmla="*/ 290513 h 371475"/>
              <a:gd name="connsiteX6" fmla="*/ 71438 w 285750"/>
              <a:gd name="connsiteY6" fmla="*/ 276225 h 371475"/>
              <a:gd name="connsiteX7" fmla="*/ 214313 w 285750"/>
              <a:gd name="connsiteY7" fmla="*/ 276225 h 371475"/>
              <a:gd name="connsiteX8" fmla="*/ 228600 w 285750"/>
              <a:gd name="connsiteY8" fmla="*/ 290513 h 371475"/>
              <a:gd name="connsiteX9" fmla="*/ 228600 w 285750"/>
              <a:gd name="connsiteY9" fmla="*/ 371475 h 371475"/>
              <a:gd name="connsiteX10" fmla="*/ 271463 w 285750"/>
              <a:gd name="connsiteY10" fmla="*/ 371475 h 371475"/>
              <a:gd name="connsiteX11" fmla="*/ 285750 w 285750"/>
              <a:gd name="connsiteY11" fmla="*/ 357188 h 371475"/>
              <a:gd name="connsiteX12" fmla="*/ 285750 w 285750"/>
              <a:gd name="connsiteY12" fmla="*/ 185724 h 371475"/>
              <a:gd name="connsiteX13" fmla="*/ 242888 w 285750"/>
              <a:gd name="connsiteY13" fmla="*/ 142862 h 371475"/>
              <a:gd name="connsiteX14" fmla="*/ 228600 w 285750"/>
              <a:gd name="connsiteY14" fmla="*/ 142862 h 371475"/>
              <a:gd name="connsiteX15" fmla="*/ 228600 w 285750"/>
              <a:gd name="connsiteY15" fmla="*/ 42863 h 371475"/>
              <a:gd name="connsiteX16" fmla="*/ 185738 w 285750"/>
              <a:gd name="connsiteY16" fmla="*/ 0 h 371475"/>
              <a:gd name="connsiteX17" fmla="*/ 42863 w 285750"/>
              <a:gd name="connsiteY17" fmla="*/ 0 h 371475"/>
              <a:gd name="connsiteX18" fmla="*/ 57150 w 285750"/>
              <a:gd name="connsiteY18" fmla="*/ 85725 h 371475"/>
              <a:gd name="connsiteX19" fmla="*/ 76200 w 285750"/>
              <a:gd name="connsiteY19" fmla="*/ 66675 h 371475"/>
              <a:gd name="connsiteX20" fmla="*/ 95250 w 285750"/>
              <a:gd name="connsiteY20" fmla="*/ 85725 h 371475"/>
              <a:gd name="connsiteX21" fmla="*/ 76200 w 285750"/>
              <a:gd name="connsiteY21" fmla="*/ 104775 h 371475"/>
              <a:gd name="connsiteX22" fmla="*/ 57150 w 285750"/>
              <a:gd name="connsiteY22" fmla="*/ 85725 h 371475"/>
              <a:gd name="connsiteX23" fmla="*/ 76200 w 285750"/>
              <a:gd name="connsiteY23" fmla="*/ 200025 h 371475"/>
              <a:gd name="connsiteX24" fmla="*/ 95250 w 285750"/>
              <a:gd name="connsiteY24" fmla="*/ 219075 h 371475"/>
              <a:gd name="connsiteX25" fmla="*/ 76200 w 285750"/>
              <a:gd name="connsiteY25" fmla="*/ 238125 h 371475"/>
              <a:gd name="connsiteX26" fmla="*/ 57150 w 285750"/>
              <a:gd name="connsiteY26" fmla="*/ 219075 h 371475"/>
              <a:gd name="connsiteX27" fmla="*/ 76200 w 285750"/>
              <a:gd name="connsiteY27" fmla="*/ 200025 h 371475"/>
              <a:gd name="connsiteX28" fmla="*/ 57150 w 285750"/>
              <a:gd name="connsiteY28" fmla="*/ 152400 h 371475"/>
              <a:gd name="connsiteX29" fmla="*/ 76200 w 285750"/>
              <a:gd name="connsiteY29" fmla="*/ 133350 h 371475"/>
              <a:gd name="connsiteX30" fmla="*/ 95250 w 285750"/>
              <a:gd name="connsiteY30" fmla="*/ 152400 h 371475"/>
              <a:gd name="connsiteX31" fmla="*/ 76200 w 285750"/>
              <a:gd name="connsiteY31" fmla="*/ 171450 h 371475"/>
              <a:gd name="connsiteX32" fmla="*/ 57150 w 285750"/>
              <a:gd name="connsiteY32" fmla="*/ 152400 h 371475"/>
              <a:gd name="connsiteX33" fmla="*/ 142875 w 285750"/>
              <a:gd name="connsiteY33" fmla="*/ 66675 h 371475"/>
              <a:gd name="connsiteX34" fmla="*/ 161925 w 285750"/>
              <a:gd name="connsiteY34" fmla="*/ 85725 h 371475"/>
              <a:gd name="connsiteX35" fmla="*/ 142875 w 285750"/>
              <a:gd name="connsiteY35" fmla="*/ 104775 h 371475"/>
              <a:gd name="connsiteX36" fmla="*/ 123825 w 285750"/>
              <a:gd name="connsiteY36" fmla="*/ 85725 h 371475"/>
              <a:gd name="connsiteX37" fmla="*/ 142875 w 285750"/>
              <a:gd name="connsiteY37" fmla="*/ 66675 h 371475"/>
              <a:gd name="connsiteX38" fmla="*/ 123825 w 285750"/>
              <a:gd name="connsiteY38" fmla="*/ 219075 h 371475"/>
              <a:gd name="connsiteX39" fmla="*/ 142875 w 285750"/>
              <a:gd name="connsiteY39" fmla="*/ 200025 h 371475"/>
              <a:gd name="connsiteX40" fmla="*/ 161925 w 285750"/>
              <a:gd name="connsiteY40" fmla="*/ 219075 h 371475"/>
              <a:gd name="connsiteX41" fmla="*/ 142875 w 285750"/>
              <a:gd name="connsiteY41" fmla="*/ 238125 h 371475"/>
              <a:gd name="connsiteX42" fmla="*/ 123825 w 285750"/>
              <a:gd name="connsiteY42" fmla="*/ 219075 h 371475"/>
              <a:gd name="connsiteX43" fmla="*/ 209550 w 285750"/>
              <a:gd name="connsiteY43" fmla="*/ 200025 h 371475"/>
              <a:gd name="connsiteX44" fmla="*/ 228600 w 285750"/>
              <a:gd name="connsiteY44" fmla="*/ 219075 h 371475"/>
              <a:gd name="connsiteX45" fmla="*/ 209550 w 285750"/>
              <a:gd name="connsiteY45" fmla="*/ 238125 h 371475"/>
              <a:gd name="connsiteX46" fmla="*/ 190500 w 285750"/>
              <a:gd name="connsiteY46" fmla="*/ 219075 h 371475"/>
              <a:gd name="connsiteX47" fmla="*/ 209550 w 285750"/>
              <a:gd name="connsiteY47" fmla="*/ 200025 h 371475"/>
              <a:gd name="connsiteX48" fmla="*/ 123825 w 285750"/>
              <a:gd name="connsiteY48" fmla="*/ 152400 h 371475"/>
              <a:gd name="connsiteX49" fmla="*/ 142875 w 285750"/>
              <a:gd name="connsiteY49" fmla="*/ 133350 h 371475"/>
              <a:gd name="connsiteX50" fmla="*/ 161925 w 285750"/>
              <a:gd name="connsiteY50" fmla="*/ 152400 h 371475"/>
              <a:gd name="connsiteX51" fmla="*/ 142875 w 285750"/>
              <a:gd name="connsiteY51" fmla="*/ 171450 h 371475"/>
              <a:gd name="connsiteX52" fmla="*/ 123825 w 285750"/>
              <a:gd name="connsiteY52" fmla="*/ 152400 h 371475"/>
              <a:gd name="connsiteX53" fmla="*/ 200025 w 285750"/>
              <a:gd name="connsiteY53" fmla="*/ 371475 h 371475"/>
              <a:gd name="connsiteX54" fmla="*/ 200025 w 285750"/>
              <a:gd name="connsiteY54" fmla="*/ 304800 h 371475"/>
              <a:gd name="connsiteX55" fmla="*/ 157161 w 285750"/>
              <a:gd name="connsiteY55" fmla="*/ 304800 h 371475"/>
              <a:gd name="connsiteX56" fmla="*/ 157161 w 285750"/>
              <a:gd name="connsiteY56" fmla="*/ 371475 h 371475"/>
              <a:gd name="connsiteX57" fmla="*/ 200025 w 285750"/>
              <a:gd name="connsiteY57" fmla="*/ 371475 h 371475"/>
              <a:gd name="connsiteX58" fmla="*/ 128586 w 285750"/>
              <a:gd name="connsiteY58" fmla="*/ 371475 h 371475"/>
              <a:gd name="connsiteX59" fmla="*/ 128586 w 285750"/>
              <a:gd name="connsiteY59" fmla="*/ 304800 h 371475"/>
              <a:gd name="connsiteX60" fmla="*/ 85725 w 285750"/>
              <a:gd name="connsiteY60" fmla="*/ 304800 h 371475"/>
              <a:gd name="connsiteX61" fmla="*/ 85725 w 285750"/>
              <a:gd name="connsiteY61" fmla="*/ 371475 h 371475"/>
              <a:gd name="connsiteX62" fmla="*/ 128586 w 285750"/>
              <a:gd name="connsiteY62" fmla="*/ 371475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85750" h="371475">
                <a:moveTo>
                  <a:pt x="42863" y="0"/>
                </a:moveTo>
                <a:cubicBezTo>
                  <a:pt x="19190" y="0"/>
                  <a:pt x="0" y="19190"/>
                  <a:pt x="0" y="42863"/>
                </a:cubicBezTo>
                <a:lnTo>
                  <a:pt x="0" y="357188"/>
                </a:lnTo>
                <a:cubicBezTo>
                  <a:pt x="0" y="365078"/>
                  <a:pt x="6397" y="371475"/>
                  <a:pt x="14288" y="371475"/>
                </a:cubicBezTo>
                <a:lnTo>
                  <a:pt x="57150" y="371475"/>
                </a:lnTo>
                <a:lnTo>
                  <a:pt x="57150" y="290513"/>
                </a:lnTo>
                <a:cubicBezTo>
                  <a:pt x="57150" y="282622"/>
                  <a:pt x="63547" y="276225"/>
                  <a:pt x="71438" y="276225"/>
                </a:cubicBezTo>
                <a:lnTo>
                  <a:pt x="214313" y="276225"/>
                </a:lnTo>
                <a:cubicBezTo>
                  <a:pt x="222203" y="276225"/>
                  <a:pt x="228600" y="282622"/>
                  <a:pt x="228600" y="290513"/>
                </a:cubicBezTo>
                <a:lnTo>
                  <a:pt x="228600" y="371475"/>
                </a:lnTo>
                <a:lnTo>
                  <a:pt x="271463" y="371475"/>
                </a:lnTo>
                <a:cubicBezTo>
                  <a:pt x="279353" y="371475"/>
                  <a:pt x="285750" y="365078"/>
                  <a:pt x="285750" y="357188"/>
                </a:cubicBezTo>
                <a:lnTo>
                  <a:pt x="285750" y="185724"/>
                </a:lnTo>
                <a:cubicBezTo>
                  <a:pt x="285750" y="162053"/>
                  <a:pt x="266559" y="142862"/>
                  <a:pt x="242888" y="142862"/>
                </a:cubicBezTo>
                <a:lnTo>
                  <a:pt x="228600" y="142862"/>
                </a:lnTo>
                <a:lnTo>
                  <a:pt x="228600" y="42863"/>
                </a:lnTo>
                <a:cubicBezTo>
                  <a:pt x="228600" y="19190"/>
                  <a:pt x="209409" y="0"/>
                  <a:pt x="185738" y="0"/>
                </a:cubicBezTo>
                <a:lnTo>
                  <a:pt x="42863" y="0"/>
                </a:lnTo>
                <a:close/>
                <a:moveTo>
                  <a:pt x="57150" y="85725"/>
                </a:moveTo>
                <a:cubicBezTo>
                  <a:pt x="57150" y="75204"/>
                  <a:pt x="65679" y="66675"/>
                  <a:pt x="76200" y="66675"/>
                </a:cubicBezTo>
                <a:cubicBezTo>
                  <a:pt x="86721" y="66675"/>
                  <a:pt x="95250" y="75204"/>
                  <a:pt x="95250" y="85725"/>
                </a:cubicBezTo>
                <a:cubicBezTo>
                  <a:pt x="95250" y="96246"/>
                  <a:pt x="86721" y="104775"/>
                  <a:pt x="76200" y="104775"/>
                </a:cubicBezTo>
                <a:cubicBezTo>
                  <a:pt x="65679" y="104775"/>
                  <a:pt x="57150" y="96246"/>
                  <a:pt x="57150" y="85725"/>
                </a:cubicBezTo>
                <a:close/>
                <a:moveTo>
                  <a:pt x="76200" y="200025"/>
                </a:moveTo>
                <a:cubicBezTo>
                  <a:pt x="86721" y="200025"/>
                  <a:pt x="95250" y="208554"/>
                  <a:pt x="95250" y="219075"/>
                </a:cubicBezTo>
                <a:cubicBezTo>
                  <a:pt x="95250" y="229596"/>
                  <a:pt x="86721" y="238125"/>
                  <a:pt x="76200" y="238125"/>
                </a:cubicBezTo>
                <a:cubicBezTo>
                  <a:pt x="65679" y="238125"/>
                  <a:pt x="57150" y="229596"/>
                  <a:pt x="57150" y="219075"/>
                </a:cubicBezTo>
                <a:cubicBezTo>
                  <a:pt x="57150" y="208554"/>
                  <a:pt x="65679" y="200025"/>
                  <a:pt x="76200" y="200025"/>
                </a:cubicBezTo>
                <a:close/>
                <a:moveTo>
                  <a:pt x="57150" y="152400"/>
                </a:moveTo>
                <a:cubicBezTo>
                  <a:pt x="57150" y="141879"/>
                  <a:pt x="65679" y="133350"/>
                  <a:pt x="76200" y="133350"/>
                </a:cubicBezTo>
                <a:cubicBezTo>
                  <a:pt x="86721" y="133350"/>
                  <a:pt x="95250" y="141879"/>
                  <a:pt x="95250" y="152400"/>
                </a:cubicBezTo>
                <a:cubicBezTo>
                  <a:pt x="95250" y="162921"/>
                  <a:pt x="86721" y="171450"/>
                  <a:pt x="76200" y="171450"/>
                </a:cubicBezTo>
                <a:cubicBezTo>
                  <a:pt x="65679" y="171450"/>
                  <a:pt x="57150" y="162921"/>
                  <a:pt x="57150" y="152400"/>
                </a:cubicBezTo>
                <a:close/>
                <a:moveTo>
                  <a:pt x="142875" y="66675"/>
                </a:moveTo>
                <a:cubicBezTo>
                  <a:pt x="153396" y="66675"/>
                  <a:pt x="161925" y="75204"/>
                  <a:pt x="161925" y="85725"/>
                </a:cubicBezTo>
                <a:cubicBezTo>
                  <a:pt x="161925" y="96246"/>
                  <a:pt x="153396" y="104775"/>
                  <a:pt x="142875" y="104775"/>
                </a:cubicBezTo>
                <a:cubicBezTo>
                  <a:pt x="132354" y="104775"/>
                  <a:pt x="123825" y="96246"/>
                  <a:pt x="123825" y="85725"/>
                </a:cubicBezTo>
                <a:cubicBezTo>
                  <a:pt x="123825" y="75204"/>
                  <a:pt x="132354" y="66675"/>
                  <a:pt x="142875" y="66675"/>
                </a:cubicBezTo>
                <a:close/>
                <a:moveTo>
                  <a:pt x="123825" y="219075"/>
                </a:moveTo>
                <a:cubicBezTo>
                  <a:pt x="123825" y="208554"/>
                  <a:pt x="132354" y="200025"/>
                  <a:pt x="142875" y="200025"/>
                </a:cubicBezTo>
                <a:cubicBezTo>
                  <a:pt x="153396" y="200025"/>
                  <a:pt x="161925" y="208554"/>
                  <a:pt x="161925" y="219075"/>
                </a:cubicBezTo>
                <a:cubicBezTo>
                  <a:pt x="161925" y="229596"/>
                  <a:pt x="153396" y="238125"/>
                  <a:pt x="142875" y="238125"/>
                </a:cubicBezTo>
                <a:cubicBezTo>
                  <a:pt x="132354" y="238125"/>
                  <a:pt x="123825" y="229596"/>
                  <a:pt x="123825" y="219075"/>
                </a:cubicBezTo>
                <a:close/>
                <a:moveTo>
                  <a:pt x="209550" y="200025"/>
                </a:moveTo>
                <a:cubicBezTo>
                  <a:pt x="220071" y="200025"/>
                  <a:pt x="228600" y="208554"/>
                  <a:pt x="228600" y="219075"/>
                </a:cubicBezTo>
                <a:cubicBezTo>
                  <a:pt x="228600" y="229596"/>
                  <a:pt x="220071" y="238125"/>
                  <a:pt x="209550" y="238125"/>
                </a:cubicBezTo>
                <a:cubicBezTo>
                  <a:pt x="199029" y="238125"/>
                  <a:pt x="190500" y="229596"/>
                  <a:pt x="190500" y="219075"/>
                </a:cubicBezTo>
                <a:cubicBezTo>
                  <a:pt x="190500" y="208554"/>
                  <a:pt x="199029" y="200025"/>
                  <a:pt x="209550" y="200025"/>
                </a:cubicBezTo>
                <a:close/>
                <a:moveTo>
                  <a:pt x="123825" y="152400"/>
                </a:moveTo>
                <a:cubicBezTo>
                  <a:pt x="123825" y="141879"/>
                  <a:pt x="132354" y="133350"/>
                  <a:pt x="142875" y="133350"/>
                </a:cubicBezTo>
                <a:cubicBezTo>
                  <a:pt x="153396" y="133350"/>
                  <a:pt x="161925" y="141879"/>
                  <a:pt x="161925" y="152400"/>
                </a:cubicBezTo>
                <a:cubicBezTo>
                  <a:pt x="161925" y="162921"/>
                  <a:pt x="153396" y="171450"/>
                  <a:pt x="142875" y="171450"/>
                </a:cubicBezTo>
                <a:cubicBezTo>
                  <a:pt x="132354" y="171450"/>
                  <a:pt x="123825" y="162921"/>
                  <a:pt x="123825" y="152400"/>
                </a:cubicBezTo>
                <a:close/>
                <a:moveTo>
                  <a:pt x="200025" y="371475"/>
                </a:moveTo>
                <a:lnTo>
                  <a:pt x="200025" y="304800"/>
                </a:lnTo>
                <a:lnTo>
                  <a:pt x="157161" y="304800"/>
                </a:lnTo>
                <a:lnTo>
                  <a:pt x="157161" y="371475"/>
                </a:lnTo>
                <a:lnTo>
                  <a:pt x="200025" y="371475"/>
                </a:lnTo>
                <a:close/>
                <a:moveTo>
                  <a:pt x="128586" y="371475"/>
                </a:moveTo>
                <a:lnTo>
                  <a:pt x="128586" y="304800"/>
                </a:lnTo>
                <a:lnTo>
                  <a:pt x="85725" y="304800"/>
                </a:lnTo>
                <a:lnTo>
                  <a:pt x="85725" y="371475"/>
                </a:lnTo>
                <a:lnTo>
                  <a:pt x="128586" y="371475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400" b="1" i="0" u="none" strike="noStrike" kern="0" cap="none" spc="0" normalizeH="0" baseline="0" noProof="0" dirty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87" name="Graphic 8" descr="Image of cloud">
            <a:extLst>
              <a:ext uri="{FF2B5EF4-FFF2-40B4-BE49-F238E27FC236}">
                <a16:creationId xmlns:a16="http://schemas.microsoft.com/office/drawing/2014/main" id="{A017A54E-F380-B90C-7AF5-622CBA19E619}"/>
              </a:ext>
            </a:extLst>
          </p:cNvPr>
          <p:cNvSpPr/>
          <p:nvPr/>
        </p:nvSpPr>
        <p:spPr>
          <a:xfrm>
            <a:off x="2810222" y="6193806"/>
            <a:ext cx="603032" cy="394136"/>
          </a:xfrm>
          <a:custGeom>
            <a:avLst/>
            <a:gdLst>
              <a:gd name="connsiteX0" fmla="*/ 126389 w 603032"/>
              <a:gd name="connsiteY0" fmla="*/ 146739 h 394136"/>
              <a:gd name="connsiteX1" fmla="*/ 332685 w 603032"/>
              <a:gd name="connsiteY1" fmla="*/ 2782 h 394136"/>
              <a:gd name="connsiteX2" fmla="*/ 476643 w 603032"/>
              <a:gd name="connsiteY2" fmla="*/ 146739 h 394136"/>
              <a:gd name="connsiteX3" fmla="*/ 479334 w 603032"/>
              <a:gd name="connsiteY3" fmla="*/ 146739 h 394136"/>
              <a:gd name="connsiteX4" fmla="*/ 603033 w 603032"/>
              <a:gd name="connsiteY4" fmla="*/ 270438 h 394136"/>
              <a:gd name="connsiteX5" fmla="*/ 479334 w 603032"/>
              <a:gd name="connsiteY5" fmla="*/ 394137 h 394136"/>
              <a:gd name="connsiteX6" fmla="*/ 123699 w 603032"/>
              <a:gd name="connsiteY6" fmla="*/ 394137 h 394136"/>
              <a:gd name="connsiteX7" fmla="*/ 0 w 603032"/>
              <a:gd name="connsiteY7" fmla="*/ 270438 h 394136"/>
              <a:gd name="connsiteX8" fmla="*/ 123699 w 603032"/>
              <a:gd name="connsiteY8" fmla="*/ 146739 h 394136"/>
              <a:gd name="connsiteX9" fmla="*/ 126389 w 603032"/>
              <a:gd name="connsiteY9" fmla="*/ 146739 h 39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3032" h="394136">
                <a:moveTo>
                  <a:pt x="126389" y="146739"/>
                </a:moveTo>
                <a:cubicBezTo>
                  <a:pt x="143604" y="50019"/>
                  <a:pt x="235967" y="-14432"/>
                  <a:pt x="332685" y="2782"/>
                </a:cubicBezTo>
                <a:cubicBezTo>
                  <a:pt x="406104" y="15849"/>
                  <a:pt x="463577" y="73322"/>
                  <a:pt x="476643" y="146739"/>
                </a:cubicBezTo>
                <a:lnTo>
                  <a:pt x="479334" y="146739"/>
                </a:lnTo>
                <a:cubicBezTo>
                  <a:pt x="547650" y="146739"/>
                  <a:pt x="603033" y="202122"/>
                  <a:pt x="603033" y="270438"/>
                </a:cubicBezTo>
                <a:cubicBezTo>
                  <a:pt x="603033" y="338754"/>
                  <a:pt x="547650" y="394137"/>
                  <a:pt x="479334" y="394137"/>
                </a:cubicBezTo>
                <a:lnTo>
                  <a:pt x="123699" y="394137"/>
                </a:lnTo>
                <a:cubicBezTo>
                  <a:pt x="55382" y="394137"/>
                  <a:pt x="0" y="338754"/>
                  <a:pt x="0" y="270438"/>
                </a:cubicBezTo>
                <a:cubicBezTo>
                  <a:pt x="0" y="202122"/>
                  <a:pt x="55382" y="146739"/>
                  <a:pt x="123699" y="146739"/>
                </a:cubicBezTo>
                <a:lnTo>
                  <a:pt x="126389" y="146739"/>
                </a:lnTo>
                <a:close/>
              </a:path>
            </a:pathLst>
          </a:custGeom>
          <a:gradFill>
            <a:gsLst>
              <a:gs pos="0">
                <a:srgbClr val="31ACBD"/>
              </a:gs>
              <a:gs pos="68000">
                <a:srgbClr val="0078D4"/>
              </a:gs>
            </a:gsLst>
            <a:lin ang="10800000" scaled="1"/>
          </a:gradFill>
          <a:ln w="27781" cap="flat">
            <a:noFill/>
            <a:prstDash val="solid"/>
            <a:miter/>
          </a:ln>
        </p:spPr>
        <p:txBody>
          <a:bodyPr rtlCol="0" anchor="ctr"/>
          <a:lstStyle/>
          <a:p>
            <a:pPr defTabSz="914367">
              <a:defRPr/>
            </a:pPr>
            <a:endParaRPr lang="es-EC" sz="1765" dirty="0">
              <a:solidFill>
                <a:srgbClr val="000000"/>
              </a:solidFill>
              <a:latin typeface="Segoe Sans Text"/>
            </a:endParaRPr>
          </a:p>
        </p:txBody>
      </p:sp>
      <p:cxnSp>
        <p:nvCxnSpPr>
          <p:cNvPr id="88" name="Straight Connector 67">
            <a:extLst>
              <a:ext uri="{FF2B5EF4-FFF2-40B4-BE49-F238E27FC236}">
                <a16:creationId xmlns:a16="http://schemas.microsoft.com/office/drawing/2014/main" id="{F6C818E9-A55E-2123-E85C-DE4292338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610974" y="6418834"/>
            <a:ext cx="4853108" cy="13062"/>
          </a:xfrm>
          <a:prstGeom prst="line">
            <a:avLst/>
          </a:prstGeom>
          <a:ln w="15875">
            <a:solidFill>
              <a:schemeClr val="accent1"/>
            </a:solidFill>
            <a:miter lim="800000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ángulo 92">
            <a:extLst>
              <a:ext uri="{FF2B5EF4-FFF2-40B4-BE49-F238E27FC236}">
                <a16:creationId xmlns:a16="http://schemas.microsoft.com/office/drawing/2014/main" id="{E46FDA09-0F77-09F4-532D-C6196552EC7A}"/>
              </a:ext>
            </a:extLst>
          </p:cNvPr>
          <p:cNvSpPr/>
          <p:nvPr/>
        </p:nvSpPr>
        <p:spPr>
          <a:xfrm>
            <a:off x="4095162" y="6166767"/>
            <a:ext cx="3822712" cy="462108"/>
          </a:xfrm>
          <a:prstGeom prst="rect">
            <a:avLst/>
          </a:prstGeom>
          <a:solidFill>
            <a:schemeClr val="tx1"/>
          </a:solidFill>
          <a:ln w="19050" cap="flat" cmpd="sng" algn="ctr">
            <a:noFill/>
            <a:prstDash val="solid"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lIns="1005840" tIns="274320" rtlCol="0" anchor="t"/>
          <a:lstStyle/>
          <a:p>
            <a:pPr algn="l" defTabSz="914225"/>
            <a:endParaRPr lang="es-EC" sz="2400" b="1" kern="0" dirty="0">
              <a:solidFill>
                <a:srgbClr val="091F2C"/>
              </a:solidFill>
              <a:latin typeface="Segoe UI Semibold"/>
            </a:endParaRPr>
          </a:p>
        </p:txBody>
      </p:sp>
      <p:sp>
        <p:nvSpPr>
          <p:cNvPr id="92" name="TextBox 24">
            <a:extLst>
              <a:ext uri="{FF2B5EF4-FFF2-40B4-BE49-F238E27FC236}">
                <a16:creationId xmlns:a16="http://schemas.microsoft.com/office/drawing/2014/main" id="{1DB0363B-6591-1827-DF63-A97D7BB6D1B8}"/>
              </a:ext>
            </a:extLst>
          </p:cNvPr>
          <p:cNvSpPr txBox="1"/>
          <p:nvPr/>
        </p:nvSpPr>
        <p:spPr>
          <a:xfrm>
            <a:off x="4289673" y="6240286"/>
            <a:ext cx="3305210" cy="32316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050" b="1" kern="0" dirty="0">
                <a:solidFill>
                  <a:schemeClr val="bg1"/>
                </a:solidFill>
              </a:rPr>
              <a:t>Entorno híbrido: </a:t>
            </a:r>
            <a:r>
              <a:rPr lang="es-EC" sz="1050" kern="0" dirty="0">
                <a:solidFill>
                  <a:schemeClr val="bg1"/>
                </a:solidFill>
              </a:rPr>
              <a:t>Mantener parte de su infraestructura </a:t>
            </a:r>
            <a:r>
              <a:rPr lang="es-EC" sz="1050" kern="0" dirty="0" err="1">
                <a:solidFill>
                  <a:schemeClr val="bg1"/>
                </a:solidFill>
              </a:rPr>
              <a:t>on</a:t>
            </a:r>
            <a:r>
              <a:rPr lang="es-EC" sz="1050" kern="0" dirty="0">
                <a:solidFill>
                  <a:schemeClr val="bg1"/>
                </a:solidFill>
              </a:rPr>
              <a:t>-premises mientras integras servicios en la nube</a:t>
            </a:r>
            <a:endParaRPr kumimoji="0" lang="es-EC" sz="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Segoe UI" panose="020B0502040204020203" pitchFamily="34" charset="0"/>
            </a:endParaRPr>
          </a:p>
        </p:txBody>
      </p:sp>
      <p:pic>
        <p:nvPicPr>
          <p:cNvPr id="95" name="Gráfico 94" descr="Badge 4 con relleno sólido">
            <a:extLst>
              <a:ext uri="{FF2B5EF4-FFF2-40B4-BE49-F238E27FC236}">
                <a16:creationId xmlns:a16="http://schemas.microsoft.com/office/drawing/2014/main" id="{F75381A3-D9CC-2771-D8BD-5BB80EA1A7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19181" y="1671958"/>
            <a:ext cx="621792" cy="621792"/>
          </a:xfrm>
          <a:prstGeom prst="rect">
            <a:avLst/>
          </a:prstGeom>
          <a:effectLst/>
        </p:spPr>
      </p:pic>
      <p:sp>
        <p:nvSpPr>
          <p:cNvPr id="97" name="CuadroTexto 96">
            <a:extLst>
              <a:ext uri="{FF2B5EF4-FFF2-40B4-BE49-F238E27FC236}">
                <a16:creationId xmlns:a16="http://schemas.microsoft.com/office/drawing/2014/main" id="{A42F5777-ED0E-7A04-EBAC-B38234B77618}"/>
              </a:ext>
            </a:extLst>
          </p:cNvPr>
          <p:cNvSpPr txBox="1"/>
          <p:nvPr/>
        </p:nvSpPr>
        <p:spPr>
          <a:xfrm>
            <a:off x="311685" y="1141122"/>
            <a:ext cx="11451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806">
              <a:defRPr/>
            </a:pPr>
            <a:r>
              <a:rPr lang="es-EC" sz="1200" dirty="0">
                <a:solidFill>
                  <a:schemeClr val="bg1"/>
                </a:solidFill>
                <a:cs typeface="Segoe UI" panose="020B0502040204020203" pitchFamily="34" charset="0"/>
              </a:rPr>
              <a:t>Será una guía para que junto a tu cliente puedas entender su estrategia, necesidades de migración o modernización y situación actual de infraestructura. Este banco de preguntas permitirá que tu cliente, escoja la mejor alternativa de migración a Azure. El </a:t>
            </a:r>
            <a:r>
              <a:rPr lang="es-EC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forms</a:t>
            </a:r>
            <a:r>
              <a:rPr lang="es-EC" sz="1200" dirty="0">
                <a:solidFill>
                  <a:schemeClr val="bg1"/>
                </a:solidFill>
                <a:cs typeface="Segoe UI" panose="020B0502040204020203" pitchFamily="34" charset="0"/>
              </a:rPr>
              <a:t> del </a:t>
            </a:r>
            <a:r>
              <a:rPr lang="es-EC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triage</a:t>
            </a:r>
            <a:r>
              <a:rPr lang="es-EC" sz="12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s-EC" sz="1200" dirty="0" err="1">
                <a:solidFill>
                  <a:schemeClr val="bg1"/>
                </a:solidFill>
                <a:cs typeface="Segoe UI" panose="020B0502040204020203" pitchFamily="34" charset="0"/>
              </a:rPr>
              <a:t>cloud</a:t>
            </a:r>
            <a:r>
              <a:rPr lang="es-EC" sz="1200" dirty="0">
                <a:solidFill>
                  <a:schemeClr val="bg1"/>
                </a:solidFill>
                <a:cs typeface="Segoe UI" panose="020B0502040204020203" pitchFamily="34" charset="0"/>
              </a:rPr>
              <a:t> cuenta con 4 secciones conócelas a continuación</a:t>
            </a:r>
          </a:p>
        </p:txBody>
      </p:sp>
    </p:spTree>
    <p:extLst>
      <p:ext uri="{BB962C8B-B14F-4D97-AF65-F5344CB8AC3E}">
        <p14:creationId xmlns:p14="http://schemas.microsoft.com/office/powerpoint/2010/main" val="12341746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63306-C489-7C48-B899-F5BF6C177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799707"/>
            <a:ext cx="11018520" cy="246221"/>
          </a:xfrm>
        </p:spPr>
        <p:txBody>
          <a:bodyPr/>
          <a:lstStyle/>
          <a:p>
            <a:r>
              <a:rPr lang="en-US" sz="1600">
                <a:ln>
                  <a:noFill/>
                </a:ln>
                <a:solidFill>
                  <a:srgbClr val="282828"/>
                </a:solidFill>
                <a:latin typeface="Segoe UI Semibold" panose="020B0502040204020203" pitchFamily="34" charset="0"/>
              </a:rPr>
              <a:t>Thank you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6930F8-3B3A-4245-BF72-55F62CF264AC}"/>
              </a:ext>
            </a:extLst>
          </p:cNvPr>
          <p:cNvSpPr txBox="1">
            <a:spLocks/>
          </p:cNvSpPr>
          <p:nvPr/>
        </p:nvSpPr>
        <p:spPr>
          <a:xfrm>
            <a:off x="628441" y="2902121"/>
            <a:ext cx="4782720" cy="1231106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9327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-51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0078D4"/>
                    </a:gs>
                    <a:gs pos="100000">
                      <a:srgbClr val="50E6FF"/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6723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2.08333E-7 0.01899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2F39737-6452-9223-A322-721558CF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" y="520535"/>
            <a:ext cx="11018520" cy="492443"/>
          </a:xfrm>
        </p:spPr>
        <p:txBody>
          <a:bodyPr/>
          <a:lstStyle/>
          <a:p>
            <a:r>
              <a:rPr lang="es-EC" sz="3200" dirty="0"/>
              <a:t>¿Qué pasó con VMware? ¿Qué oportunidad trae esto?</a:t>
            </a:r>
            <a:endParaRPr lang="en-US" sz="32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C2DDB8-32C8-D772-F702-E306A67D3A00}"/>
              </a:ext>
            </a:extLst>
          </p:cNvPr>
          <p:cNvGrpSpPr/>
          <p:nvPr/>
        </p:nvGrpSpPr>
        <p:grpSpPr>
          <a:xfrm>
            <a:off x="8356922" y="1956121"/>
            <a:ext cx="4015468" cy="3192336"/>
            <a:chOff x="6834875" y="2223654"/>
            <a:chExt cx="6029505" cy="4577097"/>
          </a:xfrm>
        </p:grpSpPr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3A15E42E-740F-8039-E079-2C702C4062BD}"/>
                </a:ext>
              </a:extLst>
            </p:cNvPr>
            <p:cNvSpPr/>
            <p:nvPr/>
          </p:nvSpPr>
          <p:spPr bwMode="auto">
            <a:xfrm>
              <a:off x="7767205" y="5637068"/>
              <a:ext cx="4171950" cy="1163683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 err="1">
                <a:solidFill>
                  <a:srgbClr val="FFFFFF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26" name="Picture 2" descr="21,641 Tree Pruning Illustrations - Free in SVG, PNG, EPS - IconScout">
              <a:extLst>
                <a:ext uri="{FF2B5EF4-FFF2-40B4-BE49-F238E27FC236}">
                  <a16:creationId xmlns:a16="http://schemas.microsoft.com/office/drawing/2014/main" id="{A3189458-13F3-124F-8A2B-F236A9A929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875" y="2223654"/>
              <a:ext cx="6029505" cy="4019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black background with white spots&#10;&#10;Description automatically generated">
              <a:extLst>
                <a:ext uri="{FF2B5EF4-FFF2-40B4-BE49-F238E27FC236}">
                  <a16:creationId xmlns:a16="http://schemas.microsoft.com/office/drawing/2014/main" id="{6F72E042-9938-3A3E-5497-733A8E2BC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500469" y="4238895"/>
              <a:ext cx="1163682" cy="654571"/>
            </a:xfrm>
            <a:prstGeom prst="rect">
              <a:avLst/>
            </a:prstGeom>
          </p:spPr>
        </p:pic>
        <p:pic>
          <p:nvPicPr>
            <p:cNvPr id="15" name="Picture 14" descr="A colorful cloud logo with text&#10;&#10;Description automatically generated">
              <a:extLst>
                <a:ext uri="{FF2B5EF4-FFF2-40B4-BE49-F238E27FC236}">
                  <a16:creationId xmlns:a16="http://schemas.microsoft.com/office/drawing/2014/main" id="{66651B25-35C6-9BAC-9D87-2CE2115E9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4926" y="3181108"/>
              <a:ext cx="1367569" cy="478650"/>
            </a:xfrm>
            <a:prstGeom prst="rect">
              <a:avLst/>
            </a:prstGeom>
          </p:spPr>
        </p:pic>
        <p:pic>
          <p:nvPicPr>
            <p:cNvPr id="1028" name="Picture 4" descr="VMware Docs Home">
              <a:extLst>
                <a:ext uri="{FF2B5EF4-FFF2-40B4-BE49-F238E27FC236}">
                  <a16:creationId xmlns:a16="http://schemas.microsoft.com/office/drawing/2014/main" id="{167E1A1E-91AC-66FE-FA4D-004DCCFD2F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7267" y="6023701"/>
              <a:ext cx="1956312" cy="578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: Rounded Corners 20">
            <a:extLst>
              <a:ext uri="{FF2B5EF4-FFF2-40B4-BE49-F238E27FC236}">
                <a16:creationId xmlns:a16="http://schemas.microsoft.com/office/drawing/2014/main" id="{41292367-0984-10B6-5DA4-F3ECBD68ED34}"/>
              </a:ext>
            </a:extLst>
          </p:cNvPr>
          <p:cNvSpPr/>
          <p:nvPr/>
        </p:nvSpPr>
        <p:spPr bwMode="auto">
          <a:xfrm>
            <a:off x="1594624" y="1727557"/>
            <a:ext cx="447167" cy="151560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78D4"/>
              </a:gs>
              <a:gs pos="100000">
                <a:srgbClr val="50E6FF"/>
              </a:gs>
            </a:gsLst>
            <a:lin ang="27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vert270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722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43A5E"/>
                </a:solidFill>
                <a:effectLst/>
                <a:uLnTx/>
                <a:uFillTx/>
                <a:latin typeface="Segoe UI Semibold" panose="020B0702040204020203" pitchFamily="34" charset="0"/>
                <a:ea typeface="Microsoft YaHei" panose="020B0503020204020204" pitchFamily="34" charset="-122"/>
                <a:cs typeface="Segoe UI Semibold" panose="020B0702040204020203" pitchFamily="34" charset="0"/>
                <a:sym typeface="Arial"/>
              </a:rPr>
              <a:t>Situación</a:t>
            </a:r>
          </a:p>
        </p:txBody>
      </p:sp>
      <p:sp>
        <p:nvSpPr>
          <p:cNvPr id="17" name="Rectangle 66">
            <a:extLst>
              <a:ext uri="{FF2B5EF4-FFF2-40B4-BE49-F238E27FC236}">
                <a16:creationId xmlns:a16="http://schemas.microsoft.com/office/drawing/2014/main" id="{76150631-731D-4A8A-4C92-6F967C9481FD}"/>
              </a:ext>
            </a:extLst>
          </p:cNvPr>
          <p:cNvSpPr/>
          <p:nvPr/>
        </p:nvSpPr>
        <p:spPr bwMode="auto">
          <a:xfrm>
            <a:off x="2229025" y="1727557"/>
            <a:ext cx="5241450" cy="1515601"/>
          </a:xfrm>
          <a:prstGeom prst="rect">
            <a:avLst/>
          </a:prstGeom>
          <a:solidFill>
            <a:srgbClr val="000000"/>
          </a:solidFill>
          <a:ln w="3175" cap="flat" cmpd="sng" algn="ctr">
            <a:solidFill>
              <a:srgbClr val="50E6FF"/>
            </a:solidFill>
            <a:prstDash val="solid"/>
            <a:headEnd type="none" w="med" len="med"/>
            <a:tailEnd type="none" w="med" len="med"/>
          </a:ln>
          <a:effectLst>
            <a:outerShdw blurRad="571500" algn="tl" rotWithShape="0">
              <a:srgbClr val="0078D4">
                <a:alpha val="70000"/>
              </a:srgbClr>
            </a:outerShdw>
          </a:effectLst>
        </p:spPr>
        <p:txBody>
          <a:bodyPr rot="0" spcFirstLastPara="0" vertOverflow="overflow" horzOverflow="overflow" vert="horz" wrap="square" lIns="182880" tIns="1280160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81E8D4E-5205-6C24-B269-8C48DAFF3630}"/>
              </a:ext>
            </a:extLst>
          </p:cNvPr>
          <p:cNvSpPr txBox="1"/>
          <p:nvPr/>
        </p:nvSpPr>
        <p:spPr>
          <a:xfrm>
            <a:off x="2415727" y="1940230"/>
            <a:ext cx="4352610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</a:rPr>
              <a:t>VMware fue comprada por Broadcom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</a:rPr>
              <a:t>Modelo por suscripción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</a:rPr>
              <a:t>Eliminación licencias perpetuas.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</a:rPr>
              <a:t>No soporte separado disponible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</a:rPr>
              <a:t>Aumento de costo de licencias (3x a 6x)</a:t>
            </a:r>
          </a:p>
        </p:txBody>
      </p:sp>
      <p:sp>
        <p:nvSpPr>
          <p:cNvPr id="23" name="Rectangle 66">
            <a:extLst>
              <a:ext uri="{FF2B5EF4-FFF2-40B4-BE49-F238E27FC236}">
                <a16:creationId xmlns:a16="http://schemas.microsoft.com/office/drawing/2014/main" id="{00C956B9-3004-3156-BA44-1556C0333C08}"/>
              </a:ext>
            </a:extLst>
          </p:cNvPr>
          <p:cNvSpPr/>
          <p:nvPr/>
        </p:nvSpPr>
        <p:spPr bwMode="auto">
          <a:xfrm>
            <a:off x="2229025" y="3381710"/>
            <a:ext cx="5241450" cy="1138877"/>
          </a:xfrm>
          <a:prstGeom prst="rect">
            <a:avLst/>
          </a:prstGeom>
          <a:solidFill>
            <a:srgbClr val="000000"/>
          </a:solidFill>
          <a:ln w="3175" cap="flat" cmpd="sng" algn="ctr">
            <a:solidFill>
              <a:srgbClr val="50E6FF"/>
            </a:solidFill>
            <a:prstDash val="solid"/>
            <a:headEnd type="none" w="med" len="med"/>
            <a:tailEnd type="none" w="med" len="med"/>
          </a:ln>
          <a:effectLst>
            <a:outerShdw blurRad="571500" algn="tl" rotWithShape="0">
              <a:srgbClr val="0078D4">
                <a:alpha val="70000"/>
              </a:srgbClr>
            </a:outerShdw>
          </a:effectLst>
        </p:spPr>
        <p:txBody>
          <a:bodyPr rot="0" spcFirstLastPara="0" vertOverflow="overflow" horzOverflow="overflow" vert="horz" wrap="square" lIns="182880" tIns="1280160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7C6EE79-0FC6-15D5-6E91-C574B4ADD20C}"/>
              </a:ext>
            </a:extLst>
          </p:cNvPr>
          <p:cNvSpPr txBox="1"/>
          <p:nvPr/>
        </p:nvSpPr>
        <p:spPr>
          <a:xfrm>
            <a:off x="2415727" y="3576518"/>
            <a:ext cx="435261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</a:rPr>
              <a:t>500k clientes VMware afectados WW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</a:rPr>
              <a:t>75% cargas en Windows &amp; SQL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</a:rPr>
              <a:t>85% virtualizado con Hyper-V</a:t>
            </a:r>
          </a:p>
        </p:txBody>
      </p:sp>
      <p:sp>
        <p:nvSpPr>
          <p:cNvPr id="25" name="Rectangle 66">
            <a:extLst>
              <a:ext uri="{FF2B5EF4-FFF2-40B4-BE49-F238E27FC236}">
                <a16:creationId xmlns:a16="http://schemas.microsoft.com/office/drawing/2014/main" id="{B71695F0-4B0F-750D-76C7-504202C5B885}"/>
              </a:ext>
            </a:extLst>
          </p:cNvPr>
          <p:cNvSpPr/>
          <p:nvPr/>
        </p:nvSpPr>
        <p:spPr bwMode="auto">
          <a:xfrm>
            <a:off x="2218992" y="4658009"/>
            <a:ext cx="5241450" cy="1371599"/>
          </a:xfrm>
          <a:prstGeom prst="rect">
            <a:avLst/>
          </a:prstGeom>
          <a:solidFill>
            <a:srgbClr val="000000"/>
          </a:solidFill>
          <a:ln w="3175" cap="flat" cmpd="sng" algn="ctr">
            <a:solidFill>
              <a:srgbClr val="50E6FF"/>
            </a:solidFill>
            <a:prstDash val="solid"/>
            <a:headEnd type="none" w="med" len="med"/>
            <a:tailEnd type="none" w="med" len="med"/>
          </a:ln>
          <a:effectLst>
            <a:outerShdw blurRad="571500" algn="tl" rotWithShape="0">
              <a:srgbClr val="0078D4">
                <a:alpha val="70000"/>
              </a:srgbClr>
            </a:outerShdw>
          </a:effectLst>
        </p:spPr>
        <p:txBody>
          <a:bodyPr rot="0" spcFirstLastPara="0" vertOverflow="overflow" horzOverflow="overflow" vert="horz" wrap="square" lIns="182880" tIns="1280160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2220E016-76FC-7FB9-197C-C7F63D373B3E}"/>
              </a:ext>
            </a:extLst>
          </p:cNvPr>
          <p:cNvSpPr txBox="1"/>
          <p:nvPr/>
        </p:nvSpPr>
        <p:spPr>
          <a:xfrm>
            <a:off x="2379117" y="4796560"/>
            <a:ext cx="4568014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</a:rPr>
              <a:t>Alternativas Microsoft de Migración o Modernización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</a:rPr>
              <a:t>Migración simplificada a Azure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</a:rPr>
              <a:t>Modernización con soporte nativo para VMware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</a:rPr>
              <a:t>Azure: modelo de costo eficiente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</a:rPr>
              <a:t>Programas e incentivos Microsoft</a:t>
            </a:r>
          </a:p>
        </p:txBody>
      </p:sp>
      <p:sp>
        <p:nvSpPr>
          <p:cNvPr id="27" name="Rectangle: Rounded Corners 20">
            <a:extLst>
              <a:ext uri="{FF2B5EF4-FFF2-40B4-BE49-F238E27FC236}">
                <a16:creationId xmlns:a16="http://schemas.microsoft.com/office/drawing/2014/main" id="{BA714030-F5D4-0EBA-BA42-D68DB1A2D6BE}"/>
              </a:ext>
            </a:extLst>
          </p:cNvPr>
          <p:cNvSpPr/>
          <p:nvPr/>
        </p:nvSpPr>
        <p:spPr bwMode="auto">
          <a:xfrm>
            <a:off x="1602821" y="3401740"/>
            <a:ext cx="447167" cy="1098816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78D4"/>
              </a:gs>
              <a:gs pos="100000">
                <a:srgbClr val="50E6FF"/>
              </a:gs>
            </a:gsLst>
            <a:lin ang="27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vert270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722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43A5E"/>
                </a:solidFill>
                <a:effectLst/>
                <a:uLnTx/>
                <a:uFillTx/>
                <a:latin typeface="Segoe UI Semibold" panose="020B0702040204020203" pitchFamily="34" charset="0"/>
                <a:ea typeface="Microsoft YaHei" panose="020B0503020204020204" pitchFamily="34" charset="-122"/>
                <a:cs typeface="Segoe UI Semibold" panose="020B0702040204020203" pitchFamily="34" charset="0"/>
                <a:sym typeface="Arial"/>
              </a:rPr>
              <a:t>Oportunidad</a:t>
            </a:r>
          </a:p>
        </p:txBody>
      </p:sp>
      <p:sp>
        <p:nvSpPr>
          <p:cNvPr id="28" name="Rectangle: Rounded Corners 20">
            <a:extLst>
              <a:ext uri="{FF2B5EF4-FFF2-40B4-BE49-F238E27FC236}">
                <a16:creationId xmlns:a16="http://schemas.microsoft.com/office/drawing/2014/main" id="{ECB719F1-DE2B-A9FF-00E5-CEA07CAB97C6}"/>
              </a:ext>
            </a:extLst>
          </p:cNvPr>
          <p:cNvSpPr/>
          <p:nvPr/>
        </p:nvSpPr>
        <p:spPr bwMode="auto">
          <a:xfrm>
            <a:off x="1602821" y="4678038"/>
            <a:ext cx="447167" cy="1351569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78D4"/>
              </a:gs>
              <a:gs pos="100000">
                <a:srgbClr val="50E6FF"/>
              </a:gs>
            </a:gsLst>
            <a:lin ang="27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vert270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722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43A5E"/>
                </a:solidFill>
                <a:effectLst/>
                <a:uLnTx/>
                <a:uFillTx/>
                <a:latin typeface="Segoe UI Semibold" panose="020B0702040204020203" pitchFamily="34" charset="0"/>
                <a:ea typeface="Microsoft YaHei" panose="020B0503020204020204" pitchFamily="34" charset="-122"/>
                <a:cs typeface="Segoe UI Semibold" panose="020B0702040204020203" pitchFamily="34" charset="0"/>
                <a:sym typeface="Arial"/>
              </a:rPr>
              <a:t>Soluciones Microsoft</a:t>
            </a:r>
          </a:p>
        </p:txBody>
      </p:sp>
    </p:spTree>
    <p:extLst>
      <p:ext uri="{BB962C8B-B14F-4D97-AF65-F5344CB8AC3E}">
        <p14:creationId xmlns:p14="http://schemas.microsoft.com/office/powerpoint/2010/main" val="366777060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2F39737-6452-9223-A322-721558CF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39" y="972817"/>
            <a:ext cx="11018520" cy="492443"/>
          </a:xfrm>
        </p:spPr>
        <p:txBody>
          <a:bodyPr/>
          <a:lstStyle/>
          <a:p>
            <a:r>
              <a:rPr lang="es-EC" sz="3200" dirty="0"/>
              <a:t>Oportunidades para Indirect Resellers (CSP)</a:t>
            </a:r>
            <a:endParaRPr lang="en-US" sz="3200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7D2C5453-9ED0-EED9-5AF8-0B141E0948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28" t="20984" r="5867" b="16869"/>
          <a:stretch/>
        </p:blipFill>
        <p:spPr>
          <a:xfrm>
            <a:off x="6436210" y="2475781"/>
            <a:ext cx="5597639" cy="4016798"/>
          </a:xfrm>
          <a:prstGeom prst="rect">
            <a:avLst/>
          </a:prstGeom>
        </p:spPr>
      </p:pic>
      <p:pic>
        <p:nvPicPr>
          <p:cNvPr id="5" name="Picture 4" descr="Microsoft Azure">
            <a:extLst>
              <a:ext uri="{FF2B5EF4-FFF2-40B4-BE49-F238E27FC236}">
                <a16:creationId xmlns:a16="http://schemas.microsoft.com/office/drawing/2014/main" id="{D37186A0-F7B5-34FB-2DDF-87ADA1F15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584" y="181590"/>
            <a:ext cx="2287881" cy="754439"/>
          </a:xfrm>
          <a:prstGeom prst="rect">
            <a:avLst/>
          </a:prstGeom>
        </p:spPr>
      </p:pic>
      <p:sp>
        <p:nvSpPr>
          <p:cNvPr id="6" name="Rectangle: Rounded Corners 48">
            <a:extLst>
              <a:ext uri="{FF2B5EF4-FFF2-40B4-BE49-F238E27FC236}">
                <a16:creationId xmlns:a16="http://schemas.microsoft.com/office/drawing/2014/main" id="{6D1A2628-1581-98DE-22A8-E02CB595EEF3}"/>
              </a:ext>
            </a:extLst>
          </p:cNvPr>
          <p:cNvSpPr/>
          <p:nvPr/>
        </p:nvSpPr>
        <p:spPr bwMode="auto">
          <a:xfrm>
            <a:off x="9457287" y="3095346"/>
            <a:ext cx="540728" cy="519122"/>
          </a:xfrm>
          <a:prstGeom prst="roundRect">
            <a:avLst>
              <a:gd name="adj" fmla="val 9448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101600" algn="ctr" rotWithShape="0">
              <a:prstClr val="black">
                <a:alpha val="31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7" name="Picture 2" descr="Microsoft unveils a clean logo for the Azure product">
            <a:extLst>
              <a:ext uri="{FF2B5EF4-FFF2-40B4-BE49-F238E27FC236}">
                <a16:creationId xmlns:a16="http://schemas.microsoft.com/office/drawing/2014/main" id="{B4314FD4-D6EF-1E23-2030-2CE2FA7E1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4" r="20244"/>
          <a:stretch/>
        </p:blipFill>
        <p:spPr bwMode="auto">
          <a:xfrm>
            <a:off x="9530884" y="3168922"/>
            <a:ext cx="393533" cy="37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69C40A2-061A-F358-3250-7691400AD4AE}"/>
              </a:ext>
            </a:extLst>
          </p:cNvPr>
          <p:cNvSpPr txBox="1"/>
          <p:nvPr/>
        </p:nvSpPr>
        <p:spPr>
          <a:xfrm>
            <a:off x="586739" y="1775043"/>
            <a:ext cx="907484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bg1"/>
                </a:solidFill>
              </a:rPr>
              <a:t>Apoya a nuevos y actuales clientes en momentos de incertidumbre.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bg1"/>
                </a:solidFill>
              </a:rPr>
              <a:t>Ofrece alternativas Microsoft para Migración y Modernización de su entorno VMware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bg1"/>
                </a:solidFill>
              </a:rPr>
              <a:t>Consigue nuevos Negocios (ACR)            Ticket Alto con Implementación Corta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bg1"/>
                </a:solidFill>
              </a:rPr>
              <a:t>Oportunidades con nuevos clientes en Azure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bg1"/>
                </a:solidFill>
              </a:rPr>
              <a:t>Aprovecha programas e incentivos que tiene Microsoft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b="1" dirty="0">
              <a:solidFill>
                <a:schemeClr val="bg1"/>
              </a:solidFill>
            </a:endParaRPr>
          </a:p>
          <a:p>
            <a:endParaRPr lang="es-EC" b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35">
            <a:extLst>
              <a:ext uri="{FF2B5EF4-FFF2-40B4-BE49-F238E27FC236}">
                <a16:creationId xmlns:a16="http://schemas.microsoft.com/office/drawing/2014/main" id="{A0350E3C-B108-B766-3917-9C5FB03AA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497126" y="3057244"/>
            <a:ext cx="418373" cy="0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D4B7558-7A41-7050-BED0-9A04A722C2C6}"/>
              </a:ext>
            </a:extLst>
          </p:cNvPr>
          <p:cNvSpPr txBox="1"/>
          <p:nvPr/>
        </p:nvSpPr>
        <p:spPr>
          <a:xfrm>
            <a:off x="863359" y="4552513"/>
            <a:ext cx="540444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400" b="1" dirty="0">
                <a:solidFill>
                  <a:schemeClr val="bg1"/>
                </a:solidFill>
              </a:rPr>
              <a:t>¡NUEVO!</a:t>
            </a:r>
          </a:p>
          <a:p>
            <a:pPr algn="ctr"/>
            <a:r>
              <a:rPr lang="es-EC" sz="1200" b="1" dirty="0"/>
              <a:t>s </a:t>
            </a:r>
          </a:p>
          <a:p>
            <a:pPr algn="ctr"/>
            <a:r>
              <a:rPr lang="es-EC" sz="2400" dirty="0">
                <a:solidFill>
                  <a:schemeClr val="bg1"/>
                </a:solidFill>
              </a:rPr>
              <a:t>Guía para migración sin ser experto </a:t>
            </a:r>
            <a:r>
              <a:rPr lang="es-EC" sz="2400" dirty="0">
                <a:solidFill>
                  <a:srgbClr val="0078D4"/>
                </a:solidFill>
              </a:rPr>
              <a:t>Triage Cloud, ruta simplificada VMware a Azure </a:t>
            </a:r>
          </a:p>
          <a:p>
            <a:pPr algn="ctr"/>
            <a:r>
              <a:rPr lang="es-EC" sz="2400" dirty="0">
                <a:solidFill>
                  <a:srgbClr val="0078D4"/>
                </a:solidFill>
                <a:hlinkClick r:id="rId6" action="ppaction://hlinksldjump"/>
              </a:rPr>
              <a:t>Conoce más</a:t>
            </a:r>
            <a:endParaRPr lang="es-EC" sz="2400" dirty="0">
              <a:solidFill>
                <a:srgbClr val="0078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2736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D37ACAE8-4D23-7259-4C71-097294724A04}"/>
              </a:ext>
            </a:extLst>
          </p:cNvPr>
          <p:cNvSpPr/>
          <p:nvPr/>
        </p:nvSpPr>
        <p:spPr>
          <a:xfrm rot="10800000">
            <a:off x="8277126" y="2428743"/>
            <a:ext cx="1828800" cy="1097280"/>
          </a:xfrm>
          <a:prstGeom prst="triangl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5000">
                <a:schemeClr val="tx1"/>
              </a:gs>
              <a:gs pos="100000">
                <a:schemeClr val="tx1"/>
              </a:gs>
            </a:gsLst>
            <a:path path="circle">
              <a:fillToRect l="50000" t="130000" r="50000" b="-30000"/>
            </a:path>
            <a:tileRect/>
          </a:gradFill>
          <a:ln w="19050" cap="flat" cmpd="sng" algn="ctr">
            <a:noFill/>
            <a:prstDash val="solid"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lIns="1005840" tIns="274320" rtlCol="0" anchor="t"/>
          <a:lstStyle/>
          <a:p>
            <a:pPr defTabSz="914225"/>
            <a:endParaRPr lang="es-EC" sz="2400" b="1" kern="0" dirty="0">
              <a:solidFill>
                <a:srgbClr val="091F2C"/>
              </a:solidFill>
              <a:latin typeface="Segoe UI Semibold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2E457F61-6C68-B8F7-B18E-804B3B4CA5C3}"/>
              </a:ext>
            </a:extLst>
          </p:cNvPr>
          <p:cNvSpPr/>
          <p:nvPr/>
        </p:nvSpPr>
        <p:spPr>
          <a:xfrm rot="10800000">
            <a:off x="2158978" y="2405668"/>
            <a:ext cx="1828800" cy="1097280"/>
          </a:xfrm>
          <a:prstGeom prst="triangl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5000">
                <a:schemeClr val="tx1"/>
              </a:gs>
              <a:gs pos="100000">
                <a:schemeClr val="tx1"/>
              </a:gs>
            </a:gsLst>
            <a:path path="circle">
              <a:fillToRect l="50000" t="130000" r="50000" b="-30000"/>
            </a:path>
            <a:tileRect/>
          </a:gradFill>
          <a:ln w="19050" cap="flat" cmpd="sng" algn="ctr">
            <a:noFill/>
            <a:prstDash val="solid"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lIns="1005840" tIns="274320" rtlCol="0" anchor="t"/>
          <a:lstStyle/>
          <a:p>
            <a:pPr algn="l" defTabSz="914225"/>
            <a:endParaRPr lang="es-EC" sz="2400" b="1" kern="0" dirty="0">
              <a:solidFill>
                <a:srgbClr val="091F2C"/>
              </a:solidFill>
              <a:latin typeface="Segoe UI Semibold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75F9E-1220-D657-905F-6D473B021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67" y="51569"/>
            <a:ext cx="11018520" cy="553998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s-EC" sz="3100" dirty="0"/>
              <a:t>4 Alternativas Microsoft para clientes VMware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C3410413-DB69-731D-E982-FD5678972C9F}"/>
              </a:ext>
            </a:extLst>
          </p:cNvPr>
          <p:cNvSpPr txBox="1"/>
          <p:nvPr/>
        </p:nvSpPr>
        <p:spPr>
          <a:xfrm>
            <a:off x="6704781" y="787784"/>
            <a:ext cx="274347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C" sz="1600" dirty="0">
                <a:solidFill>
                  <a:schemeClr val="bg1"/>
                </a:solidFill>
              </a:rPr>
              <a:t>Clientes que utilizan </a:t>
            </a:r>
            <a:r>
              <a:rPr lang="es-EC" sz="1600" dirty="0" err="1">
                <a:solidFill>
                  <a:schemeClr val="bg1"/>
                </a:solidFill>
              </a:rPr>
              <a:t>Vmware</a:t>
            </a:r>
            <a:r>
              <a:rPr lang="es-EC" sz="1600" dirty="0">
                <a:solidFill>
                  <a:schemeClr val="bg1"/>
                </a:solidFill>
              </a:rPr>
              <a:t> </a:t>
            </a:r>
            <a:r>
              <a:rPr lang="es-EC" sz="1600" dirty="0" err="1">
                <a:solidFill>
                  <a:schemeClr val="bg1"/>
                </a:solidFill>
              </a:rPr>
              <a:t>vSphere</a:t>
            </a:r>
            <a:r>
              <a:rPr lang="es-EC" sz="1600" dirty="0">
                <a:solidFill>
                  <a:schemeClr val="bg1"/>
                </a:solidFill>
              </a:rPr>
              <a:t> </a:t>
            </a:r>
            <a:r>
              <a:rPr lang="es-EC" sz="1600" dirty="0" err="1">
                <a:solidFill>
                  <a:schemeClr val="bg1"/>
                </a:solidFill>
              </a:rPr>
              <a:t>on</a:t>
            </a:r>
            <a:r>
              <a:rPr lang="es-EC" sz="1600" dirty="0">
                <a:solidFill>
                  <a:schemeClr val="bg1"/>
                </a:solidFill>
              </a:rPr>
              <a:t>-premises</a:t>
            </a:r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9A5053B8-16FB-B99A-C26C-560BDD4B4BCE}"/>
              </a:ext>
            </a:extLst>
          </p:cNvPr>
          <p:cNvSpPr/>
          <p:nvPr/>
        </p:nvSpPr>
        <p:spPr>
          <a:xfrm>
            <a:off x="5122062" y="879550"/>
            <a:ext cx="295590" cy="392320"/>
          </a:xfrm>
          <a:custGeom>
            <a:avLst/>
            <a:gdLst>
              <a:gd name="connsiteX0" fmla="*/ 282144 w 608264"/>
              <a:gd name="connsiteY0" fmla="*/ 301034 h 702412"/>
              <a:gd name="connsiteX1" fmla="*/ 282144 w 608264"/>
              <a:gd name="connsiteY1" fmla="*/ 702413 h 702412"/>
              <a:gd name="connsiteX2" fmla="*/ 332317 w 608264"/>
              <a:gd name="connsiteY2" fmla="*/ 702413 h 702412"/>
              <a:gd name="connsiteX3" fmla="*/ 332317 w 608264"/>
              <a:gd name="connsiteY3" fmla="*/ 501723 h 702412"/>
              <a:gd name="connsiteX4" fmla="*/ 520463 w 608264"/>
              <a:gd name="connsiteY4" fmla="*/ 501723 h 702412"/>
              <a:gd name="connsiteX5" fmla="*/ 608264 w 608264"/>
              <a:gd name="connsiteY5" fmla="*/ 413922 h 702412"/>
              <a:gd name="connsiteX6" fmla="*/ 518631 w 608264"/>
              <a:gd name="connsiteY6" fmla="*/ 326120 h 702412"/>
              <a:gd name="connsiteX7" fmla="*/ 332317 w 608264"/>
              <a:gd name="connsiteY7" fmla="*/ 326120 h 702412"/>
              <a:gd name="connsiteX8" fmla="*/ 332317 w 608264"/>
              <a:gd name="connsiteY8" fmla="*/ 25086 h 702412"/>
              <a:gd name="connsiteX9" fmla="*/ 307230 w 608264"/>
              <a:gd name="connsiteY9" fmla="*/ 0 h 702412"/>
              <a:gd name="connsiteX10" fmla="*/ 282144 w 608264"/>
              <a:gd name="connsiteY10" fmla="*/ 25086 h 702412"/>
              <a:gd name="connsiteX11" fmla="*/ 282144 w 608264"/>
              <a:gd name="connsiteY11" fmla="*/ 125431 h 702412"/>
              <a:gd name="connsiteX12" fmla="*/ 89633 w 608264"/>
              <a:gd name="connsiteY12" fmla="*/ 125431 h 702412"/>
              <a:gd name="connsiteX13" fmla="*/ 0 w 608264"/>
              <a:gd name="connsiteY13" fmla="*/ 213232 h 702412"/>
              <a:gd name="connsiteX14" fmla="*/ 87802 w 608264"/>
              <a:gd name="connsiteY14" fmla="*/ 301034 h 702412"/>
              <a:gd name="connsiteX15" fmla="*/ 498161 w 608264"/>
              <a:gd name="connsiteY15" fmla="*/ 376293 h 702412"/>
              <a:gd name="connsiteX16" fmla="*/ 536944 w 608264"/>
              <a:gd name="connsiteY16" fmla="*/ 414298 h 702412"/>
              <a:gd name="connsiteX17" fmla="*/ 499616 w 608264"/>
              <a:gd name="connsiteY17" fmla="*/ 451551 h 702412"/>
              <a:gd name="connsiteX18" fmla="*/ 332317 w 608264"/>
              <a:gd name="connsiteY18" fmla="*/ 451551 h 702412"/>
              <a:gd name="connsiteX19" fmla="*/ 332317 w 608264"/>
              <a:gd name="connsiteY19" fmla="*/ 376293 h 702412"/>
              <a:gd name="connsiteX20" fmla="*/ 110103 w 608264"/>
              <a:gd name="connsiteY20" fmla="*/ 175603 h 702412"/>
              <a:gd name="connsiteX21" fmla="*/ 282144 w 608264"/>
              <a:gd name="connsiteY21" fmla="*/ 175603 h 702412"/>
              <a:gd name="connsiteX22" fmla="*/ 282144 w 608264"/>
              <a:gd name="connsiteY22" fmla="*/ 250862 h 702412"/>
              <a:gd name="connsiteX23" fmla="*/ 108573 w 608264"/>
              <a:gd name="connsiteY23" fmla="*/ 250862 h 702412"/>
              <a:gd name="connsiteX24" fmla="*/ 71320 w 608264"/>
              <a:gd name="connsiteY24" fmla="*/ 213609 h 70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8264" h="702412">
                <a:moveTo>
                  <a:pt x="282144" y="301034"/>
                </a:moveTo>
                <a:lnTo>
                  <a:pt x="282144" y="702413"/>
                </a:lnTo>
                <a:lnTo>
                  <a:pt x="332317" y="702413"/>
                </a:lnTo>
                <a:lnTo>
                  <a:pt x="332317" y="501723"/>
                </a:lnTo>
                <a:lnTo>
                  <a:pt x="520463" y="501723"/>
                </a:lnTo>
                <a:lnTo>
                  <a:pt x="608264" y="413922"/>
                </a:lnTo>
                <a:lnTo>
                  <a:pt x="518631" y="326120"/>
                </a:lnTo>
                <a:lnTo>
                  <a:pt x="332317" y="326120"/>
                </a:lnTo>
                <a:lnTo>
                  <a:pt x="332317" y="25086"/>
                </a:lnTo>
                <a:cubicBezTo>
                  <a:pt x="332317" y="11231"/>
                  <a:pt x="321085" y="0"/>
                  <a:pt x="307230" y="0"/>
                </a:cubicBezTo>
                <a:cubicBezTo>
                  <a:pt x="293375" y="0"/>
                  <a:pt x="282144" y="11231"/>
                  <a:pt x="282144" y="25086"/>
                </a:cubicBezTo>
                <a:lnTo>
                  <a:pt x="282144" y="125431"/>
                </a:lnTo>
                <a:lnTo>
                  <a:pt x="89633" y="125431"/>
                </a:lnTo>
                <a:lnTo>
                  <a:pt x="0" y="213232"/>
                </a:lnTo>
                <a:lnTo>
                  <a:pt x="87802" y="301034"/>
                </a:lnTo>
                <a:close/>
                <a:moveTo>
                  <a:pt x="498161" y="376293"/>
                </a:moveTo>
                <a:lnTo>
                  <a:pt x="536944" y="414298"/>
                </a:lnTo>
                <a:lnTo>
                  <a:pt x="499616" y="451551"/>
                </a:lnTo>
                <a:lnTo>
                  <a:pt x="332317" y="451551"/>
                </a:lnTo>
                <a:lnTo>
                  <a:pt x="332317" y="376293"/>
                </a:lnTo>
                <a:close/>
                <a:moveTo>
                  <a:pt x="110103" y="175603"/>
                </a:moveTo>
                <a:lnTo>
                  <a:pt x="282144" y="175603"/>
                </a:lnTo>
                <a:lnTo>
                  <a:pt x="282144" y="250862"/>
                </a:lnTo>
                <a:lnTo>
                  <a:pt x="108573" y="250862"/>
                </a:lnTo>
                <a:lnTo>
                  <a:pt x="71320" y="21360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25003" cap="flat">
            <a:noFill/>
            <a:prstDash val="solid"/>
            <a:miter/>
          </a:ln>
        </p:spPr>
        <p:txBody>
          <a:bodyPr rtlCol="0" anchor="ctr"/>
          <a:lstStyle/>
          <a:p>
            <a:endParaRPr lang="es-EC" dirty="0"/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054011A3-652E-86EE-8531-D6591E759D2B}"/>
              </a:ext>
            </a:extLst>
          </p:cNvPr>
          <p:cNvCxnSpPr>
            <a:cxnSpLocks/>
            <a:endCxn id="191" idx="5"/>
          </p:cNvCxnSpPr>
          <p:nvPr/>
        </p:nvCxnSpPr>
        <p:spPr>
          <a:xfrm flipH="1">
            <a:off x="3738475" y="1192293"/>
            <a:ext cx="2289586" cy="999584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" name="TextBox 1026">
            <a:extLst>
              <a:ext uri="{FF2B5EF4-FFF2-40B4-BE49-F238E27FC236}">
                <a16:creationId xmlns:a16="http://schemas.microsoft.com/office/drawing/2014/main" id="{DCB43B42-AD6D-BF83-E123-F95083EA6CF8}"/>
              </a:ext>
            </a:extLst>
          </p:cNvPr>
          <p:cNvSpPr txBox="1"/>
          <p:nvPr/>
        </p:nvSpPr>
        <p:spPr>
          <a:xfrm rot="20181136">
            <a:off x="4309088" y="1606369"/>
            <a:ext cx="1533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Moverse a</a:t>
            </a:r>
            <a:endParaRPr lang="es-EC" dirty="0"/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BE7BDFA7-0A09-0460-B97F-3D23DA9C4A57}"/>
              </a:ext>
            </a:extLst>
          </p:cNvPr>
          <p:cNvSpPr txBox="1"/>
          <p:nvPr/>
        </p:nvSpPr>
        <p:spPr>
          <a:xfrm rot="1313774">
            <a:off x="6579075" y="1849180"/>
            <a:ext cx="15211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solidFill>
                  <a:schemeClr val="bg1"/>
                </a:solidFill>
                <a:latin typeface="Segoe UI"/>
              </a:rPr>
              <a:t>Permanecer</a:t>
            </a:r>
            <a:endParaRPr lang="es-EC" dirty="0"/>
          </a:p>
        </p:txBody>
      </p:sp>
      <p:sp>
        <p:nvSpPr>
          <p:cNvPr id="1029" name="Rectangle: Rounded Corners 1028">
            <a:extLst>
              <a:ext uri="{FF2B5EF4-FFF2-40B4-BE49-F238E27FC236}">
                <a16:creationId xmlns:a16="http://schemas.microsoft.com/office/drawing/2014/main" id="{D1927281-3A7B-F0F4-AB1F-7DA403350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3311" y="4124726"/>
            <a:ext cx="2673644" cy="2634931"/>
          </a:xfrm>
          <a:prstGeom prst="roundRect">
            <a:avLst>
              <a:gd name="adj" fmla="val 2994"/>
            </a:avLst>
          </a:prstGeom>
          <a:gradFill>
            <a:gsLst>
              <a:gs pos="99000">
                <a:schemeClr val="bg1">
                  <a:alpha val="49112"/>
                </a:schemeClr>
              </a:gs>
              <a:gs pos="73000">
                <a:srgbClr val="FFFFFF">
                  <a:alpha val="75124"/>
                </a:srgbClr>
              </a:gs>
              <a:gs pos="44000">
                <a:schemeClr val="bg1">
                  <a:alpha val="96496"/>
                </a:schemeClr>
              </a:gs>
            </a:gsLst>
            <a:lin ang="4200000" scaled="0"/>
          </a:gradFill>
          <a:ln w="1905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lIns="1005840" tIns="2743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25"/>
            <a:endParaRPr lang="es-EC" sz="2400" b="1" kern="0" dirty="0">
              <a:solidFill>
                <a:srgbClr val="091F2C"/>
              </a:solidFill>
              <a:latin typeface="Segoe UI Semibold"/>
            </a:endParaRPr>
          </a:p>
        </p:txBody>
      </p:sp>
      <p:sp>
        <p:nvSpPr>
          <p:cNvPr id="1030" name="Rectangle: Rounded Corners 1029">
            <a:extLst>
              <a:ext uri="{FF2B5EF4-FFF2-40B4-BE49-F238E27FC236}">
                <a16:creationId xmlns:a16="http://schemas.microsoft.com/office/drawing/2014/main" id="{60273645-8FB5-215C-3F9D-2D6546661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0665" y="4058346"/>
            <a:ext cx="2711129" cy="2634931"/>
          </a:xfrm>
          <a:prstGeom prst="roundRect">
            <a:avLst>
              <a:gd name="adj" fmla="val 2994"/>
            </a:avLst>
          </a:prstGeom>
          <a:gradFill>
            <a:gsLst>
              <a:gs pos="99000">
                <a:schemeClr val="bg1">
                  <a:alpha val="49112"/>
                </a:schemeClr>
              </a:gs>
              <a:gs pos="90000">
                <a:srgbClr val="FFFFFF">
                  <a:alpha val="75124"/>
                </a:srgbClr>
              </a:gs>
              <a:gs pos="44000">
                <a:schemeClr val="bg1">
                  <a:alpha val="96496"/>
                </a:schemeClr>
              </a:gs>
            </a:gsLst>
            <a:lin ang="4200000" scaled="0"/>
          </a:gradFill>
          <a:ln w="19050" cap="flat" cmpd="sng" algn="ctr">
            <a:noFill/>
            <a:prstDash val="solid"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lIns="91440" tIns="91440" bIns="9144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100" b="1" dirty="0">
                <a:solidFill>
                  <a:srgbClr val="000000"/>
                </a:solidFill>
                <a:latin typeface="Segoe UI"/>
              </a:rPr>
              <a:t>Ejecuta el</a:t>
            </a:r>
            <a:r>
              <a:rPr kumimoji="0" lang="es-EC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s-EC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VMware</a:t>
            </a:r>
            <a:r>
              <a:rPr kumimoji="0" lang="es-EC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s-EC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stack</a:t>
            </a:r>
            <a:r>
              <a:rPr kumimoji="0" lang="es-EC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s-EC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hosteado</a:t>
            </a:r>
            <a:r>
              <a:rPr kumimoji="0" lang="es-EC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en </a:t>
            </a:r>
            <a:r>
              <a:rPr kumimoji="0" lang="es-EC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05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Opción: Azure VMware </a:t>
            </a:r>
            <a:r>
              <a:rPr kumimoji="0" lang="es-EC" sz="105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Solution</a:t>
            </a:r>
            <a:r>
              <a:rPr kumimoji="0" lang="es-EC" sz="105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(AVS)</a:t>
            </a:r>
          </a:p>
          <a:p>
            <a:endParaRPr lang="es-EC" sz="1050" dirty="0">
              <a:solidFill>
                <a:srgbClr val="000000"/>
              </a:solidFill>
              <a:latin typeface="Segoe UI"/>
            </a:endParaRPr>
          </a:p>
          <a:p>
            <a:r>
              <a:rPr lang="es-EC" sz="1050" dirty="0">
                <a:solidFill>
                  <a:srgbClr val="000000"/>
                </a:solidFill>
                <a:latin typeface="Segoe UI"/>
              </a:rPr>
              <a:t>- Hardware, licencias y soporte incluido.</a:t>
            </a:r>
          </a:p>
          <a:p>
            <a:r>
              <a:rPr lang="es-EC" sz="1050" dirty="0">
                <a:solidFill>
                  <a:srgbClr val="000000"/>
                </a:solidFill>
                <a:latin typeface="Segoe UI"/>
              </a:rPr>
              <a:t>- Migración Lift &amp; Shift sin refactorización</a:t>
            </a:r>
          </a:p>
          <a:p>
            <a:r>
              <a:rPr lang="es-EC" sz="1050" dirty="0">
                <a:solidFill>
                  <a:srgbClr val="000000"/>
                </a:solidFill>
                <a:latin typeface="Segoe UI"/>
              </a:rPr>
              <a:t>- ESU de Win/SQL y AHB gratis</a:t>
            </a:r>
          </a:p>
          <a:p>
            <a:r>
              <a:rPr lang="es-EC" sz="1050" dirty="0">
                <a:solidFill>
                  <a:srgbClr val="000000"/>
                </a:solidFill>
                <a:latin typeface="Segoe UI"/>
              </a:rPr>
              <a:t>- Conserva habilidades de </a:t>
            </a:r>
            <a:r>
              <a:rPr lang="es-EC" sz="1050" dirty="0" err="1">
                <a:solidFill>
                  <a:srgbClr val="000000"/>
                </a:solidFill>
                <a:latin typeface="Segoe UI"/>
              </a:rPr>
              <a:t>Vmware</a:t>
            </a:r>
            <a:endParaRPr lang="es-EC" sz="1050" dirty="0">
              <a:solidFill>
                <a:srgbClr val="000000"/>
              </a:solidFill>
              <a:latin typeface="Segoe UI"/>
            </a:endParaRPr>
          </a:p>
          <a:p>
            <a:pPr algn="ctr"/>
            <a:endParaRPr lang="es-EC" sz="1050" b="1" kern="0" dirty="0">
              <a:solidFill>
                <a:schemeClr val="accent1"/>
              </a:solidFill>
              <a:cs typeface="Segoe UI"/>
            </a:endParaRPr>
          </a:p>
          <a:p>
            <a:pPr algn="ctr"/>
            <a:endParaRPr lang="es-EC" sz="1050" b="1" kern="0" dirty="0">
              <a:solidFill>
                <a:schemeClr val="accent1"/>
              </a:solidFill>
              <a:cs typeface="Segoe UI"/>
            </a:endParaRPr>
          </a:p>
          <a:p>
            <a:pPr algn="ctr"/>
            <a:endParaRPr lang="es-EC" sz="1050" b="1" kern="0" dirty="0">
              <a:solidFill>
                <a:schemeClr val="accent1"/>
              </a:solidFill>
              <a:cs typeface="Segoe UI"/>
            </a:endParaRPr>
          </a:p>
          <a:p>
            <a:pPr algn="ctr"/>
            <a:endParaRPr lang="es-EC" sz="1050" b="1" kern="0" dirty="0">
              <a:solidFill>
                <a:schemeClr val="accent1"/>
              </a:solidFill>
              <a:cs typeface="Segoe UI"/>
            </a:endParaRPr>
          </a:p>
          <a:p>
            <a:pPr algn="ctr"/>
            <a:r>
              <a:rPr lang="es-EC" sz="1050" b="1" kern="0" dirty="0">
                <a:solidFill>
                  <a:schemeClr val="accent1"/>
                </a:solidFill>
                <a:cs typeface="Segoe UI"/>
              </a:rPr>
              <a:t>Camino más rápido a </a:t>
            </a:r>
            <a:r>
              <a:rPr kumimoji="0" lang="es-EC" sz="1050" b="1" i="0" u="none" strike="noStrike" kern="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Segoe UI"/>
              </a:rPr>
              <a:t> Azure</a:t>
            </a:r>
          </a:p>
          <a:p>
            <a:pPr algn="ctr"/>
            <a:r>
              <a:rPr lang="es-EC" sz="1050" b="1" kern="0" dirty="0">
                <a:solidFill>
                  <a:schemeClr val="accent6">
                    <a:lumMod val="50000"/>
                  </a:schemeClr>
                </a:solidFill>
                <a:cs typeface="Segoe UI"/>
              </a:rPr>
              <a:t>Modernízate a tu ritmo</a:t>
            </a:r>
            <a:endParaRPr kumimoji="0" lang="es-EC" sz="1050" b="1" i="0" u="none" strike="noStrike" kern="0" cap="none" spc="0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Segoe UI"/>
            </a:endParaRPr>
          </a:p>
          <a:p>
            <a:pPr algn="ctr"/>
            <a:endParaRPr lang="es-EC" sz="1050" dirty="0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1031" name="Rectangle: Rounded Corners 1030">
            <a:extLst>
              <a:ext uri="{FF2B5EF4-FFF2-40B4-BE49-F238E27FC236}">
                <a16:creationId xmlns:a16="http://schemas.microsoft.com/office/drawing/2014/main" id="{C8147217-EFB7-9B51-1A64-CFBE53B86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58073" y="4124727"/>
            <a:ext cx="2916821" cy="2679272"/>
          </a:xfrm>
          <a:prstGeom prst="roundRect">
            <a:avLst>
              <a:gd name="adj" fmla="val 2994"/>
            </a:avLst>
          </a:prstGeom>
          <a:gradFill>
            <a:gsLst>
              <a:gs pos="99000">
                <a:schemeClr val="bg1">
                  <a:alpha val="49112"/>
                </a:schemeClr>
              </a:gs>
              <a:gs pos="73000">
                <a:srgbClr val="FFFFFF">
                  <a:alpha val="75124"/>
                </a:srgbClr>
              </a:gs>
              <a:gs pos="44000">
                <a:schemeClr val="bg1">
                  <a:alpha val="96496"/>
                </a:schemeClr>
              </a:gs>
            </a:gsLst>
            <a:lin ang="4200000" scaled="0"/>
          </a:gradFill>
          <a:ln w="1905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lIns="1005840" tIns="2743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25"/>
            <a:endParaRPr lang="es-EC" sz="2400" b="1" kern="0" dirty="0">
              <a:solidFill>
                <a:srgbClr val="091F2C"/>
              </a:solidFill>
              <a:latin typeface="Segoe UI Semibold"/>
            </a:endParaRPr>
          </a:p>
        </p:txBody>
      </p:sp>
      <p:sp>
        <p:nvSpPr>
          <p:cNvPr id="1032" name="Rectangle: Rounded Corners 1031">
            <a:extLst>
              <a:ext uri="{FF2B5EF4-FFF2-40B4-BE49-F238E27FC236}">
                <a16:creationId xmlns:a16="http://schemas.microsoft.com/office/drawing/2014/main" id="{6ED2FC1B-7F0A-B866-4691-7C586CE83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02913" y="4058347"/>
            <a:ext cx="2916821" cy="2678171"/>
          </a:xfrm>
          <a:prstGeom prst="roundRect">
            <a:avLst>
              <a:gd name="adj" fmla="val 2994"/>
            </a:avLst>
          </a:prstGeom>
          <a:gradFill>
            <a:gsLst>
              <a:gs pos="99000">
                <a:schemeClr val="bg1">
                  <a:alpha val="49112"/>
                </a:schemeClr>
              </a:gs>
              <a:gs pos="90000">
                <a:srgbClr val="FFFFFF">
                  <a:alpha val="75124"/>
                </a:srgbClr>
              </a:gs>
              <a:gs pos="44000">
                <a:schemeClr val="bg1">
                  <a:alpha val="96496"/>
                </a:schemeClr>
              </a:gs>
            </a:gsLst>
            <a:lin ang="4200000" scaled="0"/>
          </a:gradFill>
          <a:ln w="19050" cap="flat" cmpd="sng" algn="ctr">
            <a:noFill/>
            <a:prstDash val="solid"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lIns="91440" tIns="91440" bIns="9144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Ejecuta el </a:t>
            </a:r>
            <a:r>
              <a:rPr kumimoji="0" lang="es-EC" sz="10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</a:t>
            </a:r>
            <a:r>
              <a:rPr kumimoji="0" lang="es-EC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s-EC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stack</a:t>
            </a:r>
            <a:r>
              <a:rPr kumimoji="0" lang="es-EC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s-EC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hosteado</a:t>
            </a:r>
            <a:r>
              <a:rPr kumimoji="0" lang="es-EC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en </a:t>
            </a:r>
            <a:r>
              <a:rPr kumimoji="0" lang="es-EC" sz="10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100" i="1" dirty="0">
                <a:solidFill>
                  <a:srgbClr val="000000"/>
                </a:solidFill>
                <a:latin typeface="Segoe UI"/>
              </a:rPr>
              <a:t>Opción:</a:t>
            </a:r>
            <a:r>
              <a:rPr kumimoji="0" lang="es-EC" sz="11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lang="es-EC" sz="1100" i="1" dirty="0">
                <a:solidFill>
                  <a:srgbClr val="000000"/>
                </a:solidFill>
                <a:latin typeface="Segoe UI"/>
              </a:rPr>
              <a:t>N</a:t>
            </a:r>
            <a:r>
              <a:rPr kumimoji="0" lang="es-EC" sz="11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ativo</a:t>
            </a:r>
            <a:r>
              <a:rPr kumimoji="0" lang="es-EC" sz="11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Azure IaaS y PaaS (Azure Virtual Desktop, SQL </a:t>
            </a:r>
            <a:r>
              <a:rPr kumimoji="0" lang="es-EC" sz="11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Database</a:t>
            </a:r>
            <a:r>
              <a:rPr kumimoji="0" lang="es-EC" sz="11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1100" i="1" dirty="0">
              <a:solidFill>
                <a:srgbClr val="000000"/>
              </a:solidFill>
              <a:latin typeface="Segoe UI"/>
            </a:endParaRPr>
          </a:p>
          <a:p>
            <a:pPr indent="0">
              <a:buFont typeface="+mj-lt"/>
              <a:buNone/>
            </a:pPr>
            <a:r>
              <a:rPr lang="es-EC" sz="1050" dirty="0">
                <a:solidFill>
                  <a:srgbClr val="000000"/>
                </a:solidFill>
                <a:latin typeface="Segoe UI"/>
              </a:rPr>
              <a:t>- La migración puede ser costosa y llevar mucho tiempo, ya que se requiere refactorización</a:t>
            </a:r>
          </a:p>
          <a:p>
            <a:pPr indent="0">
              <a:buFont typeface="+mj-lt"/>
              <a:buNone/>
            </a:pPr>
            <a:r>
              <a:rPr lang="es-EC" sz="1050" dirty="0">
                <a:solidFill>
                  <a:srgbClr val="000000"/>
                </a:solidFill>
                <a:latin typeface="Segoe UI"/>
              </a:rPr>
              <a:t>- No se requieren licencias de VMware</a:t>
            </a:r>
          </a:p>
          <a:p>
            <a:pPr indent="0">
              <a:buFont typeface="+mj-lt"/>
              <a:buNone/>
            </a:pPr>
            <a:r>
              <a:rPr lang="es-EC" sz="1050" dirty="0">
                <a:solidFill>
                  <a:srgbClr val="000000"/>
                </a:solidFill>
                <a:latin typeface="Segoe UI"/>
              </a:rPr>
              <a:t>- ESU de Win/SQL y AHB gratis</a:t>
            </a:r>
          </a:p>
          <a:p>
            <a:pPr indent="0">
              <a:buFont typeface="+mj-lt"/>
              <a:buNone/>
            </a:pPr>
            <a:r>
              <a:rPr lang="es-EC" sz="1050" dirty="0">
                <a:solidFill>
                  <a:srgbClr val="000000"/>
                </a:solidFill>
                <a:latin typeface="Segoe UI"/>
              </a:rPr>
              <a:t>-Necesidad de aprender nuevas habilidades</a:t>
            </a:r>
          </a:p>
          <a:p>
            <a:pPr indent="0">
              <a:buFont typeface="+mj-lt"/>
              <a:buNone/>
            </a:pPr>
            <a:endParaRPr lang="es-EC" sz="1050" dirty="0">
              <a:solidFill>
                <a:srgbClr val="000000"/>
              </a:solidFill>
              <a:latin typeface="Segoe UI"/>
            </a:endParaRPr>
          </a:p>
          <a:p>
            <a:pPr indent="0">
              <a:buFont typeface="+mj-lt"/>
              <a:buNone/>
            </a:pPr>
            <a:endParaRPr lang="es-EC" sz="1050" dirty="0">
              <a:solidFill>
                <a:srgbClr val="000000"/>
              </a:solidFill>
              <a:latin typeface="Segoe UI"/>
            </a:endParaRPr>
          </a:p>
          <a:p>
            <a:pPr marL="0" indent="0" algn="ctr" rtl="0" eaLnBrk="1" latinLnBrk="0" hangingPunct="1">
              <a:buFont typeface="+mj-lt"/>
              <a:buNone/>
            </a:pPr>
            <a:r>
              <a:rPr lang="es-EC" sz="1050" b="1" kern="0" dirty="0">
                <a:solidFill>
                  <a:schemeClr val="accent1"/>
                </a:solidFill>
                <a:cs typeface="Segoe UI"/>
              </a:rPr>
              <a:t>Obtén todo el potencial Azure</a:t>
            </a:r>
          </a:p>
          <a:p>
            <a:pPr indent="0" algn="ctr">
              <a:buFont typeface="+mj-lt"/>
              <a:buNone/>
            </a:pPr>
            <a:r>
              <a:rPr lang="es-EC" sz="1050" b="1" kern="0" dirty="0">
                <a:solidFill>
                  <a:schemeClr val="accent6">
                    <a:lumMod val="50000"/>
                  </a:schemeClr>
                </a:solidFill>
                <a:cs typeface="Segoe UI"/>
              </a:rPr>
              <a:t>Necesidad de modernizar inmediato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C8305C75-2970-740B-A7B7-54B764F97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25024" y="4125827"/>
            <a:ext cx="2810808" cy="2678171"/>
          </a:xfrm>
          <a:prstGeom prst="roundRect">
            <a:avLst>
              <a:gd name="adj" fmla="val 2994"/>
            </a:avLst>
          </a:prstGeom>
          <a:gradFill>
            <a:gsLst>
              <a:gs pos="99000">
                <a:schemeClr val="bg1">
                  <a:alpha val="49112"/>
                </a:schemeClr>
              </a:gs>
              <a:gs pos="73000">
                <a:srgbClr val="FFFFFF">
                  <a:alpha val="75124"/>
                </a:srgbClr>
              </a:gs>
              <a:gs pos="44000">
                <a:schemeClr val="bg1">
                  <a:alpha val="96496"/>
                </a:schemeClr>
              </a:gs>
            </a:gsLst>
            <a:lin ang="4200000" scaled="0"/>
          </a:gradFill>
          <a:ln w="1905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lIns="1005840" tIns="2743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25"/>
            <a:endParaRPr lang="es-EC" sz="2400" b="1" kern="0" dirty="0">
              <a:solidFill>
                <a:srgbClr val="091F2C"/>
              </a:solidFill>
              <a:latin typeface="Segoe UI Semibold"/>
            </a:endParaRPr>
          </a:p>
        </p:txBody>
      </p:sp>
      <p:sp>
        <p:nvSpPr>
          <p:cNvPr id="1036" name="Rectangle: Rounded Corners 1035">
            <a:extLst>
              <a:ext uri="{FF2B5EF4-FFF2-40B4-BE49-F238E27FC236}">
                <a16:creationId xmlns:a16="http://schemas.microsoft.com/office/drawing/2014/main" id="{7201140C-E3B7-6828-532E-73E3270FA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25023" y="4059447"/>
            <a:ext cx="2755649" cy="2678171"/>
          </a:xfrm>
          <a:prstGeom prst="roundRect">
            <a:avLst>
              <a:gd name="adj" fmla="val 2994"/>
            </a:avLst>
          </a:prstGeom>
          <a:gradFill>
            <a:gsLst>
              <a:gs pos="99000">
                <a:schemeClr val="bg1">
                  <a:alpha val="49112"/>
                </a:schemeClr>
              </a:gs>
              <a:gs pos="90000">
                <a:srgbClr val="FFFFFF">
                  <a:alpha val="75124"/>
                </a:srgbClr>
              </a:gs>
              <a:gs pos="44000">
                <a:schemeClr val="bg1">
                  <a:alpha val="96496"/>
                </a:schemeClr>
              </a:gs>
            </a:gsLst>
            <a:lin ang="4200000" scaled="0"/>
          </a:gradFill>
          <a:ln w="19050" cap="flat" cmpd="sng" algn="ctr">
            <a:noFill/>
            <a:prstDash val="solid"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lIns="91440" tIns="91440" bIns="9144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050" b="1" dirty="0">
                <a:solidFill>
                  <a:srgbClr val="000000"/>
                </a:solidFill>
                <a:latin typeface="Segoe UI"/>
              </a:rPr>
              <a:t>Ejecuta</a:t>
            </a:r>
            <a:r>
              <a:rPr kumimoji="0" lang="es-EC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s-EC" sz="10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</a:t>
            </a:r>
            <a:r>
              <a:rPr kumimoji="0" lang="es-EC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s-EC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stack</a:t>
            </a:r>
            <a:r>
              <a:rPr kumimoji="0" lang="es-EC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s-EC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hosteado</a:t>
            </a:r>
            <a:r>
              <a:rPr kumimoji="0" lang="es-EC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</a:t>
            </a:r>
            <a:r>
              <a:rPr kumimoji="0" lang="es-EC" sz="105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-premises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050" i="1" dirty="0">
                <a:solidFill>
                  <a:srgbClr val="000000"/>
                </a:solidFill>
                <a:latin typeface="Segoe UI"/>
              </a:rPr>
              <a:t>Opción</a:t>
            </a:r>
            <a:r>
              <a:rPr kumimoji="0" lang="es-EC" sz="105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., Azure </a:t>
            </a:r>
            <a:r>
              <a:rPr kumimoji="0" lang="es-EC" sz="105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Stack</a:t>
            </a:r>
            <a:r>
              <a:rPr kumimoji="0" lang="es-EC" sz="105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HCI</a:t>
            </a:r>
          </a:p>
          <a:p>
            <a:pPr algn="ctr"/>
            <a:endParaRPr lang="es-EC" sz="1050" dirty="0">
              <a:solidFill>
                <a:srgbClr val="000000"/>
              </a:solidFill>
              <a:latin typeface="Segoe UI"/>
            </a:endParaRPr>
          </a:p>
          <a:p>
            <a:r>
              <a:rPr lang="es-EC" sz="1050" dirty="0">
                <a:solidFill>
                  <a:srgbClr val="000000"/>
                </a:solidFill>
                <a:latin typeface="Segoe UI"/>
              </a:rPr>
              <a:t>- Una infraestructura gestionada desde la nube, usando </a:t>
            </a:r>
            <a:r>
              <a:rPr lang="es-EC" sz="1050" dirty="0" err="1">
                <a:solidFill>
                  <a:srgbClr val="000000"/>
                </a:solidFill>
                <a:latin typeface="Segoe UI"/>
              </a:rPr>
              <a:t>MVs</a:t>
            </a:r>
            <a:r>
              <a:rPr lang="es-EC" sz="1050" dirty="0">
                <a:solidFill>
                  <a:srgbClr val="000000"/>
                </a:solidFill>
                <a:latin typeface="Segoe UI"/>
              </a:rPr>
              <a:t> nativas de Arc y capacidades de AKS. </a:t>
            </a:r>
          </a:p>
          <a:p>
            <a:pPr indent="0">
              <a:buFont typeface="+mj-lt"/>
              <a:buNone/>
            </a:pPr>
            <a:r>
              <a:rPr lang="es-EC" sz="1050" dirty="0">
                <a:solidFill>
                  <a:srgbClr val="000000"/>
                </a:solidFill>
                <a:latin typeface="Segoe UI"/>
              </a:rPr>
              <a:t>- No se requieren licencias de VMware</a:t>
            </a:r>
          </a:p>
          <a:p>
            <a:pPr indent="0">
              <a:buFont typeface="+mj-lt"/>
              <a:buNone/>
            </a:pPr>
            <a:r>
              <a:rPr lang="es-EC" sz="1050" dirty="0">
                <a:solidFill>
                  <a:srgbClr val="000000"/>
                </a:solidFill>
                <a:latin typeface="Segoe UI"/>
              </a:rPr>
              <a:t>- ESU de Win/SQL y AHB gratis</a:t>
            </a:r>
          </a:p>
          <a:p>
            <a:r>
              <a:rPr lang="es-EC" sz="1050" dirty="0">
                <a:solidFill>
                  <a:srgbClr val="000000"/>
                </a:solidFill>
                <a:latin typeface="Segoe UI"/>
              </a:rPr>
              <a:t>- Necesidad de aprender nuevas habilidades</a:t>
            </a:r>
          </a:p>
          <a:p>
            <a:pPr marL="171450" indent="-171450">
              <a:buFontTx/>
              <a:buChar char="-"/>
            </a:pPr>
            <a:endParaRPr lang="es-EC" sz="700" dirty="0">
              <a:solidFill>
                <a:srgbClr val="000000"/>
              </a:solidFill>
              <a:latin typeface="Segoe UI"/>
            </a:endParaRPr>
          </a:p>
          <a:p>
            <a:pPr algn="ctr"/>
            <a:r>
              <a:rPr lang="es-EC" sz="1050" b="1" kern="0" dirty="0">
                <a:solidFill>
                  <a:schemeClr val="accent1"/>
                </a:solidFill>
                <a:cs typeface="Segoe UI"/>
              </a:rPr>
              <a:t>Conexión a Azure mientras </a:t>
            </a:r>
          </a:p>
          <a:p>
            <a:pPr algn="ctr"/>
            <a:r>
              <a:rPr lang="es-EC" sz="1050" b="1" kern="0" dirty="0">
                <a:solidFill>
                  <a:schemeClr val="accent1"/>
                </a:solidFill>
                <a:cs typeface="Segoe UI"/>
              </a:rPr>
              <a:t>permaneces </a:t>
            </a:r>
            <a:r>
              <a:rPr lang="es-EC" sz="1050" b="1" kern="0" dirty="0" err="1">
                <a:solidFill>
                  <a:schemeClr val="accent1"/>
                </a:solidFill>
                <a:cs typeface="Segoe UI"/>
              </a:rPr>
              <a:t>on-prem</a:t>
            </a:r>
            <a:endParaRPr lang="es-EC" sz="1050" b="1" kern="0" dirty="0">
              <a:solidFill>
                <a:schemeClr val="accent1"/>
              </a:solidFill>
              <a:cs typeface="Segoe UI"/>
            </a:endParaRPr>
          </a:p>
          <a:p>
            <a:pPr indent="0" algn="ctr">
              <a:buFont typeface="+mj-lt"/>
              <a:buNone/>
            </a:pPr>
            <a:r>
              <a:rPr lang="es-EC" sz="1050" b="1" kern="0" dirty="0">
                <a:solidFill>
                  <a:schemeClr val="accent6">
                    <a:lumMod val="50000"/>
                  </a:schemeClr>
                </a:solidFill>
                <a:cs typeface="Segoe UI"/>
              </a:rPr>
              <a:t>Necesidad de modernizar inmediato</a:t>
            </a:r>
          </a:p>
          <a:p>
            <a:pPr algn="ctr"/>
            <a:endParaRPr lang="es-EC" sz="1050" dirty="0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1037" name="Rectangle: Rounded Corners 1036">
            <a:extLst>
              <a:ext uri="{FF2B5EF4-FFF2-40B4-BE49-F238E27FC236}">
                <a16:creationId xmlns:a16="http://schemas.microsoft.com/office/drawing/2014/main" id="{21E0B1A7-00F2-E269-A205-6295089A1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91254" y="4125828"/>
            <a:ext cx="2679341" cy="2678172"/>
          </a:xfrm>
          <a:prstGeom prst="roundRect">
            <a:avLst>
              <a:gd name="adj" fmla="val 2994"/>
            </a:avLst>
          </a:prstGeom>
          <a:gradFill>
            <a:gsLst>
              <a:gs pos="99000">
                <a:schemeClr val="bg1">
                  <a:alpha val="49112"/>
                </a:schemeClr>
              </a:gs>
              <a:gs pos="73000">
                <a:srgbClr val="FFFFFF">
                  <a:alpha val="75124"/>
                </a:srgbClr>
              </a:gs>
              <a:gs pos="44000">
                <a:schemeClr val="bg1">
                  <a:alpha val="96496"/>
                </a:schemeClr>
              </a:gs>
            </a:gsLst>
            <a:lin ang="4200000" scaled="0"/>
          </a:gradFill>
          <a:ln w="1905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lIns="1005840" tIns="2743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25"/>
            <a:endParaRPr lang="es-EC" sz="2400" b="1" kern="0" dirty="0">
              <a:solidFill>
                <a:srgbClr val="091F2C"/>
              </a:solidFill>
              <a:latin typeface="Segoe UI Semibold"/>
            </a:endParaRPr>
          </a:p>
        </p:txBody>
      </p:sp>
      <p:sp>
        <p:nvSpPr>
          <p:cNvPr id="1038" name="Rectangle: Rounded Corners 1037">
            <a:extLst>
              <a:ext uri="{FF2B5EF4-FFF2-40B4-BE49-F238E27FC236}">
                <a16:creationId xmlns:a16="http://schemas.microsoft.com/office/drawing/2014/main" id="{6EAD8985-10B9-C978-2964-425E217AA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36094" y="4059447"/>
            <a:ext cx="2679341" cy="2678171"/>
          </a:xfrm>
          <a:prstGeom prst="roundRect">
            <a:avLst>
              <a:gd name="adj" fmla="val 2994"/>
            </a:avLst>
          </a:prstGeom>
          <a:gradFill>
            <a:gsLst>
              <a:gs pos="99000">
                <a:schemeClr val="bg1">
                  <a:alpha val="49112"/>
                </a:schemeClr>
              </a:gs>
              <a:gs pos="90000">
                <a:srgbClr val="FFFFFF">
                  <a:alpha val="75124"/>
                </a:srgbClr>
              </a:gs>
              <a:gs pos="44000">
                <a:schemeClr val="bg1">
                  <a:alpha val="96496"/>
                </a:schemeClr>
              </a:gs>
            </a:gsLst>
            <a:lin ang="4200000" scaled="0"/>
          </a:gradFill>
          <a:ln w="19050" cap="flat" cmpd="sng" algn="ctr">
            <a:noFill/>
            <a:prstDash val="solid"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lIns="91440" tIns="91440" bIns="9144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050" b="1" dirty="0">
                <a:solidFill>
                  <a:srgbClr val="000000"/>
                </a:solidFill>
                <a:latin typeface="Segoe UI"/>
              </a:rPr>
              <a:t>Ejecuta</a:t>
            </a:r>
            <a:r>
              <a:rPr kumimoji="0" lang="es-EC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lang="es-EC" sz="1050" b="1" dirty="0">
                <a:solidFill>
                  <a:schemeClr val="accent6">
                    <a:lumMod val="75000"/>
                  </a:schemeClr>
                </a:solidFill>
                <a:latin typeface="Segoe UI"/>
              </a:rPr>
              <a:t>VMware</a:t>
            </a:r>
            <a:r>
              <a:rPr kumimoji="0" lang="es-EC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s-EC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stack</a:t>
            </a:r>
            <a:r>
              <a:rPr kumimoji="0" lang="es-EC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s-EC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hosteado</a:t>
            </a:r>
            <a:r>
              <a:rPr kumimoji="0" lang="es-EC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on-prem</a:t>
            </a:r>
            <a:endParaRPr kumimoji="0" lang="es-EC" sz="10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050" i="1" dirty="0">
                <a:solidFill>
                  <a:srgbClr val="000000"/>
                </a:solidFill>
                <a:latin typeface="Segoe UI"/>
              </a:rPr>
              <a:t>Opción</a:t>
            </a:r>
            <a:r>
              <a:rPr kumimoji="0" lang="es-EC" sz="105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 Arc-</a:t>
            </a:r>
            <a:r>
              <a:rPr kumimoji="0" lang="es-EC" sz="105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enabled</a:t>
            </a:r>
            <a:r>
              <a:rPr kumimoji="0" lang="es-EC" sz="105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VMware </a:t>
            </a:r>
            <a:r>
              <a:rPr kumimoji="0" lang="es-EC" sz="105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vSphere</a:t>
            </a:r>
            <a:endParaRPr kumimoji="0" lang="es-EC" sz="105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algn="ctr"/>
            <a:endParaRPr lang="es-EC" sz="1050" dirty="0">
              <a:solidFill>
                <a:srgbClr val="000000"/>
              </a:solidFill>
              <a:latin typeface="Segoe UI"/>
            </a:endParaRPr>
          </a:p>
          <a:p>
            <a:r>
              <a:rPr kumimoji="0" lang="es-EC" sz="1050" b="0" i="0" u="none" strike="noStrike" kern="0" cap="none" spc="0" normalizeH="0" baseline="0" dirty="0">
                <a:ln>
                  <a:noFill/>
                </a:ln>
                <a:gradFill>
                  <a:gsLst>
                    <a:gs pos="12048">
                      <a:srgbClr val="2F2F2F"/>
                    </a:gs>
                    <a:gs pos="25301">
                      <a:srgbClr val="2F2F2F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Segoe UI"/>
              </a:rPr>
              <a:t>-</a:t>
            </a:r>
            <a:r>
              <a:rPr lang="es-EC" sz="1050" dirty="0">
                <a:solidFill>
                  <a:srgbClr val="000000"/>
                </a:solidFill>
                <a:latin typeface="Segoe UI"/>
              </a:rPr>
              <a:t> Conectar un entorno de nube de VMware. Usar Azure Arc a gran escala para habilitar servicios de Azure</a:t>
            </a:r>
          </a:p>
          <a:p>
            <a:pPr indent="0">
              <a:buFont typeface="+mj-lt"/>
              <a:buNone/>
            </a:pPr>
            <a:r>
              <a:rPr lang="es-EC" sz="1050" dirty="0">
                <a:solidFill>
                  <a:srgbClr val="000000"/>
                </a:solidFill>
                <a:latin typeface="Segoe UI"/>
              </a:rPr>
              <a:t>- Se requieren licencias de VMware</a:t>
            </a:r>
          </a:p>
          <a:p>
            <a:pPr indent="0">
              <a:buFont typeface="+mj-lt"/>
              <a:buNone/>
            </a:pPr>
            <a:r>
              <a:rPr lang="es-EC" sz="1050" dirty="0">
                <a:solidFill>
                  <a:srgbClr val="000000"/>
                </a:solidFill>
                <a:latin typeface="Segoe UI"/>
              </a:rPr>
              <a:t>- ESU de Win/SQL y AHB pueden comprarse</a:t>
            </a:r>
          </a:p>
          <a:p>
            <a:r>
              <a:rPr lang="es-EC" sz="1050" dirty="0">
                <a:solidFill>
                  <a:srgbClr val="000000"/>
                </a:solidFill>
                <a:latin typeface="Segoe UI"/>
              </a:rPr>
              <a:t>- Aprovecha habilidades existentes</a:t>
            </a:r>
          </a:p>
          <a:p>
            <a:endParaRPr lang="es-EC" sz="800" b="1" kern="0" dirty="0">
              <a:solidFill>
                <a:schemeClr val="accent1"/>
              </a:solidFill>
              <a:cs typeface="Segoe UI"/>
            </a:endParaRPr>
          </a:p>
          <a:p>
            <a:pPr algn="ctr"/>
            <a:r>
              <a:rPr lang="es-EC" sz="1050" b="1" kern="0" dirty="0">
                <a:solidFill>
                  <a:schemeClr val="accent1"/>
                </a:solidFill>
                <a:cs typeface="Segoe UI"/>
              </a:rPr>
              <a:t>Amplía la administración de </a:t>
            </a:r>
          </a:p>
          <a:p>
            <a:pPr algn="ctr"/>
            <a:r>
              <a:rPr lang="es-EC" sz="1050" b="1" kern="0" dirty="0">
                <a:solidFill>
                  <a:schemeClr val="accent1"/>
                </a:solidFill>
                <a:cs typeface="Segoe UI"/>
              </a:rPr>
              <a:t>Azure a </a:t>
            </a:r>
            <a:r>
              <a:rPr lang="es-EC" sz="1050" b="1" kern="0" dirty="0" err="1">
                <a:solidFill>
                  <a:schemeClr val="accent1"/>
                </a:solidFill>
                <a:cs typeface="Segoe UI"/>
              </a:rPr>
              <a:t>on-prem</a:t>
            </a:r>
            <a:endParaRPr lang="es-EC" sz="1050" b="1" kern="0" dirty="0">
              <a:solidFill>
                <a:schemeClr val="accent1"/>
              </a:solidFill>
              <a:cs typeface="Segoe UI"/>
            </a:endParaRPr>
          </a:p>
          <a:p>
            <a:pPr algn="ctr"/>
            <a:r>
              <a:rPr lang="es-EC" sz="1050" b="1" kern="0" dirty="0">
                <a:solidFill>
                  <a:schemeClr val="accent6">
                    <a:lumMod val="50000"/>
                  </a:schemeClr>
                </a:solidFill>
                <a:cs typeface="Segoe UI"/>
              </a:rPr>
              <a:t>Habilita una modernización limitada</a:t>
            </a:r>
            <a:endParaRPr lang="es-EC" sz="1050" dirty="0">
              <a:solidFill>
                <a:srgbClr val="000000"/>
              </a:solidFill>
              <a:latin typeface="Segoe UI"/>
            </a:endParaRPr>
          </a:p>
        </p:txBody>
      </p:sp>
      <p:pic>
        <p:nvPicPr>
          <p:cNvPr id="1039" name="Picture 2">
            <a:extLst>
              <a:ext uri="{FF2B5EF4-FFF2-40B4-BE49-F238E27FC236}">
                <a16:creationId xmlns:a16="http://schemas.microsoft.com/office/drawing/2014/main" id="{3E4CD4CF-357C-39E1-2AAA-F88593D43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30" y="3563292"/>
            <a:ext cx="481538" cy="48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Graphic 1040">
            <a:extLst>
              <a:ext uri="{FF2B5EF4-FFF2-40B4-BE49-F238E27FC236}">
                <a16:creationId xmlns:a16="http://schemas.microsoft.com/office/drawing/2014/main" id="{B0505996-8EA0-ABD5-B2FB-F32EE5F0E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91902" y="3597780"/>
            <a:ext cx="481538" cy="481538"/>
          </a:xfrm>
          <a:prstGeom prst="rect">
            <a:avLst/>
          </a:prstGeom>
        </p:spPr>
      </p:pic>
      <p:pic>
        <p:nvPicPr>
          <p:cNvPr id="1043" name="Graphic 1042">
            <a:extLst>
              <a:ext uri="{FF2B5EF4-FFF2-40B4-BE49-F238E27FC236}">
                <a16:creationId xmlns:a16="http://schemas.microsoft.com/office/drawing/2014/main" id="{12DF24CF-B108-F0DE-0E65-EE8868A902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28575" y="3604859"/>
            <a:ext cx="400798" cy="400798"/>
          </a:xfrm>
          <a:prstGeom prst="rect">
            <a:avLst/>
          </a:prstGeom>
        </p:spPr>
      </p:pic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A7032EAA-6550-7B9B-9B3C-348CE20C3DFA}"/>
              </a:ext>
            </a:extLst>
          </p:cNvPr>
          <p:cNvCxnSpPr>
            <a:cxnSpLocks/>
            <a:endCxn id="1039" idx="0"/>
          </p:cNvCxnSpPr>
          <p:nvPr/>
        </p:nvCxnSpPr>
        <p:spPr>
          <a:xfrm flipH="1">
            <a:off x="1626099" y="2357413"/>
            <a:ext cx="1429291" cy="1205879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6BDC345B-9661-08F5-A81A-E9280A8495F7}"/>
              </a:ext>
            </a:extLst>
          </p:cNvPr>
          <p:cNvCxnSpPr>
            <a:cxnSpLocks/>
            <a:stCxn id="190" idx="2"/>
            <a:endCxn id="1043" idx="0"/>
          </p:cNvCxnSpPr>
          <p:nvPr/>
        </p:nvCxnSpPr>
        <p:spPr>
          <a:xfrm>
            <a:off x="3113352" y="2361085"/>
            <a:ext cx="1315622" cy="1243774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5BB71FA8-A960-D1D4-0B60-27FFA469EB1C}"/>
              </a:ext>
            </a:extLst>
          </p:cNvPr>
          <p:cNvGrpSpPr/>
          <p:nvPr/>
        </p:nvGrpSpPr>
        <p:grpSpPr>
          <a:xfrm>
            <a:off x="2423754" y="1760738"/>
            <a:ext cx="1314721" cy="694954"/>
            <a:chOff x="8501820" y="1914339"/>
            <a:chExt cx="845601" cy="539688"/>
          </a:xfrm>
        </p:grpSpPr>
        <p:grpSp>
          <p:nvGrpSpPr>
            <p:cNvPr id="189" name="Group 188" descr="Azure">
              <a:extLst>
                <a:ext uri="{FF2B5EF4-FFF2-40B4-BE49-F238E27FC236}">
                  <a16:creationId xmlns:a16="http://schemas.microsoft.com/office/drawing/2014/main" id="{995BAB67-C679-E7B0-D6FC-F2990795305D}"/>
                </a:ext>
              </a:extLst>
            </p:cNvPr>
            <p:cNvGrpSpPr/>
            <p:nvPr/>
          </p:nvGrpSpPr>
          <p:grpSpPr>
            <a:xfrm>
              <a:off x="8501820" y="1914339"/>
              <a:ext cx="845601" cy="539688"/>
              <a:chOff x="8110280" y="2525812"/>
              <a:chExt cx="1104044" cy="680524"/>
            </a:xfrm>
          </p:grpSpPr>
          <p:sp>
            <p:nvSpPr>
              <p:cNvPr id="191" name="cloud 4" descr="cloud">
                <a:extLst>
                  <a:ext uri="{FF2B5EF4-FFF2-40B4-BE49-F238E27FC236}">
                    <a16:creationId xmlns:a16="http://schemas.microsoft.com/office/drawing/2014/main" id="{1E80B6CE-E262-CD52-F60F-58810089F46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V="1">
                <a:off x="8110280" y="2525812"/>
                <a:ext cx="1104044" cy="680524"/>
              </a:xfrm>
              <a:custGeom>
                <a:avLst/>
                <a:gdLst>
                  <a:gd name="connsiteX0" fmla="*/ 2780439 w 5647350"/>
                  <a:gd name="connsiteY0" fmla="*/ 3113116 h 3113116"/>
                  <a:gd name="connsiteX1" fmla="*/ 4003228 w 5647350"/>
                  <a:gd name="connsiteY1" fmla="*/ 2302597 h 3113116"/>
                  <a:gd name="connsiteX2" fmla="*/ 4014578 w 5647350"/>
                  <a:gd name="connsiteY2" fmla="*/ 2266034 h 3113116"/>
                  <a:gd name="connsiteX3" fmla="*/ 4121367 w 5647350"/>
                  <a:gd name="connsiteY3" fmla="*/ 2305119 h 3113116"/>
                  <a:gd name="connsiteX4" fmla="*/ 4471137 w 5647350"/>
                  <a:gd name="connsiteY4" fmla="*/ 2357999 h 3113116"/>
                  <a:gd name="connsiteX5" fmla="*/ 5647350 w 5647350"/>
                  <a:gd name="connsiteY5" fmla="*/ 1181786 h 3113116"/>
                  <a:gd name="connsiteX6" fmla="*/ 4591398 w 5647350"/>
                  <a:gd name="connsiteY6" fmla="*/ 11645 h 3113116"/>
                  <a:gd name="connsiteX7" fmla="*/ 4501659 w 5647350"/>
                  <a:gd name="connsiteY7" fmla="*/ 7114 h 3113116"/>
                  <a:gd name="connsiteX8" fmla="*/ 4452514 w 5647350"/>
                  <a:gd name="connsiteY8" fmla="*/ 2160 h 3113116"/>
                  <a:gd name="connsiteX9" fmla="*/ 661901 w 5647350"/>
                  <a:gd name="connsiteY9" fmla="*/ 2161 h 3113116"/>
                  <a:gd name="connsiteX10" fmla="*/ 606779 w 5647350"/>
                  <a:gd name="connsiteY10" fmla="*/ 0 h 3113116"/>
                  <a:gd name="connsiteX11" fmla="*/ 477910 w 5647350"/>
                  <a:gd name="connsiteY11" fmla="*/ 20972 h 3113116"/>
                  <a:gd name="connsiteX12" fmla="*/ 22123 w 5647350"/>
                  <a:gd name="connsiteY12" fmla="*/ 810419 h 3113116"/>
                  <a:gd name="connsiteX13" fmla="*/ 682701 w 5647350"/>
                  <a:gd name="connsiteY13" fmla="*/ 1287178 h 3113116"/>
                  <a:gd name="connsiteX14" fmla="*/ 731822 w 5647350"/>
                  <a:gd name="connsiteY14" fmla="*/ 1279184 h 3113116"/>
                  <a:gd name="connsiteX15" fmla="*/ 718255 w 5647350"/>
                  <a:gd name="connsiteY15" fmla="*/ 1360043 h 3113116"/>
                  <a:gd name="connsiteX16" fmla="*/ 818090 w 5647350"/>
                  <a:gd name="connsiteY16" fmla="*/ 1791984 h 3113116"/>
                  <a:gd name="connsiteX17" fmla="*/ 1422047 w 5647350"/>
                  <a:gd name="connsiteY17" fmla="*/ 2169387 h 3113116"/>
                  <a:gd name="connsiteX18" fmla="*/ 1509532 w 5647350"/>
                  <a:gd name="connsiteY18" fmla="*/ 2167085 h 3113116"/>
                  <a:gd name="connsiteX19" fmla="*/ 1513025 w 5647350"/>
                  <a:gd name="connsiteY19" fmla="*/ 2180671 h 3113116"/>
                  <a:gd name="connsiteX20" fmla="*/ 2780439 w 5647350"/>
                  <a:gd name="connsiteY20" fmla="*/ 3113116 h 3113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7350" h="3113116">
                    <a:moveTo>
                      <a:pt x="2780439" y="3113116"/>
                    </a:moveTo>
                    <a:cubicBezTo>
                      <a:pt x="3330132" y="3113116"/>
                      <a:pt x="3801767" y="2778905"/>
                      <a:pt x="4003228" y="2302597"/>
                    </a:cubicBezTo>
                    <a:lnTo>
                      <a:pt x="4014578" y="2266034"/>
                    </a:lnTo>
                    <a:lnTo>
                      <a:pt x="4121367" y="2305119"/>
                    </a:lnTo>
                    <a:cubicBezTo>
                      <a:pt x="4231860" y="2339485"/>
                      <a:pt x="4349336" y="2357999"/>
                      <a:pt x="4471137" y="2357999"/>
                    </a:cubicBezTo>
                    <a:cubicBezTo>
                      <a:pt x="5120742" y="2357999"/>
                      <a:pt x="5647350" y="1831391"/>
                      <a:pt x="5647350" y="1181786"/>
                    </a:cubicBezTo>
                    <a:cubicBezTo>
                      <a:pt x="5647350" y="572781"/>
                      <a:pt x="5184511" y="71879"/>
                      <a:pt x="4591398" y="11645"/>
                    </a:cubicBezTo>
                    <a:lnTo>
                      <a:pt x="4501659" y="7114"/>
                    </a:lnTo>
                    <a:lnTo>
                      <a:pt x="4452514" y="2160"/>
                    </a:lnTo>
                    <a:lnTo>
                      <a:pt x="661901" y="2161"/>
                    </a:lnTo>
                    <a:lnTo>
                      <a:pt x="606779" y="0"/>
                    </a:lnTo>
                    <a:cubicBezTo>
                      <a:pt x="564026" y="2566"/>
                      <a:pt x="520893" y="9455"/>
                      <a:pt x="477910" y="20972"/>
                    </a:cubicBezTo>
                    <a:cubicBezTo>
                      <a:pt x="134048" y="113110"/>
                      <a:pt x="-70014" y="466557"/>
                      <a:pt x="22123" y="810419"/>
                    </a:cubicBezTo>
                    <a:cubicBezTo>
                      <a:pt x="102744" y="1111298"/>
                      <a:pt x="383429" y="1305143"/>
                      <a:pt x="682701" y="1287178"/>
                    </a:cubicBezTo>
                    <a:lnTo>
                      <a:pt x="731822" y="1279184"/>
                    </a:lnTo>
                    <a:lnTo>
                      <a:pt x="718255" y="1360043"/>
                    </a:lnTo>
                    <a:cubicBezTo>
                      <a:pt x="707958" y="1505742"/>
                      <a:pt x="739562" y="1655971"/>
                      <a:pt x="818090" y="1791984"/>
                    </a:cubicBezTo>
                    <a:cubicBezTo>
                      <a:pt x="948969" y="2018674"/>
                      <a:pt x="1179216" y="2152226"/>
                      <a:pt x="1422047" y="2169387"/>
                    </a:cubicBezTo>
                    <a:lnTo>
                      <a:pt x="1509532" y="2167085"/>
                    </a:lnTo>
                    <a:lnTo>
                      <a:pt x="1513025" y="2180671"/>
                    </a:lnTo>
                    <a:cubicBezTo>
                      <a:pt x="1681048" y="2720882"/>
                      <a:pt x="2184939" y="3113116"/>
                      <a:pt x="2780439" y="31131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50E6FF"/>
                  </a:gs>
                  <a:gs pos="100000">
                    <a:srgbClr val="0078D4"/>
                  </a:gs>
                </a:gsLst>
                <a:lin ang="18600000" scaled="0"/>
              </a:gradFill>
              <a:ln w="254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r="2700000" algn="tl" rotWithShape="0">
                  <a:prstClr val="black">
                    <a:alpha val="49000"/>
                  </a:prstClr>
                </a:outerShdw>
              </a:effectLst>
            </p:spPr>
            <p:txBody>
              <a:bodyPr vert="horz" wrap="square" lIns="89619" tIns="44809" rIns="89619" bIns="44809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896117">
                  <a:defRPr/>
                </a:pPr>
                <a:endParaRPr lang="es-EC" sz="900" kern="0" dirty="0">
                  <a:solidFill>
                    <a:schemeClr val="tx2"/>
                  </a:solidFill>
                  <a:latin typeface="Segoe UI Semilight"/>
                </a:endParaRPr>
              </a:p>
            </p:txBody>
          </p:sp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AE37743E-E543-0E28-F592-8D07DAC5B46A}"/>
                  </a:ext>
                </a:extLst>
              </p:cNvPr>
              <p:cNvSpPr txBox="1"/>
              <p:nvPr/>
            </p:nvSpPr>
            <p:spPr>
              <a:xfrm>
                <a:off x="8640696" y="2809875"/>
                <a:ext cx="55" cy="1657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126">
                  <a:defRPr/>
                </a:pPr>
                <a:endParaRPr lang="es-EC" sz="1100" kern="0" dirty="0">
                  <a:solidFill>
                    <a:schemeClr val="tx2"/>
                  </a:solidFill>
                  <a:latin typeface="Segoe UI Semibold"/>
                </a:endParaRPr>
              </a:p>
            </p:txBody>
          </p:sp>
        </p:grp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F3790D3F-669F-35F9-F7EC-21723D84A893}"/>
                </a:ext>
              </a:extLst>
            </p:cNvPr>
            <p:cNvSpPr txBox="1"/>
            <p:nvPr/>
          </p:nvSpPr>
          <p:spPr>
            <a:xfrm>
              <a:off x="8633734" y="2117642"/>
              <a:ext cx="623241" cy="26291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896117">
                <a:defRPr/>
              </a:pPr>
              <a:r>
                <a:rPr lang="es-EC" sz="1600" kern="0" dirty="0">
                  <a:solidFill>
                    <a:schemeClr val="tx2"/>
                  </a:solidFill>
                  <a:latin typeface="Segoe UI Semibold"/>
                </a:rPr>
                <a:t>Azure</a:t>
              </a:r>
            </a:p>
          </p:txBody>
        </p:sp>
      </p:grpSp>
      <p:cxnSp>
        <p:nvCxnSpPr>
          <p:cNvPr id="1076" name="Straight Connector 1075">
            <a:extLst>
              <a:ext uri="{FF2B5EF4-FFF2-40B4-BE49-F238E27FC236}">
                <a16:creationId xmlns:a16="http://schemas.microsoft.com/office/drawing/2014/main" id="{EAC3424E-C644-BB1E-D28C-783DB5FFBD85}"/>
              </a:ext>
            </a:extLst>
          </p:cNvPr>
          <p:cNvCxnSpPr>
            <a:cxnSpLocks/>
            <a:endCxn id="1081" idx="0"/>
          </p:cNvCxnSpPr>
          <p:nvPr/>
        </p:nvCxnSpPr>
        <p:spPr>
          <a:xfrm flipH="1">
            <a:off x="7646827" y="2421486"/>
            <a:ext cx="1321893" cy="119945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7" name="Straight Connector 1076">
            <a:extLst>
              <a:ext uri="{FF2B5EF4-FFF2-40B4-BE49-F238E27FC236}">
                <a16:creationId xmlns:a16="http://schemas.microsoft.com/office/drawing/2014/main" id="{C5A0E5B3-0F53-C44E-2837-163FCF9D4D17}"/>
              </a:ext>
            </a:extLst>
          </p:cNvPr>
          <p:cNvCxnSpPr>
            <a:cxnSpLocks/>
            <a:endCxn id="1041" idx="0"/>
          </p:cNvCxnSpPr>
          <p:nvPr/>
        </p:nvCxnSpPr>
        <p:spPr>
          <a:xfrm>
            <a:off x="9355695" y="2436481"/>
            <a:ext cx="1276976" cy="1161299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1" name="Picture 4" descr="Pricing - Azure Stack HCI | Microsoft Azure">
            <a:extLst>
              <a:ext uri="{FF2B5EF4-FFF2-40B4-BE49-F238E27FC236}">
                <a16:creationId xmlns:a16="http://schemas.microsoft.com/office/drawing/2014/main" id="{9CC217B8-BE67-E591-75ED-489842015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678" y="3620939"/>
            <a:ext cx="724298" cy="38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8" name="TextBox 1087">
            <a:extLst>
              <a:ext uri="{FF2B5EF4-FFF2-40B4-BE49-F238E27FC236}">
                <a16:creationId xmlns:a16="http://schemas.microsoft.com/office/drawing/2014/main" id="{00965262-335A-4573-76DA-F2BD9D4F0CB0}"/>
              </a:ext>
            </a:extLst>
          </p:cNvPr>
          <p:cNvSpPr txBox="1"/>
          <p:nvPr/>
        </p:nvSpPr>
        <p:spPr>
          <a:xfrm>
            <a:off x="207515" y="2689785"/>
            <a:ext cx="2063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camino más rápido </a:t>
            </a:r>
          </a:p>
          <a:p>
            <a:pPr algn="ctr"/>
            <a:r>
              <a:rPr lang="es-EC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la nube</a:t>
            </a:r>
          </a:p>
        </p:txBody>
      </p:sp>
      <p:sp>
        <p:nvSpPr>
          <p:cNvPr id="1089" name="TextBox 1088">
            <a:extLst>
              <a:ext uri="{FF2B5EF4-FFF2-40B4-BE49-F238E27FC236}">
                <a16:creationId xmlns:a16="http://schemas.microsoft.com/office/drawing/2014/main" id="{E043890F-81D7-81B4-0607-D4EFE2BD0828}"/>
              </a:ext>
            </a:extLst>
          </p:cNvPr>
          <p:cNvSpPr txBox="1"/>
          <p:nvPr/>
        </p:nvSpPr>
        <p:spPr>
          <a:xfrm>
            <a:off x="3851842" y="2744589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i="1" dirty="0">
                <a:solidFill>
                  <a:schemeClr val="bg1"/>
                </a:solidFill>
              </a:rPr>
              <a:t>Modernízate ahora</a:t>
            </a:r>
          </a:p>
        </p:txBody>
      </p:sp>
      <p:sp>
        <p:nvSpPr>
          <p:cNvPr id="1090" name="TextBox 1089">
            <a:extLst>
              <a:ext uri="{FF2B5EF4-FFF2-40B4-BE49-F238E27FC236}">
                <a16:creationId xmlns:a16="http://schemas.microsoft.com/office/drawing/2014/main" id="{3737D5EA-C6DE-7322-B907-E8158C179EBF}"/>
              </a:ext>
            </a:extLst>
          </p:cNvPr>
          <p:cNvSpPr txBox="1"/>
          <p:nvPr/>
        </p:nvSpPr>
        <p:spPr>
          <a:xfrm>
            <a:off x="6019734" y="2686909"/>
            <a:ext cx="22573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400" i="1" dirty="0">
                <a:solidFill>
                  <a:schemeClr val="bg1"/>
                </a:solidFill>
              </a:rPr>
              <a:t>Moderniza mientras permaneces </a:t>
            </a:r>
            <a:r>
              <a:rPr lang="es-EC" sz="1400" i="1" dirty="0" err="1">
                <a:solidFill>
                  <a:schemeClr val="bg1"/>
                </a:solidFill>
              </a:rPr>
              <a:t>on</a:t>
            </a:r>
            <a:r>
              <a:rPr lang="es-EC" sz="1400" i="1" dirty="0">
                <a:solidFill>
                  <a:schemeClr val="bg1"/>
                </a:solidFill>
              </a:rPr>
              <a:t>-premises</a:t>
            </a:r>
            <a:endParaRPr lang="es-EC" sz="14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91" name="TextBox 1090">
            <a:extLst>
              <a:ext uri="{FF2B5EF4-FFF2-40B4-BE49-F238E27FC236}">
                <a16:creationId xmlns:a16="http://schemas.microsoft.com/office/drawing/2014/main" id="{7955C44E-AD1C-27F8-97EE-18FF2FAE9890}"/>
              </a:ext>
            </a:extLst>
          </p:cNvPr>
          <p:cNvSpPr txBox="1"/>
          <p:nvPr/>
        </p:nvSpPr>
        <p:spPr>
          <a:xfrm>
            <a:off x="10118626" y="2683932"/>
            <a:ext cx="1928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400" i="1" dirty="0">
                <a:solidFill>
                  <a:schemeClr val="bg1"/>
                </a:solidFill>
              </a:rPr>
              <a:t>Lleva a </a:t>
            </a:r>
            <a:r>
              <a:rPr lang="es-EC" sz="1400" i="1" dirty="0" err="1">
                <a:solidFill>
                  <a:schemeClr val="bg1"/>
                </a:solidFill>
              </a:rPr>
              <a:t>cloud</a:t>
            </a:r>
            <a:r>
              <a:rPr lang="es-EC" sz="1400" i="1" dirty="0">
                <a:solidFill>
                  <a:schemeClr val="bg1"/>
                </a:solidFill>
              </a:rPr>
              <a:t> tu entorno </a:t>
            </a:r>
            <a:r>
              <a:rPr lang="es-EC" sz="1400" i="1" dirty="0" err="1">
                <a:solidFill>
                  <a:schemeClr val="bg1"/>
                </a:solidFill>
              </a:rPr>
              <a:t>on</a:t>
            </a:r>
            <a:r>
              <a:rPr lang="es-EC" sz="1400" i="1" dirty="0">
                <a:solidFill>
                  <a:schemeClr val="bg1"/>
                </a:solidFill>
              </a:rPr>
              <a:t>-premises</a:t>
            </a:r>
          </a:p>
        </p:txBody>
      </p:sp>
      <p:grpSp>
        <p:nvGrpSpPr>
          <p:cNvPr id="1098" name="Group 1097">
            <a:extLst>
              <a:ext uri="{FF2B5EF4-FFF2-40B4-BE49-F238E27FC236}">
                <a16:creationId xmlns:a16="http://schemas.microsoft.com/office/drawing/2014/main" id="{FBE990A7-B440-2821-5D65-3B3D006B4A0D}"/>
              </a:ext>
            </a:extLst>
          </p:cNvPr>
          <p:cNvGrpSpPr/>
          <p:nvPr/>
        </p:nvGrpSpPr>
        <p:grpSpPr>
          <a:xfrm>
            <a:off x="4471486" y="808274"/>
            <a:ext cx="565208" cy="596805"/>
            <a:chOff x="735511" y="1485093"/>
            <a:chExt cx="887443" cy="9201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1093" name="Graphic 1092" descr="A man carrying a laptop">
              <a:extLst>
                <a:ext uri="{FF2B5EF4-FFF2-40B4-BE49-F238E27FC236}">
                  <a16:creationId xmlns:a16="http://schemas.microsoft.com/office/drawing/2014/main" id="{447BA990-1F0F-D01D-D819-41D6EC549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35511" y="1775395"/>
              <a:ext cx="887443" cy="629798"/>
            </a:xfrm>
            <a:prstGeom prst="rect">
              <a:avLst/>
            </a:prstGeom>
          </p:spPr>
        </p:pic>
        <p:pic>
          <p:nvPicPr>
            <p:cNvPr id="1095" name="Graphic 1094" descr="Boy with a flat top">
              <a:extLst>
                <a:ext uri="{FF2B5EF4-FFF2-40B4-BE49-F238E27FC236}">
                  <a16:creationId xmlns:a16="http://schemas.microsoft.com/office/drawing/2014/main" id="{63F34BE6-E08B-D5B1-9F77-00B3D09D2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84151" y="1485093"/>
              <a:ext cx="333984" cy="376924"/>
            </a:xfrm>
            <a:prstGeom prst="rect">
              <a:avLst/>
            </a:prstGeom>
          </p:spPr>
        </p:pic>
        <p:pic>
          <p:nvPicPr>
            <p:cNvPr id="1097" name="Graphic 1096" descr="Happy face with missing teeth">
              <a:extLst>
                <a:ext uri="{FF2B5EF4-FFF2-40B4-BE49-F238E27FC236}">
                  <a16:creationId xmlns:a16="http://schemas.microsoft.com/office/drawing/2014/main" id="{D0B59FA1-07B1-0782-A59B-E46F0C09C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21782" y="1630747"/>
              <a:ext cx="157450" cy="176534"/>
            </a:xfrm>
            <a:prstGeom prst="rect">
              <a:avLst/>
            </a:prstGeom>
          </p:spPr>
        </p:pic>
      </p:grpSp>
      <p:sp>
        <p:nvSpPr>
          <p:cNvPr id="1107" name="Rectangle: Rounded Corners 1106">
            <a:extLst>
              <a:ext uri="{FF2B5EF4-FFF2-40B4-BE49-F238E27FC236}">
                <a16:creationId xmlns:a16="http://schemas.microsoft.com/office/drawing/2014/main" id="{08734116-B92F-9354-0B2F-ADD4E3847D5A}"/>
              </a:ext>
            </a:extLst>
          </p:cNvPr>
          <p:cNvSpPr/>
          <p:nvPr/>
        </p:nvSpPr>
        <p:spPr>
          <a:xfrm>
            <a:off x="8574150" y="2202912"/>
            <a:ext cx="1212039" cy="2586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 cap="flat" cmpd="sng" algn="ctr">
            <a:noFill/>
            <a:prstDash val="solid"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lIns="1005840" tIns="274320" rtlCol="0" anchor="t"/>
          <a:lstStyle/>
          <a:p>
            <a:pPr defTabSz="914225"/>
            <a:endParaRPr lang="es-EC" sz="2400" b="1" kern="0" dirty="0">
              <a:solidFill>
                <a:srgbClr val="091F2C"/>
              </a:solidFill>
              <a:latin typeface="Segoe UI Semibold"/>
            </a:endParaRPr>
          </a:p>
        </p:txBody>
      </p:sp>
      <p:sp>
        <p:nvSpPr>
          <p:cNvPr id="1105" name="TextBox 1104">
            <a:extLst>
              <a:ext uri="{FF2B5EF4-FFF2-40B4-BE49-F238E27FC236}">
                <a16:creationId xmlns:a16="http://schemas.microsoft.com/office/drawing/2014/main" id="{7832BA47-6E61-9C04-FBD7-33BF271ADA0C}"/>
              </a:ext>
            </a:extLst>
          </p:cNvPr>
          <p:cNvSpPr txBox="1"/>
          <p:nvPr/>
        </p:nvSpPr>
        <p:spPr>
          <a:xfrm>
            <a:off x="8589600" y="2181054"/>
            <a:ext cx="12146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 err="1">
                <a:solidFill>
                  <a:schemeClr val="bg1"/>
                </a:solidFill>
              </a:rPr>
              <a:t>On</a:t>
            </a:r>
            <a:r>
              <a:rPr lang="es-EC" sz="1400" dirty="0">
                <a:solidFill>
                  <a:schemeClr val="bg1"/>
                </a:solidFill>
              </a:rPr>
              <a:t>-premises</a:t>
            </a:r>
          </a:p>
        </p:txBody>
      </p:sp>
      <p:pic>
        <p:nvPicPr>
          <p:cNvPr id="1066" name="Graphic 1065">
            <a:extLst>
              <a:ext uri="{FF2B5EF4-FFF2-40B4-BE49-F238E27FC236}">
                <a16:creationId xmlns:a16="http://schemas.microsoft.com/office/drawing/2014/main" id="{6F400DF3-65C7-129E-7E1D-DB829FF1D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83516" y="1685693"/>
            <a:ext cx="564739" cy="5694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10256F-52D5-EE64-BE6C-F90B28964EB7}"/>
              </a:ext>
            </a:extLst>
          </p:cNvPr>
          <p:cNvSpPr txBox="1"/>
          <p:nvPr/>
        </p:nvSpPr>
        <p:spPr>
          <a:xfrm>
            <a:off x="8817415" y="2612052"/>
            <a:ext cx="6757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s-EC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CAPEX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EFBEE8-46A4-D3B2-92F0-5C7BEC93D2EB}"/>
              </a:ext>
            </a:extLst>
          </p:cNvPr>
          <p:cNvSpPr txBox="1"/>
          <p:nvPr/>
        </p:nvSpPr>
        <p:spPr>
          <a:xfrm>
            <a:off x="2784779" y="2567685"/>
            <a:ext cx="55874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s-EC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OPEX</a:t>
            </a: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47B3480B-74A6-4E6C-4B49-5C10EF9F1CF6}"/>
              </a:ext>
            </a:extLst>
          </p:cNvPr>
          <p:cNvCxnSpPr>
            <a:cxnSpLocks/>
            <a:endCxn id="1105" idx="1"/>
          </p:cNvCxnSpPr>
          <p:nvPr/>
        </p:nvCxnSpPr>
        <p:spPr>
          <a:xfrm>
            <a:off x="6065375" y="1319991"/>
            <a:ext cx="2524225" cy="101495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906A8FEC-0C48-90C0-F5B5-4BCD245BA500}"/>
              </a:ext>
            </a:extLst>
          </p:cNvPr>
          <p:cNvGrpSpPr/>
          <p:nvPr/>
        </p:nvGrpSpPr>
        <p:grpSpPr>
          <a:xfrm>
            <a:off x="5592140" y="736528"/>
            <a:ext cx="915039" cy="615555"/>
            <a:chOff x="9884716" y="1100949"/>
            <a:chExt cx="1595430" cy="1129271"/>
          </a:xfrm>
        </p:grpSpPr>
        <p:pic>
          <p:nvPicPr>
            <p:cNvPr id="1026" name="Picture 2" descr="Vmware Png Logo - Free Transparent PNG Logos">
              <a:extLst>
                <a:ext uri="{FF2B5EF4-FFF2-40B4-BE49-F238E27FC236}">
                  <a16:creationId xmlns:a16="http://schemas.microsoft.com/office/drawing/2014/main" id="{F0BA462F-2566-AEBF-16D4-B7C11F6A3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6171" y="1130235"/>
              <a:ext cx="639782" cy="10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Graphic 1055">
              <a:extLst>
                <a:ext uri="{FF2B5EF4-FFF2-40B4-BE49-F238E27FC236}">
                  <a16:creationId xmlns:a16="http://schemas.microsoft.com/office/drawing/2014/main" id="{058933CB-1A4E-1EB1-E1D9-2682C0570A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884716" y="1100949"/>
              <a:ext cx="1064286" cy="1129271"/>
            </a:xfrm>
            <a:prstGeom prst="rect">
              <a:avLst/>
            </a:prstGeom>
          </p:spPr>
        </p:pic>
        <p:grpSp>
          <p:nvGrpSpPr>
            <p:cNvPr id="1057" name="Group 1056">
              <a:extLst>
                <a:ext uri="{FF2B5EF4-FFF2-40B4-BE49-F238E27FC236}">
                  <a16:creationId xmlns:a16="http://schemas.microsoft.com/office/drawing/2014/main" id="{93BD0C5A-8386-82AC-1C46-8199EFAA9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54479" y="1300586"/>
              <a:ext cx="425667" cy="923351"/>
              <a:chOff x="7367071" y="1359576"/>
              <a:chExt cx="889581" cy="1818636"/>
            </a:xfrm>
          </p:grpSpPr>
          <p:grpSp>
            <p:nvGrpSpPr>
              <p:cNvPr id="1058" name="Group 1057">
                <a:extLst>
                  <a:ext uri="{FF2B5EF4-FFF2-40B4-BE49-F238E27FC236}">
                    <a16:creationId xmlns:a16="http://schemas.microsoft.com/office/drawing/2014/main" id="{1E40AB1D-B9A8-A9FA-A2AC-D050F8F950A8}"/>
                  </a:ext>
                </a:extLst>
              </p:cNvPr>
              <p:cNvGrpSpPr/>
              <p:nvPr/>
            </p:nvGrpSpPr>
            <p:grpSpPr>
              <a:xfrm>
                <a:off x="7367071" y="1359576"/>
                <a:ext cx="889581" cy="1818636"/>
                <a:chOff x="8019490" y="2222571"/>
                <a:chExt cx="355321" cy="726409"/>
              </a:xfrm>
            </p:grpSpPr>
            <p:sp>
              <p:nvSpPr>
                <p:cNvPr id="1060" name="Rounded Rectangle 105">
                  <a:extLst>
                    <a:ext uri="{FF2B5EF4-FFF2-40B4-BE49-F238E27FC236}">
                      <a16:creationId xmlns:a16="http://schemas.microsoft.com/office/drawing/2014/main" id="{BB80265D-10C3-15D0-A05C-21601BE680BC}"/>
                    </a:ext>
                  </a:extLst>
                </p:cNvPr>
                <p:cNvSpPr/>
                <p:nvPr/>
              </p:nvSpPr>
              <p:spPr>
                <a:xfrm>
                  <a:off x="8019490" y="2222571"/>
                  <a:ext cx="351821" cy="346409"/>
                </a:xfrm>
                <a:prstGeom prst="roundRect">
                  <a:avLst>
                    <a:gd name="adj" fmla="val 0"/>
                  </a:avLst>
                </a:prstGeom>
                <a:noFill/>
                <a:ln w="12700" cap="flat" cmpd="sng" algn="ctr">
                  <a:solidFill>
                    <a:srgbClr val="0D7C11"/>
                  </a:solidFill>
                  <a:prstDash val="sysDash"/>
                </a:ln>
                <a:effectLst/>
              </p:spPr>
              <p:txBody>
                <a:bodyPr rot="0" spcFirstLastPara="0" vert="horz" wrap="square" lIns="89629" tIns="89629" rIns="89629" bIns="89629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89628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s-EC" sz="1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/>
                    <a:ea typeface="Microsoft YaHei" panose="020B0503020204020204" pitchFamily="34" charset="-122"/>
                    <a:cs typeface="Futura Medium" panose="020B0602020204020303" pitchFamily="34" charset="-79"/>
                    <a:sym typeface="Arial"/>
                  </a:endParaRPr>
                </a:p>
              </p:txBody>
            </p:sp>
            <p:pic>
              <p:nvPicPr>
                <p:cNvPr id="1061" name="Picture 1060">
                  <a:extLst>
                    <a:ext uri="{FF2B5EF4-FFF2-40B4-BE49-F238E27FC236}">
                      <a16:creationId xmlns:a16="http://schemas.microsoft.com/office/drawing/2014/main" id="{FF424BE2-D51A-D609-D960-E6A091C342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090277" y="2295929"/>
                  <a:ext cx="210749" cy="210749"/>
                </a:xfrm>
                <a:prstGeom prst="rect">
                  <a:avLst/>
                </a:prstGeom>
              </p:spPr>
            </p:pic>
            <p:sp>
              <p:nvSpPr>
                <p:cNvPr id="1062" name="Rounded Rectangle 105">
                  <a:extLst>
                    <a:ext uri="{FF2B5EF4-FFF2-40B4-BE49-F238E27FC236}">
                      <a16:creationId xmlns:a16="http://schemas.microsoft.com/office/drawing/2014/main" id="{2A081F8B-51DE-DA67-CB4E-A58C487C3EE0}"/>
                    </a:ext>
                  </a:extLst>
                </p:cNvPr>
                <p:cNvSpPr/>
                <p:nvPr/>
              </p:nvSpPr>
              <p:spPr>
                <a:xfrm>
                  <a:off x="8022989" y="2628903"/>
                  <a:ext cx="351822" cy="320077"/>
                </a:xfrm>
                <a:prstGeom prst="roundRect">
                  <a:avLst>
                    <a:gd name="adj" fmla="val 0"/>
                  </a:avLst>
                </a:prstGeom>
                <a:noFill/>
                <a:ln w="12700" cap="flat" cmpd="sng" algn="ctr">
                  <a:solidFill>
                    <a:srgbClr val="0D7C11"/>
                  </a:solidFill>
                  <a:prstDash val="sysDash"/>
                </a:ln>
                <a:effectLst/>
              </p:spPr>
              <p:txBody>
                <a:bodyPr rot="0" spcFirstLastPara="0" vert="horz" wrap="square" lIns="89629" tIns="89629" rIns="89629" bIns="89629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89628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s-EC" sz="1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/>
                    <a:ea typeface="Microsoft YaHei" panose="020B0503020204020204" pitchFamily="34" charset="-122"/>
                    <a:cs typeface="Futura Medium" panose="020B0602020204020303" pitchFamily="34" charset="-79"/>
                    <a:sym typeface="Arial"/>
                  </a:endParaRPr>
                </a:p>
              </p:txBody>
            </p:sp>
          </p:grpSp>
          <p:pic>
            <p:nvPicPr>
              <p:cNvPr id="1059" name="Graphic 1058">
                <a:extLst>
                  <a:ext uri="{FF2B5EF4-FFF2-40B4-BE49-F238E27FC236}">
                    <a16:creationId xmlns:a16="http://schemas.microsoft.com/office/drawing/2014/main" id="{0CF748FB-9CC4-3675-E5F5-DF3F0A0FC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7544784" y="2573760"/>
                <a:ext cx="545976" cy="407445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0EC05B-772D-1282-3E98-3147F970DF79}"/>
              </a:ext>
            </a:extLst>
          </p:cNvPr>
          <p:cNvGrpSpPr/>
          <p:nvPr/>
        </p:nvGrpSpPr>
        <p:grpSpPr>
          <a:xfrm>
            <a:off x="10072859" y="315358"/>
            <a:ext cx="1944192" cy="695840"/>
            <a:chOff x="777462" y="5069621"/>
            <a:chExt cx="3161581" cy="1330818"/>
          </a:xfrm>
        </p:grpSpPr>
        <p:sp>
          <p:nvSpPr>
            <p:cNvPr id="15" name="Rectangle: Top Corners Rounded 57">
              <a:extLst>
                <a:ext uri="{FF2B5EF4-FFF2-40B4-BE49-F238E27FC236}">
                  <a16:creationId xmlns:a16="http://schemas.microsoft.com/office/drawing/2014/main" id="{3858EC17-455E-4A0D-5A6C-46B9246B3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 rot="10800000">
              <a:off x="787400" y="5151355"/>
              <a:ext cx="3136206" cy="1249084"/>
            </a:xfrm>
            <a:prstGeom prst="round2SameRect">
              <a:avLst>
                <a:gd name="adj1" fmla="val 1581"/>
                <a:gd name="adj2" fmla="val 0"/>
              </a:avLst>
            </a:prstGeom>
            <a:noFill/>
            <a:ln w="12700" cap="sq">
              <a:solidFill>
                <a:srgbClr val="50E6FF"/>
              </a:solidFill>
              <a:prstDash val="solid"/>
              <a:miter lim="800000"/>
              <a:headEnd/>
              <a:tailEnd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89629" tIns="44815" rIns="89629" bIns="448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C" sz="1765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6" name="Rectangle: Top Corners Rounded 57">
              <a:extLst>
                <a:ext uri="{FF2B5EF4-FFF2-40B4-BE49-F238E27FC236}">
                  <a16:creationId xmlns:a16="http://schemas.microsoft.com/office/drawing/2014/main" id="{678C23A7-72E4-07F9-41C8-3C7A38478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 rot="10800000" flipV="1">
              <a:off x="777462" y="5069621"/>
              <a:ext cx="3161581" cy="87822"/>
            </a:xfrm>
            <a:prstGeom prst="round2SameRect">
              <a:avLst>
                <a:gd name="adj1" fmla="val 1581"/>
                <a:gd name="adj2" fmla="val 0"/>
              </a:avLst>
            </a:prstGeom>
            <a:gradFill flip="none" rotWithShape="1"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5400000" scaled="1"/>
              <a:tileRect/>
            </a:gradFill>
            <a:ln w="12700" cap="sq">
              <a:noFill/>
              <a:prstDash val="solid"/>
              <a:miter lim="800000"/>
              <a:headEnd/>
              <a:tailEnd/>
            </a:ln>
            <a:effectLst>
              <a:outerShdw blurRad="63500" sx="101000" sy="101000" algn="ctr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89629" tIns="182880" rIns="89629" bIns="44815" numCol="1" anchor="t" anchorCtr="0" compatLnSpc="1">
              <a:prstTxWarp prst="textNoShape">
                <a:avLst/>
              </a:prstTxWarp>
            </a:bodyPr>
            <a:lstStyle/>
            <a:p>
              <a:r>
                <a:rPr lang="es-EC" sz="900" dirty="0">
                  <a:solidFill>
                    <a:schemeClr val="bg1"/>
                  </a:solidFill>
                </a:rPr>
                <a:t>ESU: Actualizaciones de seguridad extendidas</a:t>
              </a:r>
            </a:p>
            <a:p>
              <a:r>
                <a:rPr lang="es-EC" sz="900" dirty="0">
                  <a:solidFill>
                    <a:schemeClr val="bg1"/>
                  </a:solidFill>
                </a:rPr>
                <a:t>AHB: Ventajas híbridas de Azure</a:t>
              </a:r>
            </a:p>
            <a:p>
              <a:pPr algn="l"/>
              <a:r>
                <a:rPr lang="es-EC" sz="900" dirty="0">
                  <a:solidFill>
                    <a:schemeClr val="bg1"/>
                  </a:solidFill>
                </a:rPr>
                <a:t>Win: Windows Server</a:t>
              </a:r>
            </a:p>
            <a:p>
              <a:pPr algn="l"/>
              <a:endParaRPr lang="es-EC" sz="900" dirty="0">
                <a:solidFill>
                  <a:schemeClr val="bg1"/>
                </a:solidFill>
              </a:endParaRPr>
            </a:p>
            <a:p>
              <a:pPr algn="l"/>
              <a:endParaRPr lang="es-EC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007B11C-3207-5F6B-127C-6A71907A6AC8}"/>
              </a:ext>
            </a:extLst>
          </p:cNvPr>
          <p:cNvSpPr txBox="1"/>
          <p:nvPr/>
        </p:nvSpPr>
        <p:spPr>
          <a:xfrm>
            <a:off x="9975744" y="54000"/>
            <a:ext cx="15729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100" dirty="0">
                <a:solidFill>
                  <a:schemeClr val="accent2">
                    <a:lumMod val="75000"/>
                  </a:schemeClr>
                </a:solidFill>
              </a:rPr>
              <a:t>Siglas: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6B22C4ED-C765-8110-6A52-310925B90D6F}"/>
              </a:ext>
            </a:extLst>
          </p:cNvPr>
          <p:cNvSpPr/>
          <p:nvPr/>
        </p:nvSpPr>
        <p:spPr>
          <a:xfrm>
            <a:off x="2385110" y="3721871"/>
            <a:ext cx="1193962" cy="738878"/>
          </a:xfrm>
          <a:prstGeom prst="arc">
            <a:avLst>
              <a:gd name="adj1" fmla="val 11072318"/>
              <a:gd name="adj2" fmla="val 21332093"/>
            </a:avLst>
          </a:prstGeom>
          <a:ln>
            <a:solidFill>
              <a:schemeClr val="bg1">
                <a:lumMod val="95000"/>
              </a:schemeClr>
            </a:solidFill>
            <a:prstDash val="dash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B31BBE-1BD0-EEED-5E47-6402E2D7D4B6}"/>
              </a:ext>
            </a:extLst>
          </p:cNvPr>
          <p:cNvSpPr txBox="1"/>
          <p:nvPr/>
        </p:nvSpPr>
        <p:spPr>
          <a:xfrm>
            <a:off x="2589284" y="3468141"/>
            <a:ext cx="11460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100" i="1" dirty="0">
                <a:solidFill>
                  <a:schemeClr val="bg1"/>
                </a:solidFill>
              </a:rPr>
              <a:t>Modernizar  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D8491B78-6BB7-1253-B98B-9EE2D164A5E8}"/>
              </a:ext>
            </a:extLst>
          </p:cNvPr>
          <p:cNvSpPr/>
          <p:nvPr/>
        </p:nvSpPr>
        <p:spPr>
          <a:xfrm>
            <a:off x="8523248" y="3707482"/>
            <a:ext cx="1193962" cy="738878"/>
          </a:xfrm>
          <a:prstGeom prst="arc">
            <a:avLst>
              <a:gd name="adj1" fmla="val 11072318"/>
              <a:gd name="adj2" fmla="val 21332093"/>
            </a:avLst>
          </a:prstGeom>
          <a:ln>
            <a:solidFill>
              <a:schemeClr val="bg1">
                <a:lumMod val="95000"/>
              </a:schemeClr>
            </a:solidFill>
            <a:prstDash val="dash"/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81F278-E902-09FD-7D89-AC16CA7A5607}"/>
              </a:ext>
            </a:extLst>
          </p:cNvPr>
          <p:cNvSpPr txBox="1"/>
          <p:nvPr/>
        </p:nvSpPr>
        <p:spPr>
          <a:xfrm>
            <a:off x="8429226" y="3418652"/>
            <a:ext cx="16407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100" i="1" dirty="0">
                <a:solidFill>
                  <a:schemeClr val="bg1"/>
                </a:solidFill>
              </a:rPr>
              <a:t>Migrar y modernizar</a:t>
            </a:r>
          </a:p>
        </p:txBody>
      </p:sp>
    </p:spTree>
    <p:extLst>
      <p:ext uri="{BB962C8B-B14F-4D97-AF65-F5344CB8AC3E}">
        <p14:creationId xmlns:p14="http://schemas.microsoft.com/office/powerpoint/2010/main" val="28698142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31300-4E24-C8E5-3BA1-CBBA20ED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">
            <a:extLst>
              <a:ext uri="{FF2B5EF4-FFF2-40B4-BE49-F238E27FC236}">
                <a16:creationId xmlns:a16="http://schemas.microsoft.com/office/drawing/2014/main" id="{19B938F2-E4AE-6E8A-85D1-5DF2061F955C}"/>
              </a:ext>
            </a:extLst>
          </p:cNvPr>
          <p:cNvSpPr/>
          <p:nvPr/>
        </p:nvSpPr>
        <p:spPr bwMode="auto">
          <a:xfrm>
            <a:off x="314036" y="1038452"/>
            <a:ext cx="11582689" cy="5424484"/>
          </a:xfrm>
          <a:prstGeom prst="rect">
            <a:avLst/>
          </a:prstGeom>
          <a:solidFill>
            <a:srgbClr val="FFFFFF">
              <a:alpha val="10000"/>
            </a:srgb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243840" tIns="195072" rIns="243840" bIns="19507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124326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DD35F1C-9986-8B11-B65E-CA5A8A2F9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298" y="395064"/>
            <a:ext cx="11513427" cy="861774"/>
          </a:xfr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2400" dirty="0" err="1"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</a:rPr>
              <a:t>Monetiza</a:t>
            </a:r>
            <a:r>
              <a:rPr lang="en-US" sz="2400" dirty="0"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</a:rPr>
              <a:t> la </a:t>
            </a:r>
            <a:r>
              <a:rPr lang="en-US" sz="2400" dirty="0" err="1"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</a:rPr>
              <a:t>oportunidad</a:t>
            </a:r>
            <a:r>
              <a:rPr lang="en-US" sz="2400" dirty="0"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</a:rPr>
              <a:t> de </a:t>
            </a:r>
            <a:r>
              <a:rPr lang="en-US" sz="2400" dirty="0" err="1"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</a:rPr>
              <a:t>migrar</a:t>
            </a:r>
            <a:r>
              <a:rPr lang="en-US" sz="2400" dirty="0"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</a:rPr>
              <a:t> o </a:t>
            </a:r>
            <a:r>
              <a:rPr lang="en-US" sz="2400" dirty="0" err="1"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</a:rPr>
              <a:t>modernizar</a:t>
            </a:r>
            <a:r>
              <a:rPr lang="en-US" sz="2400" dirty="0"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</a:rPr>
              <a:t>entornos</a:t>
            </a:r>
            <a:r>
              <a:rPr lang="en-US" sz="2400" dirty="0"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</a:rPr>
              <a:t>Vmware</a:t>
            </a:r>
            <a:r>
              <a:rPr lang="en-US" sz="2400" dirty="0"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</a:rPr>
              <a:t> con Azure</a:t>
            </a:r>
            <a:br>
              <a:rPr lang="en-US" sz="3200" dirty="0"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</a:rPr>
            </a:br>
            <a:endParaRPr lang="en-US" sz="3200" dirty="0">
              <a:gradFill>
                <a:gsLst>
                  <a:gs pos="0">
                    <a:srgbClr val="50E6FF"/>
                  </a:gs>
                  <a:gs pos="100000">
                    <a:srgbClr val="9BF00B"/>
                  </a:gs>
                </a:gsLst>
                <a:lin ang="2400000" scaled="0"/>
              </a:gradFill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C0685956-EFB4-E3C1-6504-6C3447DCACA1}"/>
              </a:ext>
            </a:extLst>
          </p:cNvPr>
          <p:cNvSpPr/>
          <p:nvPr/>
        </p:nvSpPr>
        <p:spPr>
          <a:xfrm>
            <a:off x="984562" y="3140418"/>
            <a:ext cx="2305050" cy="1438275"/>
          </a:xfrm>
          <a:prstGeom prst="roundRect">
            <a:avLst/>
          </a:prstGeom>
          <a:gradFill>
            <a:gsLst>
              <a:gs pos="0">
                <a:srgbClr val="50E6FF"/>
              </a:gs>
              <a:gs pos="100000">
                <a:srgbClr val="0078D4"/>
              </a:gs>
            </a:gsLst>
            <a:lin ang="18600000" scaled="0"/>
          </a:gradFill>
          <a:ln w="25400" cap="flat">
            <a:noFill/>
            <a:prstDash val="solid"/>
            <a:miter lim="800000"/>
            <a:headEnd/>
            <a:tailEnd/>
          </a:ln>
          <a:effectLst>
            <a:outerShdw blurRad="50800" dir="2700000" algn="tl" rotWithShape="0">
              <a:prstClr val="black">
                <a:alpha val="49000"/>
              </a:prstClr>
            </a:outerShdw>
          </a:effectLst>
        </p:spPr>
        <p:txBody>
          <a:bodyPr vert="horz" wrap="square" lIns="89619" tIns="44809" rIns="89619" bIns="44809" numCol="1" anchor="t" anchorCtr="0" compatLnSpc="1">
            <a:prstTxWarp prst="textNoShape">
              <a:avLst/>
            </a:prstTxWarp>
          </a:bodyPr>
          <a:lstStyle/>
          <a:p>
            <a:pPr algn="ctr" defTabSz="896117"/>
            <a:endParaRPr lang="es-EC" sz="900" kern="0" dirty="0">
              <a:solidFill>
                <a:schemeClr val="tx2"/>
              </a:solidFill>
              <a:latin typeface="Segoe UI Semiligh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02C0FE-61DD-28DB-4E79-F2C910BB04A7}"/>
              </a:ext>
            </a:extLst>
          </p:cNvPr>
          <p:cNvSpPr txBox="1">
            <a:spLocks/>
          </p:cNvSpPr>
          <p:nvPr/>
        </p:nvSpPr>
        <p:spPr>
          <a:xfrm>
            <a:off x="1109867" y="3490223"/>
            <a:ext cx="2054439" cy="738664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2000" dirty="0">
                <a:solidFill>
                  <a:schemeClr val="bg1"/>
                </a:solidFill>
                <a:latin typeface="Segoe UI" panose="020B0502040204020203" pitchFamily="34" charset="0"/>
              </a:rPr>
              <a:t>Total SMB LATAM</a:t>
            </a:r>
          </a:p>
          <a:p>
            <a:pPr algn="ctr"/>
            <a:r>
              <a:rPr lang="es-EC" b="1" dirty="0">
                <a:solidFill>
                  <a:schemeClr val="bg1"/>
                </a:solidFill>
                <a:latin typeface="Segoe UI" panose="020B0502040204020203" pitchFamily="34" charset="0"/>
              </a:rPr>
              <a:t>$ XXX</a:t>
            </a:r>
            <a:endParaRPr lang="es-EC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8982404E-64D3-7985-EE70-A4251DE1A7C0}"/>
              </a:ext>
            </a:extLst>
          </p:cNvPr>
          <p:cNvSpPr/>
          <p:nvPr/>
        </p:nvSpPr>
        <p:spPr>
          <a:xfrm>
            <a:off x="4316016" y="4475109"/>
            <a:ext cx="2951270" cy="1438275"/>
          </a:xfrm>
          <a:prstGeom prst="roundRect">
            <a:avLst/>
          </a:prstGeom>
          <a:gradFill>
            <a:gsLst>
              <a:gs pos="0">
                <a:srgbClr val="50E6FF"/>
              </a:gs>
              <a:gs pos="100000">
                <a:srgbClr val="0078D4"/>
              </a:gs>
            </a:gsLst>
            <a:lin ang="18600000" scaled="0"/>
          </a:gradFill>
          <a:ln w="25400" cap="flat">
            <a:noFill/>
            <a:prstDash val="solid"/>
            <a:miter lim="800000"/>
            <a:headEnd/>
            <a:tailEnd/>
          </a:ln>
          <a:effectLst>
            <a:outerShdw blurRad="50800" dir="2700000" algn="tl" rotWithShape="0">
              <a:prstClr val="black">
                <a:alpha val="49000"/>
              </a:prstClr>
            </a:outerShdw>
          </a:effectLst>
        </p:spPr>
        <p:txBody>
          <a:bodyPr vert="horz" wrap="square" lIns="89619" tIns="44809" rIns="89619" bIns="44809" numCol="1" anchor="t" anchorCtr="0" compatLnSpc="1">
            <a:prstTxWarp prst="textNoShape">
              <a:avLst/>
            </a:prstTxWarp>
          </a:bodyPr>
          <a:lstStyle/>
          <a:p>
            <a:pPr algn="ctr" defTabSz="896117"/>
            <a:endParaRPr lang="es-EC" sz="900" kern="0" dirty="0">
              <a:solidFill>
                <a:schemeClr val="tx2"/>
              </a:solidFill>
              <a:latin typeface="Segoe UI Semilight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31D84DBA-1E8B-8442-2EF7-354105B86567}"/>
              </a:ext>
            </a:extLst>
          </p:cNvPr>
          <p:cNvSpPr txBox="1">
            <a:spLocks/>
          </p:cNvSpPr>
          <p:nvPr/>
        </p:nvSpPr>
        <p:spPr>
          <a:xfrm>
            <a:off x="4416768" y="1579965"/>
            <a:ext cx="2444965" cy="1169551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2000" dirty="0" err="1">
                <a:solidFill>
                  <a:schemeClr val="bg1"/>
                </a:solidFill>
                <a:latin typeface="Segoe UI" panose="020B0502040204020203" pitchFamily="34" charset="0"/>
              </a:rPr>
              <a:t>Transacting</a:t>
            </a:r>
            <a:r>
              <a:rPr lang="es-EC" sz="2000" dirty="0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es-EC" sz="2000" dirty="0" err="1">
                <a:solidFill>
                  <a:schemeClr val="bg1"/>
                </a:solidFill>
                <a:latin typeface="Segoe UI" panose="020B0502040204020203" pitchFamily="34" charset="0"/>
              </a:rPr>
              <a:t>thru</a:t>
            </a:r>
            <a:r>
              <a:rPr lang="es-EC" sz="2000" dirty="0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es-EC" sz="2000" dirty="0" err="1">
                <a:solidFill>
                  <a:schemeClr val="bg1"/>
                </a:solidFill>
                <a:latin typeface="Segoe UI" panose="020B0502040204020203" pitchFamily="34" charset="0"/>
              </a:rPr>
              <a:t>you</a:t>
            </a:r>
            <a:endParaRPr lang="es-EC" sz="20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ctr"/>
            <a:r>
              <a:rPr lang="es-EC" b="1" dirty="0">
                <a:solidFill>
                  <a:schemeClr val="bg1"/>
                </a:solidFill>
                <a:latin typeface="Segoe UI" panose="020B0502040204020203" pitchFamily="34" charset="0"/>
              </a:rPr>
              <a:t>#Partners </a:t>
            </a:r>
          </a:p>
          <a:p>
            <a:pPr algn="ctr"/>
            <a:r>
              <a:rPr lang="es-EC" b="1" dirty="0">
                <a:solidFill>
                  <a:schemeClr val="bg1"/>
                </a:solidFill>
                <a:latin typeface="Segoe UI" panose="020B0502040204020203" pitchFamily="34" charset="0"/>
              </a:rPr>
              <a:t>$XXX</a:t>
            </a:r>
            <a:endParaRPr lang="es-EC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E1A2EABC-7D00-B59D-98B9-38630485D960}"/>
              </a:ext>
            </a:extLst>
          </p:cNvPr>
          <p:cNvSpPr/>
          <p:nvPr/>
        </p:nvSpPr>
        <p:spPr>
          <a:xfrm>
            <a:off x="4316016" y="1614711"/>
            <a:ext cx="2951270" cy="1438275"/>
          </a:xfrm>
          <a:prstGeom prst="roundRect">
            <a:avLst/>
          </a:prstGeom>
          <a:gradFill>
            <a:gsLst>
              <a:gs pos="0">
                <a:srgbClr val="50E6FF"/>
              </a:gs>
              <a:gs pos="100000">
                <a:srgbClr val="0078D4"/>
              </a:gs>
            </a:gsLst>
            <a:lin ang="18600000" scaled="0"/>
          </a:gradFill>
          <a:ln w="25400" cap="flat">
            <a:noFill/>
            <a:prstDash val="solid"/>
            <a:miter lim="800000"/>
            <a:headEnd/>
            <a:tailEnd/>
          </a:ln>
          <a:effectLst>
            <a:outerShdw blurRad="50800" dir="2700000" algn="tl" rotWithShape="0">
              <a:prstClr val="black">
                <a:alpha val="49000"/>
              </a:prstClr>
            </a:outerShdw>
          </a:effectLst>
        </p:spPr>
        <p:txBody>
          <a:bodyPr vert="horz" wrap="square" lIns="89619" tIns="44809" rIns="89619" bIns="44809" numCol="1" anchor="t" anchorCtr="0" compatLnSpc="1">
            <a:prstTxWarp prst="textNoShape">
              <a:avLst/>
            </a:prstTxWarp>
          </a:bodyPr>
          <a:lstStyle/>
          <a:p>
            <a:pPr algn="ctr" defTabSz="896117"/>
            <a:endParaRPr lang="es-EC" sz="900" kern="0" dirty="0">
              <a:solidFill>
                <a:schemeClr val="tx2"/>
              </a:solidFill>
              <a:latin typeface="Segoe UI Semilight"/>
            </a:endParaRP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7A18D77F-B7C5-3770-A848-B9C19DFE1208}"/>
              </a:ext>
            </a:extLst>
          </p:cNvPr>
          <p:cNvSpPr txBox="1">
            <a:spLocks/>
          </p:cNvSpPr>
          <p:nvPr/>
        </p:nvSpPr>
        <p:spPr>
          <a:xfrm>
            <a:off x="4569207" y="1960505"/>
            <a:ext cx="2444965" cy="61555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2000" dirty="0" err="1">
                <a:solidFill>
                  <a:schemeClr val="bg1"/>
                </a:solidFill>
                <a:latin typeface="Segoe UI" panose="020B0502040204020203" pitchFamily="34" charset="0"/>
              </a:rPr>
              <a:t>Transacting</a:t>
            </a:r>
            <a:r>
              <a:rPr lang="es-EC" sz="2000" dirty="0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es-EC" sz="2000" dirty="0" err="1">
                <a:solidFill>
                  <a:schemeClr val="bg1"/>
                </a:solidFill>
                <a:latin typeface="Segoe UI" panose="020B0502040204020203" pitchFamily="34" charset="0"/>
              </a:rPr>
              <a:t>thru</a:t>
            </a:r>
            <a:r>
              <a:rPr lang="es-EC" sz="2000" dirty="0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es-EC" sz="2000" dirty="0" err="1">
                <a:solidFill>
                  <a:schemeClr val="bg1"/>
                </a:solidFill>
                <a:latin typeface="Segoe UI" panose="020B0502040204020203" pitchFamily="34" charset="0"/>
              </a:rPr>
              <a:t>you</a:t>
            </a:r>
            <a:endParaRPr lang="es-EC" sz="20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ctr"/>
            <a:r>
              <a:rPr lang="es-EC" sz="2000" b="1" dirty="0">
                <a:solidFill>
                  <a:schemeClr val="bg1"/>
                </a:solidFill>
                <a:latin typeface="Segoe UI" panose="020B0502040204020203" pitchFamily="34" charset="0"/>
              </a:rPr>
              <a:t>#Customers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FFCF5CB5-8D05-BA0B-69CD-1F4D40FB6B0C}"/>
              </a:ext>
            </a:extLst>
          </p:cNvPr>
          <p:cNvSpPr txBox="1">
            <a:spLocks/>
          </p:cNvSpPr>
          <p:nvPr/>
        </p:nvSpPr>
        <p:spPr>
          <a:xfrm>
            <a:off x="4613302" y="4970258"/>
            <a:ext cx="2444965" cy="61555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2000" dirty="0" err="1">
                <a:solidFill>
                  <a:schemeClr val="bg1"/>
                </a:solidFill>
                <a:latin typeface="Segoe UI" panose="020B0502040204020203" pitchFamily="34" charset="0"/>
              </a:rPr>
              <a:t>Transacting</a:t>
            </a:r>
            <a:r>
              <a:rPr lang="es-EC" sz="2000" dirty="0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es-EC" sz="2000" dirty="0" err="1">
                <a:solidFill>
                  <a:schemeClr val="bg1"/>
                </a:solidFill>
                <a:latin typeface="Segoe UI" panose="020B0502040204020203" pitchFamily="34" charset="0"/>
              </a:rPr>
              <a:t>elsewhere</a:t>
            </a:r>
            <a:endParaRPr lang="es-EC" sz="20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ctr"/>
            <a:r>
              <a:rPr lang="es-EC" sz="2000" b="1" dirty="0">
                <a:solidFill>
                  <a:schemeClr val="bg1"/>
                </a:solidFill>
                <a:latin typeface="Segoe UI" panose="020B0502040204020203" pitchFamily="34" charset="0"/>
              </a:rPr>
              <a:t>#Customers</a:t>
            </a:r>
          </a:p>
        </p:txBody>
      </p:sp>
      <p:sp>
        <p:nvSpPr>
          <p:cNvPr id="34" name="Rounded Rectangle 111">
            <a:extLst>
              <a:ext uri="{FF2B5EF4-FFF2-40B4-BE49-F238E27FC236}">
                <a16:creationId xmlns:a16="http://schemas.microsoft.com/office/drawing/2014/main" id="{1789C1D6-5DED-20D4-4ADE-1832AD966E72}"/>
              </a:ext>
            </a:extLst>
          </p:cNvPr>
          <p:cNvSpPr/>
          <p:nvPr/>
        </p:nvSpPr>
        <p:spPr>
          <a:xfrm>
            <a:off x="7757149" y="1469377"/>
            <a:ext cx="3961509" cy="2193130"/>
          </a:xfrm>
          <a:prstGeom prst="roundRect">
            <a:avLst>
              <a:gd name="adj" fmla="val 0"/>
            </a:avLst>
          </a:prstGeom>
          <a:noFill/>
          <a:ln w="15875" cap="flat" cmpd="sng" algn="ctr">
            <a:solidFill>
              <a:srgbClr val="50E6FF"/>
            </a:solidFill>
            <a:prstDash val="solid"/>
          </a:ln>
          <a:effectLst/>
        </p:spPr>
        <p:txBody>
          <a:bodyPr rot="0" spcFirstLastPara="0" vert="horz" wrap="square" lIns="89629" tIns="0" rIns="89629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628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8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Microsoft YaHei"/>
                <a:cs typeface="Futura Medium" panose="020B0602020204020303" pitchFamily="34" charset="-79"/>
                <a:sym typeface="Arial"/>
              </a:rPr>
              <a:t>Incentives Indirect Provider</a:t>
            </a:r>
            <a:endParaRPr kumimoji="0" lang="en-US" sz="108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Microsoft YaHei"/>
              <a:cs typeface="Futura Medium" panose="020B0602020204020303" pitchFamily="34" charset="-79"/>
            </a:endParaRPr>
          </a:p>
        </p:txBody>
      </p:sp>
      <p:sp>
        <p:nvSpPr>
          <p:cNvPr id="51" name="Double Bracket 42">
            <a:extLst>
              <a:ext uri="{FF2B5EF4-FFF2-40B4-BE49-F238E27FC236}">
                <a16:creationId xmlns:a16="http://schemas.microsoft.com/office/drawing/2014/main" id="{D198BB57-9D9B-CA9A-B208-3021FD31D1D6}"/>
              </a:ext>
            </a:extLst>
          </p:cNvPr>
          <p:cNvSpPr/>
          <p:nvPr/>
        </p:nvSpPr>
        <p:spPr>
          <a:xfrm>
            <a:off x="3807392" y="2189042"/>
            <a:ext cx="8946583" cy="3240207"/>
          </a:xfrm>
          <a:prstGeom prst="bracketPair">
            <a:avLst>
              <a:gd name="adj" fmla="val 4170"/>
            </a:avLst>
          </a:prstGeom>
          <a:noFill/>
          <a:ln w="19050" cap="flat" cmpd="sng" algn="ctr">
            <a:solidFill>
              <a:srgbClr val="00B0F0"/>
            </a:solidFill>
            <a:prstDash val="solid"/>
            <a:headEnd type="none" w="lg" len="med"/>
            <a:tailEnd type="none" w="lg" len="med"/>
          </a:ln>
          <a:effectLst/>
        </p:spPr>
        <p:txBody>
          <a:bodyPr rtlCol="0" anchor="ctr"/>
          <a:lstStyle/>
          <a:p>
            <a:pPr marL="0" marR="0" lvl="0" indent="0" algn="ctr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54" name="Rectangle 11">
            <a:extLst>
              <a:ext uri="{FF2B5EF4-FFF2-40B4-BE49-F238E27FC236}">
                <a16:creationId xmlns:a16="http://schemas.microsoft.com/office/drawing/2014/main" id="{1634F9BB-03C5-6300-48A0-0F703E84EE14}"/>
              </a:ext>
            </a:extLst>
          </p:cNvPr>
          <p:cNvSpPr/>
          <p:nvPr/>
        </p:nvSpPr>
        <p:spPr>
          <a:xfrm>
            <a:off x="8297959" y="2487882"/>
            <a:ext cx="455006" cy="606096"/>
          </a:xfrm>
          <a:prstGeom prst="rect">
            <a:avLst/>
          </a:prstGeom>
          <a:solidFill>
            <a:srgbClr val="50E6FF"/>
          </a:solidFill>
          <a:ln w="1079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787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7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icrosoft YaHei" panose="020B0503020204020204" pitchFamily="34" charset="-122"/>
              <a:cs typeface="Futura Medium" panose="020B0602020204020303" pitchFamily="34" charset="-79"/>
            </a:endParaRPr>
          </a:p>
        </p:txBody>
      </p:sp>
      <p:sp>
        <p:nvSpPr>
          <p:cNvPr id="55" name="Rectangle 11">
            <a:extLst>
              <a:ext uri="{FF2B5EF4-FFF2-40B4-BE49-F238E27FC236}">
                <a16:creationId xmlns:a16="http://schemas.microsoft.com/office/drawing/2014/main" id="{04A2C5B7-4FA9-C75B-DD76-FA38518F712A}"/>
              </a:ext>
            </a:extLst>
          </p:cNvPr>
          <p:cNvSpPr/>
          <p:nvPr/>
        </p:nvSpPr>
        <p:spPr>
          <a:xfrm>
            <a:off x="9128705" y="2487882"/>
            <a:ext cx="455006" cy="606096"/>
          </a:xfrm>
          <a:prstGeom prst="rect">
            <a:avLst/>
          </a:prstGeom>
          <a:solidFill>
            <a:srgbClr val="30E5D0"/>
          </a:solidFill>
          <a:ln w="1079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787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7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icrosoft YaHei" panose="020B0503020204020204" pitchFamily="34" charset="-122"/>
              <a:cs typeface="Futura Medium" panose="020B0602020204020303" pitchFamily="34" charset="-79"/>
            </a:endParaRPr>
          </a:p>
        </p:txBody>
      </p:sp>
      <p:sp>
        <p:nvSpPr>
          <p:cNvPr id="56" name="Rectangle 11">
            <a:extLst>
              <a:ext uri="{FF2B5EF4-FFF2-40B4-BE49-F238E27FC236}">
                <a16:creationId xmlns:a16="http://schemas.microsoft.com/office/drawing/2014/main" id="{B363B3D3-2E49-F67E-6868-7B08DDCBA60E}"/>
              </a:ext>
            </a:extLst>
          </p:cNvPr>
          <p:cNvSpPr/>
          <p:nvPr/>
        </p:nvSpPr>
        <p:spPr>
          <a:xfrm>
            <a:off x="9892749" y="2487882"/>
            <a:ext cx="455006" cy="606096"/>
          </a:xfrm>
          <a:prstGeom prst="rect">
            <a:avLst/>
          </a:prstGeom>
          <a:solidFill>
            <a:srgbClr val="9BF00B"/>
          </a:solidFill>
          <a:ln w="1079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787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7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icrosoft YaHei" panose="020B0503020204020204" pitchFamily="34" charset="-122"/>
              <a:cs typeface="Futura Medium" panose="020B0602020204020303" pitchFamily="34" charset="-79"/>
            </a:endParaRPr>
          </a:p>
        </p:txBody>
      </p:sp>
      <p:sp>
        <p:nvSpPr>
          <p:cNvPr id="57" name="Rectangle 11">
            <a:extLst>
              <a:ext uri="{FF2B5EF4-FFF2-40B4-BE49-F238E27FC236}">
                <a16:creationId xmlns:a16="http://schemas.microsoft.com/office/drawing/2014/main" id="{315E1FA0-B3B0-7600-EC16-B38F98CDF6B0}"/>
              </a:ext>
            </a:extLst>
          </p:cNvPr>
          <p:cNvSpPr/>
          <p:nvPr/>
        </p:nvSpPr>
        <p:spPr>
          <a:xfrm>
            <a:off x="10893481" y="1995631"/>
            <a:ext cx="455006" cy="1098347"/>
          </a:xfrm>
          <a:prstGeom prst="rect">
            <a:avLst/>
          </a:prstGeom>
          <a:solidFill>
            <a:srgbClr val="0078D4"/>
          </a:solidFill>
          <a:ln w="1079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787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7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icrosoft YaHei" panose="020B0503020204020204" pitchFamily="34" charset="-122"/>
              <a:cs typeface="Futura Medium" panose="020B0602020204020303" pitchFamily="34" charset="-79"/>
            </a:endParaRPr>
          </a:p>
        </p:txBody>
      </p:sp>
      <p:sp>
        <p:nvSpPr>
          <p:cNvPr id="58" name="Title 3">
            <a:extLst>
              <a:ext uri="{FF2B5EF4-FFF2-40B4-BE49-F238E27FC236}">
                <a16:creationId xmlns:a16="http://schemas.microsoft.com/office/drawing/2014/main" id="{41A32060-4F79-D07A-95FD-A2A0EC812DA3}"/>
              </a:ext>
            </a:extLst>
          </p:cNvPr>
          <p:cNvSpPr txBox="1">
            <a:spLocks/>
          </p:cNvSpPr>
          <p:nvPr/>
        </p:nvSpPr>
        <p:spPr>
          <a:xfrm>
            <a:off x="8191121" y="3123070"/>
            <a:ext cx="649631" cy="30777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CSP ACR</a:t>
            </a:r>
          </a:p>
          <a:p>
            <a:pPr algn="ctr"/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Incentive</a:t>
            </a:r>
          </a:p>
        </p:txBody>
      </p:sp>
      <p:sp>
        <p:nvSpPr>
          <p:cNvPr id="59" name="Title 3">
            <a:extLst>
              <a:ext uri="{FF2B5EF4-FFF2-40B4-BE49-F238E27FC236}">
                <a16:creationId xmlns:a16="http://schemas.microsoft.com/office/drawing/2014/main" id="{7D3F9353-01E5-B9DD-3C6E-D79F2BCADDB4}"/>
              </a:ext>
            </a:extLst>
          </p:cNvPr>
          <p:cNvSpPr txBox="1">
            <a:spLocks/>
          </p:cNvSpPr>
          <p:nvPr/>
        </p:nvSpPr>
        <p:spPr>
          <a:xfrm>
            <a:off x="9052477" y="3112115"/>
            <a:ext cx="649631" cy="30777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CSP ACR</a:t>
            </a:r>
          </a:p>
          <a:p>
            <a:pPr algn="ctr"/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Incentive</a:t>
            </a:r>
          </a:p>
        </p:txBody>
      </p:sp>
      <p:sp>
        <p:nvSpPr>
          <p:cNvPr id="60" name="Title 3">
            <a:extLst>
              <a:ext uri="{FF2B5EF4-FFF2-40B4-BE49-F238E27FC236}">
                <a16:creationId xmlns:a16="http://schemas.microsoft.com/office/drawing/2014/main" id="{79B4F59F-872B-B23A-3B8B-060DD69300F1}"/>
              </a:ext>
            </a:extLst>
          </p:cNvPr>
          <p:cNvSpPr txBox="1">
            <a:spLocks/>
          </p:cNvSpPr>
          <p:nvPr/>
        </p:nvSpPr>
        <p:spPr>
          <a:xfrm>
            <a:off x="9815298" y="3112115"/>
            <a:ext cx="649631" cy="30777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CSP ACR</a:t>
            </a:r>
          </a:p>
          <a:p>
            <a:pPr algn="ctr"/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Incentive</a:t>
            </a:r>
          </a:p>
        </p:txBody>
      </p:sp>
      <p:sp>
        <p:nvSpPr>
          <p:cNvPr id="61" name="Title 3">
            <a:extLst>
              <a:ext uri="{FF2B5EF4-FFF2-40B4-BE49-F238E27FC236}">
                <a16:creationId xmlns:a16="http://schemas.microsoft.com/office/drawing/2014/main" id="{9AFCE614-2334-99E6-70D8-666D01BBB532}"/>
              </a:ext>
            </a:extLst>
          </p:cNvPr>
          <p:cNvSpPr txBox="1">
            <a:spLocks/>
          </p:cNvSpPr>
          <p:nvPr/>
        </p:nvSpPr>
        <p:spPr>
          <a:xfrm>
            <a:off x="10800807" y="3119582"/>
            <a:ext cx="649631" cy="461665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Total </a:t>
            </a:r>
            <a:r>
              <a:rPr lang="es-EC" sz="1000" dirty="0" err="1">
                <a:solidFill>
                  <a:schemeClr val="bg1"/>
                </a:solidFill>
                <a:latin typeface="Segoe UI" panose="020B0502040204020203" pitchFamily="34" charset="0"/>
              </a:rPr>
              <a:t>Potential</a:t>
            </a:r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es-EC" sz="1000" dirty="0" err="1">
                <a:solidFill>
                  <a:schemeClr val="bg1"/>
                </a:solidFill>
                <a:latin typeface="Segoe UI" panose="020B0502040204020203" pitchFamily="34" charset="0"/>
              </a:rPr>
              <a:t>earnings</a:t>
            </a:r>
            <a:endParaRPr lang="es-EC" sz="10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62" name="Title 3">
            <a:extLst>
              <a:ext uri="{FF2B5EF4-FFF2-40B4-BE49-F238E27FC236}">
                <a16:creationId xmlns:a16="http://schemas.microsoft.com/office/drawing/2014/main" id="{025A9992-417D-37EF-C4E4-C2CC957865DB}"/>
              </a:ext>
            </a:extLst>
          </p:cNvPr>
          <p:cNvSpPr txBox="1">
            <a:spLocks/>
          </p:cNvSpPr>
          <p:nvPr/>
        </p:nvSpPr>
        <p:spPr>
          <a:xfrm>
            <a:off x="8802458" y="2565942"/>
            <a:ext cx="287953" cy="43088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dirty="0">
                <a:solidFill>
                  <a:schemeClr val="bg1"/>
                </a:solidFill>
                <a:latin typeface="Segoe UI" panose="020B0502040204020203" pitchFamily="34" charset="0"/>
              </a:rPr>
              <a:t>+</a:t>
            </a:r>
          </a:p>
        </p:txBody>
      </p:sp>
      <p:sp>
        <p:nvSpPr>
          <p:cNvPr id="64" name="Title 3">
            <a:extLst>
              <a:ext uri="{FF2B5EF4-FFF2-40B4-BE49-F238E27FC236}">
                <a16:creationId xmlns:a16="http://schemas.microsoft.com/office/drawing/2014/main" id="{2167F072-D449-A42E-3CC3-F75B0D304755}"/>
              </a:ext>
            </a:extLst>
          </p:cNvPr>
          <p:cNvSpPr txBox="1">
            <a:spLocks/>
          </p:cNvSpPr>
          <p:nvPr/>
        </p:nvSpPr>
        <p:spPr>
          <a:xfrm>
            <a:off x="9626349" y="2576058"/>
            <a:ext cx="287953" cy="43088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dirty="0">
                <a:solidFill>
                  <a:schemeClr val="bg1"/>
                </a:solidFill>
                <a:latin typeface="Segoe UI" panose="020B0502040204020203" pitchFamily="34" charset="0"/>
              </a:rPr>
              <a:t>+</a:t>
            </a: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04694FAC-4B58-4779-4AB8-CE8DB680BFAA}"/>
              </a:ext>
            </a:extLst>
          </p:cNvPr>
          <p:cNvSpPr txBox="1">
            <a:spLocks/>
          </p:cNvSpPr>
          <p:nvPr/>
        </p:nvSpPr>
        <p:spPr>
          <a:xfrm>
            <a:off x="10466473" y="2565942"/>
            <a:ext cx="287953" cy="43088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dirty="0">
                <a:solidFill>
                  <a:schemeClr val="bg1"/>
                </a:solidFill>
                <a:latin typeface="Segoe UI" panose="020B0502040204020203" pitchFamily="34" charset="0"/>
              </a:rPr>
              <a:t>=</a:t>
            </a:r>
          </a:p>
        </p:txBody>
      </p:sp>
      <p:sp>
        <p:nvSpPr>
          <p:cNvPr id="66" name="Title 3">
            <a:extLst>
              <a:ext uri="{FF2B5EF4-FFF2-40B4-BE49-F238E27FC236}">
                <a16:creationId xmlns:a16="http://schemas.microsoft.com/office/drawing/2014/main" id="{C0802A19-F0EF-980C-62E9-BF9E58F65F85}"/>
              </a:ext>
            </a:extLst>
          </p:cNvPr>
          <p:cNvSpPr txBox="1">
            <a:spLocks/>
          </p:cNvSpPr>
          <p:nvPr/>
        </p:nvSpPr>
        <p:spPr>
          <a:xfrm>
            <a:off x="8162976" y="2242504"/>
            <a:ext cx="649631" cy="15388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$</a:t>
            </a:r>
            <a:r>
              <a:rPr lang="es-EC" sz="1000" dirty="0" err="1">
                <a:solidFill>
                  <a:schemeClr val="bg1"/>
                </a:solidFill>
                <a:latin typeface="Segoe UI" panose="020B0502040204020203" pitchFamily="34" charset="0"/>
              </a:rPr>
              <a:t>xxxx</a:t>
            </a:r>
            <a:endParaRPr lang="es-EC" sz="10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67" name="Title 3">
            <a:extLst>
              <a:ext uri="{FF2B5EF4-FFF2-40B4-BE49-F238E27FC236}">
                <a16:creationId xmlns:a16="http://schemas.microsoft.com/office/drawing/2014/main" id="{37F61022-10D8-0FC5-409E-CAEC71A0FF7A}"/>
              </a:ext>
            </a:extLst>
          </p:cNvPr>
          <p:cNvSpPr txBox="1">
            <a:spLocks/>
          </p:cNvSpPr>
          <p:nvPr/>
        </p:nvSpPr>
        <p:spPr>
          <a:xfrm>
            <a:off x="8979700" y="2242504"/>
            <a:ext cx="649631" cy="15388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$</a:t>
            </a:r>
            <a:r>
              <a:rPr lang="es-EC" sz="1000" dirty="0" err="1">
                <a:solidFill>
                  <a:schemeClr val="bg1"/>
                </a:solidFill>
                <a:latin typeface="Segoe UI" panose="020B0502040204020203" pitchFamily="34" charset="0"/>
              </a:rPr>
              <a:t>xxxx</a:t>
            </a:r>
            <a:endParaRPr lang="es-EC" sz="10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68" name="Title 3">
            <a:extLst>
              <a:ext uri="{FF2B5EF4-FFF2-40B4-BE49-F238E27FC236}">
                <a16:creationId xmlns:a16="http://schemas.microsoft.com/office/drawing/2014/main" id="{48182D70-4C84-D3E8-9D6E-51CC7C9A6C0D}"/>
              </a:ext>
            </a:extLst>
          </p:cNvPr>
          <p:cNvSpPr txBox="1">
            <a:spLocks/>
          </p:cNvSpPr>
          <p:nvPr/>
        </p:nvSpPr>
        <p:spPr>
          <a:xfrm>
            <a:off x="9751941" y="2224537"/>
            <a:ext cx="649631" cy="15388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$</a:t>
            </a:r>
            <a:r>
              <a:rPr lang="es-EC" sz="1000" dirty="0" err="1">
                <a:solidFill>
                  <a:schemeClr val="bg1"/>
                </a:solidFill>
                <a:latin typeface="Segoe UI" panose="020B0502040204020203" pitchFamily="34" charset="0"/>
              </a:rPr>
              <a:t>xxxx</a:t>
            </a:r>
            <a:endParaRPr lang="es-EC" sz="10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69" name="Title 3">
            <a:extLst>
              <a:ext uri="{FF2B5EF4-FFF2-40B4-BE49-F238E27FC236}">
                <a16:creationId xmlns:a16="http://schemas.microsoft.com/office/drawing/2014/main" id="{9F63F735-3EBD-170E-C4C4-80E540E43391}"/>
              </a:ext>
            </a:extLst>
          </p:cNvPr>
          <p:cNvSpPr txBox="1">
            <a:spLocks/>
          </p:cNvSpPr>
          <p:nvPr/>
        </p:nvSpPr>
        <p:spPr>
          <a:xfrm>
            <a:off x="10745462" y="1746376"/>
            <a:ext cx="649631" cy="15388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$</a:t>
            </a:r>
            <a:r>
              <a:rPr lang="es-EC" sz="1000" dirty="0" err="1">
                <a:solidFill>
                  <a:schemeClr val="bg1"/>
                </a:solidFill>
                <a:latin typeface="Segoe UI" panose="020B0502040204020203" pitchFamily="34" charset="0"/>
              </a:rPr>
              <a:t>xxxx</a:t>
            </a:r>
            <a:endParaRPr lang="es-EC" sz="10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70" name="Rounded Rectangle 111">
            <a:extLst>
              <a:ext uri="{FF2B5EF4-FFF2-40B4-BE49-F238E27FC236}">
                <a16:creationId xmlns:a16="http://schemas.microsoft.com/office/drawing/2014/main" id="{783F5C4A-73C6-6E92-61A3-87F3AB7FDFED}"/>
              </a:ext>
            </a:extLst>
          </p:cNvPr>
          <p:cNvSpPr/>
          <p:nvPr/>
        </p:nvSpPr>
        <p:spPr>
          <a:xfrm>
            <a:off x="7771186" y="3823520"/>
            <a:ext cx="3961509" cy="2193130"/>
          </a:xfrm>
          <a:prstGeom prst="roundRect">
            <a:avLst>
              <a:gd name="adj" fmla="val 0"/>
            </a:avLst>
          </a:prstGeom>
          <a:noFill/>
          <a:ln w="15875" cap="flat" cmpd="sng" algn="ctr">
            <a:solidFill>
              <a:srgbClr val="50E6FF"/>
            </a:solidFill>
            <a:prstDash val="solid"/>
          </a:ln>
          <a:effectLst/>
        </p:spPr>
        <p:txBody>
          <a:bodyPr rot="0" spcFirstLastPara="0" vert="horz" wrap="square" lIns="89629" tIns="0" rIns="89629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628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8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Microsoft YaHei"/>
                <a:cs typeface="Futura Medium" panose="020B0602020204020303" pitchFamily="34" charset="-79"/>
                <a:sym typeface="Arial"/>
              </a:rPr>
              <a:t>Incentives Indirect Reseller</a:t>
            </a:r>
            <a:endParaRPr kumimoji="0" lang="en-US" sz="108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Microsoft YaHei"/>
              <a:cs typeface="Futura Medium" panose="020B0602020204020303" pitchFamily="34" charset="-79"/>
            </a:endParaRPr>
          </a:p>
        </p:txBody>
      </p:sp>
      <p:sp>
        <p:nvSpPr>
          <p:cNvPr id="71" name="Rectangle 11">
            <a:extLst>
              <a:ext uri="{FF2B5EF4-FFF2-40B4-BE49-F238E27FC236}">
                <a16:creationId xmlns:a16="http://schemas.microsoft.com/office/drawing/2014/main" id="{91824359-C3E6-84F1-3DBB-FCA5402DF24A}"/>
              </a:ext>
            </a:extLst>
          </p:cNvPr>
          <p:cNvSpPr/>
          <p:nvPr/>
        </p:nvSpPr>
        <p:spPr>
          <a:xfrm>
            <a:off x="8311996" y="4842025"/>
            <a:ext cx="455006" cy="606096"/>
          </a:xfrm>
          <a:prstGeom prst="rect">
            <a:avLst/>
          </a:prstGeom>
          <a:solidFill>
            <a:srgbClr val="50E6FF"/>
          </a:solidFill>
          <a:ln w="1079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787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7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icrosoft YaHei" panose="020B0503020204020204" pitchFamily="34" charset="-122"/>
              <a:cs typeface="Futura Medium" panose="020B0602020204020303" pitchFamily="34" charset="-79"/>
            </a:endParaRPr>
          </a:p>
        </p:txBody>
      </p:sp>
      <p:sp>
        <p:nvSpPr>
          <p:cNvPr id="72" name="Rectangle 11">
            <a:extLst>
              <a:ext uri="{FF2B5EF4-FFF2-40B4-BE49-F238E27FC236}">
                <a16:creationId xmlns:a16="http://schemas.microsoft.com/office/drawing/2014/main" id="{4E410899-DE65-BA6E-E78E-F11FDBDCA3E2}"/>
              </a:ext>
            </a:extLst>
          </p:cNvPr>
          <p:cNvSpPr/>
          <p:nvPr/>
        </p:nvSpPr>
        <p:spPr>
          <a:xfrm>
            <a:off x="9142742" y="4842025"/>
            <a:ext cx="455006" cy="606096"/>
          </a:xfrm>
          <a:prstGeom prst="rect">
            <a:avLst/>
          </a:prstGeom>
          <a:solidFill>
            <a:srgbClr val="30E5D0"/>
          </a:solidFill>
          <a:ln w="1079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78795"/>
            <a:endParaRPr lang="en-US" sz="1079" kern="0" dirty="0">
              <a:solidFill>
                <a:srgbClr val="000000"/>
              </a:solidFill>
              <a:ea typeface="Microsoft YaHei" panose="020B0503020204020204" pitchFamily="34" charset="-122"/>
              <a:cs typeface="Futura Medium" panose="020B0602020204020303" pitchFamily="34" charset="-79"/>
            </a:endParaRPr>
          </a:p>
        </p:txBody>
      </p:sp>
      <p:sp>
        <p:nvSpPr>
          <p:cNvPr id="73" name="Rectangle 11">
            <a:extLst>
              <a:ext uri="{FF2B5EF4-FFF2-40B4-BE49-F238E27FC236}">
                <a16:creationId xmlns:a16="http://schemas.microsoft.com/office/drawing/2014/main" id="{540B82F7-26F6-1EBA-75BC-0E12248BB054}"/>
              </a:ext>
            </a:extLst>
          </p:cNvPr>
          <p:cNvSpPr/>
          <p:nvPr/>
        </p:nvSpPr>
        <p:spPr>
          <a:xfrm>
            <a:off x="9906786" y="4842025"/>
            <a:ext cx="455006" cy="606096"/>
          </a:xfrm>
          <a:prstGeom prst="rect">
            <a:avLst/>
          </a:prstGeom>
          <a:solidFill>
            <a:srgbClr val="9BF00B"/>
          </a:solidFill>
          <a:ln w="1079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78795"/>
            <a:endParaRPr lang="en-US" sz="1079" kern="0" dirty="0">
              <a:solidFill>
                <a:srgbClr val="000000"/>
              </a:solidFill>
              <a:ea typeface="Microsoft YaHei" panose="020B0503020204020204" pitchFamily="34" charset="-122"/>
              <a:cs typeface="Futura Medium" panose="020B0602020204020303" pitchFamily="34" charset="-79"/>
            </a:endParaRPr>
          </a:p>
        </p:txBody>
      </p:sp>
      <p:sp>
        <p:nvSpPr>
          <p:cNvPr id="74" name="Rectangle 11">
            <a:extLst>
              <a:ext uri="{FF2B5EF4-FFF2-40B4-BE49-F238E27FC236}">
                <a16:creationId xmlns:a16="http://schemas.microsoft.com/office/drawing/2014/main" id="{C1206BC4-9C5F-59E0-361E-BEB07DC9712A}"/>
              </a:ext>
            </a:extLst>
          </p:cNvPr>
          <p:cNvSpPr/>
          <p:nvPr/>
        </p:nvSpPr>
        <p:spPr>
          <a:xfrm>
            <a:off x="10907518" y="4349774"/>
            <a:ext cx="455006" cy="1098347"/>
          </a:xfrm>
          <a:prstGeom prst="rect">
            <a:avLst/>
          </a:prstGeom>
          <a:solidFill>
            <a:srgbClr val="0078D4"/>
          </a:solidFill>
          <a:ln w="1079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787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7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icrosoft YaHei" panose="020B0503020204020204" pitchFamily="34" charset="-122"/>
              <a:cs typeface="Futura Medium" panose="020B0602020204020303" pitchFamily="34" charset="-79"/>
            </a:endParaRPr>
          </a:p>
        </p:txBody>
      </p:sp>
      <p:sp>
        <p:nvSpPr>
          <p:cNvPr id="75" name="Title 3">
            <a:extLst>
              <a:ext uri="{FF2B5EF4-FFF2-40B4-BE49-F238E27FC236}">
                <a16:creationId xmlns:a16="http://schemas.microsoft.com/office/drawing/2014/main" id="{3547E7D8-4678-950C-1A2E-21D9CA61B6D4}"/>
              </a:ext>
            </a:extLst>
          </p:cNvPr>
          <p:cNvSpPr txBox="1">
            <a:spLocks/>
          </p:cNvSpPr>
          <p:nvPr/>
        </p:nvSpPr>
        <p:spPr>
          <a:xfrm>
            <a:off x="8205158" y="5477213"/>
            <a:ext cx="649631" cy="30777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CSP ACR</a:t>
            </a:r>
          </a:p>
          <a:p>
            <a:pPr algn="ctr"/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Incentive</a:t>
            </a:r>
          </a:p>
        </p:txBody>
      </p:sp>
      <p:sp>
        <p:nvSpPr>
          <p:cNvPr id="76" name="Title 3">
            <a:extLst>
              <a:ext uri="{FF2B5EF4-FFF2-40B4-BE49-F238E27FC236}">
                <a16:creationId xmlns:a16="http://schemas.microsoft.com/office/drawing/2014/main" id="{92836CBA-7BD7-C74C-1356-E82E2B163576}"/>
              </a:ext>
            </a:extLst>
          </p:cNvPr>
          <p:cNvSpPr txBox="1">
            <a:spLocks/>
          </p:cNvSpPr>
          <p:nvPr/>
        </p:nvSpPr>
        <p:spPr>
          <a:xfrm>
            <a:off x="9066514" y="5466258"/>
            <a:ext cx="649631" cy="30777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CSP ACR</a:t>
            </a:r>
          </a:p>
          <a:p>
            <a:pPr algn="ctr"/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Incentive</a:t>
            </a:r>
          </a:p>
        </p:txBody>
      </p:sp>
      <p:sp>
        <p:nvSpPr>
          <p:cNvPr id="77" name="Title 3">
            <a:extLst>
              <a:ext uri="{FF2B5EF4-FFF2-40B4-BE49-F238E27FC236}">
                <a16:creationId xmlns:a16="http://schemas.microsoft.com/office/drawing/2014/main" id="{C2CA295A-78C7-6829-D545-2164BACC2A81}"/>
              </a:ext>
            </a:extLst>
          </p:cNvPr>
          <p:cNvSpPr txBox="1">
            <a:spLocks/>
          </p:cNvSpPr>
          <p:nvPr/>
        </p:nvSpPr>
        <p:spPr>
          <a:xfrm>
            <a:off x="9829335" y="5466258"/>
            <a:ext cx="649631" cy="30777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CSP ACR</a:t>
            </a:r>
          </a:p>
          <a:p>
            <a:pPr algn="ctr"/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Incentive</a:t>
            </a:r>
          </a:p>
        </p:txBody>
      </p:sp>
      <p:sp>
        <p:nvSpPr>
          <p:cNvPr id="78" name="Title 3">
            <a:extLst>
              <a:ext uri="{FF2B5EF4-FFF2-40B4-BE49-F238E27FC236}">
                <a16:creationId xmlns:a16="http://schemas.microsoft.com/office/drawing/2014/main" id="{AF15B560-7E77-61E9-CEFD-B95A0C7CA062}"/>
              </a:ext>
            </a:extLst>
          </p:cNvPr>
          <p:cNvSpPr txBox="1">
            <a:spLocks/>
          </p:cNvSpPr>
          <p:nvPr/>
        </p:nvSpPr>
        <p:spPr>
          <a:xfrm>
            <a:off x="10814844" y="5473725"/>
            <a:ext cx="649631" cy="461665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Total </a:t>
            </a:r>
            <a:r>
              <a:rPr lang="es-EC" sz="1000" dirty="0" err="1">
                <a:solidFill>
                  <a:schemeClr val="bg1"/>
                </a:solidFill>
                <a:latin typeface="Segoe UI" panose="020B0502040204020203" pitchFamily="34" charset="0"/>
              </a:rPr>
              <a:t>Potential</a:t>
            </a:r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es-EC" sz="1000" dirty="0" err="1">
                <a:solidFill>
                  <a:schemeClr val="bg1"/>
                </a:solidFill>
                <a:latin typeface="Segoe UI" panose="020B0502040204020203" pitchFamily="34" charset="0"/>
              </a:rPr>
              <a:t>earnings</a:t>
            </a:r>
            <a:endParaRPr lang="es-EC" sz="10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79" name="Title 3">
            <a:extLst>
              <a:ext uri="{FF2B5EF4-FFF2-40B4-BE49-F238E27FC236}">
                <a16:creationId xmlns:a16="http://schemas.microsoft.com/office/drawing/2014/main" id="{63274702-CCCF-E8F0-2341-91F3BD2396F1}"/>
              </a:ext>
            </a:extLst>
          </p:cNvPr>
          <p:cNvSpPr txBox="1">
            <a:spLocks/>
          </p:cNvSpPr>
          <p:nvPr/>
        </p:nvSpPr>
        <p:spPr>
          <a:xfrm>
            <a:off x="8816495" y="4920085"/>
            <a:ext cx="287953" cy="43088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dirty="0">
                <a:solidFill>
                  <a:schemeClr val="bg1"/>
                </a:solidFill>
                <a:latin typeface="Segoe UI" panose="020B0502040204020203" pitchFamily="34" charset="0"/>
              </a:rPr>
              <a:t>+</a:t>
            </a:r>
          </a:p>
        </p:txBody>
      </p:sp>
      <p:sp>
        <p:nvSpPr>
          <p:cNvPr id="80" name="Title 3">
            <a:extLst>
              <a:ext uri="{FF2B5EF4-FFF2-40B4-BE49-F238E27FC236}">
                <a16:creationId xmlns:a16="http://schemas.microsoft.com/office/drawing/2014/main" id="{88632D0F-36A9-E34A-983B-8861758FC880}"/>
              </a:ext>
            </a:extLst>
          </p:cNvPr>
          <p:cNvSpPr txBox="1">
            <a:spLocks/>
          </p:cNvSpPr>
          <p:nvPr/>
        </p:nvSpPr>
        <p:spPr>
          <a:xfrm>
            <a:off x="9640386" y="4930201"/>
            <a:ext cx="287953" cy="43088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dirty="0">
                <a:solidFill>
                  <a:schemeClr val="bg1"/>
                </a:solidFill>
                <a:latin typeface="Segoe UI" panose="020B0502040204020203" pitchFamily="34" charset="0"/>
              </a:rPr>
              <a:t>+</a:t>
            </a:r>
          </a:p>
        </p:txBody>
      </p:sp>
      <p:sp>
        <p:nvSpPr>
          <p:cNvPr id="81" name="Title 3">
            <a:extLst>
              <a:ext uri="{FF2B5EF4-FFF2-40B4-BE49-F238E27FC236}">
                <a16:creationId xmlns:a16="http://schemas.microsoft.com/office/drawing/2014/main" id="{9D528246-1078-C203-4F1F-FE571D9E5C8C}"/>
              </a:ext>
            </a:extLst>
          </p:cNvPr>
          <p:cNvSpPr txBox="1">
            <a:spLocks/>
          </p:cNvSpPr>
          <p:nvPr/>
        </p:nvSpPr>
        <p:spPr>
          <a:xfrm>
            <a:off x="10480510" y="4920085"/>
            <a:ext cx="287953" cy="43088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dirty="0">
                <a:solidFill>
                  <a:schemeClr val="bg1"/>
                </a:solidFill>
                <a:latin typeface="Segoe UI" panose="020B0502040204020203" pitchFamily="34" charset="0"/>
              </a:rPr>
              <a:t>=</a:t>
            </a:r>
          </a:p>
        </p:txBody>
      </p:sp>
      <p:sp>
        <p:nvSpPr>
          <p:cNvPr id="82" name="Title 3">
            <a:extLst>
              <a:ext uri="{FF2B5EF4-FFF2-40B4-BE49-F238E27FC236}">
                <a16:creationId xmlns:a16="http://schemas.microsoft.com/office/drawing/2014/main" id="{E560D7D2-6F5B-01EA-018D-B3408BA5791C}"/>
              </a:ext>
            </a:extLst>
          </p:cNvPr>
          <p:cNvSpPr txBox="1">
            <a:spLocks/>
          </p:cNvSpPr>
          <p:nvPr/>
        </p:nvSpPr>
        <p:spPr>
          <a:xfrm>
            <a:off x="8177013" y="4596647"/>
            <a:ext cx="649631" cy="15388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$</a:t>
            </a:r>
            <a:r>
              <a:rPr lang="es-EC" sz="1000" dirty="0" err="1">
                <a:solidFill>
                  <a:schemeClr val="bg1"/>
                </a:solidFill>
                <a:latin typeface="Segoe UI" panose="020B0502040204020203" pitchFamily="34" charset="0"/>
              </a:rPr>
              <a:t>xxxx</a:t>
            </a:r>
            <a:endParaRPr lang="es-EC" sz="10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83" name="Title 3">
            <a:extLst>
              <a:ext uri="{FF2B5EF4-FFF2-40B4-BE49-F238E27FC236}">
                <a16:creationId xmlns:a16="http://schemas.microsoft.com/office/drawing/2014/main" id="{BC9E5894-1E5A-5D74-DCA9-E70B11DA5EF7}"/>
              </a:ext>
            </a:extLst>
          </p:cNvPr>
          <p:cNvSpPr txBox="1">
            <a:spLocks/>
          </p:cNvSpPr>
          <p:nvPr/>
        </p:nvSpPr>
        <p:spPr>
          <a:xfrm>
            <a:off x="8993737" y="4596647"/>
            <a:ext cx="649631" cy="15388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$</a:t>
            </a:r>
            <a:r>
              <a:rPr lang="es-EC" sz="1000" dirty="0" err="1">
                <a:solidFill>
                  <a:schemeClr val="bg1"/>
                </a:solidFill>
                <a:latin typeface="Segoe UI" panose="020B0502040204020203" pitchFamily="34" charset="0"/>
              </a:rPr>
              <a:t>xxxx</a:t>
            </a:r>
            <a:endParaRPr lang="es-EC" sz="10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84" name="Title 3">
            <a:extLst>
              <a:ext uri="{FF2B5EF4-FFF2-40B4-BE49-F238E27FC236}">
                <a16:creationId xmlns:a16="http://schemas.microsoft.com/office/drawing/2014/main" id="{E5302E5C-F1CE-F928-860D-95621D35565C}"/>
              </a:ext>
            </a:extLst>
          </p:cNvPr>
          <p:cNvSpPr txBox="1">
            <a:spLocks/>
          </p:cNvSpPr>
          <p:nvPr/>
        </p:nvSpPr>
        <p:spPr>
          <a:xfrm>
            <a:off x="9765978" y="4578680"/>
            <a:ext cx="649631" cy="15388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$</a:t>
            </a:r>
            <a:r>
              <a:rPr lang="es-EC" sz="1000" dirty="0" err="1">
                <a:solidFill>
                  <a:schemeClr val="bg1"/>
                </a:solidFill>
                <a:latin typeface="Segoe UI" panose="020B0502040204020203" pitchFamily="34" charset="0"/>
              </a:rPr>
              <a:t>xxxx</a:t>
            </a:r>
            <a:endParaRPr lang="es-EC" sz="10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85" name="Title 3">
            <a:extLst>
              <a:ext uri="{FF2B5EF4-FFF2-40B4-BE49-F238E27FC236}">
                <a16:creationId xmlns:a16="http://schemas.microsoft.com/office/drawing/2014/main" id="{C3C6C625-CF77-058F-8E42-7258720E9B51}"/>
              </a:ext>
            </a:extLst>
          </p:cNvPr>
          <p:cNvSpPr txBox="1">
            <a:spLocks/>
          </p:cNvSpPr>
          <p:nvPr/>
        </p:nvSpPr>
        <p:spPr>
          <a:xfrm>
            <a:off x="10759499" y="4100519"/>
            <a:ext cx="649631" cy="15388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D59DFF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1000" dirty="0">
                <a:solidFill>
                  <a:schemeClr val="bg1"/>
                </a:solidFill>
                <a:latin typeface="Segoe UI" panose="020B0502040204020203" pitchFamily="34" charset="0"/>
              </a:rPr>
              <a:t>$</a:t>
            </a:r>
            <a:r>
              <a:rPr lang="es-EC" sz="1000" dirty="0" err="1">
                <a:solidFill>
                  <a:schemeClr val="bg1"/>
                </a:solidFill>
                <a:latin typeface="Segoe UI" panose="020B0502040204020203" pitchFamily="34" charset="0"/>
              </a:rPr>
              <a:t>xxxx</a:t>
            </a:r>
            <a:endParaRPr lang="es-EC" sz="10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22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EDB0390-1C75-3675-E1A4-806DBFFF379F}"/>
              </a:ext>
            </a:extLst>
          </p:cNvPr>
          <p:cNvSpPr txBox="1">
            <a:spLocks/>
          </p:cNvSpPr>
          <p:nvPr/>
        </p:nvSpPr>
        <p:spPr>
          <a:xfrm>
            <a:off x="349832" y="474845"/>
            <a:ext cx="8431860" cy="49244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defTabSz="932742">
              <a:lnSpc>
                <a:spcPct val="100000"/>
              </a:lnSpc>
              <a:spcBef>
                <a:spcPct val="0"/>
              </a:spcBef>
              <a:buNone/>
              <a:defRPr lang="en-US" sz="3600" b="0" cap="none" spc="-50" baseline="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3200" dirty="0"/>
              <a:t>Triage Cloud - Ruta simplificada hacia Azure</a:t>
            </a:r>
            <a:endParaRPr lang="en-US" sz="32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DA6792A-D836-5B42-4823-71B71B3AFE1E}"/>
              </a:ext>
            </a:extLst>
          </p:cNvPr>
          <p:cNvSpPr txBox="1"/>
          <p:nvPr/>
        </p:nvSpPr>
        <p:spPr>
          <a:xfrm>
            <a:off x="694712" y="1114596"/>
            <a:ext cx="11193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Guía paso a paso diseñada para que orientes y acompañes a tus clientes en su modernización o migración, sin necesidad de ser experto en todas las tecnologías.</a:t>
            </a:r>
          </a:p>
        </p:txBody>
      </p:sp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8587127B-80D3-0778-54E0-A7A0AB376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52238" y="2563990"/>
            <a:ext cx="2069426" cy="1487983"/>
          </a:xfrm>
          <a:prstGeom prst="roundRect">
            <a:avLst>
              <a:gd name="adj" fmla="val 5511"/>
            </a:avLst>
          </a:prstGeom>
          <a:noFill/>
          <a:ln w="12700" cap="sq">
            <a:solidFill>
              <a:srgbClr val="50E6FF"/>
            </a:solidFill>
            <a:prstDash val="solid"/>
            <a:miter lim="800000"/>
            <a:headEnd/>
            <a:tailEnd/>
          </a:ln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  <p:txBody>
          <a:bodyPr vert="horz" wrap="square" lIns="89629" tIns="44815" rIns="89629" bIns="44815" numCol="1" anchor="t" anchorCtr="0" compatLnSpc="1">
            <a:prstTxWarp prst="textNoShape">
              <a:avLst/>
            </a:prstTxWarp>
          </a:bodyPr>
          <a:lstStyle/>
          <a:p>
            <a:pPr defTabSz="914296"/>
            <a:endParaRPr lang="en-US" sz="1765" kern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latin typeface="Segoe UI"/>
            </a:endParaRPr>
          </a:p>
        </p:txBody>
      </p:sp>
      <p:sp>
        <p:nvSpPr>
          <p:cNvPr id="40" name="TextBox 10">
            <a:extLst>
              <a:ext uri="{FF2B5EF4-FFF2-40B4-BE49-F238E27FC236}">
                <a16:creationId xmlns:a16="http://schemas.microsoft.com/office/drawing/2014/main" id="{26A28B5E-B101-D6DF-06D3-26F8D58FCAA8}"/>
              </a:ext>
            </a:extLst>
          </p:cNvPr>
          <p:cNvSpPr txBox="1"/>
          <p:nvPr/>
        </p:nvSpPr>
        <p:spPr bwMode="gray">
          <a:xfrm>
            <a:off x="1614354" y="3555159"/>
            <a:ext cx="1945193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defTabSz="932742">
              <a:lnSpc>
                <a:spcPct val="100000"/>
              </a:lnSpc>
              <a:spcBef>
                <a:spcPct val="0"/>
              </a:spcBef>
              <a:buNone/>
              <a:defRPr lang="en-US" sz="3600" b="1" cap="none" spc="-50" baseline="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algn="ctr"/>
            <a:r>
              <a:rPr lang="es-EC" sz="1200" b="0" dirty="0">
                <a:latin typeface="+mn-lt"/>
              </a:rPr>
              <a:t>Prioriza los clientes con mayor potencial de modernización</a:t>
            </a:r>
            <a:endParaRPr lang="en-US" sz="1200" b="0" dirty="0">
              <a:latin typeface="+mn-lt"/>
            </a:endParaRPr>
          </a:p>
        </p:txBody>
      </p:sp>
      <p:grpSp>
        <p:nvGrpSpPr>
          <p:cNvPr id="46" name="Group 17">
            <a:extLst>
              <a:ext uri="{FF2B5EF4-FFF2-40B4-BE49-F238E27FC236}">
                <a16:creationId xmlns:a16="http://schemas.microsoft.com/office/drawing/2014/main" id="{501A1065-AA5F-7DC1-CF02-036EDC3CF19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39906" y="2742011"/>
            <a:ext cx="463463" cy="457200"/>
            <a:chOff x="6503" y="988"/>
            <a:chExt cx="370" cy="365"/>
          </a:xfrm>
          <a:gradFill>
            <a:gsLst>
              <a:gs pos="0">
                <a:schemeClr val="accent3">
                  <a:alpha val="71000"/>
                </a:schemeClr>
              </a:gs>
              <a:gs pos="61000">
                <a:srgbClr val="0078D4">
                  <a:alpha val="86000"/>
                </a:srgbClr>
              </a:gs>
            </a:gsLst>
            <a:path path="circle">
              <a:fillToRect l="100000" t="100000"/>
            </a:path>
          </a:gradFill>
        </p:grpSpPr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0D933806-681F-CC74-893A-9C28AA41E3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" y="988"/>
              <a:ext cx="370" cy="365"/>
            </a:xfrm>
            <a:custGeom>
              <a:avLst/>
              <a:gdLst>
                <a:gd name="T0" fmla="*/ 213 w 222"/>
                <a:gd name="T1" fmla="*/ 183 h 219"/>
                <a:gd name="T2" fmla="*/ 176 w 222"/>
                <a:gd name="T3" fmla="*/ 146 h 219"/>
                <a:gd name="T4" fmla="*/ 174 w 222"/>
                <a:gd name="T5" fmla="*/ 144 h 219"/>
                <a:gd name="T6" fmla="*/ 188 w 222"/>
                <a:gd name="T7" fmla="*/ 94 h 219"/>
                <a:gd name="T8" fmla="*/ 94 w 222"/>
                <a:gd name="T9" fmla="*/ 0 h 219"/>
                <a:gd name="T10" fmla="*/ 0 w 222"/>
                <a:gd name="T11" fmla="*/ 94 h 219"/>
                <a:gd name="T12" fmla="*/ 94 w 222"/>
                <a:gd name="T13" fmla="*/ 188 h 219"/>
                <a:gd name="T14" fmla="*/ 144 w 222"/>
                <a:gd name="T15" fmla="*/ 173 h 219"/>
                <a:gd name="T16" fmla="*/ 146 w 222"/>
                <a:gd name="T17" fmla="*/ 176 h 219"/>
                <a:gd name="T18" fmla="*/ 184 w 222"/>
                <a:gd name="T19" fmla="*/ 213 h 219"/>
                <a:gd name="T20" fmla="*/ 199 w 222"/>
                <a:gd name="T21" fmla="*/ 219 h 219"/>
                <a:gd name="T22" fmla="*/ 213 w 222"/>
                <a:gd name="T23" fmla="*/ 213 h 219"/>
                <a:gd name="T24" fmla="*/ 213 w 222"/>
                <a:gd name="T25" fmla="*/ 183 h 219"/>
                <a:gd name="T26" fmla="*/ 21 w 222"/>
                <a:gd name="T27" fmla="*/ 94 h 219"/>
                <a:gd name="T28" fmla="*/ 94 w 222"/>
                <a:gd name="T29" fmla="*/ 20 h 219"/>
                <a:gd name="T30" fmla="*/ 168 w 222"/>
                <a:gd name="T31" fmla="*/ 94 h 219"/>
                <a:gd name="T32" fmla="*/ 94 w 222"/>
                <a:gd name="T33" fmla="*/ 168 h 219"/>
                <a:gd name="T34" fmla="*/ 21 w 222"/>
                <a:gd name="T35" fmla="*/ 94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2" h="219">
                  <a:moveTo>
                    <a:pt x="213" y="183"/>
                  </a:moveTo>
                  <a:cubicBezTo>
                    <a:pt x="176" y="146"/>
                    <a:pt x="176" y="146"/>
                    <a:pt x="176" y="146"/>
                  </a:cubicBezTo>
                  <a:cubicBezTo>
                    <a:pt x="176" y="145"/>
                    <a:pt x="175" y="145"/>
                    <a:pt x="174" y="144"/>
                  </a:cubicBezTo>
                  <a:cubicBezTo>
                    <a:pt x="183" y="129"/>
                    <a:pt x="188" y="112"/>
                    <a:pt x="188" y="94"/>
                  </a:cubicBezTo>
                  <a:cubicBezTo>
                    <a:pt x="188" y="42"/>
                    <a:pt x="146" y="0"/>
                    <a:pt x="94" y="0"/>
                  </a:cubicBezTo>
                  <a:cubicBezTo>
                    <a:pt x="43" y="0"/>
                    <a:pt x="0" y="42"/>
                    <a:pt x="0" y="94"/>
                  </a:cubicBezTo>
                  <a:cubicBezTo>
                    <a:pt x="0" y="146"/>
                    <a:pt x="43" y="188"/>
                    <a:pt x="94" y="188"/>
                  </a:cubicBezTo>
                  <a:cubicBezTo>
                    <a:pt x="113" y="188"/>
                    <a:pt x="130" y="183"/>
                    <a:pt x="144" y="173"/>
                  </a:cubicBezTo>
                  <a:cubicBezTo>
                    <a:pt x="145" y="174"/>
                    <a:pt x="146" y="175"/>
                    <a:pt x="146" y="176"/>
                  </a:cubicBezTo>
                  <a:cubicBezTo>
                    <a:pt x="184" y="213"/>
                    <a:pt x="184" y="213"/>
                    <a:pt x="184" y="213"/>
                  </a:cubicBezTo>
                  <a:cubicBezTo>
                    <a:pt x="188" y="217"/>
                    <a:pt x="193" y="219"/>
                    <a:pt x="199" y="219"/>
                  </a:cubicBezTo>
                  <a:cubicBezTo>
                    <a:pt x="204" y="219"/>
                    <a:pt x="209" y="217"/>
                    <a:pt x="213" y="213"/>
                  </a:cubicBezTo>
                  <a:cubicBezTo>
                    <a:pt x="222" y="205"/>
                    <a:pt x="222" y="191"/>
                    <a:pt x="213" y="183"/>
                  </a:cubicBezTo>
                  <a:close/>
                  <a:moveTo>
                    <a:pt x="21" y="94"/>
                  </a:moveTo>
                  <a:cubicBezTo>
                    <a:pt x="21" y="53"/>
                    <a:pt x="54" y="20"/>
                    <a:pt x="94" y="20"/>
                  </a:cubicBezTo>
                  <a:cubicBezTo>
                    <a:pt x="135" y="20"/>
                    <a:pt x="168" y="53"/>
                    <a:pt x="168" y="94"/>
                  </a:cubicBezTo>
                  <a:cubicBezTo>
                    <a:pt x="168" y="134"/>
                    <a:pt x="135" y="168"/>
                    <a:pt x="94" y="168"/>
                  </a:cubicBezTo>
                  <a:cubicBezTo>
                    <a:pt x="54" y="168"/>
                    <a:pt x="21" y="134"/>
                    <a:pt x="21" y="94"/>
                  </a:cubicBez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DFED5756-40D0-6890-A032-11228192E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3" y="1065"/>
              <a:ext cx="155" cy="161"/>
            </a:xfrm>
            <a:custGeom>
              <a:avLst/>
              <a:gdLst>
                <a:gd name="T0" fmla="*/ 60 w 93"/>
                <a:gd name="T1" fmla="*/ 48 h 97"/>
                <a:gd name="T2" fmla="*/ 56 w 93"/>
                <a:gd name="T3" fmla="*/ 38 h 97"/>
                <a:gd name="T4" fmla="*/ 56 w 93"/>
                <a:gd name="T5" fmla="*/ 37 h 97"/>
                <a:gd name="T6" fmla="*/ 46 w 93"/>
                <a:gd name="T7" fmla="*/ 0 h 97"/>
                <a:gd name="T8" fmla="*/ 36 w 93"/>
                <a:gd name="T9" fmla="*/ 37 h 97"/>
                <a:gd name="T10" fmla="*/ 37 w 93"/>
                <a:gd name="T11" fmla="*/ 38 h 97"/>
                <a:gd name="T12" fmla="*/ 32 w 93"/>
                <a:gd name="T13" fmla="*/ 48 h 97"/>
                <a:gd name="T14" fmla="*/ 32 w 93"/>
                <a:gd name="T15" fmla="*/ 48 h 97"/>
                <a:gd name="T16" fmla="*/ 0 w 93"/>
                <a:gd name="T17" fmla="*/ 88 h 97"/>
                <a:gd name="T18" fmla="*/ 47 w 93"/>
                <a:gd name="T19" fmla="*/ 97 h 97"/>
                <a:gd name="T20" fmla="*/ 93 w 93"/>
                <a:gd name="T21" fmla="*/ 88 h 97"/>
                <a:gd name="T22" fmla="*/ 60 w 93"/>
                <a:gd name="T23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" h="97">
                  <a:moveTo>
                    <a:pt x="60" y="48"/>
                  </a:moveTo>
                  <a:cubicBezTo>
                    <a:pt x="52" y="45"/>
                    <a:pt x="54" y="40"/>
                    <a:pt x="56" y="3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64" y="29"/>
                    <a:pt x="70" y="0"/>
                    <a:pt x="46" y="0"/>
                  </a:cubicBezTo>
                  <a:cubicBezTo>
                    <a:pt x="22" y="0"/>
                    <a:pt x="29" y="29"/>
                    <a:pt x="36" y="37"/>
                  </a:cubicBezTo>
                  <a:cubicBezTo>
                    <a:pt x="36" y="37"/>
                    <a:pt x="37" y="37"/>
                    <a:pt x="37" y="38"/>
                  </a:cubicBezTo>
                  <a:cubicBezTo>
                    <a:pt x="38" y="40"/>
                    <a:pt x="41" y="45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19" y="51"/>
                    <a:pt x="0" y="59"/>
                    <a:pt x="0" y="88"/>
                  </a:cubicBezTo>
                  <a:cubicBezTo>
                    <a:pt x="0" y="88"/>
                    <a:pt x="13" y="97"/>
                    <a:pt x="47" y="97"/>
                  </a:cubicBezTo>
                  <a:cubicBezTo>
                    <a:pt x="82" y="97"/>
                    <a:pt x="93" y="88"/>
                    <a:pt x="93" y="88"/>
                  </a:cubicBezTo>
                  <a:cubicBezTo>
                    <a:pt x="93" y="58"/>
                    <a:pt x="73" y="51"/>
                    <a:pt x="60" y="48"/>
                  </a:cubicBez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</p:grpSp>
      <p:sp>
        <p:nvSpPr>
          <p:cNvPr id="49" name="TextBox 10">
            <a:extLst>
              <a:ext uri="{FF2B5EF4-FFF2-40B4-BE49-F238E27FC236}">
                <a16:creationId xmlns:a16="http://schemas.microsoft.com/office/drawing/2014/main" id="{5A813BB7-C4B6-ED67-B8C5-87E121B412C1}"/>
              </a:ext>
            </a:extLst>
          </p:cNvPr>
          <p:cNvSpPr txBox="1"/>
          <p:nvPr/>
        </p:nvSpPr>
        <p:spPr bwMode="gray">
          <a:xfrm>
            <a:off x="5289455" y="3538215"/>
            <a:ext cx="1607736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algn="ctr" defTabSz="932742">
              <a:lnSpc>
                <a:spcPct val="100000"/>
              </a:lnSpc>
              <a:spcBef>
                <a:spcPct val="0"/>
              </a:spcBef>
              <a:buNone/>
              <a:defRPr sz="1200" b="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cs typeface="Segoe UI Semibold" panose="020B0702040204020203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es-EC" dirty="0"/>
              <a:t>Identifica la solución perfecta para cada cliente</a:t>
            </a:r>
            <a:endParaRPr lang="en-US" dirty="0"/>
          </a:p>
        </p:txBody>
      </p:sp>
      <p:sp>
        <p:nvSpPr>
          <p:cNvPr id="50" name="TextBox 10">
            <a:extLst>
              <a:ext uri="{FF2B5EF4-FFF2-40B4-BE49-F238E27FC236}">
                <a16:creationId xmlns:a16="http://schemas.microsoft.com/office/drawing/2014/main" id="{F8A9655E-09C3-42FC-6AB1-80E7006C741F}"/>
              </a:ext>
            </a:extLst>
          </p:cNvPr>
          <p:cNvSpPr txBox="1"/>
          <p:nvPr/>
        </p:nvSpPr>
        <p:spPr bwMode="gray">
          <a:xfrm>
            <a:off x="8487049" y="3370493"/>
            <a:ext cx="1809016" cy="55399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algn="ctr" defTabSz="932742">
              <a:lnSpc>
                <a:spcPct val="100000"/>
              </a:lnSpc>
              <a:spcBef>
                <a:spcPct val="0"/>
              </a:spcBef>
              <a:buNone/>
              <a:defRPr sz="1200" b="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cs typeface="Segoe UI Semibold" panose="020B0702040204020203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es-EC" dirty="0"/>
              <a:t>Presenta los beneficios de cada alternativa según la estrategia del cliente</a:t>
            </a:r>
            <a:endParaRPr lang="en-US" dirty="0"/>
          </a:p>
        </p:txBody>
      </p:sp>
      <p:pic>
        <p:nvPicPr>
          <p:cNvPr id="51" name="Picture 48">
            <a:extLst>
              <a:ext uri="{FF2B5EF4-FFF2-40B4-BE49-F238E27FC236}">
                <a16:creationId xmlns:a16="http://schemas.microsoft.com/office/drawing/2014/main" id="{85A6DC67-D287-B7B9-E4E6-B67D413F45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18" r="5018"/>
          <a:stretch/>
        </p:blipFill>
        <p:spPr>
          <a:xfrm>
            <a:off x="6085798" y="2861803"/>
            <a:ext cx="556176" cy="457201"/>
          </a:xfrm>
          <a:prstGeom prst="rect">
            <a:avLst/>
          </a:prstGeom>
        </p:spPr>
      </p:pic>
      <p:grpSp>
        <p:nvGrpSpPr>
          <p:cNvPr id="52" name="Group 9">
            <a:extLst>
              <a:ext uri="{FF2B5EF4-FFF2-40B4-BE49-F238E27FC236}">
                <a16:creationId xmlns:a16="http://schemas.microsoft.com/office/drawing/2014/main" id="{F80D5BC9-2949-E2A8-59B6-C6008A7042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237186" y="2742011"/>
            <a:ext cx="356038" cy="457200"/>
            <a:chOff x="921" y="960"/>
            <a:chExt cx="271" cy="348"/>
          </a:xfrm>
          <a:gradFill>
            <a:gsLst>
              <a:gs pos="0">
                <a:schemeClr val="accent3">
                  <a:alpha val="71000"/>
                </a:schemeClr>
              </a:gs>
              <a:gs pos="61000">
                <a:srgbClr val="0078D4">
                  <a:alpha val="86000"/>
                </a:srgbClr>
              </a:gs>
            </a:gsLst>
            <a:path path="circle">
              <a:fillToRect l="100000" t="100000"/>
            </a:path>
          </a:gradFill>
        </p:grpSpPr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BAD7C684-0D99-14DC-22BE-74640EDF0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" y="960"/>
              <a:ext cx="271" cy="227"/>
            </a:xfrm>
            <a:custGeom>
              <a:avLst/>
              <a:gdLst>
                <a:gd name="T0" fmla="*/ 145 w 166"/>
                <a:gd name="T1" fmla="*/ 27 h 140"/>
                <a:gd name="T2" fmla="*/ 88 w 166"/>
                <a:gd name="T3" fmla="*/ 0 h 140"/>
                <a:gd name="T4" fmla="*/ 88 w 166"/>
                <a:gd name="T5" fmla="*/ 0 h 140"/>
                <a:gd name="T6" fmla="*/ 1 w 166"/>
                <a:gd name="T7" fmla="*/ 103 h 140"/>
                <a:gd name="T8" fmla="*/ 7 w 166"/>
                <a:gd name="T9" fmla="*/ 110 h 140"/>
                <a:gd name="T10" fmla="*/ 14 w 166"/>
                <a:gd name="T11" fmla="*/ 104 h 140"/>
                <a:gd name="T12" fmla="*/ 88 w 166"/>
                <a:gd name="T13" fmla="*/ 13 h 140"/>
                <a:gd name="T14" fmla="*/ 88 w 166"/>
                <a:gd name="T15" fmla="*/ 13 h 140"/>
                <a:gd name="T16" fmla="*/ 134 w 166"/>
                <a:gd name="T17" fmla="*/ 35 h 140"/>
                <a:gd name="T18" fmla="*/ 142 w 166"/>
                <a:gd name="T19" fmla="*/ 132 h 140"/>
                <a:gd name="T20" fmla="*/ 146 w 166"/>
                <a:gd name="T21" fmla="*/ 140 h 140"/>
                <a:gd name="T22" fmla="*/ 148 w 166"/>
                <a:gd name="T23" fmla="*/ 140 h 140"/>
                <a:gd name="T24" fmla="*/ 154 w 166"/>
                <a:gd name="T25" fmla="*/ 136 h 140"/>
                <a:gd name="T26" fmla="*/ 145 w 166"/>
                <a:gd name="T27" fmla="*/ 2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6" h="140">
                  <a:moveTo>
                    <a:pt x="145" y="27"/>
                  </a:moveTo>
                  <a:cubicBezTo>
                    <a:pt x="132" y="9"/>
                    <a:pt x="113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" y="0"/>
                    <a:pt x="1" y="102"/>
                    <a:pt x="1" y="103"/>
                  </a:cubicBezTo>
                  <a:cubicBezTo>
                    <a:pt x="0" y="106"/>
                    <a:pt x="3" y="110"/>
                    <a:pt x="7" y="110"/>
                  </a:cubicBezTo>
                  <a:cubicBezTo>
                    <a:pt x="10" y="110"/>
                    <a:pt x="13" y="107"/>
                    <a:pt x="14" y="104"/>
                  </a:cubicBezTo>
                  <a:cubicBezTo>
                    <a:pt x="14" y="103"/>
                    <a:pt x="21" y="13"/>
                    <a:pt x="88" y="13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109" y="13"/>
                    <a:pt x="124" y="21"/>
                    <a:pt x="134" y="35"/>
                  </a:cubicBezTo>
                  <a:cubicBezTo>
                    <a:pt x="152" y="60"/>
                    <a:pt x="151" y="103"/>
                    <a:pt x="142" y="132"/>
                  </a:cubicBezTo>
                  <a:cubicBezTo>
                    <a:pt x="140" y="135"/>
                    <a:pt x="142" y="139"/>
                    <a:pt x="146" y="140"/>
                  </a:cubicBezTo>
                  <a:cubicBezTo>
                    <a:pt x="146" y="140"/>
                    <a:pt x="147" y="140"/>
                    <a:pt x="148" y="140"/>
                  </a:cubicBezTo>
                  <a:cubicBezTo>
                    <a:pt x="150" y="140"/>
                    <a:pt x="153" y="138"/>
                    <a:pt x="154" y="136"/>
                  </a:cubicBezTo>
                  <a:cubicBezTo>
                    <a:pt x="164" y="102"/>
                    <a:pt x="166" y="56"/>
                    <a:pt x="145" y="27"/>
                  </a:cubicBez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FFF2D75F-4599-AAF7-AA21-460DB2374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" y="993"/>
              <a:ext cx="221" cy="189"/>
            </a:xfrm>
            <a:custGeom>
              <a:avLst/>
              <a:gdLst>
                <a:gd name="T0" fmla="*/ 87 w 136"/>
                <a:gd name="T1" fmla="*/ 2 h 117"/>
                <a:gd name="T2" fmla="*/ 17 w 136"/>
                <a:gd name="T3" fmla="*/ 81 h 117"/>
                <a:gd name="T4" fmla="*/ 4 w 136"/>
                <a:gd name="T5" fmla="*/ 105 h 117"/>
                <a:gd name="T6" fmla="*/ 1 w 136"/>
                <a:gd name="T7" fmla="*/ 113 h 117"/>
                <a:gd name="T8" fmla="*/ 7 w 136"/>
                <a:gd name="T9" fmla="*/ 117 h 117"/>
                <a:gd name="T10" fmla="*/ 10 w 136"/>
                <a:gd name="T11" fmla="*/ 117 h 117"/>
                <a:gd name="T12" fmla="*/ 30 w 136"/>
                <a:gd name="T13" fmla="*/ 84 h 117"/>
                <a:gd name="T14" fmla="*/ 86 w 136"/>
                <a:gd name="T15" fmla="*/ 15 h 117"/>
                <a:gd name="T16" fmla="*/ 110 w 136"/>
                <a:gd name="T17" fmla="*/ 28 h 117"/>
                <a:gd name="T18" fmla="*/ 116 w 136"/>
                <a:gd name="T19" fmla="*/ 89 h 117"/>
                <a:gd name="T20" fmla="*/ 121 w 136"/>
                <a:gd name="T21" fmla="*/ 97 h 117"/>
                <a:gd name="T22" fmla="*/ 129 w 136"/>
                <a:gd name="T23" fmla="*/ 92 h 117"/>
                <a:gd name="T24" fmla="*/ 120 w 136"/>
                <a:gd name="T25" fmla="*/ 20 h 117"/>
                <a:gd name="T26" fmla="*/ 87 w 136"/>
                <a:gd name="T27" fmla="*/ 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6" h="117">
                  <a:moveTo>
                    <a:pt x="87" y="2"/>
                  </a:moveTo>
                  <a:cubicBezTo>
                    <a:pt x="46" y="0"/>
                    <a:pt x="24" y="43"/>
                    <a:pt x="17" y="81"/>
                  </a:cubicBezTo>
                  <a:cubicBezTo>
                    <a:pt x="14" y="100"/>
                    <a:pt x="5" y="105"/>
                    <a:pt x="4" y="105"/>
                  </a:cubicBezTo>
                  <a:cubicBezTo>
                    <a:pt x="1" y="106"/>
                    <a:pt x="0" y="110"/>
                    <a:pt x="1" y="113"/>
                  </a:cubicBezTo>
                  <a:cubicBezTo>
                    <a:pt x="2" y="116"/>
                    <a:pt x="5" y="117"/>
                    <a:pt x="7" y="117"/>
                  </a:cubicBezTo>
                  <a:cubicBezTo>
                    <a:pt x="8" y="117"/>
                    <a:pt x="9" y="117"/>
                    <a:pt x="10" y="117"/>
                  </a:cubicBezTo>
                  <a:cubicBezTo>
                    <a:pt x="10" y="116"/>
                    <a:pt x="26" y="109"/>
                    <a:pt x="30" y="84"/>
                  </a:cubicBezTo>
                  <a:cubicBezTo>
                    <a:pt x="31" y="76"/>
                    <a:pt x="43" y="13"/>
                    <a:pt x="86" y="15"/>
                  </a:cubicBezTo>
                  <a:cubicBezTo>
                    <a:pt x="96" y="16"/>
                    <a:pt x="104" y="20"/>
                    <a:pt x="110" y="28"/>
                  </a:cubicBezTo>
                  <a:cubicBezTo>
                    <a:pt x="120" y="41"/>
                    <a:pt x="122" y="64"/>
                    <a:pt x="116" y="89"/>
                  </a:cubicBezTo>
                  <a:cubicBezTo>
                    <a:pt x="115" y="93"/>
                    <a:pt x="118" y="96"/>
                    <a:pt x="121" y="97"/>
                  </a:cubicBezTo>
                  <a:cubicBezTo>
                    <a:pt x="124" y="98"/>
                    <a:pt x="128" y="96"/>
                    <a:pt x="129" y="92"/>
                  </a:cubicBezTo>
                  <a:cubicBezTo>
                    <a:pt x="136" y="63"/>
                    <a:pt x="133" y="36"/>
                    <a:pt x="120" y="20"/>
                  </a:cubicBezTo>
                  <a:cubicBezTo>
                    <a:pt x="113" y="9"/>
                    <a:pt x="101" y="3"/>
                    <a:pt x="87" y="2"/>
                  </a:cubicBez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FBD625A9-6C1F-90AA-DC31-59AF55D87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" y="1033"/>
              <a:ext cx="147" cy="202"/>
            </a:xfrm>
            <a:custGeom>
              <a:avLst/>
              <a:gdLst>
                <a:gd name="T0" fmla="*/ 52 w 90"/>
                <a:gd name="T1" fmla="*/ 28 h 125"/>
                <a:gd name="T2" fmla="*/ 44 w 90"/>
                <a:gd name="T3" fmla="*/ 31 h 125"/>
                <a:gd name="T4" fmla="*/ 29 w 90"/>
                <a:gd name="T5" fmla="*/ 90 h 125"/>
                <a:gd name="T6" fmla="*/ 37 w 90"/>
                <a:gd name="T7" fmla="*/ 100 h 125"/>
                <a:gd name="T8" fmla="*/ 52 w 90"/>
                <a:gd name="T9" fmla="*/ 101 h 125"/>
                <a:gd name="T10" fmla="*/ 70 w 90"/>
                <a:gd name="T11" fmla="*/ 78 h 125"/>
                <a:gd name="T12" fmla="*/ 74 w 90"/>
                <a:gd name="T13" fmla="*/ 14 h 125"/>
                <a:gd name="T14" fmla="*/ 49 w 90"/>
                <a:gd name="T15" fmla="*/ 1 h 125"/>
                <a:gd name="T16" fmla="*/ 7 w 90"/>
                <a:gd name="T17" fmla="*/ 67 h 125"/>
                <a:gd name="T18" fmla="*/ 34 w 90"/>
                <a:gd name="T19" fmla="*/ 124 h 125"/>
                <a:gd name="T20" fmla="*/ 43 w 90"/>
                <a:gd name="T21" fmla="*/ 125 h 125"/>
                <a:gd name="T22" fmla="*/ 89 w 90"/>
                <a:gd name="T23" fmla="*/ 86 h 125"/>
                <a:gd name="T24" fmla="*/ 85 w 90"/>
                <a:gd name="T25" fmla="*/ 78 h 125"/>
                <a:gd name="T26" fmla="*/ 77 w 90"/>
                <a:gd name="T27" fmla="*/ 83 h 125"/>
                <a:gd name="T28" fmla="*/ 37 w 90"/>
                <a:gd name="T29" fmla="*/ 111 h 125"/>
                <a:gd name="T30" fmla="*/ 20 w 90"/>
                <a:gd name="T31" fmla="*/ 70 h 125"/>
                <a:gd name="T32" fmla="*/ 51 w 90"/>
                <a:gd name="T33" fmla="*/ 14 h 125"/>
                <a:gd name="T34" fmla="*/ 62 w 90"/>
                <a:gd name="T35" fmla="*/ 20 h 125"/>
                <a:gd name="T36" fmla="*/ 57 w 90"/>
                <a:gd name="T37" fmla="*/ 74 h 125"/>
                <a:gd name="T38" fmla="*/ 47 w 90"/>
                <a:gd name="T39" fmla="*/ 89 h 125"/>
                <a:gd name="T40" fmla="*/ 43 w 90"/>
                <a:gd name="T41" fmla="*/ 88 h 125"/>
                <a:gd name="T42" fmla="*/ 41 w 90"/>
                <a:gd name="T43" fmla="*/ 86 h 125"/>
                <a:gd name="T44" fmla="*/ 55 w 90"/>
                <a:gd name="T45" fmla="*/ 37 h 125"/>
                <a:gd name="T46" fmla="*/ 52 w 90"/>
                <a:gd name="T47" fmla="*/ 2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0" h="125">
                  <a:moveTo>
                    <a:pt x="52" y="28"/>
                  </a:moveTo>
                  <a:cubicBezTo>
                    <a:pt x="49" y="26"/>
                    <a:pt x="45" y="27"/>
                    <a:pt x="44" y="31"/>
                  </a:cubicBezTo>
                  <a:cubicBezTo>
                    <a:pt x="41" y="35"/>
                    <a:pt x="23" y="71"/>
                    <a:pt x="29" y="90"/>
                  </a:cubicBezTo>
                  <a:cubicBezTo>
                    <a:pt x="30" y="94"/>
                    <a:pt x="33" y="98"/>
                    <a:pt x="37" y="100"/>
                  </a:cubicBezTo>
                  <a:cubicBezTo>
                    <a:pt x="42" y="103"/>
                    <a:pt x="47" y="103"/>
                    <a:pt x="52" y="101"/>
                  </a:cubicBezTo>
                  <a:cubicBezTo>
                    <a:pt x="64" y="96"/>
                    <a:pt x="69" y="79"/>
                    <a:pt x="70" y="78"/>
                  </a:cubicBezTo>
                  <a:cubicBezTo>
                    <a:pt x="71" y="73"/>
                    <a:pt x="84" y="34"/>
                    <a:pt x="74" y="14"/>
                  </a:cubicBezTo>
                  <a:cubicBezTo>
                    <a:pt x="69" y="5"/>
                    <a:pt x="60" y="0"/>
                    <a:pt x="49" y="1"/>
                  </a:cubicBezTo>
                  <a:cubicBezTo>
                    <a:pt x="30" y="4"/>
                    <a:pt x="14" y="29"/>
                    <a:pt x="7" y="67"/>
                  </a:cubicBezTo>
                  <a:cubicBezTo>
                    <a:pt x="0" y="103"/>
                    <a:pt x="17" y="120"/>
                    <a:pt x="34" y="124"/>
                  </a:cubicBezTo>
                  <a:cubicBezTo>
                    <a:pt x="37" y="124"/>
                    <a:pt x="40" y="125"/>
                    <a:pt x="43" y="125"/>
                  </a:cubicBezTo>
                  <a:cubicBezTo>
                    <a:pt x="62" y="125"/>
                    <a:pt x="82" y="112"/>
                    <a:pt x="89" y="86"/>
                  </a:cubicBezTo>
                  <a:cubicBezTo>
                    <a:pt x="90" y="83"/>
                    <a:pt x="88" y="79"/>
                    <a:pt x="85" y="78"/>
                  </a:cubicBezTo>
                  <a:cubicBezTo>
                    <a:pt x="81" y="77"/>
                    <a:pt x="78" y="79"/>
                    <a:pt x="77" y="83"/>
                  </a:cubicBezTo>
                  <a:cubicBezTo>
                    <a:pt x="71" y="105"/>
                    <a:pt x="52" y="114"/>
                    <a:pt x="37" y="111"/>
                  </a:cubicBezTo>
                  <a:cubicBezTo>
                    <a:pt x="22" y="108"/>
                    <a:pt x="15" y="92"/>
                    <a:pt x="20" y="70"/>
                  </a:cubicBezTo>
                  <a:cubicBezTo>
                    <a:pt x="27" y="31"/>
                    <a:pt x="41" y="15"/>
                    <a:pt x="51" y="14"/>
                  </a:cubicBezTo>
                  <a:cubicBezTo>
                    <a:pt x="56" y="13"/>
                    <a:pt x="60" y="16"/>
                    <a:pt x="62" y="20"/>
                  </a:cubicBezTo>
                  <a:cubicBezTo>
                    <a:pt x="68" y="31"/>
                    <a:pt x="62" y="59"/>
                    <a:pt x="57" y="74"/>
                  </a:cubicBezTo>
                  <a:cubicBezTo>
                    <a:pt x="56" y="78"/>
                    <a:pt x="52" y="87"/>
                    <a:pt x="47" y="89"/>
                  </a:cubicBezTo>
                  <a:cubicBezTo>
                    <a:pt x="46" y="89"/>
                    <a:pt x="45" y="90"/>
                    <a:pt x="43" y="88"/>
                  </a:cubicBezTo>
                  <a:cubicBezTo>
                    <a:pt x="42" y="88"/>
                    <a:pt x="42" y="88"/>
                    <a:pt x="41" y="86"/>
                  </a:cubicBezTo>
                  <a:cubicBezTo>
                    <a:pt x="38" y="76"/>
                    <a:pt x="48" y="50"/>
                    <a:pt x="55" y="37"/>
                  </a:cubicBezTo>
                  <a:cubicBezTo>
                    <a:pt x="57" y="33"/>
                    <a:pt x="55" y="30"/>
                    <a:pt x="52" y="28"/>
                  </a:cubicBez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 dirty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651A7A36-C129-A186-9A95-74E45BBA6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" y="1182"/>
              <a:ext cx="192" cy="90"/>
            </a:xfrm>
            <a:custGeom>
              <a:avLst/>
              <a:gdLst>
                <a:gd name="T0" fmla="*/ 6 w 118"/>
                <a:gd name="T1" fmla="*/ 0 h 56"/>
                <a:gd name="T2" fmla="*/ 1 w 118"/>
                <a:gd name="T3" fmla="*/ 8 h 56"/>
                <a:gd name="T4" fmla="*/ 35 w 118"/>
                <a:gd name="T5" fmla="*/ 53 h 56"/>
                <a:gd name="T6" fmla="*/ 55 w 118"/>
                <a:gd name="T7" fmla="*/ 56 h 56"/>
                <a:gd name="T8" fmla="*/ 117 w 118"/>
                <a:gd name="T9" fmla="*/ 15 h 56"/>
                <a:gd name="T10" fmla="*/ 114 w 118"/>
                <a:gd name="T11" fmla="*/ 6 h 56"/>
                <a:gd name="T12" fmla="*/ 105 w 118"/>
                <a:gd name="T13" fmla="*/ 9 h 56"/>
                <a:gd name="T14" fmla="*/ 39 w 118"/>
                <a:gd name="T15" fmla="*/ 41 h 56"/>
                <a:gd name="T16" fmla="*/ 13 w 118"/>
                <a:gd name="T17" fmla="*/ 6 h 56"/>
                <a:gd name="T18" fmla="*/ 6 w 118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56">
                  <a:moveTo>
                    <a:pt x="6" y="0"/>
                  </a:moveTo>
                  <a:cubicBezTo>
                    <a:pt x="2" y="1"/>
                    <a:pt x="0" y="4"/>
                    <a:pt x="1" y="8"/>
                  </a:cubicBezTo>
                  <a:cubicBezTo>
                    <a:pt x="4" y="31"/>
                    <a:pt x="21" y="48"/>
                    <a:pt x="35" y="53"/>
                  </a:cubicBezTo>
                  <a:cubicBezTo>
                    <a:pt x="41" y="55"/>
                    <a:pt x="48" y="56"/>
                    <a:pt x="55" y="56"/>
                  </a:cubicBezTo>
                  <a:cubicBezTo>
                    <a:pt x="76" y="56"/>
                    <a:pt x="101" y="45"/>
                    <a:pt x="117" y="15"/>
                  </a:cubicBezTo>
                  <a:cubicBezTo>
                    <a:pt x="118" y="12"/>
                    <a:pt x="117" y="8"/>
                    <a:pt x="114" y="6"/>
                  </a:cubicBezTo>
                  <a:cubicBezTo>
                    <a:pt x="111" y="5"/>
                    <a:pt x="107" y="6"/>
                    <a:pt x="105" y="9"/>
                  </a:cubicBezTo>
                  <a:cubicBezTo>
                    <a:pt x="85" y="46"/>
                    <a:pt x="55" y="47"/>
                    <a:pt x="39" y="41"/>
                  </a:cubicBezTo>
                  <a:cubicBezTo>
                    <a:pt x="28" y="37"/>
                    <a:pt x="16" y="23"/>
                    <a:pt x="13" y="6"/>
                  </a:cubicBezTo>
                  <a:cubicBezTo>
                    <a:pt x="13" y="2"/>
                    <a:pt x="9" y="0"/>
                    <a:pt x="6" y="0"/>
                  </a:cubicBez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id="{93F90791-9D15-8EC0-E874-4DAEA6A73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" y="1203"/>
              <a:ext cx="225" cy="105"/>
            </a:xfrm>
            <a:custGeom>
              <a:avLst/>
              <a:gdLst>
                <a:gd name="T0" fmla="*/ 135 w 138"/>
                <a:gd name="T1" fmla="*/ 27 h 65"/>
                <a:gd name="T2" fmla="*/ 126 w 138"/>
                <a:gd name="T3" fmla="*/ 28 h 65"/>
                <a:gd name="T4" fmla="*/ 60 w 138"/>
                <a:gd name="T5" fmla="*/ 50 h 65"/>
                <a:gd name="T6" fmla="*/ 14 w 138"/>
                <a:gd name="T7" fmla="*/ 5 h 65"/>
                <a:gd name="T8" fmla="*/ 6 w 138"/>
                <a:gd name="T9" fmla="*/ 0 h 65"/>
                <a:gd name="T10" fmla="*/ 1 w 138"/>
                <a:gd name="T11" fmla="*/ 8 h 65"/>
                <a:gd name="T12" fmla="*/ 57 w 138"/>
                <a:gd name="T13" fmla="*/ 63 h 65"/>
                <a:gd name="T14" fmla="*/ 74 w 138"/>
                <a:gd name="T15" fmla="*/ 65 h 65"/>
                <a:gd name="T16" fmla="*/ 136 w 138"/>
                <a:gd name="T17" fmla="*/ 36 h 65"/>
                <a:gd name="T18" fmla="*/ 135 w 138"/>
                <a:gd name="T19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5">
                  <a:moveTo>
                    <a:pt x="135" y="27"/>
                  </a:moveTo>
                  <a:cubicBezTo>
                    <a:pt x="132" y="25"/>
                    <a:pt x="128" y="26"/>
                    <a:pt x="126" y="28"/>
                  </a:cubicBezTo>
                  <a:cubicBezTo>
                    <a:pt x="125" y="30"/>
                    <a:pt x="100" y="59"/>
                    <a:pt x="60" y="50"/>
                  </a:cubicBezTo>
                  <a:cubicBezTo>
                    <a:pt x="21" y="42"/>
                    <a:pt x="14" y="7"/>
                    <a:pt x="14" y="5"/>
                  </a:cubicBezTo>
                  <a:cubicBezTo>
                    <a:pt x="13" y="2"/>
                    <a:pt x="10" y="0"/>
                    <a:pt x="6" y="0"/>
                  </a:cubicBezTo>
                  <a:cubicBezTo>
                    <a:pt x="3" y="1"/>
                    <a:pt x="0" y="4"/>
                    <a:pt x="1" y="8"/>
                  </a:cubicBezTo>
                  <a:cubicBezTo>
                    <a:pt x="1" y="10"/>
                    <a:pt x="10" y="53"/>
                    <a:pt x="57" y="63"/>
                  </a:cubicBezTo>
                  <a:cubicBezTo>
                    <a:pt x="63" y="64"/>
                    <a:pt x="69" y="65"/>
                    <a:pt x="74" y="65"/>
                  </a:cubicBezTo>
                  <a:cubicBezTo>
                    <a:pt x="113" y="65"/>
                    <a:pt x="135" y="38"/>
                    <a:pt x="136" y="36"/>
                  </a:cubicBezTo>
                  <a:cubicBezTo>
                    <a:pt x="138" y="34"/>
                    <a:pt x="138" y="30"/>
                    <a:pt x="135" y="27"/>
                  </a:cubicBez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</p:grpSp>
      <p:pic>
        <p:nvPicPr>
          <p:cNvPr id="58" name="Gráfico 57" descr="Badge 1 con relleno sólido">
            <a:extLst>
              <a:ext uri="{FF2B5EF4-FFF2-40B4-BE49-F238E27FC236}">
                <a16:creationId xmlns:a16="http://schemas.microsoft.com/office/drawing/2014/main" id="{00F0FE94-0EDD-0A9F-FC0D-C7784D7D1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3524" y="2209453"/>
            <a:ext cx="624823" cy="624823"/>
          </a:xfrm>
          <a:prstGeom prst="rect">
            <a:avLst/>
          </a:prstGeom>
          <a:effectLst>
            <a:outerShdw blurRad="101600" algn="ctr" rotWithShape="0">
              <a:prstClr val="black">
                <a:alpha val="31000"/>
              </a:prstClr>
            </a:outerShdw>
          </a:effectLst>
        </p:spPr>
      </p:pic>
      <p:sp>
        <p:nvSpPr>
          <p:cNvPr id="59" name="Graphic 76" descr="Migrate and modernize diagram">
            <a:extLst>
              <a:ext uri="{FF2B5EF4-FFF2-40B4-BE49-F238E27FC236}">
                <a16:creationId xmlns:a16="http://schemas.microsoft.com/office/drawing/2014/main" id="{66BFE2CB-8B6A-F9E5-D519-793EF9236C69}"/>
              </a:ext>
            </a:extLst>
          </p:cNvPr>
          <p:cNvSpPr/>
          <p:nvPr/>
        </p:nvSpPr>
        <p:spPr>
          <a:xfrm>
            <a:off x="5602930" y="2851370"/>
            <a:ext cx="380212" cy="457200"/>
          </a:xfrm>
          <a:custGeom>
            <a:avLst/>
            <a:gdLst>
              <a:gd name="connsiteX0" fmla="*/ 42863 w 285750"/>
              <a:gd name="connsiteY0" fmla="*/ 0 h 371475"/>
              <a:gd name="connsiteX1" fmla="*/ 0 w 285750"/>
              <a:gd name="connsiteY1" fmla="*/ 42863 h 371475"/>
              <a:gd name="connsiteX2" fmla="*/ 0 w 285750"/>
              <a:gd name="connsiteY2" fmla="*/ 357188 h 371475"/>
              <a:gd name="connsiteX3" fmla="*/ 14288 w 285750"/>
              <a:gd name="connsiteY3" fmla="*/ 371475 h 371475"/>
              <a:gd name="connsiteX4" fmla="*/ 57150 w 285750"/>
              <a:gd name="connsiteY4" fmla="*/ 371475 h 371475"/>
              <a:gd name="connsiteX5" fmla="*/ 57150 w 285750"/>
              <a:gd name="connsiteY5" fmla="*/ 290513 h 371475"/>
              <a:gd name="connsiteX6" fmla="*/ 71438 w 285750"/>
              <a:gd name="connsiteY6" fmla="*/ 276225 h 371475"/>
              <a:gd name="connsiteX7" fmla="*/ 214313 w 285750"/>
              <a:gd name="connsiteY7" fmla="*/ 276225 h 371475"/>
              <a:gd name="connsiteX8" fmla="*/ 228600 w 285750"/>
              <a:gd name="connsiteY8" fmla="*/ 290513 h 371475"/>
              <a:gd name="connsiteX9" fmla="*/ 228600 w 285750"/>
              <a:gd name="connsiteY9" fmla="*/ 371475 h 371475"/>
              <a:gd name="connsiteX10" fmla="*/ 271463 w 285750"/>
              <a:gd name="connsiteY10" fmla="*/ 371475 h 371475"/>
              <a:gd name="connsiteX11" fmla="*/ 285750 w 285750"/>
              <a:gd name="connsiteY11" fmla="*/ 357188 h 371475"/>
              <a:gd name="connsiteX12" fmla="*/ 285750 w 285750"/>
              <a:gd name="connsiteY12" fmla="*/ 185724 h 371475"/>
              <a:gd name="connsiteX13" fmla="*/ 242888 w 285750"/>
              <a:gd name="connsiteY13" fmla="*/ 142862 h 371475"/>
              <a:gd name="connsiteX14" fmla="*/ 228600 w 285750"/>
              <a:gd name="connsiteY14" fmla="*/ 142862 h 371475"/>
              <a:gd name="connsiteX15" fmla="*/ 228600 w 285750"/>
              <a:gd name="connsiteY15" fmla="*/ 42863 h 371475"/>
              <a:gd name="connsiteX16" fmla="*/ 185738 w 285750"/>
              <a:gd name="connsiteY16" fmla="*/ 0 h 371475"/>
              <a:gd name="connsiteX17" fmla="*/ 42863 w 285750"/>
              <a:gd name="connsiteY17" fmla="*/ 0 h 371475"/>
              <a:gd name="connsiteX18" fmla="*/ 57150 w 285750"/>
              <a:gd name="connsiteY18" fmla="*/ 85725 h 371475"/>
              <a:gd name="connsiteX19" fmla="*/ 76200 w 285750"/>
              <a:gd name="connsiteY19" fmla="*/ 66675 h 371475"/>
              <a:gd name="connsiteX20" fmla="*/ 95250 w 285750"/>
              <a:gd name="connsiteY20" fmla="*/ 85725 h 371475"/>
              <a:gd name="connsiteX21" fmla="*/ 76200 w 285750"/>
              <a:gd name="connsiteY21" fmla="*/ 104775 h 371475"/>
              <a:gd name="connsiteX22" fmla="*/ 57150 w 285750"/>
              <a:gd name="connsiteY22" fmla="*/ 85725 h 371475"/>
              <a:gd name="connsiteX23" fmla="*/ 76200 w 285750"/>
              <a:gd name="connsiteY23" fmla="*/ 200025 h 371475"/>
              <a:gd name="connsiteX24" fmla="*/ 95250 w 285750"/>
              <a:gd name="connsiteY24" fmla="*/ 219075 h 371475"/>
              <a:gd name="connsiteX25" fmla="*/ 76200 w 285750"/>
              <a:gd name="connsiteY25" fmla="*/ 238125 h 371475"/>
              <a:gd name="connsiteX26" fmla="*/ 57150 w 285750"/>
              <a:gd name="connsiteY26" fmla="*/ 219075 h 371475"/>
              <a:gd name="connsiteX27" fmla="*/ 76200 w 285750"/>
              <a:gd name="connsiteY27" fmla="*/ 200025 h 371475"/>
              <a:gd name="connsiteX28" fmla="*/ 57150 w 285750"/>
              <a:gd name="connsiteY28" fmla="*/ 152400 h 371475"/>
              <a:gd name="connsiteX29" fmla="*/ 76200 w 285750"/>
              <a:gd name="connsiteY29" fmla="*/ 133350 h 371475"/>
              <a:gd name="connsiteX30" fmla="*/ 95250 w 285750"/>
              <a:gd name="connsiteY30" fmla="*/ 152400 h 371475"/>
              <a:gd name="connsiteX31" fmla="*/ 76200 w 285750"/>
              <a:gd name="connsiteY31" fmla="*/ 171450 h 371475"/>
              <a:gd name="connsiteX32" fmla="*/ 57150 w 285750"/>
              <a:gd name="connsiteY32" fmla="*/ 152400 h 371475"/>
              <a:gd name="connsiteX33" fmla="*/ 142875 w 285750"/>
              <a:gd name="connsiteY33" fmla="*/ 66675 h 371475"/>
              <a:gd name="connsiteX34" fmla="*/ 161925 w 285750"/>
              <a:gd name="connsiteY34" fmla="*/ 85725 h 371475"/>
              <a:gd name="connsiteX35" fmla="*/ 142875 w 285750"/>
              <a:gd name="connsiteY35" fmla="*/ 104775 h 371475"/>
              <a:gd name="connsiteX36" fmla="*/ 123825 w 285750"/>
              <a:gd name="connsiteY36" fmla="*/ 85725 h 371475"/>
              <a:gd name="connsiteX37" fmla="*/ 142875 w 285750"/>
              <a:gd name="connsiteY37" fmla="*/ 66675 h 371475"/>
              <a:gd name="connsiteX38" fmla="*/ 123825 w 285750"/>
              <a:gd name="connsiteY38" fmla="*/ 219075 h 371475"/>
              <a:gd name="connsiteX39" fmla="*/ 142875 w 285750"/>
              <a:gd name="connsiteY39" fmla="*/ 200025 h 371475"/>
              <a:gd name="connsiteX40" fmla="*/ 161925 w 285750"/>
              <a:gd name="connsiteY40" fmla="*/ 219075 h 371475"/>
              <a:gd name="connsiteX41" fmla="*/ 142875 w 285750"/>
              <a:gd name="connsiteY41" fmla="*/ 238125 h 371475"/>
              <a:gd name="connsiteX42" fmla="*/ 123825 w 285750"/>
              <a:gd name="connsiteY42" fmla="*/ 219075 h 371475"/>
              <a:gd name="connsiteX43" fmla="*/ 209550 w 285750"/>
              <a:gd name="connsiteY43" fmla="*/ 200025 h 371475"/>
              <a:gd name="connsiteX44" fmla="*/ 228600 w 285750"/>
              <a:gd name="connsiteY44" fmla="*/ 219075 h 371475"/>
              <a:gd name="connsiteX45" fmla="*/ 209550 w 285750"/>
              <a:gd name="connsiteY45" fmla="*/ 238125 h 371475"/>
              <a:gd name="connsiteX46" fmla="*/ 190500 w 285750"/>
              <a:gd name="connsiteY46" fmla="*/ 219075 h 371475"/>
              <a:gd name="connsiteX47" fmla="*/ 209550 w 285750"/>
              <a:gd name="connsiteY47" fmla="*/ 200025 h 371475"/>
              <a:gd name="connsiteX48" fmla="*/ 123825 w 285750"/>
              <a:gd name="connsiteY48" fmla="*/ 152400 h 371475"/>
              <a:gd name="connsiteX49" fmla="*/ 142875 w 285750"/>
              <a:gd name="connsiteY49" fmla="*/ 133350 h 371475"/>
              <a:gd name="connsiteX50" fmla="*/ 161925 w 285750"/>
              <a:gd name="connsiteY50" fmla="*/ 152400 h 371475"/>
              <a:gd name="connsiteX51" fmla="*/ 142875 w 285750"/>
              <a:gd name="connsiteY51" fmla="*/ 171450 h 371475"/>
              <a:gd name="connsiteX52" fmla="*/ 123825 w 285750"/>
              <a:gd name="connsiteY52" fmla="*/ 152400 h 371475"/>
              <a:gd name="connsiteX53" fmla="*/ 200025 w 285750"/>
              <a:gd name="connsiteY53" fmla="*/ 371475 h 371475"/>
              <a:gd name="connsiteX54" fmla="*/ 200025 w 285750"/>
              <a:gd name="connsiteY54" fmla="*/ 304800 h 371475"/>
              <a:gd name="connsiteX55" fmla="*/ 157161 w 285750"/>
              <a:gd name="connsiteY55" fmla="*/ 304800 h 371475"/>
              <a:gd name="connsiteX56" fmla="*/ 157161 w 285750"/>
              <a:gd name="connsiteY56" fmla="*/ 371475 h 371475"/>
              <a:gd name="connsiteX57" fmla="*/ 200025 w 285750"/>
              <a:gd name="connsiteY57" fmla="*/ 371475 h 371475"/>
              <a:gd name="connsiteX58" fmla="*/ 128586 w 285750"/>
              <a:gd name="connsiteY58" fmla="*/ 371475 h 371475"/>
              <a:gd name="connsiteX59" fmla="*/ 128586 w 285750"/>
              <a:gd name="connsiteY59" fmla="*/ 304800 h 371475"/>
              <a:gd name="connsiteX60" fmla="*/ 85725 w 285750"/>
              <a:gd name="connsiteY60" fmla="*/ 304800 h 371475"/>
              <a:gd name="connsiteX61" fmla="*/ 85725 w 285750"/>
              <a:gd name="connsiteY61" fmla="*/ 371475 h 371475"/>
              <a:gd name="connsiteX62" fmla="*/ 128586 w 285750"/>
              <a:gd name="connsiteY62" fmla="*/ 371475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85750" h="371475">
                <a:moveTo>
                  <a:pt x="42863" y="0"/>
                </a:moveTo>
                <a:cubicBezTo>
                  <a:pt x="19190" y="0"/>
                  <a:pt x="0" y="19190"/>
                  <a:pt x="0" y="42863"/>
                </a:cubicBezTo>
                <a:lnTo>
                  <a:pt x="0" y="357188"/>
                </a:lnTo>
                <a:cubicBezTo>
                  <a:pt x="0" y="365078"/>
                  <a:pt x="6397" y="371475"/>
                  <a:pt x="14288" y="371475"/>
                </a:cubicBezTo>
                <a:lnTo>
                  <a:pt x="57150" y="371475"/>
                </a:lnTo>
                <a:lnTo>
                  <a:pt x="57150" y="290513"/>
                </a:lnTo>
                <a:cubicBezTo>
                  <a:pt x="57150" y="282622"/>
                  <a:pt x="63547" y="276225"/>
                  <a:pt x="71438" y="276225"/>
                </a:cubicBezTo>
                <a:lnTo>
                  <a:pt x="214313" y="276225"/>
                </a:lnTo>
                <a:cubicBezTo>
                  <a:pt x="222203" y="276225"/>
                  <a:pt x="228600" y="282622"/>
                  <a:pt x="228600" y="290513"/>
                </a:cubicBezTo>
                <a:lnTo>
                  <a:pt x="228600" y="371475"/>
                </a:lnTo>
                <a:lnTo>
                  <a:pt x="271463" y="371475"/>
                </a:lnTo>
                <a:cubicBezTo>
                  <a:pt x="279353" y="371475"/>
                  <a:pt x="285750" y="365078"/>
                  <a:pt x="285750" y="357188"/>
                </a:cubicBezTo>
                <a:lnTo>
                  <a:pt x="285750" y="185724"/>
                </a:lnTo>
                <a:cubicBezTo>
                  <a:pt x="285750" y="162053"/>
                  <a:pt x="266559" y="142862"/>
                  <a:pt x="242888" y="142862"/>
                </a:cubicBezTo>
                <a:lnTo>
                  <a:pt x="228600" y="142862"/>
                </a:lnTo>
                <a:lnTo>
                  <a:pt x="228600" y="42863"/>
                </a:lnTo>
                <a:cubicBezTo>
                  <a:pt x="228600" y="19190"/>
                  <a:pt x="209409" y="0"/>
                  <a:pt x="185738" y="0"/>
                </a:cubicBezTo>
                <a:lnTo>
                  <a:pt x="42863" y="0"/>
                </a:lnTo>
                <a:close/>
                <a:moveTo>
                  <a:pt x="57150" y="85725"/>
                </a:moveTo>
                <a:cubicBezTo>
                  <a:pt x="57150" y="75204"/>
                  <a:pt x="65679" y="66675"/>
                  <a:pt x="76200" y="66675"/>
                </a:cubicBezTo>
                <a:cubicBezTo>
                  <a:pt x="86721" y="66675"/>
                  <a:pt x="95250" y="75204"/>
                  <a:pt x="95250" y="85725"/>
                </a:cubicBezTo>
                <a:cubicBezTo>
                  <a:pt x="95250" y="96246"/>
                  <a:pt x="86721" y="104775"/>
                  <a:pt x="76200" y="104775"/>
                </a:cubicBezTo>
                <a:cubicBezTo>
                  <a:pt x="65679" y="104775"/>
                  <a:pt x="57150" y="96246"/>
                  <a:pt x="57150" y="85725"/>
                </a:cubicBezTo>
                <a:close/>
                <a:moveTo>
                  <a:pt x="76200" y="200025"/>
                </a:moveTo>
                <a:cubicBezTo>
                  <a:pt x="86721" y="200025"/>
                  <a:pt x="95250" y="208554"/>
                  <a:pt x="95250" y="219075"/>
                </a:cubicBezTo>
                <a:cubicBezTo>
                  <a:pt x="95250" y="229596"/>
                  <a:pt x="86721" y="238125"/>
                  <a:pt x="76200" y="238125"/>
                </a:cubicBezTo>
                <a:cubicBezTo>
                  <a:pt x="65679" y="238125"/>
                  <a:pt x="57150" y="229596"/>
                  <a:pt x="57150" y="219075"/>
                </a:cubicBezTo>
                <a:cubicBezTo>
                  <a:pt x="57150" y="208554"/>
                  <a:pt x="65679" y="200025"/>
                  <a:pt x="76200" y="200025"/>
                </a:cubicBezTo>
                <a:close/>
                <a:moveTo>
                  <a:pt x="57150" y="152400"/>
                </a:moveTo>
                <a:cubicBezTo>
                  <a:pt x="57150" y="141879"/>
                  <a:pt x="65679" y="133350"/>
                  <a:pt x="76200" y="133350"/>
                </a:cubicBezTo>
                <a:cubicBezTo>
                  <a:pt x="86721" y="133350"/>
                  <a:pt x="95250" y="141879"/>
                  <a:pt x="95250" y="152400"/>
                </a:cubicBezTo>
                <a:cubicBezTo>
                  <a:pt x="95250" y="162921"/>
                  <a:pt x="86721" y="171450"/>
                  <a:pt x="76200" y="171450"/>
                </a:cubicBezTo>
                <a:cubicBezTo>
                  <a:pt x="65679" y="171450"/>
                  <a:pt x="57150" y="162921"/>
                  <a:pt x="57150" y="152400"/>
                </a:cubicBezTo>
                <a:close/>
                <a:moveTo>
                  <a:pt x="142875" y="66675"/>
                </a:moveTo>
                <a:cubicBezTo>
                  <a:pt x="153396" y="66675"/>
                  <a:pt x="161925" y="75204"/>
                  <a:pt x="161925" y="85725"/>
                </a:cubicBezTo>
                <a:cubicBezTo>
                  <a:pt x="161925" y="96246"/>
                  <a:pt x="153396" y="104775"/>
                  <a:pt x="142875" y="104775"/>
                </a:cubicBezTo>
                <a:cubicBezTo>
                  <a:pt x="132354" y="104775"/>
                  <a:pt x="123825" y="96246"/>
                  <a:pt x="123825" y="85725"/>
                </a:cubicBezTo>
                <a:cubicBezTo>
                  <a:pt x="123825" y="75204"/>
                  <a:pt x="132354" y="66675"/>
                  <a:pt x="142875" y="66675"/>
                </a:cubicBezTo>
                <a:close/>
                <a:moveTo>
                  <a:pt x="123825" y="219075"/>
                </a:moveTo>
                <a:cubicBezTo>
                  <a:pt x="123825" y="208554"/>
                  <a:pt x="132354" y="200025"/>
                  <a:pt x="142875" y="200025"/>
                </a:cubicBezTo>
                <a:cubicBezTo>
                  <a:pt x="153396" y="200025"/>
                  <a:pt x="161925" y="208554"/>
                  <a:pt x="161925" y="219075"/>
                </a:cubicBezTo>
                <a:cubicBezTo>
                  <a:pt x="161925" y="229596"/>
                  <a:pt x="153396" y="238125"/>
                  <a:pt x="142875" y="238125"/>
                </a:cubicBezTo>
                <a:cubicBezTo>
                  <a:pt x="132354" y="238125"/>
                  <a:pt x="123825" y="229596"/>
                  <a:pt x="123825" y="219075"/>
                </a:cubicBezTo>
                <a:close/>
                <a:moveTo>
                  <a:pt x="209550" y="200025"/>
                </a:moveTo>
                <a:cubicBezTo>
                  <a:pt x="220071" y="200025"/>
                  <a:pt x="228600" y="208554"/>
                  <a:pt x="228600" y="219075"/>
                </a:cubicBezTo>
                <a:cubicBezTo>
                  <a:pt x="228600" y="229596"/>
                  <a:pt x="220071" y="238125"/>
                  <a:pt x="209550" y="238125"/>
                </a:cubicBezTo>
                <a:cubicBezTo>
                  <a:pt x="199029" y="238125"/>
                  <a:pt x="190500" y="229596"/>
                  <a:pt x="190500" y="219075"/>
                </a:cubicBezTo>
                <a:cubicBezTo>
                  <a:pt x="190500" y="208554"/>
                  <a:pt x="199029" y="200025"/>
                  <a:pt x="209550" y="200025"/>
                </a:cubicBezTo>
                <a:close/>
                <a:moveTo>
                  <a:pt x="123825" y="152400"/>
                </a:moveTo>
                <a:cubicBezTo>
                  <a:pt x="123825" y="141879"/>
                  <a:pt x="132354" y="133350"/>
                  <a:pt x="142875" y="133350"/>
                </a:cubicBezTo>
                <a:cubicBezTo>
                  <a:pt x="153396" y="133350"/>
                  <a:pt x="161925" y="141879"/>
                  <a:pt x="161925" y="152400"/>
                </a:cubicBezTo>
                <a:cubicBezTo>
                  <a:pt x="161925" y="162921"/>
                  <a:pt x="153396" y="171450"/>
                  <a:pt x="142875" y="171450"/>
                </a:cubicBezTo>
                <a:cubicBezTo>
                  <a:pt x="132354" y="171450"/>
                  <a:pt x="123825" y="162921"/>
                  <a:pt x="123825" y="152400"/>
                </a:cubicBezTo>
                <a:close/>
                <a:moveTo>
                  <a:pt x="200025" y="371475"/>
                </a:moveTo>
                <a:lnTo>
                  <a:pt x="200025" y="304800"/>
                </a:lnTo>
                <a:lnTo>
                  <a:pt x="157161" y="304800"/>
                </a:lnTo>
                <a:lnTo>
                  <a:pt x="157161" y="371475"/>
                </a:lnTo>
                <a:lnTo>
                  <a:pt x="200025" y="371475"/>
                </a:lnTo>
                <a:close/>
                <a:moveTo>
                  <a:pt x="128586" y="371475"/>
                </a:moveTo>
                <a:lnTo>
                  <a:pt x="128586" y="304800"/>
                </a:lnTo>
                <a:lnTo>
                  <a:pt x="85725" y="304800"/>
                </a:lnTo>
                <a:lnTo>
                  <a:pt x="85725" y="371475"/>
                </a:lnTo>
                <a:lnTo>
                  <a:pt x="128586" y="371475"/>
                </a:lnTo>
                <a:close/>
              </a:path>
            </a:pathLst>
          </a:custGeom>
          <a:gradFill>
            <a:gsLst>
              <a:gs pos="0">
                <a:srgbClr val="0078D4"/>
              </a:gs>
              <a:gs pos="100000">
                <a:srgbClr val="50E6FF"/>
              </a:gs>
            </a:gsLst>
            <a:lin ang="27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101600" algn="ctr" rotWithShape="0">
              <a:prstClr val="black">
                <a:alpha val="31000"/>
              </a:prstClr>
            </a:outerShdw>
          </a:effectLst>
        </p:spPr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293" fontAlgn="base">
              <a:spcBef>
                <a:spcPct val="0"/>
              </a:spcBef>
              <a:spcAft>
                <a:spcPct val="0"/>
              </a:spcAft>
            </a:pPr>
            <a:endParaRPr lang="en-US" sz="1400" kern="0">
              <a:solidFill>
                <a:srgbClr val="000000"/>
              </a:solidFill>
              <a:latin typeface="Segoe UI"/>
              <a:cs typeface="Segoe UI" pitchFamily="34" charset="0"/>
            </a:endParaRPr>
          </a:p>
        </p:txBody>
      </p:sp>
      <p:pic>
        <p:nvPicPr>
          <p:cNvPr id="60" name="Gráfico 59" descr="Badge con relleno sólido">
            <a:extLst>
              <a:ext uri="{FF2B5EF4-FFF2-40B4-BE49-F238E27FC236}">
                <a16:creationId xmlns:a16="http://schemas.microsoft.com/office/drawing/2014/main" id="{FD2B8C8F-6894-7D2A-F1A2-9217B4E502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53261" y="2209453"/>
            <a:ext cx="624823" cy="624823"/>
          </a:xfrm>
          <a:prstGeom prst="rect">
            <a:avLst/>
          </a:prstGeom>
          <a:effectLst/>
        </p:spPr>
      </p:pic>
      <p:pic>
        <p:nvPicPr>
          <p:cNvPr id="61" name="Gráfico 60" descr="Badge 3 con relleno sólido">
            <a:extLst>
              <a:ext uri="{FF2B5EF4-FFF2-40B4-BE49-F238E27FC236}">
                <a16:creationId xmlns:a16="http://schemas.microsoft.com/office/drawing/2014/main" id="{58387D34-4E04-12F1-31CB-B91CB22529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07305" y="2219495"/>
            <a:ext cx="624823" cy="624823"/>
          </a:xfrm>
          <a:prstGeom prst="rect">
            <a:avLst/>
          </a:prstGeom>
          <a:effectLst/>
        </p:spPr>
      </p:pic>
      <p:sp>
        <p:nvSpPr>
          <p:cNvPr id="63" name="Rectangle: Rounded Corners 13">
            <a:extLst>
              <a:ext uri="{FF2B5EF4-FFF2-40B4-BE49-F238E27FC236}">
                <a16:creationId xmlns:a16="http://schemas.microsoft.com/office/drawing/2014/main" id="{A27B59B7-4D8F-6650-208B-60BC83932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14501" y="2518077"/>
            <a:ext cx="2069426" cy="1487983"/>
          </a:xfrm>
          <a:prstGeom prst="roundRect">
            <a:avLst>
              <a:gd name="adj" fmla="val 5511"/>
            </a:avLst>
          </a:prstGeom>
          <a:noFill/>
          <a:ln w="12700" cap="sq">
            <a:solidFill>
              <a:srgbClr val="50E6FF"/>
            </a:solidFill>
            <a:prstDash val="solid"/>
            <a:miter lim="800000"/>
            <a:headEnd/>
            <a:tailEnd/>
          </a:ln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  <p:txBody>
          <a:bodyPr vert="horz" wrap="square" lIns="89629" tIns="44815" rIns="89629" bIns="44815" numCol="1" anchor="t" anchorCtr="0" compatLnSpc="1">
            <a:prstTxWarp prst="textNoShape">
              <a:avLst/>
            </a:prstTxWarp>
          </a:bodyPr>
          <a:lstStyle/>
          <a:p>
            <a:pPr defTabSz="914296"/>
            <a:endParaRPr lang="en-US" sz="1765" kern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latin typeface="Segoe UI"/>
            </a:endParaRPr>
          </a:p>
        </p:txBody>
      </p:sp>
      <p:grpSp>
        <p:nvGrpSpPr>
          <p:cNvPr id="64" name="Group 2">
            <a:extLst>
              <a:ext uri="{FF2B5EF4-FFF2-40B4-BE49-F238E27FC236}">
                <a16:creationId xmlns:a16="http://schemas.microsoft.com/office/drawing/2014/main" id="{206066C8-7989-66E6-76E1-8CAFA52B918B}"/>
              </a:ext>
            </a:extLst>
          </p:cNvPr>
          <p:cNvGrpSpPr/>
          <p:nvPr/>
        </p:nvGrpSpPr>
        <p:grpSpPr>
          <a:xfrm>
            <a:off x="4436396" y="4831501"/>
            <a:ext cx="457200" cy="457200"/>
            <a:chOff x="8978605" y="2507225"/>
            <a:chExt cx="439441" cy="436416"/>
          </a:xfrm>
          <a:gradFill>
            <a:gsLst>
              <a:gs pos="0">
                <a:schemeClr val="accent3">
                  <a:alpha val="71000"/>
                </a:schemeClr>
              </a:gs>
              <a:gs pos="61000">
                <a:srgbClr val="0078D4">
                  <a:alpha val="86000"/>
                </a:srgbClr>
              </a:gs>
            </a:gsLst>
            <a:path path="circle">
              <a:fillToRect l="100000" t="100000"/>
            </a:path>
          </a:gradFill>
        </p:grpSpPr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DB508F39-279C-9635-A848-3A1C0E01D733}"/>
                </a:ext>
              </a:extLst>
            </p:cNvPr>
            <p:cNvSpPr/>
            <p:nvPr/>
          </p:nvSpPr>
          <p:spPr>
            <a:xfrm>
              <a:off x="8978605" y="2507225"/>
              <a:ext cx="390209" cy="436416"/>
            </a:xfrm>
            <a:custGeom>
              <a:avLst/>
              <a:gdLst>
                <a:gd name="connsiteX0" fmla="*/ 189146 w 220097"/>
                <a:gd name="connsiteY0" fmla="*/ 0 h 275107"/>
                <a:gd name="connsiteX1" fmla="*/ 220029 w 220097"/>
                <a:gd name="connsiteY1" fmla="*/ 28833 h 275107"/>
                <a:gd name="connsiteX2" fmla="*/ 220097 w 220097"/>
                <a:gd name="connsiteY2" fmla="*/ 30937 h 275107"/>
                <a:gd name="connsiteX3" fmla="*/ 220097 w 220097"/>
                <a:gd name="connsiteY3" fmla="*/ 170259 h 275107"/>
                <a:gd name="connsiteX4" fmla="*/ 215407 w 220097"/>
                <a:gd name="connsiteY4" fmla="*/ 174111 h 275107"/>
                <a:gd name="connsiteX5" fmla="*/ 168512 w 220097"/>
                <a:gd name="connsiteY5" fmla="*/ 220991 h 275107"/>
                <a:gd name="connsiteX6" fmla="*/ 156022 w 220097"/>
                <a:gd name="connsiteY6" fmla="*/ 208473 h 275107"/>
                <a:gd name="connsiteX7" fmla="*/ 135387 w 220097"/>
                <a:gd name="connsiteY7" fmla="*/ 199436 h 275107"/>
                <a:gd name="connsiteX8" fmla="*/ 168512 w 220097"/>
                <a:gd name="connsiteY8" fmla="*/ 199436 h 275107"/>
                <a:gd name="connsiteX9" fmla="*/ 178829 w 220097"/>
                <a:gd name="connsiteY9" fmla="*/ 189119 h 275107"/>
                <a:gd name="connsiteX10" fmla="*/ 168512 w 220097"/>
                <a:gd name="connsiteY10" fmla="*/ 178802 h 275107"/>
                <a:gd name="connsiteX11" fmla="*/ 99677 w 220097"/>
                <a:gd name="connsiteY11" fmla="*/ 178802 h 275107"/>
                <a:gd name="connsiteX12" fmla="*/ 89360 w 220097"/>
                <a:gd name="connsiteY12" fmla="*/ 189119 h 275107"/>
                <a:gd name="connsiteX13" fmla="*/ 99677 w 220097"/>
                <a:gd name="connsiteY13" fmla="*/ 199436 h 275107"/>
                <a:gd name="connsiteX14" fmla="*/ 132870 w 220097"/>
                <a:gd name="connsiteY14" fmla="*/ 199436 h 275107"/>
                <a:gd name="connsiteX15" fmla="*/ 103212 w 220097"/>
                <a:gd name="connsiteY15" fmla="*/ 231628 h 275107"/>
                <a:gd name="connsiteX16" fmla="*/ 112236 w 220097"/>
                <a:gd name="connsiteY16" fmla="*/ 252232 h 275107"/>
                <a:gd name="connsiteX17" fmla="*/ 135043 w 220097"/>
                <a:gd name="connsiteY17" fmla="*/ 275108 h 275107"/>
                <a:gd name="connsiteX18" fmla="*/ 30951 w 220097"/>
                <a:gd name="connsiteY18" fmla="*/ 275108 h 275107"/>
                <a:gd name="connsiteX19" fmla="*/ 69 w 220097"/>
                <a:gd name="connsiteY19" fmla="*/ 246275 h 275107"/>
                <a:gd name="connsiteX20" fmla="*/ 0 w 220097"/>
                <a:gd name="connsiteY20" fmla="*/ 244157 h 275107"/>
                <a:gd name="connsiteX21" fmla="*/ 0 w 220097"/>
                <a:gd name="connsiteY21" fmla="*/ 30951 h 275107"/>
                <a:gd name="connsiteX22" fmla="*/ 28833 w 220097"/>
                <a:gd name="connsiteY22" fmla="*/ 69 h 275107"/>
                <a:gd name="connsiteX23" fmla="*/ 30951 w 220097"/>
                <a:gd name="connsiteY23" fmla="*/ 0 h 275107"/>
                <a:gd name="connsiteX24" fmla="*/ 189146 w 220097"/>
                <a:gd name="connsiteY24" fmla="*/ 0 h 275107"/>
                <a:gd name="connsiteX25" fmla="*/ 68780 w 220097"/>
                <a:gd name="connsiteY25" fmla="*/ 79097 h 275107"/>
                <a:gd name="connsiteX26" fmla="*/ 55024 w 220097"/>
                <a:gd name="connsiteY26" fmla="*/ 65341 h 275107"/>
                <a:gd name="connsiteX27" fmla="*/ 41268 w 220097"/>
                <a:gd name="connsiteY27" fmla="*/ 79097 h 275107"/>
                <a:gd name="connsiteX28" fmla="*/ 55024 w 220097"/>
                <a:gd name="connsiteY28" fmla="*/ 92854 h 275107"/>
                <a:gd name="connsiteX29" fmla="*/ 68780 w 220097"/>
                <a:gd name="connsiteY29" fmla="*/ 79097 h 275107"/>
                <a:gd name="connsiteX30" fmla="*/ 99677 w 220097"/>
                <a:gd name="connsiteY30" fmla="*/ 68767 h 275107"/>
                <a:gd name="connsiteX31" fmla="*/ 89360 w 220097"/>
                <a:gd name="connsiteY31" fmla="*/ 79084 h 275107"/>
                <a:gd name="connsiteX32" fmla="*/ 99677 w 220097"/>
                <a:gd name="connsiteY32" fmla="*/ 89401 h 275107"/>
                <a:gd name="connsiteX33" fmla="*/ 168512 w 220097"/>
                <a:gd name="connsiteY33" fmla="*/ 89401 h 275107"/>
                <a:gd name="connsiteX34" fmla="*/ 178829 w 220097"/>
                <a:gd name="connsiteY34" fmla="*/ 79084 h 275107"/>
                <a:gd name="connsiteX35" fmla="*/ 168512 w 220097"/>
                <a:gd name="connsiteY35" fmla="*/ 68767 h 275107"/>
                <a:gd name="connsiteX36" fmla="*/ 99677 w 220097"/>
                <a:gd name="connsiteY36" fmla="*/ 68767 h 275107"/>
                <a:gd name="connsiteX37" fmla="*/ 89360 w 220097"/>
                <a:gd name="connsiteY37" fmla="*/ 134108 h 275107"/>
                <a:gd name="connsiteX38" fmla="*/ 99677 w 220097"/>
                <a:gd name="connsiteY38" fmla="*/ 144425 h 275107"/>
                <a:gd name="connsiteX39" fmla="*/ 168512 w 220097"/>
                <a:gd name="connsiteY39" fmla="*/ 144425 h 275107"/>
                <a:gd name="connsiteX40" fmla="*/ 178829 w 220097"/>
                <a:gd name="connsiteY40" fmla="*/ 134108 h 275107"/>
                <a:gd name="connsiteX41" fmla="*/ 168512 w 220097"/>
                <a:gd name="connsiteY41" fmla="*/ 123791 h 275107"/>
                <a:gd name="connsiteX42" fmla="*/ 99677 w 220097"/>
                <a:gd name="connsiteY42" fmla="*/ 123791 h 275107"/>
                <a:gd name="connsiteX43" fmla="*/ 89360 w 220097"/>
                <a:gd name="connsiteY43" fmla="*/ 134108 h 275107"/>
                <a:gd name="connsiteX44" fmla="*/ 68780 w 220097"/>
                <a:gd name="connsiteY44" fmla="*/ 134108 h 275107"/>
                <a:gd name="connsiteX45" fmla="*/ 55024 w 220097"/>
                <a:gd name="connsiteY45" fmla="*/ 120352 h 275107"/>
                <a:gd name="connsiteX46" fmla="*/ 41268 w 220097"/>
                <a:gd name="connsiteY46" fmla="*/ 134108 h 275107"/>
                <a:gd name="connsiteX47" fmla="*/ 55024 w 220097"/>
                <a:gd name="connsiteY47" fmla="*/ 147864 h 275107"/>
                <a:gd name="connsiteX48" fmla="*/ 68780 w 220097"/>
                <a:gd name="connsiteY48" fmla="*/ 134108 h 275107"/>
                <a:gd name="connsiteX49" fmla="*/ 68780 w 220097"/>
                <a:gd name="connsiteY49" fmla="*/ 189105 h 275107"/>
                <a:gd name="connsiteX50" fmla="*/ 55024 w 220097"/>
                <a:gd name="connsiteY50" fmla="*/ 175349 h 275107"/>
                <a:gd name="connsiteX51" fmla="*/ 41268 w 220097"/>
                <a:gd name="connsiteY51" fmla="*/ 189105 h 275107"/>
                <a:gd name="connsiteX52" fmla="*/ 55024 w 220097"/>
                <a:gd name="connsiteY52" fmla="*/ 202861 h 275107"/>
                <a:gd name="connsiteX53" fmla="*/ 68780 w 220097"/>
                <a:gd name="connsiteY53" fmla="*/ 189105 h 275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20097" h="275107">
                  <a:moveTo>
                    <a:pt x="189146" y="0"/>
                  </a:moveTo>
                  <a:cubicBezTo>
                    <a:pt x="205420" y="-2"/>
                    <a:pt x="218914" y="12598"/>
                    <a:pt x="220029" y="28833"/>
                  </a:cubicBezTo>
                  <a:lnTo>
                    <a:pt x="220097" y="30937"/>
                  </a:lnTo>
                  <a:lnTo>
                    <a:pt x="220097" y="170259"/>
                  </a:lnTo>
                  <a:cubicBezTo>
                    <a:pt x="218447" y="171360"/>
                    <a:pt x="216865" y="172653"/>
                    <a:pt x="215407" y="174111"/>
                  </a:cubicBezTo>
                  <a:lnTo>
                    <a:pt x="168512" y="220991"/>
                  </a:lnTo>
                  <a:lnTo>
                    <a:pt x="156022" y="208473"/>
                  </a:lnTo>
                  <a:cubicBezTo>
                    <a:pt x="150529" y="202967"/>
                    <a:pt x="143160" y="199738"/>
                    <a:pt x="135387" y="199436"/>
                  </a:cubicBezTo>
                  <a:lnTo>
                    <a:pt x="168512" y="199436"/>
                  </a:lnTo>
                  <a:cubicBezTo>
                    <a:pt x="174210" y="199436"/>
                    <a:pt x="178829" y="194816"/>
                    <a:pt x="178829" y="189119"/>
                  </a:cubicBezTo>
                  <a:cubicBezTo>
                    <a:pt x="178829" y="183421"/>
                    <a:pt x="174210" y="178802"/>
                    <a:pt x="168512" y="178802"/>
                  </a:cubicBezTo>
                  <a:lnTo>
                    <a:pt x="99677" y="178802"/>
                  </a:lnTo>
                  <a:cubicBezTo>
                    <a:pt x="93979" y="178802"/>
                    <a:pt x="89360" y="183421"/>
                    <a:pt x="89360" y="189119"/>
                  </a:cubicBezTo>
                  <a:cubicBezTo>
                    <a:pt x="89360" y="194816"/>
                    <a:pt x="93979" y="199436"/>
                    <a:pt x="99677" y="199436"/>
                  </a:cubicBezTo>
                  <a:lnTo>
                    <a:pt x="132870" y="199436"/>
                  </a:lnTo>
                  <a:cubicBezTo>
                    <a:pt x="115790" y="200136"/>
                    <a:pt x="102512" y="214548"/>
                    <a:pt x="103212" y="231628"/>
                  </a:cubicBezTo>
                  <a:cubicBezTo>
                    <a:pt x="103530" y="239385"/>
                    <a:pt x="106750" y="246739"/>
                    <a:pt x="112236" y="252232"/>
                  </a:cubicBezTo>
                  <a:lnTo>
                    <a:pt x="135043" y="275108"/>
                  </a:lnTo>
                  <a:lnTo>
                    <a:pt x="30951" y="275108"/>
                  </a:lnTo>
                  <a:cubicBezTo>
                    <a:pt x="14678" y="275109"/>
                    <a:pt x="1183" y="262510"/>
                    <a:pt x="69" y="246275"/>
                  </a:cubicBezTo>
                  <a:lnTo>
                    <a:pt x="0" y="244157"/>
                  </a:lnTo>
                  <a:lnTo>
                    <a:pt x="0" y="30951"/>
                  </a:lnTo>
                  <a:cubicBezTo>
                    <a:pt x="-2" y="14678"/>
                    <a:pt x="12598" y="1183"/>
                    <a:pt x="28833" y="69"/>
                  </a:cubicBezTo>
                  <a:lnTo>
                    <a:pt x="30951" y="0"/>
                  </a:lnTo>
                  <a:lnTo>
                    <a:pt x="189146" y="0"/>
                  </a:lnTo>
                  <a:close/>
                  <a:moveTo>
                    <a:pt x="68780" y="79097"/>
                  </a:moveTo>
                  <a:cubicBezTo>
                    <a:pt x="68780" y="71500"/>
                    <a:pt x="62622" y="65341"/>
                    <a:pt x="55024" y="65341"/>
                  </a:cubicBezTo>
                  <a:cubicBezTo>
                    <a:pt x="47427" y="65341"/>
                    <a:pt x="41268" y="71500"/>
                    <a:pt x="41268" y="79097"/>
                  </a:cubicBezTo>
                  <a:cubicBezTo>
                    <a:pt x="41268" y="86695"/>
                    <a:pt x="47427" y="92854"/>
                    <a:pt x="55024" y="92854"/>
                  </a:cubicBezTo>
                  <a:cubicBezTo>
                    <a:pt x="62622" y="92854"/>
                    <a:pt x="68780" y="86695"/>
                    <a:pt x="68780" y="79097"/>
                  </a:cubicBezTo>
                  <a:close/>
                  <a:moveTo>
                    <a:pt x="99677" y="68767"/>
                  </a:moveTo>
                  <a:cubicBezTo>
                    <a:pt x="93979" y="68767"/>
                    <a:pt x="89360" y="73386"/>
                    <a:pt x="89360" y="79084"/>
                  </a:cubicBezTo>
                  <a:cubicBezTo>
                    <a:pt x="89360" y="84782"/>
                    <a:pt x="93979" y="89401"/>
                    <a:pt x="99677" y="89401"/>
                  </a:cubicBezTo>
                  <a:lnTo>
                    <a:pt x="168512" y="89401"/>
                  </a:lnTo>
                  <a:cubicBezTo>
                    <a:pt x="174210" y="89401"/>
                    <a:pt x="178829" y="84782"/>
                    <a:pt x="178829" y="79084"/>
                  </a:cubicBezTo>
                  <a:cubicBezTo>
                    <a:pt x="178829" y="73386"/>
                    <a:pt x="174210" y="68767"/>
                    <a:pt x="168512" y="68767"/>
                  </a:cubicBezTo>
                  <a:lnTo>
                    <a:pt x="99677" y="68767"/>
                  </a:lnTo>
                  <a:close/>
                  <a:moveTo>
                    <a:pt x="89360" y="134108"/>
                  </a:moveTo>
                  <a:cubicBezTo>
                    <a:pt x="89360" y="139803"/>
                    <a:pt x="93982" y="144425"/>
                    <a:pt x="99677" y="144425"/>
                  </a:cubicBezTo>
                  <a:lnTo>
                    <a:pt x="168512" y="144425"/>
                  </a:lnTo>
                  <a:cubicBezTo>
                    <a:pt x="174210" y="144425"/>
                    <a:pt x="178829" y="139806"/>
                    <a:pt x="178829" y="134108"/>
                  </a:cubicBezTo>
                  <a:cubicBezTo>
                    <a:pt x="178829" y="128410"/>
                    <a:pt x="174210" y="123791"/>
                    <a:pt x="168512" y="123791"/>
                  </a:cubicBezTo>
                  <a:lnTo>
                    <a:pt x="99677" y="123791"/>
                  </a:lnTo>
                  <a:cubicBezTo>
                    <a:pt x="93979" y="123791"/>
                    <a:pt x="89360" y="128410"/>
                    <a:pt x="89360" y="134108"/>
                  </a:cubicBezTo>
                  <a:close/>
                  <a:moveTo>
                    <a:pt x="68780" y="134108"/>
                  </a:moveTo>
                  <a:cubicBezTo>
                    <a:pt x="68780" y="126511"/>
                    <a:pt x="62622" y="120352"/>
                    <a:pt x="55024" y="120352"/>
                  </a:cubicBezTo>
                  <a:cubicBezTo>
                    <a:pt x="47427" y="120352"/>
                    <a:pt x="41268" y="126511"/>
                    <a:pt x="41268" y="134108"/>
                  </a:cubicBezTo>
                  <a:cubicBezTo>
                    <a:pt x="41268" y="141706"/>
                    <a:pt x="47427" y="147864"/>
                    <a:pt x="55024" y="147864"/>
                  </a:cubicBezTo>
                  <a:cubicBezTo>
                    <a:pt x="62622" y="147864"/>
                    <a:pt x="68780" y="141706"/>
                    <a:pt x="68780" y="134108"/>
                  </a:cubicBezTo>
                  <a:close/>
                  <a:moveTo>
                    <a:pt x="68780" y="189105"/>
                  </a:moveTo>
                  <a:cubicBezTo>
                    <a:pt x="68780" y="181507"/>
                    <a:pt x="62622" y="175349"/>
                    <a:pt x="55024" y="175349"/>
                  </a:cubicBezTo>
                  <a:cubicBezTo>
                    <a:pt x="47427" y="175349"/>
                    <a:pt x="41268" y="181507"/>
                    <a:pt x="41268" y="189105"/>
                  </a:cubicBezTo>
                  <a:cubicBezTo>
                    <a:pt x="41268" y="196702"/>
                    <a:pt x="47427" y="202861"/>
                    <a:pt x="55024" y="202861"/>
                  </a:cubicBezTo>
                  <a:cubicBezTo>
                    <a:pt x="62622" y="202861"/>
                    <a:pt x="68780" y="196702"/>
                    <a:pt x="68780" y="189105"/>
                  </a:cubicBez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  <p:sp>
          <p:nvSpPr>
            <p:cNvPr id="66" name="Freeform 59">
              <a:extLst>
                <a:ext uri="{FF2B5EF4-FFF2-40B4-BE49-F238E27FC236}">
                  <a16:creationId xmlns:a16="http://schemas.microsoft.com/office/drawing/2014/main" id="{A5B13368-320F-D488-0CDB-9E69F5919BAC}"/>
                </a:ext>
              </a:extLst>
            </p:cNvPr>
            <p:cNvSpPr/>
            <p:nvPr/>
          </p:nvSpPr>
          <p:spPr>
            <a:xfrm>
              <a:off x="9198554" y="2801393"/>
              <a:ext cx="219492" cy="142237"/>
            </a:xfrm>
            <a:custGeom>
              <a:avLst/>
              <a:gdLst>
                <a:gd name="connsiteX0" fmla="*/ 44450 w 123804"/>
                <a:gd name="connsiteY0" fmla="*/ 64773 h 89663"/>
                <a:gd name="connsiteX1" fmla="*/ 105940 w 123804"/>
                <a:gd name="connsiteY1" fmla="*/ 3284 h 89663"/>
                <a:gd name="connsiteX2" fmla="*/ 120521 w 123804"/>
                <a:gd name="connsiteY2" fmla="*/ 2769 h 89663"/>
                <a:gd name="connsiteX3" fmla="*/ 121036 w 123804"/>
                <a:gd name="connsiteY3" fmla="*/ 17350 h 89663"/>
                <a:gd name="connsiteX4" fmla="*/ 120521 w 123804"/>
                <a:gd name="connsiteY4" fmla="*/ 17865 h 89663"/>
                <a:gd name="connsiteX5" fmla="*/ 51741 w 123804"/>
                <a:gd name="connsiteY5" fmla="*/ 86645 h 89663"/>
                <a:gd name="connsiteX6" fmla="*/ 37159 w 123804"/>
                <a:gd name="connsiteY6" fmla="*/ 86645 h 89663"/>
                <a:gd name="connsiteX7" fmla="*/ 2769 w 123804"/>
                <a:gd name="connsiteY7" fmla="*/ 52241 h 89663"/>
                <a:gd name="connsiteX8" fmla="*/ 3284 w 123804"/>
                <a:gd name="connsiteY8" fmla="*/ 37660 h 89663"/>
                <a:gd name="connsiteX9" fmla="*/ 17350 w 123804"/>
                <a:gd name="connsiteY9" fmla="*/ 37660 h 89663"/>
                <a:gd name="connsiteX10" fmla="*/ 44450 w 123804"/>
                <a:gd name="connsiteY10" fmla="*/ 64759 h 89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804" h="89663">
                  <a:moveTo>
                    <a:pt x="44450" y="64773"/>
                  </a:moveTo>
                  <a:lnTo>
                    <a:pt x="105940" y="3284"/>
                  </a:lnTo>
                  <a:cubicBezTo>
                    <a:pt x="109824" y="-885"/>
                    <a:pt x="116353" y="-1116"/>
                    <a:pt x="120521" y="2769"/>
                  </a:cubicBezTo>
                  <a:cubicBezTo>
                    <a:pt x="124689" y="6654"/>
                    <a:pt x="124920" y="13181"/>
                    <a:pt x="121036" y="17350"/>
                  </a:cubicBezTo>
                  <a:cubicBezTo>
                    <a:pt x="120871" y="17528"/>
                    <a:pt x="120699" y="17700"/>
                    <a:pt x="120521" y="17865"/>
                  </a:cubicBezTo>
                  <a:lnTo>
                    <a:pt x="51741" y="86645"/>
                  </a:lnTo>
                  <a:cubicBezTo>
                    <a:pt x="47713" y="90669"/>
                    <a:pt x="41187" y="90669"/>
                    <a:pt x="37159" y="86645"/>
                  </a:cubicBezTo>
                  <a:lnTo>
                    <a:pt x="2769" y="52241"/>
                  </a:lnTo>
                  <a:cubicBezTo>
                    <a:pt x="-1116" y="48073"/>
                    <a:pt x="-885" y="41545"/>
                    <a:pt x="3284" y="37660"/>
                  </a:cubicBezTo>
                  <a:cubicBezTo>
                    <a:pt x="7245" y="33968"/>
                    <a:pt x="13389" y="33968"/>
                    <a:pt x="17350" y="37660"/>
                  </a:cubicBezTo>
                  <a:lnTo>
                    <a:pt x="44450" y="64759"/>
                  </a:ln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</p:grpSp>
      <p:sp>
        <p:nvSpPr>
          <p:cNvPr id="67" name="TextBox 10">
            <a:extLst>
              <a:ext uri="{FF2B5EF4-FFF2-40B4-BE49-F238E27FC236}">
                <a16:creationId xmlns:a16="http://schemas.microsoft.com/office/drawing/2014/main" id="{4363CBB7-CF36-75AB-0632-64618069B225}"/>
              </a:ext>
            </a:extLst>
          </p:cNvPr>
          <p:cNvSpPr txBox="1"/>
          <p:nvPr/>
        </p:nvSpPr>
        <p:spPr bwMode="gray">
          <a:xfrm>
            <a:off x="7694400" y="5750713"/>
            <a:ext cx="2462275" cy="5118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22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4364C"/>
                  </a:gs>
                  <a:gs pos="85000">
                    <a:srgbClr val="C03BC4"/>
                  </a:gs>
                </a:gsLst>
                <a:lin ang="10800000" scaled="1"/>
              </a:gradFill>
              <a:effectLst/>
              <a:uLnTx/>
              <a:uFillTx/>
              <a:latin typeface="Segoe Sans Text Semibold"/>
              <a:ea typeface="STXihei" panose="020B0503020204020204" pitchFamily="2" charset="-122"/>
              <a:cs typeface="Segoe UI Semibold" panose="020B0702040204020203" pitchFamily="34" charset="0"/>
            </a:endParaRPr>
          </a:p>
        </p:txBody>
      </p:sp>
      <p:sp>
        <p:nvSpPr>
          <p:cNvPr id="68" name="TextBox 10">
            <a:extLst>
              <a:ext uri="{FF2B5EF4-FFF2-40B4-BE49-F238E27FC236}">
                <a16:creationId xmlns:a16="http://schemas.microsoft.com/office/drawing/2014/main" id="{2306C922-82CA-F979-9792-B246F8672E60}"/>
              </a:ext>
            </a:extLst>
          </p:cNvPr>
          <p:cNvSpPr txBox="1"/>
          <p:nvPr/>
        </p:nvSpPr>
        <p:spPr bwMode="gray">
          <a:xfrm>
            <a:off x="3748674" y="5465814"/>
            <a:ext cx="1854256" cy="55399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algn="ctr" defTabSz="932742">
              <a:lnSpc>
                <a:spcPct val="100000"/>
              </a:lnSpc>
              <a:spcBef>
                <a:spcPct val="0"/>
              </a:spcBef>
              <a:buNone/>
              <a:defRPr sz="1200" b="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cs typeface="Segoe UI Semibold" panose="020B0702040204020203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en-US" dirty="0"/>
              <a:t>Recopila </a:t>
            </a:r>
            <a:r>
              <a:rPr lang="en-US" dirty="0" err="1"/>
              <a:t>información</a:t>
            </a:r>
            <a:r>
              <a:rPr lang="en-US" dirty="0"/>
              <a:t> del </a:t>
            </a:r>
            <a:r>
              <a:rPr lang="en-US" dirty="0" err="1"/>
              <a:t>entorno</a:t>
            </a:r>
            <a:r>
              <a:rPr lang="en-US" dirty="0"/>
              <a:t> actual para </a:t>
            </a:r>
            <a:r>
              <a:rPr lang="en-US" dirty="0" err="1"/>
              <a:t>optimizar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propuesta</a:t>
            </a:r>
            <a:endParaRPr lang="en-US" dirty="0"/>
          </a:p>
        </p:txBody>
      </p:sp>
      <p:sp>
        <p:nvSpPr>
          <p:cNvPr id="69" name="TextBox 10">
            <a:extLst>
              <a:ext uri="{FF2B5EF4-FFF2-40B4-BE49-F238E27FC236}">
                <a16:creationId xmlns:a16="http://schemas.microsoft.com/office/drawing/2014/main" id="{940BBFA0-8F7D-922D-59B6-8169376E489E}"/>
              </a:ext>
            </a:extLst>
          </p:cNvPr>
          <p:cNvSpPr txBox="1"/>
          <p:nvPr/>
        </p:nvSpPr>
        <p:spPr bwMode="gray">
          <a:xfrm>
            <a:off x="7334205" y="5529904"/>
            <a:ext cx="1687898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algn="ctr" defTabSz="932742">
              <a:lnSpc>
                <a:spcPct val="100000"/>
              </a:lnSpc>
              <a:spcBef>
                <a:spcPct val="0"/>
              </a:spcBef>
              <a:buNone/>
              <a:defRPr sz="1200" b="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cs typeface="Segoe UI Semibold" panose="020B0702040204020203" pitchFamily="34" charset="0"/>
              </a:defRPr>
            </a:lvl1pPr>
            <a:lvl2pPr marL="457200" defTabSz="914400"/>
            <a:lvl3pPr marL="914400" defTabSz="914400"/>
            <a:lvl4pPr marL="1371600" defTabSz="914400"/>
            <a:lvl5pPr marL="1828800" defTabSz="914400"/>
            <a:lvl6pPr marL="2286000" defTabSz="914400"/>
            <a:lvl7pPr marL="2743200" defTabSz="914400"/>
            <a:lvl8pPr marL="3200400" defTabSz="914400"/>
            <a:lvl9pPr marL="3657600" defTabSz="914400"/>
          </a:lstStyle>
          <a:p>
            <a:r>
              <a:rPr lang="en-US" dirty="0" err="1"/>
              <a:t>Maximiza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incentivos</a:t>
            </a:r>
            <a:r>
              <a:rPr lang="en-US" dirty="0"/>
              <a:t> y </a:t>
            </a:r>
            <a:r>
              <a:rPr lang="en-US" dirty="0" err="1"/>
              <a:t>programas</a:t>
            </a:r>
            <a:r>
              <a:rPr lang="en-US" dirty="0"/>
              <a:t> </a:t>
            </a:r>
            <a:r>
              <a:rPr lang="en-US" dirty="0" err="1"/>
              <a:t>disponibles</a:t>
            </a:r>
            <a:endParaRPr lang="en-US" dirty="0"/>
          </a:p>
        </p:txBody>
      </p:sp>
      <p:grpSp>
        <p:nvGrpSpPr>
          <p:cNvPr id="70" name="Group 9">
            <a:extLst>
              <a:ext uri="{FF2B5EF4-FFF2-40B4-BE49-F238E27FC236}">
                <a16:creationId xmlns:a16="http://schemas.microsoft.com/office/drawing/2014/main" id="{60609DB0-AEAC-3F44-476C-9251CA77B42F}"/>
              </a:ext>
            </a:extLst>
          </p:cNvPr>
          <p:cNvGrpSpPr>
            <a:grpSpLocks/>
          </p:cNvGrpSpPr>
          <p:nvPr/>
        </p:nvGrpSpPr>
        <p:grpSpPr>
          <a:xfrm>
            <a:off x="7949554" y="4827308"/>
            <a:ext cx="457200" cy="457200"/>
            <a:chOff x="8520982" y="3346776"/>
            <a:chExt cx="602456" cy="460056"/>
          </a:xfrm>
        </p:grpSpPr>
        <p:sp>
          <p:nvSpPr>
            <p:cNvPr id="71" name="Freeform: Shape 10">
              <a:extLst>
                <a:ext uri="{FF2B5EF4-FFF2-40B4-BE49-F238E27FC236}">
                  <a16:creationId xmlns:a16="http://schemas.microsoft.com/office/drawing/2014/main" id="{03A1C5DB-F397-83EA-D5C6-91005CA5D1BA}"/>
                </a:ext>
              </a:extLst>
            </p:cNvPr>
            <p:cNvSpPr>
              <a:spLocks/>
            </p:cNvSpPr>
            <p:nvPr/>
          </p:nvSpPr>
          <p:spPr>
            <a:xfrm>
              <a:off x="8520982" y="3532989"/>
              <a:ext cx="602456" cy="273843"/>
            </a:xfrm>
            <a:custGeom>
              <a:avLst/>
              <a:gdLst>
                <a:gd name="connsiteX0" fmla="*/ 561380 w 602456"/>
                <a:gd name="connsiteY0" fmla="*/ 212229 h 273843"/>
                <a:gd name="connsiteX1" fmla="*/ 540841 w 602456"/>
                <a:gd name="connsiteY1" fmla="*/ 232767 h 273843"/>
                <a:gd name="connsiteX2" fmla="*/ 68461 w 602456"/>
                <a:gd name="connsiteY2" fmla="*/ 232767 h 273843"/>
                <a:gd name="connsiteX3" fmla="*/ 41077 w 602456"/>
                <a:gd name="connsiteY3" fmla="*/ 205383 h 273843"/>
                <a:gd name="connsiteX4" fmla="*/ 41077 w 602456"/>
                <a:gd name="connsiteY4" fmla="*/ 68461 h 273843"/>
                <a:gd name="connsiteX5" fmla="*/ 68461 w 602456"/>
                <a:gd name="connsiteY5" fmla="*/ 41077 h 273843"/>
                <a:gd name="connsiteX6" fmla="*/ 540841 w 602456"/>
                <a:gd name="connsiteY6" fmla="*/ 41077 h 273843"/>
                <a:gd name="connsiteX7" fmla="*/ 561380 w 602456"/>
                <a:gd name="connsiteY7" fmla="*/ 61615 h 273843"/>
                <a:gd name="connsiteX8" fmla="*/ 561380 w 602456"/>
                <a:gd name="connsiteY8" fmla="*/ 212229 h 273843"/>
                <a:gd name="connsiteX9" fmla="*/ 0 w 602456"/>
                <a:gd name="connsiteY9" fmla="*/ 0 h 273843"/>
                <a:gd name="connsiteX10" fmla="*/ 0 w 602456"/>
                <a:gd name="connsiteY10" fmla="*/ 273844 h 273843"/>
                <a:gd name="connsiteX11" fmla="*/ 602456 w 602456"/>
                <a:gd name="connsiteY11" fmla="*/ 273844 h 273843"/>
                <a:gd name="connsiteX12" fmla="*/ 602456 w 602456"/>
                <a:gd name="connsiteY12" fmla="*/ 0 h 273843"/>
                <a:gd name="connsiteX13" fmla="*/ 0 w 602456"/>
                <a:gd name="connsiteY13" fmla="*/ 0 h 27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2456" h="273843">
                  <a:moveTo>
                    <a:pt x="561380" y="212229"/>
                  </a:moveTo>
                  <a:lnTo>
                    <a:pt x="540841" y="232767"/>
                  </a:lnTo>
                  <a:lnTo>
                    <a:pt x="68461" y="232767"/>
                  </a:lnTo>
                  <a:lnTo>
                    <a:pt x="41077" y="205383"/>
                  </a:lnTo>
                  <a:lnTo>
                    <a:pt x="41077" y="68461"/>
                  </a:lnTo>
                  <a:lnTo>
                    <a:pt x="68461" y="41077"/>
                  </a:lnTo>
                  <a:lnTo>
                    <a:pt x="540841" y="41077"/>
                  </a:lnTo>
                  <a:lnTo>
                    <a:pt x="561380" y="61615"/>
                  </a:lnTo>
                  <a:lnTo>
                    <a:pt x="561380" y="212229"/>
                  </a:lnTo>
                  <a:close/>
                  <a:moveTo>
                    <a:pt x="0" y="0"/>
                  </a:moveTo>
                  <a:lnTo>
                    <a:pt x="0" y="273844"/>
                  </a:lnTo>
                  <a:lnTo>
                    <a:pt x="602456" y="273844"/>
                  </a:lnTo>
                  <a:lnTo>
                    <a:pt x="602456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  <p:sp>
          <p:nvSpPr>
            <p:cNvPr id="72" name="Freeform: Shape 11">
              <a:extLst>
                <a:ext uri="{FF2B5EF4-FFF2-40B4-BE49-F238E27FC236}">
                  <a16:creationId xmlns:a16="http://schemas.microsoft.com/office/drawing/2014/main" id="{4AFC7A0B-9AF0-4984-FF73-795E55D4DAC6}"/>
                </a:ext>
              </a:extLst>
            </p:cNvPr>
            <p:cNvSpPr>
              <a:spLocks/>
            </p:cNvSpPr>
            <p:nvPr/>
          </p:nvSpPr>
          <p:spPr>
            <a:xfrm>
              <a:off x="8767441" y="3601450"/>
              <a:ext cx="109537" cy="136921"/>
            </a:xfrm>
            <a:custGeom>
              <a:avLst/>
              <a:gdLst>
                <a:gd name="connsiteX0" fmla="*/ 109538 w 109537"/>
                <a:gd name="connsiteY0" fmla="*/ 68461 h 136921"/>
                <a:gd name="connsiteX1" fmla="*/ 54769 w 109537"/>
                <a:gd name="connsiteY1" fmla="*/ 136922 h 136921"/>
                <a:gd name="connsiteX2" fmla="*/ 0 w 109537"/>
                <a:gd name="connsiteY2" fmla="*/ 68461 h 136921"/>
                <a:gd name="connsiteX3" fmla="*/ 54769 w 109537"/>
                <a:gd name="connsiteY3" fmla="*/ 0 h 136921"/>
                <a:gd name="connsiteX4" fmla="*/ 109538 w 109537"/>
                <a:gd name="connsiteY4" fmla="*/ 68461 h 136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7" h="136921">
                  <a:moveTo>
                    <a:pt x="109538" y="68461"/>
                  </a:moveTo>
                  <a:cubicBezTo>
                    <a:pt x="109538" y="106271"/>
                    <a:pt x="85017" y="136922"/>
                    <a:pt x="54769" y="136922"/>
                  </a:cubicBezTo>
                  <a:cubicBezTo>
                    <a:pt x="24521" y="136922"/>
                    <a:pt x="0" y="106271"/>
                    <a:pt x="0" y="68461"/>
                  </a:cubicBezTo>
                  <a:cubicBezTo>
                    <a:pt x="0" y="30651"/>
                    <a:pt x="24521" y="0"/>
                    <a:pt x="54769" y="0"/>
                  </a:cubicBezTo>
                  <a:cubicBezTo>
                    <a:pt x="85017" y="0"/>
                    <a:pt x="109538" y="30651"/>
                    <a:pt x="109538" y="68461"/>
                  </a:cubicBez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  <p:sp>
          <p:nvSpPr>
            <p:cNvPr id="73" name="Freeform: Shape 12">
              <a:extLst>
                <a:ext uri="{FF2B5EF4-FFF2-40B4-BE49-F238E27FC236}">
                  <a16:creationId xmlns:a16="http://schemas.microsoft.com/office/drawing/2014/main" id="{F6C60831-F5CA-2F64-AC5F-96AA72D16B02}"/>
                </a:ext>
              </a:extLst>
            </p:cNvPr>
            <p:cNvSpPr>
              <a:spLocks/>
            </p:cNvSpPr>
            <p:nvPr/>
          </p:nvSpPr>
          <p:spPr>
            <a:xfrm>
              <a:off x="8630519" y="3649373"/>
              <a:ext cx="41076" cy="41076"/>
            </a:xfrm>
            <a:custGeom>
              <a:avLst/>
              <a:gdLst>
                <a:gd name="connsiteX0" fmla="*/ 41077 w 41076"/>
                <a:gd name="connsiteY0" fmla="*/ 20538 h 41076"/>
                <a:gd name="connsiteX1" fmla="*/ 20538 w 41076"/>
                <a:gd name="connsiteY1" fmla="*/ 41077 h 41076"/>
                <a:gd name="connsiteX2" fmla="*/ 0 w 41076"/>
                <a:gd name="connsiteY2" fmla="*/ 20538 h 41076"/>
                <a:gd name="connsiteX3" fmla="*/ 20538 w 41076"/>
                <a:gd name="connsiteY3" fmla="*/ 0 h 41076"/>
                <a:gd name="connsiteX4" fmla="*/ 41077 w 41076"/>
                <a:gd name="connsiteY4" fmla="*/ 20538 h 4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76" h="41076">
                  <a:moveTo>
                    <a:pt x="41077" y="20538"/>
                  </a:moveTo>
                  <a:cubicBezTo>
                    <a:pt x="41077" y="31881"/>
                    <a:pt x="31881" y="41077"/>
                    <a:pt x="20538" y="41077"/>
                  </a:cubicBezTo>
                  <a:cubicBezTo>
                    <a:pt x="9195" y="41077"/>
                    <a:pt x="0" y="31881"/>
                    <a:pt x="0" y="20538"/>
                  </a:cubicBezTo>
                  <a:cubicBezTo>
                    <a:pt x="0" y="9195"/>
                    <a:pt x="9195" y="0"/>
                    <a:pt x="20538" y="0"/>
                  </a:cubicBezTo>
                  <a:cubicBezTo>
                    <a:pt x="31881" y="0"/>
                    <a:pt x="41077" y="9195"/>
                    <a:pt x="41077" y="20538"/>
                  </a:cubicBez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  <p:sp>
          <p:nvSpPr>
            <p:cNvPr id="74" name="Freeform: Shape 14">
              <a:extLst>
                <a:ext uri="{FF2B5EF4-FFF2-40B4-BE49-F238E27FC236}">
                  <a16:creationId xmlns:a16="http://schemas.microsoft.com/office/drawing/2014/main" id="{C7AA837E-A962-5E09-5DC3-2A8DD5ABAE23}"/>
                </a:ext>
              </a:extLst>
            </p:cNvPr>
            <p:cNvSpPr>
              <a:spLocks/>
            </p:cNvSpPr>
            <p:nvPr/>
          </p:nvSpPr>
          <p:spPr>
            <a:xfrm>
              <a:off x="8972824" y="3649373"/>
              <a:ext cx="41076" cy="41076"/>
            </a:xfrm>
            <a:custGeom>
              <a:avLst/>
              <a:gdLst>
                <a:gd name="connsiteX0" fmla="*/ 41077 w 41076"/>
                <a:gd name="connsiteY0" fmla="*/ 20538 h 41076"/>
                <a:gd name="connsiteX1" fmla="*/ 20538 w 41076"/>
                <a:gd name="connsiteY1" fmla="*/ 41077 h 41076"/>
                <a:gd name="connsiteX2" fmla="*/ 0 w 41076"/>
                <a:gd name="connsiteY2" fmla="*/ 20538 h 41076"/>
                <a:gd name="connsiteX3" fmla="*/ 20538 w 41076"/>
                <a:gd name="connsiteY3" fmla="*/ 0 h 41076"/>
                <a:gd name="connsiteX4" fmla="*/ 41077 w 41076"/>
                <a:gd name="connsiteY4" fmla="*/ 20538 h 4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76" h="41076">
                  <a:moveTo>
                    <a:pt x="41077" y="20538"/>
                  </a:moveTo>
                  <a:cubicBezTo>
                    <a:pt x="41077" y="31881"/>
                    <a:pt x="31881" y="41077"/>
                    <a:pt x="20538" y="41077"/>
                  </a:cubicBezTo>
                  <a:cubicBezTo>
                    <a:pt x="9195" y="41077"/>
                    <a:pt x="0" y="31881"/>
                    <a:pt x="0" y="20538"/>
                  </a:cubicBezTo>
                  <a:cubicBezTo>
                    <a:pt x="0" y="9195"/>
                    <a:pt x="9195" y="0"/>
                    <a:pt x="20538" y="0"/>
                  </a:cubicBezTo>
                  <a:cubicBezTo>
                    <a:pt x="31881" y="0"/>
                    <a:pt x="41077" y="9195"/>
                    <a:pt x="41077" y="20538"/>
                  </a:cubicBez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  <p:sp>
          <p:nvSpPr>
            <p:cNvPr id="75" name="Freeform: Shape 15">
              <a:extLst>
                <a:ext uri="{FF2B5EF4-FFF2-40B4-BE49-F238E27FC236}">
                  <a16:creationId xmlns:a16="http://schemas.microsoft.com/office/drawing/2014/main" id="{E4E919AC-EFFB-12A5-BCE2-152CF6052754}"/>
                </a:ext>
              </a:extLst>
            </p:cNvPr>
            <p:cNvSpPr>
              <a:spLocks/>
            </p:cNvSpPr>
            <p:nvPr/>
          </p:nvSpPr>
          <p:spPr>
            <a:xfrm>
              <a:off x="8599027" y="3346776"/>
              <a:ext cx="397073" cy="150614"/>
            </a:xfrm>
            <a:custGeom>
              <a:avLst/>
              <a:gdLst>
                <a:gd name="connsiteX0" fmla="*/ 345728 w 397073"/>
                <a:gd name="connsiteY0" fmla="*/ 54084 h 150614"/>
                <a:gd name="connsiteX1" fmla="*/ 355997 w 397073"/>
                <a:gd name="connsiteY1" fmla="*/ 80099 h 150614"/>
                <a:gd name="connsiteX2" fmla="*/ 397073 w 397073"/>
                <a:gd name="connsiteY2" fmla="*/ 71884 h 150614"/>
                <a:gd name="connsiteX3" fmla="*/ 368320 w 397073"/>
                <a:gd name="connsiteY3" fmla="*/ 0 h 150614"/>
                <a:gd name="connsiteX4" fmla="*/ 0 w 397073"/>
                <a:gd name="connsiteY4" fmla="*/ 150614 h 150614"/>
                <a:gd name="connsiteX5" fmla="*/ 210860 w 397073"/>
                <a:gd name="connsiteY5" fmla="*/ 108853 h 1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073" h="150614">
                  <a:moveTo>
                    <a:pt x="345728" y="54084"/>
                  </a:moveTo>
                  <a:lnTo>
                    <a:pt x="355997" y="80099"/>
                  </a:lnTo>
                  <a:lnTo>
                    <a:pt x="397073" y="71884"/>
                  </a:lnTo>
                  <a:lnTo>
                    <a:pt x="368320" y="0"/>
                  </a:lnTo>
                  <a:lnTo>
                    <a:pt x="0" y="150614"/>
                  </a:lnTo>
                  <a:lnTo>
                    <a:pt x="210860" y="108853"/>
                  </a:ln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  <p:sp>
          <p:nvSpPr>
            <p:cNvPr id="76" name="Freeform: Shape 16">
              <a:extLst>
                <a:ext uri="{FF2B5EF4-FFF2-40B4-BE49-F238E27FC236}">
                  <a16:creationId xmlns:a16="http://schemas.microsoft.com/office/drawing/2014/main" id="{1DF26F25-1416-45D0-2D5F-CFD122F86A65}"/>
                </a:ext>
              </a:extLst>
            </p:cNvPr>
            <p:cNvSpPr>
              <a:spLocks/>
            </p:cNvSpPr>
            <p:nvPr/>
          </p:nvSpPr>
          <p:spPr>
            <a:xfrm>
              <a:off x="8698980" y="3435775"/>
              <a:ext cx="364896" cy="69830"/>
            </a:xfrm>
            <a:custGeom>
              <a:avLst/>
              <a:gdLst>
                <a:gd name="connsiteX0" fmla="*/ 210175 w 364896"/>
                <a:gd name="connsiteY0" fmla="*/ 69830 h 69830"/>
                <a:gd name="connsiteX1" fmla="*/ 318343 w 364896"/>
                <a:gd name="connsiteY1" fmla="*/ 48607 h 69830"/>
                <a:gd name="connsiteX2" fmla="*/ 323136 w 364896"/>
                <a:gd name="connsiteY2" fmla="*/ 69830 h 69830"/>
                <a:gd name="connsiteX3" fmla="*/ 364897 w 364896"/>
                <a:gd name="connsiteY3" fmla="*/ 69830 h 69830"/>
                <a:gd name="connsiteX4" fmla="*/ 351205 w 364896"/>
                <a:gd name="connsiteY4" fmla="*/ 0 h 69830"/>
                <a:gd name="connsiteX5" fmla="*/ 0 w 364896"/>
                <a:gd name="connsiteY5" fmla="*/ 69830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4896" h="69830">
                  <a:moveTo>
                    <a:pt x="210175" y="69830"/>
                  </a:moveTo>
                  <a:lnTo>
                    <a:pt x="318343" y="48607"/>
                  </a:lnTo>
                  <a:lnTo>
                    <a:pt x="323136" y="69830"/>
                  </a:lnTo>
                  <a:lnTo>
                    <a:pt x="364897" y="69830"/>
                  </a:lnTo>
                  <a:lnTo>
                    <a:pt x="351205" y="0"/>
                  </a:lnTo>
                  <a:lnTo>
                    <a:pt x="0" y="69830"/>
                  </a:ln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</p:grpSp>
      <p:pic>
        <p:nvPicPr>
          <p:cNvPr id="77" name="Gráfico 76" descr="Badge 5 con relleno sólido">
            <a:extLst>
              <a:ext uri="{FF2B5EF4-FFF2-40B4-BE49-F238E27FC236}">
                <a16:creationId xmlns:a16="http://schemas.microsoft.com/office/drawing/2014/main" id="{02E8654E-27A6-8A9F-C1E7-F119D0AEF9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12413" y="4296322"/>
            <a:ext cx="621792" cy="621792"/>
          </a:xfrm>
          <a:prstGeom prst="rect">
            <a:avLst/>
          </a:prstGeom>
          <a:effectLst/>
        </p:spPr>
      </p:pic>
      <p:pic>
        <p:nvPicPr>
          <p:cNvPr id="78" name="Gráfico 77" descr="Badge 4 con relleno sólido">
            <a:extLst>
              <a:ext uri="{FF2B5EF4-FFF2-40B4-BE49-F238E27FC236}">
                <a16:creationId xmlns:a16="http://schemas.microsoft.com/office/drawing/2014/main" id="{3C1115C8-7388-C996-F689-C8589574E9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48651" y="4307621"/>
            <a:ext cx="621792" cy="621792"/>
          </a:xfrm>
          <a:prstGeom prst="rect">
            <a:avLst/>
          </a:prstGeom>
          <a:effectLst/>
        </p:spPr>
      </p:pic>
      <p:sp>
        <p:nvSpPr>
          <p:cNvPr id="79" name="Rectangle: Rounded Corners 13">
            <a:extLst>
              <a:ext uri="{FF2B5EF4-FFF2-40B4-BE49-F238E27FC236}">
                <a16:creationId xmlns:a16="http://schemas.microsoft.com/office/drawing/2014/main" id="{F978D3A0-4D8F-12C2-5D1B-A79357A19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30283" y="4618517"/>
            <a:ext cx="2069426" cy="1487983"/>
          </a:xfrm>
          <a:prstGeom prst="roundRect">
            <a:avLst>
              <a:gd name="adj" fmla="val 5511"/>
            </a:avLst>
          </a:prstGeom>
          <a:noFill/>
          <a:ln w="12700" cap="sq">
            <a:solidFill>
              <a:srgbClr val="50E6FF"/>
            </a:solidFill>
            <a:prstDash val="solid"/>
            <a:miter lim="800000"/>
            <a:headEnd/>
            <a:tailEnd/>
          </a:ln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  <p:txBody>
          <a:bodyPr vert="horz" wrap="square" lIns="89629" tIns="44815" rIns="89629" bIns="44815" numCol="1" anchor="t" anchorCtr="0" compatLnSpc="1">
            <a:prstTxWarp prst="textNoShape">
              <a:avLst/>
            </a:prstTxWarp>
          </a:bodyPr>
          <a:lstStyle/>
          <a:p>
            <a:pPr defTabSz="914296"/>
            <a:endParaRPr lang="en-US" sz="1765" kern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latin typeface="Segoe UI"/>
            </a:endParaRPr>
          </a:p>
        </p:txBody>
      </p:sp>
      <p:sp>
        <p:nvSpPr>
          <p:cNvPr id="80" name="Rectangle: Rounded Corners 13">
            <a:extLst>
              <a:ext uri="{FF2B5EF4-FFF2-40B4-BE49-F238E27FC236}">
                <a16:creationId xmlns:a16="http://schemas.microsoft.com/office/drawing/2014/main" id="{EECE46CF-D475-08C0-811A-24E599F73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87616" y="4607218"/>
            <a:ext cx="2069426" cy="1487983"/>
          </a:xfrm>
          <a:prstGeom prst="roundRect">
            <a:avLst>
              <a:gd name="adj" fmla="val 5511"/>
            </a:avLst>
          </a:prstGeom>
          <a:noFill/>
          <a:ln w="12700" cap="sq">
            <a:solidFill>
              <a:srgbClr val="50E6FF"/>
            </a:solidFill>
            <a:prstDash val="solid"/>
            <a:miter lim="800000"/>
            <a:headEnd/>
            <a:tailEnd/>
          </a:ln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  <p:txBody>
          <a:bodyPr vert="horz" wrap="square" lIns="89629" tIns="44815" rIns="89629" bIns="44815" numCol="1" anchor="t" anchorCtr="0" compatLnSpc="1">
            <a:prstTxWarp prst="textNoShape">
              <a:avLst/>
            </a:prstTxWarp>
          </a:bodyPr>
          <a:lstStyle/>
          <a:p>
            <a:pPr defTabSz="914296"/>
            <a:endParaRPr lang="en-US" sz="1765" kern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latin typeface="Segoe UI"/>
            </a:endParaRPr>
          </a:p>
        </p:txBody>
      </p:sp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2787BCBE-0520-FF45-4A17-4A24905BF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58610" y="2560909"/>
            <a:ext cx="2069426" cy="1487983"/>
          </a:xfrm>
          <a:prstGeom prst="roundRect">
            <a:avLst>
              <a:gd name="adj" fmla="val 5511"/>
            </a:avLst>
          </a:prstGeom>
          <a:noFill/>
          <a:ln w="12700" cap="sq">
            <a:solidFill>
              <a:srgbClr val="50E6FF"/>
            </a:solidFill>
            <a:prstDash val="solid"/>
            <a:miter lim="800000"/>
            <a:headEnd/>
            <a:tailEnd/>
          </a:ln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  <p:txBody>
          <a:bodyPr vert="horz" wrap="square" lIns="89629" tIns="44815" rIns="89629" bIns="44815" numCol="1" anchor="t" anchorCtr="0" compatLnSpc="1">
            <a:prstTxWarp prst="textNoShape">
              <a:avLst/>
            </a:prstTxWarp>
          </a:bodyPr>
          <a:lstStyle/>
          <a:p>
            <a:pPr defTabSz="914296"/>
            <a:endParaRPr lang="en-US" sz="1765" kern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837195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uble Bracket 42">
            <a:extLst>
              <a:ext uri="{FF2B5EF4-FFF2-40B4-BE49-F238E27FC236}">
                <a16:creationId xmlns:a16="http://schemas.microsoft.com/office/drawing/2014/main" id="{BA2CD385-644C-A9DF-D2E9-48DC1D30961E}"/>
              </a:ext>
            </a:extLst>
          </p:cNvPr>
          <p:cNvSpPr/>
          <p:nvPr/>
        </p:nvSpPr>
        <p:spPr>
          <a:xfrm>
            <a:off x="4783108" y="1918409"/>
            <a:ext cx="5999420" cy="4472120"/>
          </a:xfrm>
          <a:prstGeom prst="bracketPair">
            <a:avLst>
              <a:gd name="adj" fmla="val 4170"/>
            </a:avLst>
          </a:prstGeom>
          <a:noFill/>
          <a:ln w="12700" cap="sq">
            <a:solidFill>
              <a:srgbClr val="50E6FF"/>
            </a:solidFill>
            <a:prstDash val="solid"/>
            <a:miter lim="800000"/>
            <a:headEnd/>
            <a:tailEnd/>
          </a:ln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  <p:txBody>
          <a:bodyPr vert="horz" wrap="square" lIns="89629" tIns="44815" rIns="89629" bIns="44815" numCol="1" anchor="t" anchorCtr="0" compatLnSpc="1">
            <a:prstTxWarp prst="textNoShape">
              <a:avLst/>
            </a:prstTxWarp>
          </a:bodyPr>
          <a:lstStyle/>
          <a:p>
            <a:pPr defTabSz="914296"/>
            <a:endParaRPr lang="en-US" sz="1765" kern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latin typeface="Segoe UI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DDA8DD06-4D68-4F88-A38A-4605DAF4C9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gray">
          <a:xfrm>
            <a:off x="5115894" y="2213074"/>
            <a:ext cx="5431983" cy="151250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Prioriza los Clientes con mayor Potencial de Modernización o migración a Azure. Presenta el valor de la migración a Azure de dos formas:</a:t>
            </a:r>
          </a:p>
          <a:p>
            <a:pPr defTabSz="914400">
              <a:spcBef>
                <a:spcPts val="0"/>
              </a:spcBef>
              <a:defRPr/>
            </a:pPr>
            <a:endParaRPr lang="es-EC" sz="1400" kern="0" dirty="0">
              <a:solidFill>
                <a:schemeClr val="bg1"/>
              </a:solidFill>
              <a:latin typeface="Segoe Sans Text"/>
            </a:endParaRPr>
          </a:p>
          <a:p>
            <a:pPr marL="342900" indent="-342900" defTabSz="914400">
              <a:spcBef>
                <a:spcPts val="0"/>
              </a:spcBef>
              <a:buAutoNum type="arabicPeriod"/>
              <a:defRPr/>
            </a:pP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Proactiva: Utiliza la lista* que Microsoft y [</a:t>
            </a:r>
            <a:r>
              <a:rPr lang="es-EC" sz="1400" kern="0" dirty="0">
                <a:solidFill>
                  <a:schemeClr val="tx1"/>
                </a:solidFill>
                <a:highlight>
                  <a:srgbClr val="FFFF00"/>
                </a:highlight>
                <a:latin typeface="Segoe Sans Text"/>
              </a:rPr>
              <a:t>NOMBRE DISTI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] te proporcionaron. Son clientes con un alto potencial de migración de VMware a Azure.  Si aún no la has recibido, solicita la lista a tu contacto de Microsoft.  Invítalos a una reunión para explorar sus necesidades y oportunidades de modernización.</a:t>
            </a:r>
          </a:p>
          <a:p>
            <a:pPr marL="342900" indent="-342900" defTabSz="914400">
              <a:spcBef>
                <a:spcPts val="0"/>
              </a:spcBef>
              <a:buAutoNum type="arabicPeriod"/>
              <a:defRPr/>
            </a:pPr>
            <a:endParaRPr lang="es-EC" sz="1400" kern="0" dirty="0">
              <a:solidFill>
                <a:schemeClr val="bg1"/>
              </a:solidFill>
              <a:latin typeface="Segoe Sans Text"/>
            </a:endParaRPr>
          </a:p>
          <a:p>
            <a:pPr marL="342900" indent="-342900" defTabSz="914400">
              <a:spcBef>
                <a:spcPts val="0"/>
              </a:spcBef>
              <a:buAutoNum type="arabicPeriod"/>
              <a:defRPr/>
            </a:pP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Reactiva: ¿Tienes clientes que están interesados en migrar su entorno </a:t>
            </a:r>
            <a:r>
              <a:rPr lang="es-EC" sz="1400" kern="0" dirty="0" err="1">
                <a:solidFill>
                  <a:schemeClr val="bg1"/>
                </a:solidFill>
                <a:latin typeface="Segoe Sans Text"/>
              </a:rPr>
              <a:t>Vmware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? Preséntales las alternativas de migración con soluciones de Microsoft Azure.</a:t>
            </a:r>
          </a:p>
          <a:p>
            <a:pPr marL="342900" indent="-342900" defTabSz="914400">
              <a:spcBef>
                <a:spcPts val="0"/>
              </a:spcBef>
              <a:buAutoNum type="arabicPeriod"/>
              <a:defRPr/>
            </a:pPr>
            <a:endParaRPr lang="es-EC" sz="1400" kern="0" dirty="0">
              <a:solidFill>
                <a:schemeClr val="bg1"/>
              </a:solidFill>
              <a:latin typeface="Segoe Sans Text"/>
            </a:endParaRPr>
          </a:p>
          <a:p>
            <a:pPr defTabSz="914400">
              <a:spcBef>
                <a:spcPts val="0"/>
              </a:spcBef>
              <a:defRPr/>
            </a:pPr>
            <a:r>
              <a:rPr lang="es-EC" sz="1400" b="1" kern="0" dirty="0">
                <a:solidFill>
                  <a:srgbClr val="0078D4"/>
                </a:solidFill>
                <a:latin typeface="Segoe Sans Text"/>
              </a:rPr>
              <a:t>Acción: 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Invita a los clientes usando este 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  <a:hlinkClick r:id="rId3"/>
              </a:rPr>
              <a:t>formato de invitación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, entiende sus necesidades y muéstrales el valor para su negocio de migrar o modernización con Azure. Encuentra la presentación 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  <a:hlinkClick r:id="rId4"/>
              </a:rPr>
              <a:t>aquí </a:t>
            </a:r>
            <a:endParaRPr lang="es-EC" sz="1400" kern="0" dirty="0">
              <a:solidFill>
                <a:schemeClr val="tx1"/>
              </a:solidFill>
              <a:highlight>
                <a:srgbClr val="FFFF00"/>
              </a:highlight>
              <a:latin typeface="Segoe Sans Text"/>
            </a:endParaRPr>
          </a:p>
        </p:txBody>
      </p:sp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4CECE685-8C14-88A3-9DFC-2C0DFB85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9472" y="1918409"/>
            <a:ext cx="2505304" cy="1988721"/>
          </a:xfrm>
          <a:prstGeom prst="roundRect">
            <a:avLst>
              <a:gd name="adj" fmla="val 5511"/>
            </a:avLst>
          </a:prstGeom>
          <a:noFill/>
          <a:ln w="12700" cap="sq">
            <a:solidFill>
              <a:srgbClr val="50E6FF"/>
            </a:solidFill>
            <a:prstDash val="solid"/>
            <a:miter lim="800000"/>
            <a:headEnd/>
            <a:tailEnd/>
          </a:ln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  <p:txBody>
          <a:bodyPr vert="horz" wrap="square" lIns="89629" tIns="44815" rIns="89629" bIns="44815" numCol="1" anchor="t" anchorCtr="0" compatLnSpc="1">
            <a:prstTxWarp prst="textNoShape">
              <a:avLst/>
            </a:prstTxWarp>
          </a:bodyPr>
          <a:lstStyle/>
          <a:p>
            <a:pPr defTabSz="914296"/>
            <a:endParaRPr lang="en-US" sz="1765" kern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latin typeface="Segoe UI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89551C08-B536-86E5-3B9E-3B998307A691}"/>
              </a:ext>
            </a:extLst>
          </p:cNvPr>
          <p:cNvSpPr txBox="1"/>
          <p:nvPr/>
        </p:nvSpPr>
        <p:spPr bwMode="gray">
          <a:xfrm>
            <a:off x="1644123" y="2961204"/>
            <a:ext cx="2071359" cy="738664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defTabSz="932742">
              <a:lnSpc>
                <a:spcPct val="100000"/>
              </a:lnSpc>
              <a:spcBef>
                <a:spcPct val="0"/>
              </a:spcBef>
              <a:buNone/>
              <a:defRPr lang="en-US" sz="3600" b="1" cap="none" spc="-50" baseline="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algn="ctr"/>
            <a:r>
              <a:rPr lang="es-EC" sz="1600" b="0" dirty="0">
                <a:latin typeface="+mn-lt"/>
              </a:rPr>
              <a:t>Selecciona los clientes con mayor potencial de modernización</a:t>
            </a:r>
          </a:p>
        </p:txBody>
      </p:sp>
      <p:grpSp>
        <p:nvGrpSpPr>
          <p:cNvPr id="14" name="Group 17">
            <a:extLst>
              <a:ext uri="{FF2B5EF4-FFF2-40B4-BE49-F238E27FC236}">
                <a16:creationId xmlns:a16="http://schemas.microsoft.com/office/drawing/2014/main" id="{DE9EAEEC-2137-D1F3-6CF6-DC661F325BE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86551" y="2198753"/>
            <a:ext cx="648848" cy="640080"/>
            <a:chOff x="6503" y="988"/>
            <a:chExt cx="370" cy="365"/>
          </a:xfrm>
          <a:gradFill>
            <a:gsLst>
              <a:gs pos="0">
                <a:schemeClr val="accent3">
                  <a:alpha val="71000"/>
                </a:schemeClr>
              </a:gs>
              <a:gs pos="61000">
                <a:srgbClr val="0078D4">
                  <a:alpha val="86000"/>
                </a:srgbClr>
              </a:gs>
            </a:gsLst>
            <a:path path="circle">
              <a:fillToRect l="100000" t="100000"/>
            </a:path>
          </a:gradFill>
        </p:grpSpPr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78603D13-84E2-DDE1-3B15-6EC8A0EF37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" y="988"/>
              <a:ext cx="370" cy="365"/>
            </a:xfrm>
            <a:custGeom>
              <a:avLst/>
              <a:gdLst>
                <a:gd name="T0" fmla="*/ 213 w 222"/>
                <a:gd name="T1" fmla="*/ 183 h 219"/>
                <a:gd name="T2" fmla="*/ 176 w 222"/>
                <a:gd name="T3" fmla="*/ 146 h 219"/>
                <a:gd name="T4" fmla="*/ 174 w 222"/>
                <a:gd name="T5" fmla="*/ 144 h 219"/>
                <a:gd name="T6" fmla="*/ 188 w 222"/>
                <a:gd name="T7" fmla="*/ 94 h 219"/>
                <a:gd name="T8" fmla="*/ 94 w 222"/>
                <a:gd name="T9" fmla="*/ 0 h 219"/>
                <a:gd name="T10" fmla="*/ 0 w 222"/>
                <a:gd name="T11" fmla="*/ 94 h 219"/>
                <a:gd name="T12" fmla="*/ 94 w 222"/>
                <a:gd name="T13" fmla="*/ 188 h 219"/>
                <a:gd name="T14" fmla="*/ 144 w 222"/>
                <a:gd name="T15" fmla="*/ 173 h 219"/>
                <a:gd name="T16" fmla="*/ 146 w 222"/>
                <a:gd name="T17" fmla="*/ 176 h 219"/>
                <a:gd name="T18" fmla="*/ 184 w 222"/>
                <a:gd name="T19" fmla="*/ 213 h 219"/>
                <a:gd name="T20" fmla="*/ 199 w 222"/>
                <a:gd name="T21" fmla="*/ 219 h 219"/>
                <a:gd name="T22" fmla="*/ 213 w 222"/>
                <a:gd name="T23" fmla="*/ 213 h 219"/>
                <a:gd name="T24" fmla="*/ 213 w 222"/>
                <a:gd name="T25" fmla="*/ 183 h 219"/>
                <a:gd name="T26" fmla="*/ 21 w 222"/>
                <a:gd name="T27" fmla="*/ 94 h 219"/>
                <a:gd name="T28" fmla="*/ 94 w 222"/>
                <a:gd name="T29" fmla="*/ 20 h 219"/>
                <a:gd name="T30" fmla="*/ 168 w 222"/>
                <a:gd name="T31" fmla="*/ 94 h 219"/>
                <a:gd name="T32" fmla="*/ 94 w 222"/>
                <a:gd name="T33" fmla="*/ 168 h 219"/>
                <a:gd name="T34" fmla="*/ 21 w 222"/>
                <a:gd name="T35" fmla="*/ 94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2" h="219">
                  <a:moveTo>
                    <a:pt x="213" y="183"/>
                  </a:moveTo>
                  <a:cubicBezTo>
                    <a:pt x="176" y="146"/>
                    <a:pt x="176" y="146"/>
                    <a:pt x="176" y="146"/>
                  </a:cubicBezTo>
                  <a:cubicBezTo>
                    <a:pt x="176" y="145"/>
                    <a:pt x="175" y="145"/>
                    <a:pt x="174" y="144"/>
                  </a:cubicBezTo>
                  <a:cubicBezTo>
                    <a:pt x="183" y="129"/>
                    <a:pt x="188" y="112"/>
                    <a:pt x="188" y="94"/>
                  </a:cubicBezTo>
                  <a:cubicBezTo>
                    <a:pt x="188" y="42"/>
                    <a:pt x="146" y="0"/>
                    <a:pt x="94" y="0"/>
                  </a:cubicBezTo>
                  <a:cubicBezTo>
                    <a:pt x="43" y="0"/>
                    <a:pt x="0" y="42"/>
                    <a:pt x="0" y="94"/>
                  </a:cubicBezTo>
                  <a:cubicBezTo>
                    <a:pt x="0" y="146"/>
                    <a:pt x="43" y="188"/>
                    <a:pt x="94" y="188"/>
                  </a:cubicBezTo>
                  <a:cubicBezTo>
                    <a:pt x="113" y="188"/>
                    <a:pt x="130" y="183"/>
                    <a:pt x="144" y="173"/>
                  </a:cubicBezTo>
                  <a:cubicBezTo>
                    <a:pt x="145" y="174"/>
                    <a:pt x="146" y="175"/>
                    <a:pt x="146" y="176"/>
                  </a:cubicBezTo>
                  <a:cubicBezTo>
                    <a:pt x="184" y="213"/>
                    <a:pt x="184" y="213"/>
                    <a:pt x="184" y="213"/>
                  </a:cubicBezTo>
                  <a:cubicBezTo>
                    <a:pt x="188" y="217"/>
                    <a:pt x="193" y="219"/>
                    <a:pt x="199" y="219"/>
                  </a:cubicBezTo>
                  <a:cubicBezTo>
                    <a:pt x="204" y="219"/>
                    <a:pt x="209" y="217"/>
                    <a:pt x="213" y="213"/>
                  </a:cubicBezTo>
                  <a:cubicBezTo>
                    <a:pt x="222" y="205"/>
                    <a:pt x="222" y="191"/>
                    <a:pt x="213" y="183"/>
                  </a:cubicBezTo>
                  <a:close/>
                  <a:moveTo>
                    <a:pt x="21" y="94"/>
                  </a:moveTo>
                  <a:cubicBezTo>
                    <a:pt x="21" y="53"/>
                    <a:pt x="54" y="20"/>
                    <a:pt x="94" y="20"/>
                  </a:cubicBezTo>
                  <a:cubicBezTo>
                    <a:pt x="135" y="20"/>
                    <a:pt x="168" y="53"/>
                    <a:pt x="168" y="94"/>
                  </a:cubicBezTo>
                  <a:cubicBezTo>
                    <a:pt x="168" y="134"/>
                    <a:pt x="135" y="168"/>
                    <a:pt x="94" y="168"/>
                  </a:cubicBezTo>
                  <a:cubicBezTo>
                    <a:pt x="54" y="168"/>
                    <a:pt x="21" y="134"/>
                    <a:pt x="21" y="94"/>
                  </a:cubicBez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AE0497B1-8A4C-8EBD-1A82-7C6F66E7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3" y="1065"/>
              <a:ext cx="155" cy="161"/>
            </a:xfrm>
            <a:custGeom>
              <a:avLst/>
              <a:gdLst>
                <a:gd name="T0" fmla="*/ 60 w 93"/>
                <a:gd name="T1" fmla="*/ 48 h 97"/>
                <a:gd name="T2" fmla="*/ 56 w 93"/>
                <a:gd name="T3" fmla="*/ 38 h 97"/>
                <a:gd name="T4" fmla="*/ 56 w 93"/>
                <a:gd name="T5" fmla="*/ 37 h 97"/>
                <a:gd name="T6" fmla="*/ 46 w 93"/>
                <a:gd name="T7" fmla="*/ 0 h 97"/>
                <a:gd name="T8" fmla="*/ 36 w 93"/>
                <a:gd name="T9" fmla="*/ 37 h 97"/>
                <a:gd name="T10" fmla="*/ 37 w 93"/>
                <a:gd name="T11" fmla="*/ 38 h 97"/>
                <a:gd name="T12" fmla="*/ 32 w 93"/>
                <a:gd name="T13" fmla="*/ 48 h 97"/>
                <a:gd name="T14" fmla="*/ 32 w 93"/>
                <a:gd name="T15" fmla="*/ 48 h 97"/>
                <a:gd name="T16" fmla="*/ 0 w 93"/>
                <a:gd name="T17" fmla="*/ 88 h 97"/>
                <a:gd name="T18" fmla="*/ 47 w 93"/>
                <a:gd name="T19" fmla="*/ 97 h 97"/>
                <a:gd name="T20" fmla="*/ 93 w 93"/>
                <a:gd name="T21" fmla="*/ 88 h 97"/>
                <a:gd name="T22" fmla="*/ 60 w 93"/>
                <a:gd name="T23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" h="97">
                  <a:moveTo>
                    <a:pt x="60" y="48"/>
                  </a:moveTo>
                  <a:cubicBezTo>
                    <a:pt x="52" y="45"/>
                    <a:pt x="54" y="40"/>
                    <a:pt x="56" y="38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64" y="29"/>
                    <a:pt x="70" y="0"/>
                    <a:pt x="46" y="0"/>
                  </a:cubicBezTo>
                  <a:cubicBezTo>
                    <a:pt x="22" y="0"/>
                    <a:pt x="29" y="29"/>
                    <a:pt x="36" y="37"/>
                  </a:cubicBezTo>
                  <a:cubicBezTo>
                    <a:pt x="36" y="37"/>
                    <a:pt x="37" y="37"/>
                    <a:pt x="37" y="38"/>
                  </a:cubicBezTo>
                  <a:cubicBezTo>
                    <a:pt x="38" y="40"/>
                    <a:pt x="41" y="45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19" y="51"/>
                    <a:pt x="0" y="59"/>
                    <a:pt x="0" y="88"/>
                  </a:cubicBezTo>
                  <a:cubicBezTo>
                    <a:pt x="0" y="88"/>
                    <a:pt x="13" y="97"/>
                    <a:pt x="47" y="97"/>
                  </a:cubicBezTo>
                  <a:cubicBezTo>
                    <a:pt x="82" y="97"/>
                    <a:pt x="93" y="88"/>
                    <a:pt x="93" y="88"/>
                  </a:cubicBezTo>
                  <a:cubicBezTo>
                    <a:pt x="93" y="58"/>
                    <a:pt x="73" y="51"/>
                    <a:pt x="60" y="48"/>
                  </a:cubicBez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</p:grpSp>
      <p:pic>
        <p:nvPicPr>
          <p:cNvPr id="17" name="Gráfico 16" descr="Badge 1 con relleno sólido">
            <a:extLst>
              <a:ext uri="{FF2B5EF4-FFF2-40B4-BE49-F238E27FC236}">
                <a16:creationId xmlns:a16="http://schemas.microsoft.com/office/drawing/2014/main" id="{82F479BE-2DD4-74AA-CAE9-B3FBA7436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276" y="1573914"/>
            <a:ext cx="624823" cy="624823"/>
          </a:xfrm>
          <a:prstGeom prst="rect">
            <a:avLst/>
          </a:prstGeom>
          <a:effectLst>
            <a:outerShdw blurRad="101600" algn="ctr" rotWithShape="0">
              <a:prstClr val="black">
                <a:alpha val="31000"/>
              </a:prstClr>
            </a:outerShdw>
          </a:effectLst>
        </p:spPr>
      </p:pic>
      <p:sp>
        <p:nvSpPr>
          <p:cNvPr id="18" name="TextBox 38">
            <a:extLst>
              <a:ext uri="{FF2B5EF4-FFF2-40B4-BE49-F238E27FC236}">
                <a16:creationId xmlns:a16="http://schemas.microsoft.com/office/drawing/2014/main" id="{9560CE80-F297-267C-F4E1-2E4794C74DD9}"/>
              </a:ext>
            </a:extLst>
          </p:cNvPr>
          <p:cNvSpPr txBox="1"/>
          <p:nvPr/>
        </p:nvSpPr>
        <p:spPr>
          <a:xfrm>
            <a:off x="423538" y="1013287"/>
            <a:ext cx="3974725" cy="5743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kumimoji="0" sz="16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Text"/>
                <a:cs typeface="Segoe UI" panose="020B0502040204020203" pitchFamily="34" charset="0"/>
              </a:defRPr>
            </a:lvl1pPr>
            <a:lvl2pPr marR="0" indent="-22860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spc="0" baseline="0">
                <a:solidFill>
                  <a:schemeClr val="bg1"/>
                </a:solidFill>
              </a:defRPr>
            </a:lvl2pPr>
            <a:lvl3pPr marL="657225" marR="0" indent="-20002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spc="0" baseline="0">
                <a:solidFill>
                  <a:schemeClr val="bg1"/>
                </a:solidFill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>
                <a:solidFill>
                  <a:schemeClr val="bg1"/>
                </a:solidFill>
              </a:defRPr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>
                <a:solidFill>
                  <a:schemeClr val="bg1"/>
                </a:solidFill>
              </a:defRPr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EC" sz="2000" dirty="0">
                <a:solidFill>
                  <a:schemeClr val="bg1"/>
                </a:solidFill>
              </a:rPr>
              <a:t>Guía para Socios de Negocio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EBEB86A-2980-085E-08F9-68FC40B23719}"/>
              </a:ext>
            </a:extLst>
          </p:cNvPr>
          <p:cNvSpPr txBox="1"/>
          <p:nvPr/>
        </p:nvSpPr>
        <p:spPr>
          <a:xfrm>
            <a:off x="538511" y="6390529"/>
            <a:ext cx="37766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*La lista se obtiene de </a:t>
            </a:r>
            <a:r>
              <a:rPr lang="es-EC" sz="1200" dirty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</a:t>
            </a:r>
            <a:r>
              <a:rPr lang="es-EC" sz="1200" dirty="0" err="1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CloudAscent</a:t>
            </a:r>
            <a:endParaRPr lang="es-EC" sz="1200" dirty="0">
              <a:solidFill>
                <a:schemeClr val="bg1"/>
              </a:solidFill>
              <a:latin typeface="Segoe Sans Text" pitchFamily="2" charset="0"/>
              <a:cs typeface="Segoe Sans Text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AAA63D-C69F-0533-3F17-834F982DEE68}"/>
              </a:ext>
            </a:extLst>
          </p:cNvPr>
          <p:cNvSpPr txBox="1">
            <a:spLocks/>
          </p:cNvSpPr>
          <p:nvPr/>
        </p:nvSpPr>
        <p:spPr>
          <a:xfrm>
            <a:off x="340779" y="313582"/>
            <a:ext cx="8431860" cy="49244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defTabSz="932742">
              <a:lnSpc>
                <a:spcPct val="100000"/>
              </a:lnSpc>
              <a:spcBef>
                <a:spcPct val="0"/>
              </a:spcBef>
              <a:buNone/>
              <a:defRPr lang="en-US" sz="3600" b="0" cap="none" spc="-50" baseline="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3200" dirty="0"/>
              <a:t>Triage Cloud - Ruta simplificada hacia Azure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2309890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>
            <a:extLst>
              <a:ext uri="{FF2B5EF4-FFF2-40B4-BE49-F238E27FC236}">
                <a16:creationId xmlns:a16="http://schemas.microsoft.com/office/drawing/2014/main" id="{2969D668-EFBE-B349-A169-4798BE916E1F}"/>
              </a:ext>
            </a:extLst>
          </p:cNvPr>
          <p:cNvSpPr txBox="1"/>
          <p:nvPr/>
        </p:nvSpPr>
        <p:spPr bwMode="gray">
          <a:xfrm>
            <a:off x="1507445" y="3221136"/>
            <a:ext cx="2242250" cy="49244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defTabSz="932742">
              <a:lnSpc>
                <a:spcPct val="100000"/>
              </a:lnSpc>
              <a:spcBef>
                <a:spcPct val="0"/>
              </a:spcBef>
              <a:buNone/>
              <a:defRPr b="1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algn="ctr"/>
            <a:r>
              <a:rPr lang="es-EC" sz="1600" dirty="0"/>
              <a:t>Identifica la solución perfecta para cada cliente</a:t>
            </a:r>
            <a:endParaRPr lang="en-US" sz="1600" dirty="0"/>
          </a:p>
        </p:txBody>
      </p:sp>
      <p:pic>
        <p:nvPicPr>
          <p:cNvPr id="6" name="Picture 48">
            <a:extLst>
              <a:ext uri="{FF2B5EF4-FFF2-40B4-BE49-F238E27FC236}">
                <a16:creationId xmlns:a16="http://schemas.microsoft.com/office/drawing/2014/main" id="{ADB7688B-F96C-76D1-D394-9DA2B91445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18" r="5018"/>
          <a:stretch/>
        </p:blipFill>
        <p:spPr>
          <a:xfrm>
            <a:off x="2628570" y="2224170"/>
            <a:ext cx="750166" cy="616669"/>
          </a:xfrm>
          <a:prstGeom prst="rect">
            <a:avLst/>
          </a:prstGeom>
        </p:spPr>
      </p:pic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AF1AF919-51BD-7697-4781-C631945B9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51077" y="1932119"/>
            <a:ext cx="2505304" cy="1988721"/>
          </a:xfrm>
          <a:prstGeom prst="roundRect">
            <a:avLst>
              <a:gd name="adj" fmla="val 5511"/>
            </a:avLst>
          </a:prstGeom>
          <a:noFill/>
          <a:ln w="12700" cap="sq">
            <a:solidFill>
              <a:srgbClr val="50E6FF"/>
            </a:solidFill>
            <a:prstDash val="solid"/>
            <a:miter lim="800000"/>
            <a:headEnd/>
            <a:tailEnd/>
          </a:ln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  <p:txBody>
          <a:bodyPr vert="horz" wrap="square" lIns="89629" tIns="44815" rIns="89629" bIns="44815" numCol="1" anchor="t" anchorCtr="0" compatLnSpc="1">
            <a:prstTxWarp prst="textNoShape">
              <a:avLst/>
            </a:prstTxWarp>
          </a:bodyPr>
          <a:lstStyle/>
          <a:p>
            <a:pPr defTabSz="914296"/>
            <a:endParaRPr lang="en-US" sz="1765" kern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latin typeface="Segoe UI"/>
            </a:endParaRPr>
          </a:p>
        </p:txBody>
      </p:sp>
      <p:sp>
        <p:nvSpPr>
          <p:cNvPr id="8" name="Graphic 76" descr="Migrate and modernize diagram">
            <a:extLst>
              <a:ext uri="{FF2B5EF4-FFF2-40B4-BE49-F238E27FC236}">
                <a16:creationId xmlns:a16="http://schemas.microsoft.com/office/drawing/2014/main" id="{FB775708-DF5F-823B-5DAF-F1DDD8E3728F}"/>
              </a:ext>
            </a:extLst>
          </p:cNvPr>
          <p:cNvSpPr/>
          <p:nvPr/>
        </p:nvSpPr>
        <p:spPr>
          <a:xfrm>
            <a:off x="1959693" y="2183713"/>
            <a:ext cx="536602" cy="697582"/>
          </a:xfrm>
          <a:custGeom>
            <a:avLst/>
            <a:gdLst>
              <a:gd name="connsiteX0" fmla="*/ 42863 w 285750"/>
              <a:gd name="connsiteY0" fmla="*/ 0 h 371475"/>
              <a:gd name="connsiteX1" fmla="*/ 0 w 285750"/>
              <a:gd name="connsiteY1" fmla="*/ 42863 h 371475"/>
              <a:gd name="connsiteX2" fmla="*/ 0 w 285750"/>
              <a:gd name="connsiteY2" fmla="*/ 357188 h 371475"/>
              <a:gd name="connsiteX3" fmla="*/ 14288 w 285750"/>
              <a:gd name="connsiteY3" fmla="*/ 371475 h 371475"/>
              <a:gd name="connsiteX4" fmla="*/ 57150 w 285750"/>
              <a:gd name="connsiteY4" fmla="*/ 371475 h 371475"/>
              <a:gd name="connsiteX5" fmla="*/ 57150 w 285750"/>
              <a:gd name="connsiteY5" fmla="*/ 290513 h 371475"/>
              <a:gd name="connsiteX6" fmla="*/ 71438 w 285750"/>
              <a:gd name="connsiteY6" fmla="*/ 276225 h 371475"/>
              <a:gd name="connsiteX7" fmla="*/ 214313 w 285750"/>
              <a:gd name="connsiteY7" fmla="*/ 276225 h 371475"/>
              <a:gd name="connsiteX8" fmla="*/ 228600 w 285750"/>
              <a:gd name="connsiteY8" fmla="*/ 290513 h 371475"/>
              <a:gd name="connsiteX9" fmla="*/ 228600 w 285750"/>
              <a:gd name="connsiteY9" fmla="*/ 371475 h 371475"/>
              <a:gd name="connsiteX10" fmla="*/ 271463 w 285750"/>
              <a:gd name="connsiteY10" fmla="*/ 371475 h 371475"/>
              <a:gd name="connsiteX11" fmla="*/ 285750 w 285750"/>
              <a:gd name="connsiteY11" fmla="*/ 357188 h 371475"/>
              <a:gd name="connsiteX12" fmla="*/ 285750 w 285750"/>
              <a:gd name="connsiteY12" fmla="*/ 185724 h 371475"/>
              <a:gd name="connsiteX13" fmla="*/ 242888 w 285750"/>
              <a:gd name="connsiteY13" fmla="*/ 142862 h 371475"/>
              <a:gd name="connsiteX14" fmla="*/ 228600 w 285750"/>
              <a:gd name="connsiteY14" fmla="*/ 142862 h 371475"/>
              <a:gd name="connsiteX15" fmla="*/ 228600 w 285750"/>
              <a:gd name="connsiteY15" fmla="*/ 42863 h 371475"/>
              <a:gd name="connsiteX16" fmla="*/ 185738 w 285750"/>
              <a:gd name="connsiteY16" fmla="*/ 0 h 371475"/>
              <a:gd name="connsiteX17" fmla="*/ 42863 w 285750"/>
              <a:gd name="connsiteY17" fmla="*/ 0 h 371475"/>
              <a:gd name="connsiteX18" fmla="*/ 57150 w 285750"/>
              <a:gd name="connsiteY18" fmla="*/ 85725 h 371475"/>
              <a:gd name="connsiteX19" fmla="*/ 76200 w 285750"/>
              <a:gd name="connsiteY19" fmla="*/ 66675 h 371475"/>
              <a:gd name="connsiteX20" fmla="*/ 95250 w 285750"/>
              <a:gd name="connsiteY20" fmla="*/ 85725 h 371475"/>
              <a:gd name="connsiteX21" fmla="*/ 76200 w 285750"/>
              <a:gd name="connsiteY21" fmla="*/ 104775 h 371475"/>
              <a:gd name="connsiteX22" fmla="*/ 57150 w 285750"/>
              <a:gd name="connsiteY22" fmla="*/ 85725 h 371475"/>
              <a:gd name="connsiteX23" fmla="*/ 76200 w 285750"/>
              <a:gd name="connsiteY23" fmla="*/ 200025 h 371475"/>
              <a:gd name="connsiteX24" fmla="*/ 95250 w 285750"/>
              <a:gd name="connsiteY24" fmla="*/ 219075 h 371475"/>
              <a:gd name="connsiteX25" fmla="*/ 76200 w 285750"/>
              <a:gd name="connsiteY25" fmla="*/ 238125 h 371475"/>
              <a:gd name="connsiteX26" fmla="*/ 57150 w 285750"/>
              <a:gd name="connsiteY26" fmla="*/ 219075 h 371475"/>
              <a:gd name="connsiteX27" fmla="*/ 76200 w 285750"/>
              <a:gd name="connsiteY27" fmla="*/ 200025 h 371475"/>
              <a:gd name="connsiteX28" fmla="*/ 57150 w 285750"/>
              <a:gd name="connsiteY28" fmla="*/ 152400 h 371475"/>
              <a:gd name="connsiteX29" fmla="*/ 76200 w 285750"/>
              <a:gd name="connsiteY29" fmla="*/ 133350 h 371475"/>
              <a:gd name="connsiteX30" fmla="*/ 95250 w 285750"/>
              <a:gd name="connsiteY30" fmla="*/ 152400 h 371475"/>
              <a:gd name="connsiteX31" fmla="*/ 76200 w 285750"/>
              <a:gd name="connsiteY31" fmla="*/ 171450 h 371475"/>
              <a:gd name="connsiteX32" fmla="*/ 57150 w 285750"/>
              <a:gd name="connsiteY32" fmla="*/ 152400 h 371475"/>
              <a:gd name="connsiteX33" fmla="*/ 142875 w 285750"/>
              <a:gd name="connsiteY33" fmla="*/ 66675 h 371475"/>
              <a:gd name="connsiteX34" fmla="*/ 161925 w 285750"/>
              <a:gd name="connsiteY34" fmla="*/ 85725 h 371475"/>
              <a:gd name="connsiteX35" fmla="*/ 142875 w 285750"/>
              <a:gd name="connsiteY35" fmla="*/ 104775 h 371475"/>
              <a:gd name="connsiteX36" fmla="*/ 123825 w 285750"/>
              <a:gd name="connsiteY36" fmla="*/ 85725 h 371475"/>
              <a:gd name="connsiteX37" fmla="*/ 142875 w 285750"/>
              <a:gd name="connsiteY37" fmla="*/ 66675 h 371475"/>
              <a:gd name="connsiteX38" fmla="*/ 123825 w 285750"/>
              <a:gd name="connsiteY38" fmla="*/ 219075 h 371475"/>
              <a:gd name="connsiteX39" fmla="*/ 142875 w 285750"/>
              <a:gd name="connsiteY39" fmla="*/ 200025 h 371475"/>
              <a:gd name="connsiteX40" fmla="*/ 161925 w 285750"/>
              <a:gd name="connsiteY40" fmla="*/ 219075 h 371475"/>
              <a:gd name="connsiteX41" fmla="*/ 142875 w 285750"/>
              <a:gd name="connsiteY41" fmla="*/ 238125 h 371475"/>
              <a:gd name="connsiteX42" fmla="*/ 123825 w 285750"/>
              <a:gd name="connsiteY42" fmla="*/ 219075 h 371475"/>
              <a:gd name="connsiteX43" fmla="*/ 209550 w 285750"/>
              <a:gd name="connsiteY43" fmla="*/ 200025 h 371475"/>
              <a:gd name="connsiteX44" fmla="*/ 228600 w 285750"/>
              <a:gd name="connsiteY44" fmla="*/ 219075 h 371475"/>
              <a:gd name="connsiteX45" fmla="*/ 209550 w 285750"/>
              <a:gd name="connsiteY45" fmla="*/ 238125 h 371475"/>
              <a:gd name="connsiteX46" fmla="*/ 190500 w 285750"/>
              <a:gd name="connsiteY46" fmla="*/ 219075 h 371475"/>
              <a:gd name="connsiteX47" fmla="*/ 209550 w 285750"/>
              <a:gd name="connsiteY47" fmla="*/ 200025 h 371475"/>
              <a:gd name="connsiteX48" fmla="*/ 123825 w 285750"/>
              <a:gd name="connsiteY48" fmla="*/ 152400 h 371475"/>
              <a:gd name="connsiteX49" fmla="*/ 142875 w 285750"/>
              <a:gd name="connsiteY49" fmla="*/ 133350 h 371475"/>
              <a:gd name="connsiteX50" fmla="*/ 161925 w 285750"/>
              <a:gd name="connsiteY50" fmla="*/ 152400 h 371475"/>
              <a:gd name="connsiteX51" fmla="*/ 142875 w 285750"/>
              <a:gd name="connsiteY51" fmla="*/ 171450 h 371475"/>
              <a:gd name="connsiteX52" fmla="*/ 123825 w 285750"/>
              <a:gd name="connsiteY52" fmla="*/ 152400 h 371475"/>
              <a:gd name="connsiteX53" fmla="*/ 200025 w 285750"/>
              <a:gd name="connsiteY53" fmla="*/ 371475 h 371475"/>
              <a:gd name="connsiteX54" fmla="*/ 200025 w 285750"/>
              <a:gd name="connsiteY54" fmla="*/ 304800 h 371475"/>
              <a:gd name="connsiteX55" fmla="*/ 157161 w 285750"/>
              <a:gd name="connsiteY55" fmla="*/ 304800 h 371475"/>
              <a:gd name="connsiteX56" fmla="*/ 157161 w 285750"/>
              <a:gd name="connsiteY56" fmla="*/ 371475 h 371475"/>
              <a:gd name="connsiteX57" fmla="*/ 200025 w 285750"/>
              <a:gd name="connsiteY57" fmla="*/ 371475 h 371475"/>
              <a:gd name="connsiteX58" fmla="*/ 128586 w 285750"/>
              <a:gd name="connsiteY58" fmla="*/ 371475 h 371475"/>
              <a:gd name="connsiteX59" fmla="*/ 128586 w 285750"/>
              <a:gd name="connsiteY59" fmla="*/ 304800 h 371475"/>
              <a:gd name="connsiteX60" fmla="*/ 85725 w 285750"/>
              <a:gd name="connsiteY60" fmla="*/ 304800 h 371475"/>
              <a:gd name="connsiteX61" fmla="*/ 85725 w 285750"/>
              <a:gd name="connsiteY61" fmla="*/ 371475 h 371475"/>
              <a:gd name="connsiteX62" fmla="*/ 128586 w 285750"/>
              <a:gd name="connsiteY62" fmla="*/ 371475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85750" h="371475">
                <a:moveTo>
                  <a:pt x="42863" y="0"/>
                </a:moveTo>
                <a:cubicBezTo>
                  <a:pt x="19190" y="0"/>
                  <a:pt x="0" y="19190"/>
                  <a:pt x="0" y="42863"/>
                </a:cubicBezTo>
                <a:lnTo>
                  <a:pt x="0" y="357188"/>
                </a:lnTo>
                <a:cubicBezTo>
                  <a:pt x="0" y="365078"/>
                  <a:pt x="6397" y="371475"/>
                  <a:pt x="14288" y="371475"/>
                </a:cubicBezTo>
                <a:lnTo>
                  <a:pt x="57150" y="371475"/>
                </a:lnTo>
                <a:lnTo>
                  <a:pt x="57150" y="290513"/>
                </a:lnTo>
                <a:cubicBezTo>
                  <a:pt x="57150" y="282622"/>
                  <a:pt x="63547" y="276225"/>
                  <a:pt x="71438" y="276225"/>
                </a:cubicBezTo>
                <a:lnTo>
                  <a:pt x="214313" y="276225"/>
                </a:lnTo>
                <a:cubicBezTo>
                  <a:pt x="222203" y="276225"/>
                  <a:pt x="228600" y="282622"/>
                  <a:pt x="228600" y="290513"/>
                </a:cubicBezTo>
                <a:lnTo>
                  <a:pt x="228600" y="371475"/>
                </a:lnTo>
                <a:lnTo>
                  <a:pt x="271463" y="371475"/>
                </a:lnTo>
                <a:cubicBezTo>
                  <a:pt x="279353" y="371475"/>
                  <a:pt x="285750" y="365078"/>
                  <a:pt x="285750" y="357188"/>
                </a:cubicBezTo>
                <a:lnTo>
                  <a:pt x="285750" y="185724"/>
                </a:lnTo>
                <a:cubicBezTo>
                  <a:pt x="285750" y="162053"/>
                  <a:pt x="266559" y="142862"/>
                  <a:pt x="242888" y="142862"/>
                </a:cubicBezTo>
                <a:lnTo>
                  <a:pt x="228600" y="142862"/>
                </a:lnTo>
                <a:lnTo>
                  <a:pt x="228600" y="42863"/>
                </a:lnTo>
                <a:cubicBezTo>
                  <a:pt x="228600" y="19190"/>
                  <a:pt x="209409" y="0"/>
                  <a:pt x="185738" y="0"/>
                </a:cubicBezTo>
                <a:lnTo>
                  <a:pt x="42863" y="0"/>
                </a:lnTo>
                <a:close/>
                <a:moveTo>
                  <a:pt x="57150" y="85725"/>
                </a:moveTo>
                <a:cubicBezTo>
                  <a:pt x="57150" y="75204"/>
                  <a:pt x="65679" y="66675"/>
                  <a:pt x="76200" y="66675"/>
                </a:cubicBezTo>
                <a:cubicBezTo>
                  <a:pt x="86721" y="66675"/>
                  <a:pt x="95250" y="75204"/>
                  <a:pt x="95250" y="85725"/>
                </a:cubicBezTo>
                <a:cubicBezTo>
                  <a:pt x="95250" y="96246"/>
                  <a:pt x="86721" y="104775"/>
                  <a:pt x="76200" y="104775"/>
                </a:cubicBezTo>
                <a:cubicBezTo>
                  <a:pt x="65679" y="104775"/>
                  <a:pt x="57150" y="96246"/>
                  <a:pt x="57150" y="85725"/>
                </a:cubicBezTo>
                <a:close/>
                <a:moveTo>
                  <a:pt x="76200" y="200025"/>
                </a:moveTo>
                <a:cubicBezTo>
                  <a:pt x="86721" y="200025"/>
                  <a:pt x="95250" y="208554"/>
                  <a:pt x="95250" y="219075"/>
                </a:cubicBezTo>
                <a:cubicBezTo>
                  <a:pt x="95250" y="229596"/>
                  <a:pt x="86721" y="238125"/>
                  <a:pt x="76200" y="238125"/>
                </a:cubicBezTo>
                <a:cubicBezTo>
                  <a:pt x="65679" y="238125"/>
                  <a:pt x="57150" y="229596"/>
                  <a:pt x="57150" y="219075"/>
                </a:cubicBezTo>
                <a:cubicBezTo>
                  <a:pt x="57150" y="208554"/>
                  <a:pt x="65679" y="200025"/>
                  <a:pt x="76200" y="200025"/>
                </a:cubicBezTo>
                <a:close/>
                <a:moveTo>
                  <a:pt x="57150" y="152400"/>
                </a:moveTo>
                <a:cubicBezTo>
                  <a:pt x="57150" y="141879"/>
                  <a:pt x="65679" y="133350"/>
                  <a:pt x="76200" y="133350"/>
                </a:cubicBezTo>
                <a:cubicBezTo>
                  <a:pt x="86721" y="133350"/>
                  <a:pt x="95250" y="141879"/>
                  <a:pt x="95250" y="152400"/>
                </a:cubicBezTo>
                <a:cubicBezTo>
                  <a:pt x="95250" y="162921"/>
                  <a:pt x="86721" y="171450"/>
                  <a:pt x="76200" y="171450"/>
                </a:cubicBezTo>
                <a:cubicBezTo>
                  <a:pt x="65679" y="171450"/>
                  <a:pt x="57150" y="162921"/>
                  <a:pt x="57150" y="152400"/>
                </a:cubicBezTo>
                <a:close/>
                <a:moveTo>
                  <a:pt x="142875" y="66675"/>
                </a:moveTo>
                <a:cubicBezTo>
                  <a:pt x="153396" y="66675"/>
                  <a:pt x="161925" y="75204"/>
                  <a:pt x="161925" y="85725"/>
                </a:cubicBezTo>
                <a:cubicBezTo>
                  <a:pt x="161925" y="96246"/>
                  <a:pt x="153396" y="104775"/>
                  <a:pt x="142875" y="104775"/>
                </a:cubicBezTo>
                <a:cubicBezTo>
                  <a:pt x="132354" y="104775"/>
                  <a:pt x="123825" y="96246"/>
                  <a:pt x="123825" y="85725"/>
                </a:cubicBezTo>
                <a:cubicBezTo>
                  <a:pt x="123825" y="75204"/>
                  <a:pt x="132354" y="66675"/>
                  <a:pt x="142875" y="66675"/>
                </a:cubicBezTo>
                <a:close/>
                <a:moveTo>
                  <a:pt x="123825" y="219075"/>
                </a:moveTo>
                <a:cubicBezTo>
                  <a:pt x="123825" y="208554"/>
                  <a:pt x="132354" y="200025"/>
                  <a:pt x="142875" y="200025"/>
                </a:cubicBezTo>
                <a:cubicBezTo>
                  <a:pt x="153396" y="200025"/>
                  <a:pt x="161925" y="208554"/>
                  <a:pt x="161925" y="219075"/>
                </a:cubicBezTo>
                <a:cubicBezTo>
                  <a:pt x="161925" y="229596"/>
                  <a:pt x="153396" y="238125"/>
                  <a:pt x="142875" y="238125"/>
                </a:cubicBezTo>
                <a:cubicBezTo>
                  <a:pt x="132354" y="238125"/>
                  <a:pt x="123825" y="229596"/>
                  <a:pt x="123825" y="219075"/>
                </a:cubicBezTo>
                <a:close/>
                <a:moveTo>
                  <a:pt x="209550" y="200025"/>
                </a:moveTo>
                <a:cubicBezTo>
                  <a:pt x="220071" y="200025"/>
                  <a:pt x="228600" y="208554"/>
                  <a:pt x="228600" y="219075"/>
                </a:cubicBezTo>
                <a:cubicBezTo>
                  <a:pt x="228600" y="229596"/>
                  <a:pt x="220071" y="238125"/>
                  <a:pt x="209550" y="238125"/>
                </a:cubicBezTo>
                <a:cubicBezTo>
                  <a:pt x="199029" y="238125"/>
                  <a:pt x="190500" y="229596"/>
                  <a:pt x="190500" y="219075"/>
                </a:cubicBezTo>
                <a:cubicBezTo>
                  <a:pt x="190500" y="208554"/>
                  <a:pt x="199029" y="200025"/>
                  <a:pt x="209550" y="200025"/>
                </a:cubicBezTo>
                <a:close/>
                <a:moveTo>
                  <a:pt x="123825" y="152400"/>
                </a:moveTo>
                <a:cubicBezTo>
                  <a:pt x="123825" y="141879"/>
                  <a:pt x="132354" y="133350"/>
                  <a:pt x="142875" y="133350"/>
                </a:cubicBezTo>
                <a:cubicBezTo>
                  <a:pt x="153396" y="133350"/>
                  <a:pt x="161925" y="141879"/>
                  <a:pt x="161925" y="152400"/>
                </a:cubicBezTo>
                <a:cubicBezTo>
                  <a:pt x="161925" y="162921"/>
                  <a:pt x="153396" y="171450"/>
                  <a:pt x="142875" y="171450"/>
                </a:cubicBezTo>
                <a:cubicBezTo>
                  <a:pt x="132354" y="171450"/>
                  <a:pt x="123825" y="162921"/>
                  <a:pt x="123825" y="152400"/>
                </a:cubicBezTo>
                <a:close/>
                <a:moveTo>
                  <a:pt x="200025" y="371475"/>
                </a:moveTo>
                <a:lnTo>
                  <a:pt x="200025" y="304800"/>
                </a:lnTo>
                <a:lnTo>
                  <a:pt x="157161" y="304800"/>
                </a:lnTo>
                <a:lnTo>
                  <a:pt x="157161" y="371475"/>
                </a:lnTo>
                <a:lnTo>
                  <a:pt x="200025" y="371475"/>
                </a:lnTo>
                <a:close/>
                <a:moveTo>
                  <a:pt x="128586" y="371475"/>
                </a:moveTo>
                <a:lnTo>
                  <a:pt x="128586" y="304800"/>
                </a:lnTo>
                <a:lnTo>
                  <a:pt x="85725" y="304800"/>
                </a:lnTo>
                <a:lnTo>
                  <a:pt x="85725" y="371475"/>
                </a:lnTo>
                <a:lnTo>
                  <a:pt x="128586" y="371475"/>
                </a:lnTo>
                <a:close/>
              </a:path>
            </a:pathLst>
          </a:custGeom>
          <a:gradFill>
            <a:gsLst>
              <a:gs pos="0">
                <a:srgbClr val="0078D4"/>
              </a:gs>
              <a:gs pos="100000">
                <a:srgbClr val="50E6FF"/>
              </a:gs>
            </a:gsLst>
            <a:lin ang="27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101600" algn="ctr" rotWithShape="0">
              <a:prstClr val="black">
                <a:alpha val="31000"/>
              </a:prstClr>
            </a:outerShdw>
          </a:effectLst>
        </p:spPr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293" fontAlgn="base">
              <a:spcBef>
                <a:spcPct val="0"/>
              </a:spcBef>
              <a:spcAft>
                <a:spcPct val="0"/>
              </a:spcAft>
            </a:pPr>
            <a:endParaRPr lang="en-US" sz="1400" kern="0">
              <a:solidFill>
                <a:srgbClr val="000000"/>
              </a:solidFill>
              <a:latin typeface="Segoe UI"/>
              <a:cs typeface="Segoe UI" pitchFamily="34" charset="0"/>
            </a:endParaRPr>
          </a:p>
        </p:txBody>
      </p:sp>
      <p:pic>
        <p:nvPicPr>
          <p:cNvPr id="9" name="Gráfico 8" descr="Badge con relleno sólido">
            <a:extLst>
              <a:ext uri="{FF2B5EF4-FFF2-40B4-BE49-F238E27FC236}">
                <a16:creationId xmlns:a16="http://schemas.microsoft.com/office/drawing/2014/main" id="{77833403-7321-BF8D-5A81-CA416FBFC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799" y="1587625"/>
            <a:ext cx="624823" cy="624823"/>
          </a:xfrm>
          <a:prstGeom prst="rect">
            <a:avLst/>
          </a:prstGeom>
          <a:effectLst/>
        </p:spPr>
      </p:pic>
      <p:sp>
        <p:nvSpPr>
          <p:cNvPr id="12" name="Double Bracket 42">
            <a:extLst>
              <a:ext uri="{FF2B5EF4-FFF2-40B4-BE49-F238E27FC236}">
                <a16:creationId xmlns:a16="http://schemas.microsoft.com/office/drawing/2014/main" id="{D3FB7394-BF4A-E2E4-9FD3-FADFBE7AAC29}"/>
              </a:ext>
            </a:extLst>
          </p:cNvPr>
          <p:cNvSpPr/>
          <p:nvPr/>
        </p:nvSpPr>
        <p:spPr>
          <a:xfrm>
            <a:off x="4783108" y="1918409"/>
            <a:ext cx="5999420" cy="3462483"/>
          </a:xfrm>
          <a:prstGeom prst="bracketPair">
            <a:avLst>
              <a:gd name="adj" fmla="val 4170"/>
            </a:avLst>
          </a:prstGeom>
          <a:noFill/>
          <a:ln w="12700" cap="sq">
            <a:solidFill>
              <a:srgbClr val="50E6FF"/>
            </a:solidFill>
            <a:prstDash val="solid"/>
            <a:miter lim="800000"/>
            <a:headEnd/>
            <a:tailEnd/>
          </a:ln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  <p:txBody>
          <a:bodyPr vert="horz" wrap="square" lIns="89629" tIns="44815" rIns="89629" bIns="44815" numCol="1" anchor="t" anchorCtr="0" compatLnSpc="1">
            <a:prstTxWarp prst="textNoShape">
              <a:avLst/>
            </a:prstTxWarp>
          </a:bodyPr>
          <a:lstStyle/>
          <a:p>
            <a:pPr defTabSz="914296"/>
            <a:endParaRPr lang="en-US" sz="1765" kern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latin typeface="Segoe UI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95E17CC2-72CC-D325-CE67-EDBD168621B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gray">
          <a:xfrm>
            <a:off x="5279684" y="2254190"/>
            <a:ext cx="5259362" cy="134457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El </a:t>
            </a:r>
            <a:r>
              <a:rPr lang="es-EC" sz="1400" kern="0" dirty="0" err="1">
                <a:solidFill>
                  <a:schemeClr val="bg1"/>
                </a:solidFill>
                <a:latin typeface="Segoe Sans Text"/>
              </a:rPr>
              <a:t>triage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 </a:t>
            </a:r>
            <a:r>
              <a:rPr lang="es-EC" sz="1400" kern="0" dirty="0" err="1">
                <a:solidFill>
                  <a:schemeClr val="bg1"/>
                </a:solidFill>
                <a:latin typeface="Segoe Sans Text"/>
              </a:rPr>
              <a:t>cloud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 te proporciona un </a:t>
            </a:r>
            <a:r>
              <a:rPr lang="es-EC" sz="1400" kern="0" dirty="0" err="1">
                <a:solidFill>
                  <a:schemeClr val="bg1"/>
                </a:solidFill>
                <a:latin typeface="Segoe Sans Text"/>
              </a:rPr>
              <a:t>forms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 online, el cual es un banco de preguntas que te guiará durante la reunión para entender la estrategia del cliente y brindarle la guía de las alternativas de migración o modernización:</a:t>
            </a:r>
          </a:p>
          <a:p>
            <a:pPr defTabSz="914400">
              <a:spcBef>
                <a:spcPts val="0"/>
              </a:spcBef>
              <a:defRPr/>
            </a:pPr>
            <a:endParaRPr lang="es-EC" sz="1400" kern="0" dirty="0">
              <a:solidFill>
                <a:schemeClr val="bg1"/>
              </a:solidFill>
              <a:latin typeface="Segoe Sans Text"/>
            </a:endParaRPr>
          </a:p>
          <a:p>
            <a:pPr marL="285750" indent="-285750" defTabSz="9144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Migrar a la nube</a:t>
            </a:r>
          </a:p>
          <a:p>
            <a:pPr marL="285750" indent="-285750" defTabSz="9144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Permanecer </a:t>
            </a:r>
            <a:r>
              <a:rPr lang="es-EC" sz="1400" kern="0" dirty="0" err="1">
                <a:solidFill>
                  <a:schemeClr val="bg1"/>
                </a:solidFill>
                <a:latin typeface="Segoe Sans Text"/>
              </a:rPr>
              <a:t>on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-premises</a:t>
            </a:r>
          </a:p>
          <a:p>
            <a:pPr marL="285750" indent="-285750" defTabSz="9144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Aprovechar de un ambiente híbrido. </a:t>
            </a:r>
          </a:p>
          <a:p>
            <a:pPr defTabSz="914400">
              <a:spcBef>
                <a:spcPts val="0"/>
              </a:spcBef>
              <a:defRPr/>
            </a:pPr>
            <a:endParaRPr lang="es-EC" sz="1400" kern="0" dirty="0">
              <a:solidFill>
                <a:srgbClr val="0078D4"/>
              </a:solidFill>
              <a:latin typeface="Segoe Sans Text"/>
            </a:endParaRPr>
          </a:p>
          <a:p>
            <a:pPr>
              <a:defRPr/>
            </a:pPr>
            <a:r>
              <a:rPr lang="es-EC" sz="1400" b="1" kern="0" dirty="0">
                <a:solidFill>
                  <a:srgbClr val="0078D4"/>
                </a:solidFill>
                <a:latin typeface="Segoe Sans Text"/>
              </a:rPr>
              <a:t>Acción: 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Usa el </a:t>
            </a:r>
            <a:r>
              <a:rPr lang="es-EC" sz="1400" kern="0" dirty="0" err="1">
                <a:solidFill>
                  <a:schemeClr val="bg1"/>
                </a:solidFill>
                <a:latin typeface="Segoe Sans Text"/>
              </a:rPr>
              <a:t>forms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 del </a:t>
            </a:r>
            <a:r>
              <a:rPr lang="es-EC" sz="1400" kern="0" dirty="0" err="1">
                <a:solidFill>
                  <a:schemeClr val="bg1"/>
                </a:solidFill>
                <a:latin typeface="Segoe Sans Text"/>
              </a:rPr>
              <a:t>triage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 </a:t>
            </a:r>
            <a:r>
              <a:rPr lang="es-EC" sz="1400" kern="0" dirty="0" err="1">
                <a:solidFill>
                  <a:schemeClr val="bg1"/>
                </a:solidFill>
                <a:latin typeface="Segoe Sans Text"/>
              </a:rPr>
              <a:t>cloud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 durante la reunión y entiende su estrategia y necesidad. </a:t>
            </a:r>
          </a:p>
          <a:p>
            <a:pPr>
              <a:defRPr/>
            </a:pPr>
            <a:endParaRPr lang="es-EC" sz="1400" kern="0" dirty="0">
              <a:solidFill>
                <a:schemeClr val="bg1"/>
              </a:solidFill>
              <a:latin typeface="Segoe Sans Text"/>
            </a:endParaRPr>
          </a:p>
          <a:p>
            <a:pPr>
              <a:defRPr/>
            </a:pP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Encuentra la guía de socios de negocio para el </a:t>
            </a:r>
            <a:r>
              <a:rPr lang="es-EC" sz="1400" kern="0" dirty="0" err="1">
                <a:solidFill>
                  <a:schemeClr val="bg1"/>
                </a:solidFill>
                <a:latin typeface="Segoe Sans Text"/>
              </a:rPr>
              <a:t>triage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 </a:t>
            </a:r>
            <a:r>
              <a:rPr lang="es-EC" sz="1400" kern="0" dirty="0" err="1">
                <a:solidFill>
                  <a:schemeClr val="bg1"/>
                </a:solidFill>
                <a:latin typeface="Segoe Sans Text"/>
              </a:rPr>
              <a:t>forms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 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  <a:hlinkClick r:id="rId5"/>
              </a:rPr>
              <a:t>aquí</a:t>
            </a:r>
            <a:endParaRPr lang="es-EC" sz="2000" kern="0" dirty="0">
              <a:solidFill>
                <a:schemeClr val="bg1"/>
              </a:solidFill>
              <a:highlight>
                <a:srgbClr val="FFFF00"/>
              </a:highlight>
              <a:latin typeface="Segoe Sans Text"/>
            </a:endParaRPr>
          </a:p>
          <a:p>
            <a:pPr defTabSz="914400">
              <a:spcBef>
                <a:spcPts val="0"/>
              </a:spcBef>
              <a:defRPr/>
            </a:pPr>
            <a:endParaRPr lang="es-EC" sz="1400" kern="0" dirty="0">
              <a:solidFill>
                <a:schemeClr val="bg1"/>
              </a:solidFill>
              <a:latin typeface="Segoe Sans Text"/>
            </a:endParaRPr>
          </a:p>
        </p:txBody>
      </p:sp>
      <p:sp>
        <p:nvSpPr>
          <p:cNvPr id="14" name="TextBox 38">
            <a:extLst>
              <a:ext uri="{FF2B5EF4-FFF2-40B4-BE49-F238E27FC236}">
                <a16:creationId xmlns:a16="http://schemas.microsoft.com/office/drawing/2014/main" id="{1B1EE311-FA3B-0C3A-852E-B8473F28E5C4}"/>
              </a:ext>
            </a:extLst>
          </p:cNvPr>
          <p:cNvSpPr txBox="1"/>
          <p:nvPr/>
        </p:nvSpPr>
        <p:spPr>
          <a:xfrm>
            <a:off x="340779" y="880464"/>
            <a:ext cx="3974725" cy="5743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kumimoji="0" sz="16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Text"/>
                <a:cs typeface="Segoe UI" panose="020B0502040204020203" pitchFamily="34" charset="0"/>
              </a:defRPr>
            </a:lvl1pPr>
            <a:lvl2pPr marR="0" indent="-22860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spc="0" baseline="0">
                <a:solidFill>
                  <a:schemeClr val="bg1"/>
                </a:solidFill>
              </a:defRPr>
            </a:lvl2pPr>
            <a:lvl3pPr marL="657225" marR="0" indent="-20002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spc="0" baseline="0">
                <a:solidFill>
                  <a:schemeClr val="bg1"/>
                </a:solidFill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>
                <a:solidFill>
                  <a:schemeClr val="bg1"/>
                </a:solidFill>
              </a:defRPr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>
                <a:solidFill>
                  <a:schemeClr val="bg1"/>
                </a:solidFill>
              </a:defRPr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EC" sz="2000" dirty="0">
                <a:solidFill>
                  <a:schemeClr val="bg1"/>
                </a:solidFill>
              </a:rPr>
              <a:t>Guía para Socios de Negocio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47FA7E6-DAC3-B77B-4F17-CB4EA1D2E774}"/>
              </a:ext>
            </a:extLst>
          </p:cNvPr>
          <p:cNvSpPr txBox="1">
            <a:spLocks/>
          </p:cNvSpPr>
          <p:nvPr/>
        </p:nvSpPr>
        <p:spPr>
          <a:xfrm>
            <a:off x="340779" y="313582"/>
            <a:ext cx="8431860" cy="49244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defTabSz="932742">
              <a:lnSpc>
                <a:spcPct val="100000"/>
              </a:lnSpc>
              <a:spcBef>
                <a:spcPct val="0"/>
              </a:spcBef>
              <a:buNone/>
              <a:defRPr lang="en-US" sz="3600" b="0" cap="none" spc="-50" baseline="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3200" dirty="0"/>
              <a:t>Triage Cloud - Ruta simplificada hacia Azure</a:t>
            </a:r>
            <a:endParaRPr lang="en-US" sz="32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5ECFFD1-109C-4D16-88FD-B2B6E693ED9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97779" y="5520186"/>
            <a:ext cx="6770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es-EC" sz="1800" kern="0" dirty="0" err="1">
                <a:solidFill>
                  <a:srgbClr val="0078D4"/>
                </a:solidFill>
                <a:latin typeface="Segoe Sans Text"/>
              </a:rPr>
              <a:t>Forms</a:t>
            </a:r>
            <a:r>
              <a:rPr lang="es-EC" sz="1800" kern="0" dirty="0">
                <a:solidFill>
                  <a:srgbClr val="0078D4"/>
                </a:solidFill>
                <a:latin typeface="Segoe Sans Text"/>
              </a:rPr>
              <a:t> del </a:t>
            </a:r>
            <a:r>
              <a:rPr lang="es-EC" sz="1800" kern="0" dirty="0" err="1">
                <a:solidFill>
                  <a:srgbClr val="0078D4"/>
                </a:solidFill>
                <a:latin typeface="Segoe Sans Tex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Triage</a:t>
            </a:r>
            <a:r>
              <a:rPr lang="es-EC" sz="1800" kern="0" dirty="0">
                <a:solidFill>
                  <a:srgbClr val="0078D4"/>
                </a:solidFill>
                <a:latin typeface="Segoe Sans Tex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C" sz="1800" kern="0" dirty="0" err="1">
                <a:solidFill>
                  <a:srgbClr val="0078D4"/>
                </a:solidFill>
                <a:latin typeface="Segoe Sans Text"/>
              </a:rPr>
              <a:t>cloud</a:t>
            </a:r>
            <a:r>
              <a:rPr lang="es-EC" sz="1800" kern="0" dirty="0">
                <a:solidFill>
                  <a:srgbClr val="0078D4"/>
                </a:solidFill>
                <a:latin typeface="Segoe Sans Text"/>
              </a:rPr>
              <a:t> </a:t>
            </a:r>
            <a:r>
              <a:rPr lang="es-EC" sz="1800" kern="0" dirty="0">
                <a:solidFill>
                  <a:srgbClr val="0078D4"/>
                </a:solidFill>
                <a:latin typeface="Segoe Sans Text"/>
                <a:hlinkClick r:id="rId6"/>
              </a:rPr>
              <a:t>aquí</a:t>
            </a:r>
            <a:endParaRPr lang="es-EC" sz="1800" kern="0" dirty="0">
              <a:solidFill>
                <a:srgbClr val="0078D4"/>
              </a:solidFill>
              <a:latin typeface="Segoe Sans Text"/>
            </a:endParaRPr>
          </a:p>
        </p:txBody>
      </p:sp>
    </p:spTree>
    <p:extLst>
      <p:ext uri="{BB962C8B-B14F-4D97-AF65-F5344CB8AC3E}">
        <p14:creationId xmlns:p14="http://schemas.microsoft.com/office/powerpoint/2010/main" val="167611416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6FFA1348-CC14-9F75-5B3B-A80FEA083B23}"/>
              </a:ext>
            </a:extLst>
          </p:cNvPr>
          <p:cNvSpPr txBox="1"/>
          <p:nvPr/>
        </p:nvSpPr>
        <p:spPr bwMode="gray">
          <a:xfrm>
            <a:off x="1598141" y="2974915"/>
            <a:ext cx="2126496" cy="738664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defTabSz="932742">
              <a:lnSpc>
                <a:spcPct val="100000"/>
              </a:lnSpc>
              <a:spcBef>
                <a:spcPct val="0"/>
              </a:spcBef>
              <a:buNone/>
              <a:defRPr sz="1600" b="0" cap="none" spc="-50" baseline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cs typeface="Segoe UI Semibold" panose="020B0702040204020203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algn="ctr"/>
            <a:r>
              <a:rPr lang="es-EC" dirty="0"/>
              <a:t>Presenta los beneficios de cada alternativa según la estrategia del cliente</a:t>
            </a:r>
            <a:endParaRPr lang="en-US" dirty="0"/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F117980A-D92E-42B3-C989-F5BD41CDED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79295" y="2190525"/>
            <a:ext cx="532623" cy="683959"/>
            <a:chOff x="921" y="960"/>
            <a:chExt cx="271" cy="348"/>
          </a:xfrm>
          <a:gradFill>
            <a:gsLst>
              <a:gs pos="0">
                <a:schemeClr val="accent3">
                  <a:alpha val="71000"/>
                </a:schemeClr>
              </a:gs>
              <a:gs pos="61000">
                <a:srgbClr val="0078D4">
                  <a:alpha val="86000"/>
                </a:srgbClr>
              </a:gs>
            </a:gsLst>
            <a:path path="circle">
              <a:fillToRect l="100000" t="100000"/>
            </a:path>
          </a:gradFill>
        </p:grpSpPr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8EA64B26-D023-7CCC-4DA8-561248D6B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" y="960"/>
              <a:ext cx="271" cy="227"/>
            </a:xfrm>
            <a:custGeom>
              <a:avLst/>
              <a:gdLst>
                <a:gd name="T0" fmla="*/ 145 w 166"/>
                <a:gd name="T1" fmla="*/ 27 h 140"/>
                <a:gd name="T2" fmla="*/ 88 w 166"/>
                <a:gd name="T3" fmla="*/ 0 h 140"/>
                <a:gd name="T4" fmla="*/ 88 w 166"/>
                <a:gd name="T5" fmla="*/ 0 h 140"/>
                <a:gd name="T6" fmla="*/ 1 w 166"/>
                <a:gd name="T7" fmla="*/ 103 h 140"/>
                <a:gd name="T8" fmla="*/ 7 w 166"/>
                <a:gd name="T9" fmla="*/ 110 h 140"/>
                <a:gd name="T10" fmla="*/ 14 w 166"/>
                <a:gd name="T11" fmla="*/ 104 h 140"/>
                <a:gd name="T12" fmla="*/ 88 w 166"/>
                <a:gd name="T13" fmla="*/ 13 h 140"/>
                <a:gd name="T14" fmla="*/ 88 w 166"/>
                <a:gd name="T15" fmla="*/ 13 h 140"/>
                <a:gd name="T16" fmla="*/ 134 w 166"/>
                <a:gd name="T17" fmla="*/ 35 h 140"/>
                <a:gd name="T18" fmla="*/ 142 w 166"/>
                <a:gd name="T19" fmla="*/ 132 h 140"/>
                <a:gd name="T20" fmla="*/ 146 w 166"/>
                <a:gd name="T21" fmla="*/ 140 h 140"/>
                <a:gd name="T22" fmla="*/ 148 w 166"/>
                <a:gd name="T23" fmla="*/ 140 h 140"/>
                <a:gd name="T24" fmla="*/ 154 w 166"/>
                <a:gd name="T25" fmla="*/ 136 h 140"/>
                <a:gd name="T26" fmla="*/ 145 w 166"/>
                <a:gd name="T27" fmla="*/ 2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6" h="140">
                  <a:moveTo>
                    <a:pt x="145" y="27"/>
                  </a:moveTo>
                  <a:cubicBezTo>
                    <a:pt x="132" y="9"/>
                    <a:pt x="113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" y="0"/>
                    <a:pt x="1" y="102"/>
                    <a:pt x="1" y="103"/>
                  </a:cubicBezTo>
                  <a:cubicBezTo>
                    <a:pt x="0" y="106"/>
                    <a:pt x="3" y="110"/>
                    <a:pt x="7" y="110"/>
                  </a:cubicBezTo>
                  <a:cubicBezTo>
                    <a:pt x="10" y="110"/>
                    <a:pt x="13" y="107"/>
                    <a:pt x="14" y="104"/>
                  </a:cubicBezTo>
                  <a:cubicBezTo>
                    <a:pt x="14" y="103"/>
                    <a:pt x="21" y="13"/>
                    <a:pt x="88" y="13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109" y="13"/>
                    <a:pt x="124" y="21"/>
                    <a:pt x="134" y="35"/>
                  </a:cubicBezTo>
                  <a:cubicBezTo>
                    <a:pt x="152" y="60"/>
                    <a:pt x="151" y="103"/>
                    <a:pt x="142" y="132"/>
                  </a:cubicBezTo>
                  <a:cubicBezTo>
                    <a:pt x="140" y="135"/>
                    <a:pt x="142" y="139"/>
                    <a:pt x="146" y="140"/>
                  </a:cubicBezTo>
                  <a:cubicBezTo>
                    <a:pt x="146" y="140"/>
                    <a:pt x="147" y="140"/>
                    <a:pt x="148" y="140"/>
                  </a:cubicBezTo>
                  <a:cubicBezTo>
                    <a:pt x="150" y="140"/>
                    <a:pt x="153" y="138"/>
                    <a:pt x="154" y="136"/>
                  </a:cubicBezTo>
                  <a:cubicBezTo>
                    <a:pt x="164" y="102"/>
                    <a:pt x="166" y="56"/>
                    <a:pt x="145" y="27"/>
                  </a:cubicBez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154C3623-3231-39DE-5979-D4BF31E2A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" y="993"/>
              <a:ext cx="221" cy="189"/>
            </a:xfrm>
            <a:custGeom>
              <a:avLst/>
              <a:gdLst>
                <a:gd name="T0" fmla="*/ 87 w 136"/>
                <a:gd name="T1" fmla="*/ 2 h 117"/>
                <a:gd name="T2" fmla="*/ 17 w 136"/>
                <a:gd name="T3" fmla="*/ 81 h 117"/>
                <a:gd name="T4" fmla="*/ 4 w 136"/>
                <a:gd name="T5" fmla="*/ 105 h 117"/>
                <a:gd name="T6" fmla="*/ 1 w 136"/>
                <a:gd name="T7" fmla="*/ 113 h 117"/>
                <a:gd name="T8" fmla="*/ 7 w 136"/>
                <a:gd name="T9" fmla="*/ 117 h 117"/>
                <a:gd name="T10" fmla="*/ 10 w 136"/>
                <a:gd name="T11" fmla="*/ 117 h 117"/>
                <a:gd name="T12" fmla="*/ 30 w 136"/>
                <a:gd name="T13" fmla="*/ 84 h 117"/>
                <a:gd name="T14" fmla="*/ 86 w 136"/>
                <a:gd name="T15" fmla="*/ 15 h 117"/>
                <a:gd name="T16" fmla="*/ 110 w 136"/>
                <a:gd name="T17" fmla="*/ 28 h 117"/>
                <a:gd name="T18" fmla="*/ 116 w 136"/>
                <a:gd name="T19" fmla="*/ 89 h 117"/>
                <a:gd name="T20" fmla="*/ 121 w 136"/>
                <a:gd name="T21" fmla="*/ 97 h 117"/>
                <a:gd name="T22" fmla="*/ 129 w 136"/>
                <a:gd name="T23" fmla="*/ 92 h 117"/>
                <a:gd name="T24" fmla="*/ 120 w 136"/>
                <a:gd name="T25" fmla="*/ 20 h 117"/>
                <a:gd name="T26" fmla="*/ 87 w 136"/>
                <a:gd name="T27" fmla="*/ 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6" h="117">
                  <a:moveTo>
                    <a:pt x="87" y="2"/>
                  </a:moveTo>
                  <a:cubicBezTo>
                    <a:pt x="46" y="0"/>
                    <a:pt x="24" y="43"/>
                    <a:pt x="17" y="81"/>
                  </a:cubicBezTo>
                  <a:cubicBezTo>
                    <a:pt x="14" y="100"/>
                    <a:pt x="5" y="105"/>
                    <a:pt x="4" y="105"/>
                  </a:cubicBezTo>
                  <a:cubicBezTo>
                    <a:pt x="1" y="106"/>
                    <a:pt x="0" y="110"/>
                    <a:pt x="1" y="113"/>
                  </a:cubicBezTo>
                  <a:cubicBezTo>
                    <a:pt x="2" y="116"/>
                    <a:pt x="5" y="117"/>
                    <a:pt x="7" y="117"/>
                  </a:cubicBezTo>
                  <a:cubicBezTo>
                    <a:pt x="8" y="117"/>
                    <a:pt x="9" y="117"/>
                    <a:pt x="10" y="117"/>
                  </a:cubicBezTo>
                  <a:cubicBezTo>
                    <a:pt x="10" y="116"/>
                    <a:pt x="26" y="109"/>
                    <a:pt x="30" y="84"/>
                  </a:cubicBezTo>
                  <a:cubicBezTo>
                    <a:pt x="31" y="76"/>
                    <a:pt x="43" y="13"/>
                    <a:pt x="86" y="15"/>
                  </a:cubicBezTo>
                  <a:cubicBezTo>
                    <a:pt x="96" y="16"/>
                    <a:pt x="104" y="20"/>
                    <a:pt x="110" y="28"/>
                  </a:cubicBezTo>
                  <a:cubicBezTo>
                    <a:pt x="120" y="41"/>
                    <a:pt x="122" y="64"/>
                    <a:pt x="116" y="89"/>
                  </a:cubicBezTo>
                  <a:cubicBezTo>
                    <a:pt x="115" y="93"/>
                    <a:pt x="118" y="96"/>
                    <a:pt x="121" y="97"/>
                  </a:cubicBezTo>
                  <a:cubicBezTo>
                    <a:pt x="124" y="98"/>
                    <a:pt x="128" y="96"/>
                    <a:pt x="129" y="92"/>
                  </a:cubicBezTo>
                  <a:cubicBezTo>
                    <a:pt x="136" y="63"/>
                    <a:pt x="133" y="36"/>
                    <a:pt x="120" y="20"/>
                  </a:cubicBezTo>
                  <a:cubicBezTo>
                    <a:pt x="113" y="9"/>
                    <a:pt x="101" y="3"/>
                    <a:pt x="87" y="2"/>
                  </a:cubicBez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B9E31B44-8267-D11A-0161-D2A3E46E9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" y="1033"/>
              <a:ext cx="147" cy="202"/>
            </a:xfrm>
            <a:custGeom>
              <a:avLst/>
              <a:gdLst>
                <a:gd name="T0" fmla="*/ 52 w 90"/>
                <a:gd name="T1" fmla="*/ 28 h 125"/>
                <a:gd name="T2" fmla="*/ 44 w 90"/>
                <a:gd name="T3" fmla="*/ 31 h 125"/>
                <a:gd name="T4" fmla="*/ 29 w 90"/>
                <a:gd name="T5" fmla="*/ 90 h 125"/>
                <a:gd name="T6" fmla="*/ 37 w 90"/>
                <a:gd name="T7" fmla="*/ 100 h 125"/>
                <a:gd name="T8" fmla="*/ 52 w 90"/>
                <a:gd name="T9" fmla="*/ 101 h 125"/>
                <a:gd name="T10" fmla="*/ 70 w 90"/>
                <a:gd name="T11" fmla="*/ 78 h 125"/>
                <a:gd name="T12" fmla="*/ 74 w 90"/>
                <a:gd name="T13" fmla="*/ 14 h 125"/>
                <a:gd name="T14" fmla="*/ 49 w 90"/>
                <a:gd name="T15" fmla="*/ 1 h 125"/>
                <a:gd name="T16" fmla="*/ 7 w 90"/>
                <a:gd name="T17" fmla="*/ 67 h 125"/>
                <a:gd name="T18" fmla="*/ 34 w 90"/>
                <a:gd name="T19" fmla="*/ 124 h 125"/>
                <a:gd name="T20" fmla="*/ 43 w 90"/>
                <a:gd name="T21" fmla="*/ 125 h 125"/>
                <a:gd name="T22" fmla="*/ 89 w 90"/>
                <a:gd name="T23" fmla="*/ 86 h 125"/>
                <a:gd name="T24" fmla="*/ 85 w 90"/>
                <a:gd name="T25" fmla="*/ 78 h 125"/>
                <a:gd name="T26" fmla="*/ 77 w 90"/>
                <a:gd name="T27" fmla="*/ 83 h 125"/>
                <a:gd name="T28" fmla="*/ 37 w 90"/>
                <a:gd name="T29" fmla="*/ 111 h 125"/>
                <a:gd name="T30" fmla="*/ 20 w 90"/>
                <a:gd name="T31" fmla="*/ 70 h 125"/>
                <a:gd name="T32" fmla="*/ 51 w 90"/>
                <a:gd name="T33" fmla="*/ 14 h 125"/>
                <a:gd name="T34" fmla="*/ 62 w 90"/>
                <a:gd name="T35" fmla="*/ 20 h 125"/>
                <a:gd name="T36" fmla="*/ 57 w 90"/>
                <a:gd name="T37" fmla="*/ 74 h 125"/>
                <a:gd name="T38" fmla="*/ 47 w 90"/>
                <a:gd name="T39" fmla="*/ 89 h 125"/>
                <a:gd name="T40" fmla="*/ 43 w 90"/>
                <a:gd name="T41" fmla="*/ 88 h 125"/>
                <a:gd name="T42" fmla="*/ 41 w 90"/>
                <a:gd name="T43" fmla="*/ 86 h 125"/>
                <a:gd name="T44" fmla="*/ 55 w 90"/>
                <a:gd name="T45" fmla="*/ 37 h 125"/>
                <a:gd name="T46" fmla="*/ 52 w 90"/>
                <a:gd name="T47" fmla="*/ 2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0" h="125">
                  <a:moveTo>
                    <a:pt x="52" y="28"/>
                  </a:moveTo>
                  <a:cubicBezTo>
                    <a:pt x="49" y="26"/>
                    <a:pt x="45" y="27"/>
                    <a:pt x="44" y="31"/>
                  </a:cubicBezTo>
                  <a:cubicBezTo>
                    <a:pt x="41" y="35"/>
                    <a:pt x="23" y="71"/>
                    <a:pt x="29" y="90"/>
                  </a:cubicBezTo>
                  <a:cubicBezTo>
                    <a:pt x="30" y="94"/>
                    <a:pt x="33" y="98"/>
                    <a:pt x="37" y="100"/>
                  </a:cubicBezTo>
                  <a:cubicBezTo>
                    <a:pt x="42" y="103"/>
                    <a:pt x="47" y="103"/>
                    <a:pt x="52" y="101"/>
                  </a:cubicBezTo>
                  <a:cubicBezTo>
                    <a:pt x="64" y="96"/>
                    <a:pt x="69" y="79"/>
                    <a:pt x="70" y="78"/>
                  </a:cubicBezTo>
                  <a:cubicBezTo>
                    <a:pt x="71" y="73"/>
                    <a:pt x="84" y="34"/>
                    <a:pt x="74" y="14"/>
                  </a:cubicBezTo>
                  <a:cubicBezTo>
                    <a:pt x="69" y="5"/>
                    <a:pt x="60" y="0"/>
                    <a:pt x="49" y="1"/>
                  </a:cubicBezTo>
                  <a:cubicBezTo>
                    <a:pt x="30" y="4"/>
                    <a:pt x="14" y="29"/>
                    <a:pt x="7" y="67"/>
                  </a:cubicBezTo>
                  <a:cubicBezTo>
                    <a:pt x="0" y="103"/>
                    <a:pt x="17" y="120"/>
                    <a:pt x="34" y="124"/>
                  </a:cubicBezTo>
                  <a:cubicBezTo>
                    <a:pt x="37" y="124"/>
                    <a:pt x="40" y="125"/>
                    <a:pt x="43" y="125"/>
                  </a:cubicBezTo>
                  <a:cubicBezTo>
                    <a:pt x="62" y="125"/>
                    <a:pt x="82" y="112"/>
                    <a:pt x="89" y="86"/>
                  </a:cubicBezTo>
                  <a:cubicBezTo>
                    <a:pt x="90" y="83"/>
                    <a:pt x="88" y="79"/>
                    <a:pt x="85" y="78"/>
                  </a:cubicBezTo>
                  <a:cubicBezTo>
                    <a:pt x="81" y="77"/>
                    <a:pt x="78" y="79"/>
                    <a:pt x="77" y="83"/>
                  </a:cubicBezTo>
                  <a:cubicBezTo>
                    <a:pt x="71" y="105"/>
                    <a:pt x="52" y="114"/>
                    <a:pt x="37" y="111"/>
                  </a:cubicBezTo>
                  <a:cubicBezTo>
                    <a:pt x="22" y="108"/>
                    <a:pt x="15" y="92"/>
                    <a:pt x="20" y="70"/>
                  </a:cubicBezTo>
                  <a:cubicBezTo>
                    <a:pt x="27" y="31"/>
                    <a:pt x="41" y="15"/>
                    <a:pt x="51" y="14"/>
                  </a:cubicBezTo>
                  <a:cubicBezTo>
                    <a:pt x="56" y="13"/>
                    <a:pt x="60" y="16"/>
                    <a:pt x="62" y="20"/>
                  </a:cubicBezTo>
                  <a:cubicBezTo>
                    <a:pt x="68" y="31"/>
                    <a:pt x="62" y="59"/>
                    <a:pt x="57" y="74"/>
                  </a:cubicBezTo>
                  <a:cubicBezTo>
                    <a:pt x="56" y="78"/>
                    <a:pt x="52" y="87"/>
                    <a:pt x="47" y="89"/>
                  </a:cubicBezTo>
                  <a:cubicBezTo>
                    <a:pt x="46" y="89"/>
                    <a:pt x="45" y="90"/>
                    <a:pt x="43" y="88"/>
                  </a:cubicBezTo>
                  <a:cubicBezTo>
                    <a:pt x="42" y="88"/>
                    <a:pt x="42" y="88"/>
                    <a:pt x="41" y="86"/>
                  </a:cubicBezTo>
                  <a:cubicBezTo>
                    <a:pt x="38" y="76"/>
                    <a:pt x="48" y="50"/>
                    <a:pt x="55" y="37"/>
                  </a:cubicBezTo>
                  <a:cubicBezTo>
                    <a:pt x="57" y="33"/>
                    <a:pt x="55" y="30"/>
                    <a:pt x="52" y="28"/>
                  </a:cubicBez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 dirty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9977EA2F-029F-F3BF-5EDB-4FE441E74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" y="1182"/>
              <a:ext cx="192" cy="90"/>
            </a:xfrm>
            <a:custGeom>
              <a:avLst/>
              <a:gdLst>
                <a:gd name="T0" fmla="*/ 6 w 118"/>
                <a:gd name="T1" fmla="*/ 0 h 56"/>
                <a:gd name="T2" fmla="*/ 1 w 118"/>
                <a:gd name="T3" fmla="*/ 8 h 56"/>
                <a:gd name="T4" fmla="*/ 35 w 118"/>
                <a:gd name="T5" fmla="*/ 53 h 56"/>
                <a:gd name="T6" fmla="*/ 55 w 118"/>
                <a:gd name="T7" fmla="*/ 56 h 56"/>
                <a:gd name="T8" fmla="*/ 117 w 118"/>
                <a:gd name="T9" fmla="*/ 15 h 56"/>
                <a:gd name="T10" fmla="*/ 114 w 118"/>
                <a:gd name="T11" fmla="*/ 6 h 56"/>
                <a:gd name="T12" fmla="*/ 105 w 118"/>
                <a:gd name="T13" fmla="*/ 9 h 56"/>
                <a:gd name="T14" fmla="*/ 39 w 118"/>
                <a:gd name="T15" fmla="*/ 41 h 56"/>
                <a:gd name="T16" fmla="*/ 13 w 118"/>
                <a:gd name="T17" fmla="*/ 6 h 56"/>
                <a:gd name="T18" fmla="*/ 6 w 118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56">
                  <a:moveTo>
                    <a:pt x="6" y="0"/>
                  </a:moveTo>
                  <a:cubicBezTo>
                    <a:pt x="2" y="1"/>
                    <a:pt x="0" y="4"/>
                    <a:pt x="1" y="8"/>
                  </a:cubicBezTo>
                  <a:cubicBezTo>
                    <a:pt x="4" y="31"/>
                    <a:pt x="21" y="48"/>
                    <a:pt x="35" y="53"/>
                  </a:cubicBezTo>
                  <a:cubicBezTo>
                    <a:pt x="41" y="55"/>
                    <a:pt x="48" y="56"/>
                    <a:pt x="55" y="56"/>
                  </a:cubicBezTo>
                  <a:cubicBezTo>
                    <a:pt x="76" y="56"/>
                    <a:pt x="101" y="45"/>
                    <a:pt x="117" y="15"/>
                  </a:cubicBezTo>
                  <a:cubicBezTo>
                    <a:pt x="118" y="12"/>
                    <a:pt x="117" y="8"/>
                    <a:pt x="114" y="6"/>
                  </a:cubicBezTo>
                  <a:cubicBezTo>
                    <a:pt x="111" y="5"/>
                    <a:pt x="107" y="6"/>
                    <a:pt x="105" y="9"/>
                  </a:cubicBezTo>
                  <a:cubicBezTo>
                    <a:pt x="85" y="46"/>
                    <a:pt x="55" y="47"/>
                    <a:pt x="39" y="41"/>
                  </a:cubicBezTo>
                  <a:cubicBezTo>
                    <a:pt x="28" y="37"/>
                    <a:pt x="16" y="23"/>
                    <a:pt x="13" y="6"/>
                  </a:cubicBezTo>
                  <a:cubicBezTo>
                    <a:pt x="13" y="2"/>
                    <a:pt x="9" y="0"/>
                    <a:pt x="6" y="0"/>
                  </a:cubicBez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5783AC31-105B-BF0D-34E0-83679954C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" y="1203"/>
              <a:ext cx="225" cy="105"/>
            </a:xfrm>
            <a:custGeom>
              <a:avLst/>
              <a:gdLst>
                <a:gd name="T0" fmla="*/ 135 w 138"/>
                <a:gd name="T1" fmla="*/ 27 h 65"/>
                <a:gd name="T2" fmla="*/ 126 w 138"/>
                <a:gd name="T3" fmla="*/ 28 h 65"/>
                <a:gd name="T4" fmla="*/ 60 w 138"/>
                <a:gd name="T5" fmla="*/ 50 h 65"/>
                <a:gd name="T6" fmla="*/ 14 w 138"/>
                <a:gd name="T7" fmla="*/ 5 h 65"/>
                <a:gd name="T8" fmla="*/ 6 w 138"/>
                <a:gd name="T9" fmla="*/ 0 h 65"/>
                <a:gd name="T10" fmla="*/ 1 w 138"/>
                <a:gd name="T11" fmla="*/ 8 h 65"/>
                <a:gd name="T12" fmla="*/ 57 w 138"/>
                <a:gd name="T13" fmla="*/ 63 h 65"/>
                <a:gd name="T14" fmla="*/ 74 w 138"/>
                <a:gd name="T15" fmla="*/ 65 h 65"/>
                <a:gd name="T16" fmla="*/ 136 w 138"/>
                <a:gd name="T17" fmla="*/ 36 h 65"/>
                <a:gd name="T18" fmla="*/ 135 w 138"/>
                <a:gd name="T19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5">
                  <a:moveTo>
                    <a:pt x="135" y="27"/>
                  </a:moveTo>
                  <a:cubicBezTo>
                    <a:pt x="132" y="25"/>
                    <a:pt x="128" y="26"/>
                    <a:pt x="126" y="28"/>
                  </a:cubicBezTo>
                  <a:cubicBezTo>
                    <a:pt x="125" y="30"/>
                    <a:pt x="100" y="59"/>
                    <a:pt x="60" y="50"/>
                  </a:cubicBezTo>
                  <a:cubicBezTo>
                    <a:pt x="21" y="42"/>
                    <a:pt x="14" y="7"/>
                    <a:pt x="14" y="5"/>
                  </a:cubicBezTo>
                  <a:cubicBezTo>
                    <a:pt x="13" y="2"/>
                    <a:pt x="10" y="0"/>
                    <a:pt x="6" y="0"/>
                  </a:cubicBezTo>
                  <a:cubicBezTo>
                    <a:pt x="3" y="1"/>
                    <a:pt x="0" y="4"/>
                    <a:pt x="1" y="8"/>
                  </a:cubicBezTo>
                  <a:cubicBezTo>
                    <a:pt x="1" y="10"/>
                    <a:pt x="10" y="53"/>
                    <a:pt x="57" y="63"/>
                  </a:cubicBezTo>
                  <a:cubicBezTo>
                    <a:pt x="63" y="64"/>
                    <a:pt x="69" y="65"/>
                    <a:pt x="74" y="65"/>
                  </a:cubicBezTo>
                  <a:cubicBezTo>
                    <a:pt x="113" y="65"/>
                    <a:pt x="135" y="38"/>
                    <a:pt x="136" y="36"/>
                  </a:cubicBezTo>
                  <a:cubicBezTo>
                    <a:pt x="138" y="34"/>
                    <a:pt x="138" y="30"/>
                    <a:pt x="135" y="27"/>
                  </a:cubicBezTo>
                  <a:close/>
                </a:path>
              </a:pathLst>
            </a:custGeom>
            <a:gradFill>
              <a:gsLst>
                <a:gs pos="0">
                  <a:srgbClr val="0078D4"/>
                </a:gs>
                <a:gs pos="100000">
                  <a:srgbClr val="50E6FF"/>
                </a:gs>
              </a:gsLst>
              <a:lin ang="27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101600" algn="ctr" rotWithShape="0">
                <a:prstClr val="black">
                  <a:alpha val="31000"/>
                </a:prstClr>
              </a:outerShdw>
            </a:effectLst>
          </p:spPr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kern="0">
                <a:solidFill>
                  <a:srgbClr val="000000"/>
                </a:solidFill>
                <a:latin typeface="Segoe UI"/>
                <a:cs typeface="Segoe UI" pitchFamily="34" charset="0"/>
              </a:endParaRPr>
            </a:p>
          </p:txBody>
        </p:sp>
      </p:grp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D2FB1AAD-03F8-957E-CCEA-D6E350185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39647" y="1932118"/>
            <a:ext cx="2505304" cy="1988721"/>
          </a:xfrm>
          <a:prstGeom prst="roundRect">
            <a:avLst>
              <a:gd name="adj" fmla="val 5511"/>
            </a:avLst>
          </a:prstGeom>
          <a:noFill/>
          <a:ln w="12700" cap="sq">
            <a:solidFill>
              <a:srgbClr val="50E6FF"/>
            </a:solidFill>
            <a:prstDash val="solid"/>
            <a:miter lim="800000"/>
            <a:headEnd/>
            <a:tailEnd/>
          </a:ln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  <p:txBody>
          <a:bodyPr vert="horz" wrap="square" lIns="89629" tIns="44815" rIns="89629" bIns="44815" numCol="1" anchor="t" anchorCtr="0" compatLnSpc="1">
            <a:prstTxWarp prst="textNoShape">
              <a:avLst/>
            </a:prstTxWarp>
          </a:bodyPr>
          <a:lstStyle/>
          <a:p>
            <a:pPr defTabSz="914296"/>
            <a:endParaRPr lang="en-US" sz="1765" kern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latin typeface="Segoe UI"/>
            </a:endParaRPr>
          </a:p>
        </p:txBody>
      </p:sp>
      <p:pic>
        <p:nvPicPr>
          <p:cNvPr id="11" name="Gráfico 10" descr="Badge 3 con relleno sólido">
            <a:extLst>
              <a:ext uri="{FF2B5EF4-FFF2-40B4-BE49-F238E27FC236}">
                <a16:creationId xmlns:a16="http://schemas.microsoft.com/office/drawing/2014/main" id="{21B0A1A9-61C1-E4CB-224D-234D564F1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318" y="1587625"/>
            <a:ext cx="624823" cy="624823"/>
          </a:xfrm>
          <a:prstGeom prst="rect">
            <a:avLst/>
          </a:prstGeom>
          <a:effectLst/>
        </p:spPr>
      </p:pic>
      <p:sp>
        <p:nvSpPr>
          <p:cNvPr id="13" name="Double Bracket 42">
            <a:extLst>
              <a:ext uri="{FF2B5EF4-FFF2-40B4-BE49-F238E27FC236}">
                <a16:creationId xmlns:a16="http://schemas.microsoft.com/office/drawing/2014/main" id="{4396F53F-0245-278B-5F6F-70F120DA4E42}"/>
              </a:ext>
            </a:extLst>
          </p:cNvPr>
          <p:cNvSpPr/>
          <p:nvPr/>
        </p:nvSpPr>
        <p:spPr>
          <a:xfrm>
            <a:off x="4783108" y="1918409"/>
            <a:ext cx="5999420" cy="2712206"/>
          </a:xfrm>
          <a:prstGeom prst="bracketPair">
            <a:avLst>
              <a:gd name="adj" fmla="val 4170"/>
            </a:avLst>
          </a:prstGeom>
          <a:noFill/>
          <a:ln w="12700" cap="sq">
            <a:solidFill>
              <a:srgbClr val="50E6FF"/>
            </a:solidFill>
            <a:prstDash val="solid"/>
            <a:miter lim="800000"/>
            <a:headEnd/>
            <a:tailEnd/>
          </a:ln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  <p:txBody>
          <a:bodyPr vert="horz" wrap="square" lIns="89629" tIns="44815" rIns="89629" bIns="44815" numCol="1" anchor="t" anchorCtr="0" compatLnSpc="1">
            <a:prstTxWarp prst="textNoShape">
              <a:avLst/>
            </a:prstTxWarp>
          </a:bodyPr>
          <a:lstStyle/>
          <a:p>
            <a:pPr defTabSz="914296"/>
            <a:endParaRPr lang="en-US" sz="1765" kern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latin typeface="Segoe UI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812DD13-8483-2AAC-9AB9-B33D09617BD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gray">
          <a:xfrm>
            <a:off x="5070812" y="2222851"/>
            <a:ext cx="5217283" cy="151250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No es necesario que seas un experto en todas las alternativas para profundizar en lo que tu cliente necesita. </a:t>
            </a:r>
          </a:p>
          <a:p>
            <a:pPr defTabSz="914400">
              <a:spcBef>
                <a:spcPts val="0"/>
              </a:spcBef>
              <a:defRPr/>
            </a:pPr>
            <a:endParaRPr lang="es-EC" sz="1400" kern="0" dirty="0">
              <a:solidFill>
                <a:schemeClr val="bg1"/>
              </a:solidFill>
              <a:latin typeface="Segoe Sans Text"/>
            </a:endParaRPr>
          </a:p>
          <a:p>
            <a:pPr defTabSz="914400">
              <a:spcBef>
                <a:spcPts val="0"/>
              </a:spcBef>
              <a:defRPr/>
            </a:pP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El </a:t>
            </a:r>
            <a:r>
              <a:rPr lang="es-EC" sz="1400" kern="0" dirty="0" err="1">
                <a:solidFill>
                  <a:schemeClr val="bg1"/>
                </a:solidFill>
                <a:latin typeface="Segoe Sans Text"/>
              </a:rPr>
              <a:t>forms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 del </a:t>
            </a:r>
            <a:r>
              <a:rPr lang="es-EC" sz="1400" kern="0" dirty="0" err="1">
                <a:solidFill>
                  <a:schemeClr val="bg1"/>
                </a:solidFill>
                <a:latin typeface="Segoe Sans Text"/>
              </a:rPr>
              <a:t>Triage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 </a:t>
            </a:r>
            <a:r>
              <a:rPr lang="es-EC" sz="1400" kern="0" dirty="0" err="1">
                <a:solidFill>
                  <a:schemeClr val="bg1"/>
                </a:solidFill>
                <a:latin typeface="Segoe Sans Text"/>
              </a:rPr>
              <a:t>clod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 te guiará y entregará información de cada alternativa.  Contarás con presentaciones detalladas para profundizar en cada una que le genere más valor a tu cliente.</a:t>
            </a:r>
          </a:p>
          <a:p>
            <a:pPr defTabSz="914400">
              <a:spcBef>
                <a:spcPts val="0"/>
              </a:spcBef>
              <a:defRPr/>
            </a:pPr>
            <a:endParaRPr lang="es-EC" sz="1400" kern="0" dirty="0">
              <a:solidFill>
                <a:schemeClr val="bg1"/>
              </a:solidFill>
              <a:latin typeface="Segoe Sans Text"/>
            </a:endParaRPr>
          </a:p>
          <a:p>
            <a:pPr>
              <a:defRPr/>
            </a:pPr>
            <a:r>
              <a:rPr lang="es-EC" sz="1400" b="1" kern="0" dirty="0">
                <a:solidFill>
                  <a:srgbClr val="0078D4"/>
                </a:solidFill>
                <a:latin typeface="Segoe Sans Text"/>
              </a:rPr>
              <a:t>Acción: 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Conoce las presentaciones que tenemos disponibles 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  <a:hlinkClick r:id="rId4"/>
              </a:rPr>
              <a:t>aquí</a:t>
            </a:r>
            <a:r>
              <a:rPr lang="es-EC" sz="1400" kern="0" dirty="0">
                <a:solidFill>
                  <a:schemeClr val="bg1"/>
                </a:solidFill>
                <a:latin typeface="Segoe Sans Text"/>
              </a:rPr>
              <a:t>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FF00"/>
              </a:highlight>
              <a:uLnTx/>
              <a:uFillTx/>
              <a:latin typeface="Segoe Sans Text"/>
              <a:ea typeface="+mn-ea"/>
              <a:cs typeface="Segoe UI" panose="020B0502040204020203" pitchFamily="34" charset="0"/>
            </a:endParaRPr>
          </a:p>
          <a:p>
            <a:pPr defTabSz="914400">
              <a:spcBef>
                <a:spcPts val="0"/>
              </a:spcBef>
              <a:defRPr/>
            </a:pPr>
            <a:endParaRPr lang="es-EC" sz="1400" kern="0" dirty="0">
              <a:solidFill>
                <a:schemeClr val="bg1"/>
              </a:solidFill>
              <a:latin typeface="Segoe Sans Text"/>
            </a:endParaRPr>
          </a:p>
        </p:txBody>
      </p:sp>
      <p:sp>
        <p:nvSpPr>
          <p:cNvPr id="17" name="TextBox 38">
            <a:extLst>
              <a:ext uri="{FF2B5EF4-FFF2-40B4-BE49-F238E27FC236}">
                <a16:creationId xmlns:a16="http://schemas.microsoft.com/office/drawing/2014/main" id="{EE936398-CD77-623E-81CD-4C6BC17A86EF}"/>
              </a:ext>
            </a:extLst>
          </p:cNvPr>
          <p:cNvSpPr txBox="1"/>
          <p:nvPr/>
        </p:nvSpPr>
        <p:spPr>
          <a:xfrm>
            <a:off x="340779" y="880464"/>
            <a:ext cx="3974725" cy="5743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kumimoji="0" sz="16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Text"/>
                <a:cs typeface="Segoe UI" panose="020B0502040204020203" pitchFamily="34" charset="0"/>
              </a:defRPr>
            </a:lvl1pPr>
            <a:lvl2pPr marR="0" indent="-22860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spc="0" baseline="0">
                <a:solidFill>
                  <a:schemeClr val="bg1"/>
                </a:solidFill>
              </a:defRPr>
            </a:lvl2pPr>
            <a:lvl3pPr marL="657225" marR="0" indent="-20002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spc="0" baseline="0">
                <a:solidFill>
                  <a:schemeClr val="bg1"/>
                </a:solidFill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>
                <a:solidFill>
                  <a:schemeClr val="bg1"/>
                </a:solidFill>
              </a:defRPr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>
                <a:solidFill>
                  <a:schemeClr val="bg1"/>
                </a:solidFill>
              </a:defRPr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EC" sz="2000" dirty="0">
                <a:solidFill>
                  <a:schemeClr val="bg1"/>
                </a:solidFill>
              </a:rPr>
              <a:t>Guía para Socios de Negocio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8DE40A8-834B-F8B2-0586-955473C8C3CF}"/>
              </a:ext>
            </a:extLst>
          </p:cNvPr>
          <p:cNvSpPr txBox="1">
            <a:spLocks/>
          </p:cNvSpPr>
          <p:nvPr/>
        </p:nvSpPr>
        <p:spPr>
          <a:xfrm>
            <a:off x="340779" y="313582"/>
            <a:ext cx="8431860" cy="49244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defTabSz="932742">
              <a:lnSpc>
                <a:spcPct val="100000"/>
              </a:lnSpc>
              <a:spcBef>
                <a:spcPct val="0"/>
              </a:spcBef>
              <a:buNone/>
              <a:defRPr lang="en-US" sz="3600" b="0" cap="none" spc="-50" baseline="0" dirty="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9BF00B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s-EC" sz="3200" dirty="0"/>
              <a:t>Triage Cloud - Ruta simplificada hacia Azure</a:t>
            </a:r>
            <a:endParaRPr lang="en-US" sz="32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AB63DC0-1881-1248-24B5-C61051B947D3}"/>
              </a:ext>
            </a:extLst>
          </p:cNvPr>
          <p:cNvSpPr txBox="1"/>
          <p:nvPr/>
        </p:nvSpPr>
        <p:spPr>
          <a:xfrm>
            <a:off x="4397780" y="5203315"/>
            <a:ext cx="6770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es-EC" sz="1800" kern="0" dirty="0" err="1">
                <a:solidFill>
                  <a:srgbClr val="0078D4"/>
                </a:solidFill>
                <a:latin typeface="Segoe Sans Text"/>
              </a:rPr>
              <a:t>Forms</a:t>
            </a:r>
            <a:r>
              <a:rPr lang="es-EC" sz="1800" kern="0" dirty="0">
                <a:solidFill>
                  <a:srgbClr val="0078D4"/>
                </a:solidFill>
                <a:latin typeface="Segoe Sans Text"/>
              </a:rPr>
              <a:t> del </a:t>
            </a:r>
            <a:r>
              <a:rPr lang="es-EC" sz="1800" kern="0" dirty="0" err="1">
                <a:solidFill>
                  <a:srgbClr val="0078D4"/>
                </a:solidFill>
                <a:latin typeface="Segoe Sans Tex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Triage</a:t>
            </a:r>
            <a:r>
              <a:rPr lang="es-EC" sz="1800" kern="0" dirty="0">
                <a:solidFill>
                  <a:srgbClr val="0078D4"/>
                </a:solidFill>
                <a:latin typeface="Segoe Sans Tex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C" sz="1800" kern="0" dirty="0" err="1">
                <a:solidFill>
                  <a:srgbClr val="0078D4"/>
                </a:solidFill>
                <a:latin typeface="Segoe Sans Text"/>
              </a:rPr>
              <a:t>cloud</a:t>
            </a:r>
            <a:r>
              <a:rPr lang="es-EC" sz="1800" kern="0" dirty="0">
                <a:solidFill>
                  <a:srgbClr val="0078D4"/>
                </a:solidFill>
                <a:latin typeface="Segoe Sans Text"/>
              </a:rPr>
              <a:t> </a:t>
            </a:r>
            <a:r>
              <a:rPr lang="es-EC" sz="1800" kern="0" dirty="0">
                <a:solidFill>
                  <a:srgbClr val="0078D4"/>
                </a:solidFill>
                <a:latin typeface="Segoe Sans Text"/>
                <a:hlinkClick r:id="rId5"/>
              </a:rPr>
              <a:t>aquí</a:t>
            </a:r>
            <a:endParaRPr lang="es-EC" sz="1800" kern="0" dirty="0">
              <a:solidFill>
                <a:srgbClr val="0078D4"/>
              </a:solidFill>
              <a:latin typeface="Segoe Sans Text"/>
            </a:endParaRPr>
          </a:p>
        </p:txBody>
      </p:sp>
    </p:spTree>
    <p:extLst>
      <p:ext uri="{BB962C8B-B14F-4D97-AF65-F5344CB8AC3E}">
        <p14:creationId xmlns:p14="http://schemas.microsoft.com/office/powerpoint/2010/main" val="3986140388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ASTER - Data and AI">
  <a:themeElements>
    <a:clrScheme name="D&amp;AI">
      <a:dk1>
        <a:srgbClr val="080808"/>
      </a:dk1>
      <a:lt1>
        <a:srgbClr val="FFFFFF"/>
      </a:lt1>
      <a:dk2>
        <a:srgbClr val="243A5E"/>
      </a:dk2>
      <a:lt2>
        <a:srgbClr val="E6E6E6"/>
      </a:lt2>
      <a:accent1>
        <a:srgbClr val="0078D4"/>
      </a:accent1>
      <a:accent2>
        <a:srgbClr val="50E6FF"/>
      </a:accent2>
      <a:accent3>
        <a:srgbClr val="D59DFF"/>
      </a:accent3>
      <a:accent4>
        <a:srgbClr val="FFB900"/>
      </a:accent4>
      <a:accent5>
        <a:srgbClr val="FF9349"/>
      </a:accent5>
      <a:accent6>
        <a:srgbClr val="9BF00B"/>
      </a:accent6>
      <a:hlink>
        <a:srgbClr val="50E6FF"/>
      </a:hlink>
      <a:folHlink>
        <a:srgbClr val="50E6FF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99000">
              <a:schemeClr val="bg1">
                <a:alpha val="49112"/>
              </a:schemeClr>
            </a:gs>
            <a:gs pos="90000">
              <a:srgbClr val="FFFFFF">
                <a:alpha val="75124"/>
              </a:srgbClr>
            </a:gs>
            <a:gs pos="44000">
              <a:schemeClr val="bg1">
                <a:alpha val="96496"/>
              </a:schemeClr>
            </a:gs>
          </a:gsLst>
          <a:lin ang="4200000" scaled="0"/>
        </a:gradFill>
        <a:ln w="19050" cap="flat" cmpd="sng" algn="ctr">
          <a:noFill/>
          <a:prstDash val="solid"/>
        </a:ln>
        <a:effectLst>
          <a:outerShdw blurRad="88900" dist="38100" dir="2700000" algn="tl" rotWithShape="0">
            <a:prstClr val="black">
              <a:alpha val="30000"/>
            </a:prstClr>
          </a:outerShdw>
        </a:effectLst>
      </a:spPr>
      <a:bodyPr lIns="1005840" tIns="274320" rtlCol="0" anchor="t"/>
      <a:lstStyle>
        <a:defPPr algn="l" defTabSz="914225">
          <a:defRPr sz="2400" b="1" kern="0" dirty="0">
            <a:solidFill>
              <a:srgbClr val="091F2C"/>
            </a:solidFill>
            <a:latin typeface="Segoe UI Semibold"/>
          </a:defRPr>
        </a:defPPr>
      </a:lst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  <a:extLst>
    <a:ext uri="{05A4C25C-085E-4340-85A3-A5531E510DB2}">
      <thm15:themeFamily xmlns:thm15="http://schemas.microsoft.com/office/thememl/2012/main" name="Oracle to Azure Seller Guidance.pptx" id="{C67BD263-8E96-4489-A29B-EB0F24961D81}" vid="{989FB8FD-2A33-4AD9-BF55-6254A11F50F1}"/>
    </a:ext>
  </a:extLst>
</a:theme>
</file>

<file path=ppt/theme/theme2.xml><?xml version="1.0" encoding="utf-8"?>
<a:theme xmlns:a="http://schemas.openxmlformats.org/drawingml/2006/main" name="Azure 2023 Template">
  <a:themeElements>
    <a:clrScheme name="Custom 4">
      <a:dk1>
        <a:srgbClr val="000000"/>
      </a:dk1>
      <a:lt1>
        <a:srgbClr val="FFFFFF"/>
      </a:lt1>
      <a:dk2>
        <a:srgbClr val="0078D4"/>
      </a:dk2>
      <a:lt2>
        <a:srgbClr val="E8E6DF"/>
      </a:lt2>
      <a:accent1>
        <a:srgbClr val="0078D4"/>
      </a:accent1>
      <a:accent2>
        <a:srgbClr val="2A446F"/>
      </a:accent2>
      <a:accent3>
        <a:srgbClr val="49C5B1"/>
      </a:accent3>
      <a:accent4>
        <a:srgbClr val="8DE971"/>
      </a:accent4>
      <a:accent5>
        <a:srgbClr val="F4364F"/>
      </a:accent5>
      <a:accent6>
        <a:srgbClr val="C03BC4"/>
      </a:accent6>
      <a:hlink>
        <a:srgbClr val="091F2C"/>
      </a:hlink>
      <a:folHlink>
        <a:srgbClr val="091F2C"/>
      </a:folHlink>
    </a:clrScheme>
    <a:fontScheme name="Custom 4">
      <a:majorFont>
        <a:latin typeface="Segoe Sans Text Semibold"/>
        <a:ea typeface=""/>
        <a:cs typeface=""/>
      </a:majorFont>
      <a:minorFont>
        <a:latin typeface="Segoe Sans Tex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AzureTemplate_2023_v09" id="{84C66EF3-53A2-9A4F-A8C8-B123E5EB98BF}" vid="{4F8F454D-D741-BE40-A1B6-EA401B48B1B9}"/>
    </a:ext>
  </a:extLst>
</a:theme>
</file>

<file path=ppt/theme/theme3.xml><?xml version="1.0" encoding="utf-8"?>
<a:theme xmlns:a="http://schemas.openxmlformats.org/drawingml/2006/main" name="C+E Azure 2018">
  <a:themeElements>
    <a:clrScheme name="Custom 1">
      <a:dk1>
        <a:srgbClr val="000000"/>
      </a:dk1>
      <a:lt1>
        <a:srgbClr val="FFFFFF"/>
      </a:lt1>
      <a:dk2>
        <a:srgbClr val="3C3C41"/>
      </a:dk2>
      <a:lt2>
        <a:srgbClr val="EBEBEB"/>
      </a:lt2>
      <a:accent1>
        <a:srgbClr val="0078D3"/>
      </a:accent1>
      <a:accent2>
        <a:srgbClr val="50E6FF"/>
      </a:accent2>
      <a:accent3>
        <a:srgbClr val="3C3C41"/>
      </a:accent3>
      <a:accent4>
        <a:srgbClr val="757579"/>
      </a:accent4>
      <a:accent5>
        <a:srgbClr val="EBEBEB"/>
      </a:accent5>
      <a:accent6>
        <a:srgbClr val="FFFFFF"/>
      </a:accent6>
      <a:hlink>
        <a:srgbClr val="0078D3"/>
      </a:hlink>
      <a:folHlink>
        <a:srgbClr val="50E6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ASTER - Data and AI">
  <a:themeElements>
    <a:clrScheme name="D&amp;AI">
      <a:dk1>
        <a:srgbClr val="080808"/>
      </a:dk1>
      <a:lt1>
        <a:srgbClr val="FFFFFF"/>
      </a:lt1>
      <a:dk2>
        <a:srgbClr val="243A5E"/>
      </a:dk2>
      <a:lt2>
        <a:srgbClr val="E6E6E6"/>
      </a:lt2>
      <a:accent1>
        <a:srgbClr val="0078D4"/>
      </a:accent1>
      <a:accent2>
        <a:srgbClr val="50E6FF"/>
      </a:accent2>
      <a:accent3>
        <a:srgbClr val="D59DFF"/>
      </a:accent3>
      <a:accent4>
        <a:srgbClr val="FFB900"/>
      </a:accent4>
      <a:accent5>
        <a:srgbClr val="FF9349"/>
      </a:accent5>
      <a:accent6>
        <a:srgbClr val="9BF00B"/>
      </a:accent6>
      <a:hlink>
        <a:srgbClr val="50E6FF"/>
      </a:hlink>
      <a:folHlink>
        <a:srgbClr val="50E6FF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  <a:extLst>
    <a:ext uri="{05A4C25C-085E-4340-85A3-A5531E510DB2}">
      <thm15:themeFamily xmlns:thm15="http://schemas.microsoft.com/office/thememl/2012/main" name="Oracle to Azure Seller Guidance.pptx" id="{C67BD263-8E96-4489-A29B-EB0F24961D81}" vid="{989FB8FD-2A33-4AD9-BF55-6254A11F50F1}"/>
    </a:ext>
  </a:extLst>
</a:theme>
</file>

<file path=ppt/theme/theme5.xml><?xml version="1.0" encoding="utf-8"?>
<a:theme xmlns:a="http://schemas.openxmlformats.org/drawingml/2006/main" name="1_ Microsoft_Learn_Black_Template">
  <a:themeElements>
    <a:clrScheme name="Inspire black">
      <a:dk1>
        <a:srgbClr val="000000"/>
      </a:dk1>
      <a:lt1>
        <a:srgbClr val="FFFFFF"/>
      </a:lt1>
      <a:dk2>
        <a:srgbClr val="243A5E"/>
      </a:dk2>
      <a:lt2>
        <a:srgbClr val="E6E6E6"/>
      </a:lt2>
      <a:accent1>
        <a:srgbClr val="50E6FF"/>
      </a:accent1>
      <a:accent2>
        <a:srgbClr val="0078D4"/>
      </a:accent2>
      <a:accent3>
        <a:srgbClr val="D83B01"/>
      </a:accent3>
      <a:accent4>
        <a:srgbClr val="FF9349"/>
      </a:accent4>
      <a:accent5>
        <a:srgbClr val="8661C5"/>
      </a:accent5>
      <a:accent6>
        <a:srgbClr val="D2D2D2"/>
      </a:accent6>
      <a:hlink>
        <a:srgbClr val="50E6FF"/>
      </a:hlink>
      <a:folHlink>
        <a:srgbClr val="50E6FF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-Record PPT Template" id="{40DE80CC-990F-491E-9105-D23410AE3EEA}" vid="{068232CD-5726-4547-A5FC-13DBC50CCAFE}"/>
    </a:ext>
  </a:extLst>
</a:theme>
</file>

<file path=ppt/theme/theme6.xml><?xml version="1.0" encoding="utf-8"?>
<a:theme xmlns:a="http://schemas.openxmlformats.org/drawingml/2006/main" name="1_Azure Design Template">
  <a:themeElements>
    <a:clrScheme name="Azure">
      <a:dk1>
        <a:sysClr val="windowText" lastClr="000000"/>
      </a:dk1>
      <a:lt1>
        <a:sysClr val="window" lastClr="FFFFFF"/>
      </a:lt1>
      <a:dk2>
        <a:srgbClr val="FFFFFF"/>
      </a:dk2>
      <a:lt2>
        <a:srgbClr val="282828"/>
      </a:lt2>
      <a:accent1>
        <a:srgbClr val="0078D4"/>
      </a:accent1>
      <a:accent2>
        <a:srgbClr val="000000"/>
      </a:accent2>
      <a:accent3>
        <a:srgbClr val="50E6FF"/>
      </a:accent3>
      <a:accent4>
        <a:srgbClr val="3C3C41"/>
      </a:accent4>
      <a:accent5>
        <a:srgbClr val="75757A"/>
      </a:accent5>
      <a:accent6>
        <a:srgbClr val="EBEBEB"/>
      </a:accent6>
      <a:hlink>
        <a:srgbClr val="0563C1"/>
      </a:hlink>
      <a:folHlink>
        <a:srgbClr val="954F72"/>
      </a:folHlink>
    </a:clrScheme>
    <a:fontScheme name="Custom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4228b2c-a5ca-4bee-adf4-15c76383d3b8">
      <UserInfo>
        <DisplayName>Amy Colyer</DisplayName>
        <AccountId>1904</AccountId>
        <AccountType/>
      </UserInfo>
    </SharedWithUsers>
    <MediaLengthInSeconds xmlns="f2566865-eaf5-4aa7-85d4-4051027c3ace" xsi:nil="true"/>
    <_activity xmlns="f2566865-eaf5-4aa7-85d4-4051027c3ac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93AD922801AC478262B316E53324C0" ma:contentTypeVersion="18" ma:contentTypeDescription="Create a new document." ma:contentTypeScope="" ma:versionID="5f144a0c995b7863588599d276395f77">
  <xsd:schema xmlns:xsd="http://www.w3.org/2001/XMLSchema" xmlns:xs="http://www.w3.org/2001/XMLSchema" xmlns:p="http://schemas.microsoft.com/office/2006/metadata/properties" xmlns:ns3="f2566865-eaf5-4aa7-85d4-4051027c3ace" xmlns:ns4="74228b2c-a5ca-4bee-adf4-15c76383d3b8" targetNamespace="http://schemas.microsoft.com/office/2006/metadata/properties" ma:root="true" ma:fieldsID="bcd2114213aac05acc9ad636d697faf1" ns3:_="" ns4:_="">
    <xsd:import namespace="f2566865-eaf5-4aa7-85d4-4051027c3ace"/>
    <xsd:import namespace="74228b2c-a5ca-4bee-adf4-15c76383d3b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566865-eaf5-4aa7-85d4-4051027c3a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28b2c-a5ca-4bee-adf4-15c76383d3b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C92003-EE9B-4F41-A77B-3C3AC0BE2291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purl.org/dc/terms/"/>
    <ds:schemaRef ds:uri="f2566865-eaf5-4aa7-85d4-4051027c3ace"/>
    <ds:schemaRef ds:uri="http://purl.org/dc/elements/1.1/"/>
    <ds:schemaRef ds:uri="http://schemas.microsoft.com/office/infopath/2007/PartnerControls"/>
    <ds:schemaRef ds:uri="74228b2c-a5ca-4bee-adf4-15c76383d3b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4D83186-0490-430A-B95F-24A8DF393F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566865-eaf5-4aa7-85d4-4051027c3ace"/>
    <ds:schemaRef ds:uri="74228b2c-a5ca-4bee-adf4-15c76383d3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8029913-114B-4500-8903-2EE756E727E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19549</TotalTime>
  <Words>2957</Words>
  <Application>Microsoft Office PowerPoint</Application>
  <PresentationFormat>Panorámica</PresentationFormat>
  <Paragraphs>313</Paragraphs>
  <Slides>13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6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MASTER - Data and AI</vt:lpstr>
      <vt:lpstr>Azure 2023 Template</vt:lpstr>
      <vt:lpstr>C+E Azure 2018</vt:lpstr>
      <vt:lpstr>1_MASTER - Data and AI</vt:lpstr>
      <vt:lpstr>1_ Microsoft_Learn_Black_Template</vt:lpstr>
      <vt:lpstr>1_Azure Design Template</vt:lpstr>
      <vt:lpstr>De VMware a la Nube:  moderniza con Microsoft Azure</vt:lpstr>
      <vt:lpstr>¿Qué pasó con VMware? ¿Qué oportunidad trae esto?</vt:lpstr>
      <vt:lpstr>Oportunidades para Indirect Resellers (CSP)</vt:lpstr>
      <vt:lpstr>4 Alternativas Microsoft para clientes VMware</vt:lpstr>
      <vt:lpstr>Monetiza la oportunidad de migrar o modernizar entornos Vmware con Azure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Azure VMware Solution Integration with Azure Services</dc:title>
  <dc:creator>Husam Hilal</dc:creator>
  <cp:lastModifiedBy>Gabriela Camacho</cp:lastModifiedBy>
  <cp:revision>8</cp:revision>
  <dcterms:created xsi:type="dcterms:W3CDTF">2023-10-23T13:15:33Z</dcterms:created>
  <dcterms:modified xsi:type="dcterms:W3CDTF">2024-11-13T18:58:44Z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_activity">
    <vt:lpwstr>{"FileActivityType":"9","FileActivityTimeStamp":"2024-03-13T02:16:48.140Z","FileActivityUsersOnPage":[{"DisplayName":"Husam Hilal","Id":"huhilal@microsoft.com"},{"DisplayName":"Natalia Jimenez Altamirano","Id":"najimene@microsoft.com"}],"FileActivityNavigationId":null}</vt:lpwstr>
  </property>
  <property fmtid="{D5CDD505-2E9C-101B-9397-08002B2CF9AE}" pid="6" name="TriggerFlowInfo">
    <vt:lpwstr/>
  </property>
  <property fmtid="{D5CDD505-2E9C-101B-9397-08002B2CF9AE}" pid="7" name="ContentTypeId">
    <vt:lpwstr>0x0101005293AD922801AC478262B316E53324C0</vt:lpwstr>
  </property>
</Properties>
</file>