
<file path=[Content_Types].xml><?xml version="1.0" encoding="utf-8"?>
<Types xmlns="http://schemas.openxmlformats.org/package/2006/content-types">
  <Default Extension="emf" ContentType="image/x-emf"/>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147481157" r:id="rId5"/>
    <p:sldId id="283" r:id="rId6"/>
    <p:sldId id="2147481136" r:id="rId7"/>
    <p:sldId id="258" r:id="rId8"/>
    <p:sldId id="2147481137" r:id="rId9"/>
    <p:sldId id="2147481174" r:id="rId10"/>
    <p:sldId id="2147481151" r:id="rId11"/>
    <p:sldId id="2147481170" r:id="rId12"/>
    <p:sldId id="2147481144" r:id="rId13"/>
    <p:sldId id="2147481161" r:id="rId14"/>
    <p:sldId id="2147481145" r:id="rId15"/>
    <p:sldId id="2147481160" r:id="rId16"/>
    <p:sldId id="2147481158" r:id="rId17"/>
    <p:sldId id="2147481165" r:id="rId18"/>
    <p:sldId id="2147481168" r:id="rId19"/>
    <p:sldId id="257" r:id="rId20"/>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A55E50-2106-469C-9897-BB726FC4BCC7}">
          <p14:sldIdLst>
            <p14:sldId id="2147481157"/>
            <p14:sldId id="283"/>
          </p14:sldIdLst>
        </p14:section>
        <p14:section name="シナリオ概要" id="{95BE57C3-AB37-4F95-A714-73AC0166C584}">
          <p14:sldIdLst>
            <p14:sldId id="2147481136"/>
            <p14:sldId id="258"/>
          </p14:sldIdLst>
        </p14:section>
        <p14:section name="デモUI" id="{84E09FAA-6571-4A96-84EF-FE2465CBA435}">
          <p14:sldIdLst>
            <p14:sldId id="2147481137"/>
            <p14:sldId id="2147481174"/>
            <p14:sldId id="2147481151"/>
            <p14:sldId id="2147481170"/>
          </p14:sldIdLst>
        </p14:section>
        <p14:section name="アーキテクチャ" id="{BEE7CAC3-3842-4819-BD16-946B1F8ED439}">
          <p14:sldIdLst>
            <p14:sldId id="2147481144"/>
            <p14:sldId id="2147481161"/>
          </p14:sldIdLst>
        </p14:section>
        <p14:section name="デプロイ方法" id="{AB749FF5-6463-4ADF-A052-1D6AE218AA81}">
          <p14:sldIdLst>
            <p14:sldId id="2147481145"/>
            <p14:sldId id="2147481160"/>
          </p14:sldIdLst>
        </p14:section>
        <p14:section name="考慮事項" id="{A3C2979D-8397-4B19-AB44-FABD9D666696}">
          <p14:sldIdLst>
            <p14:sldId id="2147481158"/>
            <p14:sldId id="2147481165"/>
            <p14:sldId id="2147481168"/>
          </p14:sldIdLst>
        </p14:section>
        <p14:section name="Appendix" id="{58A149D0-6B1E-46A9-A3A0-A18506796489}">
          <p14:sldIdLst>
            <p14:sldId id="25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FBF48C-B3A5-49A4-9084-3BA528006CC5}" v="17" dt="2023-06-27T10:20:34.84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99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suke Suzuki" userId="8628cace-a9fe-43ee-875c-bd9502cb4f79" providerId="ADAL" clId="{B6E22F36-6A37-455C-98B6-7071D13C204A}"/>
    <pc:docChg chg="undo custSel addSld delSld modSld modSection">
      <pc:chgData name="Yusuke Suzuki" userId="8628cace-a9fe-43ee-875c-bd9502cb4f79" providerId="ADAL" clId="{B6E22F36-6A37-455C-98B6-7071D13C204A}" dt="2023-06-23T07:53:55.296" v="3133" actId="2890"/>
      <pc:docMkLst>
        <pc:docMk/>
      </pc:docMkLst>
      <pc:sldChg chg="delSp modSp mod">
        <pc:chgData name="Yusuke Suzuki" userId="8628cace-a9fe-43ee-875c-bd9502cb4f79" providerId="ADAL" clId="{B6E22F36-6A37-455C-98B6-7071D13C204A}" dt="2023-06-19T02:13:03.563" v="1416" actId="6549"/>
        <pc:sldMkLst>
          <pc:docMk/>
          <pc:sldMk cId="2626095454" sldId="258"/>
        </pc:sldMkLst>
        <pc:spChg chg="del mod">
          <ac:chgData name="Yusuke Suzuki" userId="8628cace-a9fe-43ee-875c-bd9502cb4f79" providerId="ADAL" clId="{B6E22F36-6A37-455C-98B6-7071D13C204A}" dt="2023-06-14T14:12:31.720" v="1" actId="478"/>
          <ac:spMkLst>
            <pc:docMk/>
            <pc:sldMk cId="2626095454" sldId="258"/>
            <ac:spMk id="2" creationId="{6847B1CF-6CF8-19D8-065A-71DBC37DEBC9}"/>
          </ac:spMkLst>
        </pc:spChg>
        <pc:spChg chg="mod">
          <ac:chgData name="Yusuke Suzuki" userId="8628cace-a9fe-43ee-875c-bd9502cb4f79" providerId="ADAL" clId="{B6E22F36-6A37-455C-98B6-7071D13C204A}" dt="2023-06-19T02:08:46.771" v="979"/>
          <ac:spMkLst>
            <pc:docMk/>
            <pc:sldMk cId="2626095454" sldId="258"/>
            <ac:spMk id="4" creationId="{66B11E73-5723-002F-C333-17BC7AF33855}"/>
          </ac:spMkLst>
        </pc:spChg>
        <pc:spChg chg="mod">
          <ac:chgData name="Yusuke Suzuki" userId="8628cace-a9fe-43ee-875c-bd9502cb4f79" providerId="ADAL" clId="{B6E22F36-6A37-455C-98B6-7071D13C204A}" dt="2023-06-19T02:13:03.563" v="1416" actId="6549"/>
          <ac:spMkLst>
            <pc:docMk/>
            <pc:sldMk cId="2626095454" sldId="258"/>
            <ac:spMk id="5" creationId="{81C26903-5500-E96F-A3AD-B064CBB877C3}"/>
          </ac:spMkLst>
        </pc:spChg>
      </pc:sldChg>
      <pc:sldChg chg="addSp delSp modSp mod">
        <pc:chgData name="Yusuke Suzuki" userId="8628cace-a9fe-43ee-875c-bd9502cb4f79" providerId="ADAL" clId="{B6E22F36-6A37-455C-98B6-7071D13C204A}" dt="2023-06-19T05:37:41.748" v="1995"/>
        <pc:sldMkLst>
          <pc:docMk/>
          <pc:sldMk cId="228179643" sldId="280"/>
        </pc:sldMkLst>
        <pc:spChg chg="mod">
          <ac:chgData name="Yusuke Suzuki" userId="8628cace-a9fe-43ee-875c-bd9502cb4f79" providerId="ADAL" clId="{B6E22F36-6A37-455C-98B6-7071D13C204A}" dt="2023-06-19T05:37:41.748" v="1995"/>
          <ac:spMkLst>
            <pc:docMk/>
            <pc:sldMk cId="228179643" sldId="280"/>
            <ac:spMk id="2" creationId="{8F67012C-8B94-4016-6F6B-DCC733D2A718}"/>
          </ac:spMkLst>
        </pc:spChg>
        <pc:spChg chg="add mod">
          <ac:chgData name="Yusuke Suzuki" userId="8628cace-a9fe-43ee-875c-bd9502cb4f79" providerId="ADAL" clId="{B6E22F36-6A37-455C-98B6-7071D13C204A}" dt="2023-06-19T02:06:46.912" v="973" actId="1076"/>
          <ac:spMkLst>
            <pc:docMk/>
            <pc:sldMk cId="228179643" sldId="280"/>
            <ac:spMk id="18" creationId="{E0CC9D3B-BB3F-566A-12DB-0180C8FD85FE}"/>
          </ac:spMkLst>
        </pc:spChg>
        <pc:spChg chg="mod">
          <ac:chgData name="Yusuke Suzuki" userId="8628cace-a9fe-43ee-875c-bd9502cb4f79" providerId="ADAL" clId="{B6E22F36-6A37-455C-98B6-7071D13C204A}" dt="2023-06-19T02:03:51.954" v="864"/>
          <ac:spMkLst>
            <pc:docMk/>
            <pc:sldMk cId="228179643" sldId="280"/>
            <ac:spMk id="21" creationId="{58DEA845-7C0E-9728-E3ED-4A12606C6B1D}"/>
          </ac:spMkLst>
        </pc:spChg>
        <pc:spChg chg="del">
          <ac:chgData name="Yusuke Suzuki" userId="8628cace-a9fe-43ee-875c-bd9502cb4f79" providerId="ADAL" clId="{B6E22F36-6A37-455C-98B6-7071D13C204A}" dt="2023-06-19T02:02:15.322" v="788" actId="478"/>
          <ac:spMkLst>
            <pc:docMk/>
            <pc:sldMk cId="228179643" sldId="280"/>
            <ac:spMk id="24" creationId="{EE18C8A1-C4C7-A147-8C12-0D32EC9C0271}"/>
          </ac:spMkLst>
        </pc:spChg>
        <pc:spChg chg="mod">
          <ac:chgData name="Yusuke Suzuki" userId="8628cace-a9fe-43ee-875c-bd9502cb4f79" providerId="ADAL" clId="{B6E22F36-6A37-455C-98B6-7071D13C204A}" dt="2023-06-19T02:03:51.954" v="864"/>
          <ac:spMkLst>
            <pc:docMk/>
            <pc:sldMk cId="228179643" sldId="280"/>
            <ac:spMk id="27" creationId="{A5AF63D9-072F-C1D0-FB61-868294C1C39C}"/>
          </ac:spMkLst>
        </pc:spChg>
        <pc:spChg chg="add mod">
          <ac:chgData name="Yusuke Suzuki" userId="8628cace-a9fe-43ee-875c-bd9502cb4f79" providerId="ADAL" clId="{B6E22F36-6A37-455C-98B6-7071D13C204A}" dt="2023-06-19T02:06:24.410" v="968" actId="1076"/>
          <ac:spMkLst>
            <pc:docMk/>
            <pc:sldMk cId="228179643" sldId="280"/>
            <ac:spMk id="31" creationId="{7318AB6B-1007-2E02-A542-1C0979E97C9B}"/>
          </ac:spMkLst>
        </pc:spChg>
        <pc:spChg chg="mod">
          <ac:chgData name="Yusuke Suzuki" userId="8628cace-a9fe-43ee-875c-bd9502cb4f79" providerId="ADAL" clId="{B6E22F36-6A37-455C-98B6-7071D13C204A}" dt="2023-06-19T02:06:14.451" v="966" actId="1076"/>
          <ac:spMkLst>
            <pc:docMk/>
            <pc:sldMk cId="228179643" sldId="280"/>
            <ac:spMk id="33" creationId="{61B9E116-3119-EE13-A74A-DB38B5B8F24E}"/>
          </ac:spMkLst>
        </pc:spChg>
        <pc:spChg chg="mod">
          <ac:chgData name="Yusuke Suzuki" userId="8628cace-a9fe-43ee-875c-bd9502cb4f79" providerId="ADAL" clId="{B6E22F36-6A37-455C-98B6-7071D13C204A}" dt="2023-06-19T02:04:11.129" v="889" actId="1076"/>
          <ac:spMkLst>
            <pc:docMk/>
            <pc:sldMk cId="228179643" sldId="280"/>
            <ac:spMk id="35" creationId="{0BC719ED-6021-5E64-84F2-25F1125888FA}"/>
          </ac:spMkLst>
        </pc:spChg>
        <pc:grpChg chg="add mod">
          <ac:chgData name="Yusuke Suzuki" userId="8628cace-a9fe-43ee-875c-bd9502cb4f79" providerId="ADAL" clId="{B6E22F36-6A37-455C-98B6-7071D13C204A}" dt="2023-06-19T02:04:37.679" v="904" actId="1036"/>
          <ac:grpSpMkLst>
            <pc:docMk/>
            <pc:sldMk cId="228179643" sldId="280"/>
            <ac:grpSpMk id="19" creationId="{0EDB5301-BA64-EE53-8A0B-F1674DE8A7B0}"/>
          </ac:grpSpMkLst>
        </pc:grpChg>
        <pc:grpChg chg="add mod">
          <ac:chgData name="Yusuke Suzuki" userId="8628cace-a9fe-43ee-875c-bd9502cb4f79" providerId="ADAL" clId="{B6E22F36-6A37-455C-98B6-7071D13C204A}" dt="2023-06-19T02:03:55.845" v="865" actId="1076"/>
          <ac:grpSpMkLst>
            <pc:docMk/>
            <pc:sldMk cId="228179643" sldId="280"/>
            <ac:grpSpMk id="22" creationId="{06CB61C3-A3EC-1317-B7C1-A21ABA1ED188}"/>
          </ac:grpSpMkLst>
        </pc:grpChg>
        <pc:grpChg chg="mod">
          <ac:chgData name="Yusuke Suzuki" userId="8628cace-a9fe-43ee-875c-bd9502cb4f79" providerId="ADAL" clId="{B6E22F36-6A37-455C-98B6-7071D13C204A}" dt="2023-06-19T02:04:01.394" v="888" actId="1035"/>
          <ac:grpSpMkLst>
            <pc:docMk/>
            <pc:sldMk cId="228179643" sldId="280"/>
            <ac:grpSpMk id="58" creationId="{BFA2007F-9C08-AAF6-C71C-E88E52BA19EE}"/>
          </ac:grpSpMkLst>
        </pc:grpChg>
        <pc:grpChg chg="mod">
          <ac:chgData name="Yusuke Suzuki" userId="8628cace-a9fe-43ee-875c-bd9502cb4f79" providerId="ADAL" clId="{B6E22F36-6A37-455C-98B6-7071D13C204A}" dt="2023-06-19T02:04:42.146" v="911" actId="1035"/>
          <ac:grpSpMkLst>
            <pc:docMk/>
            <pc:sldMk cId="228179643" sldId="280"/>
            <ac:grpSpMk id="59" creationId="{1BABB41F-5451-9AA2-A024-08305C6CD686}"/>
          </ac:grpSpMkLst>
        </pc:grpChg>
        <pc:picChg chg="add mod">
          <ac:chgData name="Yusuke Suzuki" userId="8628cace-a9fe-43ee-875c-bd9502cb4f79" providerId="ADAL" clId="{B6E22F36-6A37-455C-98B6-7071D13C204A}" dt="2023-06-19T02:04:11.129" v="889" actId="1076"/>
          <ac:picMkLst>
            <pc:docMk/>
            <pc:sldMk cId="228179643" sldId="280"/>
            <ac:picMk id="3" creationId="{2EE9683D-F944-DA0A-83E8-A73E7C51B741}"/>
          </ac:picMkLst>
        </pc:picChg>
        <pc:picChg chg="del">
          <ac:chgData name="Yusuke Suzuki" userId="8628cace-a9fe-43ee-875c-bd9502cb4f79" providerId="ADAL" clId="{B6E22F36-6A37-455C-98B6-7071D13C204A}" dt="2023-06-19T02:05:28.925" v="933" actId="478"/>
          <ac:picMkLst>
            <pc:docMk/>
            <pc:sldMk cId="228179643" sldId="280"/>
            <ac:picMk id="16" creationId="{DE84D88B-982E-4682-FE67-0C9CC0C1D2F6}"/>
          </ac:picMkLst>
        </pc:picChg>
        <pc:picChg chg="add mod">
          <ac:chgData name="Yusuke Suzuki" userId="8628cace-a9fe-43ee-875c-bd9502cb4f79" providerId="ADAL" clId="{B6E22F36-6A37-455C-98B6-7071D13C204A}" dt="2023-06-19T02:06:43.920" v="972" actId="1076"/>
          <ac:picMkLst>
            <pc:docMk/>
            <pc:sldMk cId="228179643" sldId="280"/>
            <ac:picMk id="17" creationId="{DDD45116-8EDC-4FEC-9ECF-BD3FA7DA3C58}"/>
          </ac:picMkLst>
        </pc:picChg>
        <pc:picChg chg="mod">
          <ac:chgData name="Yusuke Suzuki" userId="8628cace-a9fe-43ee-875c-bd9502cb4f79" providerId="ADAL" clId="{B6E22F36-6A37-455C-98B6-7071D13C204A}" dt="2023-06-19T02:03:51.954" v="864"/>
          <ac:picMkLst>
            <pc:docMk/>
            <pc:sldMk cId="228179643" sldId="280"/>
            <ac:picMk id="20" creationId="{AF205B8E-5191-69CA-D925-271F2CE5BD21}"/>
          </ac:picMkLst>
        </pc:picChg>
        <pc:picChg chg="mod">
          <ac:chgData name="Yusuke Suzuki" userId="8628cace-a9fe-43ee-875c-bd9502cb4f79" providerId="ADAL" clId="{B6E22F36-6A37-455C-98B6-7071D13C204A}" dt="2023-06-19T02:03:51.954" v="864"/>
          <ac:picMkLst>
            <pc:docMk/>
            <pc:sldMk cId="228179643" sldId="280"/>
            <ac:picMk id="26" creationId="{64D85E36-6EC7-2596-1A27-0E689E0BB3DD}"/>
          </ac:picMkLst>
        </pc:picChg>
        <pc:picChg chg="add mod">
          <ac:chgData name="Yusuke Suzuki" userId="8628cace-a9fe-43ee-875c-bd9502cb4f79" providerId="ADAL" clId="{B6E22F36-6A37-455C-98B6-7071D13C204A}" dt="2023-06-19T02:06:20.901" v="967" actId="1076"/>
          <ac:picMkLst>
            <pc:docMk/>
            <pc:sldMk cId="228179643" sldId="280"/>
            <ac:picMk id="28" creationId="{057FAC40-6BB0-3D25-A38A-B52BF4CA42E5}"/>
          </ac:picMkLst>
        </pc:picChg>
        <pc:picChg chg="del">
          <ac:chgData name="Yusuke Suzuki" userId="8628cace-a9fe-43ee-875c-bd9502cb4f79" providerId="ADAL" clId="{B6E22F36-6A37-455C-98B6-7071D13C204A}" dt="2023-06-19T02:02:20.938" v="789" actId="478"/>
          <ac:picMkLst>
            <pc:docMk/>
            <pc:sldMk cId="228179643" sldId="280"/>
            <ac:picMk id="29" creationId="{9A3AFC01-7EE1-479A-0794-BC5F9F62D0A9}"/>
          </ac:picMkLst>
        </pc:picChg>
        <pc:picChg chg="add mod">
          <ac:chgData name="Yusuke Suzuki" userId="8628cace-a9fe-43ee-875c-bd9502cb4f79" providerId="ADAL" clId="{B6E22F36-6A37-455C-98B6-7071D13C204A}" dt="2023-06-19T02:06:08.121" v="965" actId="1076"/>
          <ac:picMkLst>
            <pc:docMk/>
            <pc:sldMk cId="228179643" sldId="280"/>
            <ac:picMk id="32" creationId="{ED376A99-FD38-6778-AAE1-1BABAF5860F6}"/>
          </ac:picMkLst>
        </pc:picChg>
        <pc:cxnChg chg="add mod">
          <ac:chgData name="Yusuke Suzuki" userId="8628cace-a9fe-43ee-875c-bd9502cb4f79" providerId="ADAL" clId="{B6E22F36-6A37-455C-98B6-7071D13C204A}" dt="2023-06-19T02:06:20.901" v="967" actId="1076"/>
          <ac:cxnSpMkLst>
            <pc:docMk/>
            <pc:sldMk cId="228179643" sldId="280"/>
            <ac:cxnSpMk id="30" creationId="{2F71A42F-8B16-0509-199A-748F19F26CBC}"/>
          </ac:cxnSpMkLst>
        </pc:cxnChg>
        <pc:cxnChg chg="add mod">
          <ac:chgData name="Yusuke Suzuki" userId="8628cace-a9fe-43ee-875c-bd9502cb4f79" providerId="ADAL" clId="{B6E22F36-6A37-455C-98B6-7071D13C204A}" dt="2023-06-19T02:06:34.048" v="970" actId="1076"/>
          <ac:cxnSpMkLst>
            <pc:docMk/>
            <pc:sldMk cId="228179643" sldId="280"/>
            <ac:cxnSpMk id="34" creationId="{A7C9F5D4-1418-52DD-E6C0-134D5A2C7019}"/>
          </ac:cxnSpMkLst>
        </pc:cxnChg>
        <pc:cxnChg chg="mod">
          <ac:chgData name="Yusuke Suzuki" userId="8628cace-a9fe-43ee-875c-bd9502cb4f79" providerId="ADAL" clId="{B6E22F36-6A37-455C-98B6-7071D13C204A}" dt="2023-06-19T02:06:08.121" v="965" actId="1076"/>
          <ac:cxnSpMkLst>
            <pc:docMk/>
            <pc:sldMk cId="228179643" sldId="280"/>
            <ac:cxnSpMk id="1028" creationId="{98A17BEE-268B-9ABB-ECB9-A79B8DD98D70}"/>
          </ac:cxnSpMkLst>
        </pc:cxnChg>
        <pc:cxnChg chg="mod">
          <ac:chgData name="Yusuke Suzuki" userId="8628cace-a9fe-43ee-875c-bd9502cb4f79" providerId="ADAL" clId="{B6E22F36-6A37-455C-98B6-7071D13C204A}" dt="2023-06-19T02:04:11.129" v="889" actId="1076"/>
          <ac:cxnSpMkLst>
            <pc:docMk/>
            <pc:sldMk cId="228179643" sldId="280"/>
            <ac:cxnSpMk id="1030" creationId="{50900CD3-4478-B0F9-7F42-55F6E0EEE7FE}"/>
          </ac:cxnSpMkLst>
        </pc:cxnChg>
      </pc:sldChg>
      <pc:sldChg chg="del">
        <pc:chgData name="Yusuke Suzuki" userId="8628cace-a9fe-43ee-875c-bd9502cb4f79" providerId="ADAL" clId="{B6E22F36-6A37-455C-98B6-7071D13C204A}" dt="2023-06-19T02:07:32.265" v="977" actId="47"/>
        <pc:sldMkLst>
          <pc:docMk/>
          <pc:sldMk cId="2936469978" sldId="2147469488"/>
        </pc:sldMkLst>
      </pc:sldChg>
      <pc:sldChg chg="addSp delSp modSp mod">
        <pc:chgData name="Yusuke Suzuki" userId="8628cace-a9fe-43ee-875c-bd9502cb4f79" providerId="ADAL" clId="{B6E22F36-6A37-455C-98B6-7071D13C204A}" dt="2023-06-23T07:53:48.152" v="3131" actId="1076"/>
        <pc:sldMkLst>
          <pc:docMk/>
          <pc:sldMk cId="2991971428" sldId="2147481151"/>
        </pc:sldMkLst>
        <pc:spChg chg="del">
          <ac:chgData name="Yusuke Suzuki" userId="8628cace-a9fe-43ee-875c-bd9502cb4f79" providerId="ADAL" clId="{B6E22F36-6A37-455C-98B6-7071D13C204A}" dt="2023-06-19T01:47:55.979" v="4" actId="478"/>
          <ac:spMkLst>
            <pc:docMk/>
            <pc:sldMk cId="2991971428" sldId="2147481151"/>
            <ac:spMk id="2" creationId="{491E76D0-2266-E15E-45E5-453858D558D9}"/>
          </ac:spMkLst>
        </pc:spChg>
        <pc:spChg chg="del">
          <ac:chgData name="Yusuke Suzuki" userId="8628cace-a9fe-43ee-875c-bd9502cb4f79" providerId="ADAL" clId="{B6E22F36-6A37-455C-98B6-7071D13C204A}" dt="2023-06-19T01:47:51.589" v="3" actId="478"/>
          <ac:spMkLst>
            <pc:docMk/>
            <pc:sldMk cId="2991971428" sldId="2147481151"/>
            <ac:spMk id="3" creationId="{C47BB437-8F5B-42C9-65B5-593BD4A6FAD1}"/>
          </ac:spMkLst>
        </pc:spChg>
        <pc:spChg chg="add mod">
          <ac:chgData name="Yusuke Suzuki" userId="8628cace-a9fe-43ee-875c-bd9502cb4f79" providerId="ADAL" clId="{B6E22F36-6A37-455C-98B6-7071D13C204A}" dt="2023-06-23T07:52:16.816" v="3095"/>
          <ac:spMkLst>
            <pc:docMk/>
            <pc:sldMk cId="2991971428" sldId="2147481151"/>
            <ac:spMk id="5" creationId="{28696FEA-239D-AE15-EE0B-CAB4CC6358B8}"/>
          </ac:spMkLst>
        </pc:spChg>
        <pc:spChg chg="add mod">
          <ac:chgData name="Yusuke Suzuki" userId="8628cace-a9fe-43ee-875c-bd9502cb4f79" providerId="ADAL" clId="{B6E22F36-6A37-455C-98B6-7071D13C204A}" dt="2023-06-19T05:34:58.498" v="1618"/>
          <ac:spMkLst>
            <pc:docMk/>
            <pc:sldMk cId="2991971428" sldId="2147481151"/>
            <ac:spMk id="8" creationId="{B1F28865-7B9E-FB71-B150-46AF29978E75}"/>
          </ac:spMkLst>
        </pc:spChg>
        <pc:picChg chg="add del mod">
          <ac:chgData name="Yusuke Suzuki" userId="8628cace-a9fe-43ee-875c-bd9502cb4f79" providerId="ADAL" clId="{B6E22F36-6A37-455C-98B6-7071D13C204A}" dt="2023-06-23T07:52:28.959" v="3121" actId="478"/>
          <ac:picMkLst>
            <pc:docMk/>
            <pc:sldMk cId="2991971428" sldId="2147481151"/>
            <ac:picMk id="7" creationId="{684D2736-834A-B84E-5F54-B30BFA30A400}"/>
          </ac:picMkLst>
        </pc:picChg>
        <pc:picChg chg="add mod">
          <ac:chgData name="Yusuke Suzuki" userId="8628cace-a9fe-43ee-875c-bd9502cb4f79" providerId="ADAL" clId="{B6E22F36-6A37-455C-98B6-7071D13C204A}" dt="2023-06-23T07:53:48.152" v="3131" actId="1076"/>
          <ac:picMkLst>
            <pc:docMk/>
            <pc:sldMk cId="2991971428" sldId="2147481151"/>
            <ac:picMk id="1026" creationId="{91D8D7A1-91C5-FFA0-4AC1-E1D797AD3CE4}"/>
          </ac:picMkLst>
        </pc:picChg>
      </pc:sldChg>
      <pc:sldChg chg="modSp mod">
        <pc:chgData name="Yusuke Suzuki" userId="8628cace-a9fe-43ee-875c-bd9502cb4f79" providerId="ADAL" clId="{B6E22F36-6A37-455C-98B6-7071D13C204A}" dt="2023-06-19T02:08:38.373" v="978"/>
        <pc:sldMkLst>
          <pc:docMk/>
          <pc:sldMk cId="1351443254" sldId="2147481157"/>
        </pc:sldMkLst>
        <pc:spChg chg="mod">
          <ac:chgData name="Yusuke Suzuki" userId="8628cace-a9fe-43ee-875c-bd9502cb4f79" providerId="ADAL" clId="{B6E22F36-6A37-455C-98B6-7071D13C204A}" dt="2023-06-19T02:08:38.373" v="978"/>
          <ac:spMkLst>
            <pc:docMk/>
            <pc:sldMk cId="1351443254" sldId="2147481157"/>
            <ac:spMk id="3" creationId="{720AC1AF-16F1-EA31-76E4-30CE7BA7716C}"/>
          </ac:spMkLst>
        </pc:spChg>
      </pc:sldChg>
      <pc:sldChg chg="delSp modSp mod">
        <pc:chgData name="Yusuke Suzuki" userId="8628cace-a9fe-43ee-875c-bd9502cb4f79" providerId="ADAL" clId="{B6E22F36-6A37-455C-98B6-7071D13C204A}" dt="2023-06-19T02:02:00.809" v="787"/>
        <pc:sldMkLst>
          <pc:docMk/>
          <pc:sldMk cId="3600104437" sldId="2147481160"/>
        </pc:sldMkLst>
        <pc:spChg chg="mod">
          <ac:chgData name="Yusuke Suzuki" userId="8628cace-a9fe-43ee-875c-bd9502cb4f79" providerId="ADAL" clId="{B6E22F36-6A37-455C-98B6-7071D13C204A}" dt="2023-06-19T02:02:00.809" v="787"/>
          <ac:spMkLst>
            <pc:docMk/>
            <pc:sldMk cId="3600104437" sldId="2147481160"/>
            <ac:spMk id="3" creationId="{6BAA2C54-B551-B6A5-B322-27A2996ECD71}"/>
          </ac:spMkLst>
        </pc:spChg>
        <pc:spChg chg="del">
          <ac:chgData name="Yusuke Suzuki" userId="8628cace-a9fe-43ee-875c-bd9502cb4f79" providerId="ADAL" clId="{B6E22F36-6A37-455C-98B6-7071D13C204A}" dt="2023-06-19T02:01:53.709" v="779" actId="478"/>
          <ac:spMkLst>
            <pc:docMk/>
            <pc:sldMk cId="3600104437" sldId="2147481160"/>
            <ac:spMk id="5" creationId="{479B7AF5-6A82-C5B0-BB78-D079969D6108}"/>
          </ac:spMkLst>
        </pc:spChg>
      </pc:sldChg>
      <pc:sldChg chg="addSp delSp modSp mod">
        <pc:chgData name="Yusuke Suzuki" userId="8628cace-a9fe-43ee-875c-bd9502cb4f79" providerId="ADAL" clId="{B6E22F36-6A37-455C-98B6-7071D13C204A}" dt="2023-06-19T01:58:09.707" v="498" actId="1076"/>
        <pc:sldMkLst>
          <pc:docMk/>
          <pc:sldMk cId="1957919074" sldId="2147481161"/>
        </pc:sldMkLst>
        <pc:spChg chg="del">
          <ac:chgData name="Yusuke Suzuki" userId="8628cace-a9fe-43ee-875c-bd9502cb4f79" providerId="ADAL" clId="{B6E22F36-6A37-455C-98B6-7071D13C204A}" dt="2023-06-19T01:50:46.131" v="248" actId="478"/>
          <ac:spMkLst>
            <pc:docMk/>
            <pc:sldMk cId="1957919074" sldId="2147481161"/>
            <ac:spMk id="7" creationId="{F1388606-4D58-15D8-2F99-9757ECB12F5D}"/>
          </ac:spMkLst>
        </pc:spChg>
        <pc:spChg chg="mod">
          <ac:chgData name="Yusuke Suzuki" userId="8628cace-a9fe-43ee-875c-bd9502cb4f79" providerId="ADAL" clId="{B6E22F36-6A37-455C-98B6-7071D13C204A}" dt="2023-06-19T01:49:14.087" v="85"/>
          <ac:spMkLst>
            <pc:docMk/>
            <pc:sldMk cId="1957919074" sldId="2147481161"/>
            <ac:spMk id="10" creationId="{91D0F16C-9A9B-22F2-0A7F-823C8EC81EAF}"/>
          </ac:spMkLst>
        </pc:spChg>
        <pc:spChg chg="mod">
          <ac:chgData name="Yusuke Suzuki" userId="8628cace-a9fe-43ee-875c-bd9502cb4f79" providerId="ADAL" clId="{B6E22F36-6A37-455C-98B6-7071D13C204A}" dt="2023-06-19T01:56:58.624" v="465" actId="1076"/>
          <ac:spMkLst>
            <pc:docMk/>
            <pc:sldMk cId="1957919074" sldId="2147481161"/>
            <ac:spMk id="33" creationId="{A3DC0D00-D4CB-D023-CE68-F31585900ECE}"/>
          </ac:spMkLst>
        </pc:spChg>
        <pc:spChg chg="add mod">
          <ac:chgData name="Yusuke Suzuki" userId="8628cace-a9fe-43ee-875c-bd9502cb4f79" providerId="ADAL" clId="{B6E22F36-6A37-455C-98B6-7071D13C204A}" dt="2023-06-19T01:55:29.278" v="319"/>
          <ac:spMkLst>
            <pc:docMk/>
            <pc:sldMk cId="1957919074" sldId="2147481161"/>
            <ac:spMk id="36" creationId="{63F23AB1-55C4-4880-5CB2-65C999470B38}"/>
          </ac:spMkLst>
        </pc:spChg>
        <pc:spChg chg="add mod">
          <ac:chgData name="Yusuke Suzuki" userId="8628cace-a9fe-43ee-875c-bd9502cb4f79" providerId="ADAL" clId="{B6E22F36-6A37-455C-98B6-7071D13C204A}" dt="2023-06-19T01:56:23.669" v="458" actId="1076"/>
          <ac:spMkLst>
            <pc:docMk/>
            <pc:sldMk cId="1957919074" sldId="2147481161"/>
            <ac:spMk id="37" creationId="{CCDD9996-7311-8E33-5E77-304420E387F0}"/>
          </ac:spMkLst>
        </pc:spChg>
        <pc:spChg chg="mod">
          <ac:chgData name="Yusuke Suzuki" userId="8628cace-a9fe-43ee-875c-bd9502cb4f79" providerId="ADAL" clId="{B6E22F36-6A37-455C-98B6-7071D13C204A}" dt="2023-06-19T01:49:40.651" v="106" actId="1076"/>
          <ac:spMkLst>
            <pc:docMk/>
            <pc:sldMk cId="1957919074" sldId="2147481161"/>
            <ac:spMk id="45" creationId="{51B73E13-ADB2-0C2B-4206-13118B079BB2}"/>
          </ac:spMkLst>
        </pc:spChg>
        <pc:spChg chg="mod">
          <ac:chgData name="Yusuke Suzuki" userId="8628cace-a9fe-43ee-875c-bd9502cb4f79" providerId="ADAL" clId="{B6E22F36-6A37-455C-98B6-7071D13C204A}" dt="2023-06-19T01:50:37.706" v="247"/>
          <ac:spMkLst>
            <pc:docMk/>
            <pc:sldMk cId="1957919074" sldId="2147481161"/>
            <ac:spMk id="46" creationId="{DA6284C9-1B7B-2C24-E87D-6506A1F512F5}"/>
          </ac:spMkLst>
        </pc:spChg>
        <pc:spChg chg="mod">
          <ac:chgData name="Yusuke Suzuki" userId="8628cace-a9fe-43ee-875c-bd9502cb4f79" providerId="ADAL" clId="{B6E22F36-6A37-455C-98B6-7071D13C204A}" dt="2023-06-19T01:51:00.812" v="257" actId="1076"/>
          <ac:spMkLst>
            <pc:docMk/>
            <pc:sldMk cId="1957919074" sldId="2147481161"/>
            <ac:spMk id="47" creationId="{4319E6C4-08BE-3997-C78A-B6F16A7F67E2}"/>
          </ac:spMkLst>
        </pc:spChg>
        <pc:spChg chg="mod">
          <ac:chgData name="Yusuke Suzuki" userId="8628cace-a9fe-43ee-875c-bd9502cb4f79" providerId="ADAL" clId="{B6E22F36-6A37-455C-98B6-7071D13C204A}" dt="2023-06-19T01:51:58.099" v="289" actId="1076"/>
          <ac:spMkLst>
            <pc:docMk/>
            <pc:sldMk cId="1957919074" sldId="2147481161"/>
            <ac:spMk id="48" creationId="{55FA20D0-5AAB-8B19-3E23-F0F296CADF57}"/>
          </ac:spMkLst>
        </pc:spChg>
        <pc:spChg chg="mod">
          <ac:chgData name="Yusuke Suzuki" userId="8628cace-a9fe-43ee-875c-bd9502cb4f79" providerId="ADAL" clId="{B6E22F36-6A37-455C-98B6-7071D13C204A}" dt="2023-06-19T01:54:01.813" v="301" actId="1076"/>
          <ac:spMkLst>
            <pc:docMk/>
            <pc:sldMk cId="1957919074" sldId="2147481161"/>
            <ac:spMk id="58" creationId="{58E66E88-9BC0-2E72-E176-675391EB97AD}"/>
          </ac:spMkLst>
        </pc:spChg>
        <pc:spChg chg="mod">
          <ac:chgData name="Yusuke Suzuki" userId="8628cace-a9fe-43ee-875c-bd9502cb4f79" providerId="ADAL" clId="{B6E22F36-6A37-455C-98B6-7071D13C204A}" dt="2023-06-19T01:54:01.813" v="301" actId="1076"/>
          <ac:spMkLst>
            <pc:docMk/>
            <pc:sldMk cId="1957919074" sldId="2147481161"/>
            <ac:spMk id="59" creationId="{AD11CE34-7381-092A-EE5A-8C23901F0D23}"/>
          </ac:spMkLst>
        </pc:spChg>
        <pc:spChg chg="mod">
          <ac:chgData name="Yusuke Suzuki" userId="8628cace-a9fe-43ee-875c-bd9502cb4f79" providerId="ADAL" clId="{B6E22F36-6A37-455C-98B6-7071D13C204A}" dt="2023-06-19T01:55:14.168" v="312"/>
          <ac:spMkLst>
            <pc:docMk/>
            <pc:sldMk cId="1957919074" sldId="2147481161"/>
            <ac:spMk id="64" creationId="{1DAAA454-7775-9A8A-1475-7C0DFE3EB864}"/>
          </ac:spMkLst>
        </pc:spChg>
        <pc:spChg chg="mod">
          <ac:chgData name="Yusuke Suzuki" userId="8628cace-a9fe-43ee-875c-bd9502cb4f79" providerId="ADAL" clId="{B6E22F36-6A37-455C-98B6-7071D13C204A}" dt="2023-06-19T01:55:10.701" v="307" actId="14100"/>
          <ac:spMkLst>
            <pc:docMk/>
            <pc:sldMk cId="1957919074" sldId="2147481161"/>
            <ac:spMk id="65" creationId="{4A68E741-437D-9316-C2E4-2A7BE10F88DA}"/>
          </ac:spMkLst>
        </pc:spChg>
        <pc:spChg chg="mod">
          <ac:chgData name="Yusuke Suzuki" userId="8628cace-a9fe-43ee-875c-bd9502cb4f79" providerId="ADAL" clId="{B6E22F36-6A37-455C-98B6-7071D13C204A}" dt="2023-06-19T01:50:52.038" v="255"/>
          <ac:spMkLst>
            <pc:docMk/>
            <pc:sldMk cId="1957919074" sldId="2147481161"/>
            <ac:spMk id="67" creationId="{425B4E7D-7F04-47F5-F24C-F14112F54EEA}"/>
          </ac:spMkLst>
        </pc:spChg>
        <pc:spChg chg="mod">
          <ac:chgData name="Yusuke Suzuki" userId="8628cace-a9fe-43ee-875c-bd9502cb4f79" providerId="ADAL" clId="{B6E22F36-6A37-455C-98B6-7071D13C204A}" dt="2023-06-19T01:57:38.345" v="482" actId="20577"/>
          <ac:spMkLst>
            <pc:docMk/>
            <pc:sldMk cId="1957919074" sldId="2147481161"/>
            <ac:spMk id="76" creationId="{415F5B6C-71CD-6608-FBFC-4C2CC7CFD3BE}"/>
          </ac:spMkLst>
        </pc:spChg>
        <pc:spChg chg="del">
          <ac:chgData name="Yusuke Suzuki" userId="8628cace-a9fe-43ee-875c-bd9502cb4f79" providerId="ADAL" clId="{B6E22F36-6A37-455C-98B6-7071D13C204A}" dt="2023-06-19T01:56:33.773" v="459" actId="478"/>
          <ac:spMkLst>
            <pc:docMk/>
            <pc:sldMk cId="1957919074" sldId="2147481161"/>
            <ac:spMk id="78" creationId="{5D821D04-9A13-85C3-4B4E-7965894BD0F9}"/>
          </ac:spMkLst>
        </pc:spChg>
        <pc:spChg chg="mod">
          <ac:chgData name="Yusuke Suzuki" userId="8628cace-a9fe-43ee-875c-bd9502cb4f79" providerId="ADAL" clId="{B6E22F36-6A37-455C-98B6-7071D13C204A}" dt="2023-06-19T01:49:19.775" v="104" actId="6549"/>
          <ac:spMkLst>
            <pc:docMk/>
            <pc:sldMk cId="1957919074" sldId="2147481161"/>
            <ac:spMk id="86" creationId="{258EDDEE-8979-2568-0F8F-D143EBB71411}"/>
          </ac:spMkLst>
        </pc:spChg>
        <pc:spChg chg="add mod">
          <ac:chgData name="Yusuke Suzuki" userId="8628cace-a9fe-43ee-875c-bd9502cb4f79" providerId="ADAL" clId="{B6E22F36-6A37-455C-98B6-7071D13C204A}" dt="2023-06-19T01:58:09.707" v="498" actId="1076"/>
          <ac:spMkLst>
            <pc:docMk/>
            <pc:sldMk cId="1957919074" sldId="2147481161"/>
            <ac:spMk id="88" creationId="{90DB7E53-F510-0DF7-1500-174EFDA75397}"/>
          </ac:spMkLst>
        </pc:spChg>
        <pc:spChg chg="mod">
          <ac:chgData name="Yusuke Suzuki" userId="8628cace-a9fe-43ee-875c-bd9502cb4f79" providerId="ADAL" clId="{B6E22F36-6A37-455C-98B6-7071D13C204A}" dt="2023-06-19T01:48:44.094" v="12" actId="14100"/>
          <ac:spMkLst>
            <pc:docMk/>
            <pc:sldMk cId="1957919074" sldId="2147481161"/>
            <ac:spMk id="94" creationId="{F0386B50-B589-263C-87F0-53F97CFE4111}"/>
          </ac:spMkLst>
        </pc:spChg>
        <pc:spChg chg="del">
          <ac:chgData name="Yusuke Suzuki" userId="8628cace-a9fe-43ee-875c-bd9502cb4f79" providerId="ADAL" clId="{B6E22F36-6A37-455C-98B6-7071D13C204A}" dt="2023-06-19T01:48:04.879" v="5" actId="478"/>
          <ac:spMkLst>
            <pc:docMk/>
            <pc:sldMk cId="1957919074" sldId="2147481161"/>
            <ac:spMk id="98" creationId="{736A661B-75A0-B65B-CB01-A0E64DC45B4D}"/>
          </ac:spMkLst>
        </pc:spChg>
        <pc:grpChg chg="del">
          <ac:chgData name="Yusuke Suzuki" userId="8628cace-a9fe-43ee-875c-bd9502cb4f79" providerId="ADAL" clId="{B6E22F36-6A37-455C-98B6-7071D13C204A}" dt="2023-06-19T01:56:33.773" v="459" actId="478"/>
          <ac:grpSpMkLst>
            <pc:docMk/>
            <pc:sldMk cId="1957919074" sldId="2147481161"/>
            <ac:grpSpMk id="81" creationId="{9B2B00BC-458D-E061-A535-8267E7EE1167}"/>
          </ac:grpSpMkLst>
        </pc:grpChg>
        <pc:picChg chg="del">
          <ac:chgData name="Yusuke Suzuki" userId="8628cace-a9fe-43ee-875c-bd9502cb4f79" providerId="ADAL" clId="{B6E22F36-6A37-455C-98B6-7071D13C204A}" dt="2023-06-19T01:56:33.773" v="459" actId="478"/>
          <ac:picMkLst>
            <pc:docMk/>
            <pc:sldMk cId="1957919074" sldId="2147481161"/>
            <ac:picMk id="4" creationId="{A50797D2-2007-39AA-FE15-229FCEF7469F}"/>
          </ac:picMkLst>
        </pc:picChg>
        <pc:picChg chg="add mod">
          <ac:chgData name="Yusuke Suzuki" userId="8628cace-a9fe-43ee-875c-bd9502cb4f79" providerId="ADAL" clId="{B6E22F36-6A37-455C-98B6-7071D13C204A}" dt="2023-06-19T01:53:29" v="296" actId="1076"/>
          <ac:picMkLst>
            <pc:docMk/>
            <pc:sldMk cId="1957919074" sldId="2147481161"/>
            <ac:picMk id="15" creationId="{5EE931DD-14AD-954F-EB47-74D72344B142}"/>
          </ac:picMkLst>
        </pc:picChg>
        <pc:picChg chg="mod">
          <ac:chgData name="Yusuke Suzuki" userId="8628cace-a9fe-43ee-875c-bd9502cb4f79" providerId="ADAL" clId="{B6E22F36-6A37-455C-98B6-7071D13C204A}" dt="2023-06-19T01:53:44.976" v="298" actId="1076"/>
          <ac:picMkLst>
            <pc:docMk/>
            <pc:sldMk cId="1957919074" sldId="2147481161"/>
            <ac:picMk id="77" creationId="{3AC455D5-8525-0CC1-BA7E-00ACF9D5DB13}"/>
          </ac:picMkLst>
        </pc:picChg>
        <pc:cxnChg chg="add mod">
          <ac:chgData name="Yusuke Suzuki" userId="8628cace-a9fe-43ee-875c-bd9502cb4f79" providerId="ADAL" clId="{B6E22F36-6A37-455C-98B6-7071D13C204A}" dt="2023-06-19T01:48:40.689" v="11" actId="14100"/>
          <ac:cxnSpMkLst>
            <pc:docMk/>
            <pc:sldMk cId="1957919074" sldId="2147481161"/>
            <ac:cxnSpMk id="11" creationId="{AC1E7633-2176-CDB8-E328-3B2564AEBF4F}"/>
          </ac:cxnSpMkLst>
        </pc:cxnChg>
        <pc:cxnChg chg="add mod">
          <ac:chgData name="Yusuke Suzuki" userId="8628cace-a9fe-43ee-875c-bd9502cb4f79" providerId="ADAL" clId="{B6E22F36-6A37-455C-98B6-7071D13C204A}" dt="2023-06-19T01:54:28.408" v="305" actId="14100"/>
          <ac:cxnSpMkLst>
            <pc:docMk/>
            <pc:sldMk cId="1957919074" sldId="2147481161"/>
            <ac:cxnSpMk id="18" creationId="{BED0311C-DF6C-EEBF-39A3-78F52A08B555}"/>
          </ac:cxnSpMkLst>
        </pc:cxnChg>
        <pc:cxnChg chg="mod">
          <ac:chgData name="Yusuke Suzuki" userId="8628cace-a9fe-43ee-875c-bd9502cb4f79" providerId="ADAL" clId="{B6E22F36-6A37-455C-98B6-7071D13C204A}" dt="2023-06-19T01:53:50.692" v="299" actId="14100"/>
          <ac:cxnSpMkLst>
            <pc:docMk/>
            <pc:sldMk cId="1957919074" sldId="2147481161"/>
            <ac:cxnSpMk id="24" creationId="{655B9F13-4FAF-E6E1-434A-D025F056FEAC}"/>
          </ac:cxnSpMkLst>
        </pc:cxnChg>
        <pc:cxnChg chg="add mod">
          <ac:chgData name="Yusuke Suzuki" userId="8628cace-a9fe-43ee-875c-bd9502cb4f79" providerId="ADAL" clId="{B6E22F36-6A37-455C-98B6-7071D13C204A}" dt="2023-06-19T01:57:02.198" v="466" actId="14100"/>
          <ac:cxnSpMkLst>
            <pc:docMk/>
            <pc:sldMk cId="1957919074" sldId="2147481161"/>
            <ac:cxnSpMk id="49" creationId="{1B907E86-EB41-36F8-A82A-DB08FF37361F}"/>
          </ac:cxnSpMkLst>
        </pc:cxnChg>
        <pc:cxnChg chg="mod">
          <ac:chgData name="Yusuke Suzuki" userId="8628cace-a9fe-43ee-875c-bd9502cb4f79" providerId="ADAL" clId="{B6E22F36-6A37-455C-98B6-7071D13C204A}" dt="2023-06-19T01:53:53.990" v="300" actId="14100"/>
          <ac:cxnSpMkLst>
            <pc:docMk/>
            <pc:sldMk cId="1957919074" sldId="2147481161"/>
            <ac:cxnSpMk id="55" creationId="{3340217C-1C89-4F35-6E06-05A632508FB0}"/>
          </ac:cxnSpMkLst>
        </pc:cxnChg>
        <pc:cxnChg chg="del">
          <ac:chgData name="Yusuke Suzuki" userId="8628cace-a9fe-43ee-875c-bd9502cb4f79" providerId="ADAL" clId="{B6E22F36-6A37-455C-98B6-7071D13C204A}" dt="2023-06-19T01:56:36.066" v="460" actId="478"/>
          <ac:cxnSpMkLst>
            <pc:docMk/>
            <pc:sldMk cId="1957919074" sldId="2147481161"/>
            <ac:cxnSpMk id="79" creationId="{8CC15A1D-63FF-C72B-3C2E-651D7D9B4E9A}"/>
          </ac:cxnSpMkLst>
        </pc:cxnChg>
        <pc:cxnChg chg="add del mod">
          <ac:chgData name="Yusuke Suzuki" userId="8628cace-a9fe-43ee-875c-bd9502cb4f79" providerId="ADAL" clId="{B6E22F36-6A37-455C-98B6-7071D13C204A}" dt="2023-06-19T01:57:51.260" v="484"/>
          <ac:cxnSpMkLst>
            <pc:docMk/>
            <pc:sldMk cId="1957919074" sldId="2147481161"/>
            <ac:cxnSpMk id="87" creationId="{DDDF9446-5D0E-F84F-5EA3-22B16A504B9D}"/>
          </ac:cxnSpMkLst>
        </pc:cxnChg>
        <pc:cxnChg chg="del mod">
          <ac:chgData name="Yusuke Suzuki" userId="8628cace-a9fe-43ee-875c-bd9502cb4f79" providerId="ADAL" clId="{B6E22F36-6A37-455C-98B6-7071D13C204A}" dt="2023-06-19T01:48:07.233" v="6" actId="478"/>
          <ac:cxnSpMkLst>
            <pc:docMk/>
            <pc:sldMk cId="1957919074" sldId="2147481161"/>
            <ac:cxnSpMk id="99" creationId="{B2B49340-C960-19F8-0449-4B0FB8257408}"/>
          </ac:cxnSpMkLst>
        </pc:cxnChg>
        <pc:cxnChg chg="del mod">
          <ac:chgData name="Yusuke Suzuki" userId="8628cace-a9fe-43ee-875c-bd9502cb4f79" providerId="ADAL" clId="{B6E22F36-6A37-455C-98B6-7071D13C204A}" dt="2023-06-19T01:48:10.130" v="7" actId="478"/>
          <ac:cxnSpMkLst>
            <pc:docMk/>
            <pc:sldMk cId="1957919074" sldId="2147481161"/>
            <ac:cxnSpMk id="108" creationId="{0257B82B-92A5-1192-BBB8-2F71DD096135}"/>
          </ac:cxnSpMkLst>
        </pc:cxnChg>
      </pc:sldChg>
      <pc:sldChg chg="modSp mod">
        <pc:chgData name="Yusuke Suzuki" userId="8628cace-a9fe-43ee-875c-bd9502cb4f79" providerId="ADAL" clId="{B6E22F36-6A37-455C-98B6-7071D13C204A}" dt="2023-06-19T02:00:44.138" v="768"/>
        <pc:sldMkLst>
          <pc:docMk/>
          <pc:sldMk cId="3099448948" sldId="2147481165"/>
        </pc:sldMkLst>
        <pc:spChg chg="mod">
          <ac:chgData name="Yusuke Suzuki" userId="8628cace-a9fe-43ee-875c-bd9502cb4f79" providerId="ADAL" clId="{B6E22F36-6A37-455C-98B6-7071D13C204A}" dt="2023-06-19T02:00:44.138" v="768"/>
          <ac:spMkLst>
            <pc:docMk/>
            <pc:sldMk cId="3099448948" sldId="2147481165"/>
            <ac:spMk id="11" creationId="{92965DBB-54DC-651F-064B-623808B5C4A2}"/>
          </ac:spMkLst>
        </pc:spChg>
      </pc:sldChg>
      <pc:sldChg chg="modSp mod">
        <pc:chgData name="Yusuke Suzuki" userId="8628cace-a9fe-43ee-875c-bd9502cb4f79" providerId="ADAL" clId="{B6E22F36-6A37-455C-98B6-7071D13C204A}" dt="2023-06-19T02:01:25.285" v="778" actId="20577"/>
        <pc:sldMkLst>
          <pc:docMk/>
          <pc:sldMk cId="116135470" sldId="2147481168"/>
        </pc:sldMkLst>
        <pc:spChg chg="mod">
          <ac:chgData name="Yusuke Suzuki" userId="8628cace-a9fe-43ee-875c-bd9502cb4f79" providerId="ADAL" clId="{B6E22F36-6A37-455C-98B6-7071D13C204A}" dt="2023-06-19T02:01:25.285" v="778" actId="20577"/>
          <ac:spMkLst>
            <pc:docMk/>
            <pc:sldMk cId="116135470" sldId="2147481168"/>
            <ac:spMk id="11" creationId="{92965DBB-54DC-651F-064B-623808B5C4A2}"/>
          </ac:spMkLst>
        </pc:spChg>
      </pc:sldChg>
      <pc:sldChg chg="modSp del mod">
        <pc:chgData name="Yusuke Suzuki" userId="8628cace-a9fe-43ee-875c-bd9502cb4f79" providerId="ADAL" clId="{B6E22F36-6A37-455C-98B6-7071D13C204A}" dt="2023-06-19T05:37:14.319" v="1940" actId="47"/>
        <pc:sldMkLst>
          <pc:docMk/>
          <pc:sldMk cId="2940329261" sldId="2147481169"/>
        </pc:sldMkLst>
        <pc:spChg chg="mod">
          <ac:chgData name="Yusuke Suzuki" userId="8628cace-a9fe-43ee-875c-bd9502cb4f79" providerId="ADAL" clId="{B6E22F36-6A37-455C-98B6-7071D13C204A}" dt="2023-06-19T02:07:27.490" v="976" actId="20577"/>
          <ac:spMkLst>
            <pc:docMk/>
            <pc:sldMk cId="2940329261" sldId="2147481169"/>
            <ac:spMk id="11" creationId="{92965DBB-54DC-651F-064B-623808B5C4A2}"/>
          </ac:spMkLst>
        </pc:spChg>
      </pc:sldChg>
      <pc:sldChg chg="addSp delSp modSp add mod">
        <pc:chgData name="Yusuke Suzuki" userId="8628cace-a9fe-43ee-875c-bd9502cb4f79" providerId="ADAL" clId="{B6E22F36-6A37-455C-98B6-7071D13C204A}" dt="2023-06-23T07:53:43.758" v="3130" actId="14100"/>
        <pc:sldMkLst>
          <pc:docMk/>
          <pc:sldMk cId="2260735143" sldId="2147481170"/>
        </pc:sldMkLst>
        <pc:spChg chg="mod">
          <ac:chgData name="Yusuke Suzuki" userId="8628cace-a9fe-43ee-875c-bd9502cb4f79" providerId="ADAL" clId="{B6E22F36-6A37-455C-98B6-7071D13C204A}" dt="2023-06-23T07:52:25.581" v="3120"/>
          <ac:spMkLst>
            <pc:docMk/>
            <pc:sldMk cId="2260735143" sldId="2147481170"/>
            <ac:spMk id="5" creationId="{28696FEA-239D-AE15-EE0B-CAB4CC6358B8}"/>
          </ac:spMkLst>
        </pc:spChg>
        <pc:spChg chg="add mod">
          <ac:chgData name="Yusuke Suzuki" userId="8628cace-a9fe-43ee-875c-bd9502cb4f79" providerId="ADAL" clId="{B6E22F36-6A37-455C-98B6-7071D13C204A}" dt="2023-06-19T05:36:52.939" v="1939"/>
          <ac:spMkLst>
            <pc:docMk/>
            <pc:sldMk cId="2260735143" sldId="2147481170"/>
            <ac:spMk id="8" creationId="{B23837D2-0958-D8B6-FAEB-9295E4FA8246}"/>
          </ac:spMkLst>
        </pc:spChg>
        <pc:picChg chg="add del">
          <ac:chgData name="Yusuke Suzuki" userId="8628cace-a9fe-43ee-875c-bd9502cb4f79" providerId="ADAL" clId="{B6E22F36-6A37-455C-98B6-7071D13C204A}" dt="2023-06-19T05:32:40.148" v="1478" actId="22"/>
          <ac:picMkLst>
            <pc:docMk/>
            <pc:sldMk cId="2260735143" sldId="2147481170"/>
            <ac:picMk id="3" creationId="{00DC2B65-3101-5F62-953F-76B4895A2544}"/>
          </ac:picMkLst>
        </pc:picChg>
        <pc:picChg chg="add del mod">
          <ac:chgData name="Yusuke Suzuki" userId="8628cace-a9fe-43ee-875c-bd9502cb4f79" providerId="ADAL" clId="{B6E22F36-6A37-455C-98B6-7071D13C204A}" dt="2023-06-23T07:53:34.255" v="3126" actId="478"/>
          <ac:picMkLst>
            <pc:docMk/>
            <pc:sldMk cId="2260735143" sldId="2147481170"/>
            <ac:picMk id="6" creationId="{60A8D4CD-7D1F-4C85-9471-86D5B5AE8890}"/>
          </ac:picMkLst>
        </pc:picChg>
        <pc:picChg chg="add del">
          <ac:chgData name="Yusuke Suzuki" userId="8628cace-a9fe-43ee-875c-bd9502cb4f79" providerId="ADAL" clId="{B6E22F36-6A37-455C-98B6-7071D13C204A}" dt="2023-06-19T05:33:01.970" v="1484" actId="478"/>
          <ac:picMkLst>
            <pc:docMk/>
            <pc:sldMk cId="2260735143" sldId="2147481170"/>
            <ac:picMk id="7" creationId="{684D2736-834A-B84E-5F54-B30BFA30A400}"/>
          </ac:picMkLst>
        </pc:picChg>
        <pc:picChg chg="add mod">
          <ac:chgData name="Yusuke Suzuki" userId="8628cace-a9fe-43ee-875c-bd9502cb4f79" providerId="ADAL" clId="{B6E22F36-6A37-455C-98B6-7071D13C204A}" dt="2023-06-23T07:53:43.758" v="3130" actId="14100"/>
          <ac:picMkLst>
            <pc:docMk/>
            <pc:sldMk cId="2260735143" sldId="2147481170"/>
            <ac:picMk id="2050" creationId="{026DF0BD-9E76-B49C-E667-3D66553DFE5C}"/>
          </ac:picMkLst>
        </pc:picChg>
      </pc:sldChg>
      <pc:sldChg chg="new del">
        <pc:chgData name="Yusuke Suzuki" userId="8628cace-a9fe-43ee-875c-bd9502cb4f79" providerId="ADAL" clId="{B6E22F36-6A37-455C-98B6-7071D13C204A}" dt="2023-06-19T05:32:13.738" v="1448" actId="680"/>
        <pc:sldMkLst>
          <pc:docMk/>
          <pc:sldMk cId="3036111348" sldId="2147481170"/>
        </pc:sldMkLst>
      </pc:sldChg>
      <pc:sldChg chg="addSp delSp modSp add del mod">
        <pc:chgData name="Yusuke Suzuki" userId="8628cace-a9fe-43ee-875c-bd9502cb4f79" providerId="ADAL" clId="{B6E22F36-6A37-455C-98B6-7071D13C204A}" dt="2023-06-23T07:51:54.876" v="3036" actId="47"/>
        <pc:sldMkLst>
          <pc:docMk/>
          <pc:sldMk cId="2141115056" sldId="2147481171"/>
        </pc:sldMkLst>
        <pc:spChg chg="add mod">
          <ac:chgData name="Yusuke Suzuki" userId="8628cace-a9fe-43ee-875c-bd9502cb4f79" providerId="ADAL" clId="{B6E22F36-6A37-455C-98B6-7071D13C204A}" dt="2023-06-19T05:36:18.907" v="1878"/>
          <ac:spMkLst>
            <pc:docMk/>
            <pc:sldMk cId="2141115056" sldId="2147481171"/>
            <ac:spMk id="4" creationId="{E824135F-47A4-D5B0-91E3-D99CDE86EB52}"/>
          </ac:spMkLst>
        </pc:spChg>
        <pc:spChg chg="mod">
          <ac:chgData name="Yusuke Suzuki" userId="8628cace-a9fe-43ee-875c-bd9502cb4f79" providerId="ADAL" clId="{B6E22F36-6A37-455C-98B6-7071D13C204A}" dt="2023-06-19T05:33:14.684" v="1502" actId="20577"/>
          <ac:spMkLst>
            <pc:docMk/>
            <pc:sldMk cId="2141115056" sldId="2147481171"/>
            <ac:spMk id="5" creationId="{28696FEA-239D-AE15-EE0B-CAB4CC6358B8}"/>
          </ac:spMkLst>
        </pc:spChg>
        <pc:picChg chg="add mod ord">
          <ac:chgData name="Yusuke Suzuki" userId="8628cace-a9fe-43ee-875c-bd9502cb4f79" providerId="ADAL" clId="{B6E22F36-6A37-455C-98B6-7071D13C204A}" dt="2023-06-19T05:33:44.824" v="1507" actId="167"/>
          <ac:picMkLst>
            <pc:docMk/>
            <pc:sldMk cId="2141115056" sldId="2147481171"/>
            <ac:picMk id="3" creationId="{B37C7948-A5B2-65A3-12B4-7853DBA23488}"/>
          </ac:picMkLst>
        </pc:picChg>
        <pc:picChg chg="del">
          <ac:chgData name="Yusuke Suzuki" userId="8628cace-a9fe-43ee-875c-bd9502cb4f79" providerId="ADAL" clId="{B6E22F36-6A37-455C-98B6-7071D13C204A}" dt="2023-06-19T05:33:46.213" v="1508" actId="478"/>
          <ac:picMkLst>
            <pc:docMk/>
            <pc:sldMk cId="2141115056" sldId="2147481171"/>
            <ac:picMk id="6" creationId="{60A8D4CD-7D1F-4C85-9471-86D5B5AE8890}"/>
          </ac:picMkLst>
        </pc:picChg>
      </pc:sldChg>
      <pc:sldChg chg="addSp delSp modSp new mod">
        <pc:chgData name="Yusuke Suzuki" userId="8628cace-a9fe-43ee-875c-bd9502cb4f79" providerId="ADAL" clId="{B6E22F36-6A37-455C-98B6-7071D13C204A}" dt="2023-06-19T05:55:16.274" v="3035"/>
        <pc:sldMkLst>
          <pc:docMk/>
          <pc:sldMk cId="792377210" sldId="2147481172"/>
        </pc:sldMkLst>
        <pc:spChg chg="mod">
          <ac:chgData name="Yusuke Suzuki" userId="8628cace-a9fe-43ee-875c-bd9502cb4f79" providerId="ADAL" clId="{B6E22F36-6A37-455C-98B6-7071D13C204A}" dt="2023-06-19T05:38:11.279" v="2028"/>
          <ac:spMkLst>
            <pc:docMk/>
            <pc:sldMk cId="792377210" sldId="2147481172"/>
            <ac:spMk id="2" creationId="{C8041613-2F82-7306-5E4D-CF1F8AEA7E04}"/>
          </ac:spMkLst>
        </pc:spChg>
        <pc:spChg chg="add mod">
          <ac:chgData name="Yusuke Suzuki" userId="8628cace-a9fe-43ee-875c-bd9502cb4f79" providerId="ADAL" clId="{B6E22F36-6A37-455C-98B6-7071D13C204A}" dt="2023-06-19T05:54:35.754" v="2999"/>
          <ac:spMkLst>
            <pc:docMk/>
            <pc:sldMk cId="792377210" sldId="2147481172"/>
            <ac:spMk id="4" creationId="{D9B096D9-DA8E-EA41-8F3D-20D57DC34D77}"/>
          </ac:spMkLst>
        </pc:spChg>
        <pc:graphicFrameChg chg="add del mod modGraphic">
          <ac:chgData name="Yusuke Suzuki" userId="8628cace-a9fe-43ee-875c-bd9502cb4f79" providerId="ADAL" clId="{B6E22F36-6A37-455C-98B6-7071D13C204A}" dt="2023-06-19T05:55:16.274" v="3035"/>
          <ac:graphicFrameMkLst>
            <pc:docMk/>
            <pc:sldMk cId="792377210" sldId="2147481172"/>
            <ac:graphicFrameMk id="3" creationId="{1B7CA84D-9B2A-5E7D-A225-91C682672EB7}"/>
          </ac:graphicFrameMkLst>
        </pc:graphicFrameChg>
      </pc:sldChg>
      <pc:sldChg chg="add del">
        <pc:chgData name="Yusuke Suzuki" userId="8628cace-a9fe-43ee-875c-bd9502cb4f79" providerId="ADAL" clId="{B6E22F36-6A37-455C-98B6-7071D13C204A}" dt="2023-06-23T07:53:55.296" v="3133" actId="2890"/>
        <pc:sldMkLst>
          <pc:docMk/>
          <pc:sldMk cId="2091949272" sldId="2147481173"/>
        </pc:sldMkLst>
      </pc:sldChg>
    </pc:docChg>
  </pc:docChgLst>
  <pc:docChgLst>
    <pc:chgData name="Keita Shimizu" userId="a8208833-ebd3-4774-b506-484047f210d3" providerId="ADAL" clId="{088FA860-C916-451C-A6D9-BDE7A7BF250F}"/>
    <pc:docChg chg="undo custSel addSld modSld">
      <pc:chgData name="Keita Shimizu" userId="a8208833-ebd3-4774-b506-484047f210d3" providerId="ADAL" clId="{088FA860-C916-451C-A6D9-BDE7A7BF250F}" dt="2023-06-06T04:31:53.429" v="3736" actId="404"/>
      <pc:docMkLst>
        <pc:docMk/>
      </pc:docMkLst>
      <pc:sldChg chg="addSp delSp modSp mod">
        <pc:chgData name="Keita Shimizu" userId="a8208833-ebd3-4774-b506-484047f210d3" providerId="ADAL" clId="{088FA860-C916-451C-A6D9-BDE7A7BF250F}" dt="2023-06-06T04:31:29.662" v="3731" actId="113"/>
        <pc:sldMkLst>
          <pc:docMk/>
          <pc:sldMk cId="3099448948" sldId="2147481165"/>
        </pc:sldMkLst>
        <pc:spChg chg="mod">
          <ac:chgData name="Keita Shimizu" userId="a8208833-ebd3-4774-b506-484047f210d3" providerId="ADAL" clId="{088FA860-C916-451C-A6D9-BDE7A7BF250F}" dt="2023-06-06T01:24:57.122" v="1992" actId="20577"/>
          <ac:spMkLst>
            <pc:docMk/>
            <pc:sldMk cId="3099448948" sldId="2147481165"/>
            <ac:spMk id="2" creationId="{A80E2DCF-9163-4EC3-A6D6-71E91BA98EE2}"/>
          </ac:spMkLst>
        </pc:spChg>
        <pc:spChg chg="add del">
          <ac:chgData name="Keita Shimizu" userId="a8208833-ebd3-4774-b506-484047f210d3" providerId="ADAL" clId="{088FA860-C916-451C-A6D9-BDE7A7BF250F}" dt="2023-06-06T01:25:01.073" v="1994" actId="22"/>
          <ac:spMkLst>
            <pc:docMk/>
            <pc:sldMk cId="3099448948" sldId="2147481165"/>
            <ac:spMk id="4" creationId="{0C37011D-C318-35E1-B245-F59495502818}"/>
          </ac:spMkLst>
        </pc:spChg>
        <pc:spChg chg="add del mod">
          <ac:chgData name="Keita Shimizu" userId="a8208833-ebd3-4774-b506-484047f210d3" providerId="ADAL" clId="{088FA860-C916-451C-A6D9-BDE7A7BF250F}" dt="2023-06-06T02:33:23.600" v="2953" actId="20577"/>
          <ac:spMkLst>
            <pc:docMk/>
            <pc:sldMk cId="3099448948" sldId="2147481165"/>
            <ac:spMk id="6" creationId="{EB302ACF-A98A-80B2-1AE8-34E3DB73A652}"/>
          </ac:spMkLst>
        </pc:spChg>
        <pc:spChg chg="mod">
          <ac:chgData name="Keita Shimizu" userId="a8208833-ebd3-4774-b506-484047f210d3" providerId="ADAL" clId="{088FA860-C916-451C-A6D9-BDE7A7BF250F}" dt="2023-06-06T04:31:29.662" v="3731" actId="113"/>
          <ac:spMkLst>
            <pc:docMk/>
            <pc:sldMk cId="3099448948" sldId="2147481165"/>
            <ac:spMk id="11" creationId="{92965DBB-54DC-651F-064B-623808B5C4A2}"/>
          </ac:spMkLst>
        </pc:spChg>
      </pc:sldChg>
      <pc:sldChg chg="modSp add mod">
        <pc:chgData name="Keita Shimizu" userId="a8208833-ebd3-4774-b506-484047f210d3" providerId="ADAL" clId="{088FA860-C916-451C-A6D9-BDE7A7BF250F}" dt="2023-06-06T04:31:53.429" v="3736" actId="404"/>
        <pc:sldMkLst>
          <pc:docMk/>
          <pc:sldMk cId="116135470" sldId="2147481168"/>
        </pc:sldMkLst>
        <pc:spChg chg="mod">
          <ac:chgData name="Keita Shimizu" userId="a8208833-ebd3-4774-b506-484047f210d3" providerId="ADAL" clId="{088FA860-C916-451C-A6D9-BDE7A7BF250F}" dt="2023-06-06T01:25:06.002" v="1997" actId="20577"/>
          <ac:spMkLst>
            <pc:docMk/>
            <pc:sldMk cId="116135470" sldId="2147481168"/>
            <ac:spMk id="2" creationId="{A80E2DCF-9163-4EC3-A6D6-71E91BA98EE2}"/>
          </ac:spMkLst>
        </pc:spChg>
        <pc:spChg chg="mod">
          <ac:chgData name="Keita Shimizu" userId="a8208833-ebd3-4774-b506-484047f210d3" providerId="ADAL" clId="{088FA860-C916-451C-A6D9-BDE7A7BF250F}" dt="2023-06-06T04:31:53.429" v="3736" actId="404"/>
          <ac:spMkLst>
            <pc:docMk/>
            <pc:sldMk cId="116135470" sldId="2147481168"/>
            <ac:spMk id="11" creationId="{92965DBB-54DC-651F-064B-623808B5C4A2}"/>
          </ac:spMkLst>
        </pc:spChg>
      </pc:sldChg>
    </pc:docChg>
  </pc:docChgLst>
  <pc:docChgLst>
    <pc:chgData name="Hide Tanaka" userId="9e98b0cc-8d3b-48ae-839d-7078727ec245" providerId="ADAL" clId="{9D6AA354-E7E3-4397-8F77-68E6B9E1CD52}"/>
    <pc:docChg chg="modSld sldOrd">
      <pc:chgData name="Hide Tanaka" userId="9e98b0cc-8d3b-48ae-839d-7078727ec245" providerId="ADAL" clId="{9D6AA354-E7E3-4397-8F77-68E6B9E1CD52}" dt="2023-06-27T00:15:02.594" v="3"/>
      <pc:docMkLst>
        <pc:docMk/>
      </pc:docMkLst>
      <pc:sldChg chg="modSp mod">
        <pc:chgData name="Hide Tanaka" userId="9e98b0cc-8d3b-48ae-839d-7078727ec245" providerId="ADAL" clId="{9D6AA354-E7E3-4397-8F77-68E6B9E1CD52}" dt="2023-06-27T00:14:55.915" v="1" actId="20577"/>
        <pc:sldMkLst>
          <pc:docMk/>
          <pc:sldMk cId="2626095454" sldId="258"/>
        </pc:sldMkLst>
        <pc:spChg chg="mod">
          <ac:chgData name="Hide Tanaka" userId="9e98b0cc-8d3b-48ae-839d-7078727ec245" providerId="ADAL" clId="{9D6AA354-E7E3-4397-8F77-68E6B9E1CD52}" dt="2023-06-27T00:14:55.915" v="1" actId="20577"/>
          <ac:spMkLst>
            <pc:docMk/>
            <pc:sldMk cId="2626095454" sldId="258"/>
            <ac:spMk id="5" creationId="{81C26903-5500-E96F-A3AD-B064CBB877C3}"/>
          </ac:spMkLst>
        </pc:spChg>
      </pc:sldChg>
      <pc:sldChg chg="ord">
        <pc:chgData name="Hide Tanaka" userId="9e98b0cc-8d3b-48ae-839d-7078727ec245" providerId="ADAL" clId="{9D6AA354-E7E3-4397-8F77-68E6B9E1CD52}" dt="2023-06-27T00:15:02.594" v="3"/>
        <pc:sldMkLst>
          <pc:docMk/>
          <pc:sldMk cId="1614328345" sldId="2147481137"/>
        </pc:sldMkLst>
      </pc:sldChg>
    </pc:docChg>
  </pc:docChgLst>
  <pc:docChgLst>
    <pc:chgData name="Ruka Sakurai" userId="88a241ab-e149-4c83-8d52-e8fabfda5e2e" providerId="ADAL" clId="{B6FBF48C-B3A5-49A4-9084-3BA528006CC5}"/>
    <pc:docChg chg="undo custSel addSld delSld modSld sldOrd modMainMaster addSection delSection modSection">
      <pc:chgData name="Ruka Sakurai" userId="88a241ab-e149-4c83-8d52-e8fabfda5e2e" providerId="ADAL" clId="{B6FBF48C-B3A5-49A4-9084-3BA528006CC5}" dt="2023-06-27T10:27:32.363" v="390" actId="20577"/>
      <pc:docMkLst>
        <pc:docMk/>
      </pc:docMkLst>
      <pc:sldChg chg="modSp mod ord">
        <pc:chgData name="Ruka Sakurai" userId="88a241ab-e149-4c83-8d52-e8fabfda5e2e" providerId="ADAL" clId="{B6FBF48C-B3A5-49A4-9084-3BA528006CC5}" dt="2023-06-26T10:13:02.801" v="134"/>
        <pc:sldMkLst>
          <pc:docMk/>
          <pc:sldMk cId="828204152" sldId="257"/>
        </pc:sldMkLst>
        <pc:spChg chg="mod">
          <ac:chgData name="Ruka Sakurai" userId="88a241ab-e149-4c83-8d52-e8fabfda5e2e" providerId="ADAL" clId="{B6FBF48C-B3A5-49A4-9084-3BA528006CC5}" dt="2023-06-26T10:01:21.903" v="129" actId="2711"/>
          <ac:spMkLst>
            <pc:docMk/>
            <pc:sldMk cId="828204152" sldId="257"/>
            <ac:spMk id="5" creationId="{7248E8B5-1B0F-4B7B-81F4-C25A3898A3E2}"/>
          </ac:spMkLst>
        </pc:spChg>
      </pc:sldChg>
      <pc:sldChg chg="modSp mod">
        <pc:chgData name="Ruka Sakurai" userId="88a241ab-e149-4c83-8d52-e8fabfda5e2e" providerId="ADAL" clId="{B6FBF48C-B3A5-49A4-9084-3BA528006CC5}" dt="2023-06-27T10:17:59.479" v="347" actId="20577"/>
        <pc:sldMkLst>
          <pc:docMk/>
          <pc:sldMk cId="2626095454" sldId="258"/>
        </pc:sldMkLst>
        <pc:spChg chg="mod">
          <ac:chgData name="Ruka Sakurai" userId="88a241ab-e149-4c83-8d52-e8fabfda5e2e" providerId="ADAL" clId="{B6FBF48C-B3A5-49A4-9084-3BA528006CC5}" dt="2023-06-27T10:17:59.479" v="347" actId="20577"/>
          <ac:spMkLst>
            <pc:docMk/>
            <pc:sldMk cId="2626095454" sldId="258"/>
            <ac:spMk id="5" creationId="{81C26903-5500-E96F-A3AD-B064CBB877C3}"/>
          </ac:spMkLst>
        </pc:spChg>
      </pc:sldChg>
      <pc:sldChg chg="del">
        <pc:chgData name="Ruka Sakurai" userId="88a241ab-e149-4c83-8d52-e8fabfda5e2e" providerId="ADAL" clId="{B6FBF48C-B3A5-49A4-9084-3BA528006CC5}" dt="2023-06-26T10:01:16.100" v="127" actId="47"/>
        <pc:sldMkLst>
          <pc:docMk/>
          <pc:sldMk cId="228179643" sldId="280"/>
        </pc:sldMkLst>
      </pc:sldChg>
      <pc:sldChg chg="del">
        <pc:chgData name="Ruka Sakurai" userId="88a241ab-e149-4c83-8d52-e8fabfda5e2e" providerId="ADAL" clId="{B6FBF48C-B3A5-49A4-9084-3BA528006CC5}" dt="2023-06-23T10:00:02.629" v="15" actId="47"/>
        <pc:sldMkLst>
          <pc:docMk/>
          <pc:sldMk cId="411097636" sldId="282"/>
        </pc:sldMkLst>
      </pc:sldChg>
      <pc:sldChg chg="modSp mod">
        <pc:chgData name="Ruka Sakurai" userId="88a241ab-e149-4c83-8d52-e8fabfda5e2e" providerId="ADAL" clId="{B6FBF48C-B3A5-49A4-9084-3BA528006CC5}" dt="2023-06-26T10:13:44.284" v="140" actId="20577"/>
        <pc:sldMkLst>
          <pc:docMk/>
          <pc:sldMk cId="1420298803" sldId="283"/>
        </pc:sldMkLst>
        <pc:spChg chg="mod">
          <ac:chgData name="Ruka Sakurai" userId="88a241ab-e149-4c83-8d52-e8fabfda5e2e" providerId="ADAL" clId="{B6FBF48C-B3A5-49A4-9084-3BA528006CC5}" dt="2023-06-26T10:13:44.284" v="140" actId="20577"/>
          <ac:spMkLst>
            <pc:docMk/>
            <pc:sldMk cId="1420298803" sldId="283"/>
            <ac:spMk id="3" creationId="{98D581A8-CECB-3AA3-1C15-2BB34ACD2636}"/>
          </ac:spMkLst>
        </pc:spChg>
      </pc:sldChg>
      <pc:sldChg chg="del">
        <pc:chgData name="Ruka Sakurai" userId="88a241ab-e149-4c83-8d52-e8fabfda5e2e" providerId="ADAL" clId="{B6FBF48C-B3A5-49A4-9084-3BA528006CC5}" dt="2023-06-23T10:00:07.714" v="19" actId="47"/>
        <pc:sldMkLst>
          <pc:docMk/>
          <pc:sldMk cId="3848909588" sldId="2147481131"/>
        </pc:sldMkLst>
      </pc:sldChg>
      <pc:sldChg chg="del">
        <pc:chgData name="Ruka Sakurai" userId="88a241ab-e149-4c83-8d52-e8fabfda5e2e" providerId="ADAL" clId="{B6FBF48C-B3A5-49A4-9084-3BA528006CC5}" dt="2023-06-23T10:00:06.973" v="18" actId="47"/>
        <pc:sldMkLst>
          <pc:docMk/>
          <pc:sldMk cId="3467126164" sldId="2147481133"/>
        </pc:sldMkLst>
      </pc:sldChg>
      <pc:sldChg chg="del">
        <pc:chgData name="Ruka Sakurai" userId="88a241ab-e149-4c83-8d52-e8fabfda5e2e" providerId="ADAL" clId="{B6FBF48C-B3A5-49A4-9084-3BA528006CC5}" dt="2023-06-23T10:00:06.151" v="17" actId="47"/>
        <pc:sldMkLst>
          <pc:docMk/>
          <pc:sldMk cId="3731574127" sldId="2147481134"/>
        </pc:sldMkLst>
      </pc:sldChg>
      <pc:sldChg chg="del">
        <pc:chgData name="Ruka Sakurai" userId="88a241ab-e149-4c83-8d52-e8fabfda5e2e" providerId="ADAL" clId="{B6FBF48C-B3A5-49A4-9084-3BA528006CC5}" dt="2023-06-23T10:00:05.588" v="16" actId="47"/>
        <pc:sldMkLst>
          <pc:docMk/>
          <pc:sldMk cId="3327660963" sldId="2147481135"/>
        </pc:sldMkLst>
      </pc:sldChg>
      <pc:sldChg chg="modSp mod">
        <pc:chgData name="Ruka Sakurai" userId="88a241ab-e149-4c83-8d52-e8fabfda5e2e" providerId="ADAL" clId="{B6FBF48C-B3A5-49A4-9084-3BA528006CC5}" dt="2023-06-26T09:59:50.873" v="115" actId="20577"/>
        <pc:sldMkLst>
          <pc:docMk/>
          <pc:sldMk cId="1614328345" sldId="2147481137"/>
        </pc:sldMkLst>
        <pc:spChg chg="mod">
          <ac:chgData name="Ruka Sakurai" userId="88a241ab-e149-4c83-8d52-e8fabfda5e2e" providerId="ADAL" clId="{B6FBF48C-B3A5-49A4-9084-3BA528006CC5}" dt="2023-06-26T09:59:50.873" v="115" actId="20577"/>
          <ac:spMkLst>
            <pc:docMk/>
            <pc:sldMk cId="1614328345" sldId="2147481137"/>
            <ac:spMk id="2" creationId="{A0EFF5E2-B014-04B4-4AAD-E3AE6FF995C0}"/>
          </ac:spMkLst>
        </pc:spChg>
      </pc:sldChg>
      <pc:sldChg chg="ord">
        <pc:chgData name="Ruka Sakurai" userId="88a241ab-e149-4c83-8d52-e8fabfda5e2e" providerId="ADAL" clId="{B6FBF48C-B3A5-49A4-9084-3BA528006CC5}" dt="2023-06-26T10:13:02.801" v="134"/>
        <pc:sldMkLst>
          <pc:docMk/>
          <pc:sldMk cId="2231613934" sldId="2147481145"/>
        </pc:sldMkLst>
      </pc:sldChg>
      <pc:sldChg chg="del">
        <pc:chgData name="Ruka Sakurai" userId="88a241ab-e149-4c83-8d52-e8fabfda5e2e" providerId="ADAL" clId="{B6FBF48C-B3A5-49A4-9084-3BA528006CC5}" dt="2023-06-23T10:00:00.258" v="11" actId="47"/>
        <pc:sldMkLst>
          <pc:docMk/>
          <pc:sldMk cId="655254924" sldId="2147481147"/>
        </pc:sldMkLst>
      </pc:sldChg>
      <pc:sldChg chg="del">
        <pc:chgData name="Ruka Sakurai" userId="88a241ab-e149-4c83-8d52-e8fabfda5e2e" providerId="ADAL" clId="{B6FBF48C-B3A5-49A4-9084-3BA528006CC5}" dt="2023-06-23T10:00:00.644" v="12" actId="47"/>
        <pc:sldMkLst>
          <pc:docMk/>
          <pc:sldMk cId="2417871888" sldId="2147481149"/>
        </pc:sldMkLst>
      </pc:sldChg>
      <pc:sldChg chg="del">
        <pc:chgData name="Ruka Sakurai" userId="88a241ab-e149-4c83-8d52-e8fabfda5e2e" providerId="ADAL" clId="{B6FBF48C-B3A5-49A4-9084-3BA528006CC5}" dt="2023-06-23T10:00:01.306" v="13" actId="47"/>
        <pc:sldMkLst>
          <pc:docMk/>
          <pc:sldMk cId="2518448560" sldId="2147481150"/>
        </pc:sldMkLst>
      </pc:sldChg>
      <pc:sldChg chg="modSp mod">
        <pc:chgData name="Ruka Sakurai" userId="88a241ab-e149-4c83-8d52-e8fabfda5e2e" providerId="ADAL" clId="{B6FBF48C-B3A5-49A4-9084-3BA528006CC5}" dt="2023-06-26T10:00:17.789" v="118" actId="2711"/>
        <pc:sldMkLst>
          <pc:docMk/>
          <pc:sldMk cId="2991971428" sldId="2147481151"/>
        </pc:sldMkLst>
        <pc:spChg chg="mod">
          <ac:chgData name="Ruka Sakurai" userId="88a241ab-e149-4c83-8d52-e8fabfda5e2e" providerId="ADAL" clId="{B6FBF48C-B3A5-49A4-9084-3BA528006CC5}" dt="2023-06-26T10:00:17.789" v="118" actId="2711"/>
          <ac:spMkLst>
            <pc:docMk/>
            <pc:sldMk cId="2991971428" sldId="2147481151"/>
            <ac:spMk id="8" creationId="{B1F28865-7B9E-FB71-B150-46AF29978E75}"/>
          </ac:spMkLst>
        </pc:spChg>
      </pc:sldChg>
      <pc:sldChg chg="del">
        <pc:chgData name="Ruka Sakurai" userId="88a241ab-e149-4c83-8d52-e8fabfda5e2e" providerId="ADAL" clId="{B6FBF48C-B3A5-49A4-9084-3BA528006CC5}" dt="2023-06-23T09:59:59.845" v="10" actId="47"/>
        <pc:sldMkLst>
          <pc:docMk/>
          <pc:sldMk cId="3725526174" sldId="2147481152"/>
        </pc:sldMkLst>
      </pc:sldChg>
      <pc:sldChg chg="del">
        <pc:chgData name="Ruka Sakurai" userId="88a241ab-e149-4c83-8d52-e8fabfda5e2e" providerId="ADAL" clId="{B6FBF48C-B3A5-49A4-9084-3BA528006CC5}" dt="2023-06-23T09:59:59.452" v="9" actId="47"/>
        <pc:sldMkLst>
          <pc:docMk/>
          <pc:sldMk cId="792471233" sldId="2147481153"/>
        </pc:sldMkLst>
      </pc:sldChg>
      <pc:sldChg chg="del">
        <pc:chgData name="Ruka Sakurai" userId="88a241ab-e149-4c83-8d52-e8fabfda5e2e" providerId="ADAL" clId="{B6FBF48C-B3A5-49A4-9084-3BA528006CC5}" dt="2023-06-23T09:59:59.018" v="8" actId="47"/>
        <pc:sldMkLst>
          <pc:docMk/>
          <pc:sldMk cId="3861624662" sldId="2147481154"/>
        </pc:sldMkLst>
      </pc:sldChg>
      <pc:sldChg chg="del">
        <pc:chgData name="Ruka Sakurai" userId="88a241ab-e149-4c83-8d52-e8fabfda5e2e" providerId="ADAL" clId="{B6FBF48C-B3A5-49A4-9084-3BA528006CC5}" dt="2023-06-23T09:59:57.958" v="6" actId="47"/>
        <pc:sldMkLst>
          <pc:docMk/>
          <pc:sldMk cId="2476475035" sldId="2147481155"/>
        </pc:sldMkLst>
      </pc:sldChg>
      <pc:sldChg chg="del">
        <pc:chgData name="Ruka Sakurai" userId="88a241ab-e149-4c83-8d52-e8fabfda5e2e" providerId="ADAL" clId="{B6FBF48C-B3A5-49A4-9084-3BA528006CC5}" dt="2023-06-23T09:59:58.503" v="7" actId="47"/>
        <pc:sldMkLst>
          <pc:docMk/>
          <pc:sldMk cId="2294148505" sldId="2147481156"/>
        </pc:sldMkLst>
      </pc:sldChg>
      <pc:sldChg chg="modSp mod">
        <pc:chgData name="Ruka Sakurai" userId="88a241ab-e149-4c83-8d52-e8fabfda5e2e" providerId="ADAL" clId="{B6FBF48C-B3A5-49A4-9084-3BA528006CC5}" dt="2023-06-26T09:38:15.096" v="45" actId="2711"/>
        <pc:sldMkLst>
          <pc:docMk/>
          <pc:sldMk cId="1351443254" sldId="2147481157"/>
        </pc:sldMkLst>
        <pc:spChg chg="mod">
          <ac:chgData name="Ruka Sakurai" userId="88a241ab-e149-4c83-8d52-e8fabfda5e2e" providerId="ADAL" clId="{B6FBF48C-B3A5-49A4-9084-3BA528006CC5}" dt="2023-06-26T09:38:15.096" v="45" actId="2711"/>
          <ac:spMkLst>
            <pc:docMk/>
            <pc:sldMk cId="1351443254" sldId="2147481157"/>
            <ac:spMk id="3" creationId="{720AC1AF-16F1-EA31-76E4-30CE7BA7716C}"/>
          </ac:spMkLst>
        </pc:spChg>
      </pc:sldChg>
      <pc:sldChg chg="ord">
        <pc:chgData name="Ruka Sakurai" userId="88a241ab-e149-4c83-8d52-e8fabfda5e2e" providerId="ADAL" clId="{B6FBF48C-B3A5-49A4-9084-3BA528006CC5}" dt="2023-06-26T10:13:35.404" v="139"/>
        <pc:sldMkLst>
          <pc:docMk/>
          <pc:sldMk cId="1486213405" sldId="2147481158"/>
        </pc:sldMkLst>
      </pc:sldChg>
      <pc:sldChg chg="addSp delSp modSp mod ord">
        <pc:chgData name="Ruka Sakurai" userId="88a241ab-e149-4c83-8d52-e8fabfda5e2e" providerId="ADAL" clId="{B6FBF48C-B3A5-49A4-9084-3BA528006CC5}" dt="2023-06-26T10:13:02.801" v="134"/>
        <pc:sldMkLst>
          <pc:docMk/>
          <pc:sldMk cId="3600104437" sldId="2147481160"/>
        </pc:sldMkLst>
        <pc:spChg chg="mod">
          <ac:chgData name="Ruka Sakurai" userId="88a241ab-e149-4c83-8d52-e8fabfda5e2e" providerId="ADAL" clId="{B6FBF48C-B3A5-49A4-9084-3BA528006CC5}" dt="2023-06-26T09:45:58.445" v="48" actId="14100"/>
          <ac:spMkLst>
            <pc:docMk/>
            <pc:sldMk cId="3600104437" sldId="2147481160"/>
            <ac:spMk id="3" creationId="{6BAA2C54-B551-B6A5-B322-27A2996ECD71}"/>
          </ac:spMkLst>
        </pc:spChg>
        <pc:spChg chg="add del mod">
          <ac:chgData name="Ruka Sakurai" userId="88a241ab-e149-4c83-8d52-e8fabfda5e2e" providerId="ADAL" clId="{B6FBF48C-B3A5-49A4-9084-3BA528006CC5}" dt="2023-06-26T09:21:35.993" v="25" actId="478"/>
          <ac:spMkLst>
            <pc:docMk/>
            <pc:sldMk cId="3600104437" sldId="2147481160"/>
            <ac:spMk id="4" creationId="{DFF31B64-166F-FAE7-CD3A-CA7B2A085C42}"/>
          </ac:spMkLst>
        </pc:spChg>
      </pc:sldChg>
      <pc:sldChg chg="addSp modSp mod">
        <pc:chgData name="Ruka Sakurai" userId="88a241ab-e149-4c83-8d52-e8fabfda5e2e" providerId="ADAL" clId="{B6FBF48C-B3A5-49A4-9084-3BA528006CC5}" dt="2023-06-27T10:23:23.560" v="370" actId="20577"/>
        <pc:sldMkLst>
          <pc:docMk/>
          <pc:sldMk cId="1957919074" sldId="2147481161"/>
        </pc:sldMkLst>
        <pc:spChg chg="mod">
          <ac:chgData name="Ruka Sakurai" userId="88a241ab-e149-4c83-8d52-e8fabfda5e2e" providerId="ADAL" clId="{B6FBF48C-B3A5-49A4-9084-3BA528006CC5}" dt="2023-06-26T10:00:24.881" v="119" actId="2711"/>
          <ac:spMkLst>
            <pc:docMk/>
            <pc:sldMk cId="1957919074" sldId="2147481161"/>
            <ac:spMk id="5" creationId="{58AE84DD-DC83-6C26-139B-0F7644DF7CC6}"/>
          </ac:spMkLst>
        </pc:spChg>
        <pc:spChg chg="mod">
          <ac:chgData name="Ruka Sakurai" userId="88a241ab-e149-4c83-8d52-e8fabfda5e2e" providerId="ADAL" clId="{B6FBF48C-B3A5-49A4-9084-3BA528006CC5}" dt="2023-06-26T10:00:24.881" v="119" actId="2711"/>
          <ac:spMkLst>
            <pc:docMk/>
            <pc:sldMk cId="1957919074" sldId="2147481161"/>
            <ac:spMk id="6" creationId="{BA1EA60A-278C-1A42-7914-8717D7624468}"/>
          </ac:spMkLst>
        </pc:spChg>
        <pc:spChg chg="mod">
          <ac:chgData name="Ruka Sakurai" userId="88a241ab-e149-4c83-8d52-e8fabfda5e2e" providerId="ADAL" clId="{B6FBF48C-B3A5-49A4-9084-3BA528006CC5}" dt="2023-06-26T10:00:24.881" v="119" actId="2711"/>
          <ac:spMkLst>
            <pc:docMk/>
            <pc:sldMk cId="1957919074" sldId="2147481161"/>
            <ac:spMk id="8" creationId="{AC9D34B1-041A-4162-11DA-3431200F8152}"/>
          </ac:spMkLst>
        </pc:spChg>
        <pc:spChg chg="mod">
          <ac:chgData name="Ruka Sakurai" userId="88a241ab-e149-4c83-8d52-e8fabfda5e2e" providerId="ADAL" clId="{B6FBF48C-B3A5-49A4-9084-3BA528006CC5}" dt="2023-06-26T10:00:24.881" v="119" actId="2711"/>
          <ac:spMkLst>
            <pc:docMk/>
            <pc:sldMk cId="1957919074" sldId="2147481161"/>
            <ac:spMk id="9" creationId="{27CBFA70-932A-5A56-4D2D-9A15F3FE3B83}"/>
          </ac:spMkLst>
        </pc:spChg>
        <pc:spChg chg="mod">
          <ac:chgData name="Ruka Sakurai" userId="88a241ab-e149-4c83-8d52-e8fabfda5e2e" providerId="ADAL" clId="{B6FBF48C-B3A5-49A4-9084-3BA528006CC5}" dt="2023-06-26T10:00:24.881" v="119" actId="2711"/>
          <ac:spMkLst>
            <pc:docMk/>
            <pc:sldMk cId="1957919074" sldId="2147481161"/>
            <ac:spMk id="10" creationId="{91D0F16C-9A9B-22F2-0A7F-823C8EC81EAF}"/>
          </ac:spMkLst>
        </pc:spChg>
        <pc:spChg chg="mod">
          <ac:chgData name="Ruka Sakurai" userId="88a241ab-e149-4c83-8d52-e8fabfda5e2e" providerId="ADAL" clId="{B6FBF48C-B3A5-49A4-9084-3BA528006CC5}" dt="2023-06-26T10:00:24.881" v="119" actId="2711"/>
          <ac:spMkLst>
            <pc:docMk/>
            <pc:sldMk cId="1957919074" sldId="2147481161"/>
            <ac:spMk id="20" creationId="{7F83C6A2-6F50-1091-81FE-FF4B8B3551DD}"/>
          </ac:spMkLst>
        </pc:spChg>
        <pc:spChg chg="mod">
          <ac:chgData name="Ruka Sakurai" userId="88a241ab-e149-4c83-8d52-e8fabfda5e2e" providerId="ADAL" clId="{B6FBF48C-B3A5-49A4-9084-3BA528006CC5}" dt="2023-06-26T10:00:24.881" v="119" actId="2711"/>
          <ac:spMkLst>
            <pc:docMk/>
            <pc:sldMk cId="1957919074" sldId="2147481161"/>
            <ac:spMk id="21" creationId="{D929A4B5-77ED-5D05-20C4-8BDF1F689920}"/>
          </ac:spMkLst>
        </pc:spChg>
        <pc:spChg chg="mod">
          <ac:chgData name="Ruka Sakurai" userId="88a241ab-e149-4c83-8d52-e8fabfda5e2e" providerId="ADAL" clId="{B6FBF48C-B3A5-49A4-9084-3BA528006CC5}" dt="2023-06-26T10:00:24.881" v="119" actId="2711"/>
          <ac:spMkLst>
            <pc:docMk/>
            <pc:sldMk cId="1957919074" sldId="2147481161"/>
            <ac:spMk id="26" creationId="{29AACE20-63C9-5D34-0C29-D5EA943BE575}"/>
          </ac:spMkLst>
        </pc:spChg>
        <pc:spChg chg="mod">
          <ac:chgData name="Ruka Sakurai" userId="88a241ab-e149-4c83-8d52-e8fabfda5e2e" providerId="ADAL" clId="{B6FBF48C-B3A5-49A4-9084-3BA528006CC5}" dt="2023-06-26T10:00:24.881" v="119" actId="2711"/>
          <ac:spMkLst>
            <pc:docMk/>
            <pc:sldMk cId="1957919074" sldId="2147481161"/>
            <ac:spMk id="27" creationId="{9A5680E9-78E4-6FF8-D023-CB4E2E2ED545}"/>
          </ac:spMkLst>
        </pc:spChg>
        <pc:spChg chg="mod">
          <ac:chgData name="Ruka Sakurai" userId="88a241ab-e149-4c83-8d52-e8fabfda5e2e" providerId="ADAL" clId="{B6FBF48C-B3A5-49A4-9084-3BA528006CC5}" dt="2023-06-26T10:00:24.881" v="119" actId="2711"/>
          <ac:spMkLst>
            <pc:docMk/>
            <pc:sldMk cId="1957919074" sldId="2147481161"/>
            <ac:spMk id="29" creationId="{2067D727-757F-7E22-83A2-A860E31E236F}"/>
          </ac:spMkLst>
        </pc:spChg>
        <pc:spChg chg="mod">
          <ac:chgData name="Ruka Sakurai" userId="88a241ab-e149-4c83-8d52-e8fabfda5e2e" providerId="ADAL" clId="{B6FBF48C-B3A5-49A4-9084-3BA528006CC5}" dt="2023-06-26T10:00:24.881" v="119" actId="2711"/>
          <ac:spMkLst>
            <pc:docMk/>
            <pc:sldMk cId="1957919074" sldId="2147481161"/>
            <ac:spMk id="30" creationId="{475C2AA1-D61C-59C2-A827-B96F672498C9}"/>
          </ac:spMkLst>
        </pc:spChg>
        <pc:spChg chg="mod">
          <ac:chgData name="Ruka Sakurai" userId="88a241ab-e149-4c83-8d52-e8fabfda5e2e" providerId="ADAL" clId="{B6FBF48C-B3A5-49A4-9084-3BA528006CC5}" dt="2023-06-26T10:00:24.881" v="119" actId="2711"/>
          <ac:spMkLst>
            <pc:docMk/>
            <pc:sldMk cId="1957919074" sldId="2147481161"/>
            <ac:spMk id="33" creationId="{A3DC0D00-D4CB-D023-CE68-F31585900ECE}"/>
          </ac:spMkLst>
        </pc:spChg>
        <pc:spChg chg="mod">
          <ac:chgData name="Ruka Sakurai" userId="88a241ab-e149-4c83-8d52-e8fabfda5e2e" providerId="ADAL" clId="{B6FBF48C-B3A5-49A4-9084-3BA528006CC5}" dt="2023-06-26T10:00:24.881" v="119" actId="2711"/>
          <ac:spMkLst>
            <pc:docMk/>
            <pc:sldMk cId="1957919074" sldId="2147481161"/>
            <ac:spMk id="35" creationId="{8B474D6D-0F51-B76A-A888-6078F57C918A}"/>
          </ac:spMkLst>
        </pc:spChg>
        <pc:spChg chg="mod">
          <ac:chgData name="Ruka Sakurai" userId="88a241ab-e149-4c83-8d52-e8fabfda5e2e" providerId="ADAL" clId="{B6FBF48C-B3A5-49A4-9084-3BA528006CC5}" dt="2023-06-26T10:00:24.881" v="119" actId="2711"/>
          <ac:spMkLst>
            <pc:docMk/>
            <pc:sldMk cId="1957919074" sldId="2147481161"/>
            <ac:spMk id="36" creationId="{63F23AB1-55C4-4880-5CB2-65C999470B38}"/>
          </ac:spMkLst>
        </pc:spChg>
        <pc:spChg chg="mod">
          <ac:chgData name="Ruka Sakurai" userId="88a241ab-e149-4c83-8d52-e8fabfda5e2e" providerId="ADAL" clId="{B6FBF48C-B3A5-49A4-9084-3BA528006CC5}" dt="2023-06-26T10:00:24.881" v="119" actId="2711"/>
          <ac:spMkLst>
            <pc:docMk/>
            <pc:sldMk cId="1957919074" sldId="2147481161"/>
            <ac:spMk id="37" creationId="{CCDD9996-7311-8E33-5E77-304420E387F0}"/>
          </ac:spMkLst>
        </pc:spChg>
        <pc:spChg chg="mod">
          <ac:chgData name="Ruka Sakurai" userId="88a241ab-e149-4c83-8d52-e8fabfda5e2e" providerId="ADAL" clId="{B6FBF48C-B3A5-49A4-9084-3BA528006CC5}" dt="2023-06-26T10:00:24.881" v="119" actId="2711"/>
          <ac:spMkLst>
            <pc:docMk/>
            <pc:sldMk cId="1957919074" sldId="2147481161"/>
            <ac:spMk id="38" creationId="{9597399F-63C6-AA35-2F0C-60C5F18366EF}"/>
          </ac:spMkLst>
        </pc:spChg>
        <pc:spChg chg="mod">
          <ac:chgData name="Ruka Sakurai" userId="88a241ab-e149-4c83-8d52-e8fabfda5e2e" providerId="ADAL" clId="{B6FBF48C-B3A5-49A4-9084-3BA528006CC5}" dt="2023-06-26T10:00:24.881" v="119" actId="2711"/>
          <ac:spMkLst>
            <pc:docMk/>
            <pc:sldMk cId="1957919074" sldId="2147481161"/>
            <ac:spMk id="39" creationId="{92635D05-E9F1-B32A-9E28-B056F145444C}"/>
          </ac:spMkLst>
        </pc:spChg>
        <pc:spChg chg="mod">
          <ac:chgData name="Ruka Sakurai" userId="88a241ab-e149-4c83-8d52-e8fabfda5e2e" providerId="ADAL" clId="{B6FBF48C-B3A5-49A4-9084-3BA528006CC5}" dt="2023-06-26T10:00:24.881" v="119" actId="2711"/>
          <ac:spMkLst>
            <pc:docMk/>
            <pc:sldMk cId="1957919074" sldId="2147481161"/>
            <ac:spMk id="41" creationId="{97B925D9-8BD9-00A0-6351-0ACDAB52BD67}"/>
          </ac:spMkLst>
        </pc:spChg>
        <pc:spChg chg="mod">
          <ac:chgData name="Ruka Sakurai" userId="88a241ab-e149-4c83-8d52-e8fabfda5e2e" providerId="ADAL" clId="{B6FBF48C-B3A5-49A4-9084-3BA528006CC5}" dt="2023-06-26T10:00:24.881" v="119" actId="2711"/>
          <ac:spMkLst>
            <pc:docMk/>
            <pc:sldMk cId="1957919074" sldId="2147481161"/>
            <ac:spMk id="42" creationId="{BF081252-E289-A5CF-3BD9-2FF9479ACE86}"/>
          </ac:spMkLst>
        </pc:spChg>
        <pc:spChg chg="mod">
          <ac:chgData name="Ruka Sakurai" userId="88a241ab-e149-4c83-8d52-e8fabfda5e2e" providerId="ADAL" clId="{B6FBF48C-B3A5-49A4-9084-3BA528006CC5}" dt="2023-06-26T10:00:24.881" v="119" actId="2711"/>
          <ac:spMkLst>
            <pc:docMk/>
            <pc:sldMk cId="1957919074" sldId="2147481161"/>
            <ac:spMk id="43" creationId="{D8FBC664-93A2-16E6-8A80-39D069262FEF}"/>
          </ac:spMkLst>
        </pc:spChg>
        <pc:spChg chg="mod">
          <ac:chgData name="Ruka Sakurai" userId="88a241ab-e149-4c83-8d52-e8fabfda5e2e" providerId="ADAL" clId="{B6FBF48C-B3A5-49A4-9084-3BA528006CC5}" dt="2023-06-26T10:00:24.881" v="119" actId="2711"/>
          <ac:spMkLst>
            <pc:docMk/>
            <pc:sldMk cId="1957919074" sldId="2147481161"/>
            <ac:spMk id="45" creationId="{51B73E13-ADB2-0C2B-4206-13118B079BB2}"/>
          </ac:spMkLst>
        </pc:spChg>
        <pc:spChg chg="mod">
          <ac:chgData name="Ruka Sakurai" userId="88a241ab-e149-4c83-8d52-e8fabfda5e2e" providerId="ADAL" clId="{B6FBF48C-B3A5-49A4-9084-3BA528006CC5}" dt="2023-06-26T10:00:24.881" v="119" actId="2711"/>
          <ac:spMkLst>
            <pc:docMk/>
            <pc:sldMk cId="1957919074" sldId="2147481161"/>
            <ac:spMk id="46" creationId="{DA6284C9-1B7B-2C24-E87D-6506A1F512F5}"/>
          </ac:spMkLst>
        </pc:spChg>
        <pc:spChg chg="mod">
          <ac:chgData name="Ruka Sakurai" userId="88a241ab-e149-4c83-8d52-e8fabfda5e2e" providerId="ADAL" clId="{B6FBF48C-B3A5-49A4-9084-3BA528006CC5}" dt="2023-06-26T10:00:24.881" v="119" actId="2711"/>
          <ac:spMkLst>
            <pc:docMk/>
            <pc:sldMk cId="1957919074" sldId="2147481161"/>
            <ac:spMk id="47" creationId="{4319E6C4-08BE-3997-C78A-B6F16A7F67E2}"/>
          </ac:spMkLst>
        </pc:spChg>
        <pc:spChg chg="mod">
          <ac:chgData name="Ruka Sakurai" userId="88a241ab-e149-4c83-8d52-e8fabfda5e2e" providerId="ADAL" clId="{B6FBF48C-B3A5-49A4-9084-3BA528006CC5}" dt="2023-06-26T10:00:24.881" v="119" actId="2711"/>
          <ac:spMkLst>
            <pc:docMk/>
            <pc:sldMk cId="1957919074" sldId="2147481161"/>
            <ac:spMk id="48" creationId="{55FA20D0-5AAB-8B19-3E23-F0F296CADF57}"/>
          </ac:spMkLst>
        </pc:spChg>
        <pc:spChg chg="mod">
          <ac:chgData name="Ruka Sakurai" userId="88a241ab-e149-4c83-8d52-e8fabfda5e2e" providerId="ADAL" clId="{B6FBF48C-B3A5-49A4-9084-3BA528006CC5}" dt="2023-06-26T10:00:24.881" v="119" actId="2711"/>
          <ac:spMkLst>
            <pc:docMk/>
            <pc:sldMk cId="1957919074" sldId="2147481161"/>
            <ac:spMk id="51" creationId="{FF9E4274-051E-B7B7-FB20-8B46932ED7AC}"/>
          </ac:spMkLst>
        </pc:spChg>
        <pc:spChg chg="mod">
          <ac:chgData name="Ruka Sakurai" userId="88a241ab-e149-4c83-8d52-e8fabfda5e2e" providerId="ADAL" clId="{B6FBF48C-B3A5-49A4-9084-3BA528006CC5}" dt="2023-06-26T10:00:24.881" v="119" actId="2711"/>
          <ac:spMkLst>
            <pc:docMk/>
            <pc:sldMk cId="1957919074" sldId="2147481161"/>
            <ac:spMk id="52" creationId="{84774C02-7839-27BA-31CE-0E0D631EA4E8}"/>
          </ac:spMkLst>
        </pc:spChg>
        <pc:spChg chg="mod">
          <ac:chgData name="Ruka Sakurai" userId="88a241ab-e149-4c83-8d52-e8fabfda5e2e" providerId="ADAL" clId="{B6FBF48C-B3A5-49A4-9084-3BA528006CC5}" dt="2023-06-26T10:00:24.881" v="119" actId="2711"/>
          <ac:spMkLst>
            <pc:docMk/>
            <pc:sldMk cId="1957919074" sldId="2147481161"/>
            <ac:spMk id="53" creationId="{57A6657B-77B0-F23F-E11F-EEE10DC05468}"/>
          </ac:spMkLst>
        </pc:spChg>
        <pc:spChg chg="mod">
          <ac:chgData name="Ruka Sakurai" userId="88a241ab-e149-4c83-8d52-e8fabfda5e2e" providerId="ADAL" clId="{B6FBF48C-B3A5-49A4-9084-3BA528006CC5}" dt="2023-06-26T10:00:24.881" v="119" actId="2711"/>
          <ac:spMkLst>
            <pc:docMk/>
            <pc:sldMk cId="1957919074" sldId="2147481161"/>
            <ac:spMk id="54" creationId="{890F6B85-4262-658C-F65F-707C2928428D}"/>
          </ac:spMkLst>
        </pc:spChg>
        <pc:spChg chg="mod">
          <ac:chgData name="Ruka Sakurai" userId="88a241ab-e149-4c83-8d52-e8fabfda5e2e" providerId="ADAL" clId="{B6FBF48C-B3A5-49A4-9084-3BA528006CC5}" dt="2023-06-26T10:00:24.881" v="119" actId="2711"/>
          <ac:spMkLst>
            <pc:docMk/>
            <pc:sldMk cId="1957919074" sldId="2147481161"/>
            <ac:spMk id="56" creationId="{2D7A54DC-60A5-D440-B04E-ED45754CD84A}"/>
          </ac:spMkLst>
        </pc:spChg>
        <pc:spChg chg="mod">
          <ac:chgData name="Ruka Sakurai" userId="88a241ab-e149-4c83-8d52-e8fabfda5e2e" providerId="ADAL" clId="{B6FBF48C-B3A5-49A4-9084-3BA528006CC5}" dt="2023-06-26T10:00:24.881" v="119" actId="2711"/>
          <ac:spMkLst>
            <pc:docMk/>
            <pc:sldMk cId="1957919074" sldId="2147481161"/>
            <ac:spMk id="57" creationId="{E88D7A68-8055-8F2D-D082-3CF37C595AEE}"/>
          </ac:spMkLst>
        </pc:spChg>
        <pc:spChg chg="mod">
          <ac:chgData name="Ruka Sakurai" userId="88a241ab-e149-4c83-8d52-e8fabfda5e2e" providerId="ADAL" clId="{B6FBF48C-B3A5-49A4-9084-3BA528006CC5}" dt="2023-06-26T10:00:24.881" v="119" actId="2711"/>
          <ac:spMkLst>
            <pc:docMk/>
            <pc:sldMk cId="1957919074" sldId="2147481161"/>
            <ac:spMk id="58" creationId="{58E66E88-9BC0-2E72-E176-675391EB97AD}"/>
          </ac:spMkLst>
        </pc:spChg>
        <pc:spChg chg="mod">
          <ac:chgData name="Ruka Sakurai" userId="88a241ab-e149-4c83-8d52-e8fabfda5e2e" providerId="ADAL" clId="{B6FBF48C-B3A5-49A4-9084-3BA528006CC5}" dt="2023-06-26T10:00:24.881" v="119" actId="2711"/>
          <ac:spMkLst>
            <pc:docMk/>
            <pc:sldMk cId="1957919074" sldId="2147481161"/>
            <ac:spMk id="59" creationId="{AD11CE34-7381-092A-EE5A-8C23901F0D23}"/>
          </ac:spMkLst>
        </pc:spChg>
        <pc:spChg chg="mod">
          <ac:chgData name="Ruka Sakurai" userId="88a241ab-e149-4c83-8d52-e8fabfda5e2e" providerId="ADAL" clId="{B6FBF48C-B3A5-49A4-9084-3BA528006CC5}" dt="2023-06-26T10:00:24.881" v="119" actId="2711"/>
          <ac:spMkLst>
            <pc:docMk/>
            <pc:sldMk cId="1957919074" sldId="2147481161"/>
            <ac:spMk id="61" creationId="{319BE8A2-6F71-657A-BA29-3586CDB7BC36}"/>
          </ac:spMkLst>
        </pc:spChg>
        <pc:spChg chg="mod">
          <ac:chgData name="Ruka Sakurai" userId="88a241ab-e149-4c83-8d52-e8fabfda5e2e" providerId="ADAL" clId="{B6FBF48C-B3A5-49A4-9084-3BA528006CC5}" dt="2023-06-27T10:20:44.889" v="354" actId="1076"/>
          <ac:spMkLst>
            <pc:docMk/>
            <pc:sldMk cId="1957919074" sldId="2147481161"/>
            <ac:spMk id="62" creationId="{A2228D93-4752-2DF8-7ADD-F5E7B7B69F42}"/>
          </ac:spMkLst>
        </pc:spChg>
        <pc:spChg chg="mod">
          <ac:chgData name="Ruka Sakurai" userId="88a241ab-e149-4c83-8d52-e8fabfda5e2e" providerId="ADAL" clId="{B6FBF48C-B3A5-49A4-9084-3BA528006CC5}" dt="2023-06-27T10:20:44.889" v="354" actId="1076"/>
          <ac:spMkLst>
            <pc:docMk/>
            <pc:sldMk cId="1957919074" sldId="2147481161"/>
            <ac:spMk id="63" creationId="{B6F98D5D-36A5-721F-250B-CD0116D26C6E}"/>
          </ac:spMkLst>
        </pc:spChg>
        <pc:spChg chg="mod">
          <ac:chgData name="Ruka Sakurai" userId="88a241ab-e149-4c83-8d52-e8fabfda5e2e" providerId="ADAL" clId="{B6FBF48C-B3A5-49A4-9084-3BA528006CC5}" dt="2023-06-26T10:00:24.881" v="119" actId="2711"/>
          <ac:spMkLst>
            <pc:docMk/>
            <pc:sldMk cId="1957919074" sldId="2147481161"/>
            <ac:spMk id="64" creationId="{1DAAA454-7775-9A8A-1475-7C0DFE3EB864}"/>
          </ac:spMkLst>
        </pc:spChg>
        <pc:spChg chg="mod">
          <ac:chgData name="Ruka Sakurai" userId="88a241ab-e149-4c83-8d52-e8fabfda5e2e" providerId="ADAL" clId="{B6FBF48C-B3A5-49A4-9084-3BA528006CC5}" dt="2023-06-27T10:23:11.915" v="361" actId="20577"/>
          <ac:spMkLst>
            <pc:docMk/>
            <pc:sldMk cId="1957919074" sldId="2147481161"/>
            <ac:spMk id="65" creationId="{4A68E741-437D-9316-C2E4-2A7BE10F88DA}"/>
          </ac:spMkLst>
        </pc:spChg>
        <pc:spChg chg="mod">
          <ac:chgData name="Ruka Sakurai" userId="88a241ab-e149-4c83-8d52-e8fabfda5e2e" providerId="ADAL" clId="{B6FBF48C-B3A5-49A4-9084-3BA528006CC5}" dt="2023-06-26T10:00:24.881" v="119" actId="2711"/>
          <ac:spMkLst>
            <pc:docMk/>
            <pc:sldMk cId="1957919074" sldId="2147481161"/>
            <ac:spMk id="66" creationId="{5E0FD269-B30C-450F-AE4A-E5207BEB156E}"/>
          </ac:spMkLst>
        </pc:spChg>
        <pc:spChg chg="mod">
          <ac:chgData name="Ruka Sakurai" userId="88a241ab-e149-4c83-8d52-e8fabfda5e2e" providerId="ADAL" clId="{B6FBF48C-B3A5-49A4-9084-3BA528006CC5}" dt="2023-06-26T10:00:24.881" v="119" actId="2711"/>
          <ac:spMkLst>
            <pc:docMk/>
            <pc:sldMk cId="1957919074" sldId="2147481161"/>
            <ac:spMk id="67" creationId="{425B4E7D-7F04-47F5-F24C-F14112F54EEA}"/>
          </ac:spMkLst>
        </pc:spChg>
        <pc:spChg chg="mod">
          <ac:chgData name="Ruka Sakurai" userId="88a241ab-e149-4c83-8d52-e8fabfda5e2e" providerId="ADAL" clId="{B6FBF48C-B3A5-49A4-9084-3BA528006CC5}" dt="2023-06-26T10:00:24.881" v="119" actId="2711"/>
          <ac:spMkLst>
            <pc:docMk/>
            <pc:sldMk cId="1957919074" sldId="2147481161"/>
            <ac:spMk id="68" creationId="{7F3C3135-BA23-E7B7-BE11-C8F5574D44B6}"/>
          </ac:spMkLst>
        </pc:spChg>
        <pc:spChg chg="mod">
          <ac:chgData name="Ruka Sakurai" userId="88a241ab-e149-4c83-8d52-e8fabfda5e2e" providerId="ADAL" clId="{B6FBF48C-B3A5-49A4-9084-3BA528006CC5}" dt="2023-06-26T10:00:24.881" v="119" actId="2711"/>
          <ac:spMkLst>
            <pc:docMk/>
            <pc:sldMk cId="1957919074" sldId="2147481161"/>
            <ac:spMk id="69" creationId="{C8DBB018-432B-4339-24C8-61798EC953A3}"/>
          </ac:spMkLst>
        </pc:spChg>
        <pc:spChg chg="mod">
          <ac:chgData name="Ruka Sakurai" userId="88a241ab-e149-4c83-8d52-e8fabfda5e2e" providerId="ADAL" clId="{B6FBF48C-B3A5-49A4-9084-3BA528006CC5}" dt="2023-06-26T10:00:24.881" v="119" actId="2711"/>
          <ac:spMkLst>
            <pc:docMk/>
            <pc:sldMk cId="1957919074" sldId="2147481161"/>
            <ac:spMk id="70" creationId="{F6F55B98-7D08-D982-AE62-7B787CD50746}"/>
          </ac:spMkLst>
        </pc:spChg>
        <pc:spChg chg="mod">
          <ac:chgData name="Ruka Sakurai" userId="88a241ab-e149-4c83-8d52-e8fabfda5e2e" providerId="ADAL" clId="{B6FBF48C-B3A5-49A4-9084-3BA528006CC5}" dt="2023-06-27T10:23:17.559" v="368" actId="20577"/>
          <ac:spMkLst>
            <pc:docMk/>
            <pc:sldMk cId="1957919074" sldId="2147481161"/>
            <ac:spMk id="71" creationId="{CFD6FAD9-E2DF-F7CD-5DB5-27C065D13B96}"/>
          </ac:spMkLst>
        </pc:spChg>
        <pc:spChg chg="mod">
          <ac:chgData name="Ruka Sakurai" userId="88a241ab-e149-4c83-8d52-e8fabfda5e2e" providerId="ADAL" clId="{B6FBF48C-B3A5-49A4-9084-3BA528006CC5}" dt="2023-06-26T10:00:24.881" v="119" actId="2711"/>
          <ac:spMkLst>
            <pc:docMk/>
            <pc:sldMk cId="1957919074" sldId="2147481161"/>
            <ac:spMk id="72" creationId="{5AF9DD98-666F-D705-3E8F-312901CE42D3}"/>
          </ac:spMkLst>
        </pc:spChg>
        <pc:spChg chg="mod">
          <ac:chgData name="Ruka Sakurai" userId="88a241ab-e149-4c83-8d52-e8fabfda5e2e" providerId="ADAL" clId="{B6FBF48C-B3A5-49A4-9084-3BA528006CC5}" dt="2023-06-26T10:00:24.881" v="119" actId="2711"/>
          <ac:spMkLst>
            <pc:docMk/>
            <pc:sldMk cId="1957919074" sldId="2147481161"/>
            <ac:spMk id="74" creationId="{FC248E9F-CF78-41F1-D540-99EF29CFCF99}"/>
          </ac:spMkLst>
        </pc:spChg>
        <pc:spChg chg="mod">
          <ac:chgData name="Ruka Sakurai" userId="88a241ab-e149-4c83-8d52-e8fabfda5e2e" providerId="ADAL" clId="{B6FBF48C-B3A5-49A4-9084-3BA528006CC5}" dt="2023-06-27T10:23:23.560" v="370" actId="20577"/>
          <ac:spMkLst>
            <pc:docMk/>
            <pc:sldMk cId="1957919074" sldId="2147481161"/>
            <ac:spMk id="76" creationId="{415F5B6C-71CD-6608-FBFC-4C2CC7CFD3BE}"/>
          </ac:spMkLst>
        </pc:spChg>
        <pc:spChg chg="mod">
          <ac:chgData name="Ruka Sakurai" userId="88a241ab-e149-4c83-8d52-e8fabfda5e2e" providerId="ADAL" clId="{B6FBF48C-B3A5-49A4-9084-3BA528006CC5}" dt="2023-06-26T10:00:24.881" v="119" actId="2711"/>
          <ac:spMkLst>
            <pc:docMk/>
            <pc:sldMk cId="1957919074" sldId="2147481161"/>
            <ac:spMk id="80" creationId="{018FC141-97EC-7378-B167-77B9637B648E}"/>
          </ac:spMkLst>
        </pc:spChg>
        <pc:spChg chg="mod">
          <ac:chgData name="Ruka Sakurai" userId="88a241ab-e149-4c83-8d52-e8fabfda5e2e" providerId="ADAL" clId="{B6FBF48C-B3A5-49A4-9084-3BA528006CC5}" dt="2023-06-26T10:00:24.881" v="119" actId="2711"/>
          <ac:spMkLst>
            <pc:docMk/>
            <pc:sldMk cId="1957919074" sldId="2147481161"/>
            <ac:spMk id="84" creationId="{ADB696CF-1758-0C5F-EC54-43551B900F61}"/>
          </ac:spMkLst>
        </pc:spChg>
        <pc:spChg chg="mod">
          <ac:chgData name="Ruka Sakurai" userId="88a241ab-e149-4c83-8d52-e8fabfda5e2e" providerId="ADAL" clId="{B6FBF48C-B3A5-49A4-9084-3BA528006CC5}" dt="2023-06-26T10:00:24.881" v="119" actId="2711"/>
          <ac:spMkLst>
            <pc:docMk/>
            <pc:sldMk cId="1957919074" sldId="2147481161"/>
            <ac:spMk id="85" creationId="{21F88D09-3E06-16E7-398E-10582D8BA6B7}"/>
          </ac:spMkLst>
        </pc:spChg>
        <pc:spChg chg="mod">
          <ac:chgData name="Ruka Sakurai" userId="88a241ab-e149-4c83-8d52-e8fabfda5e2e" providerId="ADAL" clId="{B6FBF48C-B3A5-49A4-9084-3BA528006CC5}" dt="2023-06-26T10:00:24.881" v="119" actId="2711"/>
          <ac:spMkLst>
            <pc:docMk/>
            <pc:sldMk cId="1957919074" sldId="2147481161"/>
            <ac:spMk id="86" creationId="{258EDDEE-8979-2568-0F8F-D143EBB71411}"/>
          </ac:spMkLst>
        </pc:spChg>
        <pc:spChg chg="mod">
          <ac:chgData name="Ruka Sakurai" userId="88a241ab-e149-4c83-8d52-e8fabfda5e2e" providerId="ADAL" clId="{B6FBF48C-B3A5-49A4-9084-3BA528006CC5}" dt="2023-06-26T10:00:24.881" v="119" actId="2711"/>
          <ac:spMkLst>
            <pc:docMk/>
            <pc:sldMk cId="1957919074" sldId="2147481161"/>
            <ac:spMk id="88" creationId="{90DB7E53-F510-0DF7-1500-174EFDA75397}"/>
          </ac:spMkLst>
        </pc:spChg>
        <pc:spChg chg="mod">
          <ac:chgData name="Ruka Sakurai" userId="88a241ab-e149-4c83-8d52-e8fabfda5e2e" providerId="ADAL" clId="{B6FBF48C-B3A5-49A4-9084-3BA528006CC5}" dt="2023-06-26T10:00:24.881" v="119" actId="2711"/>
          <ac:spMkLst>
            <pc:docMk/>
            <pc:sldMk cId="1957919074" sldId="2147481161"/>
            <ac:spMk id="94" creationId="{F0386B50-B589-263C-87F0-53F97CFE4111}"/>
          </ac:spMkLst>
        </pc:spChg>
        <pc:spChg chg="mod">
          <ac:chgData name="Ruka Sakurai" userId="88a241ab-e149-4c83-8d52-e8fabfda5e2e" providerId="ADAL" clId="{B6FBF48C-B3A5-49A4-9084-3BA528006CC5}" dt="2023-06-26T10:00:24.881" v="119" actId="2711"/>
          <ac:spMkLst>
            <pc:docMk/>
            <pc:sldMk cId="1957919074" sldId="2147481161"/>
            <ac:spMk id="96" creationId="{9DE16F03-C23A-8958-AE83-4BE184845411}"/>
          </ac:spMkLst>
        </pc:spChg>
        <pc:spChg chg="mod">
          <ac:chgData name="Ruka Sakurai" userId="88a241ab-e149-4c83-8d52-e8fabfda5e2e" providerId="ADAL" clId="{B6FBF48C-B3A5-49A4-9084-3BA528006CC5}" dt="2023-06-26T10:00:24.881" v="119" actId="2711"/>
          <ac:spMkLst>
            <pc:docMk/>
            <pc:sldMk cId="1957919074" sldId="2147481161"/>
            <ac:spMk id="97" creationId="{01E3AC12-74D6-9383-16FD-B60A3980EB5A}"/>
          </ac:spMkLst>
        </pc:spChg>
        <pc:spChg chg="mod">
          <ac:chgData name="Ruka Sakurai" userId="88a241ab-e149-4c83-8d52-e8fabfda5e2e" providerId="ADAL" clId="{B6FBF48C-B3A5-49A4-9084-3BA528006CC5}" dt="2023-06-26T10:00:24.881" v="119" actId="2711"/>
          <ac:spMkLst>
            <pc:docMk/>
            <pc:sldMk cId="1957919074" sldId="2147481161"/>
            <ac:spMk id="109" creationId="{16BCE8D2-D962-F8DA-BB33-7CC808B13389}"/>
          </ac:spMkLst>
        </pc:spChg>
        <pc:spChg chg="mod">
          <ac:chgData name="Ruka Sakurai" userId="88a241ab-e149-4c83-8d52-e8fabfda5e2e" providerId="ADAL" clId="{B6FBF48C-B3A5-49A4-9084-3BA528006CC5}" dt="2023-06-26T10:00:24.881" v="119" actId="2711"/>
          <ac:spMkLst>
            <pc:docMk/>
            <pc:sldMk cId="1957919074" sldId="2147481161"/>
            <ac:spMk id="121" creationId="{0D94D22C-AC97-F257-A414-7A170B92E5F9}"/>
          </ac:spMkLst>
        </pc:spChg>
        <pc:spChg chg="mod">
          <ac:chgData name="Ruka Sakurai" userId="88a241ab-e149-4c83-8d52-e8fabfda5e2e" providerId="ADAL" clId="{B6FBF48C-B3A5-49A4-9084-3BA528006CC5}" dt="2023-06-26T10:00:24.881" v="119" actId="2711"/>
          <ac:spMkLst>
            <pc:docMk/>
            <pc:sldMk cId="1957919074" sldId="2147481161"/>
            <ac:spMk id="122" creationId="{3DECBB51-5D1E-6870-AFC8-DD8D9C88C0B4}"/>
          </ac:spMkLst>
        </pc:spChg>
        <pc:spChg chg="mod">
          <ac:chgData name="Ruka Sakurai" userId="88a241ab-e149-4c83-8d52-e8fabfda5e2e" providerId="ADAL" clId="{B6FBF48C-B3A5-49A4-9084-3BA528006CC5}" dt="2023-06-26T10:00:24.881" v="119" actId="2711"/>
          <ac:spMkLst>
            <pc:docMk/>
            <pc:sldMk cId="1957919074" sldId="2147481161"/>
            <ac:spMk id="123" creationId="{5EE0C225-9E09-393E-0D6D-718A242D37F8}"/>
          </ac:spMkLst>
        </pc:spChg>
        <pc:cxnChg chg="add mod">
          <ac:chgData name="Ruka Sakurai" userId="88a241ab-e149-4c83-8d52-e8fabfda5e2e" providerId="ADAL" clId="{B6FBF48C-B3A5-49A4-9084-3BA528006CC5}" dt="2023-06-27T10:20:34.847" v="353"/>
          <ac:cxnSpMkLst>
            <pc:docMk/>
            <pc:sldMk cId="1957919074" sldId="2147481161"/>
            <ac:cxnSpMk id="4" creationId="{16A7259B-296F-1C95-B062-7F5146EC535D}"/>
          </ac:cxnSpMkLst>
        </pc:cxnChg>
      </pc:sldChg>
      <pc:sldChg chg="del">
        <pc:chgData name="Ruka Sakurai" userId="88a241ab-e149-4c83-8d52-e8fabfda5e2e" providerId="ADAL" clId="{B6FBF48C-B3A5-49A4-9084-3BA528006CC5}" dt="2023-06-23T10:00:02.081" v="14" actId="47"/>
        <pc:sldMkLst>
          <pc:docMk/>
          <pc:sldMk cId="2053579064" sldId="2147481162"/>
        </pc:sldMkLst>
      </pc:sldChg>
      <pc:sldChg chg="modSp mod ord">
        <pc:chgData name="Ruka Sakurai" userId="88a241ab-e149-4c83-8d52-e8fabfda5e2e" providerId="ADAL" clId="{B6FBF48C-B3A5-49A4-9084-3BA528006CC5}" dt="2023-06-27T10:24:20.683" v="372" actId="20577"/>
        <pc:sldMkLst>
          <pc:docMk/>
          <pc:sldMk cId="3099448948" sldId="2147481165"/>
        </pc:sldMkLst>
        <pc:spChg chg="mod">
          <ac:chgData name="Ruka Sakurai" userId="88a241ab-e149-4c83-8d52-e8fabfda5e2e" providerId="ADAL" clId="{B6FBF48C-B3A5-49A4-9084-3BA528006CC5}" dt="2023-06-26T10:00:52.392" v="120" actId="255"/>
          <ac:spMkLst>
            <pc:docMk/>
            <pc:sldMk cId="3099448948" sldId="2147481165"/>
            <ac:spMk id="2" creationId="{A80E2DCF-9163-4EC3-A6D6-71E91BA98EE2}"/>
          </ac:spMkLst>
        </pc:spChg>
        <pc:spChg chg="mod">
          <ac:chgData name="Ruka Sakurai" userId="88a241ab-e149-4c83-8d52-e8fabfda5e2e" providerId="ADAL" clId="{B6FBF48C-B3A5-49A4-9084-3BA528006CC5}" dt="2023-06-27T10:23:51.658" v="371" actId="2711"/>
          <ac:spMkLst>
            <pc:docMk/>
            <pc:sldMk cId="3099448948" sldId="2147481165"/>
            <ac:spMk id="6" creationId="{EB302ACF-A98A-80B2-1AE8-34E3DB73A652}"/>
          </ac:spMkLst>
        </pc:spChg>
        <pc:spChg chg="mod">
          <ac:chgData name="Ruka Sakurai" userId="88a241ab-e149-4c83-8d52-e8fabfda5e2e" providerId="ADAL" clId="{B6FBF48C-B3A5-49A4-9084-3BA528006CC5}" dt="2023-06-27T10:24:20.683" v="372" actId="20577"/>
          <ac:spMkLst>
            <pc:docMk/>
            <pc:sldMk cId="3099448948" sldId="2147481165"/>
            <ac:spMk id="11" creationId="{92965DBB-54DC-651F-064B-623808B5C4A2}"/>
          </ac:spMkLst>
        </pc:spChg>
      </pc:sldChg>
      <pc:sldChg chg="del">
        <pc:chgData name="Ruka Sakurai" userId="88a241ab-e149-4c83-8d52-e8fabfda5e2e" providerId="ADAL" clId="{B6FBF48C-B3A5-49A4-9084-3BA528006CC5}" dt="2023-06-26T10:01:15.497" v="126" actId="47"/>
        <pc:sldMkLst>
          <pc:docMk/>
          <pc:sldMk cId="532018577" sldId="2147481166"/>
        </pc:sldMkLst>
      </pc:sldChg>
      <pc:sldChg chg="modSp mod ord">
        <pc:chgData name="Ruka Sakurai" userId="88a241ab-e149-4c83-8d52-e8fabfda5e2e" providerId="ADAL" clId="{B6FBF48C-B3A5-49A4-9084-3BA528006CC5}" dt="2023-06-27T10:27:32.363" v="390" actId="20577"/>
        <pc:sldMkLst>
          <pc:docMk/>
          <pc:sldMk cId="116135470" sldId="2147481168"/>
        </pc:sldMkLst>
        <pc:spChg chg="mod">
          <ac:chgData name="Ruka Sakurai" userId="88a241ab-e149-4c83-8d52-e8fabfda5e2e" providerId="ADAL" clId="{B6FBF48C-B3A5-49A4-9084-3BA528006CC5}" dt="2023-06-26T10:01:07.113" v="125" actId="255"/>
          <ac:spMkLst>
            <pc:docMk/>
            <pc:sldMk cId="116135470" sldId="2147481168"/>
            <ac:spMk id="2" creationId="{A80E2DCF-9163-4EC3-A6D6-71E91BA98EE2}"/>
          </ac:spMkLst>
        </pc:spChg>
        <pc:spChg chg="mod">
          <ac:chgData name="Ruka Sakurai" userId="88a241ab-e149-4c83-8d52-e8fabfda5e2e" providerId="ADAL" clId="{B6FBF48C-B3A5-49A4-9084-3BA528006CC5}" dt="2023-06-27T10:27:32.363" v="390" actId="20577"/>
          <ac:spMkLst>
            <pc:docMk/>
            <pc:sldMk cId="116135470" sldId="2147481168"/>
            <ac:spMk id="11" creationId="{92965DBB-54DC-651F-064B-623808B5C4A2}"/>
          </ac:spMkLst>
        </pc:spChg>
      </pc:sldChg>
      <pc:sldChg chg="modSp mod ord">
        <pc:chgData name="Ruka Sakurai" userId="88a241ab-e149-4c83-8d52-e8fabfda5e2e" providerId="ADAL" clId="{B6FBF48C-B3A5-49A4-9084-3BA528006CC5}" dt="2023-06-26T10:00:14.020" v="117" actId="2711"/>
        <pc:sldMkLst>
          <pc:docMk/>
          <pc:sldMk cId="2260735143" sldId="2147481170"/>
        </pc:sldMkLst>
        <pc:spChg chg="mod">
          <ac:chgData name="Ruka Sakurai" userId="88a241ab-e149-4c83-8d52-e8fabfda5e2e" providerId="ADAL" clId="{B6FBF48C-B3A5-49A4-9084-3BA528006CC5}" dt="2023-06-26T10:00:14.020" v="117" actId="2711"/>
          <ac:spMkLst>
            <pc:docMk/>
            <pc:sldMk cId="2260735143" sldId="2147481170"/>
            <ac:spMk id="8" creationId="{B23837D2-0958-D8B6-FAEB-9295E4FA8246}"/>
          </ac:spMkLst>
        </pc:spChg>
      </pc:sldChg>
      <pc:sldChg chg="del">
        <pc:chgData name="Ruka Sakurai" userId="88a241ab-e149-4c83-8d52-e8fabfda5e2e" providerId="ADAL" clId="{B6FBF48C-B3A5-49A4-9084-3BA528006CC5}" dt="2023-06-26T10:01:17.055" v="128" actId="47"/>
        <pc:sldMkLst>
          <pc:docMk/>
          <pc:sldMk cId="792377210" sldId="2147481172"/>
        </pc:sldMkLst>
      </pc:sldChg>
      <pc:sldChg chg="modSp add del mod ord">
        <pc:chgData name="Ruka Sakurai" userId="88a241ab-e149-4c83-8d52-e8fabfda5e2e" providerId="ADAL" clId="{B6FBF48C-B3A5-49A4-9084-3BA528006CC5}" dt="2023-06-26T09:59:55.169" v="116" actId="47"/>
        <pc:sldMkLst>
          <pc:docMk/>
          <pc:sldMk cId="228623323" sldId="2147481173"/>
        </pc:sldMkLst>
        <pc:spChg chg="mod">
          <ac:chgData name="Ruka Sakurai" userId="88a241ab-e149-4c83-8d52-e8fabfda5e2e" providerId="ADAL" clId="{B6FBF48C-B3A5-49A4-9084-3BA528006CC5}" dt="2023-06-26T09:58:53.639" v="106" actId="20577"/>
          <ac:spMkLst>
            <pc:docMk/>
            <pc:sldMk cId="228623323" sldId="2147481173"/>
            <ac:spMk id="2" creationId="{A0EFF5E2-B014-04B4-4AAD-E3AE6FF995C0}"/>
          </ac:spMkLst>
        </pc:spChg>
      </pc:sldChg>
      <pc:sldChg chg="new del">
        <pc:chgData name="Ruka Sakurai" userId="88a241ab-e149-4c83-8d52-e8fabfda5e2e" providerId="ADAL" clId="{B6FBF48C-B3A5-49A4-9084-3BA528006CC5}" dt="2023-06-26T09:59:04.296" v="108" actId="680"/>
        <pc:sldMkLst>
          <pc:docMk/>
          <pc:sldMk cId="3516392921" sldId="2147481174"/>
        </pc:sldMkLst>
      </pc:sldChg>
      <pc:sldChg chg="addSp delSp modSp new mod ord modAnim">
        <pc:chgData name="Ruka Sakurai" userId="88a241ab-e149-4c83-8d52-e8fabfda5e2e" providerId="ADAL" clId="{B6FBF48C-B3A5-49A4-9084-3BA528006CC5}" dt="2023-06-26T10:32:20.141" v="319"/>
        <pc:sldMkLst>
          <pc:docMk/>
          <pc:sldMk cId="4139234507" sldId="2147481174"/>
        </pc:sldMkLst>
        <pc:spChg chg="del">
          <ac:chgData name="Ruka Sakurai" userId="88a241ab-e149-4c83-8d52-e8fabfda5e2e" providerId="ADAL" clId="{B6FBF48C-B3A5-49A4-9084-3BA528006CC5}" dt="2023-06-26T09:59:10.838" v="110"/>
          <ac:spMkLst>
            <pc:docMk/>
            <pc:sldMk cId="4139234507" sldId="2147481174"/>
            <ac:spMk id="3" creationId="{05E78889-DF30-E0A7-ACF8-AF7AAAC4C1C1}"/>
          </ac:spMkLst>
        </pc:spChg>
        <pc:picChg chg="add mod">
          <ac:chgData name="Ruka Sakurai" userId="88a241ab-e149-4c83-8d52-e8fabfda5e2e" providerId="ADAL" clId="{B6FBF48C-B3A5-49A4-9084-3BA528006CC5}" dt="2023-06-26T09:59:23.052" v="112" actId="14100"/>
          <ac:picMkLst>
            <pc:docMk/>
            <pc:sldMk cId="4139234507" sldId="2147481174"/>
            <ac:picMk id="4" creationId="{3E047450-A665-0826-18F0-AD60C48DFFD4}"/>
          </ac:picMkLst>
        </pc:picChg>
      </pc:sldChg>
      <pc:sldMasterChg chg="delSldLayout modSldLayout">
        <pc:chgData name="Ruka Sakurai" userId="88a241ab-e149-4c83-8d52-e8fabfda5e2e" providerId="ADAL" clId="{B6FBF48C-B3A5-49A4-9084-3BA528006CC5}" dt="2023-06-26T09:32:37.430" v="44"/>
        <pc:sldMasterMkLst>
          <pc:docMk/>
          <pc:sldMasterMk cId="3488190089" sldId="2147483660"/>
        </pc:sldMasterMkLst>
        <pc:sldLayoutChg chg="addSp delSp modSp mod">
          <pc:chgData name="Ruka Sakurai" userId="88a241ab-e149-4c83-8d52-e8fabfda5e2e" providerId="ADAL" clId="{B6FBF48C-B3A5-49A4-9084-3BA528006CC5}" dt="2023-06-26T09:32:37.430" v="44"/>
          <pc:sldLayoutMkLst>
            <pc:docMk/>
            <pc:sldMasterMk cId="3488190089" sldId="2147483660"/>
            <pc:sldLayoutMk cId="1177164457" sldId="2147483691"/>
          </pc:sldLayoutMkLst>
          <pc:picChg chg="add del mod modCrop">
            <ac:chgData name="Ruka Sakurai" userId="88a241ab-e149-4c83-8d52-e8fabfda5e2e" providerId="ADAL" clId="{B6FBF48C-B3A5-49A4-9084-3BA528006CC5}" dt="2023-06-26T09:31:12.444" v="40" actId="21"/>
            <ac:picMkLst>
              <pc:docMk/>
              <pc:sldMasterMk cId="3488190089" sldId="2147483660"/>
              <pc:sldLayoutMk cId="1177164457" sldId="2147483691"/>
              <ac:picMk id="3" creationId="{295204DD-E3AA-5F3A-E516-2B52AB858327}"/>
            </ac:picMkLst>
          </pc:picChg>
          <pc:picChg chg="add del mod">
            <ac:chgData name="Ruka Sakurai" userId="88a241ab-e149-4c83-8d52-e8fabfda5e2e" providerId="ADAL" clId="{B6FBF48C-B3A5-49A4-9084-3BA528006CC5}" dt="2023-06-26T09:32:37.165" v="43" actId="478"/>
            <ac:picMkLst>
              <pc:docMk/>
              <pc:sldMasterMk cId="3488190089" sldId="2147483660"/>
              <pc:sldLayoutMk cId="1177164457" sldId="2147483691"/>
              <ac:picMk id="4" creationId="{6A317C99-1456-60FE-3082-7FED2AE2A2A2}"/>
            </ac:picMkLst>
          </pc:picChg>
          <pc:picChg chg="del">
            <ac:chgData name="Ruka Sakurai" userId="88a241ab-e149-4c83-8d52-e8fabfda5e2e" providerId="ADAL" clId="{B6FBF48C-B3A5-49A4-9084-3BA528006CC5}" dt="2023-06-26T09:31:14.287" v="41" actId="478"/>
            <ac:picMkLst>
              <pc:docMk/>
              <pc:sldMasterMk cId="3488190089" sldId="2147483660"/>
              <pc:sldLayoutMk cId="1177164457" sldId="2147483691"/>
              <ac:picMk id="5" creationId="{70D3778F-A717-44C8-9013-FF206B15DD6D}"/>
            </ac:picMkLst>
          </pc:picChg>
          <pc:picChg chg="add mod">
            <ac:chgData name="Ruka Sakurai" userId="88a241ab-e149-4c83-8d52-e8fabfda5e2e" providerId="ADAL" clId="{B6FBF48C-B3A5-49A4-9084-3BA528006CC5}" dt="2023-06-26T09:32:37.430" v="44"/>
            <ac:picMkLst>
              <pc:docMk/>
              <pc:sldMasterMk cId="3488190089" sldId="2147483660"/>
              <pc:sldLayoutMk cId="1177164457" sldId="2147483691"/>
              <ac:picMk id="6" creationId="{F5D54C10-860D-02D8-AABB-432CD4202595}"/>
            </ac:picMkLst>
          </pc:picChg>
        </pc:sldLayoutChg>
        <pc:sldLayoutChg chg="addSp delSp modSp mod">
          <pc:chgData name="Ruka Sakurai" userId="88a241ab-e149-4c83-8d52-e8fabfda5e2e" providerId="ADAL" clId="{B6FBF48C-B3A5-49A4-9084-3BA528006CC5}" dt="2023-06-26T09:30:05.464" v="27"/>
          <pc:sldLayoutMkLst>
            <pc:docMk/>
            <pc:sldMasterMk cId="3488190089" sldId="2147483660"/>
            <pc:sldLayoutMk cId="3472660516" sldId="2147483694"/>
          </pc:sldLayoutMkLst>
          <pc:picChg chg="del">
            <ac:chgData name="Ruka Sakurai" userId="88a241ab-e149-4c83-8d52-e8fabfda5e2e" providerId="ADAL" clId="{B6FBF48C-B3A5-49A4-9084-3BA528006CC5}" dt="2023-06-26T09:30:05.009" v="26" actId="478"/>
            <ac:picMkLst>
              <pc:docMk/>
              <pc:sldMasterMk cId="3488190089" sldId="2147483660"/>
              <pc:sldLayoutMk cId="3472660516" sldId="2147483694"/>
              <ac:picMk id="2" creationId="{0842E362-327B-45A3-B2AB-CC82F3BCE814}"/>
            </ac:picMkLst>
          </pc:picChg>
          <pc:picChg chg="add mod">
            <ac:chgData name="Ruka Sakurai" userId="88a241ab-e149-4c83-8d52-e8fabfda5e2e" providerId="ADAL" clId="{B6FBF48C-B3A5-49A4-9084-3BA528006CC5}" dt="2023-06-26T09:30:05.464" v="27"/>
            <ac:picMkLst>
              <pc:docMk/>
              <pc:sldMasterMk cId="3488190089" sldId="2147483660"/>
              <pc:sldLayoutMk cId="3472660516" sldId="2147483694"/>
              <ac:picMk id="3" creationId="{1FBB706C-1D91-0574-EDC9-C501D1B04B80}"/>
            </ac:picMkLst>
          </pc:picChg>
          <pc:picChg chg="del">
            <ac:chgData name="Ruka Sakurai" userId="88a241ab-e149-4c83-8d52-e8fabfda5e2e" providerId="ADAL" clId="{B6FBF48C-B3A5-49A4-9084-3BA528006CC5}" dt="2023-06-26T09:30:05.009" v="26" actId="478"/>
            <ac:picMkLst>
              <pc:docMk/>
              <pc:sldMasterMk cId="3488190089" sldId="2147483660"/>
              <pc:sldLayoutMk cId="3472660516" sldId="2147483694"/>
              <ac:picMk id="7" creationId="{00000000-0000-0000-0000-000000000000}"/>
            </ac:picMkLst>
          </pc:picChg>
        </pc:sldLayoutChg>
        <pc:sldLayoutChg chg="del">
          <pc:chgData name="Ruka Sakurai" userId="88a241ab-e149-4c83-8d52-e8fabfda5e2e" providerId="ADAL" clId="{B6FBF48C-B3A5-49A4-9084-3BA528006CC5}" dt="2023-06-23T10:00:06.151" v="17" actId="47"/>
          <pc:sldLayoutMkLst>
            <pc:docMk/>
            <pc:sldMasterMk cId="3488190089" sldId="2147483660"/>
            <pc:sldLayoutMk cId="656953454" sldId="2147483696"/>
          </pc:sldLayoutMkLst>
        </pc:sldLayoutChg>
      </pc:sldMasterChg>
    </pc:docChg>
  </pc:docChgLst>
  <pc:docChgLst>
    <pc:chgData name="Kazuki Komori" userId="ab4a8941-dba4-4bcf-b237-3707e58879a1" providerId="ADAL" clId="{91F4DB0F-604B-4322-BE6F-C32E24D232BD}"/>
    <pc:docChg chg="modSld">
      <pc:chgData name="Kazuki Komori" userId="ab4a8941-dba4-4bcf-b237-3707e58879a1" providerId="ADAL" clId="{91F4DB0F-604B-4322-BE6F-C32E24D232BD}" dt="2023-06-06T06:44:28.382" v="149" actId="20577"/>
      <pc:docMkLst>
        <pc:docMk/>
      </pc:docMkLst>
      <pc:sldChg chg="modNotesTx">
        <pc:chgData name="Kazuki Komori" userId="ab4a8941-dba4-4bcf-b237-3707e58879a1" providerId="ADAL" clId="{91F4DB0F-604B-4322-BE6F-C32E24D232BD}" dt="2023-06-06T06:44:28.382" v="149" actId="20577"/>
        <pc:sldMkLst>
          <pc:docMk/>
          <pc:sldMk cId="2940329261" sldId="2147481169"/>
        </pc:sldMkLst>
      </pc:sldChg>
    </pc:docChg>
  </pc:docChgLst>
  <pc:docChgLst>
    <pc:chgData name="Ruka Sakurai" userId="88a241ab-e149-4c83-8d52-e8fabfda5e2e" providerId="ADAL" clId="{E2BC9ACA-76B7-4EAF-ACEE-42D1225C6462}"/>
    <pc:docChg chg="mod">
      <pc:chgData name="Ruka Sakurai" userId="88a241ab-e149-4c83-8d52-e8fabfda5e2e" providerId="ADAL" clId="{E2BC9ACA-76B7-4EAF-ACEE-42D1225C6462}" dt="2023-06-28T02:53:52.923" v="0"/>
      <pc:docMkLst>
        <pc:docMk/>
      </pc:docMkLst>
    </pc:docChg>
  </pc:docChgLst>
  <pc:docChgLst>
    <pc:chgData name="Yusuke Suzuki" userId="S::yusuzu@microsoft.com::8628cace-a9fe-43ee-875c-bd9502cb4f79" providerId="AD" clId="Web-{8C44F606-2BD4-4FED-8459-205F9A9233AA}"/>
    <pc:docChg chg="addSld delSld modSld modSection">
      <pc:chgData name="Yusuke Suzuki" userId="S::yusuzu@microsoft.com::8628cace-a9fe-43ee-875c-bd9502cb4f79" providerId="AD" clId="Web-{8C44F606-2BD4-4FED-8459-205F9A9233AA}" dt="2023-06-09T08:07:39.505" v="6"/>
      <pc:docMkLst>
        <pc:docMk/>
      </pc:docMkLst>
      <pc:sldChg chg="delSp modSp">
        <pc:chgData name="Yusuke Suzuki" userId="S::yusuzu@microsoft.com::8628cace-a9fe-43ee-875c-bd9502cb4f79" providerId="AD" clId="Web-{8C44F606-2BD4-4FED-8459-205F9A9233AA}" dt="2023-06-09T07:55:17.892" v="3"/>
        <pc:sldMkLst>
          <pc:docMk/>
          <pc:sldMk cId="1957919074" sldId="2147481161"/>
        </pc:sldMkLst>
        <pc:spChg chg="del">
          <ac:chgData name="Yusuke Suzuki" userId="S::yusuzu@microsoft.com::8628cace-a9fe-43ee-875c-bd9502cb4f79" providerId="AD" clId="Web-{8C44F606-2BD4-4FED-8459-205F9A9233AA}" dt="2023-06-09T07:55:17.892" v="3"/>
          <ac:spMkLst>
            <pc:docMk/>
            <pc:sldMk cId="1957919074" sldId="2147481161"/>
            <ac:spMk id="60" creationId="{3855AAF5-A073-2326-B823-076E6AC8C60A}"/>
          </ac:spMkLst>
        </pc:spChg>
        <pc:picChg chg="mod">
          <ac:chgData name="Yusuke Suzuki" userId="S::yusuzu@microsoft.com::8628cace-a9fe-43ee-875c-bd9502cb4f79" providerId="AD" clId="Web-{8C44F606-2BD4-4FED-8459-205F9A9233AA}" dt="2023-06-09T07:54:56.735" v="0" actId="1076"/>
          <ac:picMkLst>
            <pc:docMk/>
            <pc:sldMk cId="1957919074" sldId="2147481161"/>
            <ac:picMk id="3" creationId="{AA338626-38FB-FC10-E568-9AD6211085BD}"/>
          </ac:picMkLst>
        </pc:picChg>
      </pc:sldChg>
      <pc:sldChg chg="addSp delSp modSp add del replId">
        <pc:chgData name="Yusuke Suzuki" userId="S::yusuzu@microsoft.com::8628cace-a9fe-43ee-875c-bd9502cb4f79" providerId="AD" clId="Web-{8C44F606-2BD4-4FED-8459-205F9A9233AA}" dt="2023-06-09T08:07:39.505" v="6"/>
        <pc:sldMkLst>
          <pc:docMk/>
          <pc:sldMk cId="950625618" sldId="2147481170"/>
        </pc:sldMkLst>
        <pc:spChg chg="del">
          <ac:chgData name="Yusuke Suzuki" userId="S::yusuzu@microsoft.com::8628cace-a9fe-43ee-875c-bd9502cb4f79" providerId="AD" clId="Web-{8C44F606-2BD4-4FED-8459-205F9A9233AA}" dt="2023-06-09T07:55:11.861" v="2"/>
          <ac:spMkLst>
            <pc:docMk/>
            <pc:sldMk cId="950625618" sldId="2147481170"/>
            <ac:spMk id="2" creationId="{768C53A5-7B3C-CFD2-9D96-444B5CDB88A4}"/>
          </ac:spMkLst>
        </pc:spChg>
        <pc:spChg chg="add del mod">
          <ac:chgData name="Yusuke Suzuki" userId="S::yusuzu@microsoft.com::8628cace-a9fe-43ee-875c-bd9502cb4f79" providerId="AD" clId="Web-{8C44F606-2BD4-4FED-8459-205F9A9233AA}" dt="2023-06-09T07:55:34.596" v="5"/>
          <ac:spMkLst>
            <pc:docMk/>
            <pc:sldMk cId="950625618" sldId="2147481170"/>
            <ac:spMk id="12" creationId="{D9612492-A4BE-E1E8-F39E-5F95A6F4AC7F}"/>
          </ac:spMkLst>
        </pc:spChg>
        <pc:spChg chg="del">
          <ac:chgData name="Yusuke Suzuki" userId="S::yusuzu@microsoft.com::8628cace-a9fe-43ee-875c-bd9502cb4f79" providerId="AD" clId="Web-{8C44F606-2BD4-4FED-8459-205F9A9233AA}" dt="2023-06-09T07:55:28.048" v="4"/>
          <ac:spMkLst>
            <pc:docMk/>
            <pc:sldMk cId="950625618" sldId="2147481170"/>
            <ac:spMk id="60" creationId="{3855AAF5-A073-2326-B823-076E6AC8C60A}"/>
          </ac:spMkLst>
        </pc:spChg>
      </pc:sldChg>
    </pc:docChg>
  </pc:docChgLst>
  <pc:docChgLst>
    <pc:chgData name="Ruka Sakurai" userId="88a241ab-e149-4c83-8d52-e8fabfda5e2e" providerId="ADAL" clId="{FBFFBEBA-D3C7-43D5-99B5-1DE1BF1F0811}"/>
    <pc:docChg chg="undo redo custSel addSld delSld modSld sldOrd addMainMaster delMainMaster modMainMaster addSection modSection">
      <pc:chgData name="Ruka Sakurai" userId="88a241ab-e149-4c83-8d52-e8fabfda5e2e" providerId="ADAL" clId="{FBFFBEBA-D3C7-43D5-99B5-1DE1BF1F0811}" dt="2023-06-06T06:39:44.841" v="8478"/>
      <pc:docMkLst>
        <pc:docMk/>
      </pc:docMkLst>
      <pc:sldChg chg="del">
        <pc:chgData name="Ruka Sakurai" userId="88a241ab-e149-4c83-8d52-e8fabfda5e2e" providerId="ADAL" clId="{FBFFBEBA-D3C7-43D5-99B5-1DE1BF1F0811}" dt="2023-06-02T06:14:00.648" v="704" actId="47"/>
        <pc:sldMkLst>
          <pc:docMk/>
          <pc:sldMk cId="2544031253" sldId="256"/>
        </pc:sldMkLst>
      </pc:sldChg>
      <pc:sldChg chg="ord">
        <pc:chgData name="Ruka Sakurai" userId="88a241ab-e149-4c83-8d52-e8fabfda5e2e" providerId="ADAL" clId="{FBFFBEBA-D3C7-43D5-99B5-1DE1BF1F0811}" dt="2023-06-05T04:20:37.220" v="6683"/>
        <pc:sldMkLst>
          <pc:docMk/>
          <pc:sldMk cId="828204152" sldId="257"/>
        </pc:sldMkLst>
      </pc:sldChg>
      <pc:sldChg chg="delSp modSp mod">
        <pc:chgData name="Ruka Sakurai" userId="88a241ab-e149-4c83-8d52-e8fabfda5e2e" providerId="ADAL" clId="{FBFFBEBA-D3C7-43D5-99B5-1DE1BF1F0811}" dt="2023-06-06T04:59:01.821" v="8428" actId="2711"/>
        <pc:sldMkLst>
          <pc:docMk/>
          <pc:sldMk cId="2626095454" sldId="258"/>
        </pc:sldMkLst>
        <pc:spChg chg="del">
          <ac:chgData name="Ruka Sakurai" userId="88a241ab-e149-4c83-8d52-e8fabfda5e2e" providerId="ADAL" clId="{FBFFBEBA-D3C7-43D5-99B5-1DE1BF1F0811}" dt="2023-06-02T06:28:57.391" v="1119" actId="478"/>
          <ac:spMkLst>
            <pc:docMk/>
            <pc:sldMk cId="2626095454" sldId="258"/>
            <ac:spMk id="3" creationId="{68B01154-C637-789E-A0AE-0FC1D4B4FAD1}"/>
          </ac:spMkLst>
        </pc:spChg>
        <pc:spChg chg="mod">
          <ac:chgData name="Ruka Sakurai" userId="88a241ab-e149-4c83-8d52-e8fabfda5e2e" providerId="ADAL" clId="{FBFFBEBA-D3C7-43D5-99B5-1DE1BF1F0811}" dt="2023-06-02T06:28:50.926" v="1118" actId="20577"/>
          <ac:spMkLst>
            <pc:docMk/>
            <pc:sldMk cId="2626095454" sldId="258"/>
            <ac:spMk id="4" creationId="{66B11E73-5723-002F-C333-17BC7AF33855}"/>
          </ac:spMkLst>
        </pc:spChg>
        <pc:spChg chg="mod">
          <ac:chgData name="Ruka Sakurai" userId="88a241ab-e149-4c83-8d52-e8fabfda5e2e" providerId="ADAL" clId="{FBFFBEBA-D3C7-43D5-99B5-1DE1BF1F0811}" dt="2023-06-06T04:59:01.821" v="8428" actId="2711"/>
          <ac:spMkLst>
            <pc:docMk/>
            <pc:sldMk cId="2626095454" sldId="258"/>
            <ac:spMk id="5" creationId="{81C26903-5500-E96F-A3AD-B064CBB877C3}"/>
          </ac:spMkLst>
        </pc:spChg>
        <pc:picChg chg="del">
          <ac:chgData name="Ruka Sakurai" userId="88a241ab-e149-4c83-8d52-e8fabfda5e2e" providerId="ADAL" clId="{FBFFBEBA-D3C7-43D5-99B5-1DE1BF1F0811}" dt="2023-06-02T06:28:57.391" v="1119" actId="478"/>
          <ac:picMkLst>
            <pc:docMk/>
            <pc:sldMk cId="2626095454" sldId="258"/>
            <ac:picMk id="1026" creationId="{B2DCF55F-1B9F-10D0-0F7B-3410F0F33D76}"/>
          </ac:picMkLst>
        </pc:picChg>
      </pc:sldChg>
      <pc:sldChg chg="del">
        <pc:chgData name="Ruka Sakurai" userId="88a241ab-e149-4c83-8d52-e8fabfda5e2e" providerId="ADAL" clId="{FBFFBEBA-D3C7-43D5-99B5-1DE1BF1F0811}" dt="2023-06-02T06:33:41.717" v="1799" actId="47"/>
        <pc:sldMkLst>
          <pc:docMk/>
          <pc:sldMk cId="2607756385" sldId="270"/>
        </pc:sldMkLst>
      </pc:sldChg>
      <pc:sldChg chg="addSp delSp modSp add mod ord">
        <pc:chgData name="Ruka Sakurai" userId="88a241ab-e149-4c83-8d52-e8fabfda5e2e" providerId="ADAL" clId="{FBFFBEBA-D3C7-43D5-99B5-1DE1BF1F0811}" dt="2023-06-06T05:02:06.336" v="8437" actId="2711"/>
        <pc:sldMkLst>
          <pc:docMk/>
          <pc:sldMk cId="228179643" sldId="280"/>
        </pc:sldMkLst>
        <pc:spChg chg="mod">
          <ac:chgData name="Ruka Sakurai" userId="88a241ab-e149-4c83-8d52-e8fabfda5e2e" providerId="ADAL" clId="{FBFFBEBA-D3C7-43D5-99B5-1DE1BF1F0811}" dt="2023-06-06T03:54:39.287" v="7544" actId="20577"/>
          <ac:spMkLst>
            <pc:docMk/>
            <pc:sldMk cId="228179643" sldId="280"/>
            <ac:spMk id="2" creationId="{8F67012C-8B94-4016-6F6B-DCC733D2A718}"/>
          </ac:spMkLst>
        </pc:spChg>
        <pc:spChg chg="mod">
          <ac:chgData name="Ruka Sakurai" userId="88a241ab-e149-4c83-8d52-e8fabfda5e2e" providerId="ADAL" clId="{FBFFBEBA-D3C7-43D5-99B5-1DE1BF1F0811}" dt="2023-06-06T05:02:06.336" v="8437" actId="2711"/>
          <ac:spMkLst>
            <pc:docMk/>
            <pc:sldMk cId="228179643" sldId="280"/>
            <ac:spMk id="5" creationId="{484845F4-9929-B578-73F9-297234162190}"/>
          </ac:spMkLst>
        </pc:spChg>
        <pc:spChg chg="mod">
          <ac:chgData name="Ruka Sakurai" userId="88a241ab-e149-4c83-8d52-e8fabfda5e2e" providerId="ADAL" clId="{FBFFBEBA-D3C7-43D5-99B5-1DE1BF1F0811}" dt="2023-06-06T03:41:05.330" v="6825" actId="14100"/>
          <ac:spMkLst>
            <pc:docMk/>
            <pc:sldMk cId="228179643" sldId="280"/>
            <ac:spMk id="7" creationId="{754E3E1E-F4C8-8363-58CA-5C72B5741154}"/>
          </ac:spMkLst>
        </pc:spChg>
        <pc:spChg chg="mod">
          <ac:chgData name="Ruka Sakurai" userId="88a241ab-e149-4c83-8d52-e8fabfda5e2e" providerId="ADAL" clId="{FBFFBEBA-D3C7-43D5-99B5-1DE1BF1F0811}" dt="2023-06-06T03:42:03.935" v="6834" actId="14100"/>
          <ac:spMkLst>
            <pc:docMk/>
            <pc:sldMk cId="228179643" sldId="280"/>
            <ac:spMk id="8" creationId="{6096F12E-4B78-322C-1C61-20C554C7F2A9}"/>
          </ac:spMkLst>
        </pc:spChg>
        <pc:spChg chg="mod">
          <ac:chgData name="Ruka Sakurai" userId="88a241ab-e149-4c83-8d52-e8fabfda5e2e" providerId="ADAL" clId="{FBFFBEBA-D3C7-43D5-99B5-1DE1BF1F0811}" dt="2023-06-06T03:42:12.733" v="6837" actId="1076"/>
          <ac:spMkLst>
            <pc:docMk/>
            <pc:sldMk cId="228179643" sldId="280"/>
            <ac:spMk id="11" creationId="{28AAC983-B983-A643-A3BD-52F7F3085C6B}"/>
          </ac:spMkLst>
        </pc:spChg>
        <pc:spChg chg="mod">
          <ac:chgData name="Ruka Sakurai" userId="88a241ab-e149-4c83-8d52-e8fabfda5e2e" providerId="ADAL" clId="{FBFFBEBA-D3C7-43D5-99B5-1DE1BF1F0811}" dt="2023-06-06T03:41:16.545" v="6826" actId="1076"/>
          <ac:spMkLst>
            <pc:docMk/>
            <pc:sldMk cId="228179643" sldId="280"/>
            <ac:spMk id="14" creationId="{2C05F454-A32F-9979-8A0C-37F9982A99DB}"/>
          </ac:spMkLst>
        </pc:spChg>
        <pc:spChg chg="mod">
          <ac:chgData name="Ruka Sakurai" userId="88a241ab-e149-4c83-8d52-e8fabfda5e2e" providerId="ADAL" clId="{FBFFBEBA-D3C7-43D5-99B5-1DE1BF1F0811}" dt="2023-06-06T03:41:16.545" v="6826" actId="1076"/>
          <ac:spMkLst>
            <pc:docMk/>
            <pc:sldMk cId="228179643" sldId="280"/>
            <ac:spMk id="15" creationId="{0C63C9EA-32DF-AC5C-DC02-4E08CCFB245A}"/>
          </ac:spMkLst>
        </pc:spChg>
        <pc:spChg chg="del mod">
          <ac:chgData name="Ruka Sakurai" userId="88a241ab-e149-4c83-8d52-e8fabfda5e2e" providerId="ADAL" clId="{FBFFBEBA-D3C7-43D5-99B5-1DE1BF1F0811}" dt="2023-06-06T04:48:17.263" v="8354" actId="478"/>
          <ac:spMkLst>
            <pc:docMk/>
            <pc:sldMk cId="228179643" sldId="280"/>
            <ac:spMk id="18" creationId="{8E829936-8A9F-E86F-7EEC-DC67F5DE0E6F}"/>
          </ac:spMkLst>
        </pc:spChg>
        <pc:spChg chg="add del mod">
          <ac:chgData name="Ruka Sakurai" userId="88a241ab-e149-4c83-8d52-e8fabfda5e2e" providerId="ADAL" clId="{FBFFBEBA-D3C7-43D5-99B5-1DE1BF1F0811}" dt="2023-06-06T03:56:04.352" v="7672" actId="478"/>
          <ac:spMkLst>
            <pc:docMk/>
            <pc:sldMk cId="228179643" sldId="280"/>
            <ac:spMk id="22" creationId="{F272BFB6-9B79-B61F-B68D-86A0132D72A6}"/>
          </ac:spMkLst>
        </pc:spChg>
        <pc:spChg chg="add mod">
          <ac:chgData name="Ruka Sakurai" userId="88a241ab-e149-4c83-8d52-e8fabfda5e2e" providerId="ADAL" clId="{FBFFBEBA-D3C7-43D5-99B5-1DE1BF1F0811}" dt="2023-06-06T04:48:17.718" v="8355"/>
          <ac:spMkLst>
            <pc:docMk/>
            <pc:sldMk cId="228179643" sldId="280"/>
            <ac:spMk id="24" creationId="{EE18C8A1-C4C7-A147-8C12-0D32EC9C0271}"/>
          </ac:spMkLst>
        </pc:spChg>
        <pc:spChg chg="del mod">
          <ac:chgData name="Ruka Sakurai" userId="88a241ab-e149-4c83-8d52-e8fabfda5e2e" providerId="ADAL" clId="{FBFFBEBA-D3C7-43D5-99B5-1DE1BF1F0811}" dt="2023-06-06T03:42:50.421" v="6839" actId="478"/>
          <ac:spMkLst>
            <pc:docMk/>
            <pc:sldMk cId="228179643" sldId="280"/>
            <ac:spMk id="32" creationId="{455D6648-7B03-9289-4008-D021111286CC}"/>
          </ac:spMkLst>
        </pc:spChg>
        <pc:spChg chg="mod">
          <ac:chgData name="Ruka Sakurai" userId="88a241ab-e149-4c83-8d52-e8fabfda5e2e" providerId="ADAL" clId="{FBFFBEBA-D3C7-43D5-99B5-1DE1BF1F0811}" dt="2023-06-06T03:43:22.449" v="6852" actId="1076"/>
          <ac:spMkLst>
            <pc:docMk/>
            <pc:sldMk cId="228179643" sldId="280"/>
            <ac:spMk id="33" creationId="{61B9E116-3119-EE13-A74A-DB38B5B8F24E}"/>
          </ac:spMkLst>
        </pc:spChg>
        <pc:spChg chg="del">
          <ac:chgData name="Ruka Sakurai" userId="88a241ab-e149-4c83-8d52-e8fabfda5e2e" providerId="ADAL" clId="{FBFFBEBA-D3C7-43D5-99B5-1DE1BF1F0811}" dt="2023-06-06T03:42:55.125" v="6844" actId="478"/>
          <ac:spMkLst>
            <pc:docMk/>
            <pc:sldMk cId="228179643" sldId="280"/>
            <ac:spMk id="34" creationId="{8879F5FF-69CF-4E88-3757-8377C22B3DE5}"/>
          </ac:spMkLst>
        </pc:spChg>
        <pc:spChg chg="mod">
          <ac:chgData name="Ruka Sakurai" userId="88a241ab-e149-4c83-8d52-e8fabfda5e2e" providerId="ADAL" clId="{FBFFBEBA-D3C7-43D5-99B5-1DE1BF1F0811}" dt="2023-06-06T03:43:30.910" v="6853" actId="1076"/>
          <ac:spMkLst>
            <pc:docMk/>
            <pc:sldMk cId="228179643" sldId="280"/>
            <ac:spMk id="35" creationId="{0BC719ED-6021-5E64-84F2-25F1125888FA}"/>
          </ac:spMkLst>
        </pc:spChg>
        <pc:spChg chg="mod">
          <ac:chgData name="Ruka Sakurai" userId="88a241ab-e149-4c83-8d52-e8fabfda5e2e" providerId="ADAL" clId="{FBFFBEBA-D3C7-43D5-99B5-1DE1BF1F0811}" dt="2023-06-06T03:41:16.545" v="6826" actId="1076"/>
          <ac:spMkLst>
            <pc:docMk/>
            <pc:sldMk cId="228179643" sldId="280"/>
            <ac:spMk id="36" creationId="{8291BFD4-388E-27DE-6788-B796DCAA5CF4}"/>
          </ac:spMkLst>
        </pc:spChg>
        <pc:spChg chg="add del">
          <ac:chgData name="Ruka Sakurai" userId="88a241ab-e149-4c83-8d52-e8fabfda5e2e" providerId="ADAL" clId="{FBFFBEBA-D3C7-43D5-99B5-1DE1BF1F0811}" dt="2023-06-06T03:40:58.450" v="6824" actId="478"/>
          <ac:spMkLst>
            <pc:docMk/>
            <pc:sldMk cId="228179643" sldId="280"/>
            <ac:spMk id="37" creationId="{F611BD10-97C2-DA9C-7DC5-CE3CDDBC5DC3}"/>
          </ac:spMkLst>
        </pc:spChg>
        <pc:spChg chg="mod">
          <ac:chgData name="Ruka Sakurai" userId="88a241ab-e149-4c83-8d52-e8fabfda5e2e" providerId="ADAL" clId="{FBFFBEBA-D3C7-43D5-99B5-1DE1BF1F0811}" dt="2023-06-06T03:41:16.545" v="6826" actId="1076"/>
          <ac:spMkLst>
            <pc:docMk/>
            <pc:sldMk cId="228179643" sldId="280"/>
            <ac:spMk id="38" creationId="{582041A1-11BE-A7C1-431C-2403C570CA8A}"/>
          </ac:spMkLst>
        </pc:spChg>
        <pc:spChg chg="mod">
          <ac:chgData name="Ruka Sakurai" userId="88a241ab-e149-4c83-8d52-e8fabfda5e2e" providerId="ADAL" clId="{FBFFBEBA-D3C7-43D5-99B5-1DE1BF1F0811}" dt="2023-06-06T03:41:16.545" v="6826" actId="1076"/>
          <ac:spMkLst>
            <pc:docMk/>
            <pc:sldMk cId="228179643" sldId="280"/>
            <ac:spMk id="39" creationId="{2C10523A-278D-106C-381B-A64FDDFFCFC9}"/>
          </ac:spMkLst>
        </pc:spChg>
        <pc:spChg chg="mod">
          <ac:chgData name="Ruka Sakurai" userId="88a241ab-e149-4c83-8d52-e8fabfda5e2e" providerId="ADAL" clId="{FBFFBEBA-D3C7-43D5-99B5-1DE1BF1F0811}" dt="2023-06-06T03:41:16.545" v="6826" actId="1076"/>
          <ac:spMkLst>
            <pc:docMk/>
            <pc:sldMk cId="228179643" sldId="280"/>
            <ac:spMk id="40" creationId="{3193077F-066C-0DBF-FA81-B06C1CB2EEAF}"/>
          </ac:spMkLst>
        </pc:spChg>
        <pc:spChg chg="mod">
          <ac:chgData name="Ruka Sakurai" userId="88a241ab-e149-4c83-8d52-e8fabfda5e2e" providerId="ADAL" clId="{FBFFBEBA-D3C7-43D5-99B5-1DE1BF1F0811}" dt="2023-06-06T03:41:16.545" v="6826" actId="1076"/>
          <ac:spMkLst>
            <pc:docMk/>
            <pc:sldMk cId="228179643" sldId="280"/>
            <ac:spMk id="41" creationId="{A6B999C7-D63E-537F-69A8-1A2DF9164100}"/>
          </ac:spMkLst>
        </pc:spChg>
        <pc:spChg chg="mod">
          <ac:chgData name="Ruka Sakurai" userId="88a241ab-e149-4c83-8d52-e8fabfda5e2e" providerId="ADAL" clId="{FBFFBEBA-D3C7-43D5-99B5-1DE1BF1F0811}" dt="2023-06-06T03:41:16.545" v="6826" actId="1076"/>
          <ac:spMkLst>
            <pc:docMk/>
            <pc:sldMk cId="228179643" sldId="280"/>
            <ac:spMk id="42" creationId="{30294D92-52F9-430A-F311-45D81306F0AC}"/>
          </ac:spMkLst>
        </pc:spChg>
        <pc:spChg chg="mod">
          <ac:chgData name="Ruka Sakurai" userId="88a241ab-e149-4c83-8d52-e8fabfda5e2e" providerId="ADAL" clId="{FBFFBEBA-D3C7-43D5-99B5-1DE1BF1F0811}" dt="2023-06-06T03:41:16.545" v="6826" actId="1076"/>
          <ac:spMkLst>
            <pc:docMk/>
            <pc:sldMk cId="228179643" sldId="280"/>
            <ac:spMk id="43" creationId="{D6ED7FC5-C119-D53B-438E-C47D61BE118D}"/>
          </ac:spMkLst>
        </pc:spChg>
        <pc:spChg chg="mod">
          <ac:chgData name="Ruka Sakurai" userId="88a241ab-e149-4c83-8d52-e8fabfda5e2e" providerId="ADAL" clId="{FBFFBEBA-D3C7-43D5-99B5-1DE1BF1F0811}" dt="2023-06-06T03:41:16.545" v="6826" actId="1076"/>
          <ac:spMkLst>
            <pc:docMk/>
            <pc:sldMk cId="228179643" sldId="280"/>
            <ac:spMk id="44" creationId="{502B0C37-C983-42AB-4574-13F0B861A4EA}"/>
          </ac:spMkLst>
        </pc:spChg>
        <pc:spChg chg="mod">
          <ac:chgData name="Ruka Sakurai" userId="88a241ab-e149-4c83-8d52-e8fabfda5e2e" providerId="ADAL" clId="{FBFFBEBA-D3C7-43D5-99B5-1DE1BF1F0811}" dt="2023-06-06T03:41:16.545" v="6826" actId="1076"/>
          <ac:spMkLst>
            <pc:docMk/>
            <pc:sldMk cId="228179643" sldId="280"/>
            <ac:spMk id="1033" creationId="{FEC49FE0-4E08-601E-96BE-C36F0D234E2A}"/>
          </ac:spMkLst>
        </pc:spChg>
        <pc:spChg chg="add del">
          <ac:chgData name="Ruka Sakurai" userId="88a241ab-e149-4c83-8d52-e8fabfda5e2e" providerId="ADAL" clId="{FBFFBEBA-D3C7-43D5-99B5-1DE1BF1F0811}" dt="2023-06-06T03:40:57.391" v="6823" actId="478"/>
          <ac:spMkLst>
            <pc:docMk/>
            <pc:sldMk cId="228179643" sldId="280"/>
            <ac:spMk id="1041" creationId="{9FA37295-DE76-B15A-BFF1-DC1A694B70D7}"/>
          </ac:spMkLst>
        </pc:spChg>
        <pc:spChg chg="mod">
          <ac:chgData name="Ruka Sakurai" userId="88a241ab-e149-4c83-8d52-e8fabfda5e2e" providerId="ADAL" clId="{FBFFBEBA-D3C7-43D5-99B5-1DE1BF1F0811}" dt="2023-06-06T03:41:28.885" v="6827" actId="1076"/>
          <ac:spMkLst>
            <pc:docMk/>
            <pc:sldMk cId="228179643" sldId="280"/>
            <ac:spMk id="1042" creationId="{F9B51539-08CA-F25C-9369-1510200096CD}"/>
          </ac:spMkLst>
        </pc:spChg>
        <pc:spChg chg="mod">
          <ac:chgData name="Ruka Sakurai" userId="88a241ab-e149-4c83-8d52-e8fabfda5e2e" providerId="ADAL" clId="{FBFFBEBA-D3C7-43D5-99B5-1DE1BF1F0811}" dt="2023-06-06T03:41:28.885" v="6827" actId="1076"/>
          <ac:spMkLst>
            <pc:docMk/>
            <pc:sldMk cId="228179643" sldId="280"/>
            <ac:spMk id="1043" creationId="{28AE6A91-FC9B-4996-18CA-A3A02A54D4CC}"/>
          </ac:spMkLst>
        </pc:spChg>
        <pc:spChg chg="mod">
          <ac:chgData name="Ruka Sakurai" userId="88a241ab-e149-4c83-8d52-e8fabfda5e2e" providerId="ADAL" clId="{FBFFBEBA-D3C7-43D5-99B5-1DE1BF1F0811}" dt="2023-06-06T03:41:28.885" v="6827" actId="1076"/>
          <ac:spMkLst>
            <pc:docMk/>
            <pc:sldMk cId="228179643" sldId="280"/>
            <ac:spMk id="1046" creationId="{FD7AB0E6-2705-0B97-680A-08D610307909}"/>
          </ac:spMkLst>
        </pc:spChg>
        <pc:spChg chg="mod">
          <ac:chgData name="Ruka Sakurai" userId="88a241ab-e149-4c83-8d52-e8fabfda5e2e" providerId="ADAL" clId="{FBFFBEBA-D3C7-43D5-99B5-1DE1BF1F0811}" dt="2023-06-06T03:41:28.885" v="6827" actId="1076"/>
          <ac:spMkLst>
            <pc:docMk/>
            <pc:sldMk cId="228179643" sldId="280"/>
            <ac:spMk id="1047" creationId="{EB23EF58-B5C6-FCDF-16AD-0AD6B5FE1B91}"/>
          </ac:spMkLst>
        </pc:spChg>
        <pc:spChg chg="mod">
          <ac:chgData name="Ruka Sakurai" userId="88a241ab-e149-4c83-8d52-e8fabfda5e2e" providerId="ADAL" clId="{FBFFBEBA-D3C7-43D5-99B5-1DE1BF1F0811}" dt="2023-06-06T03:41:16.545" v="6826" actId="1076"/>
          <ac:spMkLst>
            <pc:docMk/>
            <pc:sldMk cId="228179643" sldId="280"/>
            <ac:spMk id="1050" creationId="{92FF27E8-EA09-6308-691B-3D8071B49578}"/>
          </ac:spMkLst>
        </pc:spChg>
        <pc:spChg chg="mod">
          <ac:chgData name="Ruka Sakurai" userId="88a241ab-e149-4c83-8d52-e8fabfda5e2e" providerId="ADAL" clId="{FBFFBEBA-D3C7-43D5-99B5-1DE1BF1F0811}" dt="2023-06-06T03:41:16.545" v="6826" actId="1076"/>
          <ac:spMkLst>
            <pc:docMk/>
            <pc:sldMk cId="228179643" sldId="280"/>
            <ac:spMk id="1051" creationId="{6C377124-4F32-687A-BC14-788EECDFC133}"/>
          </ac:spMkLst>
        </pc:spChg>
        <pc:spChg chg="mod">
          <ac:chgData name="Ruka Sakurai" userId="88a241ab-e149-4c83-8d52-e8fabfda5e2e" providerId="ADAL" clId="{FBFFBEBA-D3C7-43D5-99B5-1DE1BF1F0811}" dt="2023-06-06T03:41:16.545" v="6826" actId="1076"/>
          <ac:spMkLst>
            <pc:docMk/>
            <pc:sldMk cId="228179643" sldId="280"/>
            <ac:spMk id="1052" creationId="{DC8BD210-D153-B63D-CFA1-0479504AA085}"/>
          </ac:spMkLst>
        </pc:spChg>
        <pc:spChg chg="mod">
          <ac:chgData name="Ruka Sakurai" userId="88a241ab-e149-4c83-8d52-e8fabfda5e2e" providerId="ADAL" clId="{FBFFBEBA-D3C7-43D5-99B5-1DE1BF1F0811}" dt="2023-06-06T03:41:16.545" v="6826" actId="1076"/>
          <ac:spMkLst>
            <pc:docMk/>
            <pc:sldMk cId="228179643" sldId="280"/>
            <ac:spMk id="1053" creationId="{2AAED2DC-EDC5-0BFD-3F67-2A8E38693211}"/>
          </ac:spMkLst>
        </pc:spChg>
        <pc:grpChg chg="mod">
          <ac:chgData name="Ruka Sakurai" userId="88a241ab-e149-4c83-8d52-e8fabfda5e2e" providerId="ADAL" clId="{FBFFBEBA-D3C7-43D5-99B5-1DE1BF1F0811}" dt="2023-06-06T03:43:03.305" v="6847" actId="1076"/>
          <ac:grpSpMkLst>
            <pc:docMk/>
            <pc:sldMk cId="228179643" sldId="280"/>
            <ac:grpSpMk id="58" creationId="{BFA2007F-9C08-AAF6-C71C-E88E52BA19EE}"/>
          </ac:grpSpMkLst>
        </pc:grpChg>
        <pc:grpChg chg="mod">
          <ac:chgData name="Ruka Sakurai" userId="88a241ab-e149-4c83-8d52-e8fabfda5e2e" providerId="ADAL" clId="{FBFFBEBA-D3C7-43D5-99B5-1DE1BF1F0811}" dt="2023-06-06T03:43:03.305" v="6847" actId="1076"/>
          <ac:grpSpMkLst>
            <pc:docMk/>
            <pc:sldMk cId="228179643" sldId="280"/>
            <ac:grpSpMk id="59" creationId="{1BABB41F-5451-9AA2-A024-08305C6CD686}"/>
          </ac:grpSpMkLst>
        </pc:grpChg>
        <pc:grpChg chg="del mod">
          <ac:chgData name="Ruka Sakurai" userId="88a241ab-e149-4c83-8d52-e8fabfda5e2e" providerId="ADAL" clId="{FBFFBEBA-D3C7-43D5-99B5-1DE1BF1F0811}" dt="2023-06-06T03:42:57.380" v="6846" actId="478"/>
          <ac:grpSpMkLst>
            <pc:docMk/>
            <pc:sldMk cId="228179643" sldId="280"/>
            <ac:grpSpMk id="60" creationId="{4AC0C3E0-C7D6-5364-D264-105AE1D67922}"/>
          </ac:grpSpMkLst>
        </pc:grpChg>
        <pc:grpChg chg="del mod">
          <ac:chgData name="Ruka Sakurai" userId="88a241ab-e149-4c83-8d52-e8fabfda5e2e" providerId="ADAL" clId="{FBFFBEBA-D3C7-43D5-99B5-1DE1BF1F0811}" dt="2023-06-06T03:42:53.338" v="6842" actId="478"/>
          <ac:grpSpMkLst>
            <pc:docMk/>
            <pc:sldMk cId="228179643" sldId="280"/>
            <ac:grpSpMk id="61" creationId="{8FF3145D-C25B-4ACB-B465-A4677B5E524A}"/>
          </ac:grpSpMkLst>
        </pc:grpChg>
        <pc:picChg chg="mod">
          <ac:chgData name="Ruka Sakurai" userId="88a241ab-e149-4c83-8d52-e8fabfda5e2e" providerId="ADAL" clId="{FBFFBEBA-D3C7-43D5-99B5-1DE1BF1F0811}" dt="2023-06-06T03:43:22.449" v="6852" actId="1076"/>
          <ac:picMkLst>
            <pc:docMk/>
            <pc:sldMk cId="228179643" sldId="280"/>
            <ac:picMk id="16" creationId="{DE84D88B-982E-4682-FE67-0C9CC0C1D2F6}"/>
          </ac:picMkLst>
        </pc:picChg>
        <pc:picChg chg="del">
          <ac:chgData name="Ruka Sakurai" userId="88a241ab-e149-4c83-8d52-e8fabfda5e2e" providerId="ADAL" clId="{FBFFBEBA-D3C7-43D5-99B5-1DE1BF1F0811}" dt="2023-06-06T03:42:51.013" v="6840" actId="478"/>
          <ac:picMkLst>
            <pc:docMk/>
            <pc:sldMk cId="228179643" sldId="280"/>
            <ac:picMk id="17" creationId="{40E4F621-4C66-345E-13ED-CD3D91CBEE8E}"/>
          </ac:picMkLst>
        </pc:picChg>
        <pc:picChg chg="mod">
          <ac:chgData name="Ruka Sakurai" userId="88a241ab-e149-4c83-8d52-e8fabfda5e2e" providerId="ADAL" clId="{FBFFBEBA-D3C7-43D5-99B5-1DE1BF1F0811}" dt="2023-06-06T03:41:16.545" v="6826" actId="1076"/>
          <ac:picMkLst>
            <pc:docMk/>
            <pc:sldMk cId="228179643" sldId="280"/>
            <ac:picMk id="23" creationId="{5F330B0D-6563-582C-E477-F4234314951C}"/>
          </ac:picMkLst>
        </pc:picChg>
        <pc:picChg chg="mod">
          <ac:chgData name="Ruka Sakurai" userId="88a241ab-e149-4c83-8d52-e8fabfda5e2e" providerId="ADAL" clId="{FBFFBEBA-D3C7-43D5-99B5-1DE1BF1F0811}" dt="2023-06-06T03:41:16.545" v="6826" actId="1076"/>
          <ac:picMkLst>
            <pc:docMk/>
            <pc:sldMk cId="228179643" sldId="280"/>
            <ac:picMk id="25" creationId="{287746CE-45E7-8074-EE69-B1C7526278DA}"/>
          </ac:picMkLst>
        </pc:picChg>
        <pc:picChg chg="mod">
          <ac:chgData name="Ruka Sakurai" userId="88a241ab-e149-4c83-8d52-e8fabfda5e2e" providerId="ADAL" clId="{FBFFBEBA-D3C7-43D5-99B5-1DE1BF1F0811}" dt="2023-06-06T03:43:30.910" v="6853" actId="1076"/>
          <ac:picMkLst>
            <pc:docMk/>
            <pc:sldMk cId="228179643" sldId="280"/>
            <ac:picMk id="29" creationId="{9A3AFC01-7EE1-479A-0794-BC5F9F62D0A9}"/>
          </ac:picMkLst>
        </pc:picChg>
        <pc:picChg chg="del">
          <ac:chgData name="Ruka Sakurai" userId="88a241ab-e149-4c83-8d52-e8fabfda5e2e" providerId="ADAL" clId="{FBFFBEBA-D3C7-43D5-99B5-1DE1BF1F0811}" dt="2023-06-06T03:42:53.978" v="6843" actId="478"/>
          <ac:picMkLst>
            <pc:docMk/>
            <pc:sldMk cId="228179643" sldId="280"/>
            <ac:picMk id="31" creationId="{3D31CDC4-F2F2-8528-FEF1-21BD78C435EF}"/>
          </ac:picMkLst>
        </pc:picChg>
        <pc:picChg chg="mod">
          <ac:chgData name="Ruka Sakurai" userId="88a241ab-e149-4c83-8d52-e8fabfda5e2e" providerId="ADAL" clId="{FBFFBEBA-D3C7-43D5-99B5-1DE1BF1F0811}" dt="2023-06-06T03:41:16.545" v="6826" actId="1076"/>
          <ac:picMkLst>
            <pc:docMk/>
            <pc:sldMk cId="228179643" sldId="280"/>
            <ac:picMk id="1032" creationId="{4F8B9B1F-7B40-146D-207A-735521B3DF18}"/>
          </ac:picMkLst>
        </pc:picChg>
        <pc:cxnChg chg="del mod">
          <ac:chgData name="Ruka Sakurai" userId="88a241ab-e149-4c83-8d52-e8fabfda5e2e" providerId="ADAL" clId="{FBFFBEBA-D3C7-43D5-99B5-1DE1BF1F0811}" dt="2023-06-06T03:42:51.792" v="6841" actId="478"/>
          <ac:cxnSpMkLst>
            <pc:docMk/>
            <pc:sldMk cId="228179643" sldId="280"/>
            <ac:cxnSpMk id="63" creationId="{701E351B-9E02-5451-295F-B836D56D1D36}"/>
          </ac:cxnSpMkLst>
        </pc:cxnChg>
        <pc:cxnChg chg="del mod">
          <ac:chgData name="Ruka Sakurai" userId="88a241ab-e149-4c83-8d52-e8fabfda5e2e" providerId="ADAL" clId="{FBFFBEBA-D3C7-43D5-99B5-1DE1BF1F0811}" dt="2023-06-06T03:42:55.899" v="6845" actId="478"/>
          <ac:cxnSpMkLst>
            <pc:docMk/>
            <pc:sldMk cId="228179643" sldId="280"/>
            <ac:cxnSpMk id="1025" creationId="{6543F130-75FD-7AE8-3E3D-A6E6CE1B74A1}"/>
          </ac:cxnSpMkLst>
        </pc:cxnChg>
        <pc:cxnChg chg="mod">
          <ac:chgData name="Ruka Sakurai" userId="88a241ab-e149-4c83-8d52-e8fabfda5e2e" providerId="ADAL" clId="{FBFFBEBA-D3C7-43D5-99B5-1DE1BF1F0811}" dt="2023-06-06T03:43:22.449" v="6852" actId="1076"/>
          <ac:cxnSpMkLst>
            <pc:docMk/>
            <pc:sldMk cId="228179643" sldId="280"/>
            <ac:cxnSpMk id="1028" creationId="{98A17BEE-268B-9ABB-ECB9-A79B8DD98D70}"/>
          </ac:cxnSpMkLst>
        </pc:cxnChg>
        <pc:cxnChg chg="mod">
          <ac:chgData name="Ruka Sakurai" userId="88a241ab-e149-4c83-8d52-e8fabfda5e2e" providerId="ADAL" clId="{FBFFBEBA-D3C7-43D5-99B5-1DE1BF1F0811}" dt="2023-06-06T03:43:30.910" v="6853" actId="1076"/>
          <ac:cxnSpMkLst>
            <pc:docMk/>
            <pc:sldMk cId="228179643" sldId="280"/>
            <ac:cxnSpMk id="1030" creationId="{50900CD3-4478-B0F9-7F42-55F6E0EEE7FE}"/>
          </ac:cxnSpMkLst>
        </pc:cxnChg>
        <pc:cxnChg chg="mod">
          <ac:chgData name="Ruka Sakurai" userId="88a241ab-e149-4c83-8d52-e8fabfda5e2e" providerId="ADAL" clId="{FBFFBEBA-D3C7-43D5-99B5-1DE1BF1F0811}" dt="2023-06-06T03:41:28.885" v="6827" actId="1076"/>
          <ac:cxnSpMkLst>
            <pc:docMk/>
            <pc:sldMk cId="228179643" sldId="280"/>
            <ac:cxnSpMk id="1045" creationId="{E9FA3E9D-4C86-E31F-E064-2DC5E2B147D7}"/>
          </ac:cxnSpMkLst>
        </pc:cxnChg>
      </pc:sldChg>
      <pc:sldChg chg="addSp delSp modSp del mod">
        <pc:chgData name="Ruka Sakurai" userId="88a241ab-e149-4c83-8d52-e8fabfda5e2e" providerId="ADAL" clId="{FBFFBEBA-D3C7-43D5-99B5-1DE1BF1F0811}" dt="2023-06-05T04:12:49.250" v="6489" actId="2696"/>
        <pc:sldMkLst>
          <pc:docMk/>
          <pc:sldMk cId="1852202209" sldId="280"/>
        </pc:sldMkLst>
        <pc:spChg chg="mod">
          <ac:chgData name="Ruka Sakurai" userId="88a241ab-e149-4c83-8d52-e8fabfda5e2e" providerId="ADAL" clId="{FBFFBEBA-D3C7-43D5-99B5-1DE1BF1F0811}" dt="2023-06-02T06:43:24.535" v="2582" actId="20577"/>
          <ac:spMkLst>
            <pc:docMk/>
            <pc:sldMk cId="1852202209" sldId="280"/>
            <ac:spMk id="2" creationId="{8F67012C-8B94-4016-6F6B-DCC733D2A718}"/>
          </ac:spMkLst>
        </pc:spChg>
        <pc:spChg chg="add mod">
          <ac:chgData name="Ruka Sakurai" userId="88a241ab-e149-4c83-8d52-e8fabfda5e2e" providerId="ADAL" clId="{FBFFBEBA-D3C7-43D5-99B5-1DE1BF1F0811}" dt="2023-06-02T07:33:11.201" v="5423" actId="1076"/>
          <ac:spMkLst>
            <pc:docMk/>
            <pc:sldMk cId="1852202209" sldId="280"/>
            <ac:spMk id="18" creationId="{8E829936-8A9F-E86F-7EEC-DC67F5DE0E6F}"/>
          </ac:spMkLst>
        </pc:spChg>
        <pc:spChg chg="mod">
          <ac:chgData name="Ruka Sakurai" userId="88a241ab-e149-4c83-8d52-e8fabfda5e2e" providerId="ADAL" clId="{FBFFBEBA-D3C7-43D5-99B5-1DE1BF1F0811}" dt="2023-06-02T06:44:31.288" v="2607" actId="20577"/>
          <ac:spMkLst>
            <pc:docMk/>
            <pc:sldMk cId="1852202209" sldId="280"/>
            <ac:spMk id="33" creationId="{61B9E116-3119-EE13-A74A-DB38B5B8F24E}"/>
          </ac:spMkLst>
        </pc:spChg>
        <pc:picChg chg="add mod">
          <ac:chgData name="Ruka Sakurai" userId="88a241ab-e149-4c83-8d52-e8fabfda5e2e" providerId="ADAL" clId="{FBFFBEBA-D3C7-43D5-99B5-1DE1BF1F0811}" dt="2023-06-02T06:44:23.580" v="2588" actId="14100"/>
          <ac:picMkLst>
            <pc:docMk/>
            <pc:sldMk cId="1852202209" sldId="280"/>
            <ac:picMk id="16" creationId="{DE84D88B-982E-4682-FE67-0C9CC0C1D2F6}"/>
          </ac:picMkLst>
        </pc:picChg>
        <pc:picChg chg="del">
          <ac:chgData name="Ruka Sakurai" userId="88a241ab-e149-4c83-8d52-e8fabfda5e2e" providerId="ADAL" clId="{FBFFBEBA-D3C7-43D5-99B5-1DE1BF1F0811}" dt="2023-06-02T06:44:15.398" v="2586" actId="478"/>
          <ac:picMkLst>
            <pc:docMk/>
            <pc:sldMk cId="1852202209" sldId="280"/>
            <ac:picMk id="21" creationId="{25FE6359-680E-E701-BD29-2252C2CA5411}"/>
          </ac:picMkLst>
        </pc:picChg>
        <pc:cxnChg chg="mod">
          <ac:chgData name="Ruka Sakurai" userId="88a241ab-e149-4c83-8d52-e8fabfda5e2e" providerId="ADAL" clId="{FBFFBEBA-D3C7-43D5-99B5-1DE1BF1F0811}" dt="2023-06-02T06:44:15.398" v="2586" actId="478"/>
          <ac:cxnSpMkLst>
            <pc:docMk/>
            <pc:sldMk cId="1852202209" sldId="280"/>
            <ac:cxnSpMk id="1028" creationId="{98A17BEE-268B-9ABB-ECB9-A79B8DD98D70}"/>
          </ac:cxnSpMkLst>
        </pc:cxnChg>
      </pc:sldChg>
      <pc:sldChg chg="modSp add del mod ord">
        <pc:chgData name="Ruka Sakurai" userId="88a241ab-e149-4c83-8d52-e8fabfda5e2e" providerId="ADAL" clId="{FBFFBEBA-D3C7-43D5-99B5-1DE1BF1F0811}" dt="2023-06-06T03:39:05.404" v="6811" actId="2696"/>
        <pc:sldMkLst>
          <pc:docMk/>
          <pc:sldMk cId="2046253051" sldId="280"/>
        </pc:sldMkLst>
        <pc:spChg chg="mod">
          <ac:chgData name="Ruka Sakurai" userId="88a241ab-e149-4c83-8d52-e8fabfda5e2e" providerId="ADAL" clId="{FBFFBEBA-D3C7-43D5-99B5-1DE1BF1F0811}" dt="2023-06-06T00:24:40.423" v="6809" actId="20577"/>
          <ac:spMkLst>
            <pc:docMk/>
            <pc:sldMk cId="2046253051" sldId="280"/>
            <ac:spMk id="5" creationId="{484845F4-9929-B578-73F9-297234162190}"/>
          </ac:spMkLst>
        </pc:spChg>
        <pc:spChg chg="mod">
          <ac:chgData name="Ruka Sakurai" userId="88a241ab-e149-4c83-8d52-e8fabfda5e2e" providerId="ADAL" clId="{FBFFBEBA-D3C7-43D5-99B5-1DE1BF1F0811}" dt="2023-06-05T05:46:44.936" v="6791" actId="1076"/>
          <ac:spMkLst>
            <pc:docMk/>
            <pc:sldMk cId="2046253051" sldId="280"/>
            <ac:spMk id="18" creationId="{8E829936-8A9F-E86F-7EEC-DC67F5DE0E6F}"/>
          </ac:spMkLst>
        </pc:spChg>
      </pc:sldChg>
      <pc:sldChg chg="addSp modSp mod ord">
        <pc:chgData name="Ruka Sakurai" userId="88a241ab-e149-4c83-8d52-e8fabfda5e2e" providerId="ADAL" clId="{FBFFBEBA-D3C7-43D5-99B5-1DE1BF1F0811}" dt="2023-06-06T04:47:02.917" v="8345"/>
        <pc:sldMkLst>
          <pc:docMk/>
          <pc:sldMk cId="411097636" sldId="282"/>
        </pc:sldMkLst>
        <pc:spChg chg="mod">
          <ac:chgData name="Ruka Sakurai" userId="88a241ab-e149-4c83-8d52-e8fabfda5e2e" providerId="ADAL" clId="{FBFFBEBA-D3C7-43D5-99B5-1DE1BF1F0811}" dt="2023-06-02T06:27:07.465" v="1113" actId="20577"/>
          <ac:spMkLst>
            <pc:docMk/>
            <pc:sldMk cId="411097636" sldId="282"/>
            <ac:spMk id="2" creationId="{C1BCA6AB-7B7B-2576-39CB-4BDFA77C5B21}"/>
          </ac:spMkLst>
        </pc:spChg>
        <pc:spChg chg="mod">
          <ac:chgData name="Ruka Sakurai" userId="88a241ab-e149-4c83-8d52-e8fabfda5e2e" providerId="ADAL" clId="{FBFFBEBA-D3C7-43D5-99B5-1DE1BF1F0811}" dt="2023-06-02T06:27:01.910" v="1107" actId="20577"/>
          <ac:spMkLst>
            <pc:docMk/>
            <pc:sldMk cId="411097636" sldId="282"/>
            <ac:spMk id="3" creationId="{A075566D-35B1-97A6-30D5-83E97317F408}"/>
          </ac:spMkLst>
        </pc:spChg>
        <pc:spChg chg="add mod">
          <ac:chgData name="Ruka Sakurai" userId="88a241ab-e149-4c83-8d52-e8fabfda5e2e" providerId="ADAL" clId="{FBFFBEBA-D3C7-43D5-99B5-1DE1BF1F0811}" dt="2023-06-02T07:04:08.994" v="4071" actId="14100"/>
          <ac:spMkLst>
            <pc:docMk/>
            <pc:sldMk cId="411097636" sldId="282"/>
            <ac:spMk id="5" creationId="{FBDC4203-D634-235B-81C2-843CAC258A42}"/>
          </ac:spMkLst>
        </pc:spChg>
        <pc:graphicFrameChg chg="mod modGraphic">
          <ac:chgData name="Ruka Sakurai" userId="88a241ab-e149-4c83-8d52-e8fabfda5e2e" providerId="ADAL" clId="{FBFFBEBA-D3C7-43D5-99B5-1DE1BF1F0811}" dt="2023-06-02T07:42:09.136" v="5470"/>
          <ac:graphicFrameMkLst>
            <pc:docMk/>
            <pc:sldMk cId="411097636" sldId="282"/>
            <ac:graphicFrameMk id="4" creationId="{4E2FCE04-C301-9234-09B3-C4093B38FA28}"/>
          </ac:graphicFrameMkLst>
        </pc:graphicFrameChg>
      </pc:sldChg>
      <pc:sldChg chg="modSp mod">
        <pc:chgData name="Ruka Sakurai" userId="88a241ab-e149-4c83-8d52-e8fabfda5e2e" providerId="ADAL" clId="{FBFFBEBA-D3C7-43D5-99B5-1DE1BF1F0811}" dt="2023-06-06T04:25:12.945" v="8138" actId="20577"/>
        <pc:sldMkLst>
          <pc:docMk/>
          <pc:sldMk cId="1420298803" sldId="283"/>
        </pc:sldMkLst>
        <pc:spChg chg="mod">
          <ac:chgData name="Ruka Sakurai" userId="88a241ab-e149-4c83-8d52-e8fabfda5e2e" providerId="ADAL" clId="{FBFFBEBA-D3C7-43D5-99B5-1DE1BF1F0811}" dt="2023-06-06T04:25:12.945" v="8138" actId="20577"/>
          <ac:spMkLst>
            <pc:docMk/>
            <pc:sldMk cId="1420298803" sldId="283"/>
            <ac:spMk id="3" creationId="{98D581A8-CECB-3AA3-1C15-2BB34ACD2636}"/>
          </ac:spMkLst>
        </pc:spChg>
      </pc:sldChg>
      <pc:sldChg chg="addSp delSp modSp add del mod ord modShow">
        <pc:chgData name="Ruka Sakurai" userId="88a241ab-e149-4c83-8d52-e8fabfda5e2e" providerId="ADAL" clId="{FBFFBEBA-D3C7-43D5-99B5-1DE1BF1F0811}" dt="2023-06-05T04:12:49.250" v="6489" actId="2696"/>
        <pc:sldMkLst>
          <pc:docMk/>
          <pc:sldMk cId="1636092408" sldId="2147469488"/>
        </pc:sldMkLst>
        <pc:spChg chg="mod">
          <ac:chgData name="Ruka Sakurai" userId="88a241ab-e149-4c83-8d52-e8fabfda5e2e" providerId="ADAL" clId="{FBFFBEBA-D3C7-43D5-99B5-1DE1BF1F0811}" dt="2023-06-05T01:44:21.767" v="6393" actId="20577"/>
          <ac:spMkLst>
            <pc:docMk/>
            <pc:sldMk cId="1636092408" sldId="2147469488"/>
            <ac:spMk id="2" creationId="{A80E2DCF-9163-4EC3-A6D6-71E91BA98EE2}"/>
          </ac:spMkLst>
        </pc:spChg>
        <pc:spChg chg="add mod">
          <ac:chgData name="Ruka Sakurai" userId="88a241ab-e149-4c83-8d52-e8fabfda5e2e" providerId="ADAL" clId="{FBFFBEBA-D3C7-43D5-99B5-1DE1BF1F0811}" dt="2023-06-05T01:43:59.121" v="6355" actId="20577"/>
          <ac:spMkLst>
            <pc:docMk/>
            <pc:sldMk cId="1636092408" sldId="2147469488"/>
            <ac:spMk id="3" creationId="{000ADD40-427E-1AC4-400E-4E8A29F3B2ED}"/>
          </ac:spMkLst>
        </pc:spChg>
        <pc:spChg chg="add del mod">
          <ac:chgData name="Ruka Sakurai" userId="88a241ab-e149-4c83-8d52-e8fabfda5e2e" providerId="ADAL" clId="{FBFFBEBA-D3C7-43D5-99B5-1DE1BF1F0811}" dt="2023-06-02T07:53:47.239" v="5553" actId="478"/>
          <ac:spMkLst>
            <pc:docMk/>
            <pc:sldMk cId="1636092408" sldId="2147469488"/>
            <ac:spMk id="11" creationId="{67F050C1-DEF9-C6FF-B8F4-D9DE16B98DC2}"/>
          </ac:spMkLst>
        </pc:spChg>
        <pc:spChg chg="add del mod">
          <ac:chgData name="Ruka Sakurai" userId="88a241ab-e149-4c83-8d52-e8fabfda5e2e" providerId="ADAL" clId="{FBFFBEBA-D3C7-43D5-99B5-1DE1BF1F0811}" dt="2023-06-02T07:55:23.826" v="5709" actId="478"/>
          <ac:spMkLst>
            <pc:docMk/>
            <pc:sldMk cId="1636092408" sldId="2147469488"/>
            <ac:spMk id="12" creationId="{40A18A73-B19A-235E-CB1D-FFAC6C14AD78}"/>
          </ac:spMkLst>
        </pc:spChg>
        <pc:spChg chg="add del mod">
          <ac:chgData name="Ruka Sakurai" userId="88a241ab-e149-4c83-8d52-e8fabfda5e2e" providerId="ADAL" clId="{FBFFBEBA-D3C7-43D5-99B5-1DE1BF1F0811}" dt="2023-06-02T07:55:35.056" v="5712" actId="478"/>
          <ac:spMkLst>
            <pc:docMk/>
            <pc:sldMk cId="1636092408" sldId="2147469488"/>
            <ac:spMk id="13" creationId="{206580B0-7E90-9E6E-6EC0-247E9F57DB15}"/>
          </ac:spMkLst>
        </pc:spChg>
      </pc:sldChg>
      <pc:sldChg chg="addSp modSp add del mod ord">
        <pc:chgData name="Ruka Sakurai" userId="88a241ab-e149-4c83-8d52-e8fabfda5e2e" providerId="ADAL" clId="{FBFFBEBA-D3C7-43D5-99B5-1DE1BF1F0811}" dt="2023-06-06T03:39:05.404" v="6811" actId="2696"/>
        <pc:sldMkLst>
          <pc:docMk/>
          <pc:sldMk cId="2470373646" sldId="2147469488"/>
        </pc:sldMkLst>
        <pc:spChg chg="add mod">
          <ac:chgData name="Ruka Sakurai" userId="88a241ab-e149-4c83-8d52-e8fabfda5e2e" providerId="ADAL" clId="{FBFFBEBA-D3C7-43D5-99B5-1DE1BF1F0811}" dt="2023-06-06T00:23:47.851" v="6804" actId="1076"/>
          <ac:spMkLst>
            <pc:docMk/>
            <pc:sldMk cId="2470373646" sldId="2147469488"/>
            <ac:spMk id="11" creationId="{49A9F871-BD7D-3279-C7BE-D92B06B4A78A}"/>
          </ac:spMkLst>
        </pc:spChg>
      </pc:sldChg>
      <pc:sldChg chg="addSp delSp modSp add mod">
        <pc:chgData name="Ruka Sakurai" userId="88a241ab-e149-4c83-8d52-e8fabfda5e2e" providerId="ADAL" clId="{FBFFBEBA-D3C7-43D5-99B5-1DE1BF1F0811}" dt="2023-06-06T05:02:13.769" v="8440" actId="2711"/>
        <pc:sldMkLst>
          <pc:docMk/>
          <pc:sldMk cId="2936469978" sldId="2147469488"/>
        </pc:sldMkLst>
        <pc:spChg chg="mod">
          <ac:chgData name="Ruka Sakurai" userId="88a241ab-e149-4c83-8d52-e8fabfda5e2e" providerId="ADAL" clId="{FBFFBEBA-D3C7-43D5-99B5-1DE1BF1F0811}" dt="2023-06-06T03:48:21.143" v="6938" actId="20577"/>
          <ac:spMkLst>
            <pc:docMk/>
            <pc:sldMk cId="2936469978" sldId="2147469488"/>
            <ac:spMk id="2" creationId="{A80E2DCF-9163-4EC3-A6D6-71E91BA98EE2}"/>
          </ac:spMkLst>
        </pc:spChg>
        <pc:spChg chg="del mod">
          <ac:chgData name="Ruka Sakurai" userId="88a241ab-e149-4c83-8d52-e8fabfda5e2e" providerId="ADAL" clId="{FBFFBEBA-D3C7-43D5-99B5-1DE1BF1F0811}" dt="2023-06-06T03:57:30.292" v="7822" actId="478"/>
          <ac:spMkLst>
            <pc:docMk/>
            <pc:sldMk cId="2936469978" sldId="2147469488"/>
            <ac:spMk id="3" creationId="{000ADD40-427E-1AC4-400E-4E8A29F3B2ED}"/>
          </ac:spMkLst>
        </pc:spChg>
        <pc:spChg chg="mod">
          <ac:chgData name="Ruka Sakurai" userId="88a241ab-e149-4c83-8d52-e8fabfda5e2e" providerId="ADAL" clId="{FBFFBEBA-D3C7-43D5-99B5-1DE1BF1F0811}" dt="2023-06-06T03:46:29.613" v="6872" actId="1076"/>
          <ac:spMkLst>
            <pc:docMk/>
            <pc:sldMk cId="2936469978" sldId="2147469488"/>
            <ac:spMk id="5" creationId="{79A76D62-60B6-AA96-B210-7CACBB80A490}"/>
          </ac:spMkLst>
        </pc:spChg>
        <pc:spChg chg="mod">
          <ac:chgData name="Ruka Sakurai" userId="88a241ab-e149-4c83-8d52-e8fabfda5e2e" providerId="ADAL" clId="{FBFFBEBA-D3C7-43D5-99B5-1DE1BF1F0811}" dt="2023-06-06T03:46:43.486" v="6875" actId="14100"/>
          <ac:spMkLst>
            <pc:docMk/>
            <pc:sldMk cId="2936469978" sldId="2147469488"/>
            <ac:spMk id="6" creationId="{7A9EA033-0A77-DD91-2EFA-DAD88DF672E1}"/>
          </ac:spMkLst>
        </pc:spChg>
        <pc:spChg chg="mod">
          <ac:chgData name="Ruka Sakurai" userId="88a241ab-e149-4c83-8d52-e8fabfda5e2e" providerId="ADAL" clId="{FBFFBEBA-D3C7-43D5-99B5-1DE1BF1F0811}" dt="2023-06-06T03:46:47.562" v="6876" actId="1076"/>
          <ac:spMkLst>
            <pc:docMk/>
            <pc:sldMk cId="2936469978" sldId="2147469488"/>
            <ac:spMk id="8" creationId="{5953D0D6-8839-2DAD-0FB5-011A11A0039E}"/>
          </ac:spMkLst>
        </pc:spChg>
        <pc:spChg chg="mod">
          <ac:chgData name="Ruka Sakurai" userId="88a241ab-e149-4c83-8d52-e8fabfda5e2e" providerId="ADAL" clId="{FBFFBEBA-D3C7-43D5-99B5-1DE1BF1F0811}" dt="2023-06-06T04:38:08.274" v="8303" actId="14100"/>
          <ac:spMkLst>
            <pc:docMk/>
            <pc:sldMk cId="2936469978" sldId="2147469488"/>
            <ac:spMk id="9" creationId="{EB90A7E1-920C-48CC-A511-3467EBC9C26F}"/>
          </ac:spMkLst>
        </pc:spChg>
        <pc:spChg chg="mod">
          <ac:chgData name="Ruka Sakurai" userId="88a241ab-e149-4c83-8d52-e8fabfda5e2e" providerId="ADAL" clId="{FBFFBEBA-D3C7-43D5-99B5-1DE1BF1F0811}" dt="2023-06-06T03:46:43.486" v="6875" actId="14100"/>
          <ac:spMkLst>
            <pc:docMk/>
            <pc:sldMk cId="2936469978" sldId="2147469488"/>
            <ac:spMk id="10" creationId="{0B7D49FF-A6B3-44F4-976B-6331B78D3DB0}"/>
          </ac:spMkLst>
        </pc:spChg>
        <pc:spChg chg="del mod">
          <ac:chgData name="Ruka Sakurai" userId="88a241ab-e149-4c83-8d52-e8fabfda5e2e" providerId="ADAL" clId="{FBFFBEBA-D3C7-43D5-99B5-1DE1BF1F0811}" dt="2023-06-06T03:43:46.290" v="6854" actId="478"/>
          <ac:spMkLst>
            <pc:docMk/>
            <pc:sldMk cId="2936469978" sldId="2147469488"/>
            <ac:spMk id="11" creationId="{49A9F871-BD7D-3279-C7BE-D92B06B4A78A}"/>
          </ac:spMkLst>
        </pc:spChg>
        <pc:spChg chg="mod">
          <ac:chgData name="Ruka Sakurai" userId="88a241ab-e149-4c83-8d52-e8fabfda5e2e" providerId="ADAL" clId="{FBFFBEBA-D3C7-43D5-99B5-1DE1BF1F0811}" dt="2023-06-06T03:46:01.185" v="6868" actId="255"/>
          <ac:spMkLst>
            <pc:docMk/>
            <pc:sldMk cId="2936469978" sldId="2147469488"/>
            <ac:spMk id="18" creationId="{3EFB9F87-A1F4-B755-D581-1A20AE34FE54}"/>
          </ac:spMkLst>
        </pc:spChg>
        <pc:spChg chg="add del mod">
          <ac:chgData name="Ruka Sakurai" userId="88a241ab-e149-4c83-8d52-e8fabfda5e2e" providerId="ADAL" clId="{FBFFBEBA-D3C7-43D5-99B5-1DE1BF1F0811}" dt="2023-06-06T03:47:13.953" v="6886"/>
          <ac:spMkLst>
            <pc:docMk/>
            <pc:sldMk cId="2936469978" sldId="2147469488"/>
            <ac:spMk id="20" creationId="{191F4943-83D5-6ECC-775A-BB838F21B6C2}"/>
          </ac:spMkLst>
        </pc:spChg>
        <pc:spChg chg="add mod">
          <ac:chgData name="Ruka Sakurai" userId="88a241ab-e149-4c83-8d52-e8fabfda5e2e" providerId="ADAL" clId="{FBFFBEBA-D3C7-43D5-99B5-1DE1BF1F0811}" dt="2023-06-06T05:02:13.769" v="8440" actId="2711"/>
          <ac:spMkLst>
            <pc:docMk/>
            <pc:sldMk cId="2936469978" sldId="2147469488"/>
            <ac:spMk id="21" creationId="{EF1D39D0-8E09-6EF4-82D1-5CD6C7A68D78}"/>
          </ac:spMkLst>
        </pc:spChg>
        <pc:spChg chg="add mod">
          <ac:chgData name="Ruka Sakurai" userId="88a241ab-e149-4c83-8d52-e8fabfda5e2e" providerId="ADAL" clId="{FBFFBEBA-D3C7-43D5-99B5-1DE1BF1F0811}" dt="2023-06-06T04:48:12.189" v="8353" actId="14100"/>
          <ac:spMkLst>
            <pc:docMk/>
            <pc:sldMk cId="2936469978" sldId="2147469488"/>
            <ac:spMk id="22" creationId="{D13A0A62-A7F6-0450-10F3-2D93D79546A1}"/>
          </ac:spMkLst>
        </pc:spChg>
        <pc:spChg chg="mod">
          <ac:chgData name="Ruka Sakurai" userId="88a241ab-e149-4c83-8d52-e8fabfda5e2e" providerId="ADAL" clId="{FBFFBEBA-D3C7-43D5-99B5-1DE1BF1F0811}" dt="2023-06-06T03:46:47.562" v="6876" actId="1076"/>
          <ac:spMkLst>
            <pc:docMk/>
            <pc:sldMk cId="2936469978" sldId="2147469488"/>
            <ac:spMk id="24" creationId="{70A670CA-FFB0-42E7-AC77-5C77EEB4E22F}"/>
          </ac:spMkLst>
        </pc:spChg>
        <pc:spChg chg="mod">
          <ac:chgData name="Ruka Sakurai" userId="88a241ab-e149-4c83-8d52-e8fabfda5e2e" providerId="ADAL" clId="{FBFFBEBA-D3C7-43D5-99B5-1DE1BF1F0811}" dt="2023-06-06T03:46:35.274" v="6873" actId="14100"/>
          <ac:spMkLst>
            <pc:docMk/>
            <pc:sldMk cId="2936469978" sldId="2147469488"/>
            <ac:spMk id="25" creationId="{3934F851-FA19-47FE-8E6F-D23201B1549F}"/>
          </ac:spMkLst>
        </pc:spChg>
        <pc:spChg chg="mod">
          <ac:chgData name="Ruka Sakurai" userId="88a241ab-e149-4c83-8d52-e8fabfda5e2e" providerId="ADAL" clId="{FBFFBEBA-D3C7-43D5-99B5-1DE1BF1F0811}" dt="2023-06-06T03:46:40.031" v="6874" actId="1076"/>
          <ac:spMkLst>
            <pc:docMk/>
            <pc:sldMk cId="2936469978" sldId="2147469488"/>
            <ac:spMk id="26" creationId="{216442A4-4A5F-4473-8B2D-662B11D42FB2}"/>
          </ac:spMkLst>
        </pc:spChg>
        <pc:spChg chg="mod">
          <ac:chgData name="Ruka Sakurai" userId="88a241ab-e149-4c83-8d52-e8fabfda5e2e" providerId="ADAL" clId="{FBFFBEBA-D3C7-43D5-99B5-1DE1BF1F0811}" dt="2023-06-06T03:46:35.274" v="6873" actId="14100"/>
          <ac:spMkLst>
            <pc:docMk/>
            <pc:sldMk cId="2936469978" sldId="2147469488"/>
            <ac:spMk id="27" creationId="{17A40FB8-C696-105F-7D7A-B91AA9DFD7B4}"/>
          </ac:spMkLst>
        </pc:spChg>
        <pc:spChg chg="mod">
          <ac:chgData name="Ruka Sakurai" userId="88a241ab-e149-4c83-8d52-e8fabfda5e2e" providerId="ADAL" clId="{FBFFBEBA-D3C7-43D5-99B5-1DE1BF1F0811}" dt="2023-06-06T03:46:40.031" v="6874" actId="1076"/>
          <ac:spMkLst>
            <pc:docMk/>
            <pc:sldMk cId="2936469978" sldId="2147469488"/>
            <ac:spMk id="28" creationId="{327F6DCE-21ED-E5BF-4CD0-1B6D6BF419AE}"/>
          </ac:spMkLst>
        </pc:spChg>
        <pc:spChg chg="add del mod">
          <ac:chgData name="Ruka Sakurai" userId="88a241ab-e149-4c83-8d52-e8fabfda5e2e" providerId="ADAL" clId="{FBFFBEBA-D3C7-43D5-99B5-1DE1BF1F0811}" dt="2023-06-06T04:38:59.620" v="8308" actId="478"/>
          <ac:spMkLst>
            <pc:docMk/>
            <pc:sldMk cId="2936469978" sldId="2147469488"/>
            <ac:spMk id="30" creationId="{FA7D5E8F-6CF0-3292-E05F-67B67AE4FB96}"/>
          </ac:spMkLst>
        </pc:spChg>
        <pc:spChg chg="add del mod">
          <ac:chgData name="Ruka Sakurai" userId="88a241ab-e149-4c83-8d52-e8fabfda5e2e" providerId="ADAL" clId="{FBFFBEBA-D3C7-43D5-99B5-1DE1BF1F0811}" dt="2023-06-06T04:45:16.717" v="8329" actId="478"/>
          <ac:spMkLst>
            <pc:docMk/>
            <pc:sldMk cId="2936469978" sldId="2147469488"/>
            <ac:spMk id="36" creationId="{17D14ED8-C1E4-1C86-1F73-D6646264126B}"/>
          </ac:spMkLst>
        </pc:spChg>
        <pc:spChg chg="add del mod">
          <ac:chgData name="Ruka Sakurai" userId="88a241ab-e149-4c83-8d52-e8fabfda5e2e" providerId="ADAL" clId="{FBFFBEBA-D3C7-43D5-99B5-1DE1BF1F0811}" dt="2023-06-06T04:46:07.420" v="8343" actId="478"/>
          <ac:spMkLst>
            <pc:docMk/>
            <pc:sldMk cId="2936469978" sldId="2147469488"/>
            <ac:spMk id="37" creationId="{D4C56D3B-4BAC-4B53-9BD3-AF705600D952}"/>
          </ac:spMkLst>
        </pc:spChg>
        <pc:spChg chg="mod">
          <ac:chgData name="Ruka Sakurai" userId="88a241ab-e149-4c83-8d52-e8fabfda5e2e" providerId="ADAL" clId="{FBFFBEBA-D3C7-43D5-99B5-1DE1BF1F0811}" dt="2023-06-06T03:46:29.613" v="6872" actId="1076"/>
          <ac:spMkLst>
            <pc:docMk/>
            <pc:sldMk cId="2936469978" sldId="2147469488"/>
            <ac:spMk id="61" creationId="{136C2DB7-DAE3-8C10-DF16-1A121DBBA833}"/>
          </ac:spMkLst>
        </pc:spChg>
        <pc:spChg chg="mod">
          <ac:chgData name="Ruka Sakurai" userId="88a241ab-e149-4c83-8d52-e8fabfda5e2e" providerId="ADAL" clId="{FBFFBEBA-D3C7-43D5-99B5-1DE1BF1F0811}" dt="2023-06-06T03:46:35.274" v="6873" actId="14100"/>
          <ac:spMkLst>
            <pc:docMk/>
            <pc:sldMk cId="2936469978" sldId="2147469488"/>
            <ac:spMk id="73" creationId="{9E4E7DC5-636E-17AB-E071-3D40C8B94D98}"/>
          </ac:spMkLst>
        </pc:spChg>
        <pc:spChg chg="mod">
          <ac:chgData name="Ruka Sakurai" userId="88a241ab-e149-4c83-8d52-e8fabfda5e2e" providerId="ADAL" clId="{FBFFBEBA-D3C7-43D5-99B5-1DE1BF1F0811}" dt="2023-06-06T03:46:40.031" v="6874" actId="1076"/>
          <ac:spMkLst>
            <pc:docMk/>
            <pc:sldMk cId="2936469978" sldId="2147469488"/>
            <ac:spMk id="74" creationId="{0B58EC94-C398-ADFB-78AE-504A05E28801}"/>
          </ac:spMkLst>
        </pc:spChg>
        <pc:spChg chg="mod">
          <ac:chgData name="Ruka Sakurai" userId="88a241ab-e149-4c83-8d52-e8fabfda5e2e" providerId="ADAL" clId="{FBFFBEBA-D3C7-43D5-99B5-1DE1BF1F0811}" dt="2023-06-06T03:46:57.505" v="6879" actId="1076"/>
          <ac:spMkLst>
            <pc:docMk/>
            <pc:sldMk cId="2936469978" sldId="2147469488"/>
            <ac:spMk id="86" creationId="{9DC31E43-EEE9-483D-BC78-D2766D24283A}"/>
          </ac:spMkLst>
        </pc:spChg>
        <pc:spChg chg="mod">
          <ac:chgData name="Ruka Sakurai" userId="88a241ab-e149-4c83-8d52-e8fabfda5e2e" providerId="ADAL" clId="{FBFFBEBA-D3C7-43D5-99B5-1DE1BF1F0811}" dt="2023-06-06T03:46:57.505" v="6879" actId="1076"/>
          <ac:spMkLst>
            <pc:docMk/>
            <pc:sldMk cId="2936469978" sldId="2147469488"/>
            <ac:spMk id="87" creationId="{4F2A1F14-5A5F-48B4-9621-ACD1A83B6EB2}"/>
          </ac:spMkLst>
        </pc:spChg>
        <pc:spChg chg="mod">
          <ac:chgData name="Ruka Sakurai" userId="88a241ab-e149-4c83-8d52-e8fabfda5e2e" providerId="ADAL" clId="{FBFFBEBA-D3C7-43D5-99B5-1DE1BF1F0811}" dt="2023-06-06T03:46:57.505" v="6879" actId="1076"/>
          <ac:spMkLst>
            <pc:docMk/>
            <pc:sldMk cId="2936469978" sldId="2147469488"/>
            <ac:spMk id="88" creationId="{97F0E106-C891-43D3-BFFF-1B4A03BAFA2B}"/>
          </ac:spMkLst>
        </pc:spChg>
        <pc:spChg chg="mod">
          <ac:chgData name="Ruka Sakurai" userId="88a241ab-e149-4c83-8d52-e8fabfda5e2e" providerId="ADAL" clId="{FBFFBEBA-D3C7-43D5-99B5-1DE1BF1F0811}" dt="2023-06-06T04:38:00.430" v="8301" actId="1076"/>
          <ac:spMkLst>
            <pc:docMk/>
            <pc:sldMk cId="2936469978" sldId="2147469488"/>
            <ac:spMk id="94" creationId="{94020C0D-E4E9-40AE-B2F5-F8A0A61BD4B5}"/>
          </ac:spMkLst>
        </pc:spChg>
        <pc:spChg chg="mod">
          <ac:chgData name="Ruka Sakurai" userId="88a241ab-e149-4c83-8d52-e8fabfda5e2e" providerId="ADAL" clId="{FBFFBEBA-D3C7-43D5-99B5-1DE1BF1F0811}" dt="2023-06-06T03:46:57.505" v="6879" actId="1076"/>
          <ac:spMkLst>
            <pc:docMk/>
            <pc:sldMk cId="2936469978" sldId="2147469488"/>
            <ac:spMk id="99" creationId="{7FBBCBD8-76D6-47D8-A181-34BAD98D28D5}"/>
          </ac:spMkLst>
        </pc:spChg>
        <pc:spChg chg="mod">
          <ac:chgData name="Ruka Sakurai" userId="88a241ab-e149-4c83-8d52-e8fabfda5e2e" providerId="ADAL" clId="{FBFFBEBA-D3C7-43D5-99B5-1DE1BF1F0811}" dt="2023-06-06T03:46:57.505" v="6879" actId="1076"/>
          <ac:spMkLst>
            <pc:docMk/>
            <pc:sldMk cId="2936469978" sldId="2147469488"/>
            <ac:spMk id="100" creationId="{C9359825-1456-4FD6-8D2D-51EC58C919A1}"/>
          </ac:spMkLst>
        </pc:spChg>
        <pc:spChg chg="mod">
          <ac:chgData name="Ruka Sakurai" userId="88a241ab-e149-4c83-8d52-e8fabfda5e2e" providerId="ADAL" clId="{FBFFBEBA-D3C7-43D5-99B5-1DE1BF1F0811}" dt="2023-06-06T03:46:57.505" v="6879" actId="1076"/>
          <ac:spMkLst>
            <pc:docMk/>
            <pc:sldMk cId="2936469978" sldId="2147469488"/>
            <ac:spMk id="101" creationId="{B58F9F0C-7E0D-44C9-98D9-47D5B07D5A7C}"/>
          </ac:spMkLst>
        </pc:spChg>
        <pc:spChg chg="mod">
          <ac:chgData name="Ruka Sakurai" userId="88a241ab-e149-4c83-8d52-e8fabfda5e2e" providerId="ADAL" clId="{FBFFBEBA-D3C7-43D5-99B5-1DE1BF1F0811}" dt="2023-06-06T03:46:57.505" v="6879" actId="1076"/>
          <ac:spMkLst>
            <pc:docMk/>
            <pc:sldMk cId="2936469978" sldId="2147469488"/>
            <ac:spMk id="102" creationId="{F7F0BB20-3A95-4FE4-991C-86AFBBC38C5C}"/>
          </ac:spMkLst>
        </pc:spChg>
        <pc:spChg chg="mod">
          <ac:chgData name="Ruka Sakurai" userId="88a241ab-e149-4c83-8d52-e8fabfda5e2e" providerId="ADAL" clId="{FBFFBEBA-D3C7-43D5-99B5-1DE1BF1F0811}" dt="2023-06-06T03:46:53.288" v="6878" actId="1076"/>
          <ac:spMkLst>
            <pc:docMk/>
            <pc:sldMk cId="2936469978" sldId="2147469488"/>
            <ac:spMk id="114" creationId="{38343CDE-EFCC-4B00-BA10-969CE626446D}"/>
          </ac:spMkLst>
        </pc:spChg>
        <pc:spChg chg="mod">
          <ac:chgData name="Ruka Sakurai" userId="88a241ab-e149-4c83-8d52-e8fabfda5e2e" providerId="ADAL" clId="{FBFFBEBA-D3C7-43D5-99B5-1DE1BF1F0811}" dt="2023-06-06T03:46:29.613" v="6872" actId="1076"/>
          <ac:spMkLst>
            <pc:docMk/>
            <pc:sldMk cId="2936469978" sldId="2147469488"/>
            <ac:spMk id="123" creationId="{73C5D66A-8467-7CEC-AA21-9928A451A85C}"/>
          </ac:spMkLst>
        </pc:spChg>
        <pc:spChg chg="mod">
          <ac:chgData name="Ruka Sakurai" userId="88a241ab-e149-4c83-8d52-e8fabfda5e2e" providerId="ADAL" clId="{FBFFBEBA-D3C7-43D5-99B5-1DE1BF1F0811}" dt="2023-06-06T04:40:33.274" v="8326" actId="20577"/>
          <ac:spMkLst>
            <pc:docMk/>
            <pc:sldMk cId="2936469978" sldId="2147469488"/>
            <ac:spMk id="127" creationId="{23139D5A-6C18-5643-C9CC-9B9C18BA3386}"/>
          </ac:spMkLst>
        </pc:spChg>
        <pc:spChg chg="mod">
          <ac:chgData name="Ruka Sakurai" userId="88a241ab-e149-4c83-8d52-e8fabfda5e2e" providerId="ADAL" clId="{FBFFBEBA-D3C7-43D5-99B5-1DE1BF1F0811}" dt="2023-06-06T03:46:29.613" v="6872" actId="1076"/>
          <ac:spMkLst>
            <pc:docMk/>
            <pc:sldMk cId="2936469978" sldId="2147469488"/>
            <ac:spMk id="128" creationId="{6F8BFFA0-0AB6-68F2-78AE-0170FE02E29C}"/>
          </ac:spMkLst>
        </pc:spChg>
        <pc:grpChg chg="add mod">
          <ac:chgData name="Ruka Sakurai" userId="88a241ab-e149-4c83-8d52-e8fabfda5e2e" providerId="ADAL" clId="{FBFFBEBA-D3C7-43D5-99B5-1DE1BF1F0811}" dt="2023-06-06T03:46:29.613" v="6872" actId="1076"/>
          <ac:grpSpMkLst>
            <pc:docMk/>
            <pc:sldMk cId="2936469978" sldId="2147469488"/>
            <ac:grpSpMk id="16" creationId="{2C862793-74FD-FEB8-1C91-8B658DA72FAF}"/>
          </ac:grpSpMkLst>
        </pc:grpChg>
        <pc:grpChg chg="mod">
          <ac:chgData name="Ruka Sakurai" userId="88a241ab-e149-4c83-8d52-e8fabfda5e2e" providerId="ADAL" clId="{FBFFBEBA-D3C7-43D5-99B5-1DE1BF1F0811}" dt="2023-06-06T03:46:57.505" v="6879" actId="1076"/>
          <ac:grpSpMkLst>
            <pc:docMk/>
            <pc:sldMk cId="2936469978" sldId="2147469488"/>
            <ac:grpSpMk id="84" creationId="{0017D978-23AC-451F-A67D-0D7594D5DCE4}"/>
          </ac:grpSpMkLst>
        </pc:grpChg>
        <pc:grpChg chg="mod">
          <ac:chgData name="Ruka Sakurai" userId="88a241ab-e149-4c83-8d52-e8fabfda5e2e" providerId="ADAL" clId="{FBFFBEBA-D3C7-43D5-99B5-1DE1BF1F0811}" dt="2023-06-06T03:46:57.505" v="6879" actId="1076"/>
          <ac:grpSpMkLst>
            <pc:docMk/>
            <pc:sldMk cId="2936469978" sldId="2147469488"/>
            <ac:grpSpMk id="85" creationId="{78D9B85A-2CB6-469C-A229-DE0AC8B00583}"/>
          </ac:grpSpMkLst>
        </pc:grpChg>
        <pc:grpChg chg="mod">
          <ac:chgData name="Ruka Sakurai" userId="88a241ab-e149-4c83-8d52-e8fabfda5e2e" providerId="ADAL" clId="{FBFFBEBA-D3C7-43D5-99B5-1DE1BF1F0811}" dt="2023-06-06T04:38:00.430" v="8301" actId="1076"/>
          <ac:grpSpMkLst>
            <pc:docMk/>
            <pc:sldMk cId="2936469978" sldId="2147469488"/>
            <ac:grpSpMk id="93" creationId="{1B666F7B-0230-42DC-B9B8-336E28A04B57}"/>
          </ac:grpSpMkLst>
        </pc:grpChg>
        <pc:grpChg chg="mod">
          <ac:chgData name="Ruka Sakurai" userId="88a241ab-e149-4c83-8d52-e8fabfda5e2e" providerId="ADAL" clId="{FBFFBEBA-D3C7-43D5-99B5-1DE1BF1F0811}" dt="2023-06-06T03:46:57.505" v="6879" actId="1076"/>
          <ac:grpSpMkLst>
            <pc:docMk/>
            <pc:sldMk cId="2936469978" sldId="2147469488"/>
            <ac:grpSpMk id="97" creationId="{895F16F1-1B6A-4B06-A108-303BBABD41C0}"/>
          </ac:grpSpMkLst>
        </pc:grpChg>
        <pc:grpChg chg="mod">
          <ac:chgData name="Ruka Sakurai" userId="88a241ab-e149-4c83-8d52-e8fabfda5e2e" providerId="ADAL" clId="{FBFFBEBA-D3C7-43D5-99B5-1DE1BF1F0811}" dt="2023-06-06T03:46:57.505" v="6879" actId="1076"/>
          <ac:grpSpMkLst>
            <pc:docMk/>
            <pc:sldMk cId="2936469978" sldId="2147469488"/>
            <ac:grpSpMk id="98" creationId="{D0642FD3-2B12-4092-9A51-031317B3A899}"/>
          </ac:grpSpMkLst>
        </pc:grpChg>
        <pc:grpChg chg="mod">
          <ac:chgData name="Ruka Sakurai" userId="88a241ab-e149-4c83-8d52-e8fabfda5e2e" providerId="ADAL" clId="{FBFFBEBA-D3C7-43D5-99B5-1DE1BF1F0811}" dt="2023-06-06T04:38:05.513" v="8302" actId="1076"/>
          <ac:grpSpMkLst>
            <pc:docMk/>
            <pc:sldMk cId="2936469978" sldId="2147469488"/>
            <ac:grpSpMk id="125" creationId="{8F5C69DD-3A01-7E7A-C49C-195C02A5FBB5}"/>
          </ac:grpSpMkLst>
        </pc:grpChg>
        <pc:picChg chg="mod">
          <ac:chgData name="Ruka Sakurai" userId="88a241ab-e149-4c83-8d52-e8fabfda5e2e" providerId="ADAL" clId="{FBFFBEBA-D3C7-43D5-99B5-1DE1BF1F0811}" dt="2023-06-06T03:46:29.613" v="6872" actId="1076"/>
          <ac:picMkLst>
            <pc:docMk/>
            <pc:sldMk cId="2936469978" sldId="2147469488"/>
            <ac:picMk id="4" creationId="{724B1FDE-BACE-ED65-483D-B8EC9BE597AF}"/>
          </ac:picMkLst>
        </pc:picChg>
        <pc:picChg chg="mod">
          <ac:chgData name="Ruka Sakurai" userId="88a241ab-e149-4c83-8d52-e8fabfda5e2e" providerId="ADAL" clId="{FBFFBEBA-D3C7-43D5-99B5-1DE1BF1F0811}" dt="2023-06-06T03:46:47.562" v="6876" actId="1076"/>
          <ac:picMkLst>
            <pc:docMk/>
            <pc:sldMk cId="2936469978" sldId="2147469488"/>
            <ac:picMk id="7" creationId="{FDD9B07F-AF87-BDF5-D6A9-82A8751E43C6}"/>
          </ac:picMkLst>
        </pc:picChg>
        <pc:picChg chg="add mod">
          <ac:chgData name="Ruka Sakurai" userId="88a241ab-e149-4c83-8d52-e8fabfda5e2e" providerId="ADAL" clId="{FBFFBEBA-D3C7-43D5-99B5-1DE1BF1F0811}" dt="2023-06-06T03:46:29.613" v="6872" actId="1076"/>
          <ac:picMkLst>
            <pc:docMk/>
            <pc:sldMk cId="2936469978" sldId="2147469488"/>
            <ac:picMk id="13" creationId="{446BA7A9-7B6A-A0E7-6427-3A3EDDAE8914}"/>
          </ac:picMkLst>
        </pc:picChg>
        <pc:picChg chg="mod">
          <ac:chgData name="Ruka Sakurai" userId="88a241ab-e149-4c83-8d52-e8fabfda5e2e" providerId="ADAL" clId="{FBFFBEBA-D3C7-43D5-99B5-1DE1BF1F0811}" dt="2023-06-06T03:45:51.524" v="6867"/>
          <ac:picMkLst>
            <pc:docMk/>
            <pc:sldMk cId="2936469978" sldId="2147469488"/>
            <ac:picMk id="17" creationId="{AE6D3C6F-D649-117B-0C75-8A202B342B9C}"/>
          </ac:picMkLst>
        </pc:picChg>
        <pc:picChg chg="mod">
          <ac:chgData name="Ruka Sakurai" userId="88a241ab-e149-4c83-8d52-e8fabfda5e2e" providerId="ADAL" clId="{FBFFBEBA-D3C7-43D5-99B5-1DE1BF1F0811}" dt="2023-06-06T03:46:47.562" v="6876" actId="1076"/>
          <ac:picMkLst>
            <pc:docMk/>
            <pc:sldMk cId="2936469978" sldId="2147469488"/>
            <ac:picMk id="23" creationId="{549B64B1-EB48-4754-B1C4-AB966006AC6C}"/>
          </ac:picMkLst>
        </pc:picChg>
        <pc:picChg chg="add del mod">
          <ac:chgData name="Ruka Sakurai" userId="88a241ab-e149-4c83-8d52-e8fabfda5e2e" providerId="ADAL" clId="{FBFFBEBA-D3C7-43D5-99B5-1DE1BF1F0811}" dt="2023-06-06T04:46:06" v="8342" actId="478"/>
          <ac:picMkLst>
            <pc:docMk/>
            <pc:sldMk cId="2936469978" sldId="2147469488"/>
            <ac:picMk id="35" creationId="{59C6078F-9604-242C-03F1-F0C61E607D84}"/>
          </ac:picMkLst>
        </pc:picChg>
        <pc:picChg chg="mod">
          <ac:chgData name="Ruka Sakurai" userId="88a241ab-e149-4c83-8d52-e8fabfda5e2e" providerId="ADAL" clId="{FBFFBEBA-D3C7-43D5-99B5-1DE1BF1F0811}" dt="2023-06-06T03:46:29.613" v="6872" actId="1076"/>
          <ac:picMkLst>
            <pc:docMk/>
            <pc:sldMk cId="2936469978" sldId="2147469488"/>
            <ac:picMk id="60" creationId="{88E600C5-B054-6230-76EA-ED64937DB1D7}"/>
          </ac:picMkLst>
        </pc:picChg>
        <pc:picChg chg="mod">
          <ac:chgData name="Ruka Sakurai" userId="88a241ab-e149-4c83-8d52-e8fabfda5e2e" providerId="ADAL" clId="{FBFFBEBA-D3C7-43D5-99B5-1DE1BF1F0811}" dt="2023-06-06T03:46:29.613" v="6872" actId="1076"/>
          <ac:picMkLst>
            <pc:docMk/>
            <pc:sldMk cId="2936469978" sldId="2147469488"/>
            <ac:picMk id="71" creationId="{716A1CDD-1CF9-72C5-66C8-E5D954F5C408}"/>
          </ac:picMkLst>
        </pc:picChg>
        <pc:picChg chg="mod">
          <ac:chgData name="Ruka Sakurai" userId="88a241ab-e149-4c83-8d52-e8fabfda5e2e" providerId="ADAL" clId="{FBFFBEBA-D3C7-43D5-99B5-1DE1BF1F0811}" dt="2023-06-06T04:38:00.430" v="8301" actId="1076"/>
          <ac:picMkLst>
            <pc:docMk/>
            <pc:sldMk cId="2936469978" sldId="2147469488"/>
            <ac:picMk id="95" creationId="{309DB968-F605-47A6-96EC-E4495FB7171F}"/>
          </ac:picMkLst>
        </pc:picChg>
        <pc:picChg chg="mod">
          <ac:chgData name="Ruka Sakurai" userId="88a241ab-e149-4c83-8d52-e8fabfda5e2e" providerId="ADAL" clId="{FBFFBEBA-D3C7-43D5-99B5-1DE1BF1F0811}" dt="2023-06-06T04:38:00.430" v="8301" actId="1076"/>
          <ac:picMkLst>
            <pc:docMk/>
            <pc:sldMk cId="2936469978" sldId="2147469488"/>
            <ac:picMk id="96" creationId="{F664C522-2BA7-4EF5-9D82-478AF8BA3273}"/>
          </ac:picMkLst>
        </pc:picChg>
        <pc:picChg chg="mod">
          <ac:chgData name="Ruka Sakurai" userId="88a241ab-e149-4c83-8d52-e8fabfda5e2e" providerId="ADAL" clId="{FBFFBEBA-D3C7-43D5-99B5-1DE1BF1F0811}" dt="2023-06-06T03:46:29.613" v="6872" actId="1076"/>
          <ac:picMkLst>
            <pc:docMk/>
            <pc:sldMk cId="2936469978" sldId="2147469488"/>
            <ac:picMk id="122" creationId="{5BE717F8-8E03-E7BE-08A1-42406479C4D2}"/>
          </ac:picMkLst>
        </pc:picChg>
        <pc:picChg chg="mod">
          <ac:chgData name="Ruka Sakurai" userId="88a241ab-e149-4c83-8d52-e8fabfda5e2e" providerId="ADAL" clId="{FBFFBEBA-D3C7-43D5-99B5-1DE1BF1F0811}" dt="2023-06-06T03:46:53.288" v="6878" actId="1076"/>
          <ac:picMkLst>
            <pc:docMk/>
            <pc:sldMk cId="2936469978" sldId="2147469488"/>
            <ac:picMk id="124" creationId="{F0270143-01AC-4627-AFCC-6BB1DD2DCBFE}"/>
          </ac:picMkLst>
        </pc:picChg>
        <pc:cxnChg chg="add mod">
          <ac:chgData name="Ruka Sakurai" userId="88a241ab-e149-4c83-8d52-e8fabfda5e2e" providerId="ADAL" clId="{FBFFBEBA-D3C7-43D5-99B5-1DE1BF1F0811}" dt="2023-06-06T04:39:26.559" v="8312" actId="14100"/>
          <ac:cxnSpMkLst>
            <pc:docMk/>
            <pc:sldMk cId="2936469978" sldId="2147469488"/>
            <ac:cxnSpMk id="31" creationId="{3B4B5E37-00EA-926C-D882-C4B5B15E8BF3}"/>
          </ac:cxnSpMkLst>
        </pc:cxnChg>
        <pc:cxnChg chg="mod">
          <ac:chgData name="Ruka Sakurai" userId="88a241ab-e149-4c83-8d52-e8fabfda5e2e" providerId="ADAL" clId="{FBFFBEBA-D3C7-43D5-99B5-1DE1BF1F0811}" dt="2023-06-06T03:46:57.505" v="6879" actId="1076"/>
          <ac:cxnSpMkLst>
            <pc:docMk/>
            <pc:sldMk cId="2936469978" sldId="2147469488"/>
            <ac:cxnSpMk id="103" creationId="{2517DED0-9C8C-45ED-85AD-D60A2F86B0BD}"/>
          </ac:cxnSpMkLst>
        </pc:cxnChg>
        <pc:cxnChg chg="del mod">
          <ac:chgData name="Ruka Sakurai" userId="88a241ab-e149-4c83-8d52-e8fabfda5e2e" providerId="ADAL" clId="{FBFFBEBA-D3C7-43D5-99B5-1DE1BF1F0811}" dt="2023-06-06T03:45:18.841" v="6863" actId="478"/>
          <ac:cxnSpMkLst>
            <pc:docMk/>
            <pc:sldMk cId="2936469978" sldId="2147469488"/>
            <ac:cxnSpMk id="111" creationId="{34A9CD04-ECAE-4B80-BE07-42E48F2896A1}"/>
          </ac:cxnSpMkLst>
        </pc:cxnChg>
        <pc:cxnChg chg="mod">
          <ac:chgData name="Ruka Sakurai" userId="88a241ab-e149-4c83-8d52-e8fabfda5e2e" providerId="ADAL" clId="{FBFFBEBA-D3C7-43D5-99B5-1DE1BF1F0811}" dt="2023-06-06T04:38:00.430" v="8301" actId="1076"/>
          <ac:cxnSpMkLst>
            <pc:docMk/>
            <pc:sldMk cId="2936469978" sldId="2147469488"/>
            <ac:cxnSpMk id="112" creationId="{F50779A5-F62B-48A4-B9A8-267A9922E684}"/>
          </ac:cxnSpMkLst>
        </pc:cxnChg>
        <pc:cxnChg chg="mod">
          <ac:chgData name="Ruka Sakurai" userId="88a241ab-e149-4c83-8d52-e8fabfda5e2e" providerId="ADAL" clId="{FBFFBEBA-D3C7-43D5-99B5-1DE1BF1F0811}" dt="2023-06-06T03:46:57.505" v="6879" actId="1076"/>
          <ac:cxnSpMkLst>
            <pc:docMk/>
            <pc:sldMk cId="2936469978" sldId="2147469488"/>
            <ac:cxnSpMk id="119" creationId="{A1FFEB34-1968-4DEF-AD57-E10DC0CEEF6E}"/>
          </ac:cxnSpMkLst>
        </pc:cxnChg>
      </pc:sldChg>
      <pc:sldChg chg="addSp delSp modSp del mod">
        <pc:chgData name="Ruka Sakurai" userId="88a241ab-e149-4c83-8d52-e8fabfda5e2e" providerId="ADAL" clId="{FBFFBEBA-D3C7-43D5-99B5-1DE1BF1F0811}" dt="2023-06-02T06:24:46.853" v="1039" actId="47"/>
        <pc:sldMkLst>
          <pc:docMk/>
          <pc:sldMk cId="3655075100" sldId="2147481105"/>
        </pc:sldMkLst>
        <pc:spChg chg="mod">
          <ac:chgData name="Ruka Sakurai" userId="88a241ab-e149-4c83-8d52-e8fabfda5e2e" providerId="ADAL" clId="{FBFFBEBA-D3C7-43D5-99B5-1DE1BF1F0811}" dt="2023-05-31T07:10:31.871" v="532" actId="20577"/>
          <ac:spMkLst>
            <pc:docMk/>
            <pc:sldMk cId="3655075100" sldId="2147481105"/>
            <ac:spMk id="3" creationId="{EBE48872-2EFE-87F0-6B21-AA52CDDA5E01}"/>
          </ac:spMkLst>
        </pc:spChg>
        <pc:spChg chg="add del mod">
          <ac:chgData name="Ruka Sakurai" userId="88a241ab-e149-4c83-8d52-e8fabfda5e2e" providerId="ADAL" clId="{FBFFBEBA-D3C7-43D5-99B5-1DE1BF1F0811}" dt="2023-05-31T07:10:06.233" v="518" actId="478"/>
          <ac:spMkLst>
            <pc:docMk/>
            <pc:sldMk cId="3655075100" sldId="2147481105"/>
            <ac:spMk id="8" creationId="{7A844076-4A2E-CA82-9588-0562E9734DA2}"/>
          </ac:spMkLst>
        </pc:spChg>
      </pc:sldChg>
      <pc:sldChg chg="addSp modSp del mod ord modNotes">
        <pc:chgData name="Ruka Sakurai" userId="88a241ab-e149-4c83-8d52-e8fabfda5e2e" providerId="ADAL" clId="{FBFFBEBA-D3C7-43D5-99B5-1DE1BF1F0811}" dt="2023-06-05T04:09:04.209" v="6397" actId="2696"/>
        <pc:sldMkLst>
          <pc:docMk/>
          <pc:sldMk cId="3335510233" sldId="2147481131"/>
        </pc:sldMkLst>
        <pc:spChg chg="mod">
          <ac:chgData name="Ruka Sakurai" userId="88a241ab-e149-4c83-8d52-e8fabfda5e2e" providerId="ADAL" clId="{FBFFBEBA-D3C7-43D5-99B5-1DE1BF1F0811}" dt="2023-05-30T07:33:42.607" v="2" actId="20577"/>
          <ac:spMkLst>
            <pc:docMk/>
            <pc:sldMk cId="3335510233" sldId="2147481131"/>
            <ac:spMk id="3" creationId="{9951901F-9FAF-B7F6-EC84-9A930F82D3F5}"/>
          </ac:spMkLst>
        </pc:spChg>
        <pc:spChg chg="add mod">
          <ac:chgData name="Ruka Sakurai" userId="88a241ab-e149-4c83-8d52-e8fabfda5e2e" providerId="ADAL" clId="{FBFFBEBA-D3C7-43D5-99B5-1DE1BF1F0811}" dt="2023-06-02T07:39:07.269" v="5459" actId="1076"/>
          <ac:spMkLst>
            <pc:docMk/>
            <pc:sldMk cId="3335510233" sldId="2147481131"/>
            <ac:spMk id="5" creationId="{E0552DBF-965F-E550-3147-E54D92E1A534}"/>
          </ac:spMkLst>
        </pc:spChg>
      </pc:sldChg>
      <pc:sldChg chg="addSp delSp modSp add mod">
        <pc:chgData name="Ruka Sakurai" userId="88a241ab-e149-4c83-8d52-e8fabfda5e2e" providerId="ADAL" clId="{FBFFBEBA-D3C7-43D5-99B5-1DE1BF1F0811}" dt="2023-06-06T06:39:33.930" v="8474"/>
        <pc:sldMkLst>
          <pc:docMk/>
          <pc:sldMk cId="3848909588" sldId="2147481131"/>
        </pc:sldMkLst>
        <pc:spChg chg="del">
          <ac:chgData name="Ruka Sakurai" userId="88a241ab-e149-4c83-8d52-e8fabfda5e2e" providerId="ADAL" clId="{FBFFBEBA-D3C7-43D5-99B5-1DE1BF1F0811}" dt="2023-06-06T06:39:33.573" v="8473" actId="478"/>
          <ac:spMkLst>
            <pc:docMk/>
            <pc:sldMk cId="3848909588" sldId="2147481131"/>
            <ac:spMk id="5" creationId="{E0552DBF-965F-E550-3147-E54D92E1A534}"/>
          </ac:spMkLst>
        </pc:spChg>
        <pc:spChg chg="add mod">
          <ac:chgData name="Ruka Sakurai" userId="88a241ab-e149-4c83-8d52-e8fabfda5e2e" providerId="ADAL" clId="{FBFFBEBA-D3C7-43D5-99B5-1DE1BF1F0811}" dt="2023-06-06T06:39:33.930" v="8474"/>
          <ac:spMkLst>
            <pc:docMk/>
            <pc:sldMk cId="3848909588" sldId="2147481131"/>
            <ac:spMk id="7" creationId="{F2195F2A-53E6-F618-BDB8-203D91FDA168}"/>
          </ac:spMkLst>
        </pc:spChg>
      </pc:sldChg>
      <pc:sldChg chg="addSp delSp modSp add mod">
        <pc:chgData name="Ruka Sakurai" userId="88a241ab-e149-4c83-8d52-e8fabfda5e2e" providerId="ADAL" clId="{FBFFBEBA-D3C7-43D5-99B5-1DE1BF1F0811}" dt="2023-06-06T06:39:17.342" v="8472" actId="20577"/>
        <pc:sldMkLst>
          <pc:docMk/>
          <pc:sldMk cId="3467126164" sldId="2147481133"/>
        </pc:sldMkLst>
        <pc:spChg chg="add mod">
          <ac:chgData name="Ruka Sakurai" userId="88a241ab-e149-4c83-8d52-e8fabfda5e2e" providerId="ADAL" clId="{FBFFBEBA-D3C7-43D5-99B5-1DE1BF1F0811}" dt="2023-06-06T06:39:17.342" v="8472" actId="20577"/>
          <ac:spMkLst>
            <pc:docMk/>
            <pc:sldMk cId="3467126164" sldId="2147481133"/>
            <ac:spMk id="7" creationId="{0CD35CCB-85C6-5200-4412-FCA59E73488F}"/>
          </ac:spMkLst>
        </pc:spChg>
        <pc:spChg chg="del mod">
          <ac:chgData name="Ruka Sakurai" userId="88a241ab-e149-4c83-8d52-e8fabfda5e2e" providerId="ADAL" clId="{FBFFBEBA-D3C7-43D5-99B5-1DE1BF1F0811}" dt="2023-06-06T06:39:00.650" v="8441" actId="478"/>
          <ac:spMkLst>
            <pc:docMk/>
            <pc:sldMk cId="3467126164" sldId="2147481133"/>
            <ac:spMk id="12" creationId="{9FFFD411-EF0F-8B9F-D2D8-2563B1FC6278}"/>
          </ac:spMkLst>
        </pc:spChg>
      </pc:sldChg>
      <pc:sldChg chg="addSp delSp modSp del mod modShow modNotes">
        <pc:chgData name="Ruka Sakurai" userId="88a241ab-e149-4c83-8d52-e8fabfda5e2e" providerId="ADAL" clId="{FBFFBEBA-D3C7-43D5-99B5-1DE1BF1F0811}" dt="2023-06-05T04:09:04.209" v="6397" actId="2696"/>
        <pc:sldMkLst>
          <pc:docMk/>
          <pc:sldMk cId="4042904477" sldId="2147481133"/>
        </pc:sldMkLst>
        <pc:spChg chg="add del mod">
          <ac:chgData name="Ruka Sakurai" userId="88a241ab-e149-4c83-8d52-e8fabfda5e2e" providerId="ADAL" clId="{FBFFBEBA-D3C7-43D5-99B5-1DE1BF1F0811}" dt="2023-06-02T06:37:23.294" v="2220" actId="478"/>
          <ac:spMkLst>
            <pc:docMk/>
            <pc:sldMk cId="4042904477" sldId="2147481133"/>
            <ac:spMk id="7" creationId="{286D137E-5B8A-0014-0664-5102CE9A52E8}"/>
          </ac:spMkLst>
        </pc:spChg>
        <pc:spChg chg="add del mod">
          <ac:chgData name="Ruka Sakurai" userId="88a241ab-e149-4c83-8d52-e8fabfda5e2e" providerId="ADAL" clId="{FBFFBEBA-D3C7-43D5-99B5-1DE1BF1F0811}" dt="2023-06-02T06:53:08.654" v="2904" actId="478"/>
          <ac:spMkLst>
            <pc:docMk/>
            <pc:sldMk cId="4042904477" sldId="2147481133"/>
            <ac:spMk id="9" creationId="{11BA5BB1-E373-5062-8287-A036D5EFD64F}"/>
          </ac:spMkLst>
        </pc:spChg>
        <pc:spChg chg="add del mod">
          <ac:chgData name="Ruka Sakurai" userId="88a241ab-e149-4c83-8d52-e8fabfda5e2e" providerId="ADAL" clId="{FBFFBEBA-D3C7-43D5-99B5-1DE1BF1F0811}" dt="2023-06-02T07:20:49.854" v="5364" actId="478"/>
          <ac:spMkLst>
            <pc:docMk/>
            <pc:sldMk cId="4042904477" sldId="2147481133"/>
            <ac:spMk id="11" creationId="{33A995BD-2317-00BD-A711-CC534371CB26}"/>
          </ac:spMkLst>
        </pc:spChg>
        <pc:spChg chg="add mod">
          <ac:chgData name="Ruka Sakurai" userId="88a241ab-e149-4c83-8d52-e8fabfda5e2e" providerId="ADAL" clId="{FBFFBEBA-D3C7-43D5-99B5-1DE1BF1F0811}" dt="2023-06-05T01:41:32.310" v="6341" actId="14100"/>
          <ac:spMkLst>
            <pc:docMk/>
            <pc:sldMk cId="4042904477" sldId="2147481133"/>
            <ac:spMk id="12" creationId="{9FFFD411-EF0F-8B9F-D2D8-2563B1FC6278}"/>
          </ac:spMkLst>
        </pc:spChg>
      </pc:sldChg>
      <pc:sldChg chg="addSp delSp modSp del mod modShow">
        <pc:chgData name="Ruka Sakurai" userId="88a241ab-e149-4c83-8d52-e8fabfda5e2e" providerId="ADAL" clId="{FBFFBEBA-D3C7-43D5-99B5-1DE1BF1F0811}" dt="2023-06-05T04:09:04.209" v="6397" actId="2696"/>
        <pc:sldMkLst>
          <pc:docMk/>
          <pc:sldMk cId="2207113893" sldId="2147481134"/>
        </pc:sldMkLst>
        <pc:spChg chg="add del mod">
          <ac:chgData name="Ruka Sakurai" userId="88a241ab-e149-4c83-8d52-e8fabfda5e2e" providerId="ADAL" clId="{FBFFBEBA-D3C7-43D5-99B5-1DE1BF1F0811}" dt="2023-06-02T06:37:34.320" v="2223" actId="478"/>
          <ac:spMkLst>
            <pc:docMk/>
            <pc:sldMk cId="2207113893" sldId="2147481134"/>
            <ac:spMk id="11" creationId="{6D51B96B-F8E0-2EAD-B26F-5A4F9AEB88E5}"/>
          </ac:spMkLst>
        </pc:spChg>
        <pc:spChg chg="add del mod">
          <ac:chgData name="Ruka Sakurai" userId="88a241ab-e149-4c83-8d52-e8fabfda5e2e" providerId="ADAL" clId="{FBFFBEBA-D3C7-43D5-99B5-1DE1BF1F0811}" dt="2023-06-02T06:53:13.302" v="2906" actId="478"/>
          <ac:spMkLst>
            <pc:docMk/>
            <pc:sldMk cId="2207113893" sldId="2147481134"/>
            <ac:spMk id="12" creationId="{E371745B-32BC-CB51-610F-5910CC076416}"/>
          </ac:spMkLst>
        </pc:spChg>
        <pc:spChg chg="add del mod">
          <ac:chgData name="Ruka Sakurai" userId="88a241ab-e149-4c83-8d52-e8fabfda5e2e" providerId="ADAL" clId="{FBFFBEBA-D3C7-43D5-99B5-1DE1BF1F0811}" dt="2023-06-02T07:20:52.745" v="5366" actId="478"/>
          <ac:spMkLst>
            <pc:docMk/>
            <pc:sldMk cId="2207113893" sldId="2147481134"/>
            <ac:spMk id="15" creationId="{A276D7DE-7A29-E2D6-4BAF-F331FAF2E258}"/>
          </ac:spMkLst>
        </pc:spChg>
        <pc:spChg chg="add mod">
          <ac:chgData name="Ruka Sakurai" userId="88a241ab-e149-4c83-8d52-e8fabfda5e2e" providerId="ADAL" clId="{FBFFBEBA-D3C7-43D5-99B5-1DE1BF1F0811}" dt="2023-06-02T07:39:42.164" v="5460" actId="1076"/>
          <ac:spMkLst>
            <pc:docMk/>
            <pc:sldMk cId="2207113893" sldId="2147481134"/>
            <ac:spMk id="17" creationId="{6A14ECC3-44E7-0D03-339F-6F0BF1EADC7C}"/>
          </ac:spMkLst>
        </pc:spChg>
      </pc:sldChg>
      <pc:sldChg chg="addSp delSp modSp add mod">
        <pc:chgData name="Ruka Sakurai" userId="88a241ab-e149-4c83-8d52-e8fabfda5e2e" providerId="ADAL" clId="{FBFFBEBA-D3C7-43D5-99B5-1DE1BF1F0811}" dt="2023-06-06T06:39:40.900" v="8476"/>
        <pc:sldMkLst>
          <pc:docMk/>
          <pc:sldMk cId="3731574127" sldId="2147481134"/>
        </pc:sldMkLst>
        <pc:spChg chg="add mod">
          <ac:chgData name="Ruka Sakurai" userId="88a241ab-e149-4c83-8d52-e8fabfda5e2e" providerId="ADAL" clId="{FBFFBEBA-D3C7-43D5-99B5-1DE1BF1F0811}" dt="2023-06-06T06:39:40.900" v="8476"/>
          <ac:spMkLst>
            <pc:docMk/>
            <pc:sldMk cId="3731574127" sldId="2147481134"/>
            <ac:spMk id="11" creationId="{050D6363-D757-60DE-F25D-4935FF7B5EDB}"/>
          </ac:spMkLst>
        </pc:spChg>
        <pc:spChg chg="del mod">
          <ac:chgData name="Ruka Sakurai" userId="88a241ab-e149-4c83-8d52-e8fabfda5e2e" providerId="ADAL" clId="{FBFFBEBA-D3C7-43D5-99B5-1DE1BF1F0811}" dt="2023-06-06T06:39:40.567" v="8475" actId="478"/>
          <ac:spMkLst>
            <pc:docMk/>
            <pc:sldMk cId="3731574127" sldId="2147481134"/>
            <ac:spMk id="17" creationId="{6A14ECC3-44E7-0D03-339F-6F0BF1EADC7C}"/>
          </ac:spMkLst>
        </pc:spChg>
      </pc:sldChg>
      <pc:sldChg chg="addSp delSp modSp del mod modShow">
        <pc:chgData name="Ruka Sakurai" userId="88a241ab-e149-4c83-8d52-e8fabfda5e2e" providerId="ADAL" clId="{FBFFBEBA-D3C7-43D5-99B5-1DE1BF1F0811}" dt="2023-06-05T04:09:04.209" v="6397" actId="2696"/>
        <pc:sldMkLst>
          <pc:docMk/>
          <pc:sldMk cId="2533979179" sldId="2147481135"/>
        </pc:sldMkLst>
        <pc:spChg chg="add del mod">
          <ac:chgData name="Ruka Sakurai" userId="88a241ab-e149-4c83-8d52-e8fabfda5e2e" providerId="ADAL" clId="{FBFFBEBA-D3C7-43D5-99B5-1DE1BF1F0811}" dt="2023-06-02T06:37:38.913" v="2225" actId="478"/>
          <ac:spMkLst>
            <pc:docMk/>
            <pc:sldMk cId="2533979179" sldId="2147481135"/>
            <ac:spMk id="3" creationId="{8794E626-8122-7DA7-4DD4-A2BE343B0137}"/>
          </ac:spMkLst>
        </pc:spChg>
        <pc:spChg chg="add del mod">
          <ac:chgData name="Ruka Sakurai" userId="88a241ab-e149-4c83-8d52-e8fabfda5e2e" providerId="ADAL" clId="{FBFFBEBA-D3C7-43D5-99B5-1DE1BF1F0811}" dt="2023-06-02T06:53:17.449" v="2908" actId="478"/>
          <ac:spMkLst>
            <pc:docMk/>
            <pc:sldMk cId="2533979179" sldId="2147481135"/>
            <ac:spMk id="4" creationId="{8998700D-9F38-1CEC-519A-A9AB1C8FA5F3}"/>
          </ac:spMkLst>
        </pc:spChg>
        <pc:spChg chg="add del mod">
          <ac:chgData name="Ruka Sakurai" userId="88a241ab-e149-4c83-8d52-e8fabfda5e2e" providerId="ADAL" clId="{FBFFBEBA-D3C7-43D5-99B5-1DE1BF1F0811}" dt="2023-06-02T07:20:56.454" v="5368" actId="478"/>
          <ac:spMkLst>
            <pc:docMk/>
            <pc:sldMk cId="2533979179" sldId="2147481135"/>
            <ac:spMk id="18" creationId="{CB32EE6F-0F0D-5414-8018-892226984ED2}"/>
          </ac:spMkLst>
        </pc:spChg>
        <pc:spChg chg="add mod">
          <ac:chgData name="Ruka Sakurai" userId="88a241ab-e149-4c83-8d52-e8fabfda5e2e" providerId="ADAL" clId="{FBFFBEBA-D3C7-43D5-99B5-1DE1BF1F0811}" dt="2023-06-02T07:39:57.278" v="5462" actId="1076"/>
          <ac:spMkLst>
            <pc:docMk/>
            <pc:sldMk cId="2533979179" sldId="2147481135"/>
            <ac:spMk id="21" creationId="{0B696D63-C18D-8368-F1CB-013344355A46}"/>
          </ac:spMkLst>
        </pc:spChg>
      </pc:sldChg>
      <pc:sldChg chg="addSp delSp modSp add mod">
        <pc:chgData name="Ruka Sakurai" userId="88a241ab-e149-4c83-8d52-e8fabfda5e2e" providerId="ADAL" clId="{FBFFBEBA-D3C7-43D5-99B5-1DE1BF1F0811}" dt="2023-06-06T06:39:44.841" v="8478"/>
        <pc:sldMkLst>
          <pc:docMk/>
          <pc:sldMk cId="3327660963" sldId="2147481135"/>
        </pc:sldMkLst>
        <pc:spChg chg="add mod">
          <ac:chgData name="Ruka Sakurai" userId="88a241ab-e149-4c83-8d52-e8fabfda5e2e" providerId="ADAL" clId="{FBFFBEBA-D3C7-43D5-99B5-1DE1BF1F0811}" dt="2023-06-06T06:39:44.841" v="8478"/>
          <ac:spMkLst>
            <pc:docMk/>
            <pc:sldMk cId="3327660963" sldId="2147481135"/>
            <ac:spMk id="3" creationId="{482660B3-2972-0301-CFF9-0D4166AEC9A3}"/>
          </ac:spMkLst>
        </pc:spChg>
        <pc:spChg chg="del">
          <ac:chgData name="Ruka Sakurai" userId="88a241ab-e149-4c83-8d52-e8fabfda5e2e" providerId="ADAL" clId="{FBFFBEBA-D3C7-43D5-99B5-1DE1BF1F0811}" dt="2023-06-06T06:39:44.523" v="8477" actId="478"/>
          <ac:spMkLst>
            <pc:docMk/>
            <pc:sldMk cId="3327660963" sldId="2147481135"/>
            <ac:spMk id="21" creationId="{0B696D63-C18D-8368-F1CB-013344355A46}"/>
          </ac:spMkLst>
        </pc:spChg>
      </pc:sldChg>
      <pc:sldChg chg="delSp modSp del mod delAnim">
        <pc:chgData name="Ruka Sakurai" userId="88a241ab-e149-4c83-8d52-e8fabfda5e2e" providerId="ADAL" clId="{FBFFBEBA-D3C7-43D5-99B5-1DE1BF1F0811}" dt="2023-06-01T11:59:26.997" v="610" actId="47"/>
        <pc:sldMkLst>
          <pc:docMk/>
          <pc:sldMk cId="1046931939" sldId="2147481143"/>
        </pc:sldMkLst>
        <pc:picChg chg="del mod">
          <ac:chgData name="Ruka Sakurai" userId="88a241ab-e149-4c83-8d52-e8fabfda5e2e" providerId="ADAL" clId="{FBFFBEBA-D3C7-43D5-99B5-1DE1BF1F0811}" dt="2023-06-01T11:59:25.263" v="609" actId="478"/>
          <ac:picMkLst>
            <pc:docMk/>
            <pc:sldMk cId="1046931939" sldId="2147481143"/>
            <ac:picMk id="6" creationId="{7521F0E4-119F-BAEC-F078-188D03A9FA5B}"/>
          </ac:picMkLst>
        </pc:picChg>
      </pc:sldChg>
      <pc:sldChg chg="modSp mod ord">
        <pc:chgData name="Ruka Sakurai" userId="88a241ab-e149-4c83-8d52-e8fabfda5e2e" providerId="ADAL" clId="{FBFFBEBA-D3C7-43D5-99B5-1DE1BF1F0811}" dt="2023-06-06T04:24:46.850" v="8106" actId="20577"/>
        <pc:sldMkLst>
          <pc:docMk/>
          <pc:sldMk cId="2231613934" sldId="2147481145"/>
        </pc:sldMkLst>
        <pc:spChg chg="mod">
          <ac:chgData name="Ruka Sakurai" userId="88a241ab-e149-4c83-8d52-e8fabfda5e2e" providerId="ADAL" clId="{FBFFBEBA-D3C7-43D5-99B5-1DE1BF1F0811}" dt="2023-06-06T04:24:46.850" v="8106" actId="20577"/>
          <ac:spMkLst>
            <pc:docMk/>
            <pc:sldMk cId="2231613934" sldId="2147481145"/>
            <ac:spMk id="2" creationId="{A0EFF5E2-B014-04B4-4AAD-E3AE6FF995C0}"/>
          </ac:spMkLst>
        </pc:spChg>
      </pc:sldChg>
      <pc:sldChg chg="del">
        <pc:chgData name="Ruka Sakurai" userId="88a241ab-e149-4c83-8d52-e8fabfda5e2e" providerId="ADAL" clId="{FBFFBEBA-D3C7-43D5-99B5-1DE1BF1F0811}" dt="2023-06-02T06:22:26.796" v="927" actId="47"/>
        <pc:sldMkLst>
          <pc:docMk/>
          <pc:sldMk cId="1893680364" sldId="2147481146"/>
        </pc:sldMkLst>
      </pc:sldChg>
      <pc:sldChg chg="add">
        <pc:chgData name="Ruka Sakurai" userId="88a241ab-e149-4c83-8d52-e8fabfda5e2e" providerId="ADAL" clId="{FBFFBEBA-D3C7-43D5-99B5-1DE1BF1F0811}" dt="2023-06-05T04:09:33.847" v="6402"/>
        <pc:sldMkLst>
          <pc:docMk/>
          <pc:sldMk cId="655254924" sldId="2147481147"/>
        </pc:sldMkLst>
      </pc:sldChg>
      <pc:sldChg chg="addSp delSp modSp new del mod ord">
        <pc:chgData name="Ruka Sakurai" userId="88a241ab-e149-4c83-8d52-e8fabfda5e2e" providerId="ADAL" clId="{FBFFBEBA-D3C7-43D5-99B5-1DE1BF1F0811}" dt="2023-06-05T04:09:31.105" v="6401" actId="2696"/>
        <pc:sldMkLst>
          <pc:docMk/>
          <pc:sldMk cId="3245392399" sldId="2147481147"/>
        </pc:sldMkLst>
        <pc:spChg chg="mod">
          <ac:chgData name="Ruka Sakurai" userId="88a241ab-e149-4c83-8d52-e8fabfda5e2e" providerId="ADAL" clId="{FBFFBEBA-D3C7-43D5-99B5-1DE1BF1F0811}" dt="2023-06-02T06:40:40.312" v="2439"/>
          <ac:spMkLst>
            <pc:docMk/>
            <pc:sldMk cId="3245392399" sldId="2147481147"/>
            <ac:spMk id="2" creationId="{2233984A-93A2-358A-C280-56F57FB5C5BA}"/>
          </ac:spMkLst>
        </pc:spChg>
        <pc:spChg chg="del mod">
          <ac:chgData name="Ruka Sakurai" userId="88a241ab-e149-4c83-8d52-e8fabfda5e2e" providerId="ADAL" clId="{FBFFBEBA-D3C7-43D5-99B5-1DE1BF1F0811}" dt="2023-05-30T07:34:25.002" v="104" actId="478"/>
          <ac:spMkLst>
            <pc:docMk/>
            <pc:sldMk cId="3245392399" sldId="2147481147"/>
            <ac:spMk id="3" creationId="{DDE24B9C-229F-EB9A-6571-9142778163F2}"/>
          </ac:spMkLst>
        </pc:spChg>
        <pc:spChg chg="add del mod">
          <ac:chgData name="Ruka Sakurai" userId="88a241ab-e149-4c83-8d52-e8fabfda5e2e" providerId="ADAL" clId="{FBFFBEBA-D3C7-43D5-99B5-1DE1BF1F0811}" dt="2023-06-02T06:40:35.674" v="2437" actId="478"/>
          <ac:spMkLst>
            <pc:docMk/>
            <pc:sldMk cId="3245392399" sldId="2147481147"/>
            <ac:spMk id="5" creationId="{4DD27065-40AD-07DB-5B52-11F63934A872}"/>
          </ac:spMkLst>
        </pc:spChg>
        <pc:spChg chg="add del mod">
          <ac:chgData name="Ruka Sakurai" userId="88a241ab-e149-4c83-8d52-e8fabfda5e2e" providerId="ADAL" clId="{FBFFBEBA-D3C7-43D5-99B5-1DE1BF1F0811}" dt="2023-06-02T06:40:38.129" v="2438" actId="478"/>
          <ac:spMkLst>
            <pc:docMk/>
            <pc:sldMk cId="3245392399" sldId="2147481147"/>
            <ac:spMk id="6" creationId="{C3B18112-BA1E-4929-17A2-28D096D2705D}"/>
          </ac:spMkLst>
        </pc:spChg>
        <pc:picChg chg="add mod">
          <ac:chgData name="Ruka Sakurai" userId="88a241ab-e149-4c83-8d52-e8fabfda5e2e" providerId="ADAL" clId="{FBFFBEBA-D3C7-43D5-99B5-1DE1BF1F0811}" dt="2023-06-02T06:40:33.489" v="2436" actId="1076"/>
          <ac:picMkLst>
            <pc:docMk/>
            <pc:sldMk cId="3245392399" sldId="2147481147"/>
            <ac:picMk id="4" creationId="{A97AAF5B-3704-32EB-8F24-8A1D9FAFA06F}"/>
          </ac:picMkLst>
        </pc:picChg>
      </pc:sldChg>
      <pc:sldChg chg="delSp add del mod">
        <pc:chgData name="Ruka Sakurai" userId="88a241ab-e149-4c83-8d52-e8fabfda5e2e" providerId="ADAL" clId="{FBFFBEBA-D3C7-43D5-99B5-1DE1BF1F0811}" dt="2023-06-02T06:23:59.681" v="1023" actId="47"/>
        <pc:sldMkLst>
          <pc:docMk/>
          <pc:sldMk cId="3910629287" sldId="2147481148"/>
        </pc:sldMkLst>
        <pc:spChg chg="del">
          <ac:chgData name="Ruka Sakurai" userId="88a241ab-e149-4c83-8d52-e8fabfda5e2e" providerId="ADAL" clId="{FBFFBEBA-D3C7-43D5-99B5-1DE1BF1F0811}" dt="2023-05-31T07:12:33.867" v="534" actId="478"/>
          <ac:spMkLst>
            <pc:docMk/>
            <pc:sldMk cId="3910629287" sldId="2147481148"/>
            <ac:spMk id="42" creationId="{E7DB0D59-E634-F2A9-B094-F882854634F6}"/>
          </ac:spMkLst>
        </pc:spChg>
      </pc:sldChg>
      <pc:sldChg chg="addSp delSp modSp new del mod">
        <pc:chgData name="Ruka Sakurai" userId="88a241ab-e149-4c83-8d52-e8fabfda5e2e" providerId="ADAL" clId="{FBFFBEBA-D3C7-43D5-99B5-1DE1BF1F0811}" dt="2023-06-05T04:09:31.105" v="6401" actId="2696"/>
        <pc:sldMkLst>
          <pc:docMk/>
          <pc:sldMk cId="610176421" sldId="2147481149"/>
        </pc:sldMkLst>
        <pc:spChg chg="mod">
          <ac:chgData name="Ruka Sakurai" userId="88a241ab-e149-4c83-8d52-e8fabfda5e2e" providerId="ADAL" clId="{FBFFBEBA-D3C7-43D5-99B5-1DE1BF1F0811}" dt="2023-06-02T06:38:29.765" v="2308" actId="20577"/>
          <ac:spMkLst>
            <pc:docMk/>
            <pc:sldMk cId="610176421" sldId="2147481149"/>
            <ac:spMk id="2" creationId="{DB5449FF-991E-2DEF-378B-D85289699DCA}"/>
          </ac:spMkLst>
        </pc:spChg>
        <pc:spChg chg="del">
          <ac:chgData name="Ruka Sakurai" userId="88a241ab-e149-4c83-8d52-e8fabfda5e2e" providerId="ADAL" clId="{FBFFBEBA-D3C7-43D5-99B5-1DE1BF1F0811}" dt="2023-06-01T11:58:05.072" v="559" actId="478"/>
          <ac:spMkLst>
            <pc:docMk/>
            <pc:sldMk cId="610176421" sldId="2147481149"/>
            <ac:spMk id="3" creationId="{47E6FA11-2DF1-D5C4-F631-AB66FB3776BA}"/>
          </ac:spMkLst>
        </pc:spChg>
        <pc:picChg chg="add mod modCrop">
          <ac:chgData name="Ruka Sakurai" userId="88a241ab-e149-4c83-8d52-e8fabfda5e2e" providerId="ADAL" clId="{FBFFBEBA-D3C7-43D5-99B5-1DE1BF1F0811}" dt="2023-06-02T06:38:59.252" v="2314" actId="732"/>
          <ac:picMkLst>
            <pc:docMk/>
            <pc:sldMk cId="610176421" sldId="2147481149"/>
            <ac:picMk id="5" creationId="{F6A12416-39E4-A082-7D07-2580F9AE2350}"/>
          </ac:picMkLst>
        </pc:picChg>
      </pc:sldChg>
      <pc:sldChg chg="add ord">
        <pc:chgData name="Ruka Sakurai" userId="88a241ab-e149-4c83-8d52-e8fabfda5e2e" providerId="ADAL" clId="{FBFFBEBA-D3C7-43D5-99B5-1DE1BF1F0811}" dt="2023-06-06T04:49:55.633" v="8393"/>
        <pc:sldMkLst>
          <pc:docMk/>
          <pc:sldMk cId="2417871888" sldId="2147481149"/>
        </pc:sldMkLst>
      </pc:sldChg>
      <pc:sldChg chg="addSp delSp modSp new del mod">
        <pc:chgData name="Ruka Sakurai" userId="88a241ab-e149-4c83-8d52-e8fabfda5e2e" providerId="ADAL" clId="{FBFFBEBA-D3C7-43D5-99B5-1DE1BF1F0811}" dt="2023-06-05T04:09:31.105" v="6401" actId="2696"/>
        <pc:sldMkLst>
          <pc:docMk/>
          <pc:sldMk cId="2144853086" sldId="2147481150"/>
        </pc:sldMkLst>
        <pc:spChg chg="mod">
          <ac:chgData name="Ruka Sakurai" userId="88a241ab-e149-4c83-8d52-e8fabfda5e2e" providerId="ADAL" clId="{FBFFBEBA-D3C7-43D5-99B5-1DE1BF1F0811}" dt="2023-06-01T12:00:49.443" v="658" actId="20577"/>
          <ac:spMkLst>
            <pc:docMk/>
            <pc:sldMk cId="2144853086" sldId="2147481150"/>
            <ac:spMk id="2" creationId="{D245A6D4-6FAB-42EB-EA3F-7EB21EE5E425}"/>
          </ac:spMkLst>
        </pc:spChg>
        <pc:spChg chg="add mod">
          <ac:chgData name="Ruka Sakurai" userId="88a241ab-e149-4c83-8d52-e8fabfda5e2e" providerId="ADAL" clId="{FBFFBEBA-D3C7-43D5-99B5-1DE1BF1F0811}" dt="2023-06-05T01:42:42.354" v="6353" actId="20577"/>
          <ac:spMkLst>
            <pc:docMk/>
            <pc:sldMk cId="2144853086" sldId="2147481150"/>
            <ac:spMk id="3" creationId="{8D05A252-A988-3AAA-6C8C-DF09DCA73013}"/>
          </ac:spMkLst>
        </pc:spChg>
        <pc:spChg chg="del">
          <ac:chgData name="Ruka Sakurai" userId="88a241ab-e149-4c83-8d52-e8fabfda5e2e" providerId="ADAL" clId="{FBFFBEBA-D3C7-43D5-99B5-1DE1BF1F0811}" dt="2023-06-01T11:58:34.022" v="563" actId="478"/>
          <ac:spMkLst>
            <pc:docMk/>
            <pc:sldMk cId="2144853086" sldId="2147481150"/>
            <ac:spMk id="3" creationId="{C5ACB4F8-2BBB-C6FF-A3BA-BBC646BE3AE3}"/>
          </ac:spMkLst>
        </pc:spChg>
        <pc:spChg chg="add del mod">
          <ac:chgData name="Ruka Sakurai" userId="88a241ab-e149-4c83-8d52-e8fabfda5e2e" providerId="ADAL" clId="{FBFFBEBA-D3C7-43D5-99B5-1DE1BF1F0811}" dt="2023-06-01T12:10:19.453" v="673" actId="478"/>
          <ac:spMkLst>
            <pc:docMk/>
            <pc:sldMk cId="2144853086" sldId="2147481150"/>
            <ac:spMk id="8" creationId="{D8AB85AB-871F-E3A7-D539-E815BA916D6A}"/>
          </ac:spMkLst>
        </pc:spChg>
        <pc:spChg chg="add del mod">
          <ac:chgData name="Ruka Sakurai" userId="88a241ab-e149-4c83-8d52-e8fabfda5e2e" providerId="ADAL" clId="{FBFFBEBA-D3C7-43D5-99B5-1DE1BF1F0811}" dt="2023-06-01T12:11:00.522" v="681" actId="11529"/>
          <ac:spMkLst>
            <pc:docMk/>
            <pc:sldMk cId="2144853086" sldId="2147481150"/>
            <ac:spMk id="9" creationId="{C158E5E6-DE16-6B5C-0000-7BFFE914212D}"/>
          </ac:spMkLst>
        </pc:spChg>
        <pc:spChg chg="add del mod">
          <ac:chgData name="Ruka Sakurai" userId="88a241ab-e149-4c83-8d52-e8fabfda5e2e" providerId="ADAL" clId="{FBFFBEBA-D3C7-43D5-99B5-1DE1BF1F0811}" dt="2023-06-01T12:11:31.243" v="685" actId="478"/>
          <ac:spMkLst>
            <pc:docMk/>
            <pc:sldMk cId="2144853086" sldId="2147481150"/>
            <ac:spMk id="10" creationId="{06C26C5E-770B-5486-9F18-FC9E55EAFA6B}"/>
          </ac:spMkLst>
        </pc:spChg>
        <pc:spChg chg="add del mod">
          <ac:chgData name="Ruka Sakurai" userId="88a241ab-e149-4c83-8d52-e8fabfda5e2e" providerId="ADAL" clId="{FBFFBEBA-D3C7-43D5-99B5-1DE1BF1F0811}" dt="2023-06-01T12:12:14.743" v="689" actId="478"/>
          <ac:spMkLst>
            <pc:docMk/>
            <pc:sldMk cId="2144853086" sldId="2147481150"/>
            <ac:spMk id="11" creationId="{4F5874CB-E18F-EC80-92B2-0CDFCA06AE49}"/>
          </ac:spMkLst>
        </pc:spChg>
        <pc:picChg chg="add del mod">
          <ac:chgData name="Ruka Sakurai" userId="88a241ab-e149-4c83-8d52-e8fabfda5e2e" providerId="ADAL" clId="{FBFFBEBA-D3C7-43D5-99B5-1DE1BF1F0811}" dt="2023-06-01T12:00:23.161" v="615" actId="478"/>
          <ac:picMkLst>
            <pc:docMk/>
            <pc:sldMk cId="2144853086" sldId="2147481150"/>
            <ac:picMk id="5" creationId="{34EB08FD-9892-1F9C-644D-BAC4A7AD99FF}"/>
          </ac:picMkLst>
        </pc:picChg>
        <pc:picChg chg="add mod">
          <ac:chgData name="Ruka Sakurai" userId="88a241ab-e149-4c83-8d52-e8fabfda5e2e" providerId="ADAL" clId="{FBFFBEBA-D3C7-43D5-99B5-1DE1BF1F0811}" dt="2023-06-02T06:37:59.438" v="2227" actId="1076"/>
          <ac:picMkLst>
            <pc:docMk/>
            <pc:sldMk cId="2144853086" sldId="2147481150"/>
            <ac:picMk id="7" creationId="{8637A946-CADA-8038-8833-C8AF2F7E9921}"/>
          </ac:picMkLst>
        </pc:picChg>
      </pc:sldChg>
      <pc:sldChg chg="delSp add mod">
        <pc:chgData name="Ruka Sakurai" userId="88a241ab-e149-4c83-8d52-e8fabfda5e2e" providerId="ADAL" clId="{FBFFBEBA-D3C7-43D5-99B5-1DE1BF1F0811}" dt="2023-06-05T04:09:36.665" v="6403" actId="478"/>
        <pc:sldMkLst>
          <pc:docMk/>
          <pc:sldMk cId="2518448560" sldId="2147481150"/>
        </pc:sldMkLst>
        <pc:spChg chg="del">
          <ac:chgData name="Ruka Sakurai" userId="88a241ab-e149-4c83-8d52-e8fabfda5e2e" providerId="ADAL" clId="{FBFFBEBA-D3C7-43D5-99B5-1DE1BF1F0811}" dt="2023-06-05T04:09:36.665" v="6403" actId="478"/>
          <ac:spMkLst>
            <pc:docMk/>
            <pc:sldMk cId="2518448560" sldId="2147481150"/>
            <ac:spMk id="3" creationId="{8D05A252-A988-3AAA-6C8C-DF09DCA73013}"/>
          </ac:spMkLst>
        </pc:spChg>
      </pc:sldChg>
      <pc:sldChg chg="addSp delSp modSp new mod ord modAnim">
        <pc:chgData name="Ruka Sakurai" userId="88a241ab-e149-4c83-8d52-e8fabfda5e2e" providerId="ADAL" clId="{FBFFBEBA-D3C7-43D5-99B5-1DE1BF1F0811}" dt="2023-06-05T04:10:12.563" v="6414" actId="478"/>
        <pc:sldMkLst>
          <pc:docMk/>
          <pc:sldMk cId="2991971428" sldId="2147481151"/>
        </pc:sldMkLst>
        <pc:spChg chg="mod">
          <ac:chgData name="Ruka Sakurai" userId="88a241ab-e149-4c83-8d52-e8fabfda5e2e" providerId="ADAL" clId="{FBFFBEBA-D3C7-43D5-99B5-1DE1BF1F0811}" dt="2023-06-01T11:59:13.741" v="606" actId="20577"/>
          <ac:spMkLst>
            <pc:docMk/>
            <pc:sldMk cId="2991971428" sldId="2147481151"/>
            <ac:spMk id="2" creationId="{491E76D0-2266-E15E-45E5-453858D558D9}"/>
          </ac:spMkLst>
        </pc:spChg>
        <pc:spChg chg="del">
          <ac:chgData name="Ruka Sakurai" userId="88a241ab-e149-4c83-8d52-e8fabfda5e2e" providerId="ADAL" clId="{FBFFBEBA-D3C7-43D5-99B5-1DE1BF1F0811}" dt="2023-06-01T11:59:11.137" v="605" actId="478"/>
          <ac:spMkLst>
            <pc:docMk/>
            <pc:sldMk cId="2991971428" sldId="2147481151"/>
            <ac:spMk id="3" creationId="{3EB9663D-47C1-432A-71BE-17071885614F}"/>
          </ac:spMkLst>
        </pc:spChg>
        <pc:spChg chg="add del mod">
          <ac:chgData name="Ruka Sakurai" userId="88a241ab-e149-4c83-8d52-e8fabfda5e2e" providerId="ADAL" clId="{FBFFBEBA-D3C7-43D5-99B5-1DE1BF1F0811}" dt="2023-06-05T04:10:12.563" v="6414" actId="478"/>
          <ac:spMkLst>
            <pc:docMk/>
            <pc:sldMk cId="2991971428" sldId="2147481151"/>
            <ac:spMk id="3" creationId="{E827AF9E-8EBE-A5C6-1CB8-8611DCD4A3D1}"/>
          </ac:spMkLst>
        </pc:spChg>
        <pc:picChg chg="add mod">
          <ac:chgData name="Ruka Sakurai" userId="88a241ab-e149-4c83-8d52-e8fabfda5e2e" providerId="ADAL" clId="{FBFFBEBA-D3C7-43D5-99B5-1DE1BF1F0811}" dt="2023-06-01T11:59:53.993" v="614" actId="14100"/>
          <ac:picMkLst>
            <pc:docMk/>
            <pc:sldMk cId="2991971428" sldId="2147481151"/>
            <ac:picMk id="4" creationId="{68B3084C-F395-F15D-36D9-E060BE199494}"/>
          </ac:picMkLst>
        </pc:picChg>
      </pc:sldChg>
      <pc:sldChg chg="addSp delSp modSp new del mod ord">
        <pc:chgData name="Ruka Sakurai" userId="88a241ab-e149-4c83-8d52-e8fabfda5e2e" providerId="ADAL" clId="{FBFFBEBA-D3C7-43D5-99B5-1DE1BF1F0811}" dt="2023-06-05T04:09:31.105" v="6401" actId="2696"/>
        <pc:sldMkLst>
          <pc:docMk/>
          <pc:sldMk cId="1818530569" sldId="2147481152"/>
        </pc:sldMkLst>
        <pc:spChg chg="mod">
          <ac:chgData name="Ruka Sakurai" userId="88a241ab-e149-4c83-8d52-e8fabfda5e2e" providerId="ADAL" clId="{FBFFBEBA-D3C7-43D5-99B5-1DE1BF1F0811}" dt="2023-06-02T06:40:55.288" v="2445"/>
          <ac:spMkLst>
            <pc:docMk/>
            <pc:sldMk cId="1818530569" sldId="2147481152"/>
            <ac:spMk id="2" creationId="{1D4D0B2A-2D71-D3A0-D081-07046D5C681A}"/>
          </ac:spMkLst>
        </pc:spChg>
        <pc:spChg chg="del">
          <ac:chgData name="Ruka Sakurai" userId="88a241ab-e149-4c83-8d52-e8fabfda5e2e" providerId="ADAL" clId="{FBFFBEBA-D3C7-43D5-99B5-1DE1BF1F0811}" dt="2023-06-02T06:40:50.926" v="2444" actId="478"/>
          <ac:spMkLst>
            <pc:docMk/>
            <pc:sldMk cId="1818530569" sldId="2147481152"/>
            <ac:spMk id="3" creationId="{29600E0A-AAF4-0430-0B8C-81CF7367B145}"/>
          </ac:spMkLst>
        </pc:spChg>
        <pc:picChg chg="add mod">
          <ac:chgData name="Ruka Sakurai" userId="88a241ab-e149-4c83-8d52-e8fabfda5e2e" providerId="ADAL" clId="{FBFFBEBA-D3C7-43D5-99B5-1DE1BF1F0811}" dt="2023-06-02T06:40:49.296" v="2443" actId="1076"/>
          <ac:picMkLst>
            <pc:docMk/>
            <pc:sldMk cId="1818530569" sldId="2147481152"/>
            <ac:picMk id="5" creationId="{8575CB0D-FD99-CD12-A4A6-B880EC81E05F}"/>
          </ac:picMkLst>
        </pc:picChg>
      </pc:sldChg>
      <pc:sldChg chg="add">
        <pc:chgData name="Ruka Sakurai" userId="88a241ab-e149-4c83-8d52-e8fabfda5e2e" providerId="ADAL" clId="{FBFFBEBA-D3C7-43D5-99B5-1DE1BF1F0811}" dt="2023-06-05T04:09:33.847" v="6402"/>
        <pc:sldMkLst>
          <pc:docMk/>
          <pc:sldMk cId="3725526174" sldId="2147481152"/>
        </pc:sldMkLst>
      </pc:sldChg>
      <pc:sldChg chg="add">
        <pc:chgData name="Ruka Sakurai" userId="88a241ab-e149-4c83-8d52-e8fabfda5e2e" providerId="ADAL" clId="{FBFFBEBA-D3C7-43D5-99B5-1DE1BF1F0811}" dt="2023-06-05T04:09:33.847" v="6402"/>
        <pc:sldMkLst>
          <pc:docMk/>
          <pc:sldMk cId="792471233" sldId="2147481153"/>
        </pc:sldMkLst>
      </pc:sldChg>
      <pc:sldChg chg="addSp delSp modSp new del mod">
        <pc:chgData name="Ruka Sakurai" userId="88a241ab-e149-4c83-8d52-e8fabfda5e2e" providerId="ADAL" clId="{FBFFBEBA-D3C7-43D5-99B5-1DE1BF1F0811}" dt="2023-06-05T04:09:31.105" v="6401" actId="2696"/>
        <pc:sldMkLst>
          <pc:docMk/>
          <pc:sldMk cId="3898726273" sldId="2147481153"/>
        </pc:sldMkLst>
        <pc:spChg chg="mod">
          <ac:chgData name="Ruka Sakurai" userId="88a241ab-e149-4c83-8d52-e8fabfda5e2e" providerId="ADAL" clId="{FBFFBEBA-D3C7-43D5-99B5-1DE1BF1F0811}" dt="2023-06-02T06:40:08.846" v="2432" actId="20577"/>
          <ac:spMkLst>
            <pc:docMk/>
            <pc:sldMk cId="3898726273" sldId="2147481153"/>
            <ac:spMk id="2" creationId="{4D287FF3-3B09-2C2F-CCC2-7925494D6170}"/>
          </ac:spMkLst>
        </pc:spChg>
        <pc:spChg chg="del">
          <ac:chgData name="Ruka Sakurai" userId="88a241ab-e149-4c83-8d52-e8fabfda5e2e" providerId="ADAL" clId="{FBFFBEBA-D3C7-43D5-99B5-1DE1BF1F0811}" dt="2023-06-02T06:38:40.458" v="2311" actId="478"/>
          <ac:spMkLst>
            <pc:docMk/>
            <pc:sldMk cId="3898726273" sldId="2147481153"/>
            <ac:spMk id="3" creationId="{277DEF74-4780-5D8C-EB38-C6C929595864}"/>
          </ac:spMkLst>
        </pc:spChg>
        <pc:picChg chg="add mod">
          <ac:chgData name="Ruka Sakurai" userId="88a241ab-e149-4c83-8d52-e8fabfda5e2e" providerId="ADAL" clId="{FBFFBEBA-D3C7-43D5-99B5-1DE1BF1F0811}" dt="2023-06-02T06:38:38.411" v="2310" actId="1076"/>
          <ac:picMkLst>
            <pc:docMk/>
            <pc:sldMk cId="3898726273" sldId="2147481153"/>
            <ac:picMk id="5" creationId="{1C1ED071-16D2-9316-362C-FD5D6F69A77B}"/>
          </ac:picMkLst>
        </pc:picChg>
      </pc:sldChg>
      <pc:sldChg chg="addSp delSp modSp new del mod">
        <pc:chgData name="Ruka Sakurai" userId="88a241ab-e149-4c83-8d52-e8fabfda5e2e" providerId="ADAL" clId="{FBFFBEBA-D3C7-43D5-99B5-1DE1BF1F0811}" dt="2023-06-05T04:09:31.105" v="6401" actId="2696"/>
        <pc:sldMkLst>
          <pc:docMk/>
          <pc:sldMk cId="214186616" sldId="2147481154"/>
        </pc:sldMkLst>
        <pc:spChg chg="mod">
          <ac:chgData name="Ruka Sakurai" userId="88a241ab-e149-4c83-8d52-e8fabfda5e2e" providerId="ADAL" clId="{FBFFBEBA-D3C7-43D5-99B5-1DE1BF1F0811}" dt="2023-06-02T06:41:08.787" v="2449"/>
          <ac:spMkLst>
            <pc:docMk/>
            <pc:sldMk cId="214186616" sldId="2147481154"/>
            <ac:spMk id="2" creationId="{066BEB0C-589E-6A0F-C347-05A274D471F9}"/>
          </ac:spMkLst>
        </pc:spChg>
        <pc:spChg chg="del">
          <ac:chgData name="Ruka Sakurai" userId="88a241ab-e149-4c83-8d52-e8fabfda5e2e" providerId="ADAL" clId="{FBFFBEBA-D3C7-43D5-99B5-1DE1BF1F0811}" dt="2023-06-02T06:41:04.286" v="2448" actId="478"/>
          <ac:spMkLst>
            <pc:docMk/>
            <pc:sldMk cId="214186616" sldId="2147481154"/>
            <ac:spMk id="3" creationId="{9FA43392-5FA2-6196-5879-5931C02251FE}"/>
          </ac:spMkLst>
        </pc:spChg>
        <pc:picChg chg="add mod">
          <ac:chgData name="Ruka Sakurai" userId="88a241ab-e149-4c83-8d52-e8fabfda5e2e" providerId="ADAL" clId="{FBFFBEBA-D3C7-43D5-99B5-1DE1BF1F0811}" dt="2023-06-02T06:41:02.554" v="2447" actId="1076"/>
          <ac:picMkLst>
            <pc:docMk/>
            <pc:sldMk cId="214186616" sldId="2147481154"/>
            <ac:picMk id="5" creationId="{2016529E-9F9E-5501-516A-008D33E923F8}"/>
          </ac:picMkLst>
        </pc:picChg>
      </pc:sldChg>
      <pc:sldChg chg="add">
        <pc:chgData name="Ruka Sakurai" userId="88a241ab-e149-4c83-8d52-e8fabfda5e2e" providerId="ADAL" clId="{FBFFBEBA-D3C7-43D5-99B5-1DE1BF1F0811}" dt="2023-06-05T04:09:33.847" v="6402"/>
        <pc:sldMkLst>
          <pc:docMk/>
          <pc:sldMk cId="3861624662" sldId="2147481154"/>
        </pc:sldMkLst>
      </pc:sldChg>
      <pc:sldChg chg="addSp delSp modSp new del mod">
        <pc:chgData name="Ruka Sakurai" userId="88a241ab-e149-4c83-8d52-e8fabfda5e2e" providerId="ADAL" clId="{FBFFBEBA-D3C7-43D5-99B5-1DE1BF1F0811}" dt="2023-06-05T04:09:31.105" v="6401" actId="2696"/>
        <pc:sldMkLst>
          <pc:docMk/>
          <pc:sldMk cId="2442554342" sldId="2147481155"/>
        </pc:sldMkLst>
        <pc:spChg chg="mod">
          <ac:chgData name="Ruka Sakurai" userId="88a241ab-e149-4c83-8d52-e8fabfda5e2e" providerId="ADAL" clId="{FBFFBEBA-D3C7-43D5-99B5-1DE1BF1F0811}" dt="2023-06-02T07:31:30.712" v="5379" actId="20577"/>
          <ac:spMkLst>
            <pc:docMk/>
            <pc:sldMk cId="2442554342" sldId="2147481155"/>
            <ac:spMk id="2" creationId="{C30ADD46-C281-C989-C354-726DBD66DE84}"/>
          </ac:spMkLst>
        </pc:spChg>
        <pc:spChg chg="del">
          <ac:chgData name="Ruka Sakurai" userId="88a241ab-e149-4c83-8d52-e8fabfda5e2e" providerId="ADAL" clId="{FBFFBEBA-D3C7-43D5-99B5-1DE1BF1F0811}" dt="2023-06-02T06:41:29.776" v="2456" actId="478"/>
          <ac:spMkLst>
            <pc:docMk/>
            <pc:sldMk cId="2442554342" sldId="2147481155"/>
            <ac:spMk id="3" creationId="{8D99A3A6-591A-F98A-4C60-B9074CDF7C4C}"/>
          </ac:spMkLst>
        </pc:spChg>
        <pc:picChg chg="add mod">
          <ac:chgData name="Ruka Sakurai" userId="88a241ab-e149-4c83-8d52-e8fabfda5e2e" providerId="ADAL" clId="{FBFFBEBA-D3C7-43D5-99B5-1DE1BF1F0811}" dt="2023-06-02T06:41:26.797" v="2455" actId="1076"/>
          <ac:picMkLst>
            <pc:docMk/>
            <pc:sldMk cId="2442554342" sldId="2147481155"/>
            <ac:picMk id="5" creationId="{E6A74DC7-52FF-103D-314A-78AC5E1FF8D9}"/>
          </ac:picMkLst>
        </pc:picChg>
      </pc:sldChg>
      <pc:sldChg chg="add">
        <pc:chgData name="Ruka Sakurai" userId="88a241ab-e149-4c83-8d52-e8fabfda5e2e" providerId="ADAL" clId="{FBFFBEBA-D3C7-43D5-99B5-1DE1BF1F0811}" dt="2023-06-05T04:09:33.847" v="6402"/>
        <pc:sldMkLst>
          <pc:docMk/>
          <pc:sldMk cId="2476475035" sldId="2147481155"/>
        </pc:sldMkLst>
      </pc:sldChg>
      <pc:sldChg chg="add">
        <pc:chgData name="Ruka Sakurai" userId="88a241ab-e149-4c83-8d52-e8fabfda5e2e" providerId="ADAL" clId="{FBFFBEBA-D3C7-43D5-99B5-1DE1BF1F0811}" dt="2023-06-05T04:09:33.847" v="6402"/>
        <pc:sldMkLst>
          <pc:docMk/>
          <pc:sldMk cId="2294148505" sldId="2147481156"/>
        </pc:sldMkLst>
      </pc:sldChg>
      <pc:sldChg chg="addSp delSp modSp new del mod">
        <pc:chgData name="Ruka Sakurai" userId="88a241ab-e149-4c83-8d52-e8fabfda5e2e" providerId="ADAL" clId="{FBFFBEBA-D3C7-43D5-99B5-1DE1BF1F0811}" dt="2023-06-05T04:09:31.105" v="6401" actId="2696"/>
        <pc:sldMkLst>
          <pc:docMk/>
          <pc:sldMk cId="3582096021" sldId="2147481156"/>
        </pc:sldMkLst>
        <pc:spChg chg="mod">
          <ac:chgData name="Ruka Sakurai" userId="88a241ab-e149-4c83-8d52-e8fabfda5e2e" providerId="ADAL" clId="{FBFFBEBA-D3C7-43D5-99B5-1DE1BF1F0811}" dt="2023-06-02T06:41:20.541" v="2453"/>
          <ac:spMkLst>
            <pc:docMk/>
            <pc:sldMk cId="3582096021" sldId="2147481156"/>
            <ac:spMk id="2" creationId="{21461F57-0962-DF81-3D87-189A83A43C3A}"/>
          </ac:spMkLst>
        </pc:spChg>
        <pc:spChg chg="del">
          <ac:chgData name="Ruka Sakurai" userId="88a241ab-e149-4c83-8d52-e8fabfda5e2e" providerId="ADAL" clId="{FBFFBEBA-D3C7-43D5-99B5-1DE1BF1F0811}" dt="2023-06-02T06:41:16.591" v="2452" actId="478"/>
          <ac:spMkLst>
            <pc:docMk/>
            <pc:sldMk cId="3582096021" sldId="2147481156"/>
            <ac:spMk id="3" creationId="{79306895-F010-42BC-94F0-426AAC45195C}"/>
          </ac:spMkLst>
        </pc:spChg>
        <pc:picChg chg="add mod">
          <ac:chgData name="Ruka Sakurai" userId="88a241ab-e149-4c83-8d52-e8fabfda5e2e" providerId="ADAL" clId="{FBFFBEBA-D3C7-43D5-99B5-1DE1BF1F0811}" dt="2023-06-02T06:41:14.237" v="2451" actId="1076"/>
          <ac:picMkLst>
            <pc:docMk/>
            <pc:sldMk cId="3582096021" sldId="2147481156"/>
            <ac:picMk id="5" creationId="{1CFC3225-FA2C-600C-7993-81212C1D34B2}"/>
          </ac:picMkLst>
        </pc:picChg>
      </pc:sldChg>
      <pc:sldChg chg="modSp add mod">
        <pc:chgData name="Ruka Sakurai" userId="88a241ab-e149-4c83-8d52-e8fabfda5e2e" providerId="ADAL" clId="{FBFFBEBA-D3C7-43D5-99B5-1DE1BF1F0811}" dt="2023-06-06T04:59:49.152" v="8431" actId="20577"/>
        <pc:sldMkLst>
          <pc:docMk/>
          <pc:sldMk cId="1351443254" sldId="2147481157"/>
        </pc:sldMkLst>
        <pc:spChg chg="mod">
          <ac:chgData name="Ruka Sakurai" userId="88a241ab-e149-4c83-8d52-e8fabfda5e2e" providerId="ADAL" clId="{FBFFBEBA-D3C7-43D5-99B5-1DE1BF1F0811}" dt="2023-06-06T04:59:49.152" v="8431" actId="20577"/>
          <ac:spMkLst>
            <pc:docMk/>
            <pc:sldMk cId="1351443254" sldId="2147481157"/>
            <ac:spMk id="3" creationId="{720AC1AF-16F1-EA31-76E4-30CE7BA7716C}"/>
          </ac:spMkLst>
        </pc:spChg>
      </pc:sldChg>
      <pc:sldChg chg="modSp add mod ord">
        <pc:chgData name="Ruka Sakurai" userId="88a241ab-e149-4c83-8d52-e8fabfda5e2e" providerId="ADAL" clId="{FBFFBEBA-D3C7-43D5-99B5-1DE1BF1F0811}" dt="2023-06-05T04:20:37.220" v="6683"/>
        <pc:sldMkLst>
          <pc:docMk/>
          <pc:sldMk cId="1486213405" sldId="2147481158"/>
        </pc:sldMkLst>
        <pc:spChg chg="mod">
          <ac:chgData name="Ruka Sakurai" userId="88a241ab-e149-4c83-8d52-e8fabfda5e2e" providerId="ADAL" clId="{FBFFBEBA-D3C7-43D5-99B5-1DE1BF1F0811}" dt="2023-06-05T04:12:28.834" v="6475" actId="20577"/>
          <ac:spMkLst>
            <pc:docMk/>
            <pc:sldMk cId="1486213405" sldId="2147481158"/>
            <ac:spMk id="2" creationId="{A0EFF5E2-B014-04B4-4AAD-E3AE6FF995C0}"/>
          </ac:spMkLst>
        </pc:spChg>
      </pc:sldChg>
      <pc:sldChg chg="addSp modSp add del mod ord">
        <pc:chgData name="Ruka Sakurai" userId="88a241ab-e149-4c83-8d52-e8fabfda5e2e" providerId="ADAL" clId="{FBFFBEBA-D3C7-43D5-99B5-1DE1BF1F0811}" dt="2023-06-06T03:58:29.604" v="7912" actId="47"/>
        <pc:sldMkLst>
          <pc:docMk/>
          <pc:sldMk cId="2880240595" sldId="2147481159"/>
        </pc:sldMkLst>
        <pc:spChg chg="mod">
          <ac:chgData name="Ruka Sakurai" userId="88a241ab-e149-4c83-8d52-e8fabfda5e2e" providerId="ADAL" clId="{FBFFBEBA-D3C7-43D5-99B5-1DE1BF1F0811}" dt="2023-06-02T07:16:56.222" v="5145" actId="20577"/>
          <ac:spMkLst>
            <pc:docMk/>
            <pc:sldMk cId="2880240595" sldId="2147481159"/>
            <ac:spMk id="2" creationId="{29CA0CFF-9C33-9988-CA45-CC88699EF749}"/>
          </ac:spMkLst>
        </pc:spChg>
        <pc:spChg chg="mod">
          <ac:chgData name="Ruka Sakurai" userId="88a241ab-e149-4c83-8d52-e8fabfda5e2e" providerId="ADAL" clId="{FBFFBEBA-D3C7-43D5-99B5-1DE1BF1F0811}" dt="2023-06-02T06:23:27.437" v="1019" actId="20577"/>
          <ac:spMkLst>
            <pc:docMk/>
            <pc:sldMk cId="2880240595" sldId="2147481159"/>
            <ac:spMk id="3" creationId="{60E219F5-1A84-66AF-823F-F77456AA5401}"/>
          </ac:spMkLst>
        </pc:spChg>
        <pc:spChg chg="add mod">
          <ac:chgData name="Ruka Sakurai" userId="88a241ab-e149-4c83-8d52-e8fabfda5e2e" providerId="ADAL" clId="{FBFFBEBA-D3C7-43D5-99B5-1DE1BF1F0811}" dt="2023-06-02T07:17:39.713" v="5197" actId="14100"/>
          <ac:spMkLst>
            <pc:docMk/>
            <pc:sldMk cId="2880240595" sldId="2147481159"/>
            <ac:spMk id="4" creationId="{5F0DCA16-53E4-4AC1-6F23-9ACF2349C31B}"/>
          </ac:spMkLst>
        </pc:spChg>
      </pc:sldChg>
      <pc:sldChg chg="addSp delSp modSp new mod ord">
        <pc:chgData name="Ruka Sakurai" userId="88a241ab-e149-4c83-8d52-e8fabfda5e2e" providerId="ADAL" clId="{FBFFBEBA-D3C7-43D5-99B5-1DE1BF1F0811}" dt="2023-06-06T04:32:28.643" v="8144" actId="1076"/>
        <pc:sldMkLst>
          <pc:docMk/>
          <pc:sldMk cId="3600104437" sldId="2147481160"/>
        </pc:sldMkLst>
        <pc:spChg chg="mod">
          <ac:chgData name="Ruka Sakurai" userId="88a241ab-e149-4c83-8d52-e8fabfda5e2e" providerId="ADAL" clId="{FBFFBEBA-D3C7-43D5-99B5-1DE1BF1F0811}" dt="2023-06-06T04:25:22.790" v="8142" actId="20577"/>
          <ac:spMkLst>
            <pc:docMk/>
            <pc:sldMk cId="3600104437" sldId="2147481160"/>
            <ac:spMk id="2" creationId="{DB0D6788-2E95-7BA0-E804-25801D907449}"/>
          </ac:spMkLst>
        </pc:spChg>
        <pc:spChg chg="mod">
          <ac:chgData name="Ruka Sakurai" userId="88a241ab-e149-4c83-8d52-e8fabfda5e2e" providerId="ADAL" clId="{FBFFBEBA-D3C7-43D5-99B5-1DE1BF1F0811}" dt="2023-06-06T04:25:02.544" v="8127" actId="20577"/>
          <ac:spMkLst>
            <pc:docMk/>
            <pc:sldMk cId="3600104437" sldId="2147481160"/>
            <ac:spMk id="3" creationId="{6BAA2C54-B551-B6A5-B322-27A2996ECD71}"/>
          </ac:spMkLst>
        </pc:spChg>
        <pc:spChg chg="del mod">
          <ac:chgData name="Ruka Sakurai" userId="88a241ab-e149-4c83-8d52-e8fabfda5e2e" providerId="ADAL" clId="{FBFFBEBA-D3C7-43D5-99B5-1DE1BF1F0811}" dt="2023-06-06T04:02:19.257" v="7997" actId="478"/>
          <ac:spMkLst>
            <pc:docMk/>
            <pc:sldMk cId="3600104437" sldId="2147481160"/>
            <ac:spMk id="4" creationId="{81345D43-3EC9-3340-0DD7-91263FDA2C56}"/>
          </ac:spMkLst>
        </pc:spChg>
        <pc:spChg chg="add mod">
          <ac:chgData name="Ruka Sakurai" userId="88a241ab-e149-4c83-8d52-e8fabfda5e2e" providerId="ADAL" clId="{FBFFBEBA-D3C7-43D5-99B5-1DE1BF1F0811}" dt="2023-06-06T04:32:28.643" v="8144" actId="1076"/>
          <ac:spMkLst>
            <pc:docMk/>
            <pc:sldMk cId="3600104437" sldId="2147481160"/>
            <ac:spMk id="5" creationId="{479B7AF5-6A82-C5B0-BB78-D079969D6108}"/>
          </ac:spMkLst>
        </pc:spChg>
        <pc:spChg chg="add del mod">
          <ac:chgData name="Ruka Sakurai" userId="88a241ab-e149-4c83-8d52-e8fabfda5e2e" providerId="ADAL" clId="{FBFFBEBA-D3C7-43D5-99B5-1DE1BF1F0811}" dt="2023-06-02T07:14:18.617" v="4739"/>
          <ac:spMkLst>
            <pc:docMk/>
            <pc:sldMk cId="3600104437" sldId="2147481160"/>
            <ac:spMk id="6" creationId="{AF710C2B-31D4-B488-DB73-331E44269ECA}"/>
          </ac:spMkLst>
        </pc:spChg>
        <pc:spChg chg="add del mod">
          <ac:chgData name="Ruka Sakurai" userId="88a241ab-e149-4c83-8d52-e8fabfda5e2e" providerId="ADAL" clId="{FBFFBEBA-D3C7-43D5-99B5-1DE1BF1F0811}" dt="2023-06-06T04:02:21.819" v="7998" actId="478"/>
          <ac:spMkLst>
            <pc:docMk/>
            <pc:sldMk cId="3600104437" sldId="2147481160"/>
            <ac:spMk id="7" creationId="{3BDABCF2-E65C-EC8B-0F5C-B77E07653F45}"/>
          </ac:spMkLst>
        </pc:spChg>
      </pc:sldChg>
      <pc:sldChg chg="addSp delSp modSp new mod">
        <pc:chgData name="Ruka Sakurai" userId="88a241ab-e149-4c83-8d52-e8fabfda5e2e" providerId="ADAL" clId="{FBFFBEBA-D3C7-43D5-99B5-1DE1BF1F0811}" dt="2023-06-06T03:38:29.658" v="6810" actId="478"/>
        <pc:sldMkLst>
          <pc:docMk/>
          <pc:sldMk cId="1957919074" sldId="2147481161"/>
        </pc:sldMkLst>
        <pc:spChg chg="mod">
          <ac:chgData name="Ruka Sakurai" userId="88a241ab-e149-4c83-8d52-e8fabfda5e2e" providerId="ADAL" clId="{FBFFBEBA-D3C7-43D5-99B5-1DE1BF1F0811}" dt="2023-06-05T04:10:47.991" v="6445" actId="20577"/>
          <ac:spMkLst>
            <pc:docMk/>
            <pc:sldMk cId="1957919074" sldId="2147481161"/>
            <ac:spMk id="2" creationId="{768C53A5-7B3C-CFD2-9D96-444B5CDB88A4}"/>
          </ac:spMkLst>
        </pc:spChg>
        <pc:spChg chg="del">
          <ac:chgData name="Ruka Sakurai" userId="88a241ab-e149-4c83-8d52-e8fabfda5e2e" providerId="ADAL" clId="{FBFFBEBA-D3C7-43D5-99B5-1DE1BF1F0811}" dt="2023-06-02T06:24:18.649" v="1036" actId="478"/>
          <ac:spMkLst>
            <pc:docMk/>
            <pc:sldMk cId="1957919074" sldId="2147481161"/>
            <ac:spMk id="3" creationId="{1146832C-816C-7995-F354-8521553DB759}"/>
          </ac:spMkLst>
        </pc:spChg>
        <pc:spChg chg="add mod">
          <ac:chgData name="Ruka Sakurai" userId="88a241ab-e149-4c83-8d52-e8fabfda5e2e" providerId="ADAL" clId="{FBFFBEBA-D3C7-43D5-99B5-1DE1BF1F0811}" dt="2023-06-02T06:24:39.342" v="1038" actId="2711"/>
          <ac:spMkLst>
            <pc:docMk/>
            <pc:sldMk cId="1957919074" sldId="2147481161"/>
            <ac:spMk id="5" creationId="{58AE84DD-DC83-6C26-139B-0F7644DF7CC6}"/>
          </ac:spMkLst>
        </pc:spChg>
        <pc:spChg chg="add mod">
          <ac:chgData name="Ruka Sakurai" userId="88a241ab-e149-4c83-8d52-e8fabfda5e2e" providerId="ADAL" clId="{FBFFBEBA-D3C7-43D5-99B5-1DE1BF1F0811}" dt="2023-06-02T06:24:39.342" v="1038" actId="2711"/>
          <ac:spMkLst>
            <pc:docMk/>
            <pc:sldMk cId="1957919074" sldId="2147481161"/>
            <ac:spMk id="6" creationId="{BA1EA60A-278C-1A42-7914-8717D7624468}"/>
          </ac:spMkLst>
        </pc:spChg>
        <pc:spChg chg="add mod">
          <ac:chgData name="Ruka Sakurai" userId="88a241ab-e149-4c83-8d52-e8fabfda5e2e" providerId="ADAL" clId="{FBFFBEBA-D3C7-43D5-99B5-1DE1BF1F0811}" dt="2023-06-02T06:24:39.342" v="1038" actId="2711"/>
          <ac:spMkLst>
            <pc:docMk/>
            <pc:sldMk cId="1957919074" sldId="2147481161"/>
            <ac:spMk id="7" creationId="{F1388606-4D58-15D8-2F99-9757ECB12F5D}"/>
          </ac:spMkLst>
        </pc:spChg>
        <pc:spChg chg="add mod">
          <ac:chgData name="Ruka Sakurai" userId="88a241ab-e149-4c83-8d52-e8fabfda5e2e" providerId="ADAL" clId="{FBFFBEBA-D3C7-43D5-99B5-1DE1BF1F0811}" dt="2023-06-02T06:24:39.342" v="1038" actId="2711"/>
          <ac:spMkLst>
            <pc:docMk/>
            <pc:sldMk cId="1957919074" sldId="2147481161"/>
            <ac:spMk id="8" creationId="{AC9D34B1-041A-4162-11DA-3431200F8152}"/>
          </ac:spMkLst>
        </pc:spChg>
        <pc:spChg chg="add mod">
          <ac:chgData name="Ruka Sakurai" userId="88a241ab-e149-4c83-8d52-e8fabfda5e2e" providerId="ADAL" clId="{FBFFBEBA-D3C7-43D5-99B5-1DE1BF1F0811}" dt="2023-06-02T06:24:39.342" v="1038" actId="2711"/>
          <ac:spMkLst>
            <pc:docMk/>
            <pc:sldMk cId="1957919074" sldId="2147481161"/>
            <ac:spMk id="9" creationId="{27CBFA70-932A-5A56-4D2D-9A15F3FE3B83}"/>
          </ac:spMkLst>
        </pc:spChg>
        <pc:spChg chg="add mod">
          <ac:chgData name="Ruka Sakurai" userId="88a241ab-e149-4c83-8d52-e8fabfda5e2e" providerId="ADAL" clId="{FBFFBEBA-D3C7-43D5-99B5-1DE1BF1F0811}" dt="2023-06-02T06:24:39.342" v="1038" actId="2711"/>
          <ac:spMkLst>
            <pc:docMk/>
            <pc:sldMk cId="1957919074" sldId="2147481161"/>
            <ac:spMk id="10" creationId="{91D0F16C-9A9B-22F2-0A7F-823C8EC81EAF}"/>
          </ac:spMkLst>
        </pc:spChg>
        <pc:spChg chg="add mod">
          <ac:chgData name="Ruka Sakurai" userId="88a241ab-e149-4c83-8d52-e8fabfda5e2e" providerId="ADAL" clId="{FBFFBEBA-D3C7-43D5-99B5-1DE1BF1F0811}" dt="2023-06-02T06:24:39.342" v="1038" actId="2711"/>
          <ac:spMkLst>
            <pc:docMk/>
            <pc:sldMk cId="1957919074" sldId="2147481161"/>
            <ac:spMk id="11" creationId="{0F084FC8-7FD9-8AEC-04A8-584222777D2B}"/>
          </ac:spMkLst>
        </pc:spChg>
        <pc:spChg chg="add mod">
          <ac:chgData name="Ruka Sakurai" userId="88a241ab-e149-4c83-8d52-e8fabfda5e2e" providerId="ADAL" clId="{FBFFBEBA-D3C7-43D5-99B5-1DE1BF1F0811}" dt="2023-06-02T06:24:39.342" v="1038" actId="2711"/>
          <ac:spMkLst>
            <pc:docMk/>
            <pc:sldMk cId="1957919074" sldId="2147481161"/>
            <ac:spMk id="12" creationId="{75348E66-34D4-00E9-3A71-6432A208C0FB}"/>
          </ac:spMkLst>
        </pc:spChg>
        <pc:spChg chg="add mod">
          <ac:chgData name="Ruka Sakurai" userId="88a241ab-e149-4c83-8d52-e8fabfda5e2e" providerId="ADAL" clId="{FBFFBEBA-D3C7-43D5-99B5-1DE1BF1F0811}" dt="2023-06-02T06:24:39.342" v="1038" actId="2711"/>
          <ac:spMkLst>
            <pc:docMk/>
            <pc:sldMk cId="1957919074" sldId="2147481161"/>
            <ac:spMk id="13" creationId="{6B900720-A995-6A1E-6B28-67F816C1A2F2}"/>
          </ac:spMkLst>
        </pc:spChg>
        <pc:spChg chg="add mod">
          <ac:chgData name="Ruka Sakurai" userId="88a241ab-e149-4c83-8d52-e8fabfda5e2e" providerId="ADAL" clId="{FBFFBEBA-D3C7-43D5-99B5-1DE1BF1F0811}" dt="2023-06-02T06:24:39.342" v="1038" actId="2711"/>
          <ac:spMkLst>
            <pc:docMk/>
            <pc:sldMk cId="1957919074" sldId="2147481161"/>
            <ac:spMk id="14" creationId="{B9BB5DA5-9872-879E-D8D2-6322CC12B7A0}"/>
          </ac:spMkLst>
        </pc:spChg>
        <pc:spChg chg="add mod">
          <ac:chgData name="Ruka Sakurai" userId="88a241ab-e149-4c83-8d52-e8fabfda5e2e" providerId="ADAL" clId="{FBFFBEBA-D3C7-43D5-99B5-1DE1BF1F0811}" dt="2023-06-02T06:24:39.342" v="1038" actId="2711"/>
          <ac:spMkLst>
            <pc:docMk/>
            <pc:sldMk cId="1957919074" sldId="2147481161"/>
            <ac:spMk id="15" creationId="{9EEED377-7FFE-A6D9-5DC1-E271F8A2E61C}"/>
          </ac:spMkLst>
        </pc:spChg>
        <pc:spChg chg="add mod">
          <ac:chgData name="Ruka Sakurai" userId="88a241ab-e149-4c83-8d52-e8fabfda5e2e" providerId="ADAL" clId="{FBFFBEBA-D3C7-43D5-99B5-1DE1BF1F0811}" dt="2023-06-02T06:24:39.342" v="1038" actId="2711"/>
          <ac:spMkLst>
            <pc:docMk/>
            <pc:sldMk cId="1957919074" sldId="2147481161"/>
            <ac:spMk id="16" creationId="{FC45D997-E057-BE8C-0B73-49FDDCAD1AD5}"/>
          </ac:spMkLst>
        </pc:spChg>
        <pc:spChg chg="add mod">
          <ac:chgData name="Ruka Sakurai" userId="88a241ab-e149-4c83-8d52-e8fabfda5e2e" providerId="ADAL" clId="{FBFFBEBA-D3C7-43D5-99B5-1DE1BF1F0811}" dt="2023-06-02T06:24:39.342" v="1038" actId="2711"/>
          <ac:spMkLst>
            <pc:docMk/>
            <pc:sldMk cId="1957919074" sldId="2147481161"/>
            <ac:spMk id="17" creationId="{771C0DA8-E397-9BA5-4D7B-467AE4D8C87D}"/>
          </ac:spMkLst>
        </pc:spChg>
        <pc:spChg chg="add mod">
          <ac:chgData name="Ruka Sakurai" userId="88a241ab-e149-4c83-8d52-e8fabfda5e2e" providerId="ADAL" clId="{FBFFBEBA-D3C7-43D5-99B5-1DE1BF1F0811}" dt="2023-06-02T06:24:39.342" v="1038" actId="2711"/>
          <ac:spMkLst>
            <pc:docMk/>
            <pc:sldMk cId="1957919074" sldId="2147481161"/>
            <ac:spMk id="20" creationId="{7F83C6A2-6F50-1091-81FE-FF4B8B3551DD}"/>
          </ac:spMkLst>
        </pc:spChg>
        <pc:spChg chg="add mod">
          <ac:chgData name="Ruka Sakurai" userId="88a241ab-e149-4c83-8d52-e8fabfda5e2e" providerId="ADAL" clId="{FBFFBEBA-D3C7-43D5-99B5-1DE1BF1F0811}" dt="2023-06-02T06:24:39.342" v="1038" actId="2711"/>
          <ac:spMkLst>
            <pc:docMk/>
            <pc:sldMk cId="1957919074" sldId="2147481161"/>
            <ac:spMk id="21" creationId="{D929A4B5-77ED-5D05-20C4-8BDF1F689920}"/>
          </ac:spMkLst>
        </pc:spChg>
        <pc:spChg chg="add mod">
          <ac:chgData name="Ruka Sakurai" userId="88a241ab-e149-4c83-8d52-e8fabfda5e2e" providerId="ADAL" clId="{FBFFBEBA-D3C7-43D5-99B5-1DE1BF1F0811}" dt="2023-06-02T06:24:39.342" v="1038" actId="2711"/>
          <ac:spMkLst>
            <pc:docMk/>
            <pc:sldMk cId="1957919074" sldId="2147481161"/>
            <ac:spMk id="22" creationId="{BDEF64E9-0C19-BC88-BB74-BED887041490}"/>
          </ac:spMkLst>
        </pc:spChg>
        <pc:spChg chg="add mod">
          <ac:chgData name="Ruka Sakurai" userId="88a241ab-e149-4c83-8d52-e8fabfda5e2e" providerId="ADAL" clId="{FBFFBEBA-D3C7-43D5-99B5-1DE1BF1F0811}" dt="2023-06-02T06:24:39.342" v="1038" actId="2711"/>
          <ac:spMkLst>
            <pc:docMk/>
            <pc:sldMk cId="1957919074" sldId="2147481161"/>
            <ac:spMk id="26" creationId="{29AACE20-63C9-5D34-0C29-D5EA943BE575}"/>
          </ac:spMkLst>
        </pc:spChg>
        <pc:spChg chg="add mod">
          <ac:chgData name="Ruka Sakurai" userId="88a241ab-e149-4c83-8d52-e8fabfda5e2e" providerId="ADAL" clId="{FBFFBEBA-D3C7-43D5-99B5-1DE1BF1F0811}" dt="2023-06-02T06:24:39.342" v="1038" actId="2711"/>
          <ac:spMkLst>
            <pc:docMk/>
            <pc:sldMk cId="1957919074" sldId="2147481161"/>
            <ac:spMk id="27" creationId="{9A5680E9-78E4-6FF8-D023-CB4E2E2ED545}"/>
          </ac:spMkLst>
        </pc:spChg>
        <pc:spChg chg="add mod">
          <ac:chgData name="Ruka Sakurai" userId="88a241ab-e149-4c83-8d52-e8fabfda5e2e" providerId="ADAL" clId="{FBFFBEBA-D3C7-43D5-99B5-1DE1BF1F0811}" dt="2023-06-02T06:24:39.342" v="1038" actId="2711"/>
          <ac:spMkLst>
            <pc:docMk/>
            <pc:sldMk cId="1957919074" sldId="2147481161"/>
            <ac:spMk id="28" creationId="{D783D87F-5086-9D36-04B9-7AB3EBCDF7EB}"/>
          </ac:spMkLst>
        </pc:spChg>
        <pc:spChg chg="add mod">
          <ac:chgData name="Ruka Sakurai" userId="88a241ab-e149-4c83-8d52-e8fabfda5e2e" providerId="ADAL" clId="{FBFFBEBA-D3C7-43D5-99B5-1DE1BF1F0811}" dt="2023-06-02T06:24:39.342" v="1038" actId="2711"/>
          <ac:spMkLst>
            <pc:docMk/>
            <pc:sldMk cId="1957919074" sldId="2147481161"/>
            <ac:spMk id="29" creationId="{2067D727-757F-7E22-83A2-A860E31E236F}"/>
          </ac:spMkLst>
        </pc:spChg>
        <pc:spChg chg="add mod">
          <ac:chgData name="Ruka Sakurai" userId="88a241ab-e149-4c83-8d52-e8fabfda5e2e" providerId="ADAL" clId="{FBFFBEBA-D3C7-43D5-99B5-1DE1BF1F0811}" dt="2023-06-02T06:24:39.342" v="1038" actId="2711"/>
          <ac:spMkLst>
            <pc:docMk/>
            <pc:sldMk cId="1957919074" sldId="2147481161"/>
            <ac:spMk id="30" creationId="{475C2AA1-D61C-59C2-A827-B96F672498C9}"/>
          </ac:spMkLst>
        </pc:spChg>
        <pc:spChg chg="add mod">
          <ac:chgData name="Ruka Sakurai" userId="88a241ab-e149-4c83-8d52-e8fabfda5e2e" providerId="ADAL" clId="{FBFFBEBA-D3C7-43D5-99B5-1DE1BF1F0811}" dt="2023-06-02T06:24:39.342" v="1038" actId="2711"/>
          <ac:spMkLst>
            <pc:docMk/>
            <pc:sldMk cId="1957919074" sldId="2147481161"/>
            <ac:spMk id="33" creationId="{A3DC0D00-D4CB-D023-CE68-F31585900ECE}"/>
          </ac:spMkLst>
        </pc:spChg>
        <pc:spChg chg="add mod">
          <ac:chgData name="Ruka Sakurai" userId="88a241ab-e149-4c83-8d52-e8fabfda5e2e" providerId="ADAL" clId="{FBFFBEBA-D3C7-43D5-99B5-1DE1BF1F0811}" dt="2023-06-02T06:24:39.342" v="1038" actId="2711"/>
          <ac:spMkLst>
            <pc:docMk/>
            <pc:sldMk cId="1957919074" sldId="2147481161"/>
            <ac:spMk id="35" creationId="{8B474D6D-0F51-B76A-A888-6078F57C918A}"/>
          </ac:spMkLst>
        </pc:spChg>
        <pc:spChg chg="add mod">
          <ac:chgData name="Ruka Sakurai" userId="88a241ab-e149-4c83-8d52-e8fabfda5e2e" providerId="ADAL" clId="{FBFFBEBA-D3C7-43D5-99B5-1DE1BF1F0811}" dt="2023-06-02T06:24:39.342" v="1038" actId="2711"/>
          <ac:spMkLst>
            <pc:docMk/>
            <pc:sldMk cId="1957919074" sldId="2147481161"/>
            <ac:spMk id="36" creationId="{49CAAAFE-3449-3A01-5FE8-135E02AF5467}"/>
          </ac:spMkLst>
        </pc:spChg>
        <pc:spChg chg="add mod">
          <ac:chgData name="Ruka Sakurai" userId="88a241ab-e149-4c83-8d52-e8fabfda5e2e" providerId="ADAL" clId="{FBFFBEBA-D3C7-43D5-99B5-1DE1BF1F0811}" dt="2023-06-02T06:24:39.342" v="1038" actId="2711"/>
          <ac:spMkLst>
            <pc:docMk/>
            <pc:sldMk cId="1957919074" sldId="2147481161"/>
            <ac:spMk id="38" creationId="{9597399F-63C6-AA35-2F0C-60C5F18366EF}"/>
          </ac:spMkLst>
        </pc:spChg>
        <pc:spChg chg="add mod">
          <ac:chgData name="Ruka Sakurai" userId="88a241ab-e149-4c83-8d52-e8fabfda5e2e" providerId="ADAL" clId="{FBFFBEBA-D3C7-43D5-99B5-1DE1BF1F0811}" dt="2023-06-02T06:24:39.342" v="1038" actId="2711"/>
          <ac:spMkLst>
            <pc:docMk/>
            <pc:sldMk cId="1957919074" sldId="2147481161"/>
            <ac:spMk id="39" creationId="{92635D05-E9F1-B32A-9E28-B056F145444C}"/>
          </ac:spMkLst>
        </pc:spChg>
        <pc:spChg chg="add mod">
          <ac:chgData name="Ruka Sakurai" userId="88a241ab-e149-4c83-8d52-e8fabfda5e2e" providerId="ADAL" clId="{FBFFBEBA-D3C7-43D5-99B5-1DE1BF1F0811}" dt="2023-06-02T06:24:39.342" v="1038" actId="2711"/>
          <ac:spMkLst>
            <pc:docMk/>
            <pc:sldMk cId="1957919074" sldId="2147481161"/>
            <ac:spMk id="41" creationId="{97B925D9-8BD9-00A0-6351-0ACDAB52BD67}"/>
          </ac:spMkLst>
        </pc:spChg>
        <pc:spChg chg="add mod">
          <ac:chgData name="Ruka Sakurai" userId="88a241ab-e149-4c83-8d52-e8fabfda5e2e" providerId="ADAL" clId="{FBFFBEBA-D3C7-43D5-99B5-1DE1BF1F0811}" dt="2023-06-02T06:24:39.342" v="1038" actId="2711"/>
          <ac:spMkLst>
            <pc:docMk/>
            <pc:sldMk cId="1957919074" sldId="2147481161"/>
            <ac:spMk id="42" creationId="{BF081252-E289-A5CF-3BD9-2FF9479ACE86}"/>
          </ac:spMkLst>
        </pc:spChg>
        <pc:spChg chg="add mod">
          <ac:chgData name="Ruka Sakurai" userId="88a241ab-e149-4c83-8d52-e8fabfda5e2e" providerId="ADAL" clId="{FBFFBEBA-D3C7-43D5-99B5-1DE1BF1F0811}" dt="2023-06-02T06:24:39.342" v="1038" actId="2711"/>
          <ac:spMkLst>
            <pc:docMk/>
            <pc:sldMk cId="1957919074" sldId="2147481161"/>
            <ac:spMk id="43" creationId="{D8FBC664-93A2-16E6-8A80-39D069262FEF}"/>
          </ac:spMkLst>
        </pc:spChg>
        <pc:spChg chg="add mod">
          <ac:chgData name="Ruka Sakurai" userId="88a241ab-e149-4c83-8d52-e8fabfda5e2e" providerId="ADAL" clId="{FBFFBEBA-D3C7-43D5-99B5-1DE1BF1F0811}" dt="2023-06-02T06:24:39.342" v="1038" actId="2711"/>
          <ac:spMkLst>
            <pc:docMk/>
            <pc:sldMk cId="1957919074" sldId="2147481161"/>
            <ac:spMk id="45" creationId="{51B73E13-ADB2-0C2B-4206-13118B079BB2}"/>
          </ac:spMkLst>
        </pc:spChg>
        <pc:spChg chg="add mod">
          <ac:chgData name="Ruka Sakurai" userId="88a241ab-e149-4c83-8d52-e8fabfda5e2e" providerId="ADAL" clId="{FBFFBEBA-D3C7-43D5-99B5-1DE1BF1F0811}" dt="2023-06-02T06:24:39.342" v="1038" actId="2711"/>
          <ac:spMkLst>
            <pc:docMk/>
            <pc:sldMk cId="1957919074" sldId="2147481161"/>
            <ac:spMk id="46" creationId="{DA6284C9-1B7B-2C24-E87D-6506A1F512F5}"/>
          </ac:spMkLst>
        </pc:spChg>
        <pc:spChg chg="add mod">
          <ac:chgData name="Ruka Sakurai" userId="88a241ab-e149-4c83-8d52-e8fabfda5e2e" providerId="ADAL" clId="{FBFFBEBA-D3C7-43D5-99B5-1DE1BF1F0811}" dt="2023-06-02T06:24:39.342" v="1038" actId="2711"/>
          <ac:spMkLst>
            <pc:docMk/>
            <pc:sldMk cId="1957919074" sldId="2147481161"/>
            <ac:spMk id="47" creationId="{4319E6C4-08BE-3997-C78A-B6F16A7F67E2}"/>
          </ac:spMkLst>
        </pc:spChg>
        <pc:spChg chg="add mod">
          <ac:chgData name="Ruka Sakurai" userId="88a241ab-e149-4c83-8d52-e8fabfda5e2e" providerId="ADAL" clId="{FBFFBEBA-D3C7-43D5-99B5-1DE1BF1F0811}" dt="2023-06-02T06:24:39.342" v="1038" actId="2711"/>
          <ac:spMkLst>
            <pc:docMk/>
            <pc:sldMk cId="1957919074" sldId="2147481161"/>
            <ac:spMk id="48" creationId="{55FA20D0-5AAB-8B19-3E23-F0F296CADF57}"/>
          </ac:spMkLst>
        </pc:spChg>
        <pc:spChg chg="add mod">
          <ac:chgData name="Ruka Sakurai" userId="88a241ab-e149-4c83-8d52-e8fabfda5e2e" providerId="ADAL" clId="{FBFFBEBA-D3C7-43D5-99B5-1DE1BF1F0811}" dt="2023-06-02T06:24:39.342" v="1038" actId="2711"/>
          <ac:spMkLst>
            <pc:docMk/>
            <pc:sldMk cId="1957919074" sldId="2147481161"/>
            <ac:spMk id="49" creationId="{7520A8CB-396E-911F-0917-8A641ED1C53D}"/>
          </ac:spMkLst>
        </pc:spChg>
        <pc:spChg chg="add mod">
          <ac:chgData name="Ruka Sakurai" userId="88a241ab-e149-4c83-8d52-e8fabfda5e2e" providerId="ADAL" clId="{FBFFBEBA-D3C7-43D5-99B5-1DE1BF1F0811}" dt="2023-06-02T06:24:39.342" v="1038" actId="2711"/>
          <ac:spMkLst>
            <pc:docMk/>
            <pc:sldMk cId="1957919074" sldId="2147481161"/>
            <ac:spMk id="50" creationId="{CD768B4D-F117-7FC3-9A6C-DC56EDFEA6D1}"/>
          </ac:spMkLst>
        </pc:spChg>
        <pc:spChg chg="add mod">
          <ac:chgData name="Ruka Sakurai" userId="88a241ab-e149-4c83-8d52-e8fabfda5e2e" providerId="ADAL" clId="{FBFFBEBA-D3C7-43D5-99B5-1DE1BF1F0811}" dt="2023-06-02T06:24:39.342" v="1038" actId="2711"/>
          <ac:spMkLst>
            <pc:docMk/>
            <pc:sldMk cId="1957919074" sldId="2147481161"/>
            <ac:spMk id="51" creationId="{FF9E4274-051E-B7B7-FB20-8B46932ED7AC}"/>
          </ac:spMkLst>
        </pc:spChg>
        <pc:spChg chg="add mod">
          <ac:chgData name="Ruka Sakurai" userId="88a241ab-e149-4c83-8d52-e8fabfda5e2e" providerId="ADAL" clId="{FBFFBEBA-D3C7-43D5-99B5-1DE1BF1F0811}" dt="2023-06-02T06:24:39.342" v="1038" actId="2711"/>
          <ac:spMkLst>
            <pc:docMk/>
            <pc:sldMk cId="1957919074" sldId="2147481161"/>
            <ac:spMk id="52" creationId="{84774C02-7839-27BA-31CE-0E0D631EA4E8}"/>
          </ac:spMkLst>
        </pc:spChg>
        <pc:spChg chg="add mod">
          <ac:chgData name="Ruka Sakurai" userId="88a241ab-e149-4c83-8d52-e8fabfda5e2e" providerId="ADAL" clId="{FBFFBEBA-D3C7-43D5-99B5-1DE1BF1F0811}" dt="2023-06-02T06:24:39.342" v="1038" actId="2711"/>
          <ac:spMkLst>
            <pc:docMk/>
            <pc:sldMk cId="1957919074" sldId="2147481161"/>
            <ac:spMk id="53" creationId="{57A6657B-77B0-F23F-E11F-EEE10DC05468}"/>
          </ac:spMkLst>
        </pc:spChg>
        <pc:spChg chg="add mod">
          <ac:chgData name="Ruka Sakurai" userId="88a241ab-e149-4c83-8d52-e8fabfda5e2e" providerId="ADAL" clId="{FBFFBEBA-D3C7-43D5-99B5-1DE1BF1F0811}" dt="2023-06-02T06:24:39.342" v="1038" actId="2711"/>
          <ac:spMkLst>
            <pc:docMk/>
            <pc:sldMk cId="1957919074" sldId="2147481161"/>
            <ac:spMk id="54" creationId="{890F6B85-4262-658C-F65F-707C2928428D}"/>
          </ac:spMkLst>
        </pc:spChg>
        <pc:spChg chg="add mod">
          <ac:chgData name="Ruka Sakurai" userId="88a241ab-e149-4c83-8d52-e8fabfda5e2e" providerId="ADAL" clId="{FBFFBEBA-D3C7-43D5-99B5-1DE1BF1F0811}" dt="2023-06-02T06:24:39.342" v="1038" actId="2711"/>
          <ac:spMkLst>
            <pc:docMk/>
            <pc:sldMk cId="1957919074" sldId="2147481161"/>
            <ac:spMk id="56" creationId="{2D7A54DC-60A5-D440-B04E-ED45754CD84A}"/>
          </ac:spMkLst>
        </pc:spChg>
        <pc:spChg chg="add mod">
          <ac:chgData name="Ruka Sakurai" userId="88a241ab-e149-4c83-8d52-e8fabfda5e2e" providerId="ADAL" clId="{FBFFBEBA-D3C7-43D5-99B5-1DE1BF1F0811}" dt="2023-06-02T06:24:39.342" v="1038" actId="2711"/>
          <ac:spMkLst>
            <pc:docMk/>
            <pc:sldMk cId="1957919074" sldId="2147481161"/>
            <ac:spMk id="57" creationId="{E88D7A68-8055-8F2D-D082-3CF37C595AEE}"/>
          </ac:spMkLst>
        </pc:spChg>
        <pc:spChg chg="add mod">
          <ac:chgData name="Ruka Sakurai" userId="88a241ab-e149-4c83-8d52-e8fabfda5e2e" providerId="ADAL" clId="{FBFFBEBA-D3C7-43D5-99B5-1DE1BF1F0811}" dt="2023-06-02T06:24:39.342" v="1038" actId="2711"/>
          <ac:spMkLst>
            <pc:docMk/>
            <pc:sldMk cId="1957919074" sldId="2147481161"/>
            <ac:spMk id="58" creationId="{58E66E88-9BC0-2E72-E176-675391EB97AD}"/>
          </ac:spMkLst>
        </pc:spChg>
        <pc:spChg chg="add mod">
          <ac:chgData name="Ruka Sakurai" userId="88a241ab-e149-4c83-8d52-e8fabfda5e2e" providerId="ADAL" clId="{FBFFBEBA-D3C7-43D5-99B5-1DE1BF1F0811}" dt="2023-06-02T06:24:39.342" v="1038" actId="2711"/>
          <ac:spMkLst>
            <pc:docMk/>
            <pc:sldMk cId="1957919074" sldId="2147481161"/>
            <ac:spMk id="59" creationId="{AD11CE34-7381-092A-EE5A-8C23901F0D23}"/>
          </ac:spMkLst>
        </pc:spChg>
        <pc:spChg chg="add mod">
          <ac:chgData name="Ruka Sakurai" userId="88a241ab-e149-4c83-8d52-e8fabfda5e2e" providerId="ADAL" clId="{FBFFBEBA-D3C7-43D5-99B5-1DE1BF1F0811}" dt="2023-06-02T06:24:39.342" v="1038" actId="2711"/>
          <ac:spMkLst>
            <pc:docMk/>
            <pc:sldMk cId="1957919074" sldId="2147481161"/>
            <ac:spMk id="60" creationId="{3855AAF5-A073-2326-B823-076E6AC8C60A}"/>
          </ac:spMkLst>
        </pc:spChg>
        <pc:spChg chg="add mod">
          <ac:chgData name="Ruka Sakurai" userId="88a241ab-e149-4c83-8d52-e8fabfda5e2e" providerId="ADAL" clId="{FBFFBEBA-D3C7-43D5-99B5-1DE1BF1F0811}" dt="2023-06-02T06:24:39.342" v="1038" actId="2711"/>
          <ac:spMkLst>
            <pc:docMk/>
            <pc:sldMk cId="1957919074" sldId="2147481161"/>
            <ac:spMk id="61" creationId="{319BE8A2-6F71-657A-BA29-3586CDB7BC36}"/>
          </ac:spMkLst>
        </pc:spChg>
        <pc:spChg chg="add mod">
          <ac:chgData name="Ruka Sakurai" userId="88a241ab-e149-4c83-8d52-e8fabfda5e2e" providerId="ADAL" clId="{FBFFBEBA-D3C7-43D5-99B5-1DE1BF1F0811}" dt="2023-06-02T06:24:39.342" v="1038" actId="2711"/>
          <ac:spMkLst>
            <pc:docMk/>
            <pc:sldMk cId="1957919074" sldId="2147481161"/>
            <ac:spMk id="62" creationId="{A2228D93-4752-2DF8-7ADD-F5E7B7B69F42}"/>
          </ac:spMkLst>
        </pc:spChg>
        <pc:spChg chg="add mod">
          <ac:chgData name="Ruka Sakurai" userId="88a241ab-e149-4c83-8d52-e8fabfda5e2e" providerId="ADAL" clId="{FBFFBEBA-D3C7-43D5-99B5-1DE1BF1F0811}" dt="2023-06-02T06:24:39.342" v="1038" actId="2711"/>
          <ac:spMkLst>
            <pc:docMk/>
            <pc:sldMk cId="1957919074" sldId="2147481161"/>
            <ac:spMk id="63" creationId="{B6F98D5D-36A5-721F-250B-CD0116D26C6E}"/>
          </ac:spMkLst>
        </pc:spChg>
        <pc:spChg chg="add mod">
          <ac:chgData name="Ruka Sakurai" userId="88a241ab-e149-4c83-8d52-e8fabfda5e2e" providerId="ADAL" clId="{FBFFBEBA-D3C7-43D5-99B5-1DE1BF1F0811}" dt="2023-06-02T06:24:39.342" v="1038" actId="2711"/>
          <ac:spMkLst>
            <pc:docMk/>
            <pc:sldMk cId="1957919074" sldId="2147481161"/>
            <ac:spMk id="64" creationId="{1DAAA454-7775-9A8A-1475-7C0DFE3EB864}"/>
          </ac:spMkLst>
        </pc:spChg>
        <pc:spChg chg="add mod">
          <ac:chgData name="Ruka Sakurai" userId="88a241ab-e149-4c83-8d52-e8fabfda5e2e" providerId="ADAL" clId="{FBFFBEBA-D3C7-43D5-99B5-1DE1BF1F0811}" dt="2023-06-02T06:24:39.342" v="1038" actId="2711"/>
          <ac:spMkLst>
            <pc:docMk/>
            <pc:sldMk cId="1957919074" sldId="2147481161"/>
            <ac:spMk id="65" creationId="{4A68E741-437D-9316-C2E4-2A7BE10F88DA}"/>
          </ac:spMkLst>
        </pc:spChg>
        <pc:spChg chg="add mod">
          <ac:chgData name="Ruka Sakurai" userId="88a241ab-e149-4c83-8d52-e8fabfda5e2e" providerId="ADAL" clId="{FBFFBEBA-D3C7-43D5-99B5-1DE1BF1F0811}" dt="2023-06-02T06:24:39.342" v="1038" actId="2711"/>
          <ac:spMkLst>
            <pc:docMk/>
            <pc:sldMk cId="1957919074" sldId="2147481161"/>
            <ac:spMk id="66" creationId="{5E0FD269-B30C-450F-AE4A-E5207BEB156E}"/>
          </ac:spMkLst>
        </pc:spChg>
        <pc:spChg chg="add mod">
          <ac:chgData name="Ruka Sakurai" userId="88a241ab-e149-4c83-8d52-e8fabfda5e2e" providerId="ADAL" clId="{FBFFBEBA-D3C7-43D5-99B5-1DE1BF1F0811}" dt="2023-06-02T06:24:39.342" v="1038" actId="2711"/>
          <ac:spMkLst>
            <pc:docMk/>
            <pc:sldMk cId="1957919074" sldId="2147481161"/>
            <ac:spMk id="67" creationId="{425B4E7D-7F04-47F5-F24C-F14112F54EEA}"/>
          </ac:spMkLst>
        </pc:spChg>
        <pc:spChg chg="add mod">
          <ac:chgData name="Ruka Sakurai" userId="88a241ab-e149-4c83-8d52-e8fabfda5e2e" providerId="ADAL" clId="{FBFFBEBA-D3C7-43D5-99B5-1DE1BF1F0811}" dt="2023-06-02T06:24:39.342" v="1038" actId="2711"/>
          <ac:spMkLst>
            <pc:docMk/>
            <pc:sldMk cId="1957919074" sldId="2147481161"/>
            <ac:spMk id="68" creationId="{7F3C3135-BA23-E7B7-BE11-C8F5574D44B6}"/>
          </ac:spMkLst>
        </pc:spChg>
        <pc:spChg chg="add mod">
          <ac:chgData name="Ruka Sakurai" userId="88a241ab-e149-4c83-8d52-e8fabfda5e2e" providerId="ADAL" clId="{FBFFBEBA-D3C7-43D5-99B5-1DE1BF1F0811}" dt="2023-06-02T06:24:39.342" v="1038" actId="2711"/>
          <ac:spMkLst>
            <pc:docMk/>
            <pc:sldMk cId="1957919074" sldId="2147481161"/>
            <ac:spMk id="69" creationId="{C8DBB018-432B-4339-24C8-61798EC953A3}"/>
          </ac:spMkLst>
        </pc:spChg>
        <pc:spChg chg="add mod">
          <ac:chgData name="Ruka Sakurai" userId="88a241ab-e149-4c83-8d52-e8fabfda5e2e" providerId="ADAL" clId="{FBFFBEBA-D3C7-43D5-99B5-1DE1BF1F0811}" dt="2023-06-02T06:24:39.342" v="1038" actId="2711"/>
          <ac:spMkLst>
            <pc:docMk/>
            <pc:sldMk cId="1957919074" sldId="2147481161"/>
            <ac:spMk id="70" creationId="{F6F55B98-7D08-D982-AE62-7B787CD50746}"/>
          </ac:spMkLst>
        </pc:spChg>
        <pc:spChg chg="add mod">
          <ac:chgData name="Ruka Sakurai" userId="88a241ab-e149-4c83-8d52-e8fabfda5e2e" providerId="ADAL" clId="{FBFFBEBA-D3C7-43D5-99B5-1DE1BF1F0811}" dt="2023-06-02T06:24:39.342" v="1038" actId="2711"/>
          <ac:spMkLst>
            <pc:docMk/>
            <pc:sldMk cId="1957919074" sldId="2147481161"/>
            <ac:spMk id="71" creationId="{CFD6FAD9-E2DF-F7CD-5DB5-27C065D13B96}"/>
          </ac:spMkLst>
        </pc:spChg>
        <pc:spChg chg="add mod">
          <ac:chgData name="Ruka Sakurai" userId="88a241ab-e149-4c83-8d52-e8fabfda5e2e" providerId="ADAL" clId="{FBFFBEBA-D3C7-43D5-99B5-1DE1BF1F0811}" dt="2023-06-02T06:24:39.342" v="1038" actId="2711"/>
          <ac:spMkLst>
            <pc:docMk/>
            <pc:sldMk cId="1957919074" sldId="2147481161"/>
            <ac:spMk id="72" creationId="{5AF9DD98-666F-D705-3E8F-312901CE42D3}"/>
          </ac:spMkLst>
        </pc:spChg>
        <pc:spChg chg="add mod">
          <ac:chgData name="Ruka Sakurai" userId="88a241ab-e149-4c83-8d52-e8fabfda5e2e" providerId="ADAL" clId="{FBFFBEBA-D3C7-43D5-99B5-1DE1BF1F0811}" dt="2023-06-02T06:24:39.342" v="1038" actId="2711"/>
          <ac:spMkLst>
            <pc:docMk/>
            <pc:sldMk cId="1957919074" sldId="2147481161"/>
            <ac:spMk id="73" creationId="{DC38A667-651E-E99E-72C4-8E711D407CFE}"/>
          </ac:spMkLst>
        </pc:spChg>
        <pc:spChg chg="add mod">
          <ac:chgData name="Ruka Sakurai" userId="88a241ab-e149-4c83-8d52-e8fabfda5e2e" providerId="ADAL" clId="{FBFFBEBA-D3C7-43D5-99B5-1DE1BF1F0811}" dt="2023-06-02T06:24:39.342" v="1038" actId="2711"/>
          <ac:spMkLst>
            <pc:docMk/>
            <pc:sldMk cId="1957919074" sldId="2147481161"/>
            <ac:spMk id="74" creationId="{FC248E9F-CF78-41F1-D540-99EF29CFCF99}"/>
          </ac:spMkLst>
        </pc:spChg>
        <pc:spChg chg="add mod">
          <ac:chgData name="Ruka Sakurai" userId="88a241ab-e149-4c83-8d52-e8fabfda5e2e" providerId="ADAL" clId="{FBFFBEBA-D3C7-43D5-99B5-1DE1BF1F0811}" dt="2023-06-02T06:24:39.342" v="1038" actId="2711"/>
          <ac:spMkLst>
            <pc:docMk/>
            <pc:sldMk cId="1957919074" sldId="2147481161"/>
            <ac:spMk id="76" creationId="{415F5B6C-71CD-6608-FBFC-4C2CC7CFD3BE}"/>
          </ac:spMkLst>
        </pc:spChg>
        <pc:spChg chg="add mod">
          <ac:chgData name="Ruka Sakurai" userId="88a241ab-e149-4c83-8d52-e8fabfda5e2e" providerId="ADAL" clId="{FBFFBEBA-D3C7-43D5-99B5-1DE1BF1F0811}" dt="2023-06-02T06:24:39.342" v="1038" actId="2711"/>
          <ac:spMkLst>
            <pc:docMk/>
            <pc:sldMk cId="1957919074" sldId="2147481161"/>
            <ac:spMk id="78" creationId="{5D821D04-9A13-85C3-4B4E-7965894BD0F9}"/>
          </ac:spMkLst>
        </pc:spChg>
        <pc:spChg chg="add del mod">
          <ac:chgData name="Ruka Sakurai" userId="88a241ab-e149-4c83-8d52-e8fabfda5e2e" providerId="ADAL" clId="{FBFFBEBA-D3C7-43D5-99B5-1DE1BF1F0811}" dt="2023-06-06T03:38:29.658" v="6810" actId="478"/>
          <ac:spMkLst>
            <pc:docMk/>
            <pc:sldMk cId="1957919074" sldId="2147481161"/>
            <ac:spMk id="80" creationId="{70C171DC-D2DD-3ED6-07B5-E1091D46D770}"/>
          </ac:spMkLst>
        </pc:spChg>
        <pc:spChg chg="add del mod">
          <ac:chgData name="Ruka Sakurai" userId="88a241ab-e149-4c83-8d52-e8fabfda5e2e" providerId="ADAL" clId="{FBFFBEBA-D3C7-43D5-99B5-1DE1BF1F0811}" dt="2023-06-02T06:53:48.014" v="2910" actId="478"/>
          <ac:spMkLst>
            <pc:docMk/>
            <pc:sldMk cId="1957919074" sldId="2147481161"/>
            <ac:spMk id="84" creationId="{EEC5C1F3-2E09-095C-2720-DB8CB7404982}"/>
          </ac:spMkLst>
        </pc:spChg>
        <pc:spChg chg="add del mod">
          <ac:chgData name="Ruka Sakurai" userId="88a241ab-e149-4c83-8d52-e8fabfda5e2e" providerId="ADAL" clId="{FBFFBEBA-D3C7-43D5-99B5-1DE1BF1F0811}" dt="2023-06-05T04:10:51.878" v="6446" actId="478"/>
          <ac:spMkLst>
            <pc:docMk/>
            <pc:sldMk cId="1957919074" sldId="2147481161"/>
            <ac:spMk id="85" creationId="{5A34F7DD-2FFC-651D-EC86-E6A0DEBC77DD}"/>
          </ac:spMkLst>
        </pc:spChg>
        <pc:grpChg chg="add mod">
          <ac:chgData name="Ruka Sakurai" userId="88a241ab-e149-4c83-8d52-e8fabfda5e2e" providerId="ADAL" clId="{FBFFBEBA-D3C7-43D5-99B5-1DE1BF1F0811}" dt="2023-06-02T06:24:27.032" v="1037"/>
          <ac:grpSpMkLst>
            <pc:docMk/>
            <pc:sldMk cId="1957919074" sldId="2147481161"/>
            <ac:grpSpMk id="81" creationId="{9B2B00BC-458D-E061-A535-8267E7EE1167}"/>
          </ac:grpSpMkLst>
        </pc:grpChg>
        <pc:picChg chg="add mod">
          <ac:chgData name="Ruka Sakurai" userId="88a241ab-e149-4c83-8d52-e8fabfda5e2e" providerId="ADAL" clId="{FBFFBEBA-D3C7-43D5-99B5-1DE1BF1F0811}" dt="2023-06-02T06:24:27.032" v="1037"/>
          <ac:picMkLst>
            <pc:docMk/>
            <pc:sldMk cId="1957919074" sldId="2147481161"/>
            <ac:picMk id="4" creationId="{A50797D2-2007-39AA-FE15-229FCEF7469F}"/>
          </ac:picMkLst>
        </pc:picChg>
        <pc:picChg chg="add mod">
          <ac:chgData name="Ruka Sakurai" userId="88a241ab-e149-4c83-8d52-e8fabfda5e2e" providerId="ADAL" clId="{FBFFBEBA-D3C7-43D5-99B5-1DE1BF1F0811}" dt="2023-06-02T06:24:27.032" v="1037"/>
          <ac:picMkLst>
            <pc:docMk/>
            <pc:sldMk cId="1957919074" sldId="2147481161"/>
            <ac:picMk id="18" creationId="{ED57E480-979D-8900-DD04-A222329E024C}"/>
          </ac:picMkLst>
        </pc:picChg>
        <pc:picChg chg="add mod">
          <ac:chgData name="Ruka Sakurai" userId="88a241ab-e149-4c83-8d52-e8fabfda5e2e" providerId="ADAL" clId="{FBFFBEBA-D3C7-43D5-99B5-1DE1BF1F0811}" dt="2023-06-02T06:24:27.032" v="1037"/>
          <ac:picMkLst>
            <pc:docMk/>
            <pc:sldMk cId="1957919074" sldId="2147481161"/>
            <ac:picMk id="19" creationId="{3595C418-53CA-4742-5300-6FABB97F35CE}"/>
          </ac:picMkLst>
        </pc:picChg>
        <pc:picChg chg="add mod">
          <ac:chgData name="Ruka Sakurai" userId="88a241ab-e149-4c83-8d52-e8fabfda5e2e" providerId="ADAL" clId="{FBFFBEBA-D3C7-43D5-99B5-1DE1BF1F0811}" dt="2023-06-02T06:24:27.032" v="1037"/>
          <ac:picMkLst>
            <pc:docMk/>
            <pc:sldMk cId="1957919074" sldId="2147481161"/>
            <ac:picMk id="32" creationId="{D5DF3DF5-861E-4ECE-9B03-7DC75CD2561F}"/>
          </ac:picMkLst>
        </pc:picChg>
        <pc:picChg chg="add mod">
          <ac:chgData name="Ruka Sakurai" userId="88a241ab-e149-4c83-8d52-e8fabfda5e2e" providerId="ADAL" clId="{FBFFBEBA-D3C7-43D5-99B5-1DE1BF1F0811}" dt="2023-06-02T06:24:27.032" v="1037"/>
          <ac:picMkLst>
            <pc:docMk/>
            <pc:sldMk cId="1957919074" sldId="2147481161"/>
            <ac:picMk id="75" creationId="{1C2C1340-3F55-1C5D-ED3B-595D69A4C485}"/>
          </ac:picMkLst>
        </pc:picChg>
        <pc:picChg chg="add mod">
          <ac:chgData name="Ruka Sakurai" userId="88a241ab-e149-4c83-8d52-e8fabfda5e2e" providerId="ADAL" clId="{FBFFBEBA-D3C7-43D5-99B5-1DE1BF1F0811}" dt="2023-06-02T06:24:27.032" v="1037"/>
          <ac:picMkLst>
            <pc:docMk/>
            <pc:sldMk cId="1957919074" sldId="2147481161"/>
            <ac:picMk id="77" creationId="{3AC455D5-8525-0CC1-BA7E-00ACF9D5DB13}"/>
          </ac:picMkLst>
        </pc:picChg>
        <pc:cxnChg chg="add mod">
          <ac:chgData name="Ruka Sakurai" userId="88a241ab-e149-4c83-8d52-e8fabfda5e2e" providerId="ADAL" clId="{FBFFBEBA-D3C7-43D5-99B5-1DE1BF1F0811}" dt="2023-06-02T06:24:27.032" v="1037"/>
          <ac:cxnSpMkLst>
            <pc:docMk/>
            <pc:sldMk cId="1957919074" sldId="2147481161"/>
            <ac:cxnSpMk id="23" creationId="{8D7034FA-0F7C-6656-5220-494053E6E692}"/>
          </ac:cxnSpMkLst>
        </pc:cxnChg>
        <pc:cxnChg chg="add mod">
          <ac:chgData name="Ruka Sakurai" userId="88a241ab-e149-4c83-8d52-e8fabfda5e2e" providerId="ADAL" clId="{FBFFBEBA-D3C7-43D5-99B5-1DE1BF1F0811}" dt="2023-06-02T06:24:27.032" v="1037"/>
          <ac:cxnSpMkLst>
            <pc:docMk/>
            <pc:sldMk cId="1957919074" sldId="2147481161"/>
            <ac:cxnSpMk id="24" creationId="{655B9F13-4FAF-E6E1-434A-D025F056FEAC}"/>
          </ac:cxnSpMkLst>
        </pc:cxnChg>
        <pc:cxnChg chg="add mod">
          <ac:chgData name="Ruka Sakurai" userId="88a241ab-e149-4c83-8d52-e8fabfda5e2e" providerId="ADAL" clId="{FBFFBEBA-D3C7-43D5-99B5-1DE1BF1F0811}" dt="2023-06-02T06:24:27.032" v="1037"/>
          <ac:cxnSpMkLst>
            <pc:docMk/>
            <pc:sldMk cId="1957919074" sldId="2147481161"/>
            <ac:cxnSpMk id="25" creationId="{82041E2D-FC28-5567-A734-F94861A21EFF}"/>
          </ac:cxnSpMkLst>
        </pc:cxnChg>
        <pc:cxnChg chg="add mod">
          <ac:chgData name="Ruka Sakurai" userId="88a241ab-e149-4c83-8d52-e8fabfda5e2e" providerId="ADAL" clId="{FBFFBEBA-D3C7-43D5-99B5-1DE1BF1F0811}" dt="2023-06-02T06:24:27.032" v="1037"/>
          <ac:cxnSpMkLst>
            <pc:docMk/>
            <pc:sldMk cId="1957919074" sldId="2147481161"/>
            <ac:cxnSpMk id="31" creationId="{22B708A7-26C5-317D-B309-54338FF92D58}"/>
          </ac:cxnSpMkLst>
        </pc:cxnChg>
        <pc:cxnChg chg="add mod">
          <ac:chgData name="Ruka Sakurai" userId="88a241ab-e149-4c83-8d52-e8fabfda5e2e" providerId="ADAL" clId="{FBFFBEBA-D3C7-43D5-99B5-1DE1BF1F0811}" dt="2023-06-02T06:24:27.032" v="1037"/>
          <ac:cxnSpMkLst>
            <pc:docMk/>
            <pc:sldMk cId="1957919074" sldId="2147481161"/>
            <ac:cxnSpMk id="34" creationId="{C69F9A9B-21A4-3489-5EEA-38A82BD39A35}"/>
          </ac:cxnSpMkLst>
        </pc:cxnChg>
        <pc:cxnChg chg="add mod">
          <ac:chgData name="Ruka Sakurai" userId="88a241ab-e149-4c83-8d52-e8fabfda5e2e" providerId="ADAL" clId="{FBFFBEBA-D3C7-43D5-99B5-1DE1BF1F0811}" dt="2023-06-02T06:24:27.032" v="1037"/>
          <ac:cxnSpMkLst>
            <pc:docMk/>
            <pc:sldMk cId="1957919074" sldId="2147481161"/>
            <ac:cxnSpMk id="37" creationId="{567B5D31-74D5-2CD9-03B4-F4EE8E33E162}"/>
          </ac:cxnSpMkLst>
        </pc:cxnChg>
        <pc:cxnChg chg="add mod">
          <ac:chgData name="Ruka Sakurai" userId="88a241ab-e149-4c83-8d52-e8fabfda5e2e" providerId="ADAL" clId="{FBFFBEBA-D3C7-43D5-99B5-1DE1BF1F0811}" dt="2023-06-02T06:24:27.032" v="1037"/>
          <ac:cxnSpMkLst>
            <pc:docMk/>
            <pc:sldMk cId="1957919074" sldId="2147481161"/>
            <ac:cxnSpMk id="40" creationId="{7297D682-3873-7DFE-10FE-7ECC015C2966}"/>
          </ac:cxnSpMkLst>
        </pc:cxnChg>
        <pc:cxnChg chg="add mod">
          <ac:chgData name="Ruka Sakurai" userId="88a241ab-e149-4c83-8d52-e8fabfda5e2e" providerId="ADAL" clId="{FBFFBEBA-D3C7-43D5-99B5-1DE1BF1F0811}" dt="2023-06-02T06:24:27.032" v="1037"/>
          <ac:cxnSpMkLst>
            <pc:docMk/>
            <pc:sldMk cId="1957919074" sldId="2147481161"/>
            <ac:cxnSpMk id="44" creationId="{4ECDB50B-6682-91C7-6340-B7B8CBB80287}"/>
          </ac:cxnSpMkLst>
        </pc:cxnChg>
        <pc:cxnChg chg="add mod">
          <ac:chgData name="Ruka Sakurai" userId="88a241ab-e149-4c83-8d52-e8fabfda5e2e" providerId="ADAL" clId="{FBFFBEBA-D3C7-43D5-99B5-1DE1BF1F0811}" dt="2023-06-02T06:24:27.032" v="1037"/>
          <ac:cxnSpMkLst>
            <pc:docMk/>
            <pc:sldMk cId="1957919074" sldId="2147481161"/>
            <ac:cxnSpMk id="55" creationId="{3340217C-1C89-4F35-6E06-05A632508FB0}"/>
          </ac:cxnSpMkLst>
        </pc:cxnChg>
        <pc:cxnChg chg="add mod">
          <ac:chgData name="Ruka Sakurai" userId="88a241ab-e149-4c83-8d52-e8fabfda5e2e" providerId="ADAL" clId="{FBFFBEBA-D3C7-43D5-99B5-1DE1BF1F0811}" dt="2023-06-02T06:24:27.032" v="1037"/>
          <ac:cxnSpMkLst>
            <pc:docMk/>
            <pc:sldMk cId="1957919074" sldId="2147481161"/>
            <ac:cxnSpMk id="79" creationId="{8CC15A1D-63FF-C72B-3C2E-651D7D9B4E9A}"/>
          </ac:cxnSpMkLst>
        </pc:cxnChg>
        <pc:cxnChg chg="mod">
          <ac:chgData name="Ruka Sakurai" userId="88a241ab-e149-4c83-8d52-e8fabfda5e2e" providerId="ADAL" clId="{FBFFBEBA-D3C7-43D5-99B5-1DE1BF1F0811}" dt="2023-06-02T06:24:27.032" v="1037"/>
          <ac:cxnSpMkLst>
            <pc:docMk/>
            <pc:sldMk cId="1957919074" sldId="2147481161"/>
            <ac:cxnSpMk id="82" creationId="{FAC83492-AA69-C636-B5C5-9817EA593EF1}"/>
          </ac:cxnSpMkLst>
        </pc:cxnChg>
        <pc:cxnChg chg="mod">
          <ac:chgData name="Ruka Sakurai" userId="88a241ab-e149-4c83-8d52-e8fabfda5e2e" providerId="ADAL" clId="{FBFFBEBA-D3C7-43D5-99B5-1DE1BF1F0811}" dt="2023-06-02T06:24:27.032" v="1037"/>
          <ac:cxnSpMkLst>
            <pc:docMk/>
            <pc:sldMk cId="1957919074" sldId="2147481161"/>
            <ac:cxnSpMk id="83" creationId="{863CAC15-1A40-2C1F-0B4C-DA741FECEDA2}"/>
          </ac:cxnSpMkLst>
        </pc:cxnChg>
      </pc:sldChg>
      <pc:sldChg chg="modSp add del mod">
        <pc:chgData name="Ruka Sakurai" userId="88a241ab-e149-4c83-8d52-e8fabfda5e2e" providerId="ADAL" clId="{FBFFBEBA-D3C7-43D5-99B5-1DE1BF1F0811}" dt="2023-06-02T06:46:15.736" v="2713" actId="47"/>
        <pc:sldMkLst>
          <pc:docMk/>
          <pc:sldMk cId="470636409" sldId="2147481162"/>
        </pc:sldMkLst>
        <pc:spChg chg="mod">
          <ac:chgData name="Ruka Sakurai" userId="88a241ab-e149-4c83-8d52-e8fabfda5e2e" providerId="ADAL" clId="{FBFFBEBA-D3C7-43D5-99B5-1DE1BF1F0811}" dt="2023-06-02T06:46:14.860" v="2712" actId="20577"/>
          <ac:spMkLst>
            <pc:docMk/>
            <pc:sldMk cId="470636409" sldId="2147481162"/>
            <ac:spMk id="2" creationId="{C1BCA6AB-7B7B-2576-39CB-4BDFA77C5B21}"/>
          </ac:spMkLst>
        </pc:spChg>
      </pc:sldChg>
      <pc:sldChg chg="addSp delSp modSp add mod ord">
        <pc:chgData name="Ruka Sakurai" userId="88a241ab-e149-4c83-8d52-e8fabfda5e2e" providerId="ADAL" clId="{FBFFBEBA-D3C7-43D5-99B5-1DE1BF1F0811}" dt="2023-06-06T04:50:27.481" v="8423" actId="20577"/>
        <pc:sldMkLst>
          <pc:docMk/>
          <pc:sldMk cId="2053579064" sldId="2147481162"/>
        </pc:sldMkLst>
        <pc:spChg chg="mod">
          <ac:chgData name="Ruka Sakurai" userId="88a241ab-e149-4c83-8d52-e8fabfda5e2e" providerId="ADAL" clId="{FBFFBEBA-D3C7-43D5-99B5-1DE1BF1F0811}" dt="2023-06-02T07:52:54.503" v="5508" actId="20577"/>
          <ac:spMkLst>
            <pc:docMk/>
            <pc:sldMk cId="2053579064" sldId="2147481162"/>
            <ac:spMk id="2" creationId="{C1BCA6AB-7B7B-2576-39CB-4BDFA77C5B21}"/>
          </ac:spMkLst>
        </pc:spChg>
        <pc:spChg chg="add mod">
          <ac:chgData name="Ruka Sakurai" userId="88a241ab-e149-4c83-8d52-e8fabfda5e2e" providerId="ADAL" clId="{FBFFBEBA-D3C7-43D5-99B5-1DE1BF1F0811}" dt="2023-06-06T04:50:11.417" v="8399" actId="1076"/>
          <ac:spMkLst>
            <pc:docMk/>
            <pc:sldMk cId="2053579064" sldId="2147481162"/>
            <ac:spMk id="4" creationId="{9F3B6E0B-4B8A-4F5C-0DE5-AA694D2D5DEC}"/>
          </ac:spMkLst>
        </pc:spChg>
        <pc:spChg chg="add del mod">
          <ac:chgData name="Ruka Sakurai" userId="88a241ab-e149-4c83-8d52-e8fabfda5e2e" providerId="ADAL" clId="{FBFFBEBA-D3C7-43D5-99B5-1DE1BF1F0811}" dt="2023-06-06T04:50:01.123" v="8394" actId="478"/>
          <ac:spMkLst>
            <pc:docMk/>
            <pc:sldMk cId="2053579064" sldId="2147481162"/>
            <ac:spMk id="6" creationId="{6D713AF5-92BD-3F0C-3095-8161A7FB6998}"/>
          </ac:spMkLst>
        </pc:spChg>
        <pc:graphicFrameChg chg="del">
          <ac:chgData name="Ruka Sakurai" userId="88a241ab-e149-4c83-8d52-e8fabfda5e2e" providerId="ADAL" clId="{FBFFBEBA-D3C7-43D5-99B5-1DE1BF1F0811}" dt="2023-06-02T06:47:15.662" v="2782" actId="478"/>
          <ac:graphicFrameMkLst>
            <pc:docMk/>
            <pc:sldMk cId="2053579064" sldId="2147481162"/>
            <ac:graphicFrameMk id="4" creationId="{4E2FCE04-C301-9234-09B3-C4093B38FA28}"/>
          </ac:graphicFrameMkLst>
        </pc:graphicFrameChg>
        <pc:graphicFrameChg chg="add mod modGraphic">
          <ac:chgData name="Ruka Sakurai" userId="88a241ab-e149-4c83-8d52-e8fabfda5e2e" providerId="ADAL" clId="{FBFFBEBA-D3C7-43D5-99B5-1DE1BF1F0811}" dt="2023-06-06T04:50:27.481" v="8423" actId="20577"/>
          <ac:graphicFrameMkLst>
            <pc:docMk/>
            <pc:sldMk cId="2053579064" sldId="2147481162"/>
            <ac:graphicFrameMk id="5" creationId="{51F124D1-477D-2AA8-9118-7551FCF600E8}"/>
          </ac:graphicFrameMkLst>
        </pc:graphicFrameChg>
      </pc:sldChg>
      <pc:sldChg chg="add del">
        <pc:chgData name="Ruka Sakurai" userId="88a241ab-e149-4c83-8d52-e8fabfda5e2e" providerId="ADAL" clId="{FBFFBEBA-D3C7-43D5-99B5-1DE1BF1F0811}" dt="2023-06-02T06:46:01.471" v="2697"/>
        <pc:sldMkLst>
          <pc:docMk/>
          <pc:sldMk cId="4065625657" sldId="2147481162"/>
        </pc:sldMkLst>
      </pc:sldChg>
      <pc:sldChg chg="addSp delSp modSp add del mod">
        <pc:chgData name="Ruka Sakurai" userId="88a241ab-e149-4c83-8d52-e8fabfda5e2e" providerId="ADAL" clId="{FBFFBEBA-D3C7-43D5-99B5-1DE1BF1F0811}" dt="2023-06-05T04:12:49.250" v="6489" actId="2696"/>
        <pc:sldMkLst>
          <pc:docMk/>
          <pc:sldMk cId="958190411" sldId="2147481163"/>
        </pc:sldMkLst>
        <pc:spChg chg="mod">
          <ac:chgData name="Ruka Sakurai" userId="88a241ab-e149-4c83-8d52-e8fabfda5e2e" providerId="ADAL" clId="{FBFFBEBA-D3C7-43D5-99B5-1DE1BF1F0811}" dt="2023-06-02T06:57:12.311" v="3114" actId="20577"/>
          <ac:spMkLst>
            <pc:docMk/>
            <pc:sldMk cId="958190411" sldId="2147481163"/>
            <ac:spMk id="2" creationId="{768C53A5-7B3C-CFD2-9D96-444B5CDB88A4}"/>
          </ac:spMkLst>
        </pc:spChg>
        <pc:spChg chg="add del mod">
          <ac:chgData name="Ruka Sakurai" userId="88a241ab-e149-4c83-8d52-e8fabfda5e2e" providerId="ADAL" clId="{FBFFBEBA-D3C7-43D5-99B5-1DE1BF1F0811}" dt="2023-06-02T06:55:14.337" v="2971" actId="478"/>
          <ac:spMkLst>
            <pc:docMk/>
            <pc:sldMk cId="958190411" sldId="2147481163"/>
            <ac:spMk id="3" creationId="{86C6606D-B2B2-8CDB-042C-234107C9FD19}"/>
          </ac:spMkLst>
        </pc:spChg>
        <pc:spChg chg="mod">
          <ac:chgData name="Ruka Sakurai" userId="88a241ab-e149-4c83-8d52-e8fabfda5e2e" providerId="ADAL" clId="{FBFFBEBA-D3C7-43D5-99B5-1DE1BF1F0811}" dt="2023-06-02T06:55:47.182" v="2973" actId="1076"/>
          <ac:spMkLst>
            <pc:docMk/>
            <pc:sldMk cId="958190411" sldId="2147481163"/>
            <ac:spMk id="80" creationId="{70C171DC-D2DD-3ED6-07B5-E1091D46D770}"/>
          </ac:spMkLst>
        </pc:spChg>
        <pc:spChg chg="add mod">
          <ac:chgData name="Ruka Sakurai" userId="88a241ab-e149-4c83-8d52-e8fabfda5e2e" providerId="ADAL" clId="{FBFFBEBA-D3C7-43D5-99B5-1DE1BF1F0811}" dt="2023-06-02T06:56:29.750" v="3012" actId="14100"/>
          <ac:spMkLst>
            <pc:docMk/>
            <pc:sldMk cId="958190411" sldId="2147481163"/>
            <ac:spMk id="84" creationId="{FDECD225-91E7-203E-F75F-397A3C13D2A0}"/>
          </ac:spMkLst>
        </pc:spChg>
        <pc:spChg chg="add mod">
          <ac:chgData name="Ruka Sakurai" userId="88a241ab-e149-4c83-8d52-e8fabfda5e2e" providerId="ADAL" clId="{FBFFBEBA-D3C7-43D5-99B5-1DE1BF1F0811}" dt="2023-06-02T08:07:31.233" v="5915" actId="1076"/>
          <ac:spMkLst>
            <pc:docMk/>
            <pc:sldMk cId="958190411" sldId="2147481163"/>
            <ac:spMk id="85" creationId="{DBD8E705-8085-98B7-7DBA-24DFD0021248}"/>
          </ac:spMkLst>
        </pc:spChg>
      </pc:sldChg>
      <pc:sldChg chg="add del ord">
        <pc:chgData name="Ruka Sakurai" userId="88a241ab-e149-4c83-8d52-e8fabfda5e2e" providerId="ADAL" clId="{FBFFBEBA-D3C7-43D5-99B5-1DE1BF1F0811}" dt="2023-06-06T03:39:05.404" v="6811" actId="2696"/>
        <pc:sldMkLst>
          <pc:docMk/>
          <pc:sldMk cId="1356222497" sldId="2147481163"/>
        </pc:sldMkLst>
      </pc:sldChg>
      <pc:sldChg chg="add del">
        <pc:chgData name="Ruka Sakurai" userId="88a241ab-e149-4c83-8d52-e8fabfda5e2e" providerId="ADAL" clId="{FBFFBEBA-D3C7-43D5-99B5-1DE1BF1F0811}" dt="2023-06-06T03:57:47.916" v="7824" actId="47"/>
        <pc:sldMkLst>
          <pc:docMk/>
          <pc:sldMk cId="1607818265" sldId="2147481163"/>
        </pc:sldMkLst>
      </pc:sldChg>
      <pc:sldChg chg="modSp add del mod">
        <pc:chgData name="Ruka Sakurai" userId="88a241ab-e149-4c83-8d52-e8fabfda5e2e" providerId="ADAL" clId="{FBFFBEBA-D3C7-43D5-99B5-1DE1BF1F0811}" dt="2023-06-06T03:58:24.629" v="7911" actId="47"/>
        <pc:sldMkLst>
          <pc:docMk/>
          <pc:sldMk cId="688685268" sldId="2147481164"/>
        </pc:sldMkLst>
        <pc:spChg chg="mod">
          <ac:chgData name="Ruka Sakurai" userId="88a241ab-e149-4c83-8d52-e8fabfda5e2e" providerId="ADAL" clId="{FBFFBEBA-D3C7-43D5-99B5-1DE1BF1F0811}" dt="2023-06-06T03:49:59.479" v="7107" actId="20577"/>
          <ac:spMkLst>
            <pc:docMk/>
            <pc:sldMk cId="688685268" sldId="2147481164"/>
            <ac:spMk id="2" creationId="{A80E2DCF-9163-4EC3-A6D6-71E91BA98EE2}"/>
          </ac:spMkLst>
        </pc:spChg>
      </pc:sldChg>
      <pc:sldChg chg="addSp delSp modSp add del mod ord modShow">
        <pc:chgData name="Ruka Sakurai" userId="88a241ab-e149-4c83-8d52-e8fabfda5e2e" providerId="ADAL" clId="{FBFFBEBA-D3C7-43D5-99B5-1DE1BF1F0811}" dt="2023-06-05T04:12:49.250" v="6489" actId="2696"/>
        <pc:sldMkLst>
          <pc:docMk/>
          <pc:sldMk cId="2467480405" sldId="2147481164"/>
        </pc:sldMkLst>
        <pc:spChg chg="mod">
          <ac:chgData name="Ruka Sakurai" userId="88a241ab-e149-4c83-8d52-e8fabfda5e2e" providerId="ADAL" clId="{FBFFBEBA-D3C7-43D5-99B5-1DE1BF1F0811}" dt="2023-06-05T01:25:53.501" v="5952" actId="20577"/>
          <ac:spMkLst>
            <pc:docMk/>
            <pc:sldMk cId="2467480405" sldId="2147481164"/>
            <ac:spMk id="2" creationId="{A80E2DCF-9163-4EC3-A6D6-71E91BA98EE2}"/>
          </ac:spMkLst>
        </pc:spChg>
        <pc:spChg chg="del">
          <ac:chgData name="Ruka Sakurai" userId="88a241ab-e149-4c83-8d52-e8fabfda5e2e" providerId="ADAL" clId="{FBFFBEBA-D3C7-43D5-99B5-1DE1BF1F0811}" dt="2023-06-02T07:55:52.058" v="5749" actId="478"/>
          <ac:spMkLst>
            <pc:docMk/>
            <pc:sldMk cId="2467480405" sldId="2147481164"/>
            <ac:spMk id="3" creationId="{000ADD40-427E-1AC4-400E-4E8A29F3B2ED}"/>
          </ac:spMkLst>
        </pc:spChg>
        <pc:spChg chg="del">
          <ac:chgData name="Ruka Sakurai" userId="88a241ab-e149-4c83-8d52-e8fabfda5e2e" providerId="ADAL" clId="{FBFFBEBA-D3C7-43D5-99B5-1DE1BF1F0811}" dt="2023-06-02T07:55:52.058" v="5749" actId="478"/>
          <ac:spMkLst>
            <pc:docMk/>
            <pc:sldMk cId="2467480405" sldId="2147481164"/>
            <ac:spMk id="5" creationId="{79A76D62-60B6-AA96-B210-7CACBB80A490}"/>
          </ac:spMkLst>
        </pc:spChg>
        <pc:spChg chg="del">
          <ac:chgData name="Ruka Sakurai" userId="88a241ab-e149-4c83-8d52-e8fabfda5e2e" providerId="ADAL" clId="{FBFFBEBA-D3C7-43D5-99B5-1DE1BF1F0811}" dt="2023-06-02T07:55:52.058" v="5749" actId="478"/>
          <ac:spMkLst>
            <pc:docMk/>
            <pc:sldMk cId="2467480405" sldId="2147481164"/>
            <ac:spMk id="6" creationId="{7A9EA033-0A77-DD91-2EFA-DAD88DF672E1}"/>
          </ac:spMkLst>
        </pc:spChg>
        <pc:spChg chg="del">
          <ac:chgData name="Ruka Sakurai" userId="88a241ab-e149-4c83-8d52-e8fabfda5e2e" providerId="ADAL" clId="{FBFFBEBA-D3C7-43D5-99B5-1DE1BF1F0811}" dt="2023-06-02T07:55:52.058" v="5749" actId="478"/>
          <ac:spMkLst>
            <pc:docMk/>
            <pc:sldMk cId="2467480405" sldId="2147481164"/>
            <ac:spMk id="8" creationId="{5953D0D6-8839-2DAD-0FB5-011A11A0039E}"/>
          </ac:spMkLst>
        </pc:spChg>
        <pc:spChg chg="del">
          <ac:chgData name="Ruka Sakurai" userId="88a241ab-e149-4c83-8d52-e8fabfda5e2e" providerId="ADAL" clId="{FBFFBEBA-D3C7-43D5-99B5-1DE1BF1F0811}" dt="2023-06-02T07:55:52.058" v="5749" actId="478"/>
          <ac:spMkLst>
            <pc:docMk/>
            <pc:sldMk cId="2467480405" sldId="2147481164"/>
            <ac:spMk id="9" creationId="{EB90A7E1-920C-48CC-A511-3467EBC9C26F}"/>
          </ac:spMkLst>
        </pc:spChg>
        <pc:spChg chg="del">
          <ac:chgData name="Ruka Sakurai" userId="88a241ab-e149-4c83-8d52-e8fabfda5e2e" providerId="ADAL" clId="{FBFFBEBA-D3C7-43D5-99B5-1DE1BF1F0811}" dt="2023-06-02T07:55:52.058" v="5749" actId="478"/>
          <ac:spMkLst>
            <pc:docMk/>
            <pc:sldMk cId="2467480405" sldId="2147481164"/>
            <ac:spMk id="10" creationId="{0B7D49FF-A6B3-44F4-976B-6331B78D3DB0}"/>
          </ac:spMkLst>
        </pc:spChg>
        <pc:spChg chg="add mod">
          <ac:chgData name="Ruka Sakurai" userId="88a241ab-e149-4c83-8d52-e8fabfda5e2e" providerId="ADAL" clId="{FBFFBEBA-D3C7-43D5-99B5-1DE1BF1F0811}" dt="2023-06-05T01:27:57.808" v="6324" actId="20577"/>
          <ac:spMkLst>
            <pc:docMk/>
            <pc:sldMk cId="2467480405" sldId="2147481164"/>
            <ac:spMk id="11" creationId="{92965DBB-54DC-651F-064B-623808B5C4A2}"/>
          </ac:spMkLst>
        </pc:spChg>
        <pc:spChg chg="del">
          <ac:chgData name="Ruka Sakurai" userId="88a241ab-e149-4c83-8d52-e8fabfda5e2e" providerId="ADAL" clId="{FBFFBEBA-D3C7-43D5-99B5-1DE1BF1F0811}" dt="2023-06-02T07:55:52.058" v="5749" actId="478"/>
          <ac:spMkLst>
            <pc:docMk/>
            <pc:sldMk cId="2467480405" sldId="2147481164"/>
            <ac:spMk id="24" creationId="{70A670CA-FFB0-42E7-AC77-5C77EEB4E22F}"/>
          </ac:spMkLst>
        </pc:spChg>
        <pc:spChg chg="del">
          <ac:chgData name="Ruka Sakurai" userId="88a241ab-e149-4c83-8d52-e8fabfda5e2e" providerId="ADAL" clId="{FBFFBEBA-D3C7-43D5-99B5-1DE1BF1F0811}" dt="2023-06-02T07:55:52.058" v="5749" actId="478"/>
          <ac:spMkLst>
            <pc:docMk/>
            <pc:sldMk cId="2467480405" sldId="2147481164"/>
            <ac:spMk id="25" creationId="{3934F851-FA19-47FE-8E6F-D23201B1549F}"/>
          </ac:spMkLst>
        </pc:spChg>
        <pc:spChg chg="del">
          <ac:chgData name="Ruka Sakurai" userId="88a241ab-e149-4c83-8d52-e8fabfda5e2e" providerId="ADAL" clId="{FBFFBEBA-D3C7-43D5-99B5-1DE1BF1F0811}" dt="2023-06-02T07:55:52.058" v="5749" actId="478"/>
          <ac:spMkLst>
            <pc:docMk/>
            <pc:sldMk cId="2467480405" sldId="2147481164"/>
            <ac:spMk id="26" creationId="{216442A4-4A5F-4473-8B2D-662B11D42FB2}"/>
          </ac:spMkLst>
        </pc:spChg>
        <pc:spChg chg="del">
          <ac:chgData name="Ruka Sakurai" userId="88a241ab-e149-4c83-8d52-e8fabfda5e2e" providerId="ADAL" clId="{FBFFBEBA-D3C7-43D5-99B5-1DE1BF1F0811}" dt="2023-06-02T07:55:52.058" v="5749" actId="478"/>
          <ac:spMkLst>
            <pc:docMk/>
            <pc:sldMk cId="2467480405" sldId="2147481164"/>
            <ac:spMk id="27" creationId="{17A40FB8-C696-105F-7D7A-B91AA9DFD7B4}"/>
          </ac:spMkLst>
        </pc:spChg>
        <pc:spChg chg="del">
          <ac:chgData name="Ruka Sakurai" userId="88a241ab-e149-4c83-8d52-e8fabfda5e2e" providerId="ADAL" clId="{FBFFBEBA-D3C7-43D5-99B5-1DE1BF1F0811}" dt="2023-06-02T07:55:52.058" v="5749" actId="478"/>
          <ac:spMkLst>
            <pc:docMk/>
            <pc:sldMk cId="2467480405" sldId="2147481164"/>
            <ac:spMk id="28" creationId="{327F6DCE-21ED-E5BF-4CD0-1B6D6BF419AE}"/>
          </ac:spMkLst>
        </pc:spChg>
        <pc:spChg chg="del">
          <ac:chgData name="Ruka Sakurai" userId="88a241ab-e149-4c83-8d52-e8fabfda5e2e" providerId="ADAL" clId="{FBFFBEBA-D3C7-43D5-99B5-1DE1BF1F0811}" dt="2023-06-02T07:55:52.058" v="5749" actId="478"/>
          <ac:spMkLst>
            <pc:docMk/>
            <pc:sldMk cId="2467480405" sldId="2147481164"/>
            <ac:spMk id="61" creationId="{136C2DB7-DAE3-8C10-DF16-1A121DBBA833}"/>
          </ac:spMkLst>
        </pc:spChg>
        <pc:spChg chg="del">
          <ac:chgData name="Ruka Sakurai" userId="88a241ab-e149-4c83-8d52-e8fabfda5e2e" providerId="ADAL" clId="{FBFFBEBA-D3C7-43D5-99B5-1DE1BF1F0811}" dt="2023-06-02T07:55:52.058" v="5749" actId="478"/>
          <ac:spMkLst>
            <pc:docMk/>
            <pc:sldMk cId="2467480405" sldId="2147481164"/>
            <ac:spMk id="73" creationId="{9E4E7DC5-636E-17AB-E071-3D40C8B94D98}"/>
          </ac:spMkLst>
        </pc:spChg>
        <pc:spChg chg="del">
          <ac:chgData name="Ruka Sakurai" userId="88a241ab-e149-4c83-8d52-e8fabfda5e2e" providerId="ADAL" clId="{FBFFBEBA-D3C7-43D5-99B5-1DE1BF1F0811}" dt="2023-06-02T07:55:52.058" v="5749" actId="478"/>
          <ac:spMkLst>
            <pc:docMk/>
            <pc:sldMk cId="2467480405" sldId="2147481164"/>
            <ac:spMk id="74" creationId="{0B58EC94-C398-ADFB-78AE-504A05E28801}"/>
          </ac:spMkLst>
        </pc:spChg>
        <pc:spChg chg="del">
          <ac:chgData name="Ruka Sakurai" userId="88a241ab-e149-4c83-8d52-e8fabfda5e2e" providerId="ADAL" clId="{FBFFBEBA-D3C7-43D5-99B5-1DE1BF1F0811}" dt="2023-06-02T07:55:52.058" v="5749" actId="478"/>
          <ac:spMkLst>
            <pc:docMk/>
            <pc:sldMk cId="2467480405" sldId="2147481164"/>
            <ac:spMk id="77" creationId="{8A3B391E-F70C-8627-EE03-FA2011B07437}"/>
          </ac:spMkLst>
        </pc:spChg>
        <pc:spChg chg="del">
          <ac:chgData name="Ruka Sakurai" userId="88a241ab-e149-4c83-8d52-e8fabfda5e2e" providerId="ADAL" clId="{FBFFBEBA-D3C7-43D5-99B5-1DE1BF1F0811}" dt="2023-06-02T07:55:52.058" v="5749" actId="478"/>
          <ac:spMkLst>
            <pc:docMk/>
            <pc:sldMk cId="2467480405" sldId="2147481164"/>
            <ac:spMk id="89" creationId="{8FEBDA66-C70B-2070-3F0D-FA4E382C8284}"/>
          </ac:spMkLst>
        </pc:spChg>
        <pc:spChg chg="del">
          <ac:chgData name="Ruka Sakurai" userId="88a241ab-e149-4c83-8d52-e8fabfda5e2e" providerId="ADAL" clId="{FBFFBEBA-D3C7-43D5-99B5-1DE1BF1F0811}" dt="2023-06-02T07:55:52.058" v="5749" actId="478"/>
          <ac:spMkLst>
            <pc:docMk/>
            <pc:sldMk cId="2467480405" sldId="2147481164"/>
            <ac:spMk id="114" creationId="{38343CDE-EFCC-4B00-BA10-969CE626446D}"/>
          </ac:spMkLst>
        </pc:spChg>
        <pc:spChg chg="del">
          <ac:chgData name="Ruka Sakurai" userId="88a241ab-e149-4c83-8d52-e8fabfda5e2e" providerId="ADAL" clId="{FBFFBEBA-D3C7-43D5-99B5-1DE1BF1F0811}" dt="2023-06-02T07:55:52.058" v="5749" actId="478"/>
          <ac:spMkLst>
            <pc:docMk/>
            <pc:sldMk cId="2467480405" sldId="2147481164"/>
            <ac:spMk id="120" creationId="{2184E9B1-A846-C870-ED2F-497D3F24EA2A}"/>
          </ac:spMkLst>
        </pc:spChg>
        <pc:spChg chg="del">
          <ac:chgData name="Ruka Sakurai" userId="88a241ab-e149-4c83-8d52-e8fabfda5e2e" providerId="ADAL" clId="{FBFFBEBA-D3C7-43D5-99B5-1DE1BF1F0811}" dt="2023-06-02T07:55:52.058" v="5749" actId="478"/>
          <ac:spMkLst>
            <pc:docMk/>
            <pc:sldMk cId="2467480405" sldId="2147481164"/>
            <ac:spMk id="123" creationId="{73C5D66A-8467-7CEC-AA21-9928A451A85C}"/>
          </ac:spMkLst>
        </pc:spChg>
        <pc:spChg chg="del">
          <ac:chgData name="Ruka Sakurai" userId="88a241ab-e149-4c83-8d52-e8fabfda5e2e" providerId="ADAL" clId="{FBFFBEBA-D3C7-43D5-99B5-1DE1BF1F0811}" dt="2023-06-02T07:55:52.058" v="5749" actId="478"/>
          <ac:spMkLst>
            <pc:docMk/>
            <pc:sldMk cId="2467480405" sldId="2147481164"/>
            <ac:spMk id="128" creationId="{6F8BFFA0-0AB6-68F2-78AE-0170FE02E29C}"/>
          </ac:spMkLst>
        </pc:spChg>
        <pc:grpChg chg="del">
          <ac:chgData name="Ruka Sakurai" userId="88a241ab-e149-4c83-8d52-e8fabfda5e2e" providerId="ADAL" clId="{FBFFBEBA-D3C7-43D5-99B5-1DE1BF1F0811}" dt="2023-06-02T07:55:52.058" v="5749" actId="478"/>
          <ac:grpSpMkLst>
            <pc:docMk/>
            <pc:sldMk cId="2467480405" sldId="2147481164"/>
            <ac:grpSpMk id="79" creationId="{3B328B70-8A75-4203-AEB1-7E067A8A5D6D}"/>
          </ac:grpSpMkLst>
        </pc:grpChg>
        <pc:grpChg chg="del">
          <ac:chgData name="Ruka Sakurai" userId="88a241ab-e149-4c83-8d52-e8fabfda5e2e" providerId="ADAL" clId="{FBFFBEBA-D3C7-43D5-99B5-1DE1BF1F0811}" dt="2023-06-02T07:55:52.058" v="5749" actId="478"/>
          <ac:grpSpMkLst>
            <pc:docMk/>
            <pc:sldMk cId="2467480405" sldId="2147481164"/>
            <ac:grpSpMk id="84" creationId="{0017D978-23AC-451F-A67D-0D7594D5DCE4}"/>
          </ac:grpSpMkLst>
        </pc:grpChg>
        <pc:grpChg chg="del">
          <ac:chgData name="Ruka Sakurai" userId="88a241ab-e149-4c83-8d52-e8fabfda5e2e" providerId="ADAL" clId="{FBFFBEBA-D3C7-43D5-99B5-1DE1BF1F0811}" dt="2023-06-02T07:55:52.058" v="5749" actId="478"/>
          <ac:grpSpMkLst>
            <pc:docMk/>
            <pc:sldMk cId="2467480405" sldId="2147481164"/>
            <ac:grpSpMk id="93" creationId="{1B666F7B-0230-42DC-B9B8-336E28A04B57}"/>
          </ac:grpSpMkLst>
        </pc:grpChg>
        <pc:grpChg chg="del">
          <ac:chgData name="Ruka Sakurai" userId="88a241ab-e149-4c83-8d52-e8fabfda5e2e" providerId="ADAL" clId="{FBFFBEBA-D3C7-43D5-99B5-1DE1BF1F0811}" dt="2023-06-02T07:55:52.058" v="5749" actId="478"/>
          <ac:grpSpMkLst>
            <pc:docMk/>
            <pc:sldMk cId="2467480405" sldId="2147481164"/>
            <ac:grpSpMk id="97" creationId="{895F16F1-1B6A-4B06-A108-303BBABD41C0}"/>
          </ac:grpSpMkLst>
        </pc:grpChg>
        <pc:grpChg chg="del">
          <ac:chgData name="Ruka Sakurai" userId="88a241ab-e149-4c83-8d52-e8fabfda5e2e" providerId="ADAL" clId="{FBFFBEBA-D3C7-43D5-99B5-1DE1BF1F0811}" dt="2023-06-02T07:55:52.058" v="5749" actId="478"/>
          <ac:grpSpMkLst>
            <pc:docMk/>
            <pc:sldMk cId="2467480405" sldId="2147481164"/>
            <ac:grpSpMk id="105" creationId="{45C1ED8F-DB82-4601-9B98-D1BD0805294A}"/>
          </ac:grpSpMkLst>
        </pc:grpChg>
        <pc:grpChg chg="del">
          <ac:chgData name="Ruka Sakurai" userId="88a241ab-e149-4c83-8d52-e8fabfda5e2e" providerId="ADAL" clId="{FBFFBEBA-D3C7-43D5-99B5-1DE1BF1F0811}" dt="2023-06-02T07:55:52.058" v="5749" actId="478"/>
          <ac:grpSpMkLst>
            <pc:docMk/>
            <pc:sldMk cId="2467480405" sldId="2147481164"/>
            <ac:grpSpMk id="125" creationId="{8F5C69DD-3A01-7E7A-C49C-195C02A5FBB5}"/>
          </ac:grpSpMkLst>
        </pc:grpChg>
        <pc:picChg chg="del">
          <ac:chgData name="Ruka Sakurai" userId="88a241ab-e149-4c83-8d52-e8fabfda5e2e" providerId="ADAL" clId="{FBFFBEBA-D3C7-43D5-99B5-1DE1BF1F0811}" dt="2023-06-02T07:55:52.058" v="5749" actId="478"/>
          <ac:picMkLst>
            <pc:docMk/>
            <pc:sldMk cId="2467480405" sldId="2147481164"/>
            <ac:picMk id="4" creationId="{724B1FDE-BACE-ED65-483D-B8EC9BE597AF}"/>
          </ac:picMkLst>
        </pc:picChg>
        <pc:picChg chg="del">
          <ac:chgData name="Ruka Sakurai" userId="88a241ab-e149-4c83-8d52-e8fabfda5e2e" providerId="ADAL" clId="{FBFFBEBA-D3C7-43D5-99B5-1DE1BF1F0811}" dt="2023-06-02T07:55:52.058" v="5749" actId="478"/>
          <ac:picMkLst>
            <pc:docMk/>
            <pc:sldMk cId="2467480405" sldId="2147481164"/>
            <ac:picMk id="7" creationId="{FDD9B07F-AF87-BDF5-D6A9-82A8751E43C6}"/>
          </ac:picMkLst>
        </pc:picChg>
        <pc:picChg chg="del">
          <ac:chgData name="Ruka Sakurai" userId="88a241ab-e149-4c83-8d52-e8fabfda5e2e" providerId="ADAL" clId="{FBFFBEBA-D3C7-43D5-99B5-1DE1BF1F0811}" dt="2023-06-02T07:55:52.058" v="5749" actId="478"/>
          <ac:picMkLst>
            <pc:docMk/>
            <pc:sldMk cId="2467480405" sldId="2147481164"/>
            <ac:picMk id="23" creationId="{549B64B1-EB48-4754-B1C4-AB966006AC6C}"/>
          </ac:picMkLst>
        </pc:picChg>
        <pc:picChg chg="del">
          <ac:chgData name="Ruka Sakurai" userId="88a241ab-e149-4c83-8d52-e8fabfda5e2e" providerId="ADAL" clId="{FBFFBEBA-D3C7-43D5-99B5-1DE1BF1F0811}" dt="2023-06-02T07:55:52.058" v="5749" actId="478"/>
          <ac:picMkLst>
            <pc:docMk/>
            <pc:sldMk cId="2467480405" sldId="2147481164"/>
            <ac:picMk id="60" creationId="{88E600C5-B054-6230-76EA-ED64937DB1D7}"/>
          </ac:picMkLst>
        </pc:picChg>
        <pc:picChg chg="del">
          <ac:chgData name="Ruka Sakurai" userId="88a241ab-e149-4c83-8d52-e8fabfda5e2e" providerId="ADAL" clId="{FBFFBEBA-D3C7-43D5-99B5-1DE1BF1F0811}" dt="2023-06-02T07:55:52.058" v="5749" actId="478"/>
          <ac:picMkLst>
            <pc:docMk/>
            <pc:sldMk cId="2467480405" sldId="2147481164"/>
            <ac:picMk id="71" creationId="{716A1CDD-1CF9-72C5-66C8-E5D954F5C408}"/>
          </ac:picMkLst>
        </pc:picChg>
        <pc:picChg chg="del">
          <ac:chgData name="Ruka Sakurai" userId="88a241ab-e149-4c83-8d52-e8fabfda5e2e" providerId="ADAL" clId="{FBFFBEBA-D3C7-43D5-99B5-1DE1BF1F0811}" dt="2023-06-02T07:55:52.058" v="5749" actId="478"/>
          <ac:picMkLst>
            <pc:docMk/>
            <pc:sldMk cId="2467480405" sldId="2147481164"/>
            <ac:picMk id="76" creationId="{5B256D1F-01AA-F068-0B22-AA08F13565B1}"/>
          </ac:picMkLst>
        </pc:picChg>
        <pc:picChg chg="del">
          <ac:chgData name="Ruka Sakurai" userId="88a241ab-e149-4c83-8d52-e8fabfda5e2e" providerId="ADAL" clId="{FBFFBEBA-D3C7-43D5-99B5-1DE1BF1F0811}" dt="2023-06-02T07:55:52.058" v="5749" actId="478"/>
          <ac:picMkLst>
            <pc:docMk/>
            <pc:sldMk cId="2467480405" sldId="2147481164"/>
            <ac:picMk id="78" creationId="{732A74B1-BF4D-81D7-8764-6A9CCA03538D}"/>
          </ac:picMkLst>
        </pc:picChg>
        <pc:picChg chg="del">
          <ac:chgData name="Ruka Sakurai" userId="88a241ab-e149-4c83-8d52-e8fabfda5e2e" providerId="ADAL" clId="{FBFFBEBA-D3C7-43D5-99B5-1DE1BF1F0811}" dt="2023-06-02T07:55:52.058" v="5749" actId="478"/>
          <ac:picMkLst>
            <pc:docMk/>
            <pc:sldMk cId="2467480405" sldId="2147481164"/>
            <ac:picMk id="90" creationId="{8BE2FF63-133D-E649-D8CB-5E4027FDC4F7}"/>
          </ac:picMkLst>
        </pc:picChg>
        <pc:picChg chg="del">
          <ac:chgData name="Ruka Sakurai" userId="88a241ab-e149-4c83-8d52-e8fabfda5e2e" providerId="ADAL" clId="{FBFFBEBA-D3C7-43D5-99B5-1DE1BF1F0811}" dt="2023-06-02T07:55:52.058" v="5749" actId="478"/>
          <ac:picMkLst>
            <pc:docMk/>
            <pc:sldMk cId="2467480405" sldId="2147481164"/>
            <ac:picMk id="122" creationId="{5BE717F8-8E03-E7BE-08A1-42406479C4D2}"/>
          </ac:picMkLst>
        </pc:picChg>
        <pc:picChg chg="del">
          <ac:chgData name="Ruka Sakurai" userId="88a241ab-e149-4c83-8d52-e8fabfda5e2e" providerId="ADAL" clId="{FBFFBEBA-D3C7-43D5-99B5-1DE1BF1F0811}" dt="2023-06-02T07:55:52.058" v="5749" actId="478"/>
          <ac:picMkLst>
            <pc:docMk/>
            <pc:sldMk cId="2467480405" sldId="2147481164"/>
            <ac:picMk id="124" creationId="{F0270143-01AC-4627-AFCC-6BB1DD2DCBFE}"/>
          </ac:picMkLst>
        </pc:picChg>
        <pc:cxnChg chg="del mod">
          <ac:chgData name="Ruka Sakurai" userId="88a241ab-e149-4c83-8d52-e8fabfda5e2e" providerId="ADAL" clId="{FBFFBEBA-D3C7-43D5-99B5-1DE1BF1F0811}" dt="2023-06-02T07:55:52.058" v="5749" actId="478"/>
          <ac:cxnSpMkLst>
            <pc:docMk/>
            <pc:sldMk cId="2467480405" sldId="2147481164"/>
            <ac:cxnSpMk id="91" creationId="{ECCBA88E-1056-43DC-A337-18E7EA3A00CA}"/>
          </ac:cxnSpMkLst>
        </pc:cxnChg>
        <pc:cxnChg chg="del mod">
          <ac:chgData name="Ruka Sakurai" userId="88a241ab-e149-4c83-8d52-e8fabfda5e2e" providerId="ADAL" clId="{FBFFBEBA-D3C7-43D5-99B5-1DE1BF1F0811}" dt="2023-06-02T07:55:52.058" v="5749" actId="478"/>
          <ac:cxnSpMkLst>
            <pc:docMk/>
            <pc:sldMk cId="2467480405" sldId="2147481164"/>
            <ac:cxnSpMk id="103" creationId="{2517DED0-9C8C-45ED-85AD-D60A2F86B0BD}"/>
          </ac:cxnSpMkLst>
        </pc:cxnChg>
        <pc:cxnChg chg="del mod">
          <ac:chgData name="Ruka Sakurai" userId="88a241ab-e149-4c83-8d52-e8fabfda5e2e" providerId="ADAL" clId="{FBFFBEBA-D3C7-43D5-99B5-1DE1BF1F0811}" dt="2023-06-02T07:55:52.058" v="5749" actId="478"/>
          <ac:cxnSpMkLst>
            <pc:docMk/>
            <pc:sldMk cId="2467480405" sldId="2147481164"/>
            <ac:cxnSpMk id="111" creationId="{34A9CD04-ECAE-4B80-BE07-42E48F2896A1}"/>
          </ac:cxnSpMkLst>
        </pc:cxnChg>
        <pc:cxnChg chg="del mod">
          <ac:chgData name="Ruka Sakurai" userId="88a241ab-e149-4c83-8d52-e8fabfda5e2e" providerId="ADAL" clId="{FBFFBEBA-D3C7-43D5-99B5-1DE1BF1F0811}" dt="2023-06-02T07:55:52.058" v="5749" actId="478"/>
          <ac:cxnSpMkLst>
            <pc:docMk/>
            <pc:sldMk cId="2467480405" sldId="2147481164"/>
            <ac:cxnSpMk id="112" creationId="{F50779A5-F62B-48A4-B9A8-267A9922E684}"/>
          </ac:cxnSpMkLst>
        </pc:cxnChg>
        <pc:cxnChg chg="del mod">
          <ac:chgData name="Ruka Sakurai" userId="88a241ab-e149-4c83-8d52-e8fabfda5e2e" providerId="ADAL" clId="{FBFFBEBA-D3C7-43D5-99B5-1DE1BF1F0811}" dt="2023-06-02T07:55:52.058" v="5749" actId="478"/>
          <ac:cxnSpMkLst>
            <pc:docMk/>
            <pc:sldMk cId="2467480405" sldId="2147481164"/>
            <ac:cxnSpMk id="119" creationId="{A1FFEB34-1968-4DEF-AD57-E10DC0CEEF6E}"/>
          </ac:cxnSpMkLst>
        </pc:cxnChg>
      </pc:sldChg>
      <pc:sldChg chg="modSp add del mod ord">
        <pc:chgData name="Ruka Sakurai" userId="88a241ab-e149-4c83-8d52-e8fabfda5e2e" providerId="ADAL" clId="{FBFFBEBA-D3C7-43D5-99B5-1DE1BF1F0811}" dt="2023-06-06T03:39:05.404" v="6811" actId="2696"/>
        <pc:sldMkLst>
          <pc:docMk/>
          <pc:sldMk cId="3446811856" sldId="2147481164"/>
        </pc:sldMkLst>
        <pc:spChg chg="mod">
          <ac:chgData name="Ruka Sakurai" userId="88a241ab-e149-4c83-8d52-e8fabfda5e2e" providerId="ADAL" clId="{FBFFBEBA-D3C7-43D5-99B5-1DE1BF1F0811}" dt="2023-06-05T04:19:10.995" v="6661" actId="20577"/>
          <ac:spMkLst>
            <pc:docMk/>
            <pc:sldMk cId="3446811856" sldId="2147481164"/>
            <ac:spMk id="2" creationId="{A80E2DCF-9163-4EC3-A6D6-71E91BA98EE2}"/>
          </ac:spMkLst>
        </pc:spChg>
      </pc:sldChg>
      <pc:sldChg chg="modSp add del mod ord">
        <pc:chgData name="Ruka Sakurai" userId="88a241ab-e149-4c83-8d52-e8fabfda5e2e" providerId="ADAL" clId="{FBFFBEBA-D3C7-43D5-99B5-1DE1BF1F0811}" dt="2023-06-06T05:00:41.215" v="8434" actId="2711"/>
        <pc:sldMkLst>
          <pc:docMk/>
          <pc:sldMk cId="3099448948" sldId="2147481165"/>
        </pc:sldMkLst>
        <pc:spChg chg="mod">
          <ac:chgData name="Ruka Sakurai" userId="88a241ab-e149-4c83-8d52-e8fabfda5e2e" providerId="ADAL" clId="{FBFFBEBA-D3C7-43D5-99B5-1DE1BF1F0811}" dt="2023-06-06T04:23:09.910" v="8058" actId="255"/>
          <ac:spMkLst>
            <pc:docMk/>
            <pc:sldMk cId="3099448948" sldId="2147481165"/>
            <ac:spMk id="2" creationId="{A80E2DCF-9163-4EC3-A6D6-71E91BA98EE2}"/>
          </ac:spMkLst>
        </pc:spChg>
        <pc:spChg chg="mod">
          <ac:chgData name="Ruka Sakurai" userId="88a241ab-e149-4c83-8d52-e8fabfda5e2e" providerId="ADAL" clId="{FBFFBEBA-D3C7-43D5-99B5-1DE1BF1F0811}" dt="2023-06-06T05:00:41.215" v="8434" actId="2711"/>
          <ac:spMkLst>
            <pc:docMk/>
            <pc:sldMk cId="3099448948" sldId="2147481165"/>
            <ac:spMk id="11" creationId="{92965DBB-54DC-651F-064B-623808B5C4A2}"/>
          </ac:spMkLst>
        </pc:spChg>
      </pc:sldChg>
      <pc:sldChg chg="modSp add mod ord">
        <pc:chgData name="Ruka Sakurai" userId="88a241ab-e149-4c83-8d52-e8fabfda5e2e" providerId="ADAL" clId="{FBFFBEBA-D3C7-43D5-99B5-1DE1BF1F0811}" dt="2023-06-05T04:20:37.220" v="6683"/>
        <pc:sldMkLst>
          <pc:docMk/>
          <pc:sldMk cId="532018577" sldId="2147481166"/>
        </pc:sldMkLst>
        <pc:spChg chg="mod">
          <ac:chgData name="Ruka Sakurai" userId="88a241ab-e149-4c83-8d52-e8fabfda5e2e" providerId="ADAL" clId="{FBFFBEBA-D3C7-43D5-99B5-1DE1BF1F0811}" dt="2023-06-05T04:20:10.446" v="6679" actId="20577"/>
          <ac:spMkLst>
            <pc:docMk/>
            <pc:sldMk cId="532018577" sldId="2147481166"/>
            <ac:spMk id="2" creationId="{A0EFF5E2-B014-04B4-4AAD-E3AE6FF995C0}"/>
          </ac:spMkLst>
        </pc:spChg>
      </pc:sldChg>
      <pc:sldChg chg="new del">
        <pc:chgData name="Ruka Sakurai" userId="88a241ab-e149-4c83-8d52-e8fabfda5e2e" providerId="ADAL" clId="{FBFFBEBA-D3C7-43D5-99B5-1DE1BF1F0811}" dt="2023-06-05T04:18:23.148" v="6660" actId="47"/>
        <pc:sldMkLst>
          <pc:docMk/>
          <pc:sldMk cId="2076983910" sldId="2147481166"/>
        </pc:sldMkLst>
      </pc:sldChg>
      <pc:sldChg chg="modSp add del mod">
        <pc:chgData name="Ruka Sakurai" userId="88a241ab-e149-4c83-8d52-e8fabfda5e2e" providerId="ADAL" clId="{FBFFBEBA-D3C7-43D5-99B5-1DE1BF1F0811}" dt="2023-06-05T04:18:21.116" v="6659" actId="47"/>
        <pc:sldMkLst>
          <pc:docMk/>
          <pc:sldMk cId="935234528" sldId="2147481167"/>
        </pc:sldMkLst>
        <pc:spChg chg="mod">
          <ac:chgData name="Ruka Sakurai" userId="88a241ab-e149-4c83-8d52-e8fabfda5e2e" providerId="ADAL" clId="{FBFFBEBA-D3C7-43D5-99B5-1DE1BF1F0811}" dt="2023-06-05T04:18:16.077" v="6658" actId="20577"/>
          <ac:spMkLst>
            <pc:docMk/>
            <pc:sldMk cId="935234528" sldId="2147481167"/>
            <ac:spMk id="2" creationId="{A80E2DCF-9163-4EC3-A6D6-71E91BA98EE2}"/>
          </ac:spMkLst>
        </pc:spChg>
      </pc:sldChg>
      <pc:sldChg chg="addSp delSp modSp add del mod">
        <pc:chgData name="Ruka Sakurai" userId="88a241ab-e149-4c83-8d52-e8fabfda5e2e" providerId="ADAL" clId="{FBFFBEBA-D3C7-43D5-99B5-1DE1BF1F0811}" dt="2023-06-06T04:01:42.351" v="7993" actId="47"/>
        <pc:sldMkLst>
          <pc:docMk/>
          <pc:sldMk cId="1033962717" sldId="2147481167"/>
        </pc:sldMkLst>
        <pc:spChg chg="mod">
          <ac:chgData name="Ruka Sakurai" userId="88a241ab-e149-4c83-8d52-e8fabfda5e2e" providerId="ADAL" clId="{FBFFBEBA-D3C7-43D5-99B5-1DE1BF1F0811}" dt="2023-06-05T04:21:49.476" v="6760" actId="20577"/>
          <ac:spMkLst>
            <pc:docMk/>
            <pc:sldMk cId="1033962717" sldId="2147481167"/>
            <ac:spMk id="2" creationId="{DB0D6788-2E95-7BA0-E804-25801D907449}"/>
          </ac:spMkLst>
        </pc:spChg>
        <pc:spChg chg="mod">
          <ac:chgData name="Ruka Sakurai" userId="88a241ab-e149-4c83-8d52-e8fabfda5e2e" providerId="ADAL" clId="{FBFFBEBA-D3C7-43D5-99B5-1DE1BF1F0811}" dt="2023-06-05T04:22:08.462" v="6782" actId="20577"/>
          <ac:spMkLst>
            <pc:docMk/>
            <pc:sldMk cId="1033962717" sldId="2147481167"/>
            <ac:spMk id="3" creationId="{6BAA2C54-B551-B6A5-B322-27A2996ECD71}"/>
          </ac:spMkLst>
        </pc:spChg>
        <pc:spChg chg="del">
          <ac:chgData name="Ruka Sakurai" userId="88a241ab-e149-4c83-8d52-e8fabfda5e2e" providerId="ADAL" clId="{FBFFBEBA-D3C7-43D5-99B5-1DE1BF1F0811}" dt="2023-06-05T04:21:54.725" v="6762" actId="478"/>
          <ac:spMkLst>
            <pc:docMk/>
            <pc:sldMk cId="1033962717" sldId="2147481167"/>
            <ac:spMk id="4" creationId="{81345D43-3EC9-3340-0DD7-91263FDA2C56}"/>
          </ac:spMkLst>
        </pc:spChg>
        <pc:spChg chg="del">
          <ac:chgData name="Ruka Sakurai" userId="88a241ab-e149-4c83-8d52-e8fabfda5e2e" providerId="ADAL" clId="{FBFFBEBA-D3C7-43D5-99B5-1DE1BF1F0811}" dt="2023-06-05T04:21:53.384" v="6761" actId="478"/>
          <ac:spMkLst>
            <pc:docMk/>
            <pc:sldMk cId="1033962717" sldId="2147481167"/>
            <ac:spMk id="5" creationId="{479B7AF5-6A82-C5B0-BB78-D079969D6108}"/>
          </ac:spMkLst>
        </pc:spChg>
        <pc:spChg chg="add del mod">
          <ac:chgData name="Ruka Sakurai" userId="88a241ab-e149-4c83-8d52-e8fabfda5e2e" providerId="ADAL" clId="{FBFFBEBA-D3C7-43D5-99B5-1DE1BF1F0811}" dt="2023-06-05T04:21:57.275" v="6763" actId="478"/>
          <ac:spMkLst>
            <pc:docMk/>
            <pc:sldMk cId="1033962717" sldId="2147481167"/>
            <ac:spMk id="7" creationId="{6BD58CF0-0490-6629-93CD-2F82B32373EE}"/>
          </ac:spMkLst>
        </pc:spChg>
        <pc:spChg chg="add mod">
          <ac:chgData name="Ruka Sakurai" userId="88a241ab-e149-4c83-8d52-e8fabfda5e2e" providerId="ADAL" clId="{FBFFBEBA-D3C7-43D5-99B5-1DE1BF1F0811}" dt="2023-06-05T04:22:14.254" v="6783"/>
          <ac:spMkLst>
            <pc:docMk/>
            <pc:sldMk cId="1033962717" sldId="2147481167"/>
            <ac:spMk id="8" creationId="{B1EAD95D-188E-8D17-211B-2EAB4B078EE6}"/>
          </ac:spMkLst>
        </pc:spChg>
      </pc:sldChg>
      <pc:sldChg chg="modSp mod">
        <pc:chgData name="Ruka Sakurai" userId="88a241ab-e149-4c83-8d52-e8fabfda5e2e" providerId="ADAL" clId="{FBFFBEBA-D3C7-43D5-99B5-1DE1BF1F0811}" dt="2023-06-06T05:01:30.744" v="8435" actId="2711"/>
        <pc:sldMkLst>
          <pc:docMk/>
          <pc:sldMk cId="116135470" sldId="2147481168"/>
        </pc:sldMkLst>
        <pc:spChg chg="mod">
          <ac:chgData name="Ruka Sakurai" userId="88a241ab-e149-4c83-8d52-e8fabfda5e2e" providerId="ADAL" clId="{FBFFBEBA-D3C7-43D5-99B5-1DE1BF1F0811}" dt="2023-06-06T04:23:27.826" v="8064" actId="20577"/>
          <ac:spMkLst>
            <pc:docMk/>
            <pc:sldMk cId="116135470" sldId="2147481168"/>
            <ac:spMk id="2" creationId="{A80E2DCF-9163-4EC3-A6D6-71E91BA98EE2}"/>
          </ac:spMkLst>
        </pc:spChg>
        <pc:spChg chg="mod">
          <ac:chgData name="Ruka Sakurai" userId="88a241ab-e149-4c83-8d52-e8fabfda5e2e" providerId="ADAL" clId="{FBFFBEBA-D3C7-43D5-99B5-1DE1BF1F0811}" dt="2023-06-06T05:01:30.744" v="8435" actId="2711"/>
          <ac:spMkLst>
            <pc:docMk/>
            <pc:sldMk cId="116135470" sldId="2147481168"/>
            <ac:spMk id="11" creationId="{92965DBB-54DC-651F-064B-623808B5C4A2}"/>
          </ac:spMkLst>
        </pc:spChg>
      </pc:sldChg>
      <pc:sldChg chg="modSp add mod ord">
        <pc:chgData name="Ruka Sakurai" userId="88a241ab-e149-4c83-8d52-e8fabfda5e2e" providerId="ADAL" clId="{FBFFBEBA-D3C7-43D5-99B5-1DE1BF1F0811}" dt="2023-06-06T05:01:55.899" v="8436" actId="2711"/>
        <pc:sldMkLst>
          <pc:docMk/>
          <pc:sldMk cId="2940329261" sldId="2147481169"/>
        </pc:sldMkLst>
        <pc:spChg chg="mod">
          <ac:chgData name="Ruka Sakurai" userId="88a241ab-e149-4c83-8d52-e8fabfda5e2e" providerId="ADAL" clId="{FBFFBEBA-D3C7-43D5-99B5-1DE1BF1F0811}" dt="2023-06-06T03:50:06.122" v="7127" actId="20577"/>
          <ac:spMkLst>
            <pc:docMk/>
            <pc:sldMk cId="2940329261" sldId="2147481169"/>
            <ac:spMk id="2" creationId="{A80E2DCF-9163-4EC3-A6D6-71E91BA98EE2}"/>
          </ac:spMkLst>
        </pc:spChg>
        <pc:spChg chg="mod">
          <ac:chgData name="Ruka Sakurai" userId="88a241ab-e149-4c83-8d52-e8fabfda5e2e" providerId="ADAL" clId="{FBFFBEBA-D3C7-43D5-99B5-1DE1BF1F0811}" dt="2023-06-06T05:01:55.899" v="8436" actId="2711"/>
          <ac:spMkLst>
            <pc:docMk/>
            <pc:sldMk cId="2940329261" sldId="2147481169"/>
            <ac:spMk id="11" creationId="{92965DBB-54DC-651F-064B-623808B5C4A2}"/>
          </ac:spMkLst>
        </pc:spChg>
      </pc:sldChg>
      <pc:sldMasterChg chg="modSp addSldLayout delSldLayout modSldLayout sldLayoutOrd">
        <pc:chgData name="Ruka Sakurai" userId="88a241ab-e149-4c83-8d52-e8fabfda5e2e" providerId="ADAL" clId="{FBFFBEBA-D3C7-43D5-99B5-1DE1BF1F0811}" dt="2023-06-06T05:00:12.979" v="8433" actId="2711"/>
        <pc:sldMasterMkLst>
          <pc:docMk/>
          <pc:sldMasterMk cId="3488190089" sldId="2147483660"/>
        </pc:sldMasterMkLst>
        <pc:spChg chg="mod">
          <ac:chgData name="Ruka Sakurai" userId="88a241ab-e149-4c83-8d52-e8fabfda5e2e" providerId="ADAL" clId="{FBFFBEBA-D3C7-43D5-99B5-1DE1BF1F0811}" dt="2023-06-06T04:59:14.643" v="8429" actId="2711"/>
          <ac:spMkLst>
            <pc:docMk/>
            <pc:sldMasterMk cId="3488190089" sldId="2147483660"/>
            <ac:spMk id="2" creationId="{00000000-0000-0000-0000-000000000000}"/>
          </ac:spMkLst>
        </pc:spChg>
        <pc:spChg chg="mod">
          <ac:chgData name="Ruka Sakurai" userId="88a241ab-e149-4c83-8d52-e8fabfda5e2e" providerId="ADAL" clId="{FBFFBEBA-D3C7-43D5-99B5-1DE1BF1F0811}" dt="2023-06-06T04:59:14.643" v="8429" actId="2711"/>
          <ac:spMkLst>
            <pc:docMk/>
            <pc:sldMasterMk cId="3488190089" sldId="2147483660"/>
            <ac:spMk id="4" creationId="{00000000-0000-0000-0000-000000000000}"/>
          </ac:spMkLst>
        </pc:spChg>
        <pc:sldLayoutChg chg="del">
          <pc:chgData name="Ruka Sakurai" userId="88a241ab-e149-4c83-8d52-e8fabfda5e2e" providerId="ADAL" clId="{FBFFBEBA-D3C7-43D5-99B5-1DE1BF1F0811}" dt="2023-06-02T06:18:02.447" v="792" actId="2696"/>
          <pc:sldLayoutMkLst>
            <pc:docMk/>
            <pc:sldMasterMk cId="3488190089" sldId="2147483660"/>
            <pc:sldLayoutMk cId="1553398136" sldId="2147483661"/>
          </pc:sldLayoutMkLst>
        </pc:sldLayoutChg>
        <pc:sldLayoutChg chg="del">
          <pc:chgData name="Ruka Sakurai" userId="88a241ab-e149-4c83-8d52-e8fabfda5e2e" providerId="ADAL" clId="{FBFFBEBA-D3C7-43D5-99B5-1DE1BF1F0811}" dt="2023-06-02T06:18:35.998" v="796" actId="2696"/>
          <pc:sldLayoutMkLst>
            <pc:docMk/>
            <pc:sldMasterMk cId="3488190089" sldId="2147483660"/>
            <pc:sldLayoutMk cId="57697702" sldId="2147483662"/>
          </pc:sldLayoutMkLst>
        </pc:sldLayoutChg>
        <pc:sldLayoutChg chg="del">
          <pc:chgData name="Ruka Sakurai" userId="88a241ab-e149-4c83-8d52-e8fabfda5e2e" providerId="ADAL" clId="{FBFFBEBA-D3C7-43D5-99B5-1DE1BF1F0811}" dt="2023-06-02T06:18:38.051" v="797" actId="2696"/>
          <pc:sldLayoutMkLst>
            <pc:docMk/>
            <pc:sldMasterMk cId="3488190089" sldId="2147483660"/>
            <pc:sldLayoutMk cId="1710122565" sldId="2147483663"/>
          </pc:sldLayoutMkLst>
        </pc:sldLayoutChg>
        <pc:sldLayoutChg chg="del">
          <pc:chgData name="Ruka Sakurai" userId="88a241ab-e149-4c83-8d52-e8fabfda5e2e" providerId="ADAL" clId="{FBFFBEBA-D3C7-43D5-99B5-1DE1BF1F0811}" dt="2023-06-02T06:18:41.370" v="798" actId="2696"/>
          <pc:sldLayoutMkLst>
            <pc:docMk/>
            <pc:sldMasterMk cId="3488190089" sldId="2147483660"/>
            <pc:sldLayoutMk cId="3538889923" sldId="2147483664"/>
          </pc:sldLayoutMkLst>
        </pc:sldLayoutChg>
        <pc:sldLayoutChg chg="modSp">
          <pc:chgData name="Ruka Sakurai" userId="88a241ab-e149-4c83-8d52-e8fabfda5e2e" providerId="ADAL" clId="{FBFFBEBA-D3C7-43D5-99B5-1DE1BF1F0811}" dt="2023-06-06T05:00:12.979" v="8433" actId="2711"/>
          <pc:sldLayoutMkLst>
            <pc:docMk/>
            <pc:sldMasterMk cId="3488190089" sldId="2147483660"/>
            <pc:sldLayoutMk cId="317261784" sldId="2147483686"/>
          </pc:sldLayoutMkLst>
          <pc:spChg chg="mod">
            <ac:chgData name="Ruka Sakurai" userId="88a241ab-e149-4c83-8d52-e8fabfda5e2e" providerId="ADAL" clId="{FBFFBEBA-D3C7-43D5-99B5-1DE1BF1F0811}" dt="2023-06-06T05:00:12.979" v="8433" actId="2711"/>
            <ac:spMkLst>
              <pc:docMk/>
              <pc:sldMasterMk cId="3488190089" sldId="2147483660"/>
              <pc:sldLayoutMk cId="317261784" sldId="2147483686"/>
              <ac:spMk id="2" creationId="{00000000-0000-0000-0000-000000000000}"/>
            </ac:spMkLst>
          </pc:spChg>
        </pc:sldLayoutChg>
        <pc:sldLayoutChg chg="del">
          <pc:chgData name="Ruka Sakurai" userId="88a241ab-e149-4c83-8d52-e8fabfda5e2e" providerId="ADAL" clId="{FBFFBEBA-D3C7-43D5-99B5-1DE1BF1F0811}" dt="2023-06-05T04:09:04.209" v="6397" actId="2696"/>
          <pc:sldLayoutMkLst>
            <pc:docMk/>
            <pc:sldMasterMk cId="3488190089" sldId="2147483660"/>
            <pc:sldLayoutMk cId="948356241" sldId="2147483692"/>
          </pc:sldLayoutMkLst>
        </pc:sldLayoutChg>
        <pc:sldLayoutChg chg="add del">
          <pc:chgData name="Ruka Sakurai" userId="88a241ab-e149-4c83-8d52-e8fabfda5e2e" providerId="ADAL" clId="{FBFFBEBA-D3C7-43D5-99B5-1DE1BF1F0811}" dt="2023-06-05T04:12:49.250" v="6489" actId="2696"/>
          <pc:sldLayoutMkLst>
            <pc:docMk/>
            <pc:sldMasterMk cId="3488190089" sldId="2147483660"/>
            <pc:sldLayoutMk cId="2044598109" sldId="2147483693"/>
          </pc:sldLayoutMkLst>
        </pc:sldLayoutChg>
        <pc:sldLayoutChg chg="modSp mod ord">
          <pc:chgData name="Ruka Sakurai" userId="88a241ab-e149-4c83-8d52-e8fabfda5e2e" providerId="ADAL" clId="{FBFFBEBA-D3C7-43D5-99B5-1DE1BF1F0811}" dt="2023-06-02T06:18:32.938" v="795" actId="255"/>
          <pc:sldLayoutMkLst>
            <pc:docMk/>
            <pc:sldMasterMk cId="3488190089" sldId="2147483660"/>
            <pc:sldLayoutMk cId="3472660516" sldId="2147483694"/>
          </pc:sldLayoutMkLst>
          <pc:spChg chg="mod">
            <ac:chgData name="Ruka Sakurai" userId="88a241ab-e149-4c83-8d52-e8fabfda5e2e" providerId="ADAL" clId="{FBFFBEBA-D3C7-43D5-99B5-1DE1BF1F0811}" dt="2023-06-02T06:18:32.938" v="795" actId="255"/>
            <ac:spMkLst>
              <pc:docMk/>
              <pc:sldMasterMk cId="3488190089" sldId="2147483660"/>
              <pc:sldLayoutMk cId="3472660516" sldId="2147483694"/>
              <ac:spMk id="9" creationId="{00000000-0000-0000-0000-000000000000}"/>
            </ac:spMkLst>
          </pc:spChg>
        </pc:sldLayoutChg>
        <pc:sldLayoutChg chg="addSp delSp modSp mod">
          <pc:chgData name="Ruka Sakurai" userId="88a241ab-e149-4c83-8d52-e8fabfda5e2e" providerId="ADAL" clId="{FBFFBEBA-D3C7-43D5-99B5-1DE1BF1F0811}" dt="2023-06-02T06:21:23.639" v="831" actId="6014"/>
          <pc:sldLayoutMkLst>
            <pc:docMk/>
            <pc:sldMasterMk cId="3488190089" sldId="2147483660"/>
            <pc:sldLayoutMk cId="1536057975" sldId="2147483695"/>
          </pc:sldLayoutMkLst>
          <pc:spChg chg="add del mod">
            <ac:chgData name="Ruka Sakurai" userId="88a241ab-e149-4c83-8d52-e8fabfda5e2e" providerId="ADAL" clId="{FBFFBEBA-D3C7-43D5-99B5-1DE1BF1F0811}" dt="2023-06-02T06:20:10.003" v="810" actId="478"/>
            <ac:spMkLst>
              <pc:docMk/>
              <pc:sldMasterMk cId="3488190089" sldId="2147483660"/>
              <pc:sldLayoutMk cId="1536057975" sldId="2147483695"/>
              <ac:spMk id="3" creationId="{87AD284E-2F2E-29A6-AEDA-40156396E0FA}"/>
            </ac:spMkLst>
          </pc:spChg>
          <pc:spChg chg="add del mod">
            <ac:chgData name="Ruka Sakurai" userId="88a241ab-e149-4c83-8d52-e8fabfda5e2e" providerId="ADAL" clId="{FBFFBEBA-D3C7-43D5-99B5-1DE1BF1F0811}" dt="2023-06-02T06:20:15.345" v="814" actId="22"/>
            <ac:spMkLst>
              <pc:docMk/>
              <pc:sldMasterMk cId="3488190089" sldId="2147483660"/>
              <pc:sldLayoutMk cId="1536057975" sldId="2147483695"/>
              <ac:spMk id="7" creationId="{2A4113D1-65C4-5197-D10F-EF2B6FDE854F}"/>
            </ac:spMkLst>
          </pc:spChg>
          <pc:spChg chg="add mod">
            <ac:chgData name="Ruka Sakurai" userId="88a241ab-e149-4c83-8d52-e8fabfda5e2e" providerId="ADAL" clId="{FBFFBEBA-D3C7-43D5-99B5-1DE1BF1F0811}" dt="2023-06-02T06:20:45.578" v="830" actId="20577"/>
            <ac:spMkLst>
              <pc:docMk/>
              <pc:sldMasterMk cId="3488190089" sldId="2147483660"/>
              <pc:sldLayoutMk cId="1536057975" sldId="2147483695"/>
              <ac:spMk id="8" creationId="{61F0D31F-1904-8FE4-1F2E-3FEF864BDB92}"/>
            </ac:spMkLst>
          </pc:spChg>
        </pc:sldLayoutChg>
      </pc:sldMasterChg>
      <pc:sldMasterChg chg="new del mod addSldLayout delSldLayout">
        <pc:chgData name="Ruka Sakurai" userId="88a241ab-e149-4c83-8d52-e8fabfda5e2e" providerId="ADAL" clId="{FBFFBEBA-D3C7-43D5-99B5-1DE1BF1F0811}" dt="2023-06-02T06:17:35.527" v="785" actId="2696"/>
        <pc:sldMasterMkLst>
          <pc:docMk/>
          <pc:sldMasterMk cId="56840884" sldId="2147483696"/>
        </pc:sldMasterMkLst>
        <pc:sldLayoutChg chg="new del replId">
          <pc:chgData name="Ruka Sakurai" userId="88a241ab-e149-4c83-8d52-e8fabfda5e2e" providerId="ADAL" clId="{FBFFBEBA-D3C7-43D5-99B5-1DE1BF1F0811}" dt="2023-06-02T06:17:35.480" v="776" actId="2696"/>
          <pc:sldLayoutMkLst>
            <pc:docMk/>
            <pc:sldMasterMk cId="56840884" sldId="2147483696"/>
            <pc:sldLayoutMk cId="3928181101" sldId="2147483697"/>
          </pc:sldLayoutMkLst>
        </pc:sldLayoutChg>
        <pc:sldLayoutChg chg="new del replId">
          <pc:chgData name="Ruka Sakurai" userId="88a241ab-e149-4c83-8d52-e8fabfda5e2e" providerId="ADAL" clId="{FBFFBEBA-D3C7-43D5-99B5-1DE1BF1F0811}" dt="2023-06-02T06:17:35.480" v="777" actId="2696"/>
          <pc:sldLayoutMkLst>
            <pc:docMk/>
            <pc:sldMasterMk cId="56840884" sldId="2147483696"/>
            <pc:sldLayoutMk cId="1700397024" sldId="2147483698"/>
          </pc:sldLayoutMkLst>
        </pc:sldLayoutChg>
        <pc:sldLayoutChg chg="new del replId">
          <pc:chgData name="Ruka Sakurai" userId="88a241ab-e149-4c83-8d52-e8fabfda5e2e" providerId="ADAL" clId="{FBFFBEBA-D3C7-43D5-99B5-1DE1BF1F0811}" dt="2023-06-02T06:17:35.480" v="778" actId="2696"/>
          <pc:sldLayoutMkLst>
            <pc:docMk/>
            <pc:sldMasterMk cId="56840884" sldId="2147483696"/>
            <pc:sldLayoutMk cId="879769408" sldId="2147483699"/>
          </pc:sldLayoutMkLst>
        </pc:sldLayoutChg>
        <pc:sldLayoutChg chg="new del replId">
          <pc:chgData name="Ruka Sakurai" userId="88a241ab-e149-4c83-8d52-e8fabfda5e2e" providerId="ADAL" clId="{FBFFBEBA-D3C7-43D5-99B5-1DE1BF1F0811}" dt="2023-06-02T06:17:35.499" v="779" actId="2696"/>
          <pc:sldLayoutMkLst>
            <pc:docMk/>
            <pc:sldMasterMk cId="56840884" sldId="2147483696"/>
            <pc:sldLayoutMk cId="2730773461" sldId="2147483700"/>
          </pc:sldLayoutMkLst>
        </pc:sldLayoutChg>
        <pc:sldLayoutChg chg="new del replId">
          <pc:chgData name="Ruka Sakurai" userId="88a241ab-e149-4c83-8d52-e8fabfda5e2e" providerId="ADAL" clId="{FBFFBEBA-D3C7-43D5-99B5-1DE1BF1F0811}" dt="2023-06-02T06:17:35.499" v="780" actId="2696"/>
          <pc:sldLayoutMkLst>
            <pc:docMk/>
            <pc:sldMasterMk cId="56840884" sldId="2147483696"/>
            <pc:sldLayoutMk cId="3103821825" sldId="2147483701"/>
          </pc:sldLayoutMkLst>
        </pc:sldLayoutChg>
        <pc:sldLayoutChg chg="new del replId">
          <pc:chgData name="Ruka Sakurai" userId="88a241ab-e149-4c83-8d52-e8fabfda5e2e" providerId="ADAL" clId="{FBFFBEBA-D3C7-43D5-99B5-1DE1BF1F0811}" dt="2023-06-02T06:17:35.499" v="781" actId="2696"/>
          <pc:sldLayoutMkLst>
            <pc:docMk/>
            <pc:sldMasterMk cId="56840884" sldId="2147483696"/>
            <pc:sldLayoutMk cId="529028952" sldId="2147483702"/>
          </pc:sldLayoutMkLst>
        </pc:sldLayoutChg>
        <pc:sldLayoutChg chg="new del replId">
          <pc:chgData name="Ruka Sakurai" userId="88a241ab-e149-4c83-8d52-e8fabfda5e2e" providerId="ADAL" clId="{FBFFBEBA-D3C7-43D5-99B5-1DE1BF1F0811}" dt="2023-06-02T06:17:35.512" v="782" actId="2696"/>
          <pc:sldLayoutMkLst>
            <pc:docMk/>
            <pc:sldMasterMk cId="56840884" sldId="2147483696"/>
            <pc:sldLayoutMk cId="1311976533" sldId="2147483703"/>
          </pc:sldLayoutMkLst>
        </pc:sldLayoutChg>
        <pc:sldLayoutChg chg="new del replId">
          <pc:chgData name="Ruka Sakurai" userId="88a241ab-e149-4c83-8d52-e8fabfda5e2e" providerId="ADAL" clId="{FBFFBEBA-D3C7-43D5-99B5-1DE1BF1F0811}" dt="2023-06-02T06:17:35.512" v="783" actId="2696"/>
          <pc:sldLayoutMkLst>
            <pc:docMk/>
            <pc:sldMasterMk cId="56840884" sldId="2147483696"/>
            <pc:sldLayoutMk cId="186370830" sldId="2147483704"/>
          </pc:sldLayoutMkLst>
        </pc:sldLayoutChg>
        <pc:sldLayoutChg chg="new del replId">
          <pc:chgData name="Ruka Sakurai" userId="88a241ab-e149-4c83-8d52-e8fabfda5e2e" providerId="ADAL" clId="{FBFFBEBA-D3C7-43D5-99B5-1DE1BF1F0811}" dt="2023-06-02T06:17:35.512" v="784" actId="2696"/>
          <pc:sldLayoutMkLst>
            <pc:docMk/>
            <pc:sldMasterMk cId="56840884" sldId="2147483696"/>
            <pc:sldLayoutMk cId="3821123628" sldId="2147483705"/>
          </pc:sldLayoutMkLst>
        </pc:sldLayoutChg>
        <pc:sldLayoutChg chg="new del replId">
          <pc:chgData name="Ruka Sakurai" userId="88a241ab-e149-4c83-8d52-e8fabfda5e2e" providerId="ADAL" clId="{FBFFBEBA-D3C7-43D5-99B5-1DE1BF1F0811}" dt="2023-06-02T06:17:14.707" v="775" actId="2696"/>
          <pc:sldLayoutMkLst>
            <pc:docMk/>
            <pc:sldMasterMk cId="56840884" sldId="2147483696"/>
            <pc:sldLayoutMk cId="2859842894" sldId="2147483706"/>
          </pc:sldLayoutMkLst>
        </pc:sldLayoutChg>
        <pc:sldLayoutChg chg="new del replId">
          <pc:chgData name="Ruka Sakurai" userId="88a241ab-e149-4c83-8d52-e8fabfda5e2e" providerId="ADAL" clId="{FBFFBEBA-D3C7-43D5-99B5-1DE1BF1F0811}" dt="2023-06-02T06:17:12.989" v="774" actId="2696"/>
          <pc:sldLayoutMkLst>
            <pc:docMk/>
            <pc:sldMasterMk cId="56840884" sldId="2147483696"/>
            <pc:sldLayoutMk cId="1280652423" sldId="2147483707"/>
          </pc:sldLayoutMkLst>
        </pc:sldLayoutChg>
      </pc:sldMasterChg>
    </pc:docChg>
  </pc:docChgLst>
  <pc:docChgLst>
    <pc:chgData name="Reiko Oshima" userId="S::reoshima@microsoft.com::53d87d55-0e46-4bfd-b72a-94defda6d4df" providerId="AD" clId="Web-{A65E041A-7183-44F4-A203-6FA3B0C11388}"/>
    <pc:docChg chg="modSld">
      <pc:chgData name="Reiko Oshima" userId="S::reoshima@microsoft.com::53d87d55-0e46-4bfd-b72a-94defda6d4df" providerId="AD" clId="Web-{A65E041A-7183-44F4-A203-6FA3B0C11388}" dt="2023-06-06T10:25:29.456" v="0" actId="14100"/>
      <pc:docMkLst>
        <pc:docMk/>
      </pc:docMkLst>
      <pc:sldChg chg="modSp">
        <pc:chgData name="Reiko Oshima" userId="S::reoshima@microsoft.com::53d87d55-0e46-4bfd-b72a-94defda6d4df" providerId="AD" clId="Web-{A65E041A-7183-44F4-A203-6FA3B0C11388}" dt="2023-06-06T10:25:29.456" v="0" actId="14100"/>
        <pc:sldMkLst>
          <pc:docMk/>
          <pc:sldMk cId="3099448948" sldId="2147481165"/>
        </pc:sldMkLst>
        <pc:spChg chg="mod">
          <ac:chgData name="Reiko Oshima" userId="S::reoshima@microsoft.com::53d87d55-0e46-4bfd-b72a-94defda6d4df" providerId="AD" clId="Web-{A65E041A-7183-44F4-A203-6FA3B0C11388}" dt="2023-06-06T10:25:29.456" v="0" actId="14100"/>
          <ac:spMkLst>
            <pc:docMk/>
            <pc:sldMk cId="3099448948" sldId="2147481165"/>
            <ac:spMk id="11" creationId="{92965DBB-54DC-651F-064B-623808B5C4A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FB3348-35F1-5D7F-EC65-A8DA29D386B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4F63E58-51EC-A147-0964-FB481FF840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383660-C44C-4A44-9351-6015FC5A684F}" type="datetimeFigureOut">
              <a:rPr lang="en-US" smtClean="0"/>
              <a:t>6/28/2023</a:t>
            </a:fld>
            <a:endParaRPr lang="en-US"/>
          </a:p>
        </p:txBody>
      </p:sp>
      <p:sp>
        <p:nvSpPr>
          <p:cNvPr id="4" name="Footer Placeholder 3">
            <a:extLst>
              <a:ext uri="{FF2B5EF4-FFF2-40B4-BE49-F238E27FC236}">
                <a16:creationId xmlns:a16="http://schemas.microsoft.com/office/drawing/2014/main" id="{A997D2C7-C883-9D65-21F3-588FB5E470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4DF02B-7D8E-2781-211C-AF20DE5DDF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492B49-FBF1-41FC-A46E-688C48F261BE}" type="slidenum">
              <a:rPr lang="en-US" smtClean="0"/>
              <a:t>‹#›</a:t>
            </a:fld>
            <a:endParaRPr lang="en-US"/>
          </a:p>
        </p:txBody>
      </p:sp>
    </p:spTree>
    <p:extLst>
      <p:ext uri="{BB962C8B-B14F-4D97-AF65-F5344CB8AC3E}">
        <p14:creationId xmlns:p14="http://schemas.microsoft.com/office/powerpoint/2010/main" val="3223499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89ED67-117B-4684-9791-2957A7A62B82}" type="datetimeFigureOut">
              <a:rPr kumimoji="1" lang="ja-JP" altLang="en-US" smtClean="0"/>
              <a:t>2023/6/28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918F45-2997-4911-BBA7-B9D44D74B66C}" type="slidenum">
              <a:rPr kumimoji="1" lang="ja-JP" altLang="en-US" smtClean="0"/>
              <a:t>‹#›</a:t>
            </a:fld>
            <a:endParaRPr kumimoji="1" lang="ja-JP" altLang="en-US"/>
          </a:p>
        </p:txBody>
      </p:sp>
    </p:spTree>
    <p:extLst>
      <p:ext uri="{BB962C8B-B14F-4D97-AF65-F5344CB8AC3E}">
        <p14:creationId xmlns:p14="http://schemas.microsoft.com/office/powerpoint/2010/main" val="26505017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1">
    <p:spTree>
      <p:nvGrpSpPr>
        <p:cNvPr id="1" name=""/>
        <p:cNvGrpSpPr/>
        <p:nvPr/>
      </p:nvGrpSpPr>
      <p:grpSpPr>
        <a:xfrm>
          <a:off x="0" y="0"/>
          <a:ext cx="0" cy="0"/>
          <a:chOff x="0" y="0"/>
          <a:chExt cx="0" cy="0"/>
        </a:xfrm>
      </p:grpSpPr>
      <p:pic>
        <p:nvPicPr>
          <p:cNvPr id="8"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4924"/>
          <a:stretch/>
        </p:blipFill>
        <p:spPr>
          <a:xfrm>
            <a:off x="0" y="0"/>
            <a:ext cx="12192000" cy="6858000"/>
          </a:xfrm>
          <a:prstGeom prst="rect">
            <a:avLst/>
          </a:prstGeom>
        </p:spPr>
      </p:pic>
      <p:sp>
        <p:nvSpPr>
          <p:cNvPr id="5" name="Text Placeholder 4"/>
          <p:cNvSpPr>
            <a:spLocks noGrp="1"/>
          </p:cNvSpPr>
          <p:nvPr>
            <p:ph type="body" sz="quarter" idx="12" hasCustomPrompt="1"/>
          </p:nvPr>
        </p:nvSpPr>
        <p:spPr>
          <a:xfrm>
            <a:off x="271104" y="3877272"/>
            <a:ext cx="6273418" cy="1794661"/>
          </a:xfrm>
          <a:noFill/>
        </p:spPr>
        <p:txBody>
          <a:bodyPr lIns="146304" tIns="109728" rIns="146304" bIns="109728">
            <a:noAutofit/>
          </a:bodyPr>
          <a:lstStyle>
            <a:lvl1pPr marL="0" indent="0">
              <a:spcBef>
                <a:spcPts val="0"/>
              </a:spcBef>
              <a:buNone/>
              <a:defRPr sz="3528" spc="0" baseline="0">
                <a:solidFill>
                  <a:schemeClr val="bg1"/>
                </a:solidFill>
                <a:latin typeface="+mj-lt"/>
                <a:ea typeface="+mn-ea"/>
              </a:defRPr>
            </a:lvl1pPr>
          </a:lstStyle>
          <a:p>
            <a:pPr lvl="0"/>
            <a:r>
              <a:rPr lang="en-US"/>
              <a:t>Speaker Name</a:t>
            </a:r>
          </a:p>
        </p:txBody>
      </p:sp>
      <p:sp>
        <p:nvSpPr>
          <p:cNvPr id="9" name="Title 1"/>
          <p:cNvSpPr>
            <a:spLocks noGrp="1"/>
          </p:cNvSpPr>
          <p:nvPr>
            <p:ph type="title" hasCustomPrompt="1"/>
          </p:nvPr>
        </p:nvSpPr>
        <p:spPr>
          <a:xfrm>
            <a:off x="269303" y="2075840"/>
            <a:ext cx="9860610" cy="1015663"/>
          </a:xfrm>
          <a:noFill/>
        </p:spPr>
        <p:txBody>
          <a:bodyPr lIns="146304" tIns="91440" rIns="146304" bIns="91440" anchor="t" anchorCtr="0"/>
          <a:lstStyle>
            <a:lvl1pPr>
              <a:defRPr sz="5400" spc="-98" baseline="0">
                <a:solidFill>
                  <a:schemeClr val="bg1"/>
                </a:solidFill>
                <a:latin typeface="+mj-lt"/>
                <a:ea typeface="+mn-ea"/>
              </a:defRPr>
            </a:lvl1pPr>
          </a:lstStyle>
          <a:p>
            <a:r>
              <a:rPr lang="en-US"/>
              <a:t>Presentation title</a:t>
            </a:r>
          </a:p>
        </p:txBody>
      </p:sp>
      <p:pic>
        <p:nvPicPr>
          <p:cNvPr id="3" name="Picture 2" descr="A picture containing graphics, text, screenshot, font&#10;&#10;Description automatically generated">
            <a:extLst>
              <a:ext uri="{FF2B5EF4-FFF2-40B4-BE49-F238E27FC236}">
                <a16:creationId xmlns:a16="http://schemas.microsoft.com/office/drawing/2014/main" id="{1FBB706C-1D91-0574-EDC9-C501D1B04B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18" t="5255"/>
          <a:stretch/>
        </p:blipFill>
        <p:spPr>
          <a:xfrm>
            <a:off x="0" y="0"/>
            <a:ext cx="4854292" cy="1552560"/>
          </a:xfrm>
          <a:prstGeom prst="rect">
            <a:avLst/>
          </a:prstGeom>
        </p:spPr>
      </p:pic>
    </p:spTree>
    <p:extLst>
      <p:ext uri="{BB962C8B-B14F-4D97-AF65-F5344CB8AC3E}">
        <p14:creationId xmlns:p14="http://schemas.microsoft.com/office/powerpoint/2010/main" val="347266051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ja-JP" altLang="en-US"/>
              <a:t>マスター タイトルの書式設定</a:t>
            </a:r>
            <a:endParaRPr lang="en-US"/>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extBox 5">
            <a:extLst>
              <a:ext uri="{FF2B5EF4-FFF2-40B4-BE49-F238E27FC236}">
                <a16:creationId xmlns:a16="http://schemas.microsoft.com/office/drawing/2014/main" id="{4F9662A5-6E2F-47B0-9B6E-E87983D3753C}"/>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947141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と出典">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ja-JP" altLang="en-US"/>
              <a:t>マスター タイトルの書式設定</a:t>
            </a:r>
            <a:endParaRPr lang="en-US"/>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extBox 5">
            <a:extLst>
              <a:ext uri="{FF2B5EF4-FFF2-40B4-BE49-F238E27FC236}">
                <a16:creationId xmlns:a16="http://schemas.microsoft.com/office/drawing/2014/main" id="{4F9662A5-6E2F-47B0-9B6E-E87983D3753C}"/>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8" name="Content Placeholder 3">
            <a:extLst>
              <a:ext uri="{FF2B5EF4-FFF2-40B4-BE49-F238E27FC236}">
                <a16:creationId xmlns:a16="http://schemas.microsoft.com/office/drawing/2014/main" id="{61F0D31F-1904-8FE4-1F2E-3FEF864BDB92}"/>
              </a:ext>
            </a:extLst>
          </p:cNvPr>
          <p:cNvSpPr>
            <a:spLocks noGrp="1"/>
          </p:cNvSpPr>
          <p:nvPr>
            <p:ph sz="quarter" idx="11" hasCustomPrompt="1"/>
          </p:nvPr>
        </p:nvSpPr>
        <p:spPr>
          <a:xfrm>
            <a:off x="584200" y="6477496"/>
            <a:ext cx="11018838" cy="215444"/>
          </a:xfrm>
        </p:spPr>
        <p:txBody>
          <a:bodyPr/>
          <a:lstStyle>
            <a:lvl1pPr marL="0" indent="0">
              <a:buNone/>
              <a:defRPr sz="14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altLang="ja-JP"/>
              <a:t>Source</a:t>
            </a:r>
            <a:endParaRPr lang="ja-JP" altLang="en-US"/>
          </a:p>
        </p:txBody>
      </p:sp>
    </p:spTree>
    <p:extLst>
      <p:ext uri="{BB962C8B-B14F-4D97-AF65-F5344CB8AC3E}">
        <p14:creationId xmlns:p14="http://schemas.microsoft.com/office/powerpoint/2010/main" val="1536057975"/>
      </p:ext>
    </p:extLst>
  </p:cSld>
  <p:clrMapOvr>
    <a:masterClrMapping/>
  </p:clrMapOvr>
  <p:transition>
    <p:fade/>
  </p:transition>
  <p:hf sldNum="0" hdr="0" ftr="0" dt="0"/>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40012140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471689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Yu Gothic UI" panose="020B0500000000000000" pitchFamily="50" charset="-128"/>
                <a:ea typeface="Yu Gothic UI" panose="020B0500000000000000" pitchFamily="50" charset="-128"/>
                <a:cs typeface="Segoe UI" pitchFamily="34" charset="0"/>
              </a:defRPr>
            </a:lvl1pPr>
          </a:lstStyle>
          <a:p>
            <a:r>
              <a:rPr lang="en-US"/>
              <a:t>Section title</a:t>
            </a:r>
          </a:p>
        </p:txBody>
      </p:sp>
    </p:spTree>
    <p:extLst>
      <p:ext uri="{BB962C8B-B14F-4D97-AF65-F5344CB8AC3E}">
        <p14:creationId xmlns:p14="http://schemas.microsoft.com/office/powerpoint/2010/main" val="3172617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896143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1630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89818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6" name="Picture 5" descr="A picture containing graphics, text, screenshot, font&#10;&#10;Description automatically generated">
            <a:extLst>
              <a:ext uri="{FF2B5EF4-FFF2-40B4-BE49-F238E27FC236}">
                <a16:creationId xmlns:a16="http://schemas.microsoft.com/office/drawing/2014/main" id="{F5D54C10-860D-02D8-AABB-432CD42025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28" t="28461" r="9843" b="28911"/>
          <a:stretch/>
        </p:blipFill>
        <p:spPr>
          <a:xfrm>
            <a:off x="547686" y="547000"/>
            <a:ext cx="2111677" cy="370183"/>
          </a:xfrm>
          <a:prstGeom prst="rect">
            <a:avLst/>
          </a:prstGeom>
        </p:spPr>
      </p:pic>
    </p:spTree>
    <p:extLst>
      <p:ext uri="{BB962C8B-B14F-4D97-AF65-F5344CB8AC3E}">
        <p14:creationId xmlns:p14="http://schemas.microsoft.com/office/powerpoint/2010/main" val="11771644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ltLang="ja-JP"/>
              <a:t>Click to edit Master title style</a:t>
            </a:r>
            <a:endParaRPr lang="en-US"/>
          </a:p>
        </p:txBody>
      </p:sp>
    </p:spTree>
    <p:extLst>
      <p:ext uri="{BB962C8B-B14F-4D97-AF65-F5344CB8AC3E}">
        <p14:creationId xmlns:p14="http://schemas.microsoft.com/office/powerpoint/2010/main" val="17171193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ja-JP" altLang="en-US"/>
              <a:t>マスター タイトルの書式設定</a:t>
            </a:r>
            <a:endParaRPr lang="en-US"/>
          </a:p>
        </p:txBody>
      </p:sp>
      <p:sp>
        <p:nvSpPr>
          <p:cNvPr id="4" name="Text Placeholder 3"/>
          <p:cNvSpPr>
            <a:spLocks noGrp="1"/>
          </p:cNvSpPr>
          <p:nvPr>
            <p:ph type="body" idx="1"/>
          </p:nvPr>
        </p:nvSpPr>
        <p:spPr>
          <a:xfrm>
            <a:off x="584200" y="1435503"/>
            <a:ext cx="11018520" cy="2499146"/>
          </a:xfrm>
          <a:prstGeom prst="rect">
            <a:avLst/>
          </a:prstGeom>
        </p:spPr>
        <p:txBody>
          <a:bodyPr vert="horz" wrap="square" lIns="0" tIns="0" rIns="0" bIns="0" rtlCol="0">
            <a:sp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p:nvPicPr>
        <p:blipFill rotWithShape="1">
          <a:blip r:embed="rId13"/>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488190089"/>
      </p:ext>
    </p:extLst>
  </p:cSld>
  <p:clrMap bg1="lt1" tx1="dk1" bg2="lt2" tx2="dk2" accent1="accent1" accent2="accent2" accent3="accent3" accent4="accent4" accent5="accent5" accent6="accent6" hlink="hlink" folHlink="folHlink"/>
  <p:sldLayoutIdLst>
    <p:sldLayoutId id="2147483694" r:id="rId1"/>
    <p:sldLayoutId id="2147483665" r:id="rId2"/>
    <p:sldLayoutId id="2147483695" r:id="rId3"/>
    <p:sldLayoutId id="2147483684" r:id="rId4"/>
    <p:sldLayoutId id="2147483685" r:id="rId5"/>
    <p:sldLayoutId id="2147483686" r:id="rId6"/>
    <p:sldLayoutId id="2147483687" r:id="rId7"/>
    <p:sldLayoutId id="2147483688" r:id="rId8"/>
    <p:sldLayoutId id="2147483689" r:id="rId9"/>
    <p:sldLayoutId id="2147483691" r:id="rId10"/>
    <p:sldLayoutId id="2147483697" r:id="rId11"/>
  </p:sldLayoutIdLst>
  <p:transition>
    <p:fade/>
  </p:transition>
  <p:txStyles>
    <p:titleStyle>
      <a:lvl1pPr algn="l" defTabSz="932742" rtl="0" eaLnBrk="1" latinLnBrk="0" hangingPunct="1">
        <a:lnSpc>
          <a:spcPct val="100000"/>
        </a:lnSpc>
        <a:spcBef>
          <a:spcPct val="0"/>
        </a:spcBef>
        <a:buNone/>
        <a:defRPr kumimoji="1" lang="en-US" sz="3600" b="0" kern="1200" cap="none" spc="-50" baseline="0" dirty="0" smtClean="0">
          <a:ln w="3175">
            <a:noFill/>
          </a:ln>
          <a:solidFill>
            <a:schemeClr val="tx1"/>
          </a:solidFill>
          <a:effectLst/>
          <a:latin typeface="Yu Gothic UI" panose="020B0500000000000000" pitchFamily="50" charset="-128"/>
          <a:ea typeface="Yu Gothic UI" panose="020B0500000000000000" pitchFamily="50" charset="-128"/>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kumimoji="1" sz="2800" kern="1200" spc="0" baseline="0">
          <a:solidFill>
            <a:schemeClr val="tx1"/>
          </a:solidFill>
          <a:latin typeface="Yu Gothic UI" panose="020B0500000000000000" pitchFamily="50" charset="-128"/>
          <a:ea typeface="Yu Gothic UI" panose="020B0500000000000000" pitchFamily="50" charset="-128"/>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kumimoji="1" sz="2800" kern="1200" spc="0" baseline="0">
          <a:solidFill>
            <a:schemeClr val="tx1"/>
          </a:solidFill>
          <a:latin typeface="Yu Gothic UI" panose="020B0500000000000000" pitchFamily="50" charset="-128"/>
          <a:ea typeface="Yu Gothic UI" panose="020B0500000000000000" pitchFamily="50" charset="-128"/>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kumimoji="1" sz="2800" kern="1200" spc="0" baseline="0">
          <a:solidFill>
            <a:schemeClr val="tx1"/>
          </a:solidFill>
          <a:latin typeface="Yu Gothic UI" panose="020B0500000000000000" pitchFamily="50" charset="-128"/>
          <a:ea typeface="Yu Gothic UI" panose="020B0500000000000000" pitchFamily="50" charset="-128"/>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kumimoji="1" sz="2800" kern="1200" spc="0" baseline="0">
          <a:solidFill>
            <a:schemeClr val="tx1"/>
          </a:solidFill>
          <a:latin typeface="Yu Gothic UI" panose="020B0500000000000000" pitchFamily="50" charset="-128"/>
          <a:ea typeface="Yu Gothic UI" panose="020B0500000000000000" pitchFamily="50" charset="-128"/>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kumimoji="1" sz="2800" kern="1200" spc="0" baseline="0">
          <a:solidFill>
            <a:schemeClr val="tx1"/>
          </a:solidFill>
          <a:latin typeface="Yu Gothic UI" panose="020B0500000000000000" pitchFamily="50" charset="-128"/>
          <a:ea typeface="Yu Gothic UI" panose="020B0500000000000000" pitchFamily="50" charset="-128"/>
          <a:cs typeface="+mn-cs"/>
        </a:defRPr>
      </a:lvl5pPr>
      <a:lvl6pPr marL="2565040" indent="-233186" algn="l" defTabSz="932742"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en-US"/>
      </a:defPPr>
      <a:lvl1pPr marL="0" algn="l" defTabSz="932742" rtl="0" eaLnBrk="1" latinLnBrk="0" hangingPunct="1">
        <a:defRPr kumimoji="1" sz="1800" kern="1200">
          <a:solidFill>
            <a:schemeClr val="tx1"/>
          </a:solidFill>
          <a:latin typeface="+mn-lt"/>
          <a:ea typeface="+mn-ea"/>
          <a:cs typeface="+mn-cs"/>
        </a:defRPr>
      </a:lvl1pPr>
      <a:lvl2pPr marL="466371" algn="l" defTabSz="932742" rtl="0" eaLnBrk="1" latinLnBrk="0" hangingPunct="1">
        <a:defRPr kumimoji="1" sz="1800" kern="1200">
          <a:solidFill>
            <a:schemeClr val="tx1"/>
          </a:solidFill>
          <a:latin typeface="+mn-lt"/>
          <a:ea typeface="+mn-ea"/>
          <a:cs typeface="+mn-cs"/>
        </a:defRPr>
      </a:lvl2pPr>
      <a:lvl3pPr marL="932742" algn="l" defTabSz="932742" rtl="0" eaLnBrk="1" latinLnBrk="0" hangingPunct="1">
        <a:defRPr kumimoji="1" sz="1800" kern="1200">
          <a:solidFill>
            <a:schemeClr val="tx1"/>
          </a:solidFill>
          <a:latin typeface="+mn-lt"/>
          <a:ea typeface="+mn-ea"/>
          <a:cs typeface="+mn-cs"/>
        </a:defRPr>
      </a:lvl3pPr>
      <a:lvl4pPr marL="1399113" algn="l" defTabSz="932742" rtl="0" eaLnBrk="1" latinLnBrk="0" hangingPunct="1">
        <a:defRPr kumimoji="1" sz="1800" kern="1200">
          <a:solidFill>
            <a:schemeClr val="tx1"/>
          </a:solidFill>
          <a:latin typeface="+mn-lt"/>
          <a:ea typeface="+mn-ea"/>
          <a:cs typeface="+mn-cs"/>
        </a:defRPr>
      </a:lvl4pPr>
      <a:lvl5pPr marL="1865484" algn="l" defTabSz="932742" rtl="0" eaLnBrk="1" latinLnBrk="0" hangingPunct="1">
        <a:defRPr kumimoji="1" sz="1800" kern="1200">
          <a:solidFill>
            <a:schemeClr val="tx1"/>
          </a:solidFill>
          <a:latin typeface="+mn-lt"/>
          <a:ea typeface="+mn-ea"/>
          <a:cs typeface="+mn-cs"/>
        </a:defRPr>
      </a:lvl5pPr>
      <a:lvl6pPr marL="2331856" algn="l" defTabSz="932742" rtl="0" eaLnBrk="1" latinLnBrk="0" hangingPunct="1">
        <a:defRPr kumimoji="1" sz="1800" kern="1200">
          <a:solidFill>
            <a:schemeClr val="tx1"/>
          </a:solidFill>
          <a:latin typeface="+mn-lt"/>
          <a:ea typeface="+mn-ea"/>
          <a:cs typeface="+mn-cs"/>
        </a:defRPr>
      </a:lvl6pPr>
      <a:lvl7pPr marL="2798226" algn="l" defTabSz="932742" rtl="0" eaLnBrk="1" latinLnBrk="0" hangingPunct="1">
        <a:defRPr kumimoji="1" sz="1800" kern="1200">
          <a:solidFill>
            <a:schemeClr val="tx1"/>
          </a:solidFill>
          <a:latin typeface="+mn-lt"/>
          <a:ea typeface="+mn-ea"/>
          <a:cs typeface="+mn-cs"/>
        </a:defRPr>
      </a:lvl7pPr>
      <a:lvl8pPr marL="3264597" algn="l" defTabSz="932742" rtl="0" eaLnBrk="1" latinLnBrk="0" hangingPunct="1">
        <a:defRPr kumimoji="1" sz="1800" kern="1200">
          <a:solidFill>
            <a:schemeClr val="tx1"/>
          </a:solidFill>
          <a:latin typeface="+mn-lt"/>
          <a:ea typeface="+mn-ea"/>
          <a:cs typeface="+mn-cs"/>
        </a:defRPr>
      </a:lvl8pPr>
      <a:lvl9pPr marL="3730969" algn="l" defTabSz="932742"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github.com/Azure-Samples/jp-azureopenai-samples/tree/main/5.internal-document-search"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hyperlink" Target="https://learn.microsoft.com/ja-jp/azure/well-architected/#reliability" TargetMode="External"/><Relationship Id="rId3" Type="http://schemas.openxmlformats.org/officeDocument/2006/relationships/hyperlink" Target="https://learn.microsoft.com/ja-jp/azure/application-insights/app-insights-overview" TargetMode="External"/><Relationship Id="rId7" Type="http://schemas.openxmlformats.org/officeDocument/2006/relationships/hyperlink" Target="https://learn.microsoft.com/ja-jp/azure/well-architected/" TargetMode="External"/><Relationship Id="rId2" Type="http://schemas.openxmlformats.org/officeDocument/2006/relationships/hyperlink" Target="https://learn.microsoft.com/ja-jp/azure/reliability/availability-zones-overview" TargetMode="External"/><Relationship Id="rId1" Type="http://schemas.openxmlformats.org/officeDocument/2006/relationships/slideLayout" Target="../slideLayouts/slideLayout11.xml"/><Relationship Id="rId6" Type="http://schemas.openxmlformats.org/officeDocument/2006/relationships/hyperlink" Target="https://learn.microsoft.com/ja-jp/azure/security" TargetMode="External"/><Relationship Id="rId5" Type="http://schemas.openxmlformats.org/officeDocument/2006/relationships/hyperlink" Target="https://learn.microsoft.com/ja-jp/azure/architecture/framework/security/overview" TargetMode="External"/><Relationship Id="rId4" Type="http://schemas.openxmlformats.org/officeDocument/2006/relationships/hyperlink" Target="https://learn.microsoft.com/ja-jp/azure/architecture/framework/resiliency/app-design"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learn.microsoft.com/ja-jp/azure/api-management/api-management-sample-flexible-throttling" TargetMode="External"/><Relationship Id="rId3" Type="http://schemas.openxmlformats.org/officeDocument/2006/relationships/hyperlink" Target="https://learn.microsoft.com/ja-jp/azure/well-architected/devops/monitor-pipeline" TargetMode="External"/><Relationship Id="rId7" Type="http://schemas.openxmlformats.org/officeDocument/2006/relationships/hyperlink" Target="https://learn.microsoft.com/ja-jp/azure/well-architected/cost/optimize-cache" TargetMode="External"/><Relationship Id="rId2" Type="http://schemas.openxmlformats.org/officeDocument/2006/relationships/hyperlink" Target="https://learn.microsoft.com/ja-jp/azure/architecture/framework/cost/overview" TargetMode="External"/><Relationship Id="rId1" Type="http://schemas.openxmlformats.org/officeDocument/2006/relationships/slideLayout" Target="../slideLayouts/slideLayout11.xml"/><Relationship Id="rId6" Type="http://schemas.openxmlformats.org/officeDocument/2006/relationships/hyperlink" Target="https://learn.microsoft.com/ja-jp/azure/app-service/manage-automatic-scaling?tabs=azure-portal" TargetMode="External"/><Relationship Id="rId5" Type="http://schemas.openxmlformats.org/officeDocument/2006/relationships/hyperlink" Target="https://learn.microsoft.com/ja-jp/azure/well-architected/scalability/design-scale" TargetMode="External"/><Relationship Id="rId4" Type="http://schemas.openxmlformats.org/officeDocument/2006/relationships/hyperlink" Target="https://learn.microsoft.com/ja-jp/azure/well-architected/devops/release-engineering-ci"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0AC1AF-16F1-EA31-76E4-30CE7BA7716C}"/>
              </a:ext>
            </a:extLst>
          </p:cNvPr>
          <p:cNvSpPr>
            <a:spLocks noGrp="1"/>
          </p:cNvSpPr>
          <p:nvPr>
            <p:ph type="title"/>
          </p:nvPr>
        </p:nvSpPr>
        <p:spPr>
          <a:xfrm>
            <a:off x="269302" y="2075840"/>
            <a:ext cx="10624839" cy="1508105"/>
          </a:xfrm>
        </p:spPr>
        <p:txBody>
          <a:bodyPr/>
          <a:lstStyle/>
          <a:p>
            <a:r>
              <a:rPr lang="en-US" altLang="ja-JP" sz="3200">
                <a:latin typeface="Yu Gothic UI" panose="020B0500000000000000" pitchFamily="50" charset="-128"/>
                <a:ea typeface="Yu Gothic UI" panose="020B0500000000000000" pitchFamily="50" charset="-128"/>
              </a:rPr>
              <a:t>5</a:t>
            </a:r>
            <a:r>
              <a:rPr lang="ja-JP" altLang="en-US" sz="3200">
                <a:latin typeface="Yu Gothic UI" panose="020B0500000000000000" pitchFamily="50" charset="-128"/>
                <a:ea typeface="Yu Gothic UI" panose="020B0500000000000000" pitchFamily="50" charset="-128"/>
              </a:rPr>
              <a:t>章</a:t>
            </a:r>
            <a:br>
              <a:rPr lang="ja-JP" altLang="en-US">
                <a:latin typeface="Yu Gothic UI" panose="020B0500000000000000" pitchFamily="50" charset="-128"/>
                <a:ea typeface="Yu Gothic UI" panose="020B0500000000000000" pitchFamily="50" charset="-128"/>
              </a:rPr>
            </a:br>
            <a:r>
              <a:rPr lang="ja-JP" altLang="en-US">
                <a:latin typeface="Yu Gothic UI" panose="020B0500000000000000" pitchFamily="50" charset="-128"/>
                <a:ea typeface="Yu Gothic UI" panose="020B0500000000000000" pitchFamily="50" charset="-128"/>
              </a:rPr>
              <a:t>企業内向け</a:t>
            </a:r>
            <a:r>
              <a:rPr lang="en-US" altLang="ja-JP">
                <a:latin typeface="Yu Gothic UI" panose="020B0500000000000000" pitchFamily="50" charset="-128"/>
                <a:ea typeface="Yu Gothic UI" panose="020B0500000000000000" pitchFamily="50" charset="-128"/>
              </a:rPr>
              <a:t>Chat</a:t>
            </a:r>
            <a:r>
              <a:rPr lang="ja-JP" altLang="en-US">
                <a:latin typeface="Yu Gothic UI" panose="020B0500000000000000" pitchFamily="50" charset="-128"/>
                <a:ea typeface="Yu Gothic UI" panose="020B0500000000000000" pitchFamily="50" charset="-128"/>
              </a:rPr>
              <a:t>と社内文書検索</a:t>
            </a:r>
            <a:endParaRPr lang="en-US" sz="540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3514432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1579E-7088-BCE1-EB1B-A94F5A637B5E}"/>
              </a:ext>
            </a:extLst>
          </p:cNvPr>
          <p:cNvSpPr>
            <a:spLocks noGrp="1"/>
          </p:cNvSpPr>
          <p:nvPr>
            <p:ph type="title"/>
          </p:nvPr>
        </p:nvSpPr>
        <p:spPr/>
        <p:txBody>
          <a:bodyPr/>
          <a:lstStyle/>
          <a:p>
            <a:r>
              <a:rPr lang="ja-JP" altLang="en-US"/>
              <a:t>コンテンツ</a:t>
            </a:r>
            <a:endParaRPr lang="en-US"/>
          </a:p>
        </p:txBody>
      </p:sp>
      <p:sp>
        <p:nvSpPr>
          <p:cNvPr id="3" name="Content Placeholder 2">
            <a:extLst>
              <a:ext uri="{FF2B5EF4-FFF2-40B4-BE49-F238E27FC236}">
                <a16:creationId xmlns:a16="http://schemas.microsoft.com/office/drawing/2014/main" id="{98D581A8-CECB-3AA3-1C15-2BB34ACD2636}"/>
              </a:ext>
            </a:extLst>
          </p:cNvPr>
          <p:cNvSpPr>
            <a:spLocks noGrp="1"/>
          </p:cNvSpPr>
          <p:nvPr>
            <p:ph sz="quarter" idx="10"/>
          </p:nvPr>
        </p:nvSpPr>
        <p:spPr>
          <a:xfrm>
            <a:off x="584200" y="1435100"/>
            <a:ext cx="11018838" cy="2499146"/>
          </a:xfrm>
        </p:spPr>
        <p:txBody>
          <a:bodyPr/>
          <a:lstStyle/>
          <a:p>
            <a:r>
              <a:rPr lang="ja-JP" altLang="en-US"/>
              <a:t>シナリオ概要</a:t>
            </a:r>
            <a:endParaRPr lang="en-US" altLang="ja-JP"/>
          </a:p>
          <a:p>
            <a:r>
              <a:rPr lang="ja-JP" altLang="en-US"/>
              <a:t>アプリ</a:t>
            </a:r>
            <a:r>
              <a:rPr lang="en-US" altLang="ja-JP"/>
              <a:t>UI</a:t>
            </a:r>
          </a:p>
          <a:p>
            <a:r>
              <a:rPr lang="ja-JP" altLang="en-US"/>
              <a:t>アーキテクチャ</a:t>
            </a:r>
            <a:endParaRPr lang="en-US" altLang="ja-JP"/>
          </a:p>
          <a:p>
            <a:r>
              <a:rPr lang="ja-JP" altLang="en-US"/>
              <a:t>デプロイ方法</a:t>
            </a:r>
            <a:endParaRPr lang="en-US" altLang="ja-JP"/>
          </a:p>
          <a:p>
            <a:r>
              <a:rPr lang="ja-JP" altLang="en-US"/>
              <a:t>考慮事項</a:t>
            </a:r>
            <a:endParaRPr lang="en-US" altLang="ja-JP"/>
          </a:p>
        </p:txBody>
      </p:sp>
    </p:spTree>
    <p:extLst>
      <p:ext uri="{BB962C8B-B14F-4D97-AF65-F5344CB8AC3E}">
        <p14:creationId xmlns:p14="http://schemas.microsoft.com/office/powerpoint/2010/main" val="14202988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F5E2-B014-04B4-4AAD-E3AE6FF995C0}"/>
              </a:ext>
            </a:extLst>
          </p:cNvPr>
          <p:cNvSpPr>
            <a:spLocks noGrp="1"/>
          </p:cNvSpPr>
          <p:nvPr>
            <p:ph type="title"/>
          </p:nvPr>
        </p:nvSpPr>
        <p:spPr/>
        <p:txBody>
          <a:bodyPr/>
          <a:lstStyle/>
          <a:p>
            <a:r>
              <a:rPr lang="ja-JP" altLang="en-US"/>
              <a:t>シナリオ概要</a:t>
            </a:r>
            <a:endParaRPr lang="en-US"/>
          </a:p>
        </p:txBody>
      </p:sp>
    </p:spTree>
    <p:extLst>
      <p:ext uri="{BB962C8B-B14F-4D97-AF65-F5344CB8AC3E}">
        <p14:creationId xmlns:p14="http://schemas.microsoft.com/office/powerpoint/2010/main" val="370700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6B11E73-5723-002F-C333-17BC7AF33855}"/>
              </a:ext>
            </a:extLst>
          </p:cNvPr>
          <p:cNvSpPr>
            <a:spLocks noGrp="1"/>
          </p:cNvSpPr>
          <p:nvPr>
            <p:ph type="title"/>
          </p:nvPr>
        </p:nvSpPr>
        <p:spPr/>
        <p:txBody>
          <a:bodyPr/>
          <a:lstStyle/>
          <a:p>
            <a:r>
              <a:rPr lang="ja-JP" altLang="en-US"/>
              <a:t>企業内向け</a:t>
            </a:r>
            <a:r>
              <a:rPr lang="en-US" altLang="ja-JP"/>
              <a:t>Chat</a:t>
            </a:r>
            <a:r>
              <a:rPr lang="ja-JP" altLang="en-US"/>
              <a:t>と社内文書検索</a:t>
            </a:r>
          </a:p>
        </p:txBody>
      </p:sp>
      <p:sp>
        <p:nvSpPr>
          <p:cNvPr id="5" name="コンテンツ プレースホルダー 4">
            <a:extLst>
              <a:ext uri="{FF2B5EF4-FFF2-40B4-BE49-F238E27FC236}">
                <a16:creationId xmlns:a16="http://schemas.microsoft.com/office/drawing/2014/main" id="{81C26903-5500-E96F-A3AD-B064CBB877C3}"/>
              </a:ext>
            </a:extLst>
          </p:cNvPr>
          <p:cNvSpPr>
            <a:spLocks noGrp="1"/>
          </p:cNvSpPr>
          <p:nvPr>
            <p:ph sz="quarter" idx="10"/>
          </p:nvPr>
        </p:nvSpPr>
        <p:spPr>
          <a:xfrm>
            <a:off x="584200" y="1435100"/>
            <a:ext cx="11018838" cy="3545586"/>
          </a:xfrm>
        </p:spPr>
        <p:txBody>
          <a:bodyPr/>
          <a:lstStyle/>
          <a:p>
            <a:pPr marL="0" indent="0">
              <a:buNone/>
            </a:pPr>
            <a:r>
              <a:rPr lang="en-US" altLang="ja-JP" sz="2400"/>
              <a:t>Azure OpenAI</a:t>
            </a:r>
            <a:r>
              <a:rPr lang="ja-JP" altLang="en-US" sz="2400"/>
              <a:t> </a:t>
            </a:r>
            <a:r>
              <a:rPr lang="en-US" altLang="ja-JP" sz="2400"/>
              <a:t>Service</a:t>
            </a:r>
            <a:r>
              <a:rPr lang="ja-JP" altLang="en-US" sz="2400"/>
              <a:t>を</a:t>
            </a:r>
            <a:r>
              <a:rPr lang="ja-JP" altLang="en-US" sz="2400" dirty="0"/>
              <a:t>利用して</a:t>
            </a:r>
            <a:r>
              <a:rPr lang="ja-JP" altLang="en-US" sz="2400"/>
              <a:t>、</a:t>
            </a:r>
            <a:r>
              <a:rPr lang="en-US" altLang="ja-JP" sz="2400"/>
              <a:t>ChatGPT</a:t>
            </a:r>
            <a:r>
              <a:rPr lang="ja-JP" altLang="en-US" sz="2400" dirty="0"/>
              <a:t>のような生成</a:t>
            </a:r>
            <a:r>
              <a:rPr lang="en-US" altLang="ja-JP" sz="2400" dirty="0"/>
              <a:t>AI</a:t>
            </a:r>
            <a:r>
              <a:rPr lang="ja-JP" altLang="en-US" sz="2400" dirty="0"/>
              <a:t>を利用した企業社内向けチャットを作成することができます。</a:t>
            </a:r>
            <a:br>
              <a:rPr lang="en-US" altLang="ja-JP" sz="2400" dirty="0"/>
            </a:br>
            <a:r>
              <a:rPr lang="ja-JP" altLang="en-US" sz="2400" dirty="0"/>
              <a:t>パブリックな環境で提供されてい</a:t>
            </a:r>
            <a:r>
              <a:rPr lang="ja-JP" altLang="en-US" sz="2400"/>
              <a:t>る</a:t>
            </a:r>
            <a:r>
              <a:rPr lang="en-US" altLang="ja-JP" sz="2400"/>
              <a:t>ChatGPT</a:t>
            </a:r>
            <a:r>
              <a:rPr lang="ja-JP" altLang="en-US" sz="2400" dirty="0"/>
              <a:t>とは異な</a:t>
            </a:r>
            <a:r>
              <a:rPr lang="ja-JP" altLang="en-US" sz="2400"/>
              <a:t>り、プロンプト・エンジニアリングによるプロンプトの調整や</a:t>
            </a:r>
            <a:r>
              <a:rPr lang="ja-JP" altLang="en-US" sz="2400" dirty="0"/>
              <a:t>、閉域網での提供が可能になりま</a:t>
            </a:r>
            <a:r>
              <a:rPr lang="ja-JP" altLang="en-US" sz="2400"/>
              <a:t>す。</a:t>
            </a:r>
            <a:endParaRPr lang="en-US" altLang="ja-JP" sz="2400" dirty="0"/>
          </a:p>
          <a:p>
            <a:pPr marL="0" indent="0">
              <a:buNone/>
            </a:pPr>
            <a:endParaRPr lang="en-US" altLang="ja-JP" sz="2400" dirty="0"/>
          </a:p>
          <a:p>
            <a:pPr marL="0" indent="0">
              <a:buNone/>
            </a:pPr>
            <a:r>
              <a:rPr lang="ja-JP" altLang="en-US" sz="2400" dirty="0"/>
              <a:t>また、</a:t>
            </a:r>
            <a:r>
              <a:rPr lang="en-US" altLang="ja-JP" sz="2400" dirty="0"/>
              <a:t>Azure Cognitive Search</a:t>
            </a:r>
            <a:r>
              <a:rPr lang="ja-JP" altLang="en-US" sz="2400" dirty="0"/>
              <a:t>を組み合わせることで、特定の社内文書などを検索し、生成</a:t>
            </a:r>
            <a:r>
              <a:rPr lang="en-US" altLang="ja-JP" sz="2400" dirty="0"/>
              <a:t>AI</a:t>
            </a:r>
            <a:r>
              <a:rPr lang="ja-JP" altLang="en-US" sz="2400" dirty="0"/>
              <a:t>で返答を行うアプリケーションを作成することができます。</a:t>
            </a:r>
            <a:br>
              <a:rPr lang="en-US" altLang="ja-JP" sz="2400" dirty="0"/>
            </a:br>
            <a:r>
              <a:rPr lang="ja-JP" altLang="en-US" sz="2400" dirty="0"/>
              <a:t>このようなアプリケーションにより、企業内の情報検索を会話ベースで行うことが容易になります。</a:t>
            </a:r>
            <a:endParaRPr lang="en-US" altLang="ja-JP" sz="2400" dirty="0"/>
          </a:p>
          <a:p>
            <a:pPr marL="0" indent="0">
              <a:buNone/>
            </a:pPr>
            <a:endParaRPr lang="en-US" altLang="ja-JP" sz="2400" dirty="0"/>
          </a:p>
        </p:txBody>
      </p:sp>
    </p:spTree>
    <p:extLst>
      <p:ext uri="{BB962C8B-B14F-4D97-AF65-F5344CB8AC3E}">
        <p14:creationId xmlns:p14="http://schemas.microsoft.com/office/powerpoint/2010/main" val="26260954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F5E2-B014-04B4-4AAD-E3AE6FF995C0}"/>
              </a:ext>
            </a:extLst>
          </p:cNvPr>
          <p:cNvSpPr>
            <a:spLocks noGrp="1"/>
          </p:cNvSpPr>
          <p:nvPr>
            <p:ph type="title"/>
          </p:nvPr>
        </p:nvSpPr>
        <p:spPr/>
        <p:txBody>
          <a:bodyPr/>
          <a:lstStyle/>
          <a:p>
            <a:r>
              <a:rPr lang="ja-JP" altLang="en-US"/>
              <a:t>デモ</a:t>
            </a:r>
            <a:r>
              <a:rPr lang="en-US" altLang="ja-JP"/>
              <a:t>UI</a:t>
            </a:r>
            <a:endParaRPr lang="en-US"/>
          </a:p>
        </p:txBody>
      </p:sp>
    </p:spTree>
    <p:extLst>
      <p:ext uri="{BB962C8B-B14F-4D97-AF65-F5344CB8AC3E}">
        <p14:creationId xmlns:p14="http://schemas.microsoft.com/office/powerpoint/2010/main" val="161432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82F1-3DF4-AFE5-D689-5ADDF1AC3ED7}"/>
              </a:ext>
            </a:extLst>
          </p:cNvPr>
          <p:cNvSpPr>
            <a:spLocks noGrp="1"/>
          </p:cNvSpPr>
          <p:nvPr>
            <p:ph type="title"/>
          </p:nvPr>
        </p:nvSpPr>
        <p:spPr/>
        <p:txBody>
          <a:bodyPr/>
          <a:lstStyle/>
          <a:p>
            <a:endParaRPr lang="en-US"/>
          </a:p>
        </p:txBody>
      </p:sp>
      <p:pic>
        <p:nvPicPr>
          <p:cNvPr id="4" name="5. 企業内向けChatと社内文書検索デモ">
            <a:hlinkClick r:id="" action="ppaction://media"/>
            <a:extLst>
              <a:ext uri="{FF2B5EF4-FFF2-40B4-BE49-F238E27FC236}">
                <a16:creationId xmlns:a16="http://schemas.microsoft.com/office/drawing/2014/main" id="{3E047450-A665-0826-18F0-AD60C48DFFD4}"/>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58423"/>
          </a:xfrm>
        </p:spPr>
      </p:pic>
    </p:spTree>
    <p:extLst>
      <p:ext uri="{BB962C8B-B14F-4D97-AF65-F5344CB8AC3E}">
        <p14:creationId xmlns:p14="http://schemas.microsoft.com/office/powerpoint/2010/main" val="4139234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8696FEA-239D-AE15-EE0B-CAB4CC6358B8}"/>
              </a:ext>
            </a:extLst>
          </p:cNvPr>
          <p:cNvSpPr>
            <a:spLocks noGrp="1"/>
          </p:cNvSpPr>
          <p:nvPr>
            <p:ph type="title"/>
          </p:nvPr>
        </p:nvSpPr>
        <p:spPr/>
        <p:txBody>
          <a:bodyPr/>
          <a:lstStyle/>
          <a:p>
            <a:r>
              <a:rPr lang="ja-JP" altLang="en-US"/>
              <a:t>デモ</a:t>
            </a:r>
            <a:r>
              <a:rPr lang="en-US" altLang="ja-JP"/>
              <a:t>UI – </a:t>
            </a:r>
            <a:r>
              <a:rPr lang="ja-JP" altLang="en-US"/>
              <a:t>企業内向け</a:t>
            </a:r>
            <a:r>
              <a:rPr lang="en-US" altLang="ja-JP"/>
              <a:t>Chat</a:t>
            </a:r>
            <a:endParaRPr lang="ja-JP" altLang="en-US"/>
          </a:p>
        </p:txBody>
      </p:sp>
      <p:sp>
        <p:nvSpPr>
          <p:cNvPr id="8" name="テキスト ボックス 7">
            <a:extLst>
              <a:ext uri="{FF2B5EF4-FFF2-40B4-BE49-F238E27FC236}">
                <a16:creationId xmlns:a16="http://schemas.microsoft.com/office/drawing/2014/main" id="{B1F28865-7B9E-FB71-B150-46AF29978E75}"/>
              </a:ext>
            </a:extLst>
          </p:cNvPr>
          <p:cNvSpPr txBox="1"/>
          <p:nvPr/>
        </p:nvSpPr>
        <p:spPr>
          <a:xfrm>
            <a:off x="8674100" y="1223433"/>
            <a:ext cx="3433233" cy="307777"/>
          </a:xfrm>
          <a:prstGeom prst="rect">
            <a:avLst/>
          </a:prstGeom>
          <a:noFill/>
        </p:spPr>
        <p:txBody>
          <a:bodyPr wrap="square" lIns="0" tIns="0" rIns="0" bIns="0" rtlCol="0">
            <a:noAutofit/>
          </a:bodyPr>
          <a:lstStyle/>
          <a:p>
            <a:pPr algn="l"/>
            <a:r>
              <a:rPr kumimoji="1" lang="en-US" altLang="ja-JP" sz="2000">
                <a:latin typeface="Yu Gothic UI" panose="020B0500000000000000" pitchFamily="50" charset="-128"/>
                <a:ea typeface="Yu Gothic UI" panose="020B0500000000000000" pitchFamily="50" charset="-128"/>
              </a:rPr>
              <a:t>ChatGPT</a:t>
            </a:r>
            <a:r>
              <a:rPr kumimoji="1" lang="ja-JP" altLang="en-US" sz="2000">
                <a:latin typeface="Yu Gothic UI" panose="020B0500000000000000" pitchFamily="50" charset="-128"/>
                <a:ea typeface="Yu Gothic UI" panose="020B0500000000000000" pitchFamily="50" charset="-128"/>
              </a:rPr>
              <a:t>ライクなシンプルな会話インターフェースです。</a:t>
            </a:r>
          </a:p>
        </p:txBody>
      </p:sp>
      <p:pic>
        <p:nvPicPr>
          <p:cNvPr id="1026" name="Picture 2">
            <a:extLst>
              <a:ext uri="{FF2B5EF4-FFF2-40B4-BE49-F238E27FC236}">
                <a16:creationId xmlns:a16="http://schemas.microsoft.com/office/drawing/2014/main" id="{91D8D7A1-91C5-FFA0-4AC1-E1D797AD3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4" y="1223433"/>
            <a:ext cx="7867367" cy="464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9714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8696FEA-239D-AE15-EE0B-CAB4CC6358B8}"/>
              </a:ext>
            </a:extLst>
          </p:cNvPr>
          <p:cNvSpPr>
            <a:spLocks noGrp="1"/>
          </p:cNvSpPr>
          <p:nvPr>
            <p:ph type="title"/>
          </p:nvPr>
        </p:nvSpPr>
        <p:spPr/>
        <p:txBody>
          <a:bodyPr/>
          <a:lstStyle/>
          <a:p>
            <a:r>
              <a:rPr lang="ja-JP" altLang="en-US"/>
              <a:t>デモ</a:t>
            </a:r>
            <a:r>
              <a:rPr lang="en-US" altLang="ja-JP"/>
              <a:t>UI – </a:t>
            </a:r>
            <a:r>
              <a:rPr lang="ja-JP" altLang="en-US"/>
              <a:t>社内文書検索</a:t>
            </a:r>
          </a:p>
        </p:txBody>
      </p:sp>
      <p:sp>
        <p:nvSpPr>
          <p:cNvPr id="8" name="テキスト ボックス 7">
            <a:extLst>
              <a:ext uri="{FF2B5EF4-FFF2-40B4-BE49-F238E27FC236}">
                <a16:creationId xmlns:a16="http://schemas.microsoft.com/office/drawing/2014/main" id="{B23837D2-0958-D8B6-FAEB-9295E4FA8246}"/>
              </a:ext>
            </a:extLst>
          </p:cNvPr>
          <p:cNvSpPr txBox="1"/>
          <p:nvPr/>
        </p:nvSpPr>
        <p:spPr>
          <a:xfrm>
            <a:off x="8674100" y="1223433"/>
            <a:ext cx="3433233" cy="307777"/>
          </a:xfrm>
          <a:prstGeom prst="rect">
            <a:avLst/>
          </a:prstGeom>
          <a:noFill/>
        </p:spPr>
        <p:txBody>
          <a:bodyPr wrap="square" lIns="0" tIns="0" rIns="0" bIns="0" rtlCol="0">
            <a:noAutofit/>
          </a:bodyPr>
          <a:lstStyle/>
          <a:p>
            <a:pPr algn="l"/>
            <a:r>
              <a:rPr kumimoji="1" lang="ja-JP" altLang="en-US" sz="2000">
                <a:latin typeface="Yu Gothic UI" panose="020B0500000000000000" pitchFamily="50" charset="-128"/>
                <a:ea typeface="Yu Gothic UI" panose="020B0500000000000000" pitchFamily="50" charset="-128"/>
              </a:rPr>
              <a:t>会話ベースで</a:t>
            </a:r>
            <a:r>
              <a:rPr kumimoji="1" lang="en-US" altLang="ja-JP" sz="2000">
                <a:latin typeface="Yu Gothic UI" panose="020B0500000000000000" pitchFamily="50" charset="-128"/>
                <a:ea typeface="Yu Gothic UI" panose="020B0500000000000000" pitchFamily="50" charset="-128"/>
              </a:rPr>
              <a:t>AI</a:t>
            </a:r>
            <a:r>
              <a:rPr kumimoji="1" lang="ja-JP" altLang="en-US" sz="2000">
                <a:latin typeface="Yu Gothic UI" panose="020B0500000000000000" pitchFamily="50" charset="-128"/>
                <a:ea typeface="Yu Gothic UI" panose="020B0500000000000000" pitchFamily="50" charset="-128"/>
              </a:rPr>
              <a:t>が社内文書を検索して、文書を提示します。</a:t>
            </a:r>
          </a:p>
        </p:txBody>
      </p:sp>
      <p:pic>
        <p:nvPicPr>
          <p:cNvPr id="2050" name="Picture 2">
            <a:extLst>
              <a:ext uri="{FF2B5EF4-FFF2-40B4-BE49-F238E27FC236}">
                <a16:creationId xmlns:a16="http://schemas.microsoft.com/office/drawing/2014/main" id="{026DF0BD-9E76-B49C-E667-3D66553DF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72" y="1209315"/>
            <a:ext cx="7991473" cy="4803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73514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F5E2-B014-04B4-4AAD-E3AE6FF995C0}"/>
              </a:ext>
            </a:extLst>
          </p:cNvPr>
          <p:cNvSpPr>
            <a:spLocks noGrp="1"/>
          </p:cNvSpPr>
          <p:nvPr>
            <p:ph type="title"/>
          </p:nvPr>
        </p:nvSpPr>
        <p:spPr/>
        <p:txBody>
          <a:bodyPr/>
          <a:lstStyle/>
          <a:p>
            <a:r>
              <a:rPr lang="ja-JP" altLang="en-US"/>
              <a:t>アーキテクチャ</a:t>
            </a:r>
            <a:endParaRPr lang="en-US"/>
          </a:p>
        </p:txBody>
      </p:sp>
    </p:spTree>
    <p:extLst>
      <p:ext uri="{BB962C8B-B14F-4D97-AF65-F5344CB8AC3E}">
        <p14:creationId xmlns:p14="http://schemas.microsoft.com/office/powerpoint/2010/main" val="172942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正方形/長方形 108">
            <a:extLst>
              <a:ext uri="{FF2B5EF4-FFF2-40B4-BE49-F238E27FC236}">
                <a16:creationId xmlns:a16="http://schemas.microsoft.com/office/drawing/2014/main" id="{16BCE8D2-D962-F8DA-BB33-7CC808B13389}"/>
              </a:ext>
            </a:extLst>
          </p:cNvPr>
          <p:cNvSpPr/>
          <p:nvPr/>
        </p:nvSpPr>
        <p:spPr bwMode="auto">
          <a:xfrm>
            <a:off x="3880203" y="2697478"/>
            <a:ext cx="235880" cy="22970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kumimoji="1" lang="ja-JP" altLang="en-US" sz="2000" err="1">
              <a:solidFill>
                <a:srgbClr val="FFFFFF"/>
              </a:solidFill>
              <a:latin typeface="Yu Gothic UI" panose="020B0500000000000000" pitchFamily="50" charset="-128"/>
              <a:ea typeface="Yu Gothic UI" panose="020B0500000000000000" pitchFamily="50" charset="-128"/>
              <a:cs typeface="Segoe UI" pitchFamily="34" charset="0"/>
            </a:endParaRPr>
          </a:p>
        </p:txBody>
      </p:sp>
      <p:sp>
        <p:nvSpPr>
          <p:cNvPr id="2" name="Title 1">
            <a:extLst>
              <a:ext uri="{FF2B5EF4-FFF2-40B4-BE49-F238E27FC236}">
                <a16:creationId xmlns:a16="http://schemas.microsoft.com/office/drawing/2014/main" id="{768C53A5-7B3C-CFD2-9D96-444B5CDB88A4}"/>
              </a:ext>
            </a:extLst>
          </p:cNvPr>
          <p:cNvSpPr>
            <a:spLocks noGrp="1"/>
          </p:cNvSpPr>
          <p:nvPr>
            <p:ph type="title"/>
          </p:nvPr>
        </p:nvSpPr>
        <p:spPr/>
        <p:txBody>
          <a:bodyPr/>
          <a:lstStyle/>
          <a:p>
            <a:r>
              <a:rPr lang="ja-JP" altLang="en-US">
                <a:latin typeface="+mn-lt"/>
              </a:rPr>
              <a:t>コンポーネントとデータフロー</a:t>
            </a:r>
            <a:endParaRPr lang="en-US">
              <a:latin typeface="+mn-lt"/>
            </a:endParaRPr>
          </a:p>
        </p:txBody>
      </p:sp>
      <p:sp>
        <p:nvSpPr>
          <p:cNvPr id="5" name="正方形/長方形 4">
            <a:extLst>
              <a:ext uri="{FF2B5EF4-FFF2-40B4-BE49-F238E27FC236}">
                <a16:creationId xmlns:a16="http://schemas.microsoft.com/office/drawing/2014/main" id="{58AE84DD-DC83-6C26-139B-0F7644DF7CC6}"/>
              </a:ext>
            </a:extLst>
          </p:cNvPr>
          <p:cNvSpPr/>
          <p:nvPr/>
        </p:nvSpPr>
        <p:spPr bwMode="auto">
          <a:xfrm>
            <a:off x="3761090" y="1502373"/>
            <a:ext cx="2337238" cy="1536075"/>
          </a:xfrm>
          <a:prstGeom prst="rect">
            <a:avLst/>
          </a:prstGeom>
          <a:ln>
            <a:prstDash val="dash"/>
            <a:headEnd type="none" w="med" len="med"/>
            <a:tailEnd type="none" w="med" len="med"/>
          </a:ln>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1" lang="ja-JP" altLang="en-US" sz="1078"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 name="四角形: メモ 5">
            <a:extLst>
              <a:ext uri="{FF2B5EF4-FFF2-40B4-BE49-F238E27FC236}">
                <a16:creationId xmlns:a16="http://schemas.microsoft.com/office/drawing/2014/main" id="{BA1EA60A-278C-1A42-7914-8717D7624468}"/>
              </a:ext>
            </a:extLst>
          </p:cNvPr>
          <p:cNvSpPr/>
          <p:nvPr/>
        </p:nvSpPr>
        <p:spPr bwMode="auto">
          <a:xfrm>
            <a:off x="2084331" y="2409231"/>
            <a:ext cx="454402" cy="568002"/>
          </a:xfrm>
          <a:prstGeom prst="foldedCorner">
            <a:avLst/>
          </a:prstGeom>
          <a:solidFill>
            <a:schemeClr val="bg1"/>
          </a:solidFill>
          <a:ln>
            <a:solidFill>
              <a:schemeClr val="tx2"/>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8" name="テキスト ボックス 9">
            <a:extLst>
              <a:ext uri="{FF2B5EF4-FFF2-40B4-BE49-F238E27FC236}">
                <a16:creationId xmlns:a16="http://schemas.microsoft.com/office/drawing/2014/main" id="{AC9D34B1-041A-4162-11DA-3431200F8152}"/>
              </a:ext>
            </a:extLst>
          </p:cNvPr>
          <p:cNvSpPr txBox="1"/>
          <p:nvPr/>
        </p:nvSpPr>
        <p:spPr>
          <a:xfrm>
            <a:off x="3542354" y="1157655"/>
            <a:ext cx="2337238" cy="538956"/>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Blob Storage</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9" name="正方形/長方形 13">
            <a:extLst>
              <a:ext uri="{FF2B5EF4-FFF2-40B4-BE49-F238E27FC236}">
                <a16:creationId xmlns:a16="http://schemas.microsoft.com/office/drawing/2014/main" id="{27CBFA70-932A-5A56-4D2D-9A15F3FE3B83}"/>
              </a:ext>
            </a:extLst>
          </p:cNvPr>
          <p:cNvSpPr/>
          <p:nvPr/>
        </p:nvSpPr>
        <p:spPr bwMode="auto">
          <a:xfrm>
            <a:off x="252236" y="2000562"/>
            <a:ext cx="1125005" cy="1115425"/>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1" lang="ja-JP" altLang="en-US" sz="1078"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10" name="正方形/長方形 16">
            <a:extLst>
              <a:ext uri="{FF2B5EF4-FFF2-40B4-BE49-F238E27FC236}">
                <a16:creationId xmlns:a16="http://schemas.microsoft.com/office/drawing/2014/main" id="{91D0F16C-9A9B-22F2-0A7F-823C8EC81EAF}"/>
              </a:ext>
            </a:extLst>
          </p:cNvPr>
          <p:cNvSpPr/>
          <p:nvPr/>
        </p:nvSpPr>
        <p:spPr bwMode="auto">
          <a:xfrm>
            <a:off x="3881976" y="1663278"/>
            <a:ext cx="2095466" cy="1257717"/>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rPr>
              <a:t>参照用文書</a:t>
            </a:r>
          </a:p>
        </p:txBody>
      </p:sp>
      <p:pic>
        <p:nvPicPr>
          <p:cNvPr id="19" name="グラフィックス 30">
            <a:extLst>
              <a:ext uri="{FF2B5EF4-FFF2-40B4-BE49-F238E27FC236}">
                <a16:creationId xmlns:a16="http://schemas.microsoft.com/office/drawing/2014/main" id="{3595C418-53CA-4742-5300-6FABB97F35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49705" y="2732857"/>
            <a:ext cx="512708" cy="512708"/>
          </a:xfrm>
          <a:prstGeom prst="rect">
            <a:avLst/>
          </a:prstGeom>
        </p:spPr>
      </p:pic>
      <p:sp>
        <p:nvSpPr>
          <p:cNvPr id="20" name="テキスト ボックス 31">
            <a:extLst>
              <a:ext uri="{FF2B5EF4-FFF2-40B4-BE49-F238E27FC236}">
                <a16:creationId xmlns:a16="http://schemas.microsoft.com/office/drawing/2014/main" id="{7F83C6A2-6F50-1091-81FE-FF4B8B3551DD}"/>
              </a:ext>
            </a:extLst>
          </p:cNvPr>
          <p:cNvSpPr txBox="1"/>
          <p:nvPr/>
        </p:nvSpPr>
        <p:spPr>
          <a:xfrm>
            <a:off x="8298153" y="3127942"/>
            <a:ext cx="1815812" cy="542419"/>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App Services</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21" name="正方形/長方形 32">
            <a:extLst>
              <a:ext uri="{FF2B5EF4-FFF2-40B4-BE49-F238E27FC236}">
                <a16:creationId xmlns:a16="http://schemas.microsoft.com/office/drawing/2014/main" id="{D929A4B5-77ED-5D05-20C4-8BDF1F689920}"/>
              </a:ext>
            </a:extLst>
          </p:cNvPr>
          <p:cNvSpPr/>
          <p:nvPr/>
        </p:nvSpPr>
        <p:spPr bwMode="auto">
          <a:xfrm>
            <a:off x="10817767" y="2000562"/>
            <a:ext cx="914351" cy="1273959"/>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rPr>
              <a:t>Web </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rPr>
            </a:b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rPr>
              <a:t>Browser</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endParaRPr>
          </a:p>
        </p:txBody>
      </p:sp>
      <p:cxnSp>
        <p:nvCxnSpPr>
          <p:cNvPr id="23" name="直線矢印コネクタ 37">
            <a:extLst>
              <a:ext uri="{FF2B5EF4-FFF2-40B4-BE49-F238E27FC236}">
                <a16:creationId xmlns:a16="http://schemas.microsoft.com/office/drawing/2014/main" id="{8D7034FA-0F7C-6656-5220-494053E6E692}"/>
              </a:ext>
            </a:extLst>
          </p:cNvPr>
          <p:cNvCxnSpPr>
            <a:cxnSpLocks/>
            <a:stCxn id="41" idx="1"/>
            <a:endCxn id="26" idx="3"/>
          </p:cNvCxnSpPr>
          <p:nvPr/>
        </p:nvCxnSpPr>
        <p:spPr>
          <a:xfrm flipH="1">
            <a:off x="9527346" y="3045137"/>
            <a:ext cx="1288539"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コネクタ: カギ線 43">
            <a:extLst>
              <a:ext uri="{FF2B5EF4-FFF2-40B4-BE49-F238E27FC236}">
                <a16:creationId xmlns:a16="http://schemas.microsoft.com/office/drawing/2014/main" id="{655B9F13-4FAF-E6E1-434A-D025F056FEAC}"/>
              </a:ext>
            </a:extLst>
          </p:cNvPr>
          <p:cNvCxnSpPr>
            <a:cxnSpLocks/>
            <a:stCxn id="21" idx="2"/>
          </p:cNvCxnSpPr>
          <p:nvPr/>
        </p:nvCxnSpPr>
        <p:spPr>
          <a:xfrm rot="5400000">
            <a:off x="7078747" y="1490065"/>
            <a:ext cx="2411740" cy="5980652"/>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49">
            <a:extLst>
              <a:ext uri="{FF2B5EF4-FFF2-40B4-BE49-F238E27FC236}">
                <a16:creationId xmlns:a16="http://schemas.microsoft.com/office/drawing/2014/main" id="{82041E2D-FC28-5567-A734-F94861A21EFF}"/>
              </a:ext>
            </a:extLst>
          </p:cNvPr>
          <p:cNvCxnSpPr>
            <a:cxnSpLocks/>
            <a:stCxn id="27" idx="1"/>
            <a:endCxn id="10" idx="3"/>
          </p:cNvCxnSpPr>
          <p:nvPr/>
        </p:nvCxnSpPr>
        <p:spPr>
          <a:xfrm rot="10800000">
            <a:off x="5977443" y="2292137"/>
            <a:ext cx="2915097" cy="753000"/>
          </a:xfrm>
          <a:prstGeom prst="bentConnector3">
            <a:avLst>
              <a:gd name="adj1" fmla="val 5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6" name="正方形/長方形 55">
            <a:extLst>
              <a:ext uri="{FF2B5EF4-FFF2-40B4-BE49-F238E27FC236}">
                <a16:creationId xmlns:a16="http://schemas.microsoft.com/office/drawing/2014/main" id="{29AACE20-63C9-5D34-0C29-D5EA943BE575}"/>
              </a:ext>
            </a:extLst>
          </p:cNvPr>
          <p:cNvSpPr/>
          <p:nvPr/>
        </p:nvSpPr>
        <p:spPr bwMode="auto">
          <a:xfrm>
            <a:off x="9302687" y="2870358"/>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27" name="正方形/長方形 56">
            <a:extLst>
              <a:ext uri="{FF2B5EF4-FFF2-40B4-BE49-F238E27FC236}">
                <a16:creationId xmlns:a16="http://schemas.microsoft.com/office/drawing/2014/main" id="{9A5680E9-78E4-6FF8-D023-CB4E2E2ED545}"/>
              </a:ext>
            </a:extLst>
          </p:cNvPr>
          <p:cNvSpPr/>
          <p:nvPr/>
        </p:nvSpPr>
        <p:spPr bwMode="auto">
          <a:xfrm>
            <a:off x="8892539" y="2870358"/>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29" name="正方形/長方形 64">
            <a:extLst>
              <a:ext uri="{FF2B5EF4-FFF2-40B4-BE49-F238E27FC236}">
                <a16:creationId xmlns:a16="http://schemas.microsoft.com/office/drawing/2014/main" id="{2067D727-757F-7E22-83A2-A860E31E236F}"/>
              </a:ext>
            </a:extLst>
          </p:cNvPr>
          <p:cNvSpPr/>
          <p:nvPr/>
        </p:nvSpPr>
        <p:spPr bwMode="auto">
          <a:xfrm>
            <a:off x="10810712" y="1988067"/>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30" name="正方形/長方形 66">
            <a:extLst>
              <a:ext uri="{FF2B5EF4-FFF2-40B4-BE49-F238E27FC236}">
                <a16:creationId xmlns:a16="http://schemas.microsoft.com/office/drawing/2014/main" id="{475C2AA1-D61C-59C2-A827-B96F672498C9}"/>
              </a:ext>
            </a:extLst>
          </p:cNvPr>
          <p:cNvSpPr/>
          <p:nvPr/>
        </p:nvSpPr>
        <p:spPr bwMode="auto">
          <a:xfrm>
            <a:off x="9300078" y="1988067"/>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cxnSp>
        <p:nvCxnSpPr>
          <p:cNvPr id="31" name="直線矢印コネクタ 68">
            <a:extLst>
              <a:ext uri="{FF2B5EF4-FFF2-40B4-BE49-F238E27FC236}">
                <a16:creationId xmlns:a16="http://schemas.microsoft.com/office/drawing/2014/main" id="{22B708A7-26C5-317D-B309-54338FF92D58}"/>
              </a:ext>
            </a:extLst>
          </p:cNvPr>
          <p:cNvCxnSpPr>
            <a:cxnSpLocks/>
          </p:cNvCxnSpPr>
          <p:nvPr/>
        </p:nvCxnSpPr>
        <p:spPr>
          <a:xfrm>
            <a:off x="9524737" y="2835238"/>
            <a:ext cx="1285975"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32" name="グラフィックス 71">
            <a:extLst>
              <a:ext uri="{FF2B5EF4-FFF2-40B4-BE49-F238E27FC236}">
                <a16:creationId xmlns:a16="http://schemas.microsoft.com/office/drawing/2014/main" id="{D5DF3DF5-861E-4ECE-9B03-7DC75CD2561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30544" y="1604161"/>
            <a:ext cx="613055" cy="613055"/>
          </a:xfrm>
          <a:prstGeom prst="rect">
            <a:avLst/>
          </a:prstGeom>
        </p:spPr>
      </p:pic>
      <p:sp>
        <p:nvSpPr>
          <p:cNvPr id="33" name="テキスト ボックス 72">
            <a:extLst>
              <a:ext uri="{FF2B5EF4-FFF2-40B4-BE49-F238E27FC236}">
                <a16:creationId xmlns:a16="http://schemas.microsoft.com/office/drawing/2014/main" id="{A3DC0D00-D4CB-D023-CE68-F31585900ECE}"/>
              </a:ext>
            </a:extLst>
          </p:cNvPr>
          <p:cNvSpPr txBox="1"/>
          <p:nvPr/>
        </p:nvSpPr>
        <p:spPr>
          <a:xfrm>
            <a:off x="8298153" y="2051039"/>
            <a:ext cx="1815812" cy="667068"/>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Active </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Directory</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35" name="正方形/長方形 78">
            <a:extLst>
              <a:ext uri="{FF2B5EF4-FFF2-40B4-BE49-F238E27FC236}">
                <a16:creationId xmlns:a16="http://schemas.microsoft.com/office/drawing/2014/main" id="{8B474D6D-0F51-B76A-A888-6078F57C918A}"/>
              </a:ext>
            </a:extLst>
          </p:cNvPr>
          <p:cNvSpPr/>
          <p:nvPr/>
        </p:nvSpPr>
        <p:spPr bwMode="auto">
          <a:xfrm>
            <a:off x="2777277" y="2537791"/>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38" name="正方形/長方形 84">
            <a:extLst>
              <a:ext uri="{FF2B5EF4-FFF2-40B4-BE49-F238E27FC236}">
                <a16:creationId xmlns:a16="http://schemas.microsoft.com/office/drawing/2014/main" id="{9597399F-63C6-AA35-2F0C-60C5F18366EF}"/>
              </a:ext>
            </a:extLst>
          </p:cNvPr>
          <p:cNvSpPr/>
          <p:nvPr/>
        </p:nvSpPr>
        <p:spPr bwMode="auto">
          <a:xfrm>
            <a:off x="2318861" y="2452034"/>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39" name="正方形/長方形 85">
            <a:extLst>
              <a:ext uri="{FF2B5EF4-FFF2-40B4-BE49-F238E27FC236}">
                <a16:creationId xmlns:a16="http://schemas.microsoft.com/office/drawing/2014/main" id="{92635D05-E9F1-B32A-9E28-B056F145444C}"/>
              </a:ext>
            </a:extLst>
          </p:cNvPr>
          <p:cNvSpPr/>
          <p:nvPr/>
        </p:nvSpPr>
        <p:spPr bwMode="auto">
          <a:xfrm>
            <a:off x="3200412" y="2452034"/>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cxnSp>
        <p:nvCxnSpPr>
          <p:cNvPr id="40" name="直線矢印コネクタ 86">
            <a:extLst>
              <a:ext uri="{FF2B5EF4-FFF2-40B4-BE49-F238E27FC236}">
                <a16:creationId xmlns:a16="http://schemas.microsoft.com/office/drawing/2014/main" id="{7297D682-3873-7DFE-10FE-7ECC015C2966}"/>
              </a:ext>
            </a:extLst>
          </p:cNvPr>
          <p:cNvCxnSpPr>
            <a:cxnSpLocks/>
            <a:stCxn id="38" idx="3"/>
          </p:cNvCxnSpPr>
          <p:nvPr/>
        </p:nvCxnSpPr>
        <p:spPr>
          <a:xfrm>
            <a:off x="2543520" y="2626813"/>
            <a:ext cx="1336683"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1" name="正方形/長方形 93">
            <a:extLst>
              <a:ext uri="{FF2B5EF4-FFF2-40B4-BE49-F238E27FC236}">
                <a16:creationId xmlns:a16="http://schemas.microsoft.com/office/drawing/2014/main" id="{97B925D9-8BD9-00A0-6351-0ACDAB52BD67}"/>
              </a:ext>
            </a:extLst>
          </p:cNvPr>
          <p:cNvSpPr/>
          <p:nvPr/>
        </p:nvSpPr>
        <p:spPr bwMode="auto">
          <a:xfrm>
            <a:off x="10815885" y="2870358"/>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42" name="正方形/長方形 97">
            <a:extLst>
              <a:ext uri="{FF2B5EF4-FFF2-40B4-BE49-F238E27FC236}">
                <a16:creationId xmlns:a16="http://schemas.microsoft.com/office/drawing/2014/main" id="{BF081252-E289-A5CF-3BD9-2FF9479ACE86}"/>
              </a:ext>
            </a:extLst>
          </p:cNvPr>
          <p:cNvSpPr/>
          <p:nvPr/>
        </p:nvSpPr>
        <p:spPr bwMode="auto">
          <a:xfrm>
            <a:off x="2082013" y="2452034"/>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43" name="正方形/長方形 98">
            <a:extLst>
              <a:ext uri="{FF2B5EF4-FFF2-40B4-BE49-F238E27FC236}">
                <a16:creationId xmlns:a16="http://schemas.microsoft.com/office/drawing/2014/main" id="{D8FBC664-93A2-16E6-8A80-39D069262FEF}"/>
              </a:ext>
            </a:extLst>
          </p:cNvPr>
          <p:cNvSpPr/>
          <p:nvPr/>
        </p:nvSpPr>
        <p:spPr bwMode="auto">
          <a:xfrm>
            <a:off x="1317694" y="2452034"/>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cxnSp>
        <p:nvCxnSpPr>
          <p:cNvPr id="44" name="直線矢印コネクタ 99">
            <a:extLst>
              <a:ext uri="{FF2B5EF4-FFF2-40B4-BE49-F238E27FC236}">
                <a16:creationId xmlns:a16="http://schemas.microsoft.com/office/drawing/2014/main" id="{4ECDB50B-6682-91C7-6340-B7B8CBB80287}"/>
              </a:ext>
            </a:extLst>
          </p:cNvPr>
          <p:cNvCxnSpPr>
            <a:cxnSpLocks/>
            <a:stCxn id="43" idx="3"/>
            <a:endCxn id="42" idx="1"/>
          </p:cNvCxnSpPr>
          <p:nvPr/>
        </p:nvCxnSpPr>
        <p:spPr>
          <a:xfrm>
            <a:off x="1542353" y="2626813"/>
            <a:ext cx="539660"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5" name="正方形/長方形 102">
            <a:extLst>
              <a:ext uri="{FF2B5EF4-FFF2-40B4-BE49-F238E27FC236}">
                <a16:creationId xmlns:a16="http://schemas.microsoft.com/office/drawing/2014/main" id="{51B73E13-ADB2-0C2B-4206-13118B079BB2}"/>
              </a:ext>
            </a:extLst>
          </p:cNvPr>
          <p:cNvSpPr/>
          <p:nvPr/>
        </p:nvSpPr>
        <p:spPr bwMode="auto">
          <a:xfrm>
            <a:off x="1471391" y="1771606"/>
            <a:ext cx="305777" cy="338959"/>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1</a:t>
            </a:r>
            <a:endParaRPr kumimoji="1" lang="ja-JP" alt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46" name="テキスト ボックス 103">
            <a:extLst>
              <a:ext uri="{FF2B5EF4-FFF2-40B4-BE49-F238E27FC236}">
                <a16:creationId xmlns:a16="http://schemas.microsoft.com/office/drawing/2014/main" id="{DA6284C9-1B7B-2C24-E87D-6506A1F512F5}"/>
              </a:ext>
            </a:extLst>
          </p:cNvPr>
          <p:cNvSpPr txBox="1"/>
          <p:nvPr/>
        </p:nvSpPr>
        <p:spPr>
          <a:xfrm>
            <a:off x="1689204" y="1651865"/>
            <a:ext cx="3192965" cy="865200"/>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データソースとなる</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PDF</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を分割し、</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Blob</a:t>
            </a:r>
            <a:r>
              <a:rPr kumimoji="1" lang="ja-JP" altLang="en-US" sz="900">
                <a:solidFill>
                  <a:srgbClr val="0072C6"/>
                </a:solidFill>
                <a:latin typeface="Yu Gothic UI" panose="020B0500000000000000" pitchFamily="50" charset="-128"/>
                <a:ea typeface="Yu Gothic UI" panose="020B0500000000000000" pitchFamily="50" charset="-128"/>
              </a:rPr>
              <a:t> </a:t>
            </a:r>
            <a:r>
              <a:rPr kumimoji="1" lang="en-US" altLang="ja-JP" sz="900">
                <a:solidFill>
                  <a:srgbClr val="0072C6"/>
                </a:solidFill>
                <a:latin typeface="Yu Gothic UI" panose="020B0500000000000000" pitchFamily="50" charset="-128"/>
                <a:ea typeface="Yu Gothic UI" panose="020B0500000000000000" pitchFamily="50" charset="-128"/>
              </a:rPr>
              <a:t>Storage</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にアップロード</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47" name="正方形/長方形 104">
            <a:extLst>
              <a:ext uri="{FF2B5EF4-FFF2-40B4-BE49-F238E27FC236}">
                <a16:creationId xmlns:a16="http://schemas.microsoft.com/office/drawing/2014/main" id="{4319E6C4-08BE-3997-C78A-B6F16A7F67E2}"/>
              </a:ext>
            </a:extLst>
          </p:cNvPr>
          <p:cNvSpPr/>
          <p:nvPr/>
        </p:nvSpPr>
        <p:spPr bwMode="auto">
          <a:xfrm>
            <a:off x="766912" y="3878277"/>
            <a:ext cx="305777" cy="338959"/>
          </a:xfrm>
          <a:prstGeom prst="rect">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2</a:t>
            </a:r>
            <a:endParaRPr kumimoji="1" lang="ja-JP" altLang="en-US" sz="1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48" name="テキスト ボックス 105">
            <a:extLst>
              <a:ext uri="{FF2B5EF4-FFF2-40B4-BE49-F238E27FC236}">
                <a16:creationId xmlns:a16="http://schemas.microsoft.com/office/drawing/2014/main" id="{55FA20D0-5AAB-8B19-3E23-F0F296CADF57}"/>
              </a:ext>
            </a:extLst>
          </p:cNvPr>
          <p:cNvSpPr txBox="1"/>
          <p:nvPr/>
        </p:nvSpPr>
        <p:spPr>
          <a:xfrm>
            <a:off x="996512" y="3739957"/>
            <a:ext cx="2942425" cy="619363"/>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a:solidFill>
                  <a:srgbClr val="0072C6"/>
                </a:solidFill>
                <a:latin typeface="Yu Gothic UI" panose="020B0500000000000000" pitchFamily="50" charset="-128"/>
                <a:ea typeface="Yu Gothic UI" panose="020B0500000000000000" pitchFamily="50" charset="-128"/>
              </a:rPr>
              <a:t>分割した</a:t>
            </a:r>
            <a:r>
              <a:rPr kumimoji="1" lang="en-US" altLang="ja-JP" sz="900">
                <a:solidFill>
                  <a:srgbClr val="0072C6"/>
                </a:solidFill>
                <a:latin typeface="Yu Gothic UI" panose="020B0500000000000000" pitchFamily="50" charset="-128"/>
                <a:ea typeface="Yu Gothic UI" panose="020B0500000000000000" pitchFamily="50" charset="-128"/>
              </a:rPr>
              <a:t>PDF</a:t>
            </a:r>
            <a:r>
              <a:rPr kumimoji="1" lang="ja-JP" altLang="en-US" sz="900">
                <a:solidFill>
                  <a:srgbClr val="0072C6"/>
                </a:solidFill>
                <a:latin typeface="Yu Gothic UI" panose="020B0500000000000000" pitchFamily="50" charset="-128"/>
                <a:ea typeface="Yu Gothic UI" panose="020B0500000000000000" pitchFamily="50" charset="-128"/>
              </a:rPr>
              <a:t>から</a:t>
            </a:r>
            <a:r>
              <a:rPr kumimoji="1" lang="en-US" altLang="ja-JP" sz="900">
                <a:solidFill>
                  <a:srgbClr val="0072C6"/>
                </a:solidFill>
                <a:latin typeface="Yu Gothic UI" panose="020B0500000000000000" pitchFamily="50" charset="-128"/>
                <a:ea typeface="Yu Gothic UI" panose="020B0500000000000000" pitchFamily="50" charset="-128"/>
              </a:rPr>
              <a:t>Cognitive</a:t>
            </a:r>
            <a:r>
              <a:rPr kumimoji="1" lang="ja-JP" altLang="en-US" sz="900">
                <a:solidFill>
                  <a:srgbClr val="0072C6"/>
                </a:solidFill>
                <a:latin typeface="Yu Gothic UI" panose="020B0500000000000000" pitchFamily="50" charset="-128"/>
                <a:ea typeface="Yu Gothic UI" panose="020B0500000000000000" pitchFamily="50" charset="-128"/>
              </a:rPr>
              <a:t> </a:t>
            </a:r>
            <a:r>
              <a:rPr kumimoji="1" lang="en-US" altLang="ja-JP" sz="900">
                <a:solidFill>
                  <a:srgbClr val="0072C6"/>
                </a:solidFill>
                <a:latin typeface="Yu Gothic UI" panose="020B0500000000000000" pitchFamily="50" charset="-128"/>
                <a:ea typeface="Yu Gothic UI" panose="020B0500000000000000" pitchFamily="50" charset="-128"/>
              </a:rPr>
              <a:t>Search</a:t>
            </a:r>
            <a:r>
              <a:rPr kumimoji="1" lang="ja-JP" altLang="en-US" sz="900">
                <a:solidFill>
                  <a:srgbClr val="0072C6"/>
                </a:solidFill>
                <a:latin typeface="Yu Gothic UI" panose="020B0500000000000000" pitchFamily="50" charset="-128"/>
                <a:ea typeface="Yu Gothic UI" panose="020B0500000000000000" pitchFamily="50" charset="-128"/>
              </a:rPr>
              <a:t>の</a:t>
            </a:r>
            <a:endParaRPr kumimoji="1" lang="en-US" altLang="ja-JP" sz="900">
              <a:solidFill>
                <a:srgbClr val="0072C6"/>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a:solidFill>
                  <a:srgbClr val="0072C6"/>
                </a:solidFill>
                <a:latin typeface="Yu Gothic UI" panose="020B0500000000000000" pitchFamily="50" charset="-128"/>
                <a:ea typeface="Yu Gothic UI" panose="020B0500000000000000" pitchFamily="50" charset="-128"/>
              </a:rPr>
              <a:t>インデックスを作成</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51" name="正方形/長方形 108">
            <a:extLst>
              <a:ext uri="{FF2B5EF4-FFF2-40B4-BE49-F238E27FC236}">
                <a16:creationId xmlns:a16="http://schemas.microsoft.com/office/drawing/2014/main" id="{FF9E4274-051E-B7B7-FB20-8B46932ED7AC}"/>
              </a:ext>
            </a:extLst>
          </p:cNvPr>
          <p:cNvSpPr/>
          <p:nvPr/>
        </p:nvSpPr>
        <p:spPr bwMode="auto">
          <a:xfrm>
            <a:off x="9604306" y="2396696"/>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1</a:t>
            </a:r>
            <a:endParaRPr kumimoji="1" lang="ja-JP" altLang="en-US" sz="1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52" name="テキスト ボックス 109">
            <a:extLst>
              <a:ext uri="{FF2B5EF4-FFF2-40B4-BE49-F238E27FC236}">
                <a16:creationId xmlns:a16="http://schemas.microsoft.com/office/drawing/2014/main" id="{84774C02-7839-27BA-31CE-0E0D631EA4E8}"/>
              </a:ext>
            </a:extLst>
          </p:cNvPr>
          <p:cNvSpPr txBox="1"/>
          <p:nvPr/>
        </p:nvSpPr>
        <p:spPr>
          <a:xfrm>
            <a:off x="9783670" y="2386033"/>
            <a:ext cx="1223489" cy="41776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URL</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を開く</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53" name="テキスト ボックス 110">
            <a:extLst>
              <a:ext uri="{FF2B5EF4-FFF2-40B4-BE49-F238E27FC236}">
                <a16:creationId xmlns:a16="http://schemas.microsoft.com/office/drawing/2014/main" id="{57A6657B-77B0-F23F-E11F-EEE10DC05468}"/>
              </a:ext>
            </a:extLst>
          </p:cNvPr>
          <p:cNvSpPr txBox="1"/>
          <p:nvPr/>
        </p:nvSpPr>
        <p:spPr>
          <a:xfrm>
            <a:off x="9786668" y="3244575"/>
            <a:ext cx="1846630" cy="41776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a:solidFill>
                  <a:srgbClr val="0072C6"/>
                </a:solidFill>
                <a:latin typeface="Yu Gothic UI" panose="020B0500000000000000" pitchFamily="50" charset="-128"/>
                <a:ea typeface="Yu Gothic UI" panose="020B0500000000000000" pitchFamily="50" charset="-128"/>
              </a:rPr>
              <a:t>問い合わせ</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54" name="正方形/長方形 111">
            <a:extLst>
              <a:ext uri="{FF2B5EF4-FFF2-40B4-BE49-F238E27FC236}">
                <a16:creationId xmlns:a16="http://schemas.microsoft.com/office/drawing/2014/main" id="{890F6B85-4262-658C-F65F-707C2928428D}"/>
              </a:ext>
            </a:extLst>
          </p:cNvPr>
          <p:cNvSpPr/>
          <p:nvPr/>
        </p:nvSpPr>
        <p:spPr bwMode="auto">
          <a:xfrm>
            <a:off x="9607883" y="3261053"/>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3</a:t>
            </a:r>
            <a:endParaRPr kumimoji="1" lang="ja-JP" altLang="en-US" sz="1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cxnSp>
        <p:nvCxnSpPr>
          <p:cNvPr id="55" name="コネクタ: カギ線 112">
            <a:extLst>
              <a:ext uri="{FF2B5EF4-FFF2-40B4-BE49-F238E27FC236}">
                <a16:creationId xmlns:a16="http://schemas.microsoft.com/office/drawing/2014/main" id="{3340217C-1C89-4F35-6E06-05A632508FB0}"/>
              </a:ext>
            </a:extLst>
          </p:cNvPr>
          <p:cNvCxnSpPr>
            <a:cxnSpLocks/>
            <a:stCxn id="57" idx="2"/>
          </p:cNvCxnSpPr>
          <p:nvPr/>
        </p:nvCxnSpPr>
        <p:spPr>
          <a:xfrm rot="5400000">
            <a:off x="6267514" y="2626790"/>
            <a:ext cx="1962561" cy="3909005"/>
          </a:xfrm>
          <a:prstGeom prst="bentConnector2">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6" name="正方形/長方形 114">
            <a:extLst>
              <a:ext uri="{FF2B5EF4-FFF2-40B4-BE49-F238E27FC236}">
                <a16:creationId xmlns:a16="http://schemas.microsoft.com/office/drawing/2014/main" id="{2D7A54DC-60A5-D440-B04E-ED45754CD84A}"/>
              </a:ext>
            </a:extLst>
          </p:cNvPr>
          <p:cNvSpPr/>
          <p:nvPr/>
        </p:nvSpPr>
        <p:spPr bwMode="auto">
          <a:xfrm>
            <a:off x="6179257" y="4923946"/>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57" name="正方形/長方形 117">
            <a:extLst>
              <a:ext uri="{FF2B5EF4-FFF2-40B4-BE49-F238E27FC236}">
                <a16:creationId xmlns:a16="http://schemas.microsoft.com/office/drawing/2014/main" id="{E88D7A68-8055-8F2D-D082-3CF37C595AEE}"/>
              </a:ext>
            </a:extLst>
          </p:cNvPr>
          <p:cNvSpPr/>
          <p:nvPr/>
        </p:nvSpPr>
        <p:spPr bwMode="auto">
          <a:xfrm>
            <a:off x="9090966" y="3250455"/>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58" name="正方形/長方形 119">
            <a:extLst>
              <a:ext uri="{FF2B5EF4-FFF2-40B4-BE49-F238E27FC236}">
                <a16:creationId xmlns:a16="http://schemas.microsoft.com/office/drawing/2014/main" id="{58E66E88-9BC0-2E72-E176-675391EB97AD}"/>
              </a:ext>
            </a:extLst>
          </p:cNvPr>
          <p:cNvSpPr/>
          <p:nvPr/>
        </p:nvSpPr>
        <p:spPr bwMode="auto">
          <a:xfrm>
            <a:off x="9237822" y="5104023"/>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4</a:t>
            </a:r>
            <a:endParaRPr kumimoji="1" lang="ja-JP" alt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59" name="テキスト ボックス 120">
            <a:extLst>
              <a:ext uri="{FF2B5EF4-FFF2-40B4-BE49-F238E27FC236}">
                <a16:creationId xmlns:a16="http://schemas.microsoft.com/office/drawing/2014/main" id="{AD11CE34-7381-092A-EE5A-8C23901F0D23}"/>
              </a:ext>
            </a:extLst>
          </p:cNvPr>
          <p:cNvSpPr txBox="1"/>
          <p:nvPr/>
        </p:nvSpPr>
        <p:spPr>
          <a:xfrm>
            <a:off x="9423574" y="4951978"/>
            <a:ext cx="1996613" cy="667068"/>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問い合わせから</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Cognitive</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 </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Search</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 の検索クエリを生成</a:t>
            </a:r>
            <a:r>
              <a:rPr kumimoji="1" lang="ja-JP" altLang="en-US" sz="900">
                <a:solidFill>
                  <a:srgbClr val="0072C6"/>
                </a:solidFill>
                <a:latin typeface="Yu Gothic UI" panose="020B0500000000000000" pitchFamily="50" charset="-128"/>
                <a:ea typeface="Yu Gothic UI" panose="020B0500000000000000" pitchFamily="50" charset="-128"/>
              </a:rPr>
              <a:t>（</a:t>
            </a:r>
            <a:r>
              <a:rPr kumimoji="1" lang="en-US" altLang="ja-JP" sz="900">
                <a:solidFill>
                  <a:srgbClr val="0072C6"/>
                </a:solidFill>
                <a:latin typeface="Yu Gothic UI" panose="020B0500000000000000" pitchFamily="50" charset="-128"/>
                <a:ea typeface="Yu Gothic UI" panose="020B0500000000000000" pitchFamily="50" charset="-128"/>
              </a:rPr>
              <a:t>Davinci</a:t>
            </a:r>
            <a:r>
              <a:rPr kumimoji="1" lang="ja-JP" altLang="en-US" sz="900">
                <a:solidFill>
                  <a:srgbClr val="0072C6"/>
                </a:solidFill>
                <a:latin typeface="Yu Gothic UI" panose="020B0500000000000000" pitchFamily="50" charset="-128"/>
                <a:ea typeface="Yu Gothic UI" panose="020B0500000000000000" pitchFamily="50" charset="-128"/>
              </a:rPr>
              <a:t>モデルを使用）</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61" name="正方形/長方形 123">
            <a:extLst>
              <a:ext uri="{FF2B5EF4-FFF2-40B4-BE49-F238E27FC236}">
                <a16:creationId xmlns:a16="http://schemas.microsoft.com/office/drawing/2014/main" id="{319BE8A2-6F71-657A-BA29-3586CDB7BC36}"/>
              </a:ext>
            </a:extLst>
          </p:cNvPr>
          <p:cNvSpPr/>
          <p:nvPr/>
        </p:nvSpPr>
        <p:spPr bwMode="auto">
          <a:xfrm>
            <a:off x="6489110" y="3257989"/>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5</a:t>
            </a:r>
            <a:endParaRPr kumimoji="1" lang="ja-JP" altLang="en-US" sz="1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2" name="正方形/長方形 124">
            <a:extLst>
              <a:ext uri="{FF2B5EF4-FFF2-40B4-BE49-F238E27FC236}">
                <a16:creationId xmlns:a16="http://schemas.microsoft.com/office/drawing/2014/main" id="{A2228D93-4752-2DF8-7ADD-F5E7B7B69F42}"/>
              </a:ext>
            </a:extLst>
          </p:cNvPr>
          <p:cNvSpPr/>
          <p:nvPr/>
        </p:nvSpPr>
        <p:spPr bwMode="auto">
          <a:xfrm>
            <a:off x="9711687" y="1560178"/>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2</a:t>
            </a:r>
            <a:endParaRPr kumimoji="1" lang="ja-JP" altLang="en-US" sz="1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3" name="テキスト ボックス 125">
            <a:extLst>
              <a:ext uri="{FF2B5EF4-FFF2-40B4-BE49-F238E27FC236}">
                <a16:creationId xmlns:a16="http://schemas.microsoft.com/office/drawing/2014/main" id="{B6F98D5D-36A5-721F-250B-CD0116D26C6E}"/>
              </a:ext>
            </a:extLst>
          </p:cNvPr>
          <p:cNvSpPr txBox="1"/>
          <p:nvPr/>
        </p:nvSpPr>
        <p:spPr>
          <a:xfrm>
            <a:off x="9891051" y="1549515"/>
            <a:ext cx="1223489" cy="41776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認証</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64" name="正方形/長方形 126">
            <a:extLst>
              <a:ext uri="{FF2B5EF4-FFF2-40B4-BE49-F238E27FC236}">
                <a16:creationId xmlns:a16="http://schemas.microsoft.com/office/drawing/2014/main" id="{1DAAA454-7775-9A8A-1475-7C0DFE3EB864}"/>
              </a:ext>
            </a:extLst>
          </p:cNvPr>
          <p:cNvSpPr/>
          <p:nvPr/>
        </p:nvSpPr>
        <p:spPr bwMode="auto">
          <a:xfrm>
            <a:off x="6216620" y="5831789"/>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7</a:t>
            </a:r>
            <a:endParaRPr kumimoji="1" lang="ja-JP" alt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5" name="テキスト ボックス 127">
            <a:extLst>
              <a:ext uri="{FF2B5EF4-FFF2-40B4-BE49-F238E27FC236}">
                <a16:creationId xmlns:a16="http://schemas.microsoft.com/office/drawing/2014/main" id="{4A68E741-437D-9316-C2E4-2A7BE10F88DA}"/>
              </a:ext>
            </a:extLst>
          </p:cNvPr>
          <p:cNvSpPr txBox="1"/>
          <p:nvPr/>
        </p:nvSpPr>
        <p:spPr>
          <a:xfrm>
            <a:off x="6402371" y="5785434"/>
            <a:ext cx="2106629" cy="54241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OpenAI </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で回答生成</a:t>
            </a:r>
            <a:b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br>
            <a:r>
              <a:rPr kumimoji="1" lang="ja-JP" altLang="en-US" sz="900">
                <a:solidFill>
                  <a:srgbClr val="0072C6"/>
                </a:solidFill>
                <a:latin typeface="Yu Gothic UI" panose="020B0500000000000000" pitchFamily="50" charset="-128"/>
                <a:ea typeface="Yu Gothic UI" panose="020B0500000000000000" pitchFamily="50" charset="-128"/>
              </a:rPr>
              <a:t>（</a:t>
            </a:r>
            <a:r>
              <a:rPr kumimoji="1" lang="en-US" altLang="ja-JP" sz="900">
                <a:solidFill>
                  <a:srgbClr val="0072C6"/>
                </a:solidFill>
                <a:latin typeface="Yu Gothic UI" panose="020B0500000000000000" pitchFamily="50" charset="-128"/>
                <a:ea typeface="Yu Gothic UI" panose="020B0500000000000000" pitchFamily="50" charset="-128"/>
              </a:rPr>
              <a:t>GPT-35-Turbo</a:t>
            </a:r>
            <a:r>
              <a:rPr kumimoji="1" lang="ja-JP" altLang="en-US" sz="900">
                <a:solidFill>
                  <a:srgbClr val="0072C6"/>
                </a:solidFill>
                <a:latin typeface="Yu Gothic UI" panose="020B0500000000000000" pitchFamily="50" charset="-128"/>
                <a:ea typeface="Yu Gothic UI" panose="020B0500000000000000" pitchFamily="50" charset="-128"/>
              </a:rPr>
              <a:t>モデルを使用）</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66" name="正方形/長方形 128">
            <a:extLst>
              <a:ext uri="{FF2B5EF4-FFF2-40B4-BE49-F238E27FC236}">
                <a16:creationId xmlns:a16="http://schemas.microsoft.com/office/drawing/2014/main" id="{5E0FD269-B30C-450F-AE4A-E5207BEB156E}"/>
              </a:ext>
            </a:extLst>
          </p:cNvPr>
          <p:cNvSpPr/>
          <p:nvPr/>
        </p:nvSpPr>
        <p:spPr bwMode="auto">
          <a:xfrm>
            <a:off x="333637" y="2064005"/>
            <a:ext cx="1125005" cy="1115425"/>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1" lang="ja-JP" altLang="en-US" sz="1078"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7" name="正方形/長方形 129">
            <a:extLst>
              <a:ext uri="{FF2B5EF4-FFF2-40B4-BE49-F238E27FC236}">
                <a16:creationId xmlns:a16="http://schemas.microsoft.com/office/drawing/2014/main" id="{425B4E7D-7F04-47F5-F24C-F14112F54EEA}"/>
              </a:ext>
            </a:extLst>
          </p:cNvPr>
          <p:cNvSpPr/>
          <p:nvPr/>
        </p:nvSpPr>
        <p:spPr bwMode="auto">
          <a:xfrm>
            <a:off x="405159" y="2126252"/>
            <a:ext cx="1125005" cy="1115425"/>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rPr>
              <a:t>PDF</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8" name="矢印: 左右 130">
            <a:extLst>
              <a:ext uri="{FF2B5EF4-FFF2-40B4-BE49-F238E27FC236}">
                <a16:creationId xmlns:a16="http://schemas.microsoft.com/office/drawing/2014/main" id="{7F3C3135-BA23-E7B7-BE11-C8F5574D44B6}"/>
              </a:ext>
            </a:extLst>
          </p:cNvPr>
          <p:cNvSpPr/>
          <p:nvPr/>
        </p:nvSpPr>
        <p:spPr bwMode="auto">
          <a:xfrm>
            <a:off x="204953" y="6282449"/>
            <a:ext cx="3282528" cy="227920"/>
          </a:xfrm>
          <a:prstGeom prst="leftRightArrow">
            <a:avLst/>
          </a:prstGeom>
          <a:solidFill>
            <a:srgbClr val="FFC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69" name="矢印: 左右 131">
            <a:extLst>
              <a:ext uri="{FF2B5EF4-FFF2-40B4-BE49-F238E27FC236}">
                <a16:creationId xmlns:a16="http://schemas.microsoft.com/office/drawing/2014/main" id="{C8DBB018-432B-4339-24C8-61798EC953A3}"/>
              </a:ext>
            </a:extLst>
          </p:cNvPr>
          <p:cNvSpPr/>
          <p:nvPr/>
        </p:nvSpPr>
        <p:spPr bwMode="auto">
          <a:xfrm>
            <a:off x="7161574" y="6282449"/>
            <a:ext cx="4722429" cy="227920"/>
          </a:xfrm>
          <a:prstGeom prst="leftRightArrow">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70" name="テキスト ボックス 132">
            <a:extLst>
              <a:ext uri="{FF2B5EF4-FFF2-40B4-BE49-F238E27FC236}">
                <a16:creationId xmlns:a16="http://schemas.microsoft.com/office/drawing/2014/main" id="{F6F55B98-7D08-D982-AE62-7B787CD50746}"/>
              </a:ext>
            </a:extLst>
          </p:cNvPr>
          <p:cNvSpPr txBox="1"/>
          <p:nvPr/>
        </p:nvSpPr>
        <p:spPr>
          <a:xfrm>
            <a:off x="588275" y="6353543"/>
            <a:ext cx="2337238" cy="414307"/>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ja-JP" altLang="en-US" sz="900">
                <a:solidFill>
                  <a:srgbClr val="0072C6"/>
                </a:solidFill>
                <a:latin typeface="Yu Gothic UI" panose="020B0500000000000000" pitchFamily="50" charset="-128"/>
                <a:ea typeface="Yu Gothic UI" panose="020B0500000000000000" pitchFamily="50" charset="-128"/>
              </a:rPr>
              <a:t>文書検索</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の準備</a:t>
            </a:r>
          </a:p>
        </p:txBody>
      </p:sp>
      <p:sp>
        <p:nvSpPr>
          <p:cNvPr id="71" name="テキスト ボックス 133">
            <a:extLst>
              <a:ext uri="{FF2B5EF4-FFF2-40B4-BE49-F238E27FC236}">
                <a16:creationId xmlns:a16="http://schemas.microsoft.com/office/drawing/2014/main" id="{CFD6FAD9-E2DF-F7CD-5DB5-27C065D13B96}"/>
              </a:ext>
            </a:extLst>
          </p:cNvPr>
          <p:cNvSpPr txBox="1"/>
          <p:nvPr/>
        </p:nvSpPr>
        <p:spPr>
          <a:xfrm>
            <a:off x="7161574" y="6351813"/>
            <a:ext cx="4722429" cy="417769"/>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OpenAI </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と ナレッジベースによる アプリケーション</a:t>
            </a:r>
          </a:p>
        </p:txBody>
      </p:sp>
      <p:sp>
        <p:nvSpPr>
          <p:cNvPr id="72" name="正方形/長方形 138">
            <a:extLst>
              <a:ext uri="{FF2B5EF4-FFF2-40B4-BE49-F238E27FC236}">
                <a16:creationId xmlns:a16="http://schemas.microsoft.com/office/drawing/2014/main" id="{5AF9DD98-666F-D705-3E8F-312901CE42D3}"/>
              </a:ext>
            </a:extLst>
          </p:cNvPr>
          <p:cNvSpPr/>
          <p:nvPr/>
        </p:nvSpPr>
        <p:spPr bwMode="auto">
          <a:xfrm>
            <a:off x="7579" y="2406662"/>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73" name="正方形/長方形 139">
            <a:extLst>
              <a:ext uri="{FF2B5EF4-FFF2-40B4-BE49-F238E27FC236}">
                <a16:creationId xmlns:a16="http://schemas.microsoft.com/office/drawing/2014/main" id="{DC38A667-651E-E99E-72C4-8E711D407CFE}"/>
              </a:ext>
            </a:extLst>
          </p:cNvPr>
          <p:cNvSpPr/>
          <p:nvPr/>
        </p:nvSpPr>
        <p:spPr bwMode="auto">
          <a:xfrm>
            <a:off x="5778781" y="593064"/>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4" name="正方形/長方形 140">
            <a:extLst>
              <a:ext uri="{FF2B5EF4-FFF2-40B4-BE49-F238E27FC236}">
                <a16:creationId xmlns:a16="http://schemas.microsoft.com/office/drawing/2014/main" id="{FC248E9F-CF78-41F1-D540-99EF29CFCF99}"/>
              </a:ext>
            </a:extLst>
          </p:cNvPr>
          <p:cNvSpPr/>
          <p:nvPr/>
        </p:nvSpPr>
        <p:spPr bwMode="auto">
          <a:xfrm>
            <a:off x="6177712" y="5245182"/>
            <a:ext cx="224659" cy="34955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1" lang="ja-JP" alt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76" name="テキスト ボックス 1">
            <a:extLst>
              <a:ext uri="{FF2B5EF4-FFF2-40B4-BE49-F238E27FC236}">
                <a16:creationId xmlns:a16="http://schemas.microsoft.com/office/drawing/2014/main" id="{415F5B6C-71CD-6608-FBFC-4C2CC7CFD3BE}"/>
              </a:ext>
            </a:extLst>
          </p:cNvPr>
          <p:cNvSpPr txBox="1"/>
          <p:nvPr/>
        </p:nvSpPr>
        <p:spPr>
          <a:xfrm>
            <a:off x="3861808" y="5699173"/>
            <a:ext cx="2337238" cy="663606"/>
          </a:xfrm>
          <a:prstGeom prst="rect">
            <a:avLst/>
          </a:prstGeom>
          <a:noFill/>
        </p:spPr>
        <p:txBody>
          <a:bodyPr wrap="square" lIns="179285" tIns="143428" rIns="179285" bIns="143428" rtlCol="0" anchor="ctr">
            <a:spAutoFit/>
          </a:bodyPr>
          <a:lstStyle/>
          <a:p>
            <a:pPr algn="ctr">
              <a:lnSpc>
                <a:spcPct val="90000"/>
              </a:lnSpc>
              <a:spcAft>
                <a:spcPts val="588"/>
              </a:spcAf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 </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OpenAI</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 </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Service</a:t>
            </a:r>
            <a:br>
              <a:rPr lang="en-US" altLang="ja-JP" sz="900" b="0" i="0" u="none" strike="noStrike" kern="1200" cap="none" spc="0" normalizeH="0" baseline="0" noProof="0">
                <a:ln>
                  <a:noFill/>
                </a:ln>
                <a:effectLst/>
                <a:uLnTx/>
                <a:uFillTx/>
                <a:latin typeface="Yu Gothic UI" panose="020B0500000000000000" pitchFamily="50" charset="-128"/>
                <a:ea typeface="Yu Gothic UI" panose="020B0500000000000000" pitchFamily="50" charset="-128"/>
              </a:rPr>
            </a:br>
            <a:br>
              <a:rPr lang="en-US" altLang="ja-JP" sz="900" b="0" i="0" u="none" strike="noStrike" kern="1200" cap="none" spc="0" normalizeH="0" baseline="0" noProof="0">
                <a:ln>
                  <a:noFill/>
                </a:ln>
                <a:effectLst/>
                <a:uLnTx/>
                <a:uFillTx/>
                <a:latin typeface="Yu Gothic UI" panose="020B0500000000000000" pitchFamily="50" charset="-128"/>
                <a:ea typeface="Yu Gothic UI" panose="020B0500000000000000" pitchFamily="50" charset="-128"/>
              </a:rPr>
            </a:br>
            <a:r>
              <a:rPr lang="en-US" altLang="ja-JP" sz="900" b="0" i="0" u="none" strike="noStrike" kern="1200" cap="none" spc="0" normalizeH="0" baseline="0" noProof="0">
                <a:ln>
                  <a:noFill/>
                </a:ln>
                <a:effectLst/>
                <a:uLnTx/>
                <a:uFillTx/>
                <a:latin typeface="Yu Gothic UI" panose="020B0500000000000000" pitchFamily="50" charset="-128"/>
                <a:ea typeface="Yu Gothic UI" panose="020B0500000000000000" pitchFamily="50" charset="-128"/>
              </a:rPr>
              <a:t>Davinci/GPT-35-Turbo/(GPT-4)</a:t>
            </a:r>
          </a:p>
        </p:txBody>
      </p:sp>
      <p:pic>
        <p:nvPicPr>
          <p:cNvPr id="77" name="グラフィックス 3">
            <a:extLst>
              <a:ext uri="{FF2B5EF4-FFF2-40B4-BE49-F238E27FC236}">
                <a16:creationId xmlns:a16="http://schemas.microsoft.com/office/drawing/2014/main" id="{3AC455D5-8525-0CC1-BA7E-00ACF9D5DB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76514" y="5287147"/>
            <a:ext cx="556217" cy="556217"/>
          </a:xfrm>
          <a:prstGeom prst="rect">
            <a:avLst/>
          </a:prstGeom>
        </p:spPr>
      </p:pic>
      <p:pic>
        <p:nvPicPr>
          <p:cNvPr id="3" name="グラフィックス 2">
            <a:extLst>
              <a:ext uri="{FF2B5EF4-FFF2-40B4-BE49-F238E27FC236}">
                <a16:creationId xmlns:a16="http://schemas.microsoft.com/office/drawing/2014/main" id="{AA338626-38FB-FC10-E568-9AD6211085B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38017" y="1076924"/>
            <a:ext cx="584564" cy="584564"/>
          </a:xfrm>
          <a:prstGeom prst="rect">
            <a:avLst/>
          </a:prstGeom>
        </p:spPr>
      </p:pic>
      <p:sp>
        <p:nvSpPr>
          <p:cNvPr id="80" name="四角形: メモ 79">
            <a:extLst>
              <a:ext uri="{FF2B5EF4-FFF2-40B4-BE49-F238E27FC236}">
                <a16:creationId xmlns:a16="http://schemas.microsoft.com/office/drawing/2014/main" id="{018FC141-97EC-7378-B167-77B9637B648E}"/>
              </a:ext>
            </a:extLst>
          </p:cNvPr>
          <p:cNvSpPr/>
          <p:nvPr/>
        </p:nvSpPr>
        <p:spPr bwMode="auto">
          <a:xfrm>
            <a:off x="4673185" y="2024277"/>
            <a:ext cx="341383" cy="427351"/>
          </a:xfrm>
          <a:prstGeom prst="foldedCorner">
            <a:avLst/>
          </a:prstGeom>
          <a:solidFill>
            <a:schemeClr val="bg1"/>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kumimoji="1" lang="ja-JP" altLang="en-US" sz="2400" err="1">
              <a:gradFill>
                <a:gsLst>
                  <a:gs pos="0">
                    <a:srgbClr val="FFFFFF"/>
                  </a:gs>
                  <a:gs pos="100000">
                    <a:srgbClr val="FFFFFF"/>
                  </a:gs>
                </a:gsLst>
                <a:lin ang="5400000" scaled="0"/>
              </a:gradFill>
              <a:latin typeface="Yu Gothic UI" panose="020B0500000000000000" pitchFamily="50" charset="-128"/>
              <a:ea typeface="Yu Gothic UI" panose="020B0500000000000000" pitchFamily="50" charset="-128"/>
              <a:cs typeface="Segoe UI" pitchFamily="34" charset="0"/>
            </a:endParaRPr>
          </a:p>
        </p:txBody>
      </p:sp>
      <p:sp>
        <p:nvSpPr>
          <p:cNvPr id="84" name="四角形: メモ 83">
            <a:extLst>
              <a:ext uri="{FF2B5EF4-FFF2-40B4-BE49-F238E27FC236}">
                <a16:creationId xmlns:a16="http://schemas.microsoft.com/office/drawing/2014/main" id="{ADB696CF-1758-0C5F-EC54-43551B900F61}"/>
              </a:ext>
            </a:extLst>
          </p:cNvPr>
          <p:cNvSpPr/>
          <p:nvPr/>
        </p:nvSpPr>
        <p:spPr bwMode="auto">
          <a:xfrm>
            <a:off x="4714791" y="2084977"/>
            <a:ext cx="341383" cy="427351"/>
          </a:xfrm>
          <a:prstGeom prst="foldedCorner">
            <a:avLst/>
          </a:prstGeom>
          <a:solidFill>
            <a:schemeClr val="bg1"/>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kumimoji="1" lang="ja-JP" altLang="en-US" sz="2400" err="1">
              <a:gradFill>
                <a:gsLst>
                  <a:gs pos="0">
                    <a:srgbClr val="FFFFFF"/>
                  </a:gs>
                  <a:gs pos="100000">
                    <a:srgbClr val="FFFFFF"/>
                  </a:gs>
                </a:gsLst>
                <a:lin ang="5400000" scaled="0"/>
              </a:gradFill>
              <a:latin typeface="Yu Gothic UI" panose="020B0500000000000000" pitchFamily="50" charset="-128"/>
              <a:ea typeface="Yu Gothic UI" panose="020B0500000000000000" pitchFamily="50" charset="-128"/>
              <a:cs typeface="Segoe UI" pitchFamily="34" charset="0"/>
            </a:endParaRPr>
          </a:p>
        </p:txBody>
      </p:sp>
      <p:sp>
        <p:nvSpPr>
          <p:cNvPr id="85" name="四角形: メモ 84">
            <a:extLst>
              <a:ext uri="{FF2B5EF4-FFF2-40B4-BE49-F238E27FC236}">
                <a16:creationId xmlns:a16="http://schemas.microsoft.com/office/drawing/2014/main" id="{21F88D09-3E06-16E7-398E-10582D8BA6B7}"/>
              </a:ext>
            </a:extLst>
          </p:cNvPr>
          <p:cNvSpPr/>
          <p:nvPr/>
        </p:nvSpPr>
        <p:spPr bwMode="auto">
          <a:xfrm>
            <a:off x="4759017" y="2144920"/>
            <a:ext cx="341383" cy="427351"/>
          </a:xfrm>
          <a:prstGeom prst="foldedCorner">
            <a:avLst/>
          </a:prstGeom>
          <a:solidFill>
            <a:schemeClr val="bg1"/>
          </a:solidFill>
          <a:ln>
            <a:solidFill>
              <a:schemeClr val="tx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kumimoji="1" lang="ja-JP" altLang="en-US" sz="2400" err="1">
              <a:gradFill>
                <a:gsLst>
                  <a:gs pos="0">
                    <a:srgbClr val="FFFFFF"/>
                  </a:gs>
                  <a:gs pos="100000">
                    <a:srgbClr val="FFFFFF"/>
                  </a:gs>
                </a:gsLst>
                <a:lin ang="5400000" scaled="0"/>
              </a:gradFill>
              <a:latin typeface="Yu Gothic UI" panose="020B0500000000000000" pitchFamily="50" charset="-128"/>
              <a:ea typeface="Yu Gothic UI" panose="020B0500000000000000" pitchFamily="50" charset="-128"/>
              <a:cs typeface="Segoe UI" pitchFamily="34" charset="0"/>
            </a:endParaRPr>
          </a:p>
        </p:txBody>
      </p:sp>
      <p:sp>
        <p:nvSpPr>
          <p:cNvPr id="86" name="テキスト ボックス 85">
            <a:extLst>
              <a:ext uri="{FF2B5EF4-FFF2-40B4-BE49-F238E27FC236}">
                <a16:creationId xmlns:a16="http://schemas.microsoft.com/office/drawing/2014/main" id="{258EDDEE-8979-2568-0F8F-D143EBB71411}"/>
              </a:ext>
            </a:extLst>
          </p:cNvPr>
          <p:cNvSpPr txBox="1"/>
          <p:nvPr/>
        </p:nvSpPr>
        <p:spPr>
          <a:xfrm>
            <a:off x="4159944" y="2609629"/>
            <a:ext cx="1627817" cy="417769"/>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pdf</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94" name="正方形/長方形 93">
            <a:extLst>
              <a:ext uri="{FF2B5EF4-FFF2-40B4-BE49-F238E27FC236}">
                <a16:creationId xmlns:a16="http://schemas.microsoft.com/office/drawing/2014/main" id="{F0386B50-B589-263C-87F0-53F97CFE4111}"/>
              </a:ext>
            </a:extLst>
          </p:cNvPr>
          <p:cNvSpPr/>
          <p:nvPr/>
        </p:nvSpPr>
        <p:spPr bwMode="auto">
          <a:xfrm>
            <a:off x="3738291" y="3452015"/>
            <a:ext cx="2432665" cy="800328"/>
          </a:xfrm>
          <a:prstGeom prst="rect">
            <a:avLst/>
          </a:prstGeom>
          <a:ln>
            <a:prstDash val="dash"/>
            <a:headEnd type="none" w="med" len="med"/>
            <a:tailEnd type="none" w="med" len="med"/>
          </a:ln>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kumimoji="1" lang="ja-JP" altLang="en-US" sz="1078" err="1">
              <a:solidFill>
                <a:srgbClr val="0072C6"/>
              </a:solidFill>
              <a:latin typeface="Yu Gothic UI" panose="020B0500000000000000" pitchFamily="50" charset="-128"/>
              <a:ea typeface="Yu Gothic UI" panose="020B0500000000000000" pitchFamily="50" charset="-128"/>
              <a:cs typeface="Segoe UI" pitchFamily="34" charset="0"/>
            </a:endParaRPr>
          </a:p>
        </p:txBody>
      </p:sp>
      <p:pic>
        <p:nvPicPr>
          <p:cNvPr id="95" name="グラフィックス 94">
            <a:extLst>
              <a:ext uri="{FF2B5EF4-FFF2-40B4-BE49-F238E27FC236}">
                <a16:creationId xmlns:a16="http://schemas.microsoft.com/office/drawing/2014/main" id="{C650E03C-9E77-4355-8B27-0EA563B05E0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619997" y="3024121"/>
            <a:ext cx="671347" cy="671347"/>
          </a:xfrm>
          <a:prstGeom prst="rect">
            <a:avLst/>
          </a:prstGeom>
        </p:spPr>
      </p:pic>
      <p:sp>
        <p:nvSpPr>
          <p:cNvPr id="96" name="テキスト ボックス 95">
            <a:extLst>
              <a:ext uri="{FF2B5EF4-FFF2-40B4-BE49-F238E27FC236}">
                <a16:creationId xmlns:a16="http://schemas.microsoft.com/office/drawing/2014/main" id="{9DE16F03-C23A-8958-AE83-4BE184845411}"/>
              </a:ext>
            </a:extLst>
          </p:cNvPr>
          <p:cNvSpPr txBox="1"/>
          <p:nvPr/>
        </p:nvSpPr>
        <p:spPr>
          <a:xfrm>
            <a:off x="4081482" y="3167950"/>
            <a:ext cx="1859877" cy="417769"/>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Cognitive Search</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97" name="正方形/長方形 96">
            <a:extLst>
              <a:ext uri="{FF2B5EF4-FFF2-40B4-BE49-F238E27FC236}">
                <a16:creationId xmlns:a16="http://schemas.microsoft.com/office/drawing/2014/main" id="{01E3AC12-74D6-9383-16FD-B60A3980EB5A}"/>
              </a:ext>
            </a:extLst>
          </p:cNvPr>
          <p:cNvSpPr/>
          <p:nvPr/>
        </p:nvSpPr>
        <p:spPr bwMode="auto">
          <a:xfrm>
            <a:off x="4192380" y="3646168"/>
            <a:ext cx="1732243" cy="451953"/>
          </a:xfrm>
          <a:prstGeom prst="rect">
            <a:avLst/>
          </a:prstGeom>
          <a:ln>
            <a:headEnd type="none" w="med" len="med"/>
            <a:tailEnd type="none" w="med" len="med"/>
          </a:ln>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r>
              <a:rPr kumimoji="1" lang="en-US" altLang="ja-JP" sz="900">
                <a:solidFill>
                  <a:srgbClr val="0072C6"/>
                </a:solidFill>
                <a:latin typeface="Yu Gothic UI" panose="020B0500000000000000" pitchFamily="50" charset="-128"/>
                <a:ea typeface="Yu Gothic UI" panose="020B0500000000000000" pitchFamily="50" charset="-128"/>
                <a:cs typeface="Segoe UI" pitchFamily="34" charset="0"/>
              </a:rPr>
              <a:t>Index</a:t>
            </a:r>
          </a:p>
          <a:p>
            <a:pPr algn="ctr" defTabSz="914102" fontAlgn="base">
              <a:lnSpc>
                <a:spcPct val="90000"/>
              </a:lnSpc>
              <a:spcBef>
                <a:spcPct val="0"/>
              </a:spcBef>
              <a:spcAft>
                <a:spcPct val="0"/>
              </a:spcAft>
            </a:pPr>
            <a:r>
              <a:rPr kumimoji="1" lang="en-US" altLang="ja-JP" sz="900">
                <a:solidFill>
                  <a:srgbClr val="0072C6"/>
                </a:solidFill>
                <a:latin typeface="Yu Gothic UI" panose="020B0500000000000000" pitchFamily="50" charset="-128"/>
                <a:ea typeface="Yu Gothic UI" panose="020B0500000000000000" pitchFamily="50" charset="-128"/>
                <a:cs typeface="Segoe UI" pitchFamily="34" charset="0"/>
              </a:rPr>
              <a:t>(gptkbindex)</a:t>
            </a:r>
            <a:endParaRPr kumimoji="1" lang="ja-JP" altLang="en-US" sz="900">
              <a:solidFill>
                <a:srgbClr val="0072C6"/>
              </a:solidFill>
              <a:latin typeface="Yu Gothic UI" panose="020B0500000000000000" pitchFamily="50" charset="-128"/>
              <a:ea typeface="Yu Gothic UI" panose="020B0500000000000000" pitchFamily="50" charset="-128"/>
              <a:cs typeface="Segoe UI" pitchFamily="34" charset="0"/>
            </a:endParaRPr>
          </a:p>
        </p:txBody>
      </p:sp>
      <p:cxnSp>
        <p:nvCxnSpPr>
          <p:cNvPr id="117" name="直線矢印コネクタ 49">
            <a:extLst>
              <a:ext uri="{FF2B5EF4-FFF2-40B4-BE49-F238E27FC236}">
                <a16:creationId xmlns:a16="http://schemas.microsoft.com/office/drawing/2014/main" id="{4B0076BE-5862-F690-E613-B2E5AF0F42CA}"/>
              </a:ext>
            </a:extLst>
          </p:cNvPr>
          <p:cNvCxnSpPr>
            <a:cxnSpLocks/>
            <a:endCxn id="97" idx="3"/>
          </p:cNvCxnSpPr>
          <p:nvPr/>
        </p:nvCxnSpPr>
        <p:spPr>
          <a:xfrm rot="10800000" flipV="1">
            <a:off x="5924624" y="3188829"/>
            <a:ext cx="2988111" cy="683316"/>
          </a:xfrm>
          <a:prstGeom prst="bentConnector3">
            <a:avLst>
              <a:gd name="adj1" fmla="val 86127"/>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1" name="テキスト ボックス 120">
            <a:extLst>
              <a:ext uri="{FF2B5EF4-FFF2-40B4-BE49-F238E27FC236}">
                <a16:creationId xmlns:a16="http://schemas.microsoft.com/office/drawing/2014/main" id="{0D94D22C-AC97-F257-A414-7A170B92E5F9}"/>
              </a:ext>
            </a:extLst>
          </p:cNvPr>
          <p:cNvSpPr txBox="1"/>
          <p:nvPr/>
        </p:nvSpPr>
        <p:spPr>
          <a:xfrm>
            <a:off x="6664036" y="3244575"/>
            <a:ext cx="1996613" cy="41776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Cognitive</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 </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Search</a:t>
            </a:r>
            <a:r>
              <a:rPr kumimoji="1" lang="ja-JP" altLang="en-US" sz="900">
                <a:solidFill>
                  <a:srgbClr val="0072C6"/>
                </a:solidFill>
                <a:latin typeface="Yu Gothic UI" panose="020B0500000000000000" pitchFamily="50" charset="-128"/>
                <a:ea typeface="Yu Gothic UI" panose="020B0500000000000000" pitchFamily="50" charset="-128"/>
              </a:rPr>
              <a:t>で文書を検索</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sp>
        <p:nvSpPr>
          <p:cNvPr id="122" name="正方形/長方形 126">
            <a:extLst>
              <a:ext uri="{FF2B5EF4-FFF2-40B4-BE49-F238E27FC236}">
                <a16:creationId xmlns:a16="http://schemas.microsoft.com/office/drawing/2014/main" id="{3DECBB51-5D1E-6870-AFC8-DD8D9C88C0B4}"/>
              </a:ext>
            </a:extLst>
          </p:cNvPr>
          <p:cNvSpPr/>
          <p:nvPr/>
        </p:nvSpPr>
        <p:spPr bwMode="auto">
          <a:xfrm>
            <a:off x="5869356" y="1859839"/>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7</a:t>
            </a:r>
            <a:endParaRPr kumimoji="1" lang="ja-JP" alt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123" name="テキスト ボックス 122">
            <a:extLst>
              <a:ext uri="{FF2B5EF4-FFF2-40B4-BE49-F238E27FC236}">
                <a16:creationId xmlns:a16="http://schemas.microsoft.com/office/drawing/2014/main" id="{5EE0C225-9E09-393E-0D6D-718A242D37F8}"/>
              </a:ext>
            </a:extLst>
          </p:cNvPr>
          <p:cNvSpPr txBox="1"/>
          <p:nvPr/>
        </p:nvSpPr>
        <p:spPr>
          <a:xfrm>
            <a:off x="6077455" y="1765651"/>
            <a:ext cx="1996613" cy="54241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a:solidFill>
                  <a:srgbClr val="0072C6"/>
                </a:solidFill>
                <a:latin typeface="Yu Gothic UI" panose="020B0500000000000000" pitchFamily="50" charset="-128"/>
                <a:ea typeface="Yu Gothic UI" panose="020B0500000000000000" pitchFamily="50" charset="-128"/>
              </a:rPr>
              <a:t>必要に応じて引用元文書をプレビュー</a:t>
            </a:r>
            <a:r>
              <a:rPr kumimoji="1" lang="en-US" altLang="ja-JP" sz="900">
                <a:solidFill>
                  <a:srgbClr val="0072C6"/>
                </a:solidFill>
                <a:latin typeface="Yu Gothic UI" panose="020B0500000000000000" pitchFamily="50" charset="-128"/>
                <a:ea typeface="Yu Gothic UI" panose="020B0500000000000000" pitchFamily="50" charset="-128"/>
              </a:rPr>
              <a:t>/</a:t>
            </a:r>
            <a:r>
              <a:rPr kumimoji="1" lang="ja-JP" altLang="en-US" sz="900">
                <a:solidFill>
                  <a:srgbClr val="0072C6"/>
                </a:solidFill>
                <a:latin typeface="Yu Gothic UI" panose="020B0500000000000000" pitchFamily="50" charset="-128"/>
                <a:ea typeface="Yu Gothic UI" panose="020B0500000000000000" pitchFamily="50" charset="-128"/>
              </a:rPr>
              <a:t>ダウンロード</a:t>
            </a:r>
            <a:endParaRPr kumimoji="1" lang="en-US" altLang="ja-JP" sz="900">
              <a:solidFill>
                <a:srgbClr val="0072C6"/>
              </a:solidFill>
              <a:latin typeface="Yu Gothic UI" panose="020B0500000000000000" pitchFamily="50" charset="-128"/>
              <a:ea typeface="Yu Gothic UI" panose="020B0500000000000000" pitchFamily="50" charset="-128"/>
            </a:endParaRPr>
          </a:p>
        </p:txBody>
      </p:sp>
      <p:cxnSp>
        <p:nvCxnSpPr>
          <p:cNvPr id="11" name="直線矢印コネクタ 86">
            <a:extLst>
              <a:ext uri="{FF2B5EF4-FFF2-40B4-BE49-F238E27FC236}">
                <a16:creationId xmlns:a16="http://schemas.microsoft.com/office/drawing/2014/main" id="{AC1E7633-2176-CDB8-E328-3B2564AEBF4F}"/>
              </a:ext>
            </a:extLst>
          </p:cNvPr>
          <p:cNvCxnSpPr>
            <a:cxnSpLocks/>
            <a:endCxn id="97" idx="1"/>
          </p:cNvCxnSpPr>
          <p:nvPr/>
        </p:nvCxnSpPr>
        <p:spPr>
          <a:xfrm>
            <a:off x="2538733" y="2801591"/>
            <a:ext cx="1653647" cy="1070554"/>
          </a:xfrm>
          <a:prstGeom prst="bentConnector3">
            <a:avLst>
              <a:gd name="adj1" fmla="val 50000"/>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15" name="グラフィックス 14">
            <a:extLst>
              <a:ext uri="{FF2B5EF4-FFF2-40B4-BE49-F238E27FC236}">
                <a16:creationId xmlns:a16="http://schemas.microsoft.com/office/drawing/2014/main" id="{5EE931DD-14AD-954F-EB47-74D72344B14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00611" y="4312792"/>
            <a:ext cx="548300" cy="548300"/>
          </a:xfrm>
          <a:prstGeom prst="rect">
            <a:avLst/>
          </a:prstGeom>
        </p:spPr>
      </p:pic>
      <p:cxnSp>
        <p:nvCxnSpPr>
          <p:cNvPr id="18" name="コネクタ: カギ線 112">
            <a:extLst>
              <a:ext uri="{FF2B5EF4-FFF2-40B4-BE49-F238E27FC236}">
                <a16:creationId xmlns:a16="http://schemas.microsoft.com/office/drawing/2014/main" id="{BED0311C-DF6C-EEBF-39A3-78F52A08B555}"/>
              </a:ext>
            </a:extLst>
          </p:cNvPr>
          <p:cNvCxnSpPr>
            <a:cxnSpLocks/>
          </p:cNvCxnSpPr>
          <p:nvPr/>
        </p:nvCxnSpPr>
        <p:spPr>
          <a:xfrm rot="10800000" flipV="1">
            <a:off x="5391939" y="3612397"/>
            <a:ext cx="3673281" cy="984358"/>
          </a:xfrm>
          <a:prstGeom prst="bentConnector3">
            <a:avLst>
              <a:gd name="adj1" fmla="val -248"/>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6" name="正方形/長方形 126">
            <a:extLst>
              <a:ext uri="{FF2B5EF4-FFF2-40B4-BE49-F238E27FC236}">
                <a16:creationId xmlns:a16="http://schemas.microsoft.com/office/drawing/2014/main" id="{63F23AB1-55C4-4880-5CB2-65C999470B38}"/>
              </a:ext>
            </a:extLst>
          </p:cNvPr>
          <p:cNvSpPr/>
          <p:nvPr/>
        </p:nvSpPr>
        <p:spPr bwMode="auto">
          <a:xfrm>
            <a:off x="6199046" y="4657596"/>
            <a:ext cx="305777" cy="338959"/>
          </a:xfrm>
          <a:prstGeom prst="rect">
            <a:avLst/>
          </a:prstGeom>
          <a:solidFill>
            <a:srgbClr val="92D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1" lang="en-US" altLang="ja-JP"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rPr>
              <a:t>6</a:t>
            </a:r>
            <a:endParaRPr kumimoji="1" lang="ja-JP" altLang="en-US" sz="1400" b="0" i="0" u="none" strike="noStrike" kern="1200" cap="none" spc="0" normalizeH="0" baseline="0" noProof="0">
              <a:ln>
                <a:noFill/>
              </a:ln>
              <a:gradFill>
                <a:gsLst>
                  <a:gs pos="0">
                    <a:srgbClr val="FFFFFF"/>
                  </a:gs>
                  <a:gs pos="100000">
                    <a:srgbClr val="FFFFFF"/>
                  </a:gs>
                </a:gsLst>
                <a:lin ang="5400000" scaled="0"/>
              </a:gradFill>
              <a:effectLst/>
              <a:uLnTx/>
              <a:uFillTx/>
              <a:latin typeface="Yu Gothic UI" panose="020B0500000000000000" pitchFamily="50" charset="-128"/>
              <a:ea typeface="Yu Gothic UI" panose="020B0500000000000000" pitchFamily="50" charset="-128"/>
              <a:cs typeface="Segoe UI" pitchFamily="34" charset="0"/>
            </a:endParaRPr>
          </a:p>
        </p:txBody>
      </p:sp>
      <p:sp>
        <p:nvSpPr>
          <p:cNvPr id="37" name="テキスト ボックス 127">
            <a:extLst>
              <a:ext uri="{FF2B5EF4-FFF2-40B4-BE49-F238E27FC236}">
                <a16:creationId xmlns:a16="http://schemas.microsoft.com/office/drawing/2014/main" id="{CCDD9996-7311-8E33-5E77-304420E387F0}"/>
              </a:ext>
            </a:extLst>
          </p:cNvPr>
          <p:cNvSpPr txBox="1"/>
          <p:nvPr/>
        </p:nvSpPr>
        <p:spPr>
          <a:xfrm>
            <a:off x="6369508" y="4638998"/>
            <a:ext cx="2106629" cy="417769"/>
          </a:xfrm>
          <a:prstGeom prst="rect">
            <a:avLst/>
          </a:prstGeom>
          <a:noFill/>
        </p:spPr>
        <p:txBody>
          <a:bodyPr wrap="square" lIns="179285" tIns="143428" rIns="179285" bIns="143428" rtlCol="0" anchor="ctr">
            <a:spAutoFit/>
          </a:bodyPr>
          <a:lstStyle/>
          <a:p>
            <a:pPr marL="0" marR="0" lvl="0" indent="0" algn="l" defTabSz="914400" rtl="0" eaLnBrk="1" fontAlgn="auto" latinLnBrk="0" hangingPunct="1">
              <a:lnSpc>
                <a:spcPct val="90000"/>
              </a:lnSpc>
              <a:spcBef>
                <a:spcPts val="0"/>
              </a:spcBef>
              <a:spcAft>
                <a:spcPts val="588"/>
              </a:spcAft>
              <a:buClrTx/>
              <a:buSzTx/>
              <a:buFontTx/>
              <a:buNone/>
              <a:tabLst/>
              <a:defRPr/>
            </a:pP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プロンプトを</a:t>
            </a: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Cosmos DB</a:t>
            </a:r>
            <a:r>
              <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に保存</a:t>
            </a:r>
            <a:endPar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cxnSp>
        <p:nvCxnSpPr>
          <p:cNvPr id="49" name="直線矢印コネクタ 68">
            <a:extLst>
              <a:ext uri="{FF2B5EF4-FFF2-40B4-BE49-F238E27FC236}">
                <a16:creationId xmlns:a16="http://schemas.microsoft.com/office/drawing/2014/main" id="{1B907E86-EB41-36F8-A82A-DB08FF37361F}"/>
              </a:ext>
            </a:extLst>
          </p:cNvPr>
          <p:cNvCxnSpPr>
            <a:cxnSpLocks/>
            <a:stCxn id="19" idx="0"/>
          </p:cNvCxnSpPr>
          <p:nvPr/>
        </p:nvCxnSpPr>
        <p:spPr>
          <a:xfrm flipH="1" flipV="1">
            <a:off x="9202810" y="2558274"/>
            <a:ext cx="3249" cy="174583"/>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8" name="テキスト ボックス 31">
            <a:extLst>
              <a:ext uri="{FF2B5EF4-FFF2-40B4-BE49-F238E27FC236}">
                <a16:creationId xmlns:a16="http://schemas.microsoft.com/office/drawing/2014/main" id="{90DB7E53-F510-0DF7-1500-174EFDA75397}"/>
              </a:ext>
            </a:extLst>
          </p:cNvPr>
          <p:cNvSpPr txBox="1"/>
          <p:nvPr/>
        </p:nvSpPr>
        <p:spPr>
          <a:xfrm>
            <a:off x="4081482" y="4743334"/>
            <a:ext cx="1815812" cy="414307"/>
          </a:xfrm>
          <a:prstGeom prst="rect">
            <a:avLst/>
          </a:prstGeom>
          <a:noFill/>
        </p:spPr>
        <p:txBody>
          <a:bodyPr wrap="square" lIns="179285" tIns="143428" rIns="179285" bIns="143428" rtlCol="0" anchor="ctr">
            <a:spAutoFit/>
          </a:bodyPr>
          <a:lstStyle/>
          <a:p>
            <a:pPr marL="0" marR="0" lvl="0" indent="0" algn="ctr" defTabSz="914400" rtl="0" eaLnBrk="1" fontAlgn="auto" latinLnBrk="0" hangingPunct="1">
              <a:lnSpc>
                <a:spcPct val="90000"/>
              </a:lnSpc>
              <a:spcBef>
                <a:spcPts val="0"/>
              </a:spcBef>
              <a:spcAft>
                <a:spcPts val="588"/>
              </a:spcAft>
              <a:buClrTx/>
              <a:buSzTx/>
              <a:buFontTx/>
              <a:buNone/>
              <a:tabLst/>
              <a:defRPr/>
            </a:pPr>
            <a:r>
              <a:rPr kumimoji="1" lang="en-US" altLang="ja-JP"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rPr>
              <a:t>Azure </a:t>
            </a:r>
            <a:r>
              <a:rPr kumimoji="1" lang="en-US" altLang="ja-JP" sz="900">
                <a:solidFill>
                  <a:srgbClr val="0072C6"/>
                </a:solidFill>
                <a:latin typeface="Yu Gothic UI" panose="020B0500000000000000" pitchFamily="50" charset="-128"/>
                <a:ea typeface="Yu Gothic UI" panose="020B0500000000000000" pitchFamily="50" charset="-128"/>
              </a:rPr>
              <a:t>Cosmos DB</a:t>
            </a:r>
            <a:endParaRPr kumimoji="1" lang="ja-JP" altLang="en-US" sz="900" b="0" i="0" u="none" strike="noStrike" kern="1200" cap="none" spc="0" normalizeH="0" baseline="0" noProof="0">
              <a:ln>
                <a:noFill/>
              </a:ln>
              <a:solidFill>
                <a:srgbClr val="0072C6"/>
              </a:solidFill>
              <a:effectLst/>
              <a:uLnTx/>
              <a:uFillTx/>
              <a:latin typeface="Yu Gothic UI" panose="020B0500000000000000" pitchFamily="50" charset="-128"/>
              <a:ea typeface="Yu Gothic UI" panose="020B0500000000000000" pitchFamily="50" charset="-128"/>
            </a:endParaRPr>
          </a:p>
        </p:txBody>
      </p:sp>
      <p:cxnSp>
        <p:nvCxnSpPr>
          <p:cNvPr id="4" name="直線矢印コネクタ 68">
            <a:extLst>
              <a:ext uri="{FF2B5EF4-FFF2-40B4-BE49-F238E27FC236}">
                <a16:creationId xmlns:a16="http://schemas.microsoft.com/office/drawing/2014/main" id="{16A7259B-296F-1C95-B062-7F5146EC535D}"/>
              </a:ext>
            </a:extLst>
          </p:cNvPr>
          <p:cNvCxnSpPr>
            <a:cxnSpLocks/>
          </p:cNvCxnSpPr>
          <p:nvPr/>
        </p:nvCxnSpPr>
        <p:spPr>
          <a:xfrm>
            <a:off x="9543599" y="1908941"/>
            <a:ext cx="1267113" cy="49772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91907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F5E2-B014-04B4-4AAD-E3AE6FF995C0}"/>
              </a:ext>
            </a:extLst>
          </p:cNvPr>
          <p:cNvSpPr>
            <a:spLocks noGrp="1"/>
          </p:cNvSpPr>
          <p:nvPr>
            <p:ph type="title"/>
          </p:nvPr>
        </p:nvSpPr>
        <p:spPr/>
        <p:txBody>
          <a:bodyPr/>
          <a:lstStyle/>
          <a:p>
            <a:r>
              <a:rPr lang="ja-JP" altLang="en-US"/>
              <a:t>デプロイ方法</a:t>
            </a:r>
            <a:endParaRPr lang="en-US"/>
          </a:p>
        </p:txBody>
      </p:sp>
    </p:spTree>
    <p:extLst>
      <p:ext uri="{BB962C8B-B14F-4D97-AF65-F5344CB8AC3E}">
        <p14:creationId xmlns:p14="http://schemas.microsoft.com/office/powerpoint/2010/main" val="223161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D6788-2E95-7BA0-E804-25801D907449}"/>
              </a:ext>
            </a:extLst>
          </p:cNvPr>
          <p:cNvSpPr>
            <a:spLocks noGrp="1"/>
          </p:cNvSpPr>
          <p:nvPr>
            <p:ph type="title"/>
          </p:nvPr>
        </p:nvSpPr>
        <p:spPr/>
        <p:txBody>
          <a:bodyPr/>
          <a:lstStyle/>
          <a:p>
            <a:r>
              <a:rPr lang="ja-JP" altLang="en-US"/>
              <a:t>サンプルのデプロイ方法</a:t>
            </a:r>
            <a:endParaRPr lang="en-US"/>
          </a:p>
        </p:txBody>
      </p:sp>
      <p:sp>
        <p:nvSpPr>
          <p:cNvPr id="3" name="Content Placeholder 2">
            <a:extLst>
              <a:ext uri="{FF2B5EF4-FFF2-40B4-BE49-F238E27FC236}">
                <a16:creationId xmlns:a16="http://schemas.microsoft.com/office/drawing/2014/main" id="{6BAA2C54-B551-B6A5-B322-27A2996ECD71}"/>
              </a:ext>
            </a:extLst>
          </p:cNvPr>
          <p:cNvSpPr>
            <a:spLocks noGrp="1"/>
          </p:cNvSpPr>
          <p:nvPr>
            <p:ph sz="quarter" idx="10"/>
          </p:nvPr>
        </p:nvSpPr>
        <p:spPr>
          <a:xfrm>
            <a:off x="584200" y="1435100"/>
            <a:ext cx="11169650" cy="1625060"/>
          </a:xfrm>
        </p:spPr>
        <p:txBody>
          <a:bodyPr/>
          <a:lstStyle/>
          <a:p>
            <a:pPr marL="0" indent="0">
              <a:buNone/>
            </a:pPr>
            <a:r>
              <a:rPr lang="ja-JP" altLang="en-US"/>
              <a:t>ソースコードとデプロイ手順は</a:t>
            </a:r>
            <a:r>
              <a:rPr lang="en-US" altLang="ja-JP"/>
              <a:t>GitHub</a:t>
            </a:r>
            <a:r>
              <a:rPr lang="ja-JP" altLang="en-US"/>
              <a:t>に公開しています</a:t>
            </a:r>
            <a:r>
              <a:rPr lang="en-US" altLang="ja-JP"/>
              <a:t>:</a:t>
            </a:r>
            <a:endParaRPr lang="en-US"/>
          </a:p>
          <a:p>
            <a:pPr marL="0" indent="0">
              <a:buNone/>
            </a:pPr>
            <a:r>
              <a:rPr lang="en-US" sz="2000">
                <a:hlinkClick r:id="rId2"/>
              </a:rPr>
              <a:t>https://github.com/Azure-Samples/jp-azureopenai-samples/tree/main/5.internal-document-search</a:t>
            </a:r>
            <a:endParaRPr lang="en-US" sz="2000"/>
          </a:p>
          <a:p>
            <a:endParaRPr lang="en-US"/>
          </a:p>
        </p:txBody>
      </p:sp>
    </p:spTree>
    <p:extLst>
      <p:ext uri="{BB962C8B-B14F-4D97-AF65-F5344CB8AC3E}">
        <p14:creationId xmlns:p14="http://schemas.microsoft.com/office/powerpoint/2010/main" val="36001044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F5E2-B014-04B4-4AAD-E3AE6FF995C0}"/>
              </a:ext>
            </a:extLst>
          </p:cNvPr>
          <p:cNvSpPr>
            <a:spLocks noGrp="1"/>
          </p:cNvSpPr>
          <p:nvPr>
            <p:ph type="title"/>
          </p:nvPr>
        </p:nvSpPr>
        <p:spPr/>
        <p:txBody>
          <a:bodyPr/>
          <a:lstStyle/>
          <a:p>
            <a:r>
              <a:rPr lang="ja-JP" altLang="en-US"/>
              <a:t>考慮事項</a:t>
            </a:r>
            <a:endParaRPr lang="en-US"/>
          </a:p>
        </p:txBody>
      </p:sp>
    </p:spTree>
    <p:extLst>
      <p:ext uri="{BB962C8B-B14F-4D97-AF65-F5344CB8AC3E}">
        <p14:creationId xmlns:p14="http://schemas.microsoft.com/office/powerpoint/2010/main" val="148621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2DCF-9163-4EC3-A6D6-71E91BA98EE2}"/>
              </a:ext>
            </a:extLst>
          </p:cNvPr>
          <p:cNvSpPr>
            <a:spLocks noGrp="1"/>
          </p:cNvSpPr>
          <p:nvPr>
            <p:ph type="title"/>
          </p:nvPr>
        </p:nvSpPr>
        <p:spPr>
          <a:xfrm>
            <a:off x="588263" y="457200"/>
            <a:ext cx="11018520" cy="553998"/>
          </a:xfrm>
        </p:spPr>
        <p:txBody>
          <a:bodyPr/>
          <a:lstStyle/>
          <a:p>
            <a:r>
              <a:rPr lang="en-US" altLang="ja-JP"/>
              <a:t>Azure Well-Architected Framework</a:t>
            </a:r>
            <a:r>
              <a:rPr lang="ja-JP" altLang="en-US"/>
              <a:t>観点での考慮事項 </a:t>
            </a:r>
            <a:r>
              <a:rPr lang="en-US" altLang="ja-JP"/>
              <a:t>(1)</a:t>
            </a:r>
            <a:endParaRPr lang="en-US"/>
          </a:p>
        </p:txBody>
      </p:sp>
      <p:sp>
        <p:nvSpPr>
          <p:cNvPr id="11" name="TextBox 10">
            <a:extLst>
              <a:ext uri="{FF2B5EF4-FFF2-40B4-BE49-F238E27FC236}">
                <a16:creationId xmlns:a16="http://schemas.microsoft.com/office/drawing/2014/main" id="{92965DBB-54DC-651F-064B-623808B5C4A2}"/>
              </a:ext>
            </a:extLst>
          </p:cNvPr>
          <p:cNvSpPr txBox="1"/>
          <p:nvPr/>
        </p:nvSpPr>
        <p:spPr>
          <a:xfrm>
            <a:off x="504423" y="1484949"/>
            <a:ext cx="11498501" cy="5047536"/>
          </a:xfrm>
          <a:prstGeom prst="rect">
            <a:avLst/>
          </a:prstGeom>
          <a:noFill/>
        </p:spPr>
        <p:txBody>
          <a:bodyPr wrap="square" lIns="0" tIns="0" rIns="0" bIns="0" rtlCol="0">
            <a:spAutoFit/>
          </a:bodyPr>
          <a:lstStyle/>
          <a:p>
            <a:pPr algn="l"/>
            <a:r>
              <a:rPr lang="ja-JP" altLang="en-US" sz="1800" b="1">
                <a:latin typeface="Yu Gothic UI" panose="020B0500000000000000" pitchFamily="50" charset="-128"/>
                <a:ea typeface="Yu Gothic UI" panose="020B0500000000000000" pitchFamily="50" charset="-128"/>
              </a:rPr>
              <a:t>信頼性</a:t>
            </a:r>
            <a:r>
              <a:rPr lang="en-US" altLang="ja-JP" sz="1800" b="1">
                <a:latin typeface="Yu Gothic UI" panose="020B0500000000000000" pitchFamily="50" charset="-128"/>
                <a:ea typeface="Yu Gothic UI" panose="020B0500000000000000" pitchFamily="50" charset="-128"/>
              </a:rPr>
              <a:t>(</a:t>
            </a:r>
            <a:r>
              <a:rPr lang="ja-JP" altLang="en-US" sz="1800" b="1">
                <a:latin typeface="Yu Gothic UI" panose="020B0500000000000000" pitchFamily="50" charset="-128"/>
                <a:ea typeface="Yu Gothic UI" panose="020B0500000000000000" pitchFamily="50" charset="-128"/>
              </a:rPr>
              <a:t>可用性</a:t>
            </a:r>
            <a:r>
              <a:rPr lang="en-US" altLang="ja-JP" sz="1800" b="1">
                <a:latin typeface="Yu Gothic UI" panose="020B0500000000000000" pitchFamily="50" charset="-128"/>
                <a:ea typeface="Yu Gothic UI" panose="020B0500000000000000" pitchFamily="50" charset="-128"/>
              </a:rPr>
              <a:t>)</a:t>
            </a:r>
          </a:p>
          <a:p>
            <a:pPr marL="285750" indent="-285750" algn="l">
              <a:buFont typeface="Arial" panose="020B0604020202020204" pitchFamily="34" charset="0"/>
              <a:buChar char="•"/>
            </a:pPr>
            <a:r>
              <a:rPr lang="en-US" altLang="ja-JP" sz="1600">
                <a:latin typeface="Yu Gothic UI" panose="020B0500000000000000" pitchFamily="50" charset="-128"/>
                <a:ea typeface="Yu Gothic UI" panose="020B0500000000000000" pitchFamily="50" charset="-128"/>
              </a:rPr>
              <a:t>Azure</a:t>
            </a:r>
            <a:r>
              <a:rPr lang="ja-JP" altLang="en-US" sz="1600">
                <a:latin typeface="Yu Gothic UI" panose="020B0500000000000000" pitchFamily="50" charset="-128"/>
                <a:ea typeface="Yu Gothic UI" panose="020B0500000000000000" pitchFamily="50" charset="-128"/>
              </a:rPr>
              <a:t>のサービスでは「可用性ゾーン」や「リージョン」といった単位で可用性を設計しており、</a:t>
            </a:r>
            <a:r>
              <a:rPr lang="ja-JP" altLang="en-US" sz="1600" b="0" i="0">
                <a:solidFill>
                  <a:srgbClr val="161616"/>
                </a:solidFill>
                <a:effectLst/>
                <a:latin typeface="Yu Gothic UI" panose="020B0500000000000000" pitchFamily="50" charset="-128"/>
                <a:ea typeface="Yu Gothic UI" panose="020B0500000000000000" pitchFamily="50" charset="-128"/>
              </a:rPr>
              <a:t> これらを適切に組み合わせることで、ビジネス クリティカルなワークロードの信頼性を実現するように設計することが可能です。詳細は「</a:t>
            </a:r>
            <a:r>
              <a:rPr lang="en-US" altLang="ja-JP" sz="1600">
                <a:latin typeface="Yu Gothic UI" panose="020B0500000000000000" pitchFamily="50" charset="-128"/>
                <a:ea typeface="Yu Gothic UI" panose="020B0500000000000000" pitchFamily="50" charset="-128"/>
                <a:hlinkClick r:id="rId2"/>
              </a:rPr>
              <a:t>Azure </a:t>
            </a:r>
            <a:r>
              <a:rPr lang="ja-JP" altLang="en-US" sz="1600">
                <a:latin typeface="Yu Gothic UI" panose="020B0500000000000000" pitchFamily="50" charset="-128"/>
                <a:ea typeface="Yu Gothic UI" panose="020B0500000000000000" pitchFamily="50" charset="-128"/>
                <a:hlinkClick r:id="rId2"/>
              </a:rPr>
              <a:t>リージョンと可用性ゾーンとは</a:t>
            </a:r>
            <a:r>
              <a:rPr lang="ja-JP" altLang="en-US" sz="1600">
                <a:latin typeface="Yu Gothic UI" panose="020B0500000000000000" pitchFamily="50" charset="-128"/>
                <a:ea typeface="Yu Gothic UI" panose="020B0500000000000000" pitchFamily="50" charset="-128"/>
              </a:rPr>
              <a:t>」をご参照ください。</a:t>
            </a:r>
            <a:endParaRPr lang="en-US" altLang="ja-JP" sz="1600">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このシナリオで用いられている</a:t>
            </a:r>
            <a:r>
              <a:rPr lang="en-US" altLang="ja-JP" sz="1600">
                <a:latin typeface="Yu Gothic UI" panose="020B0500000000000000" pitchFamily="50" charset="-128"/>
                <a:ea typeface="Yu Gothic UI" panose="020B0500000000000000" pitchFamily="50" charset="-128"/>
              </a:rPr>
              <a:t>Azure App Service</a:t>
            </a:r>
            <a:r>
              <a:rPr lang="ja-JP" altLang="en-US" sz="1600">
                <a:latin typeface="Yu Gothic UI" panose="020B0500000000000000" pitchFamily="50" charset="-128"/>
                <a:ea typeface="Yu Gothic UI" panose="020B0500000000000000" pitchFamily="50" charset="-128"/>
              </a:rPr>
              <a:t>、</a:t>
            </a:r>
            <a:r>
              <a:rPr lang="en-US" altLang="ja-JP" sz="1600">
                <a:latin typeface="Yu Gothic UI" panose="020B0500000000000000" pitchFamily="50" charset="-128"/>
                <a:ea typeface="Yu Gothic UI" panose="020B0500000000000000" pitchFamily="50" charset="-128"/>
              </a:rPr>
              <a:t>Azure OpenAI</a:t>
            </a:r>
            <a:r>
              <a:rPr lang="ja-JP" altLang="en-US" sz="1600">
                <a:latin typeface="Yu Gothic UI" panose="020B0500000000000000" pitchFamily="50" charset="-128"/>
                <a:ea typeface="Yu Gothic UI" panose="020B0500000000000000" pitchFamily="50" charset="-128"/>
              </a:rPr>
              <a:t>、</a:t>
            </a:r>
            <a:r>
              <a:rPr lang="en-US" altLang="ja-JP" sz="1600">
                <a:latin typeface="Yu Gothic UI" panose="020B0500000000000000" pitchFamily="50" charset="-128"/>
                <a:ea typeface="Yu Gothic UI" panose="020B0500000000000000" pitchFamily="50" charset="-128"/>
              </a:rPr>
              <a:t>Azure Cognitive Search, Azure Cosmos DB </a:t>
            </a:r>
            <a:r>
              <a:rPr lang="ja-JP" altLang="en-US" sz="1600">
                <a:latin typeface="Yu Gothic UI" panose="020B0500000000000000" pitchFamily="50" charset="-128"/>
                <a:ea typeface="Yu Gothic UI" panose="020B0500000000000000" pitchFamily="50" charset="-128"/>
              </a:rPr>
              <a:t>等のコンポーネントはそれぞれゾーン冗長、リージョン冗長、</a:t>
            </a:r>
            <a:r>
              <a:rPr lang="en-US" altLang="ja-JP" sz="1600">
                <a:latin typeface="Yu Gothic UI" panose="020B0500000000000000" pitchFamily="50" charset="-128"/>
                <a:ea typeface="Yu Gothic UI" panose="020B0500000000000000" pitchFamily="50" charset="-128"/>
              </a:rPr>
              <a:t>geo</a:t>
            </a:r>
            <a:r>
              <a:rPr lang="ja-JP" altLang="en-US" sz="1600">
                <a:latin typeface="Yu Gothic UI" panose="020B0500000000000000" pitchFamily="50" charset="-128"/>
                <a:ea typeface="Yu Gothic UI" panose="020B0500000000000000" pitchFamily="50" charset="-128"/>
              </a:rPr>
              <a:t>レプリケーションなど高可用性のオプションや構成を利用可能です。必要となる可用性に応じて導入を検討してください。複数リージョン間</a:t>
            </a:r>
            <a:r>
              <a:rPr lang="en-US" altLang="ja-JP" sz="1600">
                <a:latin typeface="Yu Gothic UI" panose="020B0500000000000000" pitchFamily="50" charset="-128"/>
                <a:ea typeface="Yu Gothic UI" panose="020B0500000000000000" pitchFamily="50" charset="-128"/>
              </a:rPr>
              <a:t>/</a:t>
            </a:r>
            <a:r>
              <a:rPr lang="ja-JP" altLang="en-US" sz="1600">
                <a:latin typeface="Yu Gothic UI" panose="020B0500000000000000" pitchFamily="50" charset="-128"/>
                <a:ea typeface="Yu Gothic UI" panose="020B0500000000000000" pitchFamily="50" charset="-128"/>
              </a:rPr>
              <a:t>複数ゾーン間で</a:t>
            </a:r>
            <a:r>
              <a:rPr lang="en-US" altLang="ja-JP" sz="1600">
                <a:latin typeface="Yu Gothic UI" panose="020B0500000000000000" pitchFamily="50" charset="-128"/>
                <a:ea typeface="Yu Gothic UI" panose="020B0500000000000000" pitchFamily="50" charset="-128"/>
              </a:rPr>
              <a:t>Act-Act</a:t>
            </a:r>
            <a:r>
              <a:rPr lang="ja-JP" altLang="en-US" sz="1600">
                <a:latin typeface="Yu Gothic UI" panose="020B0500000000000000" pitchFamily="50" charset="-128"/>
                <a:ea typeface="Yu Gothic UI" panose="020B0500000000000000" pitchFamily="50" charset="-128"/>
              </a:rPr>
              <a:t>構成を取る場合には</a:t>
            </a:r>
            <a:r>
              <a:rPr lang="en-US" altLang="ja-JP" sz="1600">
                <a:latin typeface="Yu Gothic UI" panose="020B0500000000000000" pitchFamily="50" charset="-128"/>
                <a:ea typeface="Yu Gothic UI" panose="020B0500000000000000" pitchFamily="50" charset="-128"/>
              </a:rPr>
              <a:t>Azure Front</a:t>
            </a:r>
            <a:r>
              <a:rPr lang="ja-JP" altLang="en-US" sz="1600">
                <a:latin typeface="Yu Gothic UI" panose="020B0500000000000000" pitchFamily="50" charset="-128"/>
                <a:ea typeface="Yu Gothic UI" panose="020B0500000000000000" pitchFamily="50" charset="-128"/>
              </a:rPr>
              <a:t> </a:t>
            </a:r>
            <a:r>
              <a:rPr lang="en-US" altLang="ja-JP" sz="1600">
                <a:latin typeface="Yu Gothic UI" panose="020B0500000000000000" pitchFamily="50" charset="-128"/>
                <a:ea typeface="Yu Gothic UI" panose="020B0500000000000000" pitchFamily="50" charset="-128"/>
              </a:rPr>
              <a:t>Door</a:t>
            </a:r>
            <a:r>
              <a:rPr lang="ja-JP" altLang="en-US" sz="1600">
                <a:latin typeface="Yu Gothic UI" panose="020B0500000000000000" pitchFamily="50" charset="-128"/>
                <a:ea typeface="Yu Gothic UI" panose="020B0500000000000000" pitchFamily="50" charset="-128"/>
              </a:rPr>
              <a:t>、</a:t>
            </a:r>
            <a:r>
              <a:rPr lang="en-US" altLang="ja-JP" sz="1600">
                <a:latin typeface="Yu Gothic UI" panose="020B0500000000000000" pitchFamily="50" charset="-128"/>
                <a:ea typeface="Yu Gothic UI" panose="020B0500000000000000" pitchFamily="50" charset="-128"/>
              </a:rPr>
              <a:t>Azure Application Gateway</a:t>
            </a:r>
            <a:r>
              <a:rPr lang="ja-JP" altLang="en-US" sz="1600">
                <a:latin typeface="Yu Gothic UI" panose="020B0500000000000000" pitchFamily="50" charset="-128"/>
                <a:ea typeface="Yu Gothic UI" panose="020B0500000000000000" pitchFamily="50" charset="-128"/>
              </a:rPr>
              <a:t>などの利用をご推奨します。</a:t>
            </a:r>
            <a:br>
              <a:rPr lang="en-US" altLang="ja-JP" sz="1600">
                <a:latin typeface="Yu Gothic UI" panose="020B0500000000000000" pitchFamily="50" charset="-128"/>
                <a:ea typeface="Yu Gothic UI" panose="020B0500000000000000" pitchFamily="50" charset="-128"/>
              </a:rPr>
            </a:br>
            <a:endParaRPr lang="en-US" altLang="ja-JP" sz="1600">
              <a:latin typeface="Yu Gothic UI" panose="020B0500000000000000" pitchFamily="50" charset="-128"/>
              <a:ea typeface="Yu Gothic UI" panose="020B0500000000000000" pitchFamily="50" charset="-128"/>
            </a:endParaRPr>
          </a:p>
          <a:p>
            <a:pPr algn="l"/>
            <a:r>
              <a:rPr lang="ja-JP" altLang="en-US" sz="2000" b="1">
                <a:latin typeface="Yu Gothic UI" panose="020B0500000000000000" pitchFamily="50" charset="-128"/>
                <a:ea typeface="Yu Gothic UI" panose="020B0500000000000000" pitchFamily="50" charset="-128"/>
              </a:rPr>
              <a:t>信頼性</a:t>
            </a:r>
            <a:r>
              <a:rPr lang="en-US" altLang="ja-JP" sz="2000" b="1">
                <a:latin typeface="Yu Gothic UI" panose="020B0500000000000000" pitchFamily="50" charset="-128"/>
                <a:ea typeface="Yu Gothic UI" panose="020B0500000000000000" pitchFamily="50" charset="-128"/>
              </a:rPr>
              <a:t>(</a:t>
            </a:r>
            <a:r>
              <a:rPr lang="ja-JP" altLang="en-US" sz="2000" b="1">
                <a:latin typeface="Yu Gothic UI" panose="020B0500000000000000" pitchFamily="50" charset="-128"/>
                <a:ea typeface="Yu Gothic UI" panose="020B0500000000000000" pitchFamily="50" charset="-128"/>
              </a:rPr>
              <a:t>回復性</a:t>
            </a:r>
            <a:r>
              <a:rPr lang="en-US" altLang="ja-JP" sz="2000" b="1">
                <a:latin typeface="Yu Gothic UI" panose="020B0500000000000000" pitchFamily="50" charset="-128"/>
                <a:ea typeface="Yu Gothic UI" panose="020B0500000000000000" pitchFamily="50" charset="-128"/>
              </a:rPr>
              <a:t>)</a:t>
            </a:r>
          </a:p>
          <a:p>
            <a:pPr marL="342900" indent="-342900" algn="l">
              <a:buFont typeface="Arial" panose="020B0604020202020204" pitchFamily="34" charset="0"/>
              <a:buChar char="•"/>
            </a:pPr>
            <a:r>
              <a:rPr lang="ja-JP" altLang="en-US" sz="1600" b="0" i="0">
                <a:solidFill>
                  <a:srgbClr val="161616"/>
                </a:solidFill>
                <a:effectLst/>
                <a:latin typeface="Yu Gothic UI" panose="020B0500000000000000" pitchFamily="50" charset="-128"/>
                <a:ea typeface="Yu Gothic UI" panose="020B0500000000000000" pitchFamily="50" charset="-128"/>
              </a:rPr>
              <a:t>アプリケーションの正常性を監視するために、</a:t>
            </a:r>
            <a:r>
              <a:rPr lang="en-US" altLang="ja-JP" sz="1600" b="0" i="0">
                <a:solidFill>
                  <a:srgbClr val="161616"/>
                </a:solidFill>
                <a:effectLst/>
                <a:latin typeface="Yu Gothic UI" panose="020B0500000000000000" pitchFamily="50" charset="-128"/>
                <a:ea typeface="Yu Gothic UI" panose="020B0500000000000000" pitchFamily="50" charset="-128"/>
              </a:rPr>
              <a:t>Application Insights </a:t>
            </a:r>
            <a:r>
              <a:rPr lang="ja-JP" altLang="en-US" sz="1600" b="0" i="0">
                <a:solidFill>
                  <a:srgbClr val="161616"/>
                </a:solidFill>
                <a:effectLst/>
                <a:latin typeface="Yu Gothic UI" panose="020B0500000000000000" pitchFamily="50" charset="-128"/>
                <a:ea typeface="Yu Gothic UI" panose="020B0500000000000000" pitchFamily="50" charset="-128"/>
              </a:rPr>
              <a:t>を使用すると、カスタマー エクスペリエンスや可用性に影響を及ぼすパフォーマンスの問題についてアラートを生成し、対応することができます。 詳細については、「</a:t>
            </a:r>
            <a:r>
              <a:rPr lang="en-US" altLang="ja-JP" sz="1600" b="0" i="0" u="none" strike="noStrike">
                <a:solidFill>
                  <a:srgbClr val="161616"/>
                </a:solidFill>
                <a:effectLst/>
                <a:latin typeface="Yu Gothic UI" panose="020B0500000000000000" pitchFamily="50" charset="-128"/>
                <a:ea typeface="Yu Gothic UI" panose="020B0500000000000000" pitchFamily="50" charset="-128"/>
                <a:hlinkClick r:id="rId3"/>
              </a:rPr>
              <a:t>Application Insights </a:t>
            </a:r>
            <a:r>
              <a:rPr lang="ja-JP" altLang="en-US" sz="1600" b="0" i="0" u="none" strike="noStrike">
                <a:solidFill>
                  <a:srgbClr val="161616"/>
                </a:solidFill>
                <a:effectLst/>
                <a:latin typeface="Yu Gothic UI" panose="020B0500000000000000" pitchFamily="50" charset="-128"/>
                <a:ea typeface="Yu Gothic UI" panose="020B0500000000000000" pitchFamily="50" charset="-128"/>
                <a:hlinkClick r:id="rId3"/>
              </a:rPr>
              <a:t>とは何か</a:t>
            </a:r>
            <a:r>
              <a:rPr lang="en-US" altLang="ja-JP" sz="1600" b="0" i="0" u="none" strike="noStrike">
                <a:solidFill>
                  <a:srgbClr val="161616"/>
                </a:solidFill>
                <a:effectLst/>
                <a:latin typeface="Yu Gothic UI" panose="020B0500000000000000" pitchFamily="50" charset="-128"/>
                <a:ea typeface="Yu Gothic UI" panose="020B0500000000000000" pitchFamily="50" charset="-128"/>
                <a:hlinkClick r:id="rId3"/>
              </a:rPr>
              <a:t>?</a:t>
            </a:r>
            <a:r>
              <a:rPr lang="ja-JP" altLang="en-US" sz="1600" b="0" i="0">
                <a:solidFill>
                  <a:srgbClr val="161616"/>
                </a:solidFill>
                <a:effectLst/>
                <a:latin typeface="Yu Gothic UI" panose="020B0500000000000000" pitchFamily="50" charset="-128"/>
                <a:ea typeface="Yu Gothic UI" panose="020B0500000000000000" pitchFamily="50" charset="-128"/>
              </a:rPr>
              <a:t>」を参照してください。</a:t>
            </a:r>
          </a:p>
          <a:p>
            <a:pPr marL="342900" indent="-342900" algn="l">
              <a:buFont typeface="Arial" panose="020B0604020202020204" pitchFamily="34" charset="0"/>
              <a:buChar char="•"/>
            </a:pPr>
            <a:r>
              <a:rPr lang="ja-JP" altLang="en-US" sz="1600" b="0" i="0">
                <a:solidFill>
                  <a:srgbClr val="161616"/>
                </a:solidFill>
                <a:effectLst/>
                <a:latin typeface="Yu Gothic UI" panose="020B0500000000000000" pitchFamily="50" charset="-128"/>
                <a:ea typeface="Yu Gothic UI" panose="020B0500000000000000" pitchFamily="50" charset="-128"/>
              </a:rPr>
              <a:t>回復性に関するその他の記事については、「</a:t>
            </a:r>
            <a:r>
              <a:rPr lang="ja-JP" altLang="en-US" sz="1600" b="0" i="0" u="none" strike="noStrike">
                <a:solidFill>
                  <a:srgbClr val="161616"/>
                </a:solidFill>
                <a:effectLst/>
                <a:latin typeface="Yu Gothic UI" panose="020B0500000000000000" pitchFamily="50" charset="-128"/>
                <a:ea typeface="Yu Gothic UI" panose="020B0500000000000000" pitchFamily="50" charset="-128"/>
                <a:hlinkClick r:id="rId4"/>
              </a:rPr>
              <a:t>信頼性の高い </a:t>
            </a:r>
            <a:r>
              <a:rPr lang="en-US" altLang="ja-JP" sz="1600" b="0" i="0" u="none" strike="noStrike">
                <a:solidFill>
                  <a:srgbClr val="161616"/>
                </a:solidFill>
                <a:effectLst/>
                <a:latin typeface="Yu Gothic UI" panose="020B0500000000000000" pitchFamily="50" charset="-128"/>
                <a:ea typeface="Yu Gothic UI" panose="020B0500000000000000" pitchFamily="50" charset="-128"/>
                <a:hlinkClick r:id="rId4"/>
              </a:rPr>
              <a:t>Azure </a:t>
            </a:r>
            <a:r>
              <a:rPr lang="ja-JP" altLang="en-US" sz="1600" b="0" i="0" u="none" strike="noStrike">
                <a:solidFill>
                  <a:srgbClr val="161616"/>
                </a:solidFill>
                <a:effectLst/>
                <a:latin typeface="Yu Gothic UI" panose="020B0500000000000000" pitchFamily="50" charset="-128"/>
                <a:ea typeface="Yu Gothic UI" panose="020B0500000000000000" pitchFamily="50" charset="-128"/>
                <a:hlinkClick r:id="rId4"/>
              </a:rPr>
              <a:t>アプリケーションを設計する</a:t>
            </a:r>
            <a:r>
              <a:rPr lang="ja-JP" altLang="en-US" sz="1600" b="0" i="0">
                <a:solidFill>
                  <a:srgbClr val="161616"/>
                </a:solidFill>
                <a:effectLst/>
                <a:latin typeface="Yu Gothic UI" panose="020B0500000000000000" pitchFamily="50" charset="-128"/>
                <a:ea typeface="Yu Gothic UI" panose="020B0500000000000000" pitchFamily="50" charset="-128"/>
              </a:rPr>
              <a:t>」を参照してください。</a:t>
            </a:r>
            <a:endParaRPr lang="en-US" altLang="ja-JP" sz="1600">
              <a:solidFill>
                <a:srgbClr val="161616"/>
              </a:solidFill>
              <a:latin typeface="Yu Gothic UI" panose="020B0500000000000000" pitchFamily="50" charset="-128"/>
              <a:ea typeface="Yu Gothic UI" panose="020B0500000000000000" pitchFamily="50" charset="-128"/>
            </a:endParaRPr>
          </a:p>
          <a:p>
            <a:pPr algn="l"/>
            <a:endParaRPr lang="en-US" altLang="ja-JP" sz="1600" b="0" i="0">
              <a:solidFill>
                <a:srgbClr val="161616"/>
              </a:solidFill>
              <a:effectLst/>
              <a:latin typeface="Yu Gothic UI" panose="020B0500000000000000" pitchFamily="50" charset="-128"/>
              <a:ea typeface="Yu Gothic UI" panose="020B0500000000000000" pitchFamily="50" charset="-128"/>
            </a:endParaRPr>
          </a:p>
          <a:p>
            <a:pPr algn="l"/>
            <a:r>
              <a:rPr lang="ja-JP" altLang="en-US" sz="1800" b="1">
                <a:latin typeface="Yu Gothic UI" panose="020B0500000000000000" pitchFamily="50" charset="-128"/>
                <a:ea typeface="Yu Gothic UI" panose="020B0500000000000000" pitchFamily="50" charset="-128"/>
              </a:rPr>
              <a:t>セキュリティ</a:t>
            </a:r>
            <a:endParaRPr lang="en-US" altLang="ja-JP" sz="1800" b="1">
              <a:latin typeface="Yu Gothic UI" panose="020B0500000000000000" pitchFamily="50" charset="-128"/>
              <a:ea typeface="Yu Gothic UI" panose="020B0500000000000000" pitchFamily="50" charset="-128"/>
            </a:endParaRPr>
          </a:p>
          <a:p>
            <a:pPr marL="342900" indent="-342900" algn="l">
              <a:buFont typeface="Arial" panose="020B0604020202020204" pitchFamily="34" charset="0"/>
              <a:buChar char="•"/>
            </a:pPr>
            <a:r>
              <a:rPr lang="ja-JP" altLang="en-US" sz="1600" b="0" i="0">
                <a:solidFill>
                  <a:srgbClr val="161616"/>
                </a:solidFill>
                <a:effectLst/>
                <a:latin typeface="Yu Gothic UI" panose="020B0500000000000000" pitchFamily="50" charset="-128"/>
                <a:ea typeface="Yu Gothic UI" panose="020B0500000000000000" pitchFamily="50" charset="-128"/>
              </a:rPr>
              <a:t>セキュリティは、重要なデータやシステムの意図的な攻撃や悪用に対する保証を提供します。 詳細については、「</a:t>
            </a:r>
            <a:r>
              <a:rPr lang="ja-JP" altLang="en-US" sz="1600" b="0" i="0" u="none" strike="noStrike">
                <a:solidFill>
                  <a:srgbClr val="161616"/>
                </a:solidFill>
                <a:effectLst/>
                <a:latin typeface="Yu Gothic UI" panose="020B0500000000000000" pitchFamily="50" charset="-128"/>
                <a:ea typeface="Yu Gothic UI" panose="020B0500000000000000" pitchFamily="50" charset="-128"/>
                <a:hlinkClick r:id="rId5"/>
              </a:rPr>
              <a:t>セキュリティの重要な要素の概要</a:t>
            </a:r>
            <a:r>
              <a:rPr lang="ja-JP" altLang="en-US" sz="1600" b="0" i="0">
                <a:solidFill>
                  <a:srgbClr val="161616"/>
                </a:solidFill>
                <a:effectLst/>
                <a:latin typeface="Yu Gothic UI" panose="020B0500000000000000" pitchFamily="50" charset="-128"/>
                <a:ea typeface="Yu Gothic UI" panose="020B0500000000000000" pitchFamily="50" charset="-128"/>
              </a:rPr>
              <a:t>」を参照してください。</a:t>
            </a:r>
          </a:p>
          <a:p>
            <a:pPr marL="342900" indent="-342900" algn="l">
              <a:buFont typeface="Arial" panose="020B0604020202020204" pitchFamily="34" charset="0"/>
              <a:buChar char="•"/>
            </a:pPr>
            <a:r>
              <a:rPr lang="ja-JP" altLang="en-US" sz="1600" b="0" i="0">
                <a:solidFill>
                  <a:srgbClr val="161616"/>
                </a:solidFill>
                <a:effectLst/>
                <a:latin typeface="Yu Gothic UI" panose="020B0500000000000000" pitchFamily="50" charset="-128"/>
                <a:ea typeface="Yu Gothic UI" panose="020B0500000000000000" pitchFamily="50" charset="-128"/>
              </a:rPr>
              <a:t>セキュリティで保護されたソリューションの設計に関する一般的なガイダンスについては、「</a:t>
            </a:r>
            <a:r>
              <a:rPr lang="en-US" altLang="ja-JP" sz="1600" b="0" i="0" u="none" strike="noStrike">
                <a:effectLst/>
                <a:latin typeface="Yu Gothic UI" panose="020B0500000000000000" pitchFamily="50" charset="-128"/>
                <a:ea typeface="Yu Gothic UI" panose="020B0500000000000000" pitchFamily="50" charset="-128"/>
                <a:hlinkClick r:id="rId6"/>
              </a:rPr>
              <a:t>Azure </a:t>
            </a:r>
            <a:r>
              <a:rPr lang="ja-JP" altLang="en-US" sz="1600" b="0" i="0" u="none" strike="noStrike">
                <a:effectLst/>
                <a:latin typeface="Yu Gothic UI" panose="020B0500000000000000" pitchFamily="50" charset="-128"/>
                <a:ea typeface="Yu Gothic UI" panose="020B0500000000000000" pitchFamily="50" charset="-128"/>
                <a:hlinkClick r:id="rId6"/>
              </a:rPr>
              <a:t>のセキュリティのドキュメント</a:t>
            </a:r>
            <a:r>
              <a:rPr lang="ja-JP" altLang="en-US" sz="1600" b="0" i="0">
                <a:solidFill>
                  <a:srgbClr val="161616"/>
                </a:solidFill>
                <a:effectLst/>
                <a:latin typeface="Yu Gothic UI" panose="020B0500000000000000" pitchFamily="50" charset="-128"/>
                <a:ea typeface="Yu Gothic UI" panose="020B0500000000000000" pitchFamily="50" charset="-128"/>
              </a:rPr>
              <a:t>」を参照してください。</a:t>
            </a:r>
          </a:p>
          <a:p>
            <a:pPr marL="342900" indent="-342900" algn="l">
              <a:buFont typeface="Arial" panose="020B0604020202020204" pitchFamily="34" charset="0"/>
              <a:buChar char="•"/>
            </a:pPr>
            <a:r>
              <a:rPr lang="ja-JP" altLang="en-US" sz="1600">
                <a:solidFill>
                  <a:srgbClr val="161616"/>
                </a:solidFill>
                <a:latin typeface="Yu Gothic UI" panose="020B0500000000000000" pitchFamily="50" charset="-128"/>
                <a:ea typeface="Yu Gothic UI" panose="020B0500000000000000" pitchFamily="50" charset="-128"/>
              </a:rPr>
              <a:t>本シナリオは企業内ユーザを前提としているので、認証認可には</a:t>
            </a:r>
            <a:r>
              <a:rPr lang="en-US" altLang="ja-JP" sz="1600">
                <a:solidFill>
                  <a:srgbClr val="161616"/>
                </a:solidFill>
                <a:latin typeface="Yu Gothic UI" panose="020B0500000000000000" pitchFamily="50" charset="-128"/>
                <a:ea typeface="Yu Gothic UI" panose="020B0500000000000000" pitchFamily="50" charset="-128"/>
              </a:rPr>
              <a:t>Azure AD</a:t>
            </a:r>
            <a:r>
              <a:rPr lang="ja-JP" altLang="en-US" sz="1600">
                <a:solidFill>
                  <a:srgbClr val="161616"/>
                </a:solidFill>
                <a:latin typeface="Yu Gothic UI" panose="020B0500000000000000" pitchFamily="50" charset="-128"/>
                <a:ea typeface="Yu Gothic UI" panose="020B0500000000000000" pitchFamily="50" charset="-128"/>
              </a:rPr>
              <a:t>のご利用をご検討ください。</a:t>
            </a:r>
            <a:r>
              <a:rPr lang="en-US" altLang="ja-JP" sz="1600" b="0" i="0">
                <a:solidFill>
                  <a:srgbClr val="161616"/>
                </a:solidFill>
                <a:effectLst/>
                <a:latin typeface="Yu Gothic UI" panose="020B0500000000000000" pitchFamily="50" charset="-128"/>
                <a:ea typeface="Yu Gothic UI" panose="020B0500000000000000" pitchFamily="50" charset="-128"/>
              </a:rPr>
              <a:t>Azure App Service</a:t>
            </a:r>
            <a:r>
              <a:rPr lang="ja-JP" altLang="en-US" sz="1600" b="0" i="0">
                <a:solidFill>
                  <a:srgbClr val="161616"/>
                </a:solidFill>
                <a:effectLst/>
                <a:latin typeface="Yu Gothic UI" panose="020B0500000000000000" pitchFamily="50" charset="-128"/>
                <a:ea typeface="Yu Gothic UI" panose="020B0500000000000000" pitchFamily="50" charset="-128"/>
              </a:rPr>
              <a:t>の</a:t>
            </a:r>
            <a:r>
              <a:rPr lang="en-US" altLang="ja-JP" sz="1600" b="0" i="0">
                <a:solidFill>
                  <a:srgbClr val="161616"/>
                </a:solidFill>
                <a:effectLst/>
                <a:latin typeface="Yu Gothic UI" panose="020B0500000000000000" pitchFamily="50" charset="-128"/>
                <a:ea typeface="Yu Gothic UI" panose="020B0500000000000000" pitchFamily="50" charset="-128"/>
              </a:rPr>
              <a:t>Easy Auth</a:t>
            </a:r>
            <a:r>
              <a:rPr lang="ja-JP" altLang="en-US" sz="1600" b="0" i="0">
                <a:solidFill>
                  <a:srgbClr val="161616"/>
                </a:solidFill>
                <a:effectLst/>
                <a:latin typeface="Yu Gothic UI" panose="020B0500000000000000" pitchFamily="50" charset="-128"/>
                <a:ea typeface="Yu Gothic UI" panose="020B0500000000000000" pitchFamily="50" charset="-128"/>
              </a:rPr>
              <a:t>機能を使用した</a:t>
            </a:r>
            <a:r>
              <a:rPr lang="en-US" altLang="ja-JP" sz="1600" b="0" i="0">
                <a:solidFill>
                  <a:srgbClr val="161616"/>
                </a:solidFill>
                <a:effectLst/>
                <a:latin typeface="Yu Gothic UI" panose="020B0500000000000000" pitchFamily="50" charset="-128"/>
                <a:ea typeface="Yu Gothic UI" panose="020B0500000000000000" pitchFamily="50" charset="-128"/>
              </a:rPr>
              <a:t>Azure AD</a:t>
            </a:r>
            <a:r>
              <a:rPr lang="ja-JP" altLang="en-US" sz="1600" b="0" i="0">
                <a:solidFill>
                  <a:srgbClr val="161616"/>
                </a:solidFill>
                <a:effectLst/>
                <a:latin typeface="Yu Gothic UI" panose="020B0500000000000000" pitchFamily="50" charset="-128"/>
                <a:ea typeface="Yu Gothic UI" panose="020B0500000000000000" pitchFamily="50" charset="-128"/>
              </a:rPr>
              <a:t>を使用してユーザーを認証することができます。</a:t>
            </a:r>
            <a:endParaRPr lang="en-US" altLang="ja-JP" sz="1600" b="0" i="0">
              <a:solidFill>
                <a:srgbClr val="161616"/>
              </a:solidFill>
              <a:effectLst/>
              <a:latin typeface="Yu Gothic UI" panose="020B0500000000000000" pitchFamily="50" charset="-128"/>
              <a:ea typeface="Yu Gothic UI" panose="020B0500000000000000" pitchFamily="50" charset="-128"/>
            </a:endParaRPr>
          </a:p>
          <a:p>
            <a:pPr algn="l"/>
            <a:endParaRPr lang="ja-JP" altLang="en-US" sz="1600" b="0" i="0">
              <a:solidFill>
                <a:srgbClr val="161616"/>
              </a:solidFill>
              <a:effectLst/>
              <a:latin typeface="Yu Gothic UI" panose="020B0500000000000000" pitchFamily="50" charset="-128"/>
              <a:ea typeface="Yu Gothic UI" panose="020B0500000000000000" pitchFamily="50" charset="-128"/>
            </a:endParaRPr>
          </a:p>
        </p:txBody>
      </p:sp>
      <p:sp>
        <p:nvSpPr>
          <p:cNvPr id="6" name="テキスト ボックス 5">
            <a:extLst>
              <a:ext uri="{FF2B5EF4-FFF2-40B4-BE49-F238E27FC236}">
                <a16:creationId xmlns:a16="http://schemas.microsoft.com/office/drawing/2014/main" id="{EB302ACF-A98A-80B2-1AE8-34E3DB73A652}"/>
              </a:ext>
            </a:extLst>
          </p:cNvPr>
          <p:cNvSpPr txBox="1"/>
          <p:nvPr/>
        </p:nvSpPr>
        <p:spPr>
          <a:xfrm>
            <a:off x="504423" y="1011198"/>
            <a:ext cx="6761408" cy="363946"/>
          </a:xfrm>
          <a:prstGeom prst="rect">
            <a:avLst/>
          </a:prstGeom>
          <a:noFill/>
        </p:spPr>
        <p:txBody>
          <a:bodyPr wrap="square">
            <a:spAutoFit/>
          </a:bodyPr>
          <a:lstStyle/>
          <a:p>
            <a:pPr algn="l"/>
            <a:r>
              <a:rPr lang="en-US" altLang="ja-JP">
                <a:latin typeface="Yu Gothic UI" panose="020B0500000000000000" pitchFamily="50" charset="-128"/>
                <a:ea typeface="Yu Gothic UI" panose="020B0500000000000000" pitchFamily="50" charset="-128"/>
                <a:hlinkClick r:id="rId7"/>
              </a:rPr>
              <a:t>Microsoft Azure Well-Architected Framework</a:t>
            </a:r>
            <a:endParaRPr lang="en-US" altLang="ja-JP" b="0" i="0" u="none" strike="noStrike">
              <a:solidFill>
                <a:srgbClr val="161616"/>
              </a:solidFill>
              <a:effectLst/>
              <a:latin typeface="Yu Gothic UI" panose="020B0500000000000000" pitchFamily="50" charset="-128"/>
              <a:ea typeface="Yu Gothic UI" panose="020B0500000000000000" pitchFamily="50" charset="-128"/>
              <a:hlinkClick r:id="rId8"/>
            </a:endParaRPr>
          </a:p>
        </p:txBody>
      </p:sp>
    </p:spTree>
    <p:extLst>
      <p:ext uri="{BB962C8B-B14F-4D97-AF65-F5344CB8AC3E}">
        <p14:creationId xmlns:p14="http://schemas.microsoft.com/office/powerpoint/2010/main" val="309944894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2DCF-9163-4EC3-A6D6-71E91BA98EE2}"/>
              </a:ext>
            </a:extLst>
          </p:cNvPr>
          <p:cNvSpPr>
            <a:spLocks noGrp="1"/>
          </p:cNvSpPr>
          <p:nvPr>
            <p:ph type="title"/>
          </p:nvPr>
        </p:nvSpPr>
        <p:spPr>
          <a:xfrm>
            <a:off x="588263" y="457200"/>
            <a:ext cx="11018520" cy="553998"/>
          </a:xfrm>
        </p:spPr>
        <p:txBody>
          <a:bodyPr/>
          <a:lstStyle/>
          <a:p>
            <a:r>
              <a:rPr lang="en-US" altLang="ja-JP"/>
              <a:t>Azure Well-Architected Framework</a:t>
            </a:r>
            <a:r>
              <a:rPr lang="ja-JP" altLang="en-US"/>
              <a:t>観点での考慮事項 </a:t>
            </a:r>
            <a:r>
              <a:rPr lang="en-US" altLang="ja-JP"/>
              <a:t>(2)</a:t>
            </a:r>
            <a:endParaRPr lang="en-US"/>
          </a:p>
        </p:txBody>
      </p:sp>
      <p:sp>
        <p:nvSpPr>
          <p:cNvPr id="11" name="TextBox 10">
            <a:extLst>
              <a:ext uri="{FF2B5EF4-FFF2-40B4-BE49-F238E27FC236}">
                <a16:creationId xmlns:a16="http://schemas.microsoft.com/office/drawing/2014/main" id="{92965DBB-54DC-651F-064B-623808B5C4A2}"/>
              </a:ext>
            </a:extLst>
          </p:cNvPr>
          <p:cNvSpPr txBox="1"/>
          <p:nvPr/>
        </p:nvSpPr>
        <p:spPr>
          <a:xfrm>
            <a:off x="585217" y="1244542"/>
            <a:ext cx="11021566" cy="4524315"/>
          </a:xfrm>
          <a:prstGeom prst="rect">
            <a:avLst/>
          </a:prstGeom>
          <a:noFill/>
        </p:spPr>
        <p:txBody>
          <a:bodyPr wrap="square" lIns="0" tIns="0" rIns="0" bIns="0" rtlCol="0">
            <a:spAutoFit/>
          </a:bodyPr>
          <a:lstStyle/>
          <a:p>
            <a:pPr algn="l"/>
            <a:r>
              <a:rPr lang="ja-JP" altLang="en-US" sz="1800" b="1">
                <a:latin typeface="Yu Gothic UI" panose="020B0500000000000000" pitchFamily="50" charset="-128"/>
                <a:ea typeface="Yu Gothic UI" panose="020B0500000000000000" pitchFamily="50" charset="-128"/>
              </a:rPr>
              <a:t>コスト最適化</a:t>
            </a:r>
            <a:endParaRPr lang="en-US" altLang="ja-JP" sz="1800" b="1">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r>
              <a:rPr lang="ja-JP" altLang="en-US" sz="1600" b="0" i="0">
                <a:solidFill>
                  <a:srgbClr val="161616"/>
                </a:solidFill>
                <a:effectLst/>
                <a:latin typeface="Yu Gothic UI" panose="020B0500000000000000" pitchFamily="50" charset="-128"/>
                <a:ea typeface="Yu Gothic UI" panose="020B0500000000000000" pitchFamily="50" charset="-128"/>
              </a:rPr>
              <a:t>不要な費用を削減し、運用効率を向上させる方法を検討することです。 詳しくは、</a:t>
            </a:r>
            <a:r>
              <a:rPr lang="ja-JP" altLang="en-US" sz="1600" b="0" i="0" u="none" strike="noStrike">
                <a:effectLst/>
                <a:latin typeface="Yu Gothic UI" panose="020B0500000000000000" pitchFamily="50" charset="-128"/>
                <a:ea typeface="Yu Gothic UI" panose="020B0500000000000000" pitchFamily="50" charset="-128"/>
                <a:hlinkClick r:id="rId2"/>
              </a:rPr>
              <a:t>コスト最適化の柱の概要</a:t>
            </a:r>
            <a:r>
              <a:rPr lang="ja-JP" altLang="en-US" sz="1600" b="0" i="0">
                <a:solidFill>
                  <a:srgbClr val="161616"/>
                </a:solidFill>
                <a:effectLst/>
                <a:latin typeface="Yu Gothic UI" panose="020B0500000000000000" pitchFamily="50" charset="-128"/>
                <a:ea typeface="Yu Gothic UI" panose="020B0500000000000000" pitchFamily="50" charset="-128"/>
              </a:rPr>
              <a:t>に関する記事をご覧ください。</a:t>
            </a:r>
            <a:endParaRPr lang="en-US" altLang="ja-JP" sz="1600" b="0" i="0">
              <a:solidFill>
                <a:srgbClr val="161616"/>
              </a:solidFill>
              <a:effectLst/>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endParaRPr lang="en-US" altLang="ja-JP" sz="1600">
              <a:solidFill>
                <a:srgbClr val="FF0000"/>
              </a:solidFill>
              <a:latin typeface="Yu Gothic UI" panose="020B0500000000000000" pitchFamily="50" charset="-128"/>
              <a:ea typeface="Yu Gothic UI" panose="020B0500000000000000" pitchFamily="50" charset="-128"/>
            </a:endParaRPr>
          </a:p>
          <a:p>
            <a:pPr algn="l"/>
            <a:r>
              <a:rPr lang="ja-JP" altLang="en-US" sz="1800" b="1">
                <a:latin typeface="Yu Gothic UI" panose="020B0500000000000000" pitchFamily="50" charset="-128"/>
                <a:ea typeface="Yu Gothic UI" panose="020B0500000000000000" pitchFamily="50" charset="-128"/>
              </a:rPr>
              <a:t>オペレーショナルエクセレンス</a:t>
            </a:r>
            <a:endParaRPr lang="en-US" altLang="ja-JP" sz="2000" b="1">
              <a:latin typeface="Yu Gothic UI" panose="020B0500000000000000" pitchFamily="50" charset="-128"/>
              <a:ea typeface="Yu Gothic UI" panose="020B0500000000000000" pitchFamily="50" charset="-128"/>
            </a:endParaRPr>
          </a:p>
          <a:p>
            <a:pPr marL="285750" indent="-285750">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システムの健全性の担保、トラブルの解決、利用動向の監視を行うためには適切な監視とログ収集が必要となります。</a:t>
            </a:r>
            <a:br>
              <a:rPr lang="en-US" altLang="ja-JP" sz="1600">
                <a:latin typeface="Yu Gothic UI" panose="020B0500000000000000" pitchFamily="50" charset="-128"/>
                <a:ea typeface="Yu Gothic UI" panose="020B0500000000000000" pitchFamily="50" charset="-128"/>
              </a:rPr>
            </a:br>
            <a:r>
              <a:rPr lang="ja-JP" altLang="en-US" sz="1600">
                <a:latin typeface="Yu Gothic UI" panose="020B0500000000000000" pitchFamily="50" charset="-128"/>
                <a:ea typeface="Yu Gothic UI" panose="020B0500000000000000" pitchFamily="50" charset="-128"/>
              </a:rPr>
              <a:t>詳細は「</a:t>
            </a:r>
            <a:r>
              <a:rPr lang="ja-JP" altLang="en-US" sz="1600">
                <a:latin typeface="Yu Gothic UI" panose="020B0500000000000000" pitchFamily="50" charset="-128"/>
                <a:ea typeface="Yu Gothic UI" panose="020B0500000000000000" pitchFamily="50" charset="-128"/>
                <a:hlinkClick r:id="rId3"/>
              </a:rPr>
              <a:t>ワークロードの監視</a:t>
            </a:r>
            <a:r>
              <a:rPr lang="ja-JP" altLang="en-US" sz="1600">
                <a:latin typeface="Yu Gothic UI" panose="020B0500000000000000" pitchFamily="50" charset="-128"/>
                <a:ea typeface="Yu Gothic UI" panose="020B0500000000000000" pitchFamily="50" charset="-128"/>
              </a:rPr>
              <a:t>」をご参照ください。</a:t>
            </a:r>
            <a:r>
              <a:rPr lang="en-US" altLang="ja-JP" sz="1600">
                <a:latin typeface="Yu Gothic UI" panose="020B0500000000000000" pitchFamily="50" charset="-128"/>
                <a:ea typeface="Yu Gothic UI" panose="020B0500000000000000" pitchFamily="50" charset="-128"/>
              </a:rPr>
              <a:t>API Management</a:t>
            </a:r>
            <a:r>
              <a:rPr lang="ja-JP" altLang="en-US" sz="1600">
                <a:latin typeface="Yu Gothic UI" panose="020B0500000000000000" pitchFamily="50" charset="-128"/>
                <a:ea typeface="Yu Gothic UI" panose="020B0500000000000000" pitchFamily="50" charset="-128"/>
              </a:rPr>
              <a:t>を利用することで、</a:t>
            </a:r>
            <a:r>
              <a:rPr lang="en-US" altLang="ja-JP" sz="1600">
                <a:latin typeface="Yu Gothic UI" panose="020B0500000000000000" pitchFamily="50" charset="-128"/>
                <a:ea typeface="Yu Gothic UI" panose="020B0500000000000000" pitchFamily="50" charset="-128"/>
              </a:rPr>
              <a:t>API</a:t>
            </a:r>
            <a:r>
              <a:rPr lang="ja-JP" altLang="en-US" sz="1600">
                <a:latin typeface="Yu Gothic UI" panose="020B0500000000000000" pitchFamily="50" charset="-128"/>
                <a:ea typeface="Yu Gothic UI" panose="020B0500000000000000" pitchFamily="50" charset="-128"/>
              </a:rPr>
              <a:t>利用の監視やトレースを行うことが容易になります。</a:t>
            </a:r>
            <a:endParaRPr lang="en-US" altLang="ja-JP" sz="1600">
              <a:latin typeface="Yu Gothic UI" panose="020B0500000000000000" pitchFamily="50" charset="-128"/>
              <a:ea typeface="Yu Gothic UI" panose="020B0500000000000000" pitchFamily="50" charset="-128"/>
            </a:endParaRPr>
          </a:p>
          <a:p>
            <a:pPr marL="285750" indent="-285750">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ソフトウェアのアップデートや脆弱性への対応など、ソフトウェア</a:t>
            </a:r>
            <a:r>
              <a:rPr lang="en-US" altLang="ja-JP" sz="1600">
                <a:latin typeface="Yu Gothic UI" panose="020B0500000000000000" pitchFamily="50" charset="-128"/>
                <a:ea typeface="Yu Gothic UI" panose="020B0500000000000000" pitchFamily="50" charset="-128"/>
              </a:rPr>
              <a:t>/</a:t>
            </a:r>
            <a:r>
              <a:rPr lang="ja-JP" altLang="en-US" sz="1600">
                <a:latin typeface="Yu Gothic UI" panose="020B0500000000000000" pitchFamily="50" charset="-128"/>
                <a:ea typeface="Yu Gothic UI" panose="020B0500000000000000" pitchFamily="50" charset="-128"/>
              </a:rPr>
              <a:t>インフラ設計の改修を</a:t>
            </a:r>
            <a:r>
              <a:rPr lang="ja-JP" altLang="en-US" sz="1600" b="0" i="0">
                <a:solidFill>
                  <a:srgbClr val="161616"/>
                </a:solidFill>
                <a:effectLst/>
                <a:latin typeface="Yu Gothic UI" panose="020B0500000000000000" pitchFamily="50" charset="-128"/>
                <a:ea typeface="Yu Gothic UI" panose="020B0500000000000000" pitchFamily="50" charset="-128"/>
              </a:rPr>
              <a:t>円滑に進められるよう、</a:t>
            </a:r>
            <a:r>
              <a:rPr lang="en-US" altLang="ja-JP" sz="1600" b="0" i="0">
                <a:solidFill>
                  <a:srgbClr val="161616"/>
                </a:solidFill>
                <a:effectLst/>
                <a:latin typeface="Yu Gothic UI" panose="020B0500000000000000" pitchFamily="50" charset="-128"/>
                <a:ea typeface="Yu Gothic UI" panose="020B0500000000000000" pitchFamily="50" charset="-128"/>
              </a:rPr>
              <a:t>DevOps</a:t>
            </a:r>
            <a:r>
              <a:rPr lang="ja-JP" altLang="en-US" sz="1600" b="0" i="0">
                <a:solidFill>
                  <a:srgbClr val="161616"/>
                </a:solidFill>
                <a:effectLst/>
                <a:latin typeface="Yu Gothic UI" panose="020B0500000000000000" pitchFamily="50" charset="-128"/>
                <a:ea typeface="Yu Gothic UI" panose="020B0500000000000000" pitchFamily="50" charset="-128"/>
              </a:rPr>
              <a:t>プロセス</a:t>
            </a:r>
            <a:r>
              <a:rPr lang="ja-JP" altLang="en-US" sz="1600">
                <a:solidFill>
                  <a:srgbClr val="161616"/>
                </a:solidFill>
                <a:latin typeface="Yu Gothic UI" panose="020B0500000000000000" pitchFamily="50" charset="-128"/>
                <a:ea typeface="Yu Gothic UI" panose="020B0500000000000000" pitchFamily="50" charset="-128"/>
              </a:rPr>
              <a:t>を</a:t>
            </a:r>
            <a:r>
              <a:rPr lang="ja-JP" altLang="en-US" sz="1600" b="0" i="0">
                <a:solidFill>
                  <a:srgbClr val="161616"/>
                </a:solidFill>
                <a:effectLst/>
                <a:latin typeface="Yu Gothic UI" panose="020B0500000000000000" pitchFamily="50" charset="-128"/>
                <a:ea typeface="Yu Gothic UI" panose="020B0500000000000000" pitchFamily="50" charset="-128"/>
              </a:rPr>
              <a:t>確立</a:t>
            </a:r>
            <a:r>
              <a:rPr lang="ja-JP" altLang="en-US" sz="1600">
                <a:solidFill>
                  <a:srgbClr val="161616"/>
                </a:solidFill>
                <a:latin typeface="Yu Gothic UI" panose="020B0500000000000000" pitchFamily="50" charset="-128"/>
                <a:ea typeface="Yu Gothic UI" panose="020B0500000000000000" pitchFamily="50" charset="-128"/>
              </a:rPr>
              <a:t>してください。詳細は</a:t>
            </a:r>
            <a:r>
              <a:rPr lang="ja-JP" sz="1600">
                <a:latin typeface="Yu Gothic UI" panose="020B0500000000000000" pitchFamily="50" charset="-128"/>
                <a:ea typeface="Yu Gothic UI" panose="020B0500000000000000" pitchFamily="50" charset="-128"/>
              </a:rPr>
              <a:t>「</a:t>
            </a:r>
            <a:r>
              <a:rPr lang="ja-JP" sz="1600">
                <a:solidFill>
                  <a:schemeClr val="accent1"/>
                </a:solidFill>
                <a:latin typeface="Yu Gothic UI" panose="020B0500000000000000" pitchFamily="50" charset="-128"/>
                <a:ea typeface="Yu Gothic UI" panose="020B0500000000000000" pitchFamily="50" charset="-128"/>
                <a:hlinkClick r:id="rId4">
                  <a:extLst>
                    <a:ext uri="{A12FA001-AC4F-418D-AE19-62706E023703}">
                      <ahyp:hlinkClr xmlns:ahyp="http://schemas.microsoft.com/office/drawing/2018/hyperlinkcolor" val="tx"/>
                    </a:ext>
                  </a:extLst>
                </a:hlinkClick>
              </a:rPr>
              <a:t>リリース エンジニアリングの継続的インテグレーション</a:t>
            </a:r>
            <a:r>
              <a:rPr lang="ja-JP" sz="1600">
                <a:latin typeface="Yu Gothic UI" panose="020B0500000000000000" pitchFamily="50" charset="-128"/>
                <a:ea typeface="Yu Gothic UI" panose="020B0500000000000000" pitchFamily="50" charset="-128"/>
              </a:rPr>
              <a:t>」をご参照ください</a:t>
            </a:r>
            <a:r>
              <a:rPr lang="ja-JP" altLang="en-US" sz="1600">
                <a:latin typeface="Yu Gothic UI" panose="020B0500000000000000" pitchFamily="50" charset="-128"/>
                <a:ea typeface="Yu Gothic UI" panose="020B0500000000000000" pitchFamily="50" charset="-128"/>
              </a:rPr>
              <a:t>。</a:t>
            </a:r>
            <a:endParaRPr lang="en-US" altLang="ja-JP" sz="1600">
              <a:latin typeface="Yu Gothic UI" panose="020B0500000000000000" pitchFamily="50" charset="-128"/>
              <a:ea typeface="Yu Gothic UI" panose="020B0500000000000000" pitchFamily="50" charset="-128"/>
            </a:endParaRPr>
          </a:p>
          <a:p>
            <a:pPr marL="285750" indent="-285750">
              <a:buFont typeface="Arial" panose="020B0604020202020204" pitchFamily="34" charset="0"/>
              <a:buChar char="•"/>
            </a:pPr>
            <a:endParaRPr lang="en-US" altLang="ja-JP" sz="1600">
              <a:latin typeface="Yu Gothic UI" panose="020B0500000000000000" pitchFamily="50" charset="-128"/>
              <a:ea typeface="Yu Gothic UI" panose="020B0500000000000000" pitchFamily="50" charset="-128"/>
            </a:endParaRPr>
          </a:p>
          <a:p>
            <a:r>
              <a:rPr lang="ja-JP" altLang="en-US" sz="1800" b="1">
                <a:latin typeface="Yu Gothic UI" panose="020B0500000000000000" pitchFamily="50" charset="-128"/>
                <a:ea typeface="Yu Gothic UI" panose="020B0500000000000000" pitchFamily="50" charset="-128"/>
              </a:rPr>
              <a:t>パフォーマンス効率</a:t>
            </a:r>
            <a:endParaRPr lang="en-US" altLang="ja-JP" sz="1800" b="1">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アプリケーションの負荷が高まることを見越し、スケーラビリティの確保をあらかじめ検討することは重要です。詳細は「</a:t>
            </a:r>
            <a:r>
              <a:rPr lang="ja-JP" altLang="en-US" sz="1600">
                <a:latin typeface="Yu Gothic UI" panose="020B0500000000000000" pitchFamily="50" charset="-128"/>
                <a:ea typeface="Yu Gothic UI" panose="020B0500000000000000" pitchFamily="50" charset="-128"/>
                <a:hlinkClick r:id="rId5"/>
              </a:rPr>
              <a:t>スケーリング用のアプリケーションを設計する</a:t>
            </a:r>
            <a:r>
              <a:rPr lang="ja-JP" altLang="en-US" sz="1600">
                <a:latin typeface="Yu Gothic UI" panose="020B0500000000000000" pitchFamily="50" charset="-128"/>
                <a:ea typeface="Yu Gothic UI" panose="020B0500000000000000" pitchFamily="50" charset="-128"/>
              </a:rPr>
              <a:t>」をご参照ください</a:t>
            </a:r>
            <a:endParaRPr lang="en-US" altLang="ja-JP" sz="1600">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r>
              <a:rPr lang="en-US" altLang="ja-JP" sz="1600">
                <a:latin typeface="Yu Gothic UI" panose="020B0500000000000000" pitchFamily="50" charset="-128"/>
                <a:ea typeface="Yu Gothic UI" panose="020B0500000000000000" pitchFamily="50" charset="-128"/>
              </a:rPr>
              <a:t>Azure App Service</a:t>
            </a:r>
            <a:r>
              <a:rPr lang="ja-JP" altLang="en-US" sz="1600">
                <a:latin typeface="Yu Gothic UI" panose="020B0500000000000000" pitchFamily="50" charset="-128"/>
                <a:ea typeface="Yu Gothic UI" panose="020B0500000000000000" pitchFamily="50" charset="-128"/>
              </a:rPr>
              <a:t>は負荷に応じて水平にスケールさせることが可能です。詳細については「</a:t>
            </a:r>
            <a:r>
              <a:rPr lang="ja-JP" altLang="en-US" sz="1600">
                <a:latin typeface="Yu Gothic UI" panose="020B0500000000000000" pitchFamily="50" charset="-128"/>
                <a:ea typeface="Yu Gothic UI" panose="020B0500000000000000" pitchFamily="50" charset="-128"/>
                <a:hlinkClick r:id="rId6"/>
              </a:rPr>
              <a:t>自動スケーリングを有効にする方法</a:t>
            </a:r>
            <a:r>
              <a:rPr lang="ja-JP" altLang="en-US" sz="1600">
                <a:latin typeface="Yu Gothic UI" panose="020B0500000000000000" pitchFamily="50" charset="-128"/>
                <a:ea typeface="Yu Gothic UI" panose="020B0500000000000000" pitchFamily="50" charset="-128"/>
              </a:rPr>
              <a:t>」をご参照ください。</a:t>
            </a:r>
            <a:endParaRPr lang="en-US" altLang="ja-JP" sz="1600">
              <a:latin typeface="Yu Gothic UI" panose="020B0500000000000000" pitchFamily="50" charset="-128"/>
              <a:ea typeface="Yu Gothic UI" panose="020B0500000000000000" pitchFamily="50" charset="-128"/>
            </a:endParaRPr>
          </a:p>
          <a:p>
            <a:pPr marL="285750" indent="-285750">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頻出のクエリについてはアプリ側でキャッシュする等のキャッシュ戦略もご検討ください。詳細は「</a:t>
            </a:r>
            <a:r>
              <a:rPr lang="ja-JP" altLang="en-US" sz="1600">
                <a:latin typeface="Yu Gothic UI" panose="020B0500000000000000" pitchFamily="50" charset="-128"/>
                <a:ea typeface="Yu Gothic UI" panose="020B0500000000000000" pitchFamily="50" charset="-128"/>
                <a:hlinkClick r:id="rId7"/>
              </a:rPr>
              <a:t>キャッシュを使用する</a:t>
            </a:r>
            <a:r>
              <a:rPr lang="ja-JP" altLang="en-US" sz="1600">
                <a:latin typeface="Yu Gothic UI" panose="020B0500000000000000" pitchFamily="50" charset="-128"/>
                <a:ea typeface="Yu Gothic UI" panose="020B0500000000000000" pitchFamily="50" charset="-128"/>
              </a:rPr>
              <a:t>」をご参照ください。</a:t>
            </a:r>
            <a:endParaRPr lang="en-US" altLang="ja-JP" sz="1600">
              <a:latin typeface="Yu Gothic UI" panose="020B0500000000000000" pitchFamily="50" charset="-128"/>
              <a:ea typeface="Yu Gothic UI" panose="020B0500000000000000" pitchFamily="50" charset="-128"/>
            </a:endParaRPr>
          </a:p>
          <a:p>
            <a:pPr marL="285750" indent="-285750" algn="l">
              <a:buFont typeface="Arial" panose="020B0604020202020204" pitchFamily="34" charset="0"/>
              <a:buChar char="•"/>
            </a:pPr>
            <a:r>
              <a:rPr lang="ja-JP" altLang="en-US" sz="1600">
                <a:latin typeface="Yu Gothic UI" panose="020B0500000000000000" pitchFamily="50" charset="-128"/>
                <a:ea typeface="Yu Gothic UI" panose="020B0500000000000000" pitchFamily="50" charset="-128"/>
              </a:rPr>
              <a:t>また、特定のユーザーに</a:t>
            </a:r>
            <a:r>
              <a:rPr lang="en-US" altLang="ja-JP" sz="1600">
                <a:latin typeface="Yu Gothic UI" panose="020B0500000000000000" pitchFamily="50" charset="-128"/>
                <a:ea typeface="Yu Gothic UI" panose="020B0500000000000000" pitchFamily="50" charset="-128"/>
              </a:rPr>
              <a:t>Azure OpenAI</a:t>
            </a:r>
            <a:r>
              <a:rPr lang="ja-JP" altLang="en-US" sz="1600">
                <a:latin typeface="Yu Gothic UI" panose="020B0500000000000000" pitchFamily="50" charset="-128"/>
                <a:ea typeface="Yu Gothic UI" panose="020B0500000000000000" pitchFamily="50" charset="-128"/>
              </a:rPr>
              <a:t>の利用が集中することを避けたい場合には</a:t>
            </a:r>
            <a:r>
              <a:rPr lang="en-US" altLang="ja-JP" sz="1600">
                <a:latin typeface="Yu Gothic UI" panose="020B0500000000000000" pitchFamily="50" charset="-128"/>
                <a:ea typeface="Yu Gothic UI" panose="020B0500000000000000" pitchFamily="50" charset="-128"/>
              </a:rPr>
              <a:t>API Management</a:t>
            </a:r>
            <a:r>
              <a:rPr lang="ja-JP" altLang="en-US" sz="1600">
                <a:latin typeface="Yu Gothic UI" panose="020B0500000000000000" pitchFamily="50" charset="-128"/>
                <a:ea typeface="Yu Gothic UI" panose="020B0500000000000000" pitchFamily="50" charset="-128"/>
              </a:rPr>
              <a:t>によるスロットリング導入などをご検討ください。詳細は「</a:t>
            </a:r>
            <a:r>
              <a:rPr lang="en-US" altLang="ja-JP" sz="1600">
                <a:latin typeface="Yu Gothic UI" panose="020B0500000000000000" pitchFamily="50" charset="-128"/>
                <a:ea typeface="Yu Gothic UI" panose="020B0500000000000000" pitchFamily="50" charset="-128"/>
                <a:hlinkClick r:id="rId8"/>
              </a:rPr>
              <a:t>Azure API Management </a:t>
            </a:r>
            <a:r>
              <a:rPr lang="ja-JP" altLang="en-US" sz="1600">
                <a:latin typeface="Yu Gothic UI" panose="020B0500000000000000" pitchFamily="50" charset="-128"/>
                <a:ea typeface="Yu Gothic UI" panose="020B0500000000000000" pitchFamily="50" charset="-128"/>
                <a:hlinkClick r:id="rId8"/>
              </a:rPr>
              <a:t>を使用した高度な要求スロットル </a:t>
            </a:r>
            <a:r>
              <a:rPr lang="ja-JP" altLang="en-US" sz="1600">
                <a:latin typeface="Yu Gothic UI" panose="020B0500000000000000" pitchFamily="50" charset="-128"/>
                <a:ea typeface="Yu Gothic UI" panose="020B0500000000000000" pitchFamily="50" charset="-128"/>
              </a:rPr>
              <a:t>」をご参照ください。</a:t>
            </a:r>
            <a:endParaRPr lang="en-US" altLang="ja-JP" sz="160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1613547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248E8B5-1B0F-4B7B-81F4-C25A3898A3E2}"/>
              </a:ext>
            </a:extLst>
          </p:cNvPr>
          <p:cNvSpPr txBox="1"/>
          <p:nvPr/>
        </p:nvSpPr>
        <p:spPr>
          <a:xfrm>
            <a:off x="584200" y="4883662"/>
            <a:ext cx="11025188" cy="1015663"/>
          </a:xfrm>
          <a:prstGeom prst="rect">
            <a:avLst/>
          </a:prstGeom>
          <a:noFill/>
        </p:spPr>
        <p:txBody>
          <a:bodyPr wrap="square">
            <a:spAutoFit/>
          </a:bodyPr>
          <a:lstStyle/>
          <a:p>
            <a:pPr algn="just"/>
            <a:r>
              <a:rPr lang="ja-JP" altLang="ja-JP" sz="1200" kern="100">
                <a:effectLst/>
                <a:latin typeface="Yu Gothic UI" panose="020B0500000000000000" pitchFamily="50" charset="-128"/>
                <a:ea typeface="Yu Gothic UI" panose="020B0500000000000000" pitchFamily="50" charset="-128"/>
                <a:cs typeface="Times New Roman" panose="02020603050405020304" pitchFamily="18" charset="0"/>
              </a:rPr>
              <a:t>本資料は情報提供のみを目的としており、本資料に記載されている情報は、本資料作成時点でのマイクロソフトの見解を示したものです。状況等の変化により、内容は変更される場合があります。本資料の記載内容（提示されている条件等を含みます）は、弊社での社内承認、および</a:t>
            </a:r>
            <a:r>
              <a:rPr lang="en-US" altLang="ja-JP" sz="1200" kern="100">
                <a:effectLst/>
                <a:latin typeface="Yu Gothic UI" panose="020B0500000000000000" pitchFamily="50" charset="-128"/>
                <a:ea typeface="Yu Gothic UI" panose="020B0500000000000000" pitchFamily="50" charset="-128"/>
                <a:cs typeface="Times New Roman" panose="02020603050405020304" pitchFamily="18" charset="0"/>
              </a:rPr>
              <a:t>/</a:t>
            </a:r>
            <a:r>
              <a:rPr lang="ja-JP" altLang="ja-JP" sz="1200" kern="100">
                <a:effectLst/>
                <a:latin typeface="Yu Gothic UI" panose="020B0500000000000000" pitchFamily="50" charset="-128"/>
                <a:ea typeface="Yu Gothic UI" panose="020B0500000000000000" pitchFamily="50" charset="-128"/>
                <a:cs typeface="Times New Roman" panose="02020603050405020304" pitchFamily="18" charset="0"/>
              </a:rPr>
              <a:t>またはお客様との有効な契約を経たうえで最終的に確定されます。それまでは、正式に発効するものではありません。また、本資料に記載されている価格はいずれも、別段の表記がない限り、参考価格となります。お客様の最終的な購入価格は、お客様のリセラー様により決定されます。マイクロソフトは、本資料の情報に対して明示的、黙示的または法的な、いかなる保証も行いません。</a:t>
            </a:r>
          </a:p>
          <a:p>
            <a:pPr algn="just"/>
            <a:r>
              <a:rPr lang="en-US" altLang="ja-JP" sz="1200" kern="100">
                <a:effectLst/>
                <a:latin typeface="Yu Gothic UI" panose="020B0500000000000000" pitchFamily="50" charset="-128"/>
                <a:ea typeface="Yu Gothic UI" panose="020B0500000000000000" pitchFamily="50" charset="-128"/>
                <a:cs typeface="Times New Roman" panose="02020603050405020304" pitchFamily="18" charset="0"/>
              </a:rPr>
              <a:t>© 2023 Microsoft Corporation. All rights reserved.</a:t>
            </a:r>
            <a:endParaRPr lang="ja-JP" altLang="ja-JP" sz="1200" kern="100">
              <a:effectLst/>
              <a:latin typeface="Yu Gothic UI" panose="020B0500000000000000" pitchFamily="50" charset="-128"/>
              <a:ea typeface="Yu Gothic UI" panose="020B0500000000000000" pitchFamily="50" charset="-128"/>
              <a:cs typeface="Times New Roman" panose="02020603050405020304" pitchFamily="18" charset="0"/>
            </a:endParaRPr>
          </a:p>
        </p:txBody>
      </p:sp>
    </p:spTree>
    <p:extLst>
      <p:ext uri="{BB962C8B-B14F-4D97-AF65-F5344CB8AC3E}">
        <p14:creationId xmlns:p14="http://schemas.microsoft.com/office/powerpoint/2010/main" val="828204152"/>
      </p:ext>
    </p:extLst>
  </p:cSld>
  <p:clrMapOvr>
    <a:masterClrMapping/>
  </p:clrMapOvr>
  <p:transition>
    <p:fade/>
  </p:transition>
</p:sld>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クチュール">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196FF1C66EB494A8A6A349498F2B710" ma:contentTypeVersion="28" ma:contentTypeDescription="Create a new document." ma:contentTypeScope="" ma:versionID="1d51ead0079de7961deac3b930c55f4c">
  <xsd:schema xmlns:xsd="http://www.w3.org/2001/XMLSchema" xmlns:xs="http://www.w3.org/2001/XMLSchema" xmlns:p="http://schemas.microsoft.com/office/2006/metadata/properties" xmlns:ns1="http://schemas.microsoft.com/sharepoint/v3" xmlns:ns2="0090d11b-5f9a-4dce-80ba-401f77b40f61" xmlns:ns3="419d8b90-bf0e-4c41-abfc-ed5269a33d4c" xmlns:ns4="230e9df3-be65-4c73-a93b-d1236ebd677e" targetNamespace="http://schemas.microsoft.com/office/2006/metadata/properties" ma:root="true" ma:fieldsID="837f6999fc739e889ec347554ff5cfc5" ns1:_="" ns2:_="" ns3:_="" ns4:_="">
    <xsd:import namespace="http://schemas.microsoft.com/sharepoint/v3"/>
    <xsd:import namespace="0090d11b-5f9a-4dce-80ba-401f77b40f61"/>
    <xsd:import namespace="419d8b90-bf0e-4c41-abfc-ed5269a33d4c"/>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3:LastSharedByUser" minOccurs="0"/>
                <xsd:element ref="ns3:LastSharedByTime" minOccurs="0"/>
                <xsd:element ref="ns2:MediaServiceDateTaken" minOccurs="0"/>
                <xsd:element ref="ns2:MediaServiceEventHashCode" minOccurs="0"/>
                <xsd:element ref="ns2:MediaServiceGenerationTime" minOccurs="0"/>
                <xsd:element ref="ns2:BlogTitle" minOccurs="0"/>
                <xsd:element ref="ns2:Publisher" minOccurs="0"/>
                <xsd:element ref="ns2:PublishDate" minOccurs="0"/>
                <xsd:element ref="ns2:Status" minOccurs="0"/>
                <xsd:element ref="ns2:URL"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90d11b-5f9a-4dce-80ba-401f77b40f6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OCR" ma:index="11" nillable="true" ma:displayName="MediaServiceOCR" ma:description=""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BlogTitle" ma:index="19" nillable="true" ma:displayName="BlogTitle" ma:description="ブログ記事のタイトル" ma:format="Dropdown" ma:internalName="BlogTitle">
      <xsd:simpleType>
        <xsd:restriction base="dms:Text">
          <xsd:maxLength value="255"/>
        </xsd:restriction>
      </xsd:simpleType>
    </xsd:element>
    <xsd:element name="Publisher" ma:index="20" nillable="true" ma:displayName="Publisher" ma:description="担当者" ma:format="Dropdown" ma:list="UserInfo" ma:SharePointGroup="0" ma:internalName="Publish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Date" ma:index="21" nillable="true" ma:displayName="PublishDate" ma:description="公開日時" ma:format="DateTime" ma:internalName="PublishDate">
      <xsd:simpleType>
        <xsd:restriction base="dms:DateTime"/>
      </xsd:simpleType>
    </xsd:element>
    <xsd:element name="Status" ma:index="22" nillable="true" ma:displayName="Status" ma:default="未着手" ma:format="Dropdown" ma:internalName="Status">
      <xsd:simpleType>
        <xsd:restriction base="dms:Choice">
          <xsd:enumeration value="未着手"/>
          <xsd:enumeration value="編集中"/>
          <xsd:enumeration value="レビュー依頼"/>
          <xsd:enumeration value="公開依頼"/>
          <xsd:enumeration value="公開済"/>
        </xsd:restriction>
      </xsd:simpleType>
    </xsd:element>
    <xsd:element name="URL" ma:index="23" nillable="true" ma:displayName="URL" ma:description="公開済URL"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4" nillable="true" ma:displayName="Location" ma:internalName="MediaServiceLocation" ma:readOnly="true">
      <xsd:simpleType>
        <xsd:restriction base="dms:Text"/>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false">
      <xsd:simpleType>
        <xsd:restriction base="dms:Note">
          <xsd:maxLength value="255"/>
        </xsd:restriction>
      </xsd:simpleType>
    </xsd:element>
    <xsd:element name="MediaLengthInSeconds" ma:index="29" nillable="true" ma:displayName="Length (seconds)" ma:internalName="MediaLengthInSeconds" ma:readOnly="true">
      <xsd:simpleType>
        <xsd:restriction base="dms:Unknow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DocTags" ma:index="34" nillable="true" ma:displayName="MediaServiceDocTags" ma:hidden="true" ma:internalName="MediaServiceDocTags" ma:readOnly="true">
      <xsd:simpleType>
        <xsd:restriction base="dms:Note"/>
      </xsd:simpleType>
    </xsd:element>
    <xsd:element name="MediaServiceObjectDetectorVersions" ma:index="3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9d8b90-bf0e-4c41-abfc-ed5269a33d4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LastSharedByUser" ma:index="14" nillable="true" ma:displayName="Last Shared By User" ma:hidden="true" ma:internalName="LastSharedByUser" ma:readOnly="true">
      <xsd:simpleType>
        <xsd:restriction base="dms:Note"/>
      </xsd:simpleType>
    </xsd:element>
    <xsd:element name="LastSharedByTime" ma:index="15" nillable="true" ma:displayName="Last Shared By Time"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32" nillable="true" ma:displayName="Taxonomy Catch All Column" ma:hidden="true" ma:list="{029a4739-e970-499c-bd21-4c192520c456}" ma:internalName="TaxCatchAll" ma:showField="CatchAllData" ma:web="419d8b90-bf0e-4c41-abfc-ed5269a33d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090d11b-5f9a-4dce-80ba-401f77b40f61">
      <Terms xmlns="http://schemas.microsoft.com/office/infopath/2007/PartnerControls"/>
    </lcf76f155ced4ddcb4097134ff3c332f>
    <TaxCatchAll xmlns="230e9df3-be65-4c73-a93b-d1236ebd677e" xsi:nil="true"/>
    <PublishDate xmlns="0090d11b-5f9a-4dce-80ba-401f77b40f61" xsi:nil="true"/>
    <Status xmlns="0090d11b-5f9a-4dce-80ba-401f77b40f61">未着手</Status>
    <MediaServiceKeyPoints xmlns="0090d11b-5f9a-4dce-80ba-401f77b40f61" xsi:nil="true"/>
    <Publisher xmlns="0090d11b-5f9a-4dce-80ba-401f77b40f61">
      <UserInfo>
        <DisplayName/>
        <AccountId xsi:nil="true"/>
        <AccountType/>
      </UserInfo>
    </Publisher>
    <URL xmlns="0090d11b-5f9a-4dce-80ba-401f77b40f61">
      <Url xsi:nil="true"/>
      <Description xsi:nil="true"/>
    </URL>
    <BlogTitle xmlns="0090d11b-5f9a-4dce-80ba-401f77b40f61" xsi:nil="true"/>
  </documentManagement>
</p:properties>
</file>

<file path=customXml/itemProps1.xml><?xml version="1.0" encoding="utf-8"?>
<ds:datastoreItem xmlns:ds="http://schemas.openxmlformats.org/officeDocument/2006/customXml" ds:itemID="{26A4EAFD-2350-4B2F-8972-8E12132F0CF0}">
  <ds:schemaRefs>
    <ds:schemaRef ds:uri="http://schemas.microsoft.com/sharepoint/v3/contenttype/forms"/>
  </ds:schemaRefs>
</ds:datastoreItem>
</file>

<file path=customXml/itemProps2.xml><?xml version="1.0" encoding="utf-8"?>
<ds:datastoreItem xmlns:ds="http://schemas.openxmlformats.org/officeDocument/2006/customXml" ds:itemID="{2509296E-EAAF-4567-A2B3-248FA69DC863}"/>
</file>

<file path=customXml/itemProps3.xml><?xml version="1.0" encoding="utf-8"?>
<ds:datastoreItem xmlns:ds="http://schemas.openxmlformats.org/officeDocument/2006/customXml" ds:itemID="{0D5C2B02-8BA7-498A-8C8B-75C2714A528B}">
  <ds:schemaRefs>
    <ds:schemaRef ds:uri="http://schemas.openxmlformats.org/package/2006/metadata/core-properties"/>
    <ds:schemaRef ds:uri="230e9df3-be65-4c73-a93b-d1236ebd677e"/>
    <ds:schemaRef ds:uri="http://www.w3.org/XML/1998/namespace"/>
    <ds:schemaRef ds:uri="http://purl.org/dc/elements/1.1/"/>
    <ds:schemaRef ds:uri="http://schemas.microsoft.com/office/infopath/2007/PartnerControls"/>
    <ds:schemaRef ds:uri="http://purl.org/dc/terms/"/>
    <ds:schemaRef ds:uri="http://purl.org/dc/dcmitype/"/>
    <ds:schemaRef ds:uri="http://schemas.microsoft.com/office/2006/documentManagement/types"/>
    <ds:schemaRef ds:uri="http://schemas.microsoft.com/office/2006/metadata/properties"/>
    <ds:schemaRef ds:uri="419d8b90-bf0e-4c41-abfc-ed5269a33d4c"/>
    <ds:schemaRef ds:uri="0090d11b-5f9a-4dce-80ba-401f77b40f61"/>
    <ds:schemaRef ds:uri="http://schemas.microsoft.com/sharepoint/v3"/>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Blue_accent_white_background_Microsoft_template</Template>
  <TotalTime>79</TotalTime>
  <Words>2324</Words>
  <Application>Microsoft Office PowerPoint</Application>
  <PresentationFormat>Widescreen</PresentationFormat>
  <Paragraphs>88</Paragraphs>
  <Slides>16</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Yu Gothic UI</vt:lpstr>
      <vt:lpstr>游ゴシック</vt:lpstr>
      <vt:lpstr>Arial</vt:lpstr>
      <vt:lpstr>Calibri</vt:lpstr>
      <vt:lpstr>Segoe UI</vt:lpstr>
      <vt:lpstr>Segoe UI Semibold</vt:lpstr>
      <vt:lpstr>Wingdings</vt:lpstr>
      <vt:lpstr>White Template</vt:lpstr>
      <vt:lpstr>5章 企業内向けChatと社内文書検索</vt:lpstr>
      <vt:lpstr>コンテンツ</vt:lpstr>
      <vt:lpstr>シナリオ概要</vt:lpstr>
      <vt:lpstr>企業内向けChatと社内文書検索</vt:lpstr>
      <vt:lpstr>デモUI</vt:lpstr>
      <vt:lpstr>PowerPoint Presentation</vt:lpstr>
      <vt:lpstr>デモUI – 企業内向けChat</vt:lpstr>
      <vt:lpstr>デモUI – 社内文書検索</vt:lpstr>
      <vt:lpstr>アーキテクチャ</vt:lpstr>
      <vt:lpstr>コンポーネントとデータフロー</vt:lpstr>
      <vt:lpstr>デプロイ方法</vt:lpstr>
      <vt:lpstr>サンプルのデプロイ方法</vt:lpstr>
      <vt:lpstr>考慮事項</vt:lpstr>
      <vt:lpstr>Azure Well-Architected Framework観点での考慮事項 (1)</vt:lpstr>
      <vt:lpstr>Azure Well-Architected Framework観点での考慮事項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Hajime Ueno</dc:creator>
  <cp:lastModifiedBy>Ruka Sakurai</cp:lastModifiedBy>
  <cp:revision>1</cp:revision>
  <dcterms:created xsi:type="dcterms:W3CDTF">2021-03-08T07:52:10Z</dcterms:created>
  <dcterms:modified xsi:type="dcterms:W3CDTF">2023-06-28T02:53:55Z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0x0101002196FF1C66EB494A8A6A349498F2B710</vt:lpwstr>
  </property>
  <property fmtid="{D5CDD505-2E9C-101B-9397-08002B2CF9AE}" pid="3" name="MediaServiceImageTags">
    <vt:lpwstr/>
  </property>
</Properties>
</file>