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handoutMasterIdLst>
    <p:handoutMasterId r:id="rId21"/>
  </p:handoutMasterIdLst>
  <p:sldIdLst>
    <p:sldId id="2147480228" r:id="rId5"/>
    <p:sldId id="2147480237" r:id="rId6"/>
    <p:sldId id="2147480229" r:id="rId7"/>
    <p:sldId id="2147480328" r:id="rId8"/>
    <p:sldId id="2147480295" r:id="rId9"/>
    <p:sldId id="2147480298" r:id="rId10"/>
    <p:sldId id="2147480331" r:id="rId11"/>
    <p:sldId id="2147480299" r:id="rId12"/>
    <p:sldId id="2147480297" r:id="rId13"/>
    <p:sldId id="2147480314" r:id="rId14"/>
    <p:sldId id="2147480312" r:id="rId15"/>
    <p:sldId id="2147480313" r:id="rId16"/>
    <p:sldId id="2147480242" r:id="rId17"/>
    <p:sldId id="2147480329" r:id="rId18"/>
    <p:sldId id="2147480330"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F3F4"/>
    <a:srgbClr val="00A0E9"/>
    <a:srgbClr val="0076D1"/>
    <a:srgbClr val="337AB7"/>
    <a:srgbClr val="48C546"/>
    <a:srgbClr val="D7E4F4"/>
    <a:srgbClr val="EEF5F9"/>
    <a:srgbClr val="28BEBD"/>
    <a:srgbClr val="007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1879" autoAdjust="0"/>
  </p:normalViewPr>
  <p:slideViewPr>
    <p:cSldViewPr snapToGrid="0">
      <p:cViewPr varScale="1">
        <p:scale>
          <a:sx n="55" d="100"/>
          <a:sy n="55" d="100"/>
        </p:scale>
        <p:origin x="1160"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B935B39-07FA-7C5B-A4E6-6D6D1A019A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2BA8659-67C8-3C24-E22E-4E4AA79439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2A9F30-D7A0-4B0A-BAD4-A238F42EAA33}" type="datetimeFigureOut">
              <a:rPr kumimoji="1" lang="ja-JP" altLang="en-US" smtClean="0"/>
              <a:t>2024/8/18</a:t>
            </a:fld>
            <a:endParaRPr kumimoji="1" lang="ja-JP" altLang="en-US"/>
          </a:p>
        </p:txBody>
      </p:sp>
      <p:sp>
        <p:nvSpPr>
          <p:cNvPr id="4" name="フッター プレースホルダー 3">
            <a:extLst>
              <a:ext uri="{FF2B5EF4-FFF2-40B4-BE49-F238E27FC236}">
                <a16:creationId xmlns:a16="http://schemas.microsoft.com/office/drawing/2014/main" id="{59B3EEAE-96C4-FDC7-6FB8-CB658687BB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B20BA36-AE8D-7D8D-B696-A2FCE7BA2E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0688C8-C7FD-480B-BE5C-202FA6B06CF5}" type="slidenum">
              <a:rPr kumimoji="1" lang="ja-JP" altLang="en-US" smtClean="0"/>
              <a:t>‹#›</a:t>
            </a:fld>
            <a:endParaRPr kumimoji="1" lang="ja-JP" altLang="en-US"/>
          </a:p>
        </p:txBody>
      </p:sp>
    </p:spTree>
    <p:extLst>
      <p:ext uri="{BB962C8B-B14F-4D97-AF65-F5344CB8AC3E}">
        <p14:creationId xmlns:p14="http://schemas.microsoft.com/office/powerpoint/2010/main" val="2936711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EBC40-02B4-469A-8171-36EE1B4E9A53}" type="datetimeFigureOut">
              <a:rPr kumimoji="1" lang="ja-JP" altLang="en-US" smtClean="0"/>
              <a:t>2024/8/18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A15C1-14DC-4E75-8DBA-F3455EE8559B}" type="slidenum">
              <a:rPr kumimoji="1" lang="ja-JP" altLang="en-US" smtClean="0"/>
              <a:t>‹#›</a:t>
            </a:fld>
            <a:endParaRPr kumimoji="1" lang="ja-JP" altLang="en-US"/>
          </a:p>
        </p:txBody>
      </p:sp>
    </p:spTree>
    <p:extLst>
      <p:ext uri="{BB962C8B-B14F-4D97-AF65-F5344CB8AC3E}">
        <p14:creationId xmlns:p14="http://schemas.microsoft.com/office/powerpoint/2010/main" val="29849221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FA15C1-14DC-4E75-8DBA-F3455EE8559B}" type="slidenum">
              <a:rPr kumimoji="1" lang="ja-JP" altLang="en-US" smtClean="0"/>
              <a:t>4</a:t>
            </a:fld>
            <a:endParaRPr kumimoji="1" lang="ja-JP" altLang="en-US"/>
          </a:p>
        </p:txBody>
      </p:sp>
    </p:spTree>
    <p:extLst>
      <p:ext uri="{BB962C8B-B14F-4D97-AF65-F5344CB8AC3E}">
        <p14:creationId xmlns:p14="http://schemas.microsoft.com/office/powerpoint/2010/main" val="190993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FA15C1-14DC-4E75-8DBA-F3455EE8559B}" type="slidenum">
              <a:rPr kumimoji="1" lang="ja-JP" altLang="en-US" smtClean="0"/>
              <a:t>5</a:t>
            </a:fld>
            <a:endParaRPr kumimoji="1" lang="ja-JP" altLang="en-US"/>
          </a:p>
        </p:txBody>
      </p:sp>
    </p:spTree>
    <p:extLst>
      <p:ext uri="{BB962C8B-B14F-4D97-AF65-F5344CB8AC3E}">
        <p14:creationId xmlns:p14="http://schemas.microsoft.com/office/powerpoint/2010/main" val="170003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ADFA15C1-14DC-4E75-8DBA-F3455EE8559B}" type="slidenum">
              <a:rPr kumimoji="1" lang="ja-JP" altLang="en-US" smtClean="0"/>
              <a:t>7</a:t>
            </a:fld>
            <a:endParaRPr kumimoji="1" lang="ja-JP" altLang="en-US"/>
          </a:p>
        </p:txBody>
      </p:sp>
    </p:spTree>
    <p:extLst>
      <p:ext uri="{BB962C8B-B14F-4D97-AF65-F5344CB8AC3E}">
        <p14:creationId xmlns:p14="http://schemas.microsoft.com/office/powerpoint/2010/main" val="377300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FA15C1-14DC-4E75-8DBA-F3455EE8559B}" type="slidenum">
              <a:rPr kumimoji="1" lang="ja-JP" altLang="en-US" smtClean="0"/>
              <a:t>9</a:t>
            </a:fld>
            <a:endParaRPr kumimoji="1" lang="ja-JP" altLang="en-US"/>
          </a:p>
        </p:txBody>
      </p:sp>
    </p:spTree>
    <p:extLst>
      <p:ext uri="{BB962C8B-B14F-4D97-AF65-F5344CB8AC3E}">
        <p14:creationId xmlns:p14="http://schemas.microsoft.com/office/powerpoint/2010/main" val="37553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FA15C1-14DC-4E75-8DBA-F3455EE8559B}" type="slidenum">
              <a:rPr kumimoji="1" lang="ja-JP" altLang="en-US" smtClean="0"/>
              <a:t>10</a:t>
            </a:fld>
            <a:endParaRPr kumimoji="1" lang="ja-JP" altLang="en-US"/>
          </a:p>
        </p:txBody>
      </p:sp>
    </p:spTree>
    <p:extLst>
      <p:ext uri="{BB962C8B-B14F-4D97-AF65-F5344CB8AC3E}">
        <p14:creationId xmlns:p14="http://schemas.microsoft.com/office/powerpoint/2010/main" val="351920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FA15C1-14DC-4E75-8DBA-F3455EE8559B}" type="slidenum">
              <a:rPr kumimoji="1" lang="ja-JP" altLang="en-US" smtClean="0"/>
              <a:t>12</a:t>
            </a:fld>
            <a:endParaRPr kumimoji="1" lang="ja-JP" altLang="en-US"/>
          </a:p>
        </p:txBody>
      </p:sp>
    </p:spTree>
    <p:extLst>
      <p:ext uri="{BB962C8B-B14F-4D97-AF65-F5344CB8AC3E}">
        <p14:creationId xmlns:p14="http://schemas.microsoft.com/office/powerpoint/2010/main" val="2440031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6772EBC-46FC-B94D-B0C2-A74779368E4D}" type="slidenum">
              <a:rPr kumimoji="1" lang="ja-JP" altLang="en-US" smtClean="0"/>
              <a:pPr/>
              <a:t>15</a:t>
            </a:fld>
            <a:endParaRPr kumimoji="1" lang="ja-JP" altLang="en-US"/>
          </a:p>
        </p:txBody>
      </p:sp>
    </p:spTree>
    <p:extLst>
      <p:ext uri="{BB962C8B-B14F-4D97-AF65-F5344CB8AC3E}">
        <p14:creationId xmlns:p14="http://schemas.microsoft.com/office/powerpoint/2010/main" val="3240023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0 JT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三角形 15">
            <a:extLst>
              <a:ext uri="{FF2B5EF4-FFF2-40B4-BE49-F238E27FC236}">
                <a16:creationId xmlns:a16="http://schemas.microsoft.com/office/drawing/2014/main" id="{88516A3B-F258-F948-BEFA-ABF7E367550B}"/>
              </a:ext>
            </a:extLst>
          </p:cNvPr>
          <p:cNvSpPr/>
          <p:nvPr userDrawn="1"/>
        </p:nvSpPr>
        <p:spPr>
          <a:xfrm>
            <a:off x="10614409" y="3142099"/>
            <a:ext cx="1577591" cy="3712464"/>
          </a:xfrm>
          <a:prstGeom prst="triangle">
            <a:avLst>
              <a:gd name="adj" fmla="val 99990"/>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正方形/長方形 2">
            <a:extLst>
              <a:ext uri="{FF2B5EF4-FFF2-40B4-BE49-F238E27FC236}">
                <a16:creationId xmlns:a16="http://schemas.microsoft.com/office/drawing/2014/main" id="{107C4095-9215-0047-AB91-96F8CA6F27A8}"/>
              </a:ext>
            </a:extLst>
          </p:cNvPr>
          <p:cNvSpPr/>
          <p:nvPr userDrawn="1"/>
        </p:nvSpPr>
        <p:spPr>
          <a:xfrm>
            <a:off x="2047743" y="-4711"/>
            <a:ext cx="6497053" cy="6858000"/>
          </a:xfrm>
          <a:custGeom>
            <a:avLst/>
            <a:gdLst>
              <a:gd name="connsiteX0" fmla="*/ 0 w 5727032"/>
              <a:gd name="connsiteY0" fmla="*/ 0 h 6858000"/>
              <a:gd name="connsiteX1" fmla="*/ 5727032 w 5727032"/>
              <a:gd name="connsiteY1" fmla="*/ 0 h 6858000"/>
              <a:gd name="connsiteX2" fmla="*/ 5727032 w 5727032"/>
              <a:gd name="connsiteY2" fmla="*/ 6858000 h 6858000"/>
              <a:gd name="connsiteX3" fmla="*/ 0 w 5727032"/>
              <a:gd name="connsiteY3" fmla="*/ 6858000 h 6858000"/>
              <a:gd name="connsiteX4" fmla="*/ 0 w 5727032"/>
              <a:gd name="connsiteY4" fmla="*/ 0 h 6858000"/>
              <a:gd name="connsiteX0" fmla="*/ 0 w 6497053"/>
              <a:gd name="connsiteY0" fmla="*/ 0 h 6858000"/>
              <a:gd name="connsiteX1" fmla="*/ 6497053 w 6497053"/>
              <a:gd name="connsiteY1" fmla="*/ 0 h 6858000"/>
              <a:gd name="connsiteX2" fmla="*/ 5727032 w 6497053"/>
              <a:gd name="connsiteY2" fmla="*/ 6858000 h 6858000"/>
              <a:gd name="connsiteX3" fmla="*/ 0 w 6497053"/>
              <a:gd name="connsiteY3" fmla="*/ 6858000 h 6858000"/>
              <a:gd name="connsiteX4" fmla="*/ 0 w 6497053"/>
              <a:gd name="connsiteY4" fmla="*/ 0 h 6858000"/>
              <a:gd name="connsiteX0" fmla="*/ 0 w 6497053"/>
              <a:gd name="connsiteY0" fmla="*/ 0 h 6858000"/>
              <a:gd name="connsiteX1" fmla="*/ 6497053 w 6497053"/>
              <a:gd name="connsiteY1" fmla="*/ 0 h 6858000"/>
              <a:gd name="connsiteX2" fmla="*/ 4884822 w 6497053"/>
              <a:gd name="connsiteY2" fmla="*/ 6858000 h 6858000"/>
              <a:gd name="connsiteX3" fmla="*/ 0 w 6497053"/>
              <a:gd name="connsiteY3" fmla="*/ 6858000 h 6858000"/>
              <a:gd name="connsiteX4" fmla="*/ 0 w 6497053"/>
              <a:gd name="connsiteY4" fmla="*/ 0 h 6858000"/>
              <a:gd name="connsiteX0" fmla="*/ 0 w 6497053"/>
              <a:gd name="connsiteY0" fmla="*/ 0 h 6858000"/>
              <a:gd name="connsiteX1" fmla="*/ 6497053 w 6497053"/>
              <a:gd name="connsiteY1" fmla="*/ 0 h 6858000"/>
              <a:gd name="connsiteX2" fmla="*/ 4632159 w 6497053"/>
              <a:gd name="connsiteY2" fmla="*/ 6858000 h 6858000"/>
              <a:gd name="connsiteX3" fmla="*/ 0 w 6497053"/>
              <a:gd name="connsiteY3" fmla="*/ 6858000 h 6858000"/>
              <a:gd name="connsiteX4" fmla="*/ 0 w 6497053"/>
              <a:gd name="connsiteY4" fmla="*/ 0 h 6858000"/>
              <a:gd name="connsiteX0" fmla="*/ 0 w 6497053"/>
              <a:gd name="connsiteY0" fmla="*/ 0 h 6858000"/>
              <a:gd name="connsiteX1" fmla="*/ 6497053 w 6497053"/>
              <a:gd name="connsiteY1" fmla="*/ 0 h 6858000"/>
              <a:gd name="connsiteX2" fmla="*/ 4295275 w 6497053"/>
              <a:gd name="connsiteY2" fmla="*/ 6749716 h 6858000"/>
              <a:gd name="connsiteX3" fmla="*/ 0 w 6497053"/>
              <a:gd name="connsiteY3" fmla="*/ 6858000 h 6858000"/>
              <a:gd name="connsiteX4" fmla="*/ 0 w 6497053"/>
              <a:gd name="connsiteY4" fmla="*/ 0 h 6858000"/>
              <a:gd name="connsiteX0" fmla="*/ 0 w 6497053"/>
              <a:gd name="connsiteY0" fmla="*/ 0 h 6858000"/>
              <a:gd name="connsiteX1" fmla="*/ 6497053 w 6497053"/>
              <a:gd name="connsiteY1" fmla="*/ 0 h 6858000"/>
              <a:gd name="connsiteX2" fmla="*/ 4054644 w 6497053"/>
              <a:gd name="connsiteY2" fmla="*/ 6858000 h 6858000"/>
              <a:gd name="connsiteX3" fmla="*/ 0 w 6497053"/>
              <a:gd name="connsiteY3" fmla="*/ 6858000 h 6858000"/>
              <a:gd name="connsiteX4" fmla="*/ 0 w 6497053"/>
              <a:gd name="connsiteY4" fmla="*/ 0 h 6858000"/>
              <a:gd name="connsiteX0" fmla="*/ 0 w 6497053"/>
              <a:gd name="connsiteY0" fmla="*/ 0 h 6870032"/>
              <a:gd name="connsiteX1" fmla="*/ 6497053 w 6497053"/>
              <a:gd name="connsiteY1" fmla="*/ 0 h 6870032"/>
              <a:gd name="connsiteX2" fmla="*/ 3910265 w 6497053"/>
              <a:gd name="connsiteY2" fmla="*/ 6870032 h 6870032"/>
              <a:gd name="connsiteX3" fmla="*/ 0 w 6497053"/>
              <a:gd name="connsiteY3" fmla="*/ 6858000 h 6870032"/>
              <a:gd name="connsiteX4" fmla="*/ 0 w 6497053"/>
              <a:gd name="connsiteY4" fmla="*/ 0 h 6870032"/>
              <a:gd name="connsiteX0" fmla="*/ 0 w 6497053"/>
              <a:gd name="connsiteY0" fmla="*/ 0 h 6882064"/>
              <a:gd name="connsiteX1" fmla="*/ 6497053 w 6497053"/>
              <a:gd name="connsiteY1" fmla="*/ 0 h 6882064"/>
              <a:gd name="connsiteX2" fmla="*/ 3765886 w 6497053"/>
              <a:gd name="connsiteY2" fmla="*/ 6882064 h 6882064"/>
              <a:gd name="connsiteX3" fmla="*/ 0 w 6497053"/>
              <a:gd name="connsiteY3" fmla="*/ 6858000 h 6882064"/>
              <a:gd name="connsiteX4" fmla="*/ 0 w 6497053"/>
              <a:gd name="connsiteY4" fmla="*/ 0 h 6882064"/>
              <a:gd name="connsiteX0" fmla="*/ 0 w 6497053"/>
              <a:gd name="connsiteY0" fmla="*/ 0 h 6870032"/>
              <a:gd name="connsiteX1" fmla="*/ 6497053 w 6497053"/>
              <a:gd name="connsiteY1" fmla="*/ 0 h 6870032"/>
              <a:gd name="connsiteX2" fmla="*/ 3898234 w 6497053"/>
              <a:gd name="connsiteY2" fmla="*/ 6870032 h 6870032"/>
              <a:gd name="connsiteX3" fmla="*/ 0 w 6497053"/>
              <a:gd name="connsiteY3" fmla="*/ 6858000 h 6870032"/>
              <a:gd name="connsiteX4" fmla="*/ 0 w 6497053"/>
              <a:gd name="connsiteY4" fmla="*/ 0 h 6870032"/>
              <a:gd name="connsiteX0" fmla="*/ 0 w 6497053"/>
              <a:gd name="connsiteY0" fmla="*/ 0 h 6870032"/>
              <a:gd name="connsiteX1" fmla="*/ 6497053 w 6497053"/>
              <a:gd name="connsiteY1" fmla="*/ 0 h 6870032"/>
              <a:gd name="connsiteX2" fmla="*/ 3874171 w 6497053"/>
              <a:gd name="connsiteY2" fmla="*/ 6870032 h 6870032"/>
              <a:gd name="connsiteX3" fmla="*/ 0 w 6497053"/>
              <a:gd name="connsiteY3" fmla="*/ 6858000 h 6870032"/>
              <a:gd name="connsiteX4" fmla="*/ 0 w 6497053"/>
              <a:gd name="connsiteY4" fmla="*/ 0 h 6870032"/>
              <a:gd name="connsiteX0" fmla="*/ 0 w 6497053"/>
              <a:gd name="connsiteY0" fmla="*/ 0 h 6858000"/>
              <a:gd name="connsiteX1" fmla="*/ 6497053 w 6497053"/>
              <a:gd name="connsiteY1" fmla="*/ 0 h 6858000"/>
              <a:gd name="connsiteX2" fmla="*/ 3874171 w 6497053"/>
              <a:gd name="connsiteY2" fmla="*/ 6713622 h 6858000"/>
              <a:gd name="connsiteX3" fmla="*/ 0 w 6497053"/>
              <a:gd name="connsiteY3" fmla="*/ 6858000 h 6858000"/>
              <a:gd name="connsiteX4" fmla="*/ 0 w 6497053"/>
              <a:gd name="connsiteY4" fmla="*/ 0 h 6858000"/>
              <a:gd name="connsiteX0" fmla="*/ 0 w 6497053"/>
              <a:gd name="connsiteY0" fmla="*/ 0 h 6858000"/>
              <a:gd name="connsiteX1" fmla="*/ 6497053 w 6497053"/>
              <a:gd name="connsiteY1" fmla="*/ 0 h 6858000"/>
              <a:gd name="connsiteX2" fmla="*/ 3902746 w 6497053"/>
              <a:gd name="connsiteY2" fmla="*/ 6856497 h 6858000"/>
              <a:gd name="connsiteX3" fmla="*/ 0 w 6497053"/>
              <a:gd name="connsiteY3" fmla="*/ 6858000 h 6858000"/>
              <a:gd name="connsiteX4" fmla="*/ 0 w 649705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7053" h="6858000">
                <a:moveTo>
                  <a:pt x="0" y="0"/>
                </a:moveTo>
                <a:lnTo>
                  <a:pt x="6497053" y="0"/>
                </a:lnTo>
                <a:lnTo>
                  <a:pt x="3902746" y="6856497"/>
                </a:lnTo>
                <a:lnTo>
                  <a:pt x="0" y="685800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CE227C59-09A1-1B41-92B1-D3F9C27EBD9F}"/>
              </a:ext>
            </a:extLst>
          </p:cNvPr>
          <p:cNvSpPr/>
          <p:nvPr userDrawn="1"/>
        </p:nvSpPr>
        <p:spPr>
          <a:xfrm>
            <a:off x="0" y="-473"/>
            <a:ext cx="542643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8" name="テキスト プレースホルダー 21">
            <a:extLst>
              <a:ext uri="{FF2B5EF4-FFF2-40B4-BE49-F238E27FC236}">
                <a16:creationId xmlns:a16="http://schemas.microsoft.com/office/drawing/2014/main" id="{1FE02896-E326-F148-AA3B-925605188B56}"/>
              </a:ext>
            </a:extLst>
          </p:cNvPr>
          <p:cNvSpPr>
            <a:spLocks noGrp="1"/>
          </p:cNvSpPr>
          <p:nvPr>
            <p:ph type="body" sz="quarter" idx="11" hasCustomPrompt="1"/>
          </p:nvPr>
        </p:nvSpPr>
        <p:spPr>
          <a:xfrm>
            <a:off x="562296" y="5223670"/>
            <a:ext cx="4659824" cy="465225"/>
          </a:xfrm>
          <a:prstGeom prst="rect">
            <a:avLst/>
          </a:prstGeom>
        </p:spPr>
        <p:txBody>
          <a:bodyPr anchor="t">
            <a:normAutofit/>
          </a:bodyPr>
          <a:lstStyle>
            <a:lvl1pPr marL="0" indent="0">
              <a:lnSpc>
                <a:spcPct val="120000"/>
              </a:lnSpc>
              <a:buNone/>
              <a:defRPr sz="1000" b="0">
                <a:solidFill>
                  <a:schemeClr val="accent5"/>
                </a:solidFill>
                <a:latin typeface="Meiryo UI" panose="020B0604030504040204" pitchFamily="50" charset="-128"/>
                <a:ea typeface="Meiryo UI" panose="020B0604030504040204" pitchFamily="50" charset="-128"/>
              </a:defRPr>
            </a:lvl1pPr>
          </a:lstStyle>
          <a:p>
            <a:pPr lvl="0"/>
            <a:r>
              <a:rPr kumimoji="1" lang="ja-JP" altLang="en-US"/>
              <a:t>日付</a:t>
            </a:r>
          </a:p>
        </p:txBody>
      </p:sp>
      <p:sp>
        <p:nvSpPr>
          <p:cNvPr id="11" name="タイトル 1">
            <a:extLst>
              <a:ext uri="{FF2B5EF4-FFF2-40B4-BE49-F238E27FC236}">
                <a16:creationId xmlns:a16="http://schemas.microsoft.com/office/drawing/2014/main" id="{22F16071-ABD2-3443-9E9D-09BEFB6FDF1E}"/>
              </a:ext>
            </a:extLst>
          </p:cNvPr>
          <p:cNvSpPr>
            <a:spLocks noGrp="1"/>
          </p:cNvSpPr>
          <p:nvPr>
            <p:ph type="ctrTitle" hasCustomPrompt="1"/>
          </p:nvPr>
        </p:nvSpPr>
        <p:spPr>
          <a:xfrm>
            <a:off x="562295" y="1549592"/>
            <a:ext cx="6349591" cy="1095637"/>
          </a:xfrm>
          <a:prstGeom prst="rect">
            <a:avLst/>
          </a:prstGeom>
        </p:spPr>
        <p:txBody>
          <a:bodyPr anchor="b" anchorCtr="0">
            <a:noAutofit/>
          </a:bodyPr>
          <a:lstStyle>
            <a:lvl1pPr>
              <a:lnSpc>
                <a:spcPct val="120000"/>
              </a:lnSpc>
              <a:defRPr sz="2400" b="1">
                <a:solidFill>
                  <a:schemeClr val="accent1"/>
                </a:solidFill>
                <a:latin typeface="Meiryo UI" panose="020B0604030504040204" pitchFamily="50" charset="-128"/>
                <a:ea typeface="Meiryo UI" panose="020B0604030504040204" pitchFamily="50" charset="-128"/>
              </a:defRPr>
            </a:lvl1pPr>
          </a:lstStyle>
          <a:p>
            <a:r>
              <a:rPr lang="ja-JP" altLang="en-US"/>
              <a:t>タイトル</a:t>
            </a:r>
            <a:endParaRPr kumimoji="1" lang="ja-JP" altLang="en-US"/>
          </a:p>
        </p:txBody>
      </p:sp>
      <p:sp>
        <p:nvSpPr>
          <p:cNvPr id="12" name="サブタイトル 2">
            <a:extLst>
              <a:ext uri="{FF2B5EF4-FFF2-40B4-BE49-F238E27FC236}">
                <a16:creationId xmlns:a16="http://schemas.microsoft.com/office/drawing/2014/main" id="{5C5B09FC-0353-7640-8A52-53D5F0CD8832}"/>
              </a:ext>
            </a:extLst>
          </p:cNvPr>
          <p:cNvSpPr>
            <a:spLocks noGrp="1"/>
          </p:cNvSpPr>
          <p:nvPr>
            <p:ph type="subTitle" idx="1" hasCustomPrompt="1"/>
          </p:nvPr>
        </p:nvSpPr>
        <p:spPr>
          <a:xfrm>
            <a:off x="562296" y="2701032"/>
            <a:ext cx="6349590" cy="674481"/>
          </a:xfrm>
          <a:prstGeom prst="rect">
            <a:avLst/>
          </a:prstGeom>
        </p:spPr>
        <p:txBody>
          <a:bodyPr/>
          <a:lstStyle>
            <a:lvl1pPr marL="0" indent="0" algn="l">
              <a:lnSpc>
                <a:spcPct val="120000"/>
              </a:lnSpc>
              <a:buNone/>
              <a:defRPr sz="1600" b="1">
                <a:solidFill>
                  <a:schemeClr val="accent1">
                    <a:lumMod val="60000"/>
                    <a:lumOff val="40000"/>
                  </a:schemeClr>
                </a:solidFill>
                <a:latin typeface="Meiryo UI" panose="020B0604030504040204" pitchFamily="50" charset="-128"/>
                <a:ea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サブタイトル</a:t>
            </a:r>
            <a:endParaRPr kumimoji="1" lang="ja-JP" altLang="en-US"/>
          </a:p>
        </p:txBody>
      </p:sp>
      <p:sp>
        <p:nvSpPr>
          <p:cNvPr id="24" name="正方形/長方形 23">
            <a:extLst>
              <a:ext uri="{FF2B5EF4-FFF2-40B4-BE49-F238E27FC236}">
                <a16:creationId xmlns:a16="http://schemas.microsoft.com/office/drawing/2014/main" id="{41C9915B-EC57-7741-ADA0-9E2D4BC7A957}"/>
              </a:ext>
            </a:extLst>
          </p:cNvPr>
          <p:cNvSpPr/>
          <p:nvPr userDrawn="1"/>
        </p:nvSpPr>
        <p:spPr>
          <a:xfrm>
            <a:off x="1432671" y="6354628"/>
            <a:ext cx="2448106" cy="246221"/>
          </a:xfrm>
          <a:prstGeom prst="rect">
            <a:avLst/>
          </a:prstGeom>
        </p:spPr>
        <p:txBody>
          <a:bodyPr wrap="none">
            <a:spAutoFit/>
          </a:bodyPr>
          <a:lstStyle/>
          <a:p>
            <a:r>
              <a:rPr kumimoji="1" lang="en-US" altLang="ja-JP" sz="1000" b="0" i="0">
                <a:solidFill>
                  <a:schemeClr val="accent5"/>
                </a:solidFill>
                <a:latin typeface="Meiryo UI" panose="020B0604030504040204" pitchFamily="50" charset="-128"/>
                <a:ea typeface="Meiryo UI" panose="020B0604030504040204" pitchFamily="50" charset="-128"/>
                <a:cs typeface="Arial" panose="020B0604020202020204" pitchFamily="34" charset="0"/>
              </a:rPr>
              <a:t>© JTP Co., Ltd. All Rights Reserved.</a:t>
            </a:r>
            <a:endParaRPr lang="ja-JP" altLang="en-US" sz="1000" b="0" i="0">
              <a:solidFill>
                <a:schemeClr val="accent5"/>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17" name="図 16">
            <a:extLst>
              <a:ext uri="{FF2B5EF4-FFF2-40B4-BE49-F238E27FC236}">
                <a16:creationId xmlns:a16="http://schemas.microsoft.com/office/drawing/2014/main" id="{FE4CEE37-3743-B149-B0A0-DD88BF1D48C5}"/>
              </a:ext>
            </a:extLst>
          </p:cNvPr>
          <p:cNvPicPr>
            <a:picLocks noChangeAspect="1"/>
          </p:cNvPicPr>
          <p:nvPr userDrawn="1"/>
        </p:nvPicPr>
        <p:blipFill>
          <a:blip r:embed="rId3"/>
          <a:stretch>
            <a:fillRect/>
          </a:stretch>
        </p:blipFill>
        <p:spPr>
          <a:xfrm>
            <a:off x="543870" y="6222093"/>
            <a:ext cx="797558" cy="488504"/>
          </a:xfrm>
          <a:prstGeom prst="rect">
            <a:avLst/>
          </a:prstGeom>
        </p:spPr>
      </p:pic>
      <p:sp>
        <p:nvSpPr>
          <p:cNvPr id="14" name="正方形/長方形 13">
            <a:extLst>
              <a:ext uri="{FF2B5EF4-FFF2-40B4-BE49-F238E27FC236}">
                <a16:creationId xmlns:a16="http://schemas.microsoft.com/office/drawing/2014/main" id="{5312A4E4-3CFD-73E6-EADF-2E66B69DB372}"/>
              </a:ext>
            </a:extLst>
          </p:cNvPr>
          <p:cNvSpPr/>
          <p:nvPr userDrawn="1"/>
        </p:nvSpPr>
        <p:spPr>
          <a:xfrm>
            <a:off x="11216867" y="6615544"/>
            <a:ext cx="994183" cy="246221"/>
          </a:xfrm>
          <a:prstGeom prst="rect">
            <a:avLst/>
          </a:prstGeom>
        </p:spPr>
        <p:txBody>
          <a:bodyPr wrap="none">
            <a:spAutoFit/>
          </a:bodyPr>
          <a:lstStyle/>
          <a:p>
            <a:r>
              <a:rPr kumimoji="1" lang="en-US" altLang="ja-JP" sz="1000" b="1" i="0">
                <a:solidFill>
                  <a:schemeClr val="bg1"/>
                </a:solidFill>
                <a:latin typeface="Meiryo UI" panose="020B0604030504040204" pitchFamily="50" charset="-128"/>
                <a:ea typeface="Meiryo UI" panose="020B0604030504040204" pitchFamily="50" charset="-128"/>
                <a:cs typeface="Arial" panose="020B0604020202020204" pitchFamily="34" charset="0"/>
              </a:rPr>
              <a:t>Confidential</a:t>
            </a:r>
            <a:endParaRPr lang="ja-JP" altLang="en-US" sz="1000" b="1" i="0">
              <a:solidFill>
                <a:schemeClr val="bg1"/>
              </a:solidFill>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97784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458426"/>
            <a:ext cx="10972800" cy="945575"/>
          </a:xfrm>
          <a:prstGeom prst="rect">
            <a:avLst/>
          </a:prstGeom>
        </p:spPr>
        <p:txBody>
          <a:bodyPr anchor="t"/>
          <a:lstStyle>
            <a:lvl1pPr>
              <a:defRPr sz="2400">
                <a:solidFill>
                  <a:schemeClr val="accent1"/>
                </a:solidFill>
              </a:defRPr>
            </a:lvl1pPr>
          </a:lstStyle>
          <a:p>
            <a:r>
              <a:rPr kumimoji="1" lang="ja-JP" altLang="en-US"/>
              <a:t>タイトル</a:t>
            </a:r>
          </a:p>
        </p:txBody>
      </p:sp>
      <p:sp>
        <p:nvSpPr>
          <p:cNvPr id="8" name="スライド番号プレースホルダー 5">
            <a:extLst>
              <a:ext uri="{FF2B5EF4-FFF2-40B4-BE49-F238E27FC236}">
                <a16:creationId xmlns:a16="http://schemas.microsoft.com/office/drawing/2014/main" id="{3D15F104-620B-7A45-B8BC-D631724406D4}"/>
              </a:ext>
            </a:extLst>
          </p:cNvPr>
          <p:cNvSpPr>
            <a:spLocks noGrp="1"/>
          </p:cNvSpPr>
          <p:nvPr>
            <p:ph type="sldNum" sz="quarter" idx="4"/>
          </p:nvPr>
        </p:nvSpPr>
        <p:spPr>
          <a:xfrm>
            <a:off x="10572271" y="6275973"/>
            <a:ext cx="992200" cy="365125"/>
          </a:xfrm>
          <a:prstGeom prst="rect">
            <a:avLst/>
          </a:prstGeom>
        </p:spPr>
        <p:txBody>
          <a:bodyPr vert="horz" lIns="91440" tIns="45720" rIns="91440" bIns="45720" rtlCol="0" anchor="ctr"/>
          <a:lstStyle>
            <a:lvl1pPr algn="r">
              <a:defRPr sz="800">
                <a:solidFill>
                  <a:schemeClr val="accent5"/>
                </a:solidFill>
                <a:latin typeface="メイリオ"/>
                <a:ea typeface="メイリオ"/>
                <a:cs typeface="メイリオ"/>
              </a:defRPr>
            </a:lvl1pPr>
          </a:lstStyle>
          <a:p>
            <a:fld id="{D5AADE60-1916-7C45-BAE8-84D4C16B14AA}" type="slidenum">
              <a:rPr kumimoji="1" lang="ja-JP" altLang="en-US" smtClean="0"/>
              <a:t>‹#›</a:t>
            </a:fld>
            <a:endParaRPr kumimoji="1" lang="ja-JP" altLang="en-US"/>
          </a:p>
        </p:txBody>
      </p:sp>
      <p:sp>
        <p:nvSpPr>
          <p:cNvPr id="6" name="正方形/長方形 5">
            <a:extLst>
              <a:ext uri="{FF2B5EF4-FFF2-40B4-BE49-F238E27FC236}">
                <a16:creationId xmlns:a16="http://schemas.microsoft.com/office/drawing/2014/main" id="{EDDEEC43-D80E-0948-A162-3474C5C4D4BF}"/>
              </a:ext>
            </a:extLst>
          </p:cNvPr>
          <p:cNvSpPr>
            <a:spLocks noChangeAspect="1"/>
          </p:cNvSpPr>
          <p:nvPr/>
        </p:nvSpPr>
        <p:spPr>
          <a:xfrm>
            <a:off x="0" y="-1"/>
            <a:ext cx="1219200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13" name="正方形/長方形 12">
            <a:extLst>
              <a:ext uri="{FF2B5EF4-FFF2-40B4-BE49-F238E27FC236}">
                <a16:creationId xmlns:a16="http://schemas.microsoft.com/office/drawing/2014/main" id="{30A14191-0BFB-4046-9E06-F0D7592FB13D}"/>
              </a:ext>
            </a:extLst>
          </p:cNvPr>
          <p:cNvSpPr/>
          <p:nvPr userDrawn="1"/>
        </p:nvSpPr>
        <p:spPr>
          <a:xfrm>
            <a:off x="1432671" y="6354628"/>
            <a:ext cx="2448106" cy="246221"/>
          </a:xfrm>
          <a:prstGeom prst="rect">
            <a:avLst/>
          </a:prstGeom>
        </p:spPr>
        <p:txBody>
          <a:bodyPr wrap="none">
            <a:spAutoFit/>
          </a:bodyPr>
          <a:lstStyle/>
          <a:p>
            <a:r>
              <a:rPr kumimoji="1" lang="en-US" altLang="ja-JP" sz="1000" b="0" i="0" kern="1200">
                <a:solidFill>
                  <a:schemeClr val="accent5"/>
                </a:solidFill>
                <a:latin typeface="Meiryo UI" panose="020B0604030504040204" pitchFamily="50" charset="-128"/>
                <a:ea typeface="+mn-ea"/>
                <a:cs typeface="Arial" panose="020B0604020202020204" pitchFamily="34" charset="0"/>
              </a:rPr>
              <a:t>© JTP Co., Ltd. All Rights Reserved.</a:t>
            </a:r>
            <a:endParaRPr kumimoji="1" lang="ja-JP" altLang="en-US" sz="1000" b="0" i="0" kern="1200">
              <a:solidFill>
                <a:schemeClr val="accent5"/>
              </a:solidFill>
              <a:latin typeface="Meiryo UI" panose="020B0604030504040204" pitchFamily="50" charset="-128"/>
              <a:ea typeface="+mn-ea"/>
              <a:cs typeface="Arial" panose="020B0604020202020204" pitchFamily="34" charset="0"/>
            </a:endParaRPr>
          </a:p>
        </p:txBody>
      </p:sp>
      <p:pic>
        <p:nvPicPr>
          <p:cNvPr id="9" name="図 8">
            <a:extLst>
              <a:ext uri="{FF2B5EF4-FFF2-40B4-BE49-F238E27FC236}">
                <a16:creationId xmlns:a16="http://schemas.microsoft.com/office/drawing/2014/main" id="{E1AAE615-E7F4-4B47-9576-58EDA0FB68E0}"/>
              </a:ext>
            </a:extLst>
          </p:cNvPr>
          <p:cNvPicPr>
            <a:picLocks noChangeAspect="1"/>
          </p:cNvPicPr>
          <p:nvPr userDrawn="1"/>
        </p:nvPicPr>
        <p:blipFill>
          <a:blip r:embed="rId2"/>
          <a:stretch>
            <a:fillRect/>
          </a:stretch>
        </p:blipFill>
        <p:spPr>
          <a:xfrm>
            <a:off x="543870" y="6222093"/>
            <a:ext cx="797558" cy="488504"/>
          </a:xfrm>
          <a:prstGeom prst="rect">
            <a:avLst/>
          </a:prstGeom>
        </p:spPr>
      </p:pic>
    </p:spTree>
    <p:extLst>
      <p:ext uri="{BB962C8B-B14F-4D97-AF65-F5344CB8AC3E}">
        <p14:creationId xmlns:p14="http://schemas.microsoft.com/office/powerpoint/2010/main" val="360222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本文">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458427"/>
            <a:ext cx="10972800" cy="524554"/>
          </a:xfrm>
          <a:prstGeom prst="rect">
            <a:avLst/>
          </a:prstGeom>
        </p:spPr>
        <p:txBody>
          <a:bodyPr anchor="t"/>
          <a:lstStyle>
            <a:lvl1pPr>
              <a:defRPr sz="2400">
                <a:solidFill>
                  <a:schemeClr val="accent1"/>
                </a:solidFill>
                <a:latin typeface="Meiryo UI" panose="020B0604030504040204" pitchFamily="50" charset="-128"/>
                <a:ea typeface="Meiryo UI" panose="020B0604030504040204" pitchFamily="50" charset="-128"/>
              </a:defRPr>
            </a:lvl1pPr>
          </a:lstStyle>
          <a:p>
            <a:r>
              <a:rPr kumimoji="1" lang="ja-JP" altLang="en-US"/>
              <a:t>タイトル</a:t>
            </a:r>
          </a:p>
        </p:txBody>
      </p:sp>
      <p:sp>
        <p:nvSpPr>
          <p:cNvPr id="3" name="コンテンツ プレースホルダー 2"/>
          <p:cNvSpPr>
            <a:spLocks noGrp="1"/>
          </p:cNvSpPr>
          <p:nvPr>
            <p:ph idx="1"/>
          </p:nvPr>
        </p:nvSpPr>
        <p:spPr>
          <a:xfrm>
            <a:off x="609600" y="1086105"/>
            <a:ext cx="10972800" cy="1379440"/>
          </a:xfrm>
          <a:prstGeom prst="rect">
            <a:avLst/>
          </a:prstGeom>
        </p:spPr>
        <p:txBody>
          <a:bodyPr/>
          <a:lstStyle>
            <a:lvl1pPr marL="0" indent="0">
              <a:lnSpc>
                <a:spcPct val="100000"/>
              </a:lnSpc>
              <a:spcBef>
                <a:spcPts val="0"/>
              </a:spcBef>
              <a:buNone/>
              <a:defRPr sz="1600" b="1">
                <a:latin typeface="Meiryo UI" panose="020B0604030504040204" pitchFamily="50" charset="-128"/>
                <a:ea typeface="Meiryo UI" panose="020B0604030504040204" pitchFamily="50" charset="-128"/>
              </a:defRPr>
            </a:lvl1pPr>
          </a:lstStyle>
          <a:p>
            <a:pPr lvl="0"/>
            <a:r>
              <a:rPr kumimoji="1" lang="ja-JP" altLang="en-US"/>
              <a:t>マスター テキストの書式設定</a:t>
            </a:r>
            <a:endParaRPr kumimoji="1" lang="en-US" altLang="ja-JP"/>
          </a:p>
          <a:p>
            <a:pPr lvl="0"/>
            <a:r>
              <a:rPr kumimoji="1" lang="en-US" altLang="ja-JP"/>
              <a:t>2</a:t>
            </a:r>
          </a:p>
          <a:p>
            <a:pPr lvl="0"/>
            <a:r>
              <a:rPr kumimoji="1" lang="en-US" altLang="ja-JP"/>
              <a:t>3</a:t>
            </a:r>
          </a:p>
        </p:txBody>
      </p:sp>
      <p:sp>
        <p:nvSpPr>
          <p:cNvPr id="13" name="スライド番号プレースホルダー 5">
            <a:extLst>
              <a:ext uri="{FF2B5EF4-FFF2-40B4-BE49-F238E27FC236}">
                <a16:creationId xmlns:a16="http://schemas.microsoft.com/office/drawing/2014/main" id="{1B605345-6179-6441-BDD6-BEE8BAAA8AF7}"/>
              </a:ext>
            </a:extLst>
          </p:cNvPr>
          <p:cNvSpPr>
            <a:spLocks noGrp="1"/>
          </p:cNvSpPr>
          <p:nvPr>
            <p:ph type="sldNum" sz="quarter" idx="4"/>
          </p:nvPr>
        </p:nvSpPr>
        <p:spPr>
          <a:xfrm>
            <a:off x="10572271" y="6275973"/>
            <a:ext cx="992200" cy="365125"/>
          </a:xfrm>
          <a:prstGeom prst="rect">
            <a:avLst/>
          </a:prstGeom>
        </p:spPr>
        <p:txBody>
          <a:bodyPr vert="horz" lIns="91440" tIns="45720" rIns="91440" bIns="45720" rtlCol="0" anchor="ctr"/>
          <a:lstStyle>
            <a:lvl1pPr algn="r">
              <a:defRPr sz="800">
                <a:solidFill>
                  <a:schemeClr val="accent5"/>
                </a:solidFill>
                <a:latin typeface="Meiryo UI" panose="020B0604030504040204" pitchFamily="50" charset="-128"/>
                <a:ea typeface="Meiryo UI" panose="020B0604030504040204" pitchFamily="50" charset="-128"/>
                <a:cs typeface="Meiryo UI" panose="020B0604030504040204" pitchFamily="50" charset="-128"/>
              </a:defRPr>
            </a:lvl1pPr>
          </a:lstStyle>
          <a:p>
            <a:fld id="{D5AADE60-1916-7C45-BAE8-84D4C16B14AA}" type="slidenum">
              <a:rPr lang="ja-JP" altLang="en-US" smtClean="0"/>
              <a:pPr/>
              <a:t>‹#›</a:t>
            </a:fld>
            <a:endParaRPr lang="ja-JP" altLang="en-US"/>
          </a:p>
        </p:txBody>
      </p:sp>
      <p:sp>
        <p:nvSpPr>
          <p:cNvPr id="7" name="正方形/長方形 6">
            <a:extLst>
              <a:ext uri="{FF2B5EF4-FFF2-40B4-BE49-F238E27FC236}">
                <a16:creationId xmlns:a16="http://schemas.microsoft.com/office/drawing/2014/main" id="{1CF82170-3D50-2A46-9A4C-C2A79138D31D}"/>
              </a:ext>
            </a:extLst>
          </p:cNvPr>
          <p:cNvSpPr>
            <a:spLocks noChangeAspect="1"/>
          </p:cNvSpPr>
          <p:nvPr/>
        </p:nvSpPr>
        <p:spPr>
          <a:xfrm>
            <a:off x="0" y="-1"/>
            <a:ext cx="1219200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4F800E3-941F-FB4D-A3A0-8DC5A7440758}"/>
              </a:ext>
            </a:extLst>
          </p:cNvPr>
          <p:cNvSpPr/>
          <p:nvPr userDrawn="1"/>
        </p:nvSpPr>
        <p:spPr>
          <a:xfrm>
            <a:off x="1432671" y="6354628"/>
            <a:ext cx="2448106" cy="246221"/>
          </a:xfrm>
          <a:prstGeom prst="rect">
            <a:avLst/>
          </a:prstGeom>
        </p:spPr>
        <p:txBody>
          <a:bodyPr wrap="none">
            <a:spAutoFit/>
          </a:bodyPr>
          <a:lstStyle/>
          <a:p>
            <a:r>
              <a:rPr kumimoji="1" lang="en-US" altLang="ja-JP" sz="1000" b="0" i="0" kern="1200">
                <a:solidFill>
                  <a:schemeClr val="accent5"/>
                </a:solidFill>
                <a:latin typeface="Meiryo UI" panose="020B0604030504040204" pitchFamily="50" charset="-128"/>
                <a:ea typeface="Meiryo UI" panose="020B0604030504040204" pitchFamily="50" charset="-128"/>
                <a:cs typeface="Arial" panose="020B0604020202020204" pitchFamily="34" charset="0"/>
              </a:rPr>
              <a:t>© JTP Co., Ltd. All Rights Reserved.</a:t>
            </a:r>
            <a:endParaRPr kumimoji="1" lang="ja-JP" altLang="en-US" sz="1000" b="0" i="0" kern="1200">
              <a:solidFill>
                <a:schemeClr val="accent5"/>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9" name="図 8">
            <a:extLst>
              <a:ext uri="{FF2B5EF4-FFF2-40B4-BE49-F238E27FC236}">
                <a16:creationId xmlns:a16="http://schemas.microsoft.com/office/drawing/2014/main" id="{FD7D6F6D-B077-5847-989C-D83F89A15E4C}"/>
              </a:ext>
            </a:extLst>
          </p:cNvPr>
          <p:cNvPicPr>
            <a:picLocks noChangeAspect="1"/>
          </p:cNvPicPr>
          <p:nvPr userDrawn="1"/>
        </p:nvPicPr>
        <p:blipFill>
          <a:blip r:embed="rId2"/>
          <a:stretch>
            <a:fillRect/>
          </a:stretch>
        </p:blipFill>
        <p:spPr>
          <a:xfrm>
            <a:off x="543870" y="6222093"/>
            <a:ext cx="797558" cy="488504"/>
          </a:xfrm>
          <a:prstGeom prst="rect">
            <a:avLst/>
          </a:prstGeom>
        </p:spPr>
      </p:pic>
      <p:sp>
        <p:nvSpPr>
          <p:cNvPr id="8" name="正方形/長方形 7">
            <a:extLst>
              <a:ext uri="{FF2B5EF4-FFF2-40B4-BE49-F238E27FC236}">
                <a16:creationId xmlns:a16="http://schemas.microsoft.com/office/drawing/2014/main" id="{0538B587-237A-AF5B-E7BA-CB17A7F31295}"/>
              </a:ext>
            </a:extLst>
          </p:cNvPr>
          <p:cNvSpPr/>
          <p:nvPr userDrawn="1"/>
        </p:nvSpPr>
        <p:spPr>
          <a:xfrm>
            <a:off x="11216867" y="6615544"/>
            <a:ext cx="994183" cy="246221"/>
          </a:xfrm>
          <a:prstGeom prst="rect">
            <a:avLst/>
          </a:prstGeom>
        </p:spPr>
        <p:txBody>
          <a:bodyPr wrap="none">
            <a:spAutoFit/>
          </a:bodyPr>
          <a:lstStyle/>
          <a:p>
            <a:r>
              <a:rPr kumimoji="1" lang="en-US" altLang="ja-JP" sz="1000" b="1" i="0">
                <a:solidFill>
                  <a:srgbClr val="E83F68"/>
                </a:solidFill>
                <a:latin typeface="Meiryo UI" panose="020B0604030504040204" pitchFamily="50" charset="-128"/>
                <a:ea typeface="Meiryo UI" panose="020B0604030504040204" pitchFamily="50" charset="-128"/>
                <a:cs typeface="Arial" panose="020B0604020202020204" pitchFamily="34" charset="0"/>
              </a:rPr>
              <a:t>Confidential</a:t>
            </a:r>
            <a:endParaRPr lang="ja-JP" altLang="en-US" sz="1000" b="1" i="0">
              <a:solidFill>
                <a:srgbClr val="E83F68"/>
              </a:solidFill>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522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本文">
    <p:spTree>
      <p:nvGrpSpPr>
        <p:cNvPr id="1" name=""/>
        <p:cNvGrpSpPr/>
        <p:nvPr/>
      </p:nvGrpSpPr>
      <p:grpSpPr>
        <a:xfrm>
          <a:off x="0" y="0"/>
          <a:ext cx="0" cy="0"/>
          <a:chOff x="0" y="0"/>
          <a:chExt cx="0" cy="0"/>
        </a:xfrm>
      </p:grpSpPr>
      <p:sp>
        <p:nvSpPr>
          <p:cNvPr id="17" name="Shape 543">
            <a:extLst>
              <a:ext uri="{FF2B5EF4-FFF2-40B4-BE49-F238E27FC236}">
                <a16:creationId xmlns:a16="http://schemas.microsoft.com/office/drawing/2014/main" id="{299D3D38-96EC-6DB8-F2DD-2A961627DFEB}"/>
              </a:ext>
            </a:extLst>
          </p:cNvPr>
          <p:cNvSpPr/>
          <p:nvPr userDrawn="1"/>
        </p:nvSpPr>
        <p:spPr>
          <a:xfrm rot="5400000" flipH="1">
            <a:off x="5681082" y="2478146"/>
            <a:ext cx="969527" cy="577479"/>
          </a:xfrm>
          <a:prstGeom prst="triangle">
            <a:avLst/>
          </a:prstGeom>
          <a:gradFill>
            <a:gsLst>
              <a:gs pos="0">
                <a:scrgbClr r="0" g="0" b="0"/>
              </a:gs>
              <a:gs pos="0">
                <a:scrgbClr r="0" g="0" b="0"/>
              </a:gs>
              <a:gs pos="0">
                <a:srgbClr val="68EDFE"/>
              </a:gs>
              <a:gs pos="0">
                <a:srgbClr val="8DB5FE"/>
              </a:gs>
              <a:gs pos="0">
                <a:srgbClr val="B3C5FF"/>
              </a:gs>
            </a:gsLst>
            <a:lin ang="16200000"/>
          </a:gradFill>
          <a:ln w="3175">
            <a:miter lim="400000"/>
          </a:ln>
          <a:effectLst>
            <a:outerShdw blurRad="25400" dist="12700" dir="5400000" rotWithShape="0">
              <a:srgbClr val="000000">
                <a:alpha val="50000"/>
              </a:srgbClr>
            </a:outerShdw>
          </a:effectLst>
        </p:spPr>
        <p:txBody>
          <a:bodyPr lIns="35717" tIns="35717" rIns="35717" bIns="35717" anchor="ctr"/>
          <a:lstStyle/>
          <a:p>
            <a:pPr algn="ctr" defTabSz="410745">
              <a:defRPr sz="2400">
                <a:latin typeface="ヒラギノ角ゴ ProN W3"/>
                <a:ea typeface="ヒラギノ角ゴ ProN W3"/>
                <a:cs typeface="ヒラギノ角ゴ ProN W3"/>
                <a:sym typeface="ヒラギノ角ゴ ProN W3"/>
              </a:defRPr>
            </a:pPr>
            <a:endParaRPr sz="240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ヒラギノ角ゴ ProN W3"/>
            </a:endParaRPr>
          </a:p>
        </p:txBody>
      </p:sp>
      <p:sp>
        <p:nvSpPr>
          <p:cNvPr id="18" name="コンテンツ プレースホルダー 2">
            <a:extLst>
              <a:ext uri="{FF2B5EF4-FFF2-40B4-BE49-F238E27FC236}">
                <a16:creationId xmlns:a16="http://schemas.microsoft.com/office/drawing/2014/main" id="{BFD8C85C-4699-9FBC-F6F1-1CF53824F180}"/>
              </a:ext>
            </a:extLst>
          </p:cNvPr>
          <p:cNvSpPr>
            <a:spLocks noGrp="1"/>
          </p:cNvSpPr>
          <p:nvPr>
            <p:ph idx="10" hasCustomPrompt="1"/>
          </p:nvPr>
        </p:nvSpPr>
        <p:spPr>
          <a:xfrm>
            <a:off x="1341428" y="2186637"/>
            <a:ext cx="4055988" cy="1109705"/>
          </a:xfrm>
          <a:prstGeom prst="roundRect">
            <a:avLst/>
          </a:prstGeom>
          <a:ln w="19050">
            <a:solidFill>
              <a:schemeClr val="bg1">
                <a:lumMod val="50000"/>
              </a:schemeClr>
            </a:solidFill>
          </a:ln>
        </p:spPr>
        <p:txBody>
          <a:bodyPr anchor="ctr"/>
          <a:lstStyle>
            <a:lvl1pPr marL="0" indent="0">
              <a:spcBef>
                <a:spcPts val="0"/>
              </a:spcBef>
              <a:buNone/>
              <a:defRPr sz="1400" b="0">
                <a:latin typeface="Meiryo UI" panose="020B0604030504040204" pitchFamily="50" charset="-128"/>
                <a:ea typeface="Meiryo UI" panose="020B0604030504040204" pitchFamily="50" charset="-128"/>
              </a:defRPr>
            </a:lvl1pPr>
          </a:lstStyle>
          <a:p>
            <a:r>
              <a:rPr lang="ja-JP" altLang="en-US" b="1">
                <a:latin typeface="Meiryo UI" panose="020B0604030504040204" pitchFamily="50" charset="-128"/>
                <a:ea typeface="Meiryo UI" panose="020B0604030504040204" pitchFamily="50" charset="-128"/>
              </a:rPr>
              <a:t>テキスト</a:t>
            </a:r>
            <a:endParaRPr lang="en-US" altLang="ja-JP" b="1">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609600" y="458427"/>
            <a:ext cx="10972800" cy="524554"/>
          </a:xfrm>
          <a:prstGeom prst="rect">
            <a:avLst/>
          </a:prstGeom>
        </p:spPr>
        <p:txBody>
          <a:bodyPr anchor="t"/>
          <a:lstStyle>
            <a:lvl1pPr>
              <a:defRPr sz="2400">
                <a:solidFill>
                  <a:schemeClr val="accent1"/>
                </a:solidFill>
                <a:latin typeface="Meiryo UI" panose="020B0604030504040204" pitchFamily="50" charset="-128"/>
                <a:ea typeface="Meiryo UI" panose="020B0604030504040204" pitchFamily="50" charset="-128"/>
              </a:defRPr>
            </a:lvl1pPr>
          </a:lstStyle>
          <a:p>
            <a:r>
              <a:rPr kumimoji="1" lang="ja-JP" altLang="en-US"/>
              <a:t>タイトル</a:t>
            </a:r>
          </a:p>
        </p:txBody>
      </p:sp>
      <p:sp>
        <p:nvSpPr>
          <p:cNvPr id="13" name="スライド番号プレースホルダー 5">
            <a:extLst>
              <a:ext uri="{FF2B5EF4-FFF2-40B4-BE49-F238E27FC236}">
                <a16:creationId xmlns:a16="http://schemas.microsoft.com/office/drawing/2014/main" id="{1B605345-6179-6441-BDD6-BEE8BAAA8AF7}"/>
              </a:ext>
            </a:extLst>
          </p:cNvPr>
          <p:cNvSpPr>
            <a:spLocks noGrp="1"/>
          </p:cNvSpPr>
          <p:nvPr>
            <p:ph type="sldNum" sz="quarter" idx="4"/>
          </p:nvPr>
        </p:nvSpPr>
        <p:spPr>
          <a:xfrm>
            <a:off x="10572271" y="6275973"/>
            <a:ext cx="992200" cy="365125"/>
          </a:xfrm>
          <a:prstGeom prst="rect">
            <a:avLst/>
          </a:prstGeom>
        </p:spPr>
        <p:txBody>
          <a:bodyPr vert="horz" lIns="91440" tIns="45720" rIns="91440" bIns="45720" rtlCol="0" anchor="ctr"/>
          <a:lstStyle>
            <a:lvl1pPr algn="r">
              <a:defRPr sz="800">
                <a:solidFill>
                  <a:schemeClr val="accent5"/>
                </a:solidFill>
                <a:latin typeface="Meiryo UI" panose="020B0604030504040204" pitchFamily="50" charset="-128"/>
                <a:ea typeface="Meiryo UI" panose="020B0604030504040204" pitchFamily="50" charset="-128"/>
                <a:cs typeface="Meiryo UI" panose="020B0604030504040204" pitchFamily="50" charset="-128"/>
              </a:defRPr>
            </a:lvl1pPr>
          </a:lstStyle>
          <a:p>
            <a:fld id="{D5AADE60-1916-7C45-BAE8-84D4C16B14AA}" type="slidenum">
              <a:rPr lang="ja-JP" altLang="en-US" smtClean="0"/>
              <a:pPr/>
              <a:t>‹#›</a:t>
            </a:fld>
            <a:endParaRPr lang="ja-JP" altLang="en-US"/>
          </a:p>
        </p:txBody>
      </p:sp>
      <p:sp>
        <p:nvSpPr>
          <p:cNvPr id="7" name="正方形/長方形 6">
            <a:extLst>
              <a:ext uri="{FF2B5EF4-FFF2-40B4-BE49-F238E27FC236}">
                <a16:creationId xmlns:a16="http://schemas.microsoft.com/office/drawing/2014/main" id="{1CF82170-3D50-2A46-9A4C-C2A79138D31D}"/>
              </a:ext>
            </a:extLst>
          </p:cNvPr>
          <p:cNvSpPr>
            <a:spLocks noChangeAspect="1"/>
          </p:cNvSpPr>
          <p:nvPr/>
        </p:nvSpPr>
        <p:spPr>
          <a:xfrm>
            <a:off x="0" y="-1"/>
            <a:ext cx="1219200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4F800E3-941F-FB4D-A3A0-8DC5A7440758}"/>
              </a:ext>
            </a:extLst>
          </p:cNvPr>
          <p:cNvSpPr/>
          <p:nvPr userDrawn="1"/>
        </p:nvSpPr>
        <p:spPr>
          <a:xfrm>
            <a:off x="1432671" y="6354628"/>
            <a:ext cx="2448106" cy="246221"/>
          </a:xfrm>
          <a:prstGeom prst="rect">
            <a:avLst/>
          </a:prstGeom>
        </p:spPr>
        <p:txBody>
          <a:bodyPr wrap="none">
            <a:spAutoFit/>
          </a:bodyPr>
          <a:lstStyle/>
          <a:p>
            <a:r>
              <a:rPr kumimoji="1" lang="en-US" altLang="ja-JP" sz="1000" b="0" i="0" kern="1200">
                <a:solidFill>
                  <a:schemeClr val="accent5"/>
                </a:solidFill>
                <a:latin typeface="Meiryo UI" panose="020B0604030504040204" pitchFamily="50" charset="-128"/>
                <a:ea typeface="Meiryo UI" panose="020B0604030504040204" pitchFamily="50" charset="-128"/>
                <a:cs typeface="Arial" panose="020B0604020202020204" pitchFamily="34" charset="0"/>
              </a:rPr>
              <a:t>© JTP Co., Ltd. All Rights Reserved.</a:t>
            </a:r>
            <a:endParaRPr kumimoji="1" lang="ja-JP" altLang="en-US" sz="1000" b="0" i="0" kern="1200">
              <a:solidFill>
                <a:schemeClr val="accent5"/>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9" name="図 8">
            <a:extLst>
              <a:ext uri="{FF2B5EF4-FFF2-40B4-BE49-F238E27FC236}">
                <a16:creationId xmlns:a16="http://schemas.microsoft.com/office/drawing/2014/main" id="{FD7D6F6D-B077-5847-989C-D83F89A15E4C}"/>
              </a:ext>
            </a:extLst>
          </p:cNvPr>
          <p:cNvPicPr>
            <a:picLocks noChangeAspect="1"/>
          </p:cNvPicPr>
          <p:nvPr userDrawn="1"/>
        </p:nvPicPr>
        <p:blipFill>
          <a:blip r:embed="rId2"/>
          <a:stretch>
            <a:fillRect/>
          </a:stretch>
        </p:blipFill>
        <p:spPr>
          <a:xfrm>
            <a:off x="543870" y="6222093"/>
            <a:ext cx="797558" cy="488504"/>
          </a:xfrm>
          <a:prstGeom prst="rect">
            <a:avLst/>
          </a:prstGeom>
        </p:spPr>
      </p:pic>
      <p:sp>
        <p:nvSpPr>
          <p:cNvPr id="15" name="正方形/長方形 14">
            <a:extLst>
              <a:ext uri="{FF2B5EF4-FFF2-40B4-BE49-F238E27FC236}">
                <a16:creationId xmlns:a16="http://schemas.microsoft.com/office/drawing/2014/main" id="{A666B41B-32EC-DB3D-C6ED-B20C058769AA}"/>
              </a:ext>
            </a:extLst>
          </p:cNvPr>
          <p:cNvSpPr/>
          <p:nvPr userDrawn="1"/>
        </p:nvSpPr>
        <p:spPr>
          <a:xfrm>
            <a:off x="11216867" y="6615544"/>
            <a:ext cx="994183" cy="246221"/>
          </a:xfrm>
          <a:prstGeom prst="rect">
            <a:avLst/>
          </a:prstGeom>
        </p:spPr>
        <p:txBody>
          <a:bodyPr wrap="none">
            <a:spAutoFit/>
          </a:bodyPr>
          <a:lstStyle/>
          <a:p>
            <a:r>
              <a:rPr kumimoji="1" lang="en-US" altLang="ja-JP" sz="1000" b="1" i="0">
                <a:solidFill>
                  <a:srgbClr val="E83F68"/>
                </a:solidFill>
                <a:latin typeface="Meiryo UI" panose="020B0604030504040204" pitchFamily="50" charset="-128"/>
                <a:ea typeface="Meiryo UI" panose="020B0604030504040204" pitchFamily="50" charset="-128"/>
                <a:cs typeface="Arial" panose="020B0604020202020204" pitchFamily="34" charset="0"/>
              </a:rPr>
              <a:t>Confidential</a:t>
            </a:r>
            <a:endParaRPr lang="ja-JP" altLang="en-US" sz="1000" b="1" i="0">
              <a:solidFill>
                <a:srgbClr val="E83F68"/>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6" name="コンテンツ プレースホルダー 2">
            <a:extLst>
              <a:ext uri="{FF2B5EF4-FFF2-40B4-BE49-F238E27FC236}">
                <a16:creationId xmlns:a16="http://schemas.microsoft.com/office/drawing/2014/main" id="{2AA97923-86E7-1D6B-6BF2-3C4FE15C56B8}"/>
              </a:ext>
            </a:extLst>
          </p:cNvPr>
          <p:cNvSpPr>
            <a:spLocks noGrp="1"/>
          </p:cNvSpPr>
          <p:nvPr>
            <p:ph idx="11" hasCustomPrompt="1"/>
          </p:nvPr>
        </p:nvSpPr>
        <p:spPr>
          <a:xfrm>
            <a:off x="6934275" y="2186637"/>
            <a:ext cx="4055988" cy="1109705"/>
          </a:xfrm>
          <a:prstGeom prst="roundRect">
            <a:avLst/>
          </a:prstGeom>
          <a:ln w="19050">
            <a:solidFill>
              <a:schemeClr val="bg1">
                <a:lumMod val="50000"/>
              </a:schemeClr>
            </a:solidFill>
          </a:ln>
        </p:spPr>
        <p:txBody>
          <a:bodyPr anchor="ctr"/>
          <a:lstStyle>
            <a:lvl1pPr marL="0" indent="0">
              <a:spcBef>
                <a:spcPts val="0"/>
              </a:spcBef>
              <a:buNone/>
              <a:defRPr sz="1400" b="0">
                <a:latin typeface="Meiryo UI" panose="020B0604030504040204" pitchFamily="50" charset="-128"/>
                <a:ea typeface="Meiryo UI" panose="020B0604030504040204" pitchFamily="50" charset="-128"/>
              </a:defRPr>
            </a:lvl1pPr>
          </a:lstStyle>
          <a:p>
            <a:r>
              <a:rPr lang="ja-JP" altLang="en-US" b="1">
                <a:latin typeface="Meiryo UI" panose="020B0604030504040204" pitchFamily="50" charset="-128"/>
                <a:ea typeface="Meiryo UI" panose="020B0604030504040204" pitchFamily="50" charset="-128"/>
              </a:rPr>
              <a:t>テキスト</a:t>
            </a:r>
            <a:endParaRPr lang="en-US" altLang="ja-JP" b="1">
              <a:latin typeface="Meiryo UI" panose="020B0604030504040204" pitchFamily="50" charset="-128"/>
              <a:ea typeface="Meiryo UI" panose="020B0604030504040204" pitchFamily="50" charset="-128"/>
            </a:endParaRPr>
          </a:p>
        </p:txBody>
      </p:sp>
      <p:sp>
        <p:nvSpPr>
          <p:cNvPr id="28" name="コンテンツ プレースホルダー 2">
            <a:extLst>
              <a:ext uri="{FF2B5EF4-FFF2-40B4-BE49-F238E27FC236}">
                <a16:creationId xmlns:a16="http://schemas.microsoft.com/office/drawing/2014/main" id="{D7B8A813-E84D-60DE-9656-52A71F241B5E}"/>
              </a:ext>
            </a:extLst>
          </p:cNvPr>
          <p:cNvSpPr>
            <a:spLocks noGrp="1"/>
          </p:cNvSpPr>
          <p:nvPr>
            <p:ph idx="1"/>
          </p:nvPr>
        </p:nvSpPr>
        <p:spPr>
          <a:xfrm>
            <a:off x="609600" y="1086105"/>
            <a:ext cx="10972800" cy="902715"/>
          </a:xfrm>
          <a:prstGeom prst="rect">
            <a:avLst/>
          </a:prstGeom>
        </p:spPr>
        <p:txBody>
          <a:bodyPr/>
          <a:lstStyle>
            <a:lvl1pPr marL="0" indent="0">
              <a:lnSpc>
                <a:spcPct val="100000"/>
              </a:lnSpc>
              <a:spcBef>
                <a:spcPts val="0"/>
              </a:spcBef>
              <a:buNone/>
              <a:defRPr sz="1600" b="1">
                <a:latin typeface="Meiryo UI" panose="020B0604030504040204" pitchFamily="50" charset="-128"/>
                <a:ea typeface="Meiryo UI" panose="020B0604030504040204" pitchFamily="50" charset="-128"/>
              </a:defRPr>
            </a:lvl1pPr>
          </a:lstStyle>
          <a:p>
            <a:pPr lvl="0"/>
            <a:r>
              <a:rPr kumimoji="1" lang="ja-JP" altLang="en-US"/>
              <a:t>マスター テキストの書式設定</a:t>
            </a:r>
            <a:endParaRPr kumimoji="1" lang="en-US" altLang="ja-JP"/>
          </a:p>
          <a:p>
            <a:pPr lvl="0"/>
            <a:r>
              <a:rPr kumimoji="1" lang="en-US" altLang="ja-JP"/>
              <a:t>2</a:t>
            </a:r>
          </a:p>
          <a:p>
            <a:pPr lvl="0"/>
            <a:r>
              <a:rPr kumimoji="1" lang="en-US" altLang="ja-JP"/>
              <a:t>3</a:t>
            </a:r>
          </a:p>
          <a:p>
            <a:pPr lvl="0"/>
            <a:endParaRPr kumimoji="1" lang="ja-JP" altLang="en-US"/>
          </a:p>
        </p:txBody>
      </p:sp>
    </p:spTree>
    <p:extLst>
      <p:ext uri="{BB962C8B-B14F-4D97-AF65-F5344CB8AC3E}">
        <p14:creationId xmlns:p14="http://schemas.microsoft.com/office/powerpoint/2010/main" val="364096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と本文">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458427"/>
            <a:ext cx="10972800" cy="524554"/>
          </a:xfrm>
          <a:prstGeom prst="rect">
            <a:avLst/>
          </a:prstGeom>
        </p:spPr>
        <p:txBody>
          <a:bodyPr anchor="t"/>
          <a:lstStyle>
            <a:lvl1pPr>
              <a:defRPr sz="2400">
                <a:solidFill>
                  <a:schemeClr val="accent1"/>
                </a:solidFill>
                <a:latin typeface="Meiryo UI" panose="020B0604030504040204" pitchFamily="50" charset="-128"/>
                <a:ea typeface="Meiryo UI" panose="020B0604030504040204" pitchFamily="50" charset="-128"/>
              </a:defRPr>
            </a:lvl1pPr>
          </a:lstStyle>
          <a:p>
            <a:r>
              <a:rPr kumimoji="1" lang="ja-JP" altLang="en-US"/>
              <a:t>タイトル</a:t>
            </a:r>
          </a:p>
        </p:txBody>
      </p:sp>
      <p:sp>
        <p:nvSpPr>
          <p:cNvPr id="13" name="スライド番号プレースホルダー 5">
            <a:extLst>
              <a:ext uri="{FF2B5EF4-FFF2-40B4-BE49-F238E27FC236}">
                <a16:creationId xmlns:a16="http://schemas.microsoft.com/office/drawing/2014/main" id="{1B605345-6179-6441-BDD6-BEE8BAAA8AF7}"/>
              </a:ext>
            </a:extLst>
          </p:cNvPr>
          <p:cNvSpPr>
            <a:spLocks noGrp="1"/>
          </p:cNvSpPr>
          <p:nvPr>
            <p:ph type="sldNum" sz="quarter" idx="4"/>
          </p:nvPr>
        </p:nvSpPr>
        <p:spPr>
          <a:xfrm>
            <a:off x="10572271" y="6275973"/>
            <a:ext cx="992200" cy="365125"/>
          </a:xfrm>
          <a:prstGeom prst="rect">
            <a:avLst/>
          </a:prstGeom>
        </p:spPr>
        <p:txBody>
          <a:bodyPr vert="horz" lIns="91440" tIns="45720" rIns="91440" bIns="45720" rtlCol="0" anchor="ctr"/>
          <a:lstStyle>
            <a:lvl1pPr algn="r">
              <a:defRPr sz="800">
                <a:solidFill>
                  <a:schemeClr val="accent5"/>
                </a:solidFill>
                <a:latin typeface="Meiryo UI" panose="020B0604030504040204" pitchFamily="50" charset="-128"/>
                <a:ea typeface="Meiryo UI" panose="020B0604030504040204" pitchFamily="50" charset="-128"/>
                <a:cs typeface="Meiryo UI" panose="020B0604030504040204" pitchFamily="50" charset="-128"/>
              </a:defRPr>
            </a:lvl1pPr>
          </a:lstStyle>
          <a:p>
            <a:fld id="{D5AADE60-1916-7C45-BAE8-84D4C16B14AA}" type="slidenum">
              <a:rPr lang="ja-JP" altLang="en-US" smtClean="0"/>
              <a:pPr/>
              <a:t>‹#›</a:t>
            </a:fld>
            <a:endParaRPr lang="ja-JP" altLang="en-US"/>
          </a:p>
        </p:txBody>
      </p:sp>
      <p:sp>
        <p:nvSpPr>
          <p:cNvPr id="7" name="正方形/長方形 6">
            <a:extLst>
              <a:ext uri="{FF2B5EF4-FFF2-40B4-BE49-F238E27FC236}">
                <a16:creationId xmlns:a16="http://schemas.microsoft.com/office/drawing/2014/main" id="{1CF82170-3D50-2A46-9A4C-C2A79138D31D}"/>
              </a:ext>
            </a:extLst>
          </p:cNvPr>
          <p:cNvSpPr>
            <a:spLocks noChangeAspect="1"/>
          </p:cNvSpPr>
          <p:nvPr/>
        </p:nvSpPr>
        <p:spPr>
          <a:xfrm>
            <a:off x="0" y="-1"/>
            <a:ext cx="1219200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4F800E3-941F-FB4D-A3A0-8DC5A7440758}"/>
              </a:ext>
            </a:extLst>
          </p:cNvPr>
          <p:cNvSpPr/>
          <p:nvPr userDrawn="1"/>
        </p:nvSpPr>
        <p:spPr>
          <a:xfrm>
            <a:off x="1432671" y="6354628"/>
            <a:ext cx="2448106" cy="246221"/>
          </a:xfrm>
          <a:prstGeom prst="rect">
            <a:avLst/>
          </a:prstGeom>
        </p:spPr>
        <p:txBody>
          <a:bodyPr wrap="none">
            <a:spAutoFit/>
          </a:bodyPr>
          <a:lstStyle/>
          <a:p>
            <a:r>
              <a:rPr kumimoji="1" lang="en-US" altLang="ja-JP" sz="1000" b="0" i="0" kern="1200">
                <a:solidFill>
                  <a:schemeClr val="accent5"/>
                </a:solidFill>
                <a:latin typeface="Meiryo UI" panose="020B0604030504040204" pitchFamily="50" charset="-128"/>
                <a:ea typeface="Meiryo UI" panose="020B0604030504040204" pitchFamily="50" charset="-128"/>
                <a:cs typeface="Arial" panose="020B0604020202020204" pitchFamily="34" charset="0"/>
              </a:rPr>
              <a:t>© JTP Co., Ltd. All Rights Reserved.</a:t>
            </a:r>
            <a:endParaRPr kumimoji="1" lang="ja-JP" altLang="en-US" sz="1000" b="0" i="0" kern="1200">
              <a:solidFill>
                <a:schemeClr val="accent5"/>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9" name="図 8">
            <a:extLst>
              <a:ext uri="{FF2B5EF4-FFF2-40B4-BE49-F238E27FC236}">
                <a16:creationId xmlns:a16="http://schemas.microsoft.com/office/drawing/2014/main" id="{FD7D6F6D-B077-5847-989C-D83F89A15E4C}"/>
              </a:ext>
            </a:extLst>
          </p:cNvPr>
          <p:cNvPicPr>
            <a:picLocks noChangeAspect="1"/>
          </p:cNvPicPr>
          <p:nvPr userDrawn="1"/>
        </p:nvPicPr>
        <p:blipFill>
          <a:blip r:embed="rId2"/>
          <a:stretch>
            <a:fillRect/>
          </a:stretch>
        </p:blipFill>
        <p:spPr>
          <a:xfrm>
            <a:off x="543870" y="6222093"/>
            <a:ext cx="797558" cy="488504"/>
          </a:xfrm>
          <a:prstGeom prst="rect">
            <a:avLst/>
          </a:prstGeom>
        </p:spPr>
      </p:pic>
      <p:sp>
        <p:nvSpPr>
          <p:cNvPr id="8" name="正方形/長方形 7">
            <a:extLst>
              <a:ext uri="{FF2B5EF4-FFF2-40B4-BE49-F238E27FC236}">
                <a16:creationId xmlns:a16="http://schemas.microsoft.com/office/drawing/2014/main" id="{0538B587-237A-AF5B-E7BA-CB17A7F31295}"/>
              </a:ext>
            </a:extLst>
          </p:cNvPr>
          <p:cNvSpPr/>
          <p:nvPr userDrawn="1"/>
        </p:nvSpPr>
        <p:spPr>
          <a:xfrm>
            <a:off x="11216867" y="6615544"/>
            <a:ext cx="994183" cy="246221"/>
          </a:xfrm>
          <a:prstGeom prst="rect">
            <a:avLst/>
          </a:prstGeom>
        </p:spPr>
        <p:txBody>
          <a:bodyPr wrap="none">
            <a:spAutoFit/>
          </a:bodyPr>
          <a:lstStyle/>
          <a:p>
            <a:r>
              <a:rPr kumimoji="1" lang="en-US" altLang="ja-JP" sz="1000" b="1" i="0">
                <a:solidFill>
                  <a:srgbClr val="E83F68"/>
                </a:solidFill>
                <a:latin typeface="Meiryo UI" panose="020B0604030504040204" pitchFamily="50" charset="-128"/>
                <a:ea typeface="Meiryo UI" panose="020B0604030504040204" pitchFamily="50" charset="-128"/>
                <a:cs typeface="Arial" panose="020B0604020202020204" pitchFamily="34" charset="0"/>
              </a:rPr>
              <a:t>Confidential</a:t>
            </a:r>
            <a:endParaRPr lang="ja-JP" altLang="en-US" sz="1000" b="1" i="0">
              <a:solidFill>
                <a:srgbClr val="E83F68"/>
              </a:solidFill>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162141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表紙0 JT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正方形/長方形 2">
            <a:extLst>
              <a:ext uri="{FF2B5EF4-FFF2-40B4-BE49-F238E27FC236}">
                <a16:creationId xmlns:a16="http://schemas.microsoft.com/office/drawing/2014/main" id="{0CB7C309-2A4F-AA4A-A57E-1D22794DA1BF}"/>
              </a:ext>
            </a:extLst>
          </p:cNvPr>
          <p:cNvSpPr/>
          <p:nvPr userDrawn="1"/>
        </p:nvSpPr>
        <p:spPr>
          <a:xfrm flipH="1">
            <a:off x="3632911" y="0"/>
            <a:ext cx="6497053" cy="6858000"/>
          </a:xfrm>
          <a:custGeom>
            <a:avLst/>
            <a:gdLst>
              <a:gd name="connsiteX0" fmla="*/ 0 w 5727032"/>
              <a:gd name="connsiteY0" fmla="*/ 0 h 6858000"/>
              <a:gd name="connsiteX1" fmla="*/ 5727032 w 5727032"/>
              <a:gd name="connsiteY1" fmla="*/ 0 h 6858000"/>
              <a:gd name="connsiteX2" fmla="*/ 5727032 w 5727032"/>
              <a:gd name="connsiteY2" fmla="*/ 6858000 h 6858000"/>
              <a:gd name="connsiteX3" fmla="*/ 0 w 5727032"/>
              <a:gd name="connsiteY3" fmla="*/ 6858000 h 6858000"/>
              <a:gd name="connsiteX4" fmla="*/ 0 w 5727032"/>
              <a:gd name="connsiteY4" fmla="*/ 0 h 6858000"/>
              <a:gd name="connsiteX0" fmla="*/ 0 w 6497053"/>
              <a:gd name="connsiteY0" fmla="*/ 0 h 6858000"/>
              <a:gd name="connsiteX1" fmla="*/ 6497053 w 6497053"/>
              <a:gd name="connsiteY1" fmla="*/ 0 h 6858000"/>
              <a:gd name="connsiteX2" fmla="*/ 5727032 w 6497053"/>
              <a:gd name="connsiteY2" fmla="*/ 6858000 h 6858000"/>
              <a:gd name="connsiteX3" fmla="*/ 0 w 6497053"/>
              <a:gd name="connsiteY3" fmla="*/ 6858000 h 6858000"/>
              <a:gd name="connsiteX4" fmla="*/ 0 w 6497053"/>
              <a:gd name="connsiteY4" fmla="*/ 0 h 6858000"/>
              <a:gd name="connsiteX0" fmla="*/ 0 w 6497053"/>
              <a:gd name="connsiteY0" fmla="*/ 0 h 6858000"/>
              <a:gd name="connsiteX1" fmla="*/ 6497053 w 6497053"/>
              <a:gd name="connsiteY1" fmla="*/ 0 h 6858000"/>
              <a:gd name="connsiteX2" fmla="*/ 4884822 w 6497053"/>
              <a:gd name="connsiteY2" fmla="*/ 6858000 h 6858000"/>
              <a:gd name="connsiteX3" fmla="*/ 0 w 6497053"/>
              <a:gd name="connsiteY3" fmla="*/ 6858000 h 6858000"/>
              <a:gd name="connsiteX4" fmla="*/ 0 w 6497053"/>
              <a:gd name="connsiteY4" fmla="*/ 0 h 6858000"/>
              <a:gd name="connsiteX0" fmla="*/ 0 w 6497053"/>
              <a:gd name="connsiteY0" fmla="*/ 0 h 6858000"/>
              <a:gd name="connsiteX1" fmla="*/ 6497053 w 6497053"/>
              <a:gd name="connsiteY1" fmla="*/ 0 h 6858000"/>
              <a:gd name="connsiteX2" fmla="*/ 4632159 w 6497053"/>
              <a:gd name="connsiteY2" fmla="*/ 6858000 h 6858000"/>
              <a:gd name="connsiteX3" fmla="*/ 0 w 6497053"/>
              <a:gd name="connsiteY3" fmla="*/ 6858000 h 6858000"/>
              <a:gd name="connsiteX4" fmla="*/ 0 w 6497053"/>
              <a:gd name="connsiteY4" fmla="*/ 0 h 6858000"/>
              <a:gd name="connsiteX0" fmla="*/ 0 w 6497053"/>
              <a:gd name="connsiteY0" fmla="*/ 0 h 6858000"/>
              <a:gd name="connsiteX1" fmla="*/ 6497053 w 6497053"/>
              <a:gd name="connsiteY1" fmla="*/ 0 h 6858000"/>
              <a:gd name="connsiteX2" fmla="*/ 4295275 w 6497053"/>
              <a:gd name="connsiteY2" fmla="*/ 6749716 h 6858000"/>
              <a:gd name="connsiteX3" fmla="*/ 0 w 6497053"/>
              <a:gd name="connsiteY3" fmla="*/ 6858000 h 6858000"/>
              <a:gd name="connsiteX4" fmla="*/ 0 w 6497053"/>
              <a:gd name="connsiteY4" fmla="*/ 0 h 6858000"/>
              <a:gd name="connsiteX0" fmla="*/ 0 w 6497053"/>
              <a:gd name="connsiteY0" fmla="*/ 0 h 6858000"/>
              <a:gd name="connsiteX1" fmla="*/ 6497053 w 6497053"/>
              <a:gd name="connsiteY1" fmla="*/ 0 h 6858000"/>
              <a:gd name="connsiteX2" fmla="*/ 4054644 w 6497053"/>
              <a:gd name="connsiteY2" fmla="*/ 6858000 h 6858000"/>
              <a:gd name="connsiteX3" fmla="*/ 0 w 6497053"/>
              <a:gd name="connsiteY3" fmla="*/ 6858000 h 6858000"/>
              <a:gd name="connsiteX4" fmla="*/ 0 w 6497053"/>
              <a:gd name="connsiteY4" fmla="*/ 0 h 6858000"/>
              <a:gd name="connsiteX0" fmla="*/ 0 w 6497053"/>
              <a:gd name="connsiteY0" fmla="*/ 0 h 6870032"/>
              <a:gd name="connsiteX1" fmla="*/ 6497053 w 6497053"/>
              <a:gd name="connsiteY1" fmla="*/ 0 h 6870032"/>
              <a:gd name="connsiteX2" fmla="*/ 3910265 w 6497053"/>
              <a:gd name="connsiteY2" fmla="*/ 6870032 h 6870032"/>
              <a:gd name="connsiteX3" fmla="*/ 0 w 6497053"/>
              <a:gd name="connsiteY3" fmla="*/ 6858000 h 6870032"/>
              <a:gd name="connsiteX4" fmla="*/ 0 w 6497053"/>
              <a:gd name="connsiteY4" fmla="*/ 0 h 6870032"/>
              <a:gd name="connsiteX0" fmla="*/ 0 w 6497053"/>
              <a:gd name="connsiteY0" fmla="*/ 0 h 6882064"/>
              <a:gd name="connsiteX1" fmla="*/ 6497053 w 6497053"/>
              <a:gd name="connsiteY1" fmla="*/ 0 h 6882064"/>
              <a:gd name="connsiteX2" fmla="*/ 3765886 w 6497053"/>
              <a:gd name="connsiteY2" fmla="*/ 6882064 h 6882064"/>
              <a:gd name="connsiteX3" fmla="*/ 0 w 6497053"/>
              <a:gd name="connsiteY3" fmla="*/ 6858000 h 6882064"/>
              <a:gd name="connsiteX4" fmla="*/ 0 w 6497053"/>
              <a:gd name="connsiteY4" fmla="*/ 0 h 6882064"/>
              <a:gd name="connsiteX0" fmla="*/ 0 w 6497053"/>
              <a:gd name="connsiteY0" fmla="*/ 0 h 6870032"/>
              <a:gd name="connsiteX1" fmla="*/ 6497053 w 6497053"/>
              <a:gd name="connsiteY1" fmla="*/ 0 h 6870032"/>
              <a:gd name="connsiteX2" fmla="*/ 3898234 w 6497053"/>
              <a:gd name="connsiteY2" fmla="*/ 6870032 h 6870032"/>
              <a:gd name="connsiteX3" fmla="*/ 0 w 6497053"/>
              <a:gd name="connsiteY3" fmla="*/ 6858000 h 6870032"/>
              <a:gd name="connsiteX4" fmla="*/ 0 w 6497053"/>
              <a:gd name="connsiteY4" fmla="*/ 0 h 6870032"/>
              <a:gd name="connsiteX0" fmla="*/ 0 w 6497053"/>
              <a:gd name="connsiteY0" fmla="*/ 0 h 6870032"/>
              <a:gd name="connsiteX1" fmla="*/ 6497053 w 6497053"/>
              <a:gd name="connsiteY1" fmla="*/ 0 h 6870032"/>
              <a:gd name="connsiteX2" fmla="*/ 3874171 w 6497053"/>
              <a:gd name="connsiteY2" fmla="*/ 6870032 h 6870032"/>
              <a:gd name="connsiteX3" fmla="*/ 0 w 6497053"/>
              <a:gd name="connsiteY3" fmla="*/ 6858000 h 6870032"/>
              <a:gd name="connsiteX4" fmla="*/ 0 w 6497053"/>
              <a:gd name="connsiteY4" fmla="*/ 0 h 6870032"/>
              <a:gd name="connsiteX0" fmla="*/ 0 w 6497053"/>
              <a:gd name="connsiteY0" fmla="*/ 0 h 6858000"/>
              <a:gd name="connsiteX1" fmla="*/ 6497053 w 6497053"/>
              <a:gd name="connsiteY1" fmla="*/ 0 h 6858000"/>
              <a:gd name="connsiteX2" fmla="*/ 3874171 w 6497053"/>
              <a:gd name="connsiteY2" fmla="*/ 6713622 h 6858000"/>
              <a:gd name="connsiteX3" fmla="*/ 0 w 6497053"/>
              <a:gd name="connsiteY3" fmla="*/ 6858000 h 6858000"/>
              <a:gd name="connsiteX4" fmla="*/ 0 w 6497053"/>
              <a:gd name="connsiteY4" fmla="*/ 0 h 6858000"/>
              <a:gd name="connsiteX0" fmla="*/ 0 w 6497053"/>
              <a:gd name="connsiteY0" fmla="*/ 0 h 6858000"/>
              <a:gd name="connsiteX1" fmla="*/ 6497053 w 6497053"/>
              <a:gd name="connsiteY1" fmla="*/ 0 h 6858000"/>
              <a:gd name="connsiteX2" fmla="*/ 3902746 w 6497053"/>
              <a:gd name="connsiteY2" fmla="*/ 6856497 h 6858000"/>
              <a:gd name="connsiteX3" fmla="*/ 0 w 6497053"/>
              <a:gd name="connsiteY3" fmla="*/ 6858000 h 6858000"/>
              <a:gd name="connsiteX4" fmla="*/ 0 w 649705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7053" h="6858000">
                <a:moveTo>
                  <a:pt x="0" y="0"/>
                </a:moveTo>
                <a:lnTo>
                  <a:pt x="6497053" y="0"/>
                </a:lnTo>
                <a:lnTo>
                  <a:pt x="3902746" y="6856497"/>
                </a:lnTo>
                <a:lnTo>
                  <a:pt x="0" y="685800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6906FE5-67EE-8843-9976-6F7921DC0163}"/>
              </a:ext>
            </a:extLst>
          </p:cNvPr>
          <p:cNvSpPr/>
          <p:nvPr userDrawn="1"/>
        </p:nvSpPr>
        <p:spPr>
          <a:xfrm>
            <a:off x="7227925" y="0"/>
            <a:ext cx="4964073"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0" name="三角形 9">
            <a:extLst>
              <a:ext uri="{FF2B5EF4-FFF2-40B4-BE49-F238E27FC236}">
                <a16:creationId xmlns:a16="http://schemas.microsoft.com/office/drawing/2014/main" id="{69A2821C-51A8-4340-9556-8838A41A3741}"/>
              </a:ext>
            </a:extLst>
          </p:cNvPr>
          <p:cNvSpPr/>
          <p:nvPr userDrawn="1"/>
        </p:nvSpPr>
        <p:spPr>
          <a:xfrm>
            <a:off x="10614408" y="3145536"/>
            <a:ext cx="1577591" cy="3712464"/>
          </a:xfrm>
          <a:prstGeom prst="triangle">
            <a:avLst>
              <a:gd name="adj" fmla="val 9999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132DAF40-DBB4-6D40-BCB6-F563B8B76B03}"/>
              </a:ext>
            </a:extLst>
          </p:cNvPr>
          <p:cNvSpPr>
            <a:spLocks noGrp="1"/>
          </p:cNvSpPr>
          <p:nvPr>
            <p:ph type="sldNum" sz="quarter" idx="4"/>
          </p:nvPr>
        </p:nvSpPr>
        <p:spPr>
          <a:xfrm>
            <a:off x="10572271" y="6275973"/>
            <a:ext cx="992200" cy="365125"/>
          </a:xfrm>
          <a:prstGeom prst="rect">
            <a:avLst/>
          </a:prstGeom>
        </p:spPr>
        <p:txBody>
          <a:bodyPr vert="horz" lIns="91440" tIns="45720" rIns="91440" bIns="45720" rtlCol="0" anchor="ctr"/>
          <a:lstStyle>
            <a:lvl1pPr algn="r">
              <a:defRPr sz="8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fld id="{D5AADE60-1916-7C45-BAE8-84D4C16B14AA}" type="slidenum">
              <a:rPr lang="ja-JP" altLang="en-US" smtClean="0"/>
              <a:pPr/>
              <a:t>‹#›</a:t>
            </a:fld>
            <a:endParaRPr lang="ja-JP" altLang="en-US"/>
          </a:p>
        </p:txBody>
      </p:sp>
      <p:sp>
        <p:nvSpPr>
          <p:cNvPr id="17" name="正方形/長方形 16">
            <a:extLst>
              <a:ext uri="{FF2B5EF4-FFF2-40B4-BE49-F238E27FC236}">
                <a16:creationId xmlns:a16="http://schemas.microsoft.com/office/drawing/2014/main" id="{1B4EA0EE-5510-2440-894D-E08CBDDD1546}"/>
              </a:ext>
            </a:extLst>
          </p:cNvPr>
          <p:cNvSpPr/>
          <p:nvPr userDrawn="1"/>
        </p:nvSpPr>
        <p:spPr>
          <a:xfrm>
            <a:off x="1432671" y="6354628"/>
            <a:ext cx="2448106" cy="246221"/>
          </a:xfrm>
          <a:prstGeom prst="rect">
            <a:avLst/>
          </a:prstGeom>
        </p:spPr>
        <p:txBody>
          <a:bodyPr wrap="none">
            <a:spAutoFit/>
          </a:bodyPr>
          <a:lstStyle/>
          <a:p>
            <a:r>
              <a:rPr kumimoji="1" lang="en-US" altLang="ja-JP" sz="1000" b="0" i="0" kern="1200">
                <a:solidFill>
                  <a:schemeClr val="bg1"/>
                </a:solidFill>
                <a:latin typeface="Meiryo UI" panose="020B0604030504040204" pitchFamily="50" charset="-128"/>
                <a:ea typeface="Meiryo UI" panose="020B0604030504040204" pitchFamily="50" charset="-128"/>
                <a:cs typeface="Arial" panose="020B0604020202020204" pitchFamily="34" charset="0"/>
              </a:rPr>
              <a:t>© JTP Co., Ltd. All Rights Reserved.</a:t>
            </a:r>
            <a:endParaRPr kumimoji="1" lang="ja-JP" altLang="en-US" sz="1000" b="0" i="0" kern="1200">
              <a:solidFill>
                <a:schemeClr val="bg1"/>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13" name="図 12">
            <a:extLst>
              <a:ext uri="{FF2B5EF4-FFF2-40B4-BE49-F238E27FC236}">
                <a16:creationId xmlns:a16="http://schemas.microsoft.com/office/drawing/2014/main" id="{E736B4DC-A5A7-1D42-932D-DC0CD7D0E73F}"/>
              </a:ext>
            </a:extLst>
          </p:cNvPr>
          <p:cNvPicPr>
            <a:picLocks noChangeAspect="1"/>
          </p:cNvPicPr>
          <p:nvPr userDrawn="1"/>
        </p:nvPicPr>
        <p:blipFill>
          <a:blip r:embed="rId3"/>
          <a:stretch>
            <a:fillRect/>
          </a:stretch>
        </p:blipFill>
        <p:spPr>
          <a:xfrm>
            <a:off x="543870" y="6222093"/>
            <a:ext cx="797558" cy="488504"/>
          </a:xfrm>
          <a:prstGeom prst="rect">
            <a:avLst/>
          </a:prstGeom>
        </p:spPr>
      </p:pic>
      <p:sp>
        <p:nvSpPr>
          <p:cNvPr id="11" name="タイトル 1">
            <a:extLst>
              <a:ext uri="{FF2B5EF4-FFF2-40B4-BE49-F238E27FC236}">
                <a16:creationId xmlns:a16="http://schemas.microsoft.com/office/drawing/2014/main" id="{55636A26-E5E9-AF65-5619-40F20B34F65A}"/>
              </a:ext>
            </a:extLst>
          </p:cNvPr>
          <p:cNvSpPr>
            <a:spLocks noGrp="1"/>
          </p:cNvSpPr>
          <p:nvPr>
            <p:ph type="ctrTitle" hasCustomPrompt="1"/>
          </p:nvPr>
        </p:nvSpPr>
        <p:spPr>
          <a:xfrm>
            <a:off x="5037373" y="2255868"/>
            <a:ext cx="6321136" cy="1095637"/>
          </a:xfrm>
          <a:prstGeom prst="rect">
            <a:avLst/>
          </a:prstGeom>
        </p:spPr>
        <p:txBody>
          <a:bodyPr anchor="b" anchorCtr="0">
            <a:noAutofit/>
          </a:bodyPr>
          <a:lstStyle>
            <a:lvl1pPr>
              <a:lnSpc>
                <a:spcPct val="120000"/>
              </a:lnSpc>
              <a:defRPr sz="2400" b="1">
                <a:solidFill>
                  <a:schemeClr val="accent1"/>
                </a:solidFill>
                <a:latin typeface="Meiryo UI" panose="020B0604030504040204" pitchFamily="50" charset="-128"/>
                <a:ea typeface="Meiryo UI" panose="020B0604030504040204" pitchFamily="50" charset="-128"/>
              </a:defRPr>
            </a:lvl1pPr>
          </a:lstStyle>
          <a:p>
            <a:r>
              <a:rPr lang="ja-JP" altLang="en-US"/>
              <a:t>タイトル</a:t>
            </a:r>
            <a:endParaRPr kumimoji="1" lang="ja-JP" altLang="en-US"/>
          </a:p>
        </p:txBody>
      </p:sp>
    </p:spTree>
    <p:extLst>
      <p:ext uri="{BB962C8B-B14F-4D97-AF65-F5344CB8AC3E}">
        <p14:creationId xmlns:p14="http://schemas.microsoft.com/office/powerpoint/2010/main" val="413004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最終スライド0 JT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BE9ED90-E291-5A4D-9EE8-E1CD5D21411B}"/>
              </a:ext>
            </a:extLst>
          </p:cNvPr>
          <p:cNvSpPr/>
          <p:nvPr/>
        </p:nvSpPr>
        <p:spPr>
          <a:xfrm>
            <a:off x="0" y="0"/>
            <a:ext cx="12192000" cy="6867144"/>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タイトル 6">
            <a:extLst>
              <a:ext uri="{FF2B5EF4-FFF2-40B4-BE49-F238E27FC236}">
                <a16:creationId xmlns:a16="http://schemas.microsoft.com/office/drawing/2014/main" id="{B2C8D028-6641-7F44-82F6-177CB144673A}"/>
              </a:ext>
            </a:extLst>
          </p:cNvPr>
          <p:cNvSpPr>
            <a:spLocks noGrp="1"/>
          </p:cNvSpPr>
          <p:nvPr>
            <p:ph type="title" hasCustomPrompt="1"/>
          </p:nvPr>
        </p:nvSpPr>
        <p:spPr>
          <a:xfrm>
            <a:off x="605073" y="915743"/>
            <a:ext cx="9300411" cy="1325563"/>
          </a:xfrm>
          <a:prstGeom prst="rect">
            <a:avLst/>
          </a:prstGeom>
          <a:noFill/>
        </p:spPr>
        <p:txBody>
          <a:bodyPr anchor="b" anchorCtr="0">
            <a:noAutofit/>
          </a:bodyPr>
          <a:lstStyle>
            <a:lvl1pPr>
              <a:defRPr sz="2400" b="1">
                <a:solidFill>
                  <a:schemeClr val="bg1"/>
                </a:solidFill>
                <a:latin typeface="+mn-ea"/>
                <a:ea typeface="+mn-ea"/>
              </a:defRPr>
            </a:lvl1pPr>
          </a:lstStyle>
          <a:p>
            <a:r>
              <a:rPr kumimoji="1" lang="ja-JP" altLang="en-US"/>
              <a:t>メッセージ</a:t>
            </a:r>
          </a:p>
        </p:txBody>
      </p:sp>
      <p:sp>
        <p:nvSpPr>
          <p:cNvPr id="7" name="サブタイトル 2">
            <a:extLst>
              <a:ext uri="{FF2B5EF4-FFF2-40B4-BE49-F238E27FC236}">
                <a16:creationId xmlns:a16="http://schemas.microsoft.com/office/drawing/2014/main" id="{BD817983-23C9-EB49-A80C-55AF8DAA562C}"/>
              </a:ext>
            </a:extLst>
          </p:cNvPr>
          <p:cNvSpPr>
            <a:spLocks noGrp="1"/>
          </p:cNvSpPr>
          <p:nvPr>
            <p:ph type="subTitle" idx="1" hasCustomPrompt="1"/>
          </p:nvPr>
        </p:nvSpPr>
        <p:spPr>
          <a:xfrm>
            <a:off x="605391" y="2481935"/>
            <a:ext cx="9364260" cy="1012570"/>
          </a:xfrm>
          <a:prstGeom prst="rect">
            <a:avLst/>
          </a:prstGeom>
        </p:spPr>
        <p:txBody>
          <a:bodyPr>
            <a:normAutofit/>
          </a:bodyPr>
          <a:lstStyle>
            <a:lvl1pPr marL="0" indent="0" algn="l">
              <a:lnSpc>
                <a:spcPct val="150000"/>
              </a:lnSpc>
              <a:buNone/>
              <a:defRPr sz="1400" b="0">
                <a:solidFill>
                  <a:schemeClr val="bg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連絡先</a:t>
            </a:r>
            <a:endParaRPr kumimoji="1" lang="ja-JP" altLang="en-US"/>
          </a:p>
        </p:txBody>
      </p:sp>
      <p:sp>
        <p:nvSpPr>
          <p:cNvPr id="9" name="三角形 8">
            <a:extLst>
              <a:ext uri="{FF2B5EF4-FFF2-40B4-BE49-F238E27FC236}">
                <a16:creationId xmlns:a16="http://schemas.microsoft.com/office/drawing/2014/main" id="{97E8F380-79E3-0B40-AF0B-2DD1A0CED8B2}"/>
              </a:ext>
            </a:extLst>
          </p:cNvPr>
          <p:cNvSpPr/>
          <p:nvPr userDrawn="1"/>
        </p:nvSpPr>
        <p:spPr>
          <a:xfrm>
            <a:off x="10614409" y="3142099"/>
            <a:ext cx="1577591" cy="3712464"/>
          </a:xfrm>
          <a:prstGeom prst="triangle">
            <a:avLst>
              <a:gd name="adj" fmla="val 99990"/>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2E0669A-4A7F-F740-9FD6-8682E9309494}"/>
              </a:ext>
            </a:extLst>
          </p:cNvPr>
          <p:cNvSpPr/>
          <p:nvPr userDrawn="1"/>
        </p:nvSpPr>
        <p:spPr>
          <a:xfrm>
            <a:off x="1432671" y="6354628"/>
            <a:ext cx="2448106" cy="246221"/>
          </a:xfrm>
          <a:prstGeom prst="rect">
            <a:avLst/>
          </a:prstGeom>
        </p:spPr>
        <p:txBody>
          <a:bodyPr wrap="none">
            <a:spAutoFit/>
          </a:bodyPr>
          <a:lstStyle/>
          <a:p>
            <a:r>
              <a:rPr kumimoji="1" lang="en-US" altLang="ja-JP" sz="1000" b="0" i="0">
                <a:solidFill>
                  <a:schemeClr val="bg1"/>
                </a:solidFill>
                <a:latin typeface="Meiryo UI" panose="020B0604030504040204" pitchFamily="50" charset="-128"/>
                <a:ea typeface="+mj-ea"/>
                <a:cs typeface="Arial" panose="020B0604020202020204" pitchFamily="34" charset="0"/>
              </a:rPr>
              <a:t>© JTP Co., Ltd. All Rights Reserved.</a:t>
            </a:r>
            <a:endParaRPr lang="ja-JP" altLang="en-US" sz="1000" b="0" i="0">
              <a:solidFill>
                <a:schemeClr val="bg1"/>
              </a:solidFill>
              <a:latin typeface="Meiryo UI" panose="020B0604030504040204" pitchFamily="50" charset="-128"/>
              <a:ea typeface="+mj-ea"/>
              <a:cs typeface="Arial" panose="020B0604020202020204" pitchFamily="34" charset="0"/>
            </a:endParaRPr>
          </a:p>
        </p:txBody>
      </p:sp>
      <p:pic>
        <p:nvPicPr>
          <p:cNvPr id="10" name="図 9">
            <a:extLst>
              <a:ext uri="{FF2B5EF4-FFF2-40B4-BE49-F238E27FC236}">
                <a16:creationId xmlns:a16="http://schemas.microsoft.com/office/drawing/2014/main" id="{D28A841C-9EEB-2C49-9722-B04958AAD2CE}"/>
              </a:ext>
            </a:extLst>
          </p:cNvPr>
          <p:cNvPicPr>
            <a:picLocks noChangeAspect="1"/>
          </p:cNvPicPr>
          <p:nvPr userDrawn="1"/>
        </p:nvPicPr>
        <p:blipFill>
          <a:blip r:embed="rId3"/>
          <a:stretch>
            <a:fillRect/>
          </a:stretch>
        </p:blipFill>
        <p:spPr>
          <a:xfrm>
            <a:off x="543870" y="6222093"/>
            <a:ext cx="797558" cy="488504"/>
          </a:xfrm>
          <a:prstGeom prst="rect">
            <a:avLst/>
          </a:prstGeom>
        </p:spPr>
      </p:pic>
    </p:spTree>
    <p:extLst>
      <p:ext uri="{BB962C8B-B14F-4D97-AF65-F5344CB8AC3E}">
        <p14:creationId xmlns:p14="http://schemas.microsoft.com/office/powerpoint/2010/main" val="413086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タイトル">
    <p:spTree>
      <p:nvGrpSpPr>
        <p:cNvPr id="1" name=""/>
        <p:cNvGrpSpPr/>
        <p:nvPr/>
      </p:nvGrpSpPr>
      <p:grpSpPr>
        <a:xfrm>
          <a:off x="0" y="0"/>
          <a:ext cx="0" cy="0"/>
          <a:chOff x="0" y="0"/>
          <a:chExt cx="0" cy="0"/>
        </a:xfrm>
      </p:grpSpPr>
      <p:sp>
        <p:nvSpPr>
          <p:cNvPr id="30" name="正方形/長方形 2"/>
          <p:cNvSpPr>
            <a:spLocks noGrp="1"/>
          </p:cNvSpPr>
          <p:nvPr>
            <p:ph type="title" hasCustomPrompt="1"/>
          </p:nvPr>
        </p:nvSpPr>
        <p:spPr>
          <a:xfrm>
            <a:off x="0" y="137712"/>
            <a:ext cx="12192000" cy="796122"/>
          </a:xfrm>
          <a:prstGeom prst="rect">
            <a:avLst/>
          </a:prstGeom>
        </p:spPr>
        <p:txBody>
          <a:bodyPr tIns="131134" bIns="0" anchor="ctr"/>
          <a:lstStyle>
            <a:lvl1pPr>
              <a:defRPr sz="4313" b="1" spc="-294" baseline="0">
                <a:solidFill>
                  <a:schemeClr val="tx1"/>
                </a:solidFill>
                <a:effectLst/>
                <a:latin typeface="游ゴシック" panose="020B0400000000000000" pitchFamily="50" charset="-128"/>
                <a:ea typeface="游ゴシック" panose="020B0400000000000000" pitchFamily="50" charset="-128"/>
              </a:defRPr>
            </a:lvl1pPr>
          </a:lstStyle>
          <a:p>
            <a:r>
              <a:rPr lang="ja-JP" altLang="en-US"/>
              <a:t>マスタ タイトルの書式設定</a:t>
            </a:r>
            <a:endParaRPr lang="ja-JP" altLang="ja-JP"/>
          </a:p>
        </p:txBody>
      </p:sp>
      <p:cxnSp>
        <p:nvCxnSpPr>
          <p:cNvPr id="2" name="直線コネクタ 1">
            <a:extLst>
              <a:ext uri="{FF2B5EF4-FFF2-40B4-BE49-F238E27FC236}">
                <a16:creationId xmlns:a16="http://schemas.microsoft.com/office/drawing/2014/main" id="{C64A8C19-8765-5CEC-CA23-8F6C551A1780}"/>
              </a:ext>
            </a:extLst>
          </p:cNvPr>
          <p:cNvCxnSpPr/>
          <p:nvPr userDrawn="1"/>
        </p:nvCxnSpPr>
        <p:spPr bwMode="auto">
          <a:xfrm>
            <a:off x="0" y="1071546"/>
            <a:ext cx="12192000" cy="0"/>
          </a:xfrm>
          <a:prstGeom prst="line">
            <a:avLst/>
          </a:prstGeom>
          <a:no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931482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1018520" cy="492443"/>
          </a:xfrm>
        </p:spPr>
        <p:txBody>
          <a:bodyPr/>
          <a:lstStyle>
            <a:lvl1pPr algn="ctr">
              <a:defRPr sz="3200">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93026452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プレーン: タイトルのみ">
    <p:spTree>
      <p:nvGrpSpPr>
        <p:cNvPr id="1" name=""/>
        <p:cNvGrpSpPr/>
        <p:nvPr/>
      </p:nvGrpSpPr>
      <p:grpSpPr>
        <a:xfrm>
          <a:off x="0" y="0"/>
          <a:ext cx="0" cy="0"/>
          <a:chOff x="0" y="0"/>
          <a:chExt cx="0" cy="0"/>
        </a:xfrm>
      </p:grpSpPr>
      <p:sp>
        <p:nvSpPr>
          <p:cNvPr id="11" name="正方形/長方形 10"/>
          <p:cNvSpPr/>
          <p:nvPr userDrawn="1"/>
        </p:nvSpPr>
        <p:spPr>
          <a:xfrm>
            <a:off x="0" y="1"/>
            <a:ext cx="12192000" cy="1293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latin typeface="Meiryo UI" panose="020B0604030504040204" pitchFamily="50" charset="-128"/>
              <a:ea typeface="Meiryo UI" panose="020B0604030504040204" pitchFamily="50" charset="-128"/>
            </a:endParaRPr>
          </a:p>
        </p:txBody>
      </p:sp>
      <p:sp>
        <p:nvSpPr>
          <p:cNvPr id="12" name="テキスト ボックス 11"/>
          <p:cNvSpPr txBox="1"/>
          <p:nvPr userDrawn="1"/>
        </p:nvSpPr>
        <p:spPr>
          <a:xfrm>
            <a:off x="1698387" y="6431494"/>
            <a:ext cx="5607799" cy="178960"/>
          </a:xfrm>
          <a:prstGeom prst="rect">
            <a:avLst/>
          </a:prstGeom>
          <a:noFill/>
        </p:spPr>
        <p:txBody>
          <a:bodyPr wrap="square" rtlCol="0" anchor="t">
            <a:spAutoFit/>
          </a:bodyPr>
          <a:lstStyle/>
          <a:p>
            <a:r>
              <a:rPr kumimoji="1" lang="en-US" altLang="ja-JP" sz="563">
                <a:solidFill>
                  <a:schemeClr val="accent5"/>
                </a:solidFill>
                <a:latin typeface="Meiryo UI" panose="020B0604030504040204" pitchFamily="50" charset="-128"/>
                <a:ea typeface="Meiryo UI" panose="020B0604030504040204" pitchFamily="50" charset="-128"/>
                <a:cs typeface="メイリオ"/>
              </a:rPr>
              <a:t>Copyright © Japan Third Party Co., Ltd. All Rights Reserved.</a:t>
            </a:r>
            <a:endParaRPr kumimoji="1" lang="ja-JP" altLang="en-US" sz="563">
              <a:solidFill>
                <a:schemeClr val="accent5"/>
              </a:solidFill>
              <a:latin typeface="Meiryo UI" panose="020B0604030504040204" pitchFamily="50" charset="-128"/>
              <a:ea typeface="Meiryo UI" panose="020B0604030504040204" pitchFamily="50" charset="-128"/>
              <a:cs typeface="メイリオ"/>
            </a:endParaRPr>
          </a:p>
        </p:txBody>
      </p:sp>
      <p:pic>
        <p:nvPicPr>
          <p:cNvPr id="13" name="図 12" descr="logo-blue-white.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4458" y="6360145"/>
            <a:ext cx="965432" cy="358144"/>
          </a:xfrm>
          <a:prstGeom prst="rect">
            <a:avLst/>
          </a:prstGeom>
        </p:spPr>
      </p:pic>
      <p:sp>
        <p:nvSpPr>
          <p:cNvPr id="14" name="スライド番号プレースホルダー 5"/>
          <p:cNvSpPr>
            <a:spLocks noGrp="1"/>
          </p:cNvSpPr>
          <p:nvPr>
            <p:ph type="sldNum" sz="quarter" idx="4"/>
          </p:nvPr>
        </p:nvSpPr>
        <p:spPr>
          <a:xfrm>
            <a:off x="10590200" y="6356655"/>
            <a:ext cx="992200" cy="365125"/>
          </a:xfrm>
          <a:prstGeom prst="rect">
            <a:avLst/>
          </a:prstGeom>
        </p:spPr>
        <p:txBody>
          <a:bodyPr vert="horz" lIns="91440" tIns="45720" rIns="91440" bIns="45720" rtlCol="0" anchor="ctr"/>
          <a:lstStyle>
            <a:lvl1pPr algn="r">
              <a:defRPr sz="563">
                <a:solidFill>
                  <a:schemeClr val="accent5"/>
                </a:solidFill>
                <a:latin typeface="Meiryo UI" panose="020B0604030504040204" pitchFamily="50" charset="-128"/>
                <a:ea typeface="Meiryo UI" panose="020B0604030504040204" pitchFamily="50" charset="-128"/>
                <a:cs typeface="Meiryo UI" panose="020B0604030504040204" pitchFamily="50" charset="-128"/>
              </a:defRPr>
            </a:lvl1pPr>
          </a:lstStyle>
          <a:p>
            <a:fld id="{3175ED75-C4A5-4A48-B0D8-9DAC34185FB4}" type="slidenum">
              <a:rPr lang="ja-JP" altLang="en-US" smtClean="0"/>
              <a:pPr/>
              <a:t>‹#›</a:t>
            </a:fld>
            <a:endParaRPr lang="ja-JP" altLang="en-US"/>
          </a:p>
        </p:txBody>
      </p:sp>
      <p:sp>
        <p:nvSpPr>
          <p:cNvPr id="15" name="Footer Placeholder 4"/>
          <p:cNvSpPr>
            <a:spLocks noGrp="1"/>
          </p:cNvSpPr>
          <p:nvPr>
            <p:ph type="ftr" sz="quarter" idx="3"/>
          </p:nvPr>
        </p:nvSpPr>
        <p:spPr>
          <a:xfrm>
            <a:off x="8681662" y="6451680"/>
            <a:ext cx="2514600" cy="262646"/>
          </a:xfrm>
          <a:prstGeom prst="rect">
            <a:avLst/>
          </a:prstGeom>
        </p:spPr>
        <p:txBody>
          <a:bodyPr anchor="t"/>
          <a:lstStyle>
            <a:lvl1pPr algn="r">
              <a:defRPr sz="703" dirty="0" smtClean="0">
                <a:solidFill>
                  <a:srgbClr val="A8BBC4"/>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lang="en-US"/>
              <a:t>Confidential</a:t>
            </a:r>
          </a:p>
        </p:txBody>
      </p:sp>
      <p:sp>
        <p:nvSpPr>
          <p:cNvPr id="3" name="タイトル 2">
            <a:extLst>
              <a:ext uri="{FF2B5EF4-FFF2-40B4-BE49-F238E27FC236}">
                <a16:creationId xmlns:a16="http://schemas.microsoft.com/office/drawing/2014/main" id="{4E11F65A-248D-0C45-A6F1-8B264085D939}"/>
              </a:ext>
            </a:extLst>
          </p:cNvPr>
          <p:cNvSpPr>
            <a:spLocks noGrp="1"/>
          </p:cNvSpPr>
          <p:nvPr>
            <p:ph type="title"/>
          </p:nvPr>
        </p:nvSpPr>
        <p:spPr>
          <a:xfrm>
            <a:off x="838005" y="365061"/>
            <a:ext cx="10515990" cy="1325158"/>
          </a:xfrm>
          <a:prstGeom prst="rect">
            <a:avLst/>
          </a:prstGeom>
        </p:spPr>
        <p:txBody>
          <a:bodyPr/>
          <a:lstStyle>
            <a:lvl1pPr>
              <a:defRPr sz="2532" b="1">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99375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C9D1272B-B0FC-4970-D7F4-4155EEB8CC78}"/>
              </a:ext>
            </a:extLst>
          </p:cNvPr>
          <p:cNvSpPr>
            <a:spLocks noGrp="1"/>
          </p:cNvSpPr>
          <p:nvPr>
            <p:ph type="sldNum" sz="quarter" idx="4"/>
          </p:nvPr>
        </p:nvSpPr>
        <p:spPr>
          <a:xfrm>
            <a:off x="10572271" y="6275973"/>
            <a:ext cx="992200" cy="365125"/>
          </a:xfrm>
          <a:prstGeom prst="rect">
            <a:avLst/>
          </a:prstGeom>
        </p:spPr>
        <p:txBody>
          <a:bodyPr vert="horz" lIns="91440" tIns="45720" rIns="91440" bIns="45720" rtlCol="0" anchor="ctr"/>
          <a:lstStyle>
            <a:lvl1pPr algn="r">
              <a:defRPr sz="800">
                <a:solidFill>
                  <a:schemeClr val="accent5"/>
                </a:solidFill>
                <a:latin typeface="Meiryo UI" panose="020B0604030504040204" pitchFamily="50" charset="-128"/>
                <a:ea typeface="Meiryo UI" panose="020B0604030504040204" pitchFamily="50" charset="-128"/>
                <a:cs typeface="Meiryo UI" panose="020B0604030504040204" pitchFamily="50" charset="-128"/>
              </a:defRPr>
            </a:lvl1pPr>
          </a:lstStyle>
          <a:p>
            <a:fld id="{D5AADE60-1916-7C45-BAE8-84D4C16B14AA}" type="slidenum">
              <a:rPr lang="ja-JP" altLang="en-US" smtClean="0"/>
              <a:pPr/>
              <a:t>‹#›</a:t>
            </a:fld>
            <a:endParaRPr lang="ja-JP" altLang="en-US"/>
          </a:p>
        </p:txBody>
      </p:sp>
    </p:spTree>
    <p:extLst>
      <p:ext uri="{BB962C8B-B14F-4D97-AF65-F5344CB8AC3E}">
        <p14:creationId xmlns:p14="http://schemas.microsoft.com/office/powerpoint/2010/main" val="3710869801"/>
      </p:ext>
    </p:extLst>
  </p:cSld>
  <p:clrMap bg1="lt1" tx1="dk1" bg2="lt2" tx2="dk2" accent1="accent1" accent2="accent2" accent3="accent3" accent4="accent4" accent5="accent5" accent6="accent6" hlink="hlink" folHlink="folHlink"/>
  <p:sldLayoutIdLst>
    <p:sldLayoutId id="2147483698" r:id="rId1"/>
    <p:sldLayoutId id="2147483666" r:id="rId2"/>
    <p:sldLayoutId id="2147483706" r:id="rId3"/>
    <p:sldLayoutId id="2147483704" r:id="rId4"/>
    <p:sldLayoutId id="2147483699" r:id="rId5"/>
    <p:sldLayoutId id="2147483701" r:id="rId6"/>
    <p:sldLayoutId id="2147483708" r:id="rId7"/>
    <p:sldLayoutId id="2147483709" r:id="rId8"/>
    <p:sldLayoutId id="2147483714" r:id="rId9"/>
    <p:sldLayoutId id="2147483715" r:id="rId10"/>
  </p:sldLayoutIdLst>
  <p:hf hdr="0" ftr="0" dt="0"/>
  <p:txStyles>
    <p:titleStyle>
      <a:lvl1pPr algn="l" defTabSz="457200" rtl="0" eaLnBrk="1" latinLnBrk="0" hangingPunct="1">
        <a:lnSpc>
          <a:spcPct val="120000"/>
        </a:lnSpc>
        <a:spcBef>
          <a:spcPct val="0"/>
        </a:spcBef>
        <a:buNone/>
        <a:defRPr kumimoji="1" sz="2000" b="1" kern="1200">
          <a:solidFill>
            <a:schemeClr val="accent1"/>
          </a:solidFill>
          <a:latin typeface="+mn-ea"/>
          <a:ea typeface="+mn-ea"/>
          <a:cs typeface="+mj-cs"/>
        </a:defRPr>
      </a:lvl1pPr>
    </p:titleStyle>
    <p:bodyStyle>
      <a:lvl1pPr marL="180975" indent="-180975" algn="l" defTabSz="457200" rtl="0" eaLnBrk="1" latinLnBrk="0" hangingPunct="1">
        <a:lnSpc>
          <a:spcPct val="120000"/>
        </a:lnSpc>
        <a:spcBef>
          <a:spcPct val="20000"/>
        </a:spcBef>
        <a:buFont typeface="Arial"/>
        <a:buChar char="•"/>
        <a:defRPr kumimoji="1" sz="1400" kern="1200">
          <a:solidFill>
            <a:schemeClr val="tx1"/>
          </a:solidFill>
          <a:latin typeface="+mn-ea"/>
          <a:ea typeface="+mn-ea"/>
          <a:cs typeface="Arial" panose="020B0604020202020204" pitchFamily="34" charset="0"/>
        </a:defRPr>
      </a:lvl1pPr>
      <a:lvl2pPr marL="442913" indent="-171450" algn="l" defTabSz="457200" rtl="0" eaLnBrk="1" latinLnBrk="0" hangingPunct="1">
        <a:lnSpc>
          <a:spcPct val="120000"/>
        </a:lnSpc>
        <a:spcBef>
          <a:spcPct val="20000"/>
        </a:spcBef>
        <a:buFont typeface="Arial"/>
        <a:buChar char="•"/>
        <a:defRPr kumimoji="1" sz="1400" kern="1200">
          <a:solidFill>
            <a:schemeClr val="tx1"/>
          </a:solidFill>
          <a:latin typeface="+mn-ea"/>
          <a:ea typeface="+mn-ea"/>
          <a:cs typeface="Arial" panose="020B0604020202020204" pitchFamily="34" charset="0"/>
        </a:defRPr>
      </a:lvl2pPr>
      <a:lvl3pPr marL="895350" indent="-247650" algn="l" defTabSz="457200" rtl="0" eaLnBrk="1" latinLnBrk="0" hangingPunct="1">
        <a:lnSpc>
          <a:spcPct val="120000"/>
        </a:lnSpc>
        <a:spcBef>
          <a:spcPct val="20000"/>
        </a:spcBef>
        <a:buFont typeface="Arial"/>
        <a:buChar char="•"/>
        <a:tabLst>
          <a:tab pos="1258888" algn="l"/>
        </a:tabLst>
        <a:defRPr kumimoji="1" sz="1400" kern="1200">
          <a:solidFill>
            <a:schemeClr val="tx1"/>
          </a:solidFill>
          <a:latin typeface="+mn-ea"/>
          <a:ea typeface="+mn-ea"/>
          <a:cs typeface="Arial" panose="020B0604020202020204" pitchFamily="34" charset="0"/>
        </a:defRPr>
      </a:lvl3pPr>
      <a:lvl4pPr marL="1258888" indent="-180975" algn="l" defTabSz="457200" rtl="0" eaLnBrk="1" latinLnBrk="0" hangingPunct="1">
        <a:lnSpc>
          <a:spcPct val="120000"/>
        </a:lnSpc>
        <a:spcBef>
          <a:spcPct val="20000"/>
        </a:spcBef>
        <a:buFont typeface="Arial"/>
        <a:buChar char="•"/>
        <a:defRPr kumimoji="1" sz="1400" kern="1200">
          <a:solidFill>
            <a:schemeClr val="tx1"/>
          </a:solidFill>
          <a:latin typeface="+mn-ea"/>
          <a:ea typeface="+mn-ea"/>
          <a:cs typeface="Arial" panose="020B0604020202020204" pitchFamily="34" charset="0"/>
        </a:defRPr>
      </a:lvl4pPr>
      <a:lvl5pPr marL="1609725" indent="-169863" algn="l" defTabSz="457200" rtl="0" eaLnBrk="1" latinLnBrk="0" hangingPunct="1">
        <a:lnSpc>
          <a:spcPct val="120000"/>
        </a:lnSpc>
        <a:spcBef>
          <a:spcPct val="20000"/>
        </a:spcBef>
        <a:buFont typeface="Arial"/>
        <a:buChar char="•"/>
        <a:defRPr kumimoji="1" sz="1400" kern="1200">
          <a:solidFill>
            <a:schemeClr val="tx1"/>
          </a:solidFill>
          <a:latin typeface="+mn-ea"/>
          <a:ea typeface="+mn-ea"/>
          <a:cs typeface="Arial" panose="020B0604020202020204" pitchFamily="34" charset="0"/>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learn.microsoft.com/ja-jp/azure/api-management/api-management-sample-flexible-throttling" TargetMode="External"/><Relationship Id="rId3" Type="http://schemas.openxmlformats.org/officeDocument/2006/relationships/hyperlink" Target="https://learn.microsoft.com/ja-jp/azure/architecture/framework/cost/overview" TargetMode="External"/><Relationship Id="rId7" Type="http://schemas.openxmlformats.org/officeDocument/2006/relationships/hyperlink" Target="https://learn.microsoft.com/ja-jp/azure/app-service/manage-automatic-scaling?tabs=azure-port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learn.microsoft.com/ja-jp/azure/well-architected/scalability/design-scale" TargetMode="External"/><Relationship Id="rId5" Type="http://schemas.openxmlformats.org/officeDocument/2006/relationships/hyperlink" Target="https://learn.microsoft.com/ja-jp/azure/well-architected/devops/release-engineering-ci" TargetMode="External"/><Relationship Id="rId4" Type="http://schemas.openxmlformats.org/officeDocument/2006/relationships/hyperlink" Target="https://learn.microsoft.com/ja-jp/azure/well-architected/devops/monitor-pipeline" TargetMode="External"/><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png"/><Relationship Id="rId21" Type="http://schemas.openxmlformats.org/officeDocument/2006/relationships/image" Target="../media/image34.svg"/><Relationship Id="rId34" Type="http://schemas.openxmlformats.org/officeDocument/2006/relationships/image" Target="../media/image47.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svg"/><Relationship Id="rId38" Type="http://schemas.openxmlformats.org/officeDocument/2006/relationships/image" Target="../media/image51.png"/><Relationship Id="rId2" Type="http://schemas.openxmlformats.org/officeDocument/2006/relationships/notesSlide" Target="../notesSlides/notesSlide6.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svg"/><Relationship Id="rId5" Type="http://schemas.openxmlformats.org/officeDocument/2006/relationships/image" Target="../media/image18.pn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image" Target="../media/image23.png"/><Relationship Id="rId19" Type="http://schemas.openxmlformats.org/officeDocument/2006/relationships/image" Target="../media/image32.svg"/><Relationship Id="rId31" Type="http://schemas.openxmlformats.org/officeDocument/2006/relationships/image" Target="../media/image44.sv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 Id="rId30" Type="http://schemas.openxmlformats.org/officeDocument/2006/relationships/image" Target="../media/image43.png"/><Relationship Id="rId35" Type="http://schemas.openxmlformats.org/officeDocument/2006/relationships/image" Target="../media/image48.svg"/><Relationship Id="rId8" Type="http://schemas.openxmlformats.org/officeDocument/2006/relationships/image" Target="../media/image21.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7.jpe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3" Type="http://schemas.openxmlformats.org/officeDocument/2006/relationships/image" Target="../media/image25.svg"/><Relationship Id="rId18" Type="http://schemas.openxmlformats.org/officeDocument/2006/relationships/image" Target="../media/image30.svg"/><Relationship Id="rId26" Type="http://schemas.openxmlformats.org/officeDocument/2006/relationships/image" Target="../media/image38.svg"/><Relationship Id="rId39" Type="http://schemas.openxmlformats.org/officeDocument/2006/relationships/image" Target="../media/image51.png"/><Relationship Id="rId21" Type="http://schemas.openxmlformats.org/officeDocument/2006/relationships/image" Target="../media/image33.png"/><Relationship Id="rId34" Type="http://schemas.openxmlformats.org/officeDocument/2006/relationships/image" Target="../media/image46.sv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50.svg"/><Relationship Id="rId2" Type="http://schemas.openxmlformats.org/officeDocument/2006/relationships/notesSlide" Target="../notesSlides/notesSlide3.xml"/><Relationship Id="rId16" Type="http://schemas.openxmlformats.org/officeDocument/2006/relationships/image" Target="../media/image28.svg"/><Relationship Id="rId20" Type="http://schemas.openxmlformats.org/officeDocument/2006/relationships/image" Target="../media/image32.svg"/><Relationship Id="rId29"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svg"/><Relationship Id="rId32" Type="http://schemas.openxmlformats.org/officeDocument/2006/relationships/image" Target="../media/image44.svg"/><Relationship Id="rId37" Type="http://schemas.openxmlformats.org/officeDocument/2006/relationships/image" Target="../media/image49.png"/><Relationship Id="rId40" Type="http://schemas.openxmlformats.org/officeDocument/2006/relationships/image" Target="../media/image52.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svg"/><Relationship Id="rId36" Type="http://schemas.openxmlformats.org/officeDocument/2006/relationships/image" Target="../media/image48.sv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svg"/><Relationship Id="rId27" Type="http://schemas.openxmlformats.org/officeDocument/2006/relationships/image" Target="../media/image39.png"/><Relationship Id="rId30" Type="http://schemas.openxmlformats.org/officeDocument/2006/relationships/image" Target="../media/image42.svg"/><Relationship Id="rId35" Type="http://schemas.openxmlformats.org/officeDocument/2006/relationships/image" Target="../media/image47.png"/><Relationship Id="rId8" Type="http://schemas.openxmlformats.org/officeDocument/2006/relationships/image" Target="../media/image20.pn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learn.microsoft.com/ja-jp/azure/reliability/availability-zones-overview" TargetMode="External"/><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learn.microsoft.com/ja-jp/azure/security" TargetMode="External"/><Relationship Id="rId5" Type="http://schemas.openxmlformats.org/officeDocument/2006/relationships/hyperlink" Target="https://learn.microsoft.com/ja-jp/azure/well-architected/security/overview" TargetMode="External"/><Relationship Id="rId4" Type="http://schemas.openxmlformats.org/officeDocument/2006/relationships/hyperlink" Target="https://learn.microsoft.com/ja-jp/azure/well-architected/resiliency/app-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73F8462-B33E-A308-B03B-2C49A598E089}"/>
              </a:ext>
            </a:extLst>
          </p:cNvPr>
          <p:cNvSpPr>
            <a:spLocks noGrp="1"/>
          </p:cNvSpPr>
          <p:nvPr>
            <p:ph type="body" sz="quarter" idx="11"/>
          </p:nvPr>
        </p:nvSpPr>
        <p:spPr/>
        <p:txBody>
          <a:bodyPr/>
          <a:lstStyle/>
          <a:p>
            <a:endParaRPr kumimoji="1" lang="ja-JP" altLang="en-US"/>
          </a:p>
        </p:txBody>
      </p:sp>
      <p:sp>
        <p:nvSpPr>
          <p:cNvPr id="3" name="タイトル 2">
            <a:extLst>
              <a:ext uri="{FF2B5EF4-FFF2-40B4-BE49-F238E27FC236}">
                <a16:creationId xmlns:a16="http://schemas.microsoft.com/office/drawing/2014/main" id="{C1F675D0-20C2-2304-C094-224AB02D88A4}"/>
              </a:ext>
            </a:extLst>
          </p:cNvPr>
          <p:cNvSpPr>
            <a:spLocks noGrp="1"/>
          </p:cNvSpPr>
          <p:nvPr>
            <p:ph type="ctrTitle"/>
          </p:nvPr>
        </p:nvSpPr>
        <p:spPr>
          <a:xfrm>
            <a:off x="562295" y="1549592"/>
            <a:ext cx="6629080" cy="1095637"/>
          </a:xfrm>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Azure OpenAI Service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リファレンスアーキテクチャ</a:t>
            </a:r>
            <a:endParaRPr kumimoji="1" lang="ja-JP" altLang="en-US" dirty="0"/>
          </a:p>
        </p:txBody>
      </p:sp>
      <p:sp>
        <p:nvSpPr>
          <p:cNvPr id="4" name="字幕 3">
            <a:extLst>
              <a:ext uri="{FF2B5EF4-FFF2-40B4-BE49-F238E27FC236}">
                <a16:creationId xmlns:a16="http://schemas.microsoft.com/office/drawing/2014/main" id="{BB240187-2D51-5957-804C-A17AA4995845}"/>
              </a:ext>
            </a:extLst>
          </p:cNvPr>
          <p:cNvSpPr>
            <a:spLocks noGrp="1"/>
          </p:cNvSpPr>
          <p:nvPr>
            <p:ph type="subTitle" idx="1"/>
          </p:nvPr>
        </p:nvSpPr>
        <p:spPr/>
        <p:txBody>
          <a:bodyPr/>
          <a:lstStyle/>
          <a:p>
            <a:r>
              <a:rPr kumimoji="1" lang="en-US" altLang="ja-JP" dirty="0"/>
              <a:t>JTP</a:t>
            </a:r>
            <a:r>
              <a:rPr kumimoji="1" lang="ja-JP" altLang="en-US" dirty="0"/>
              <a:t>株式会社</a:t>
            </a:r>
          </a:p>
        </p:txBody>
      </p:sp>
      <p:sp>
        <p:nvSpPr>
          <p:cNvPr id="6" name="スライド番号プレースホルダー 5">
            <a:extLst>
              <a:ext uri="{FF2B5EF4-FFF2-40B4-BE49-F238E27FC236}">
                <a16:creationId xmlns:a16="http://schemas.microsoft.com/office/drawing/2014/main" id="{B351A3BF-1D23-6BB3-FEF0-A9167020C842}"/>
              </a:ext>
            </a:extLst>
          </p:cNvPr>
          <p:cNvSpPr txBox="1">
            <a:spLocks/>
          </p:cNvSpPr>
          <p:nvPr/>
        </p:nvSpPr>
        <p:spPr>
          <a:xfrm>
            <a:off x="10572271" y="6275973"/>
            <a:ext cx="992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800" kern="1200">
                <a:solidFill>
                  <a:schemeClr val="accent5"/>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5AADE60-1916-7C45-BAE8-84D4C16B14AA}" type="slidenum">
              <a:rPr lang="ja-JP" altLang="en-US" smtClean="0"/>
              <a:pPr/>
              <a:t>1</a:t>
            </a:fld>
            <a:endParaRPr lang="ja-JP" altLang="en-US"/>
          </a:p>
        </p:txBody>
      </p:sp>
    </p:spTree>
    <p:extLst>
      <p:ext uri="{BB962C8B-B14F-4D97-AF65-F5344CB8AC3E}">
        <p14:creationId xmlns:p14="http://schemas.microsoft.com/office/powerpoint/2010/main" val="248172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975531-1EE2-AC04-8D8E-089996B65448}"/>
              </a:ext>
            </a:extLst>
          </p:cNvPr>
          <p:cNvSpPr>
            <a:spLocks noGrp="1"/>
          </p:cNvSpPr>
          <p:nvPr>
            <p:ph type="title"/>
          </p:nvPr>
        </p:nvSpPr>
        <p:spPr/>
        <p:txBody>
          <a:bodyPr lIns="91440" tIns="45720" rIns="91440" bIns="45720" anchor="t"/>
          <a:lstStyle/>
          <a:p>
            <a:r>
              <a:rPr lang="ja-JP" dirty="0">
                <a:latin typeface="Meiryo UI"/>
                <a:ea typeface="Meiryo UI"/>
              </a:rPr>
              <a:t>Azure Well-Architected Framework観点での考慮事項 (</a:t>
            </a:r>
            <a:r>
              <a:rPr lang="en-US" altLang="ja-JP" dirty="0">
                <a:latin typeface="Meiryo UI"/>
                <a:ea typeface="Meiryo UI"/>
              </a:rPr>
              <a:t>2</a:t>
            </a:r>
            <a:r>
              <a:rPr lang="ja-JP" dirty="0">
                <a:latin typeface="Meiryo UI"/>
                <a:ea typeface="Meiryo UI"/>
              </a:rPr>
              <a:t>)</a:t>
            </a:r>
            <a:endParaRPr lang="en-US" altLang="ja-JP" dirty="0"/>
          </a:p>
        </p:txBody>
      </p:sp>
      <p:sp>
        <p:nvSpPr>
          <p:cNvPr id="3" name="コンテンツ プレースホルダー 2">
            <a:extLst>
              <a:ext uri="{FF2B5EF4-FFF2-40B4-BE49-F238E27FC236}">
                <a16:creationId xmlns:a16="http://schemas.microsoft.com/office/drawing/2014/main" id="{13704DC9-E599-7E30-79FA-2BD82E615347}"/>
              </a:ext>
            </a:extLst>
          </p:cNvPr>
          <p:cNvSpPr>
            <a:spLocks noGrp="1"/>
          </p:cNvSpPr>
          <p:nvPr>
            <p:ph idx="1"/>
          </p:nvPr>
        </p:nvSpPr>
        <p:spPr>
          <a:xfrm>
            <a:off x="609600" y="1476630"/>
            <a:ext cx="10972800" cy="4656523"/>
          </a:xfrm>
        </p:spPr>
        <p:txBody>
          <a:bodyPr lIns="91440" tIns="45720" rIns="91440" bIns="45720" anchor="t"/>
          <a:lstStyle/>
          <a:p>
            <a:r>
              <a:rPr lang="ja-JP" altLang="en-US">
                <a:latin typeface="Meiryo UI"/>
                <a:ea typeface="Meiryo UI"/>
                <a:cs typeface="Arial"/>
              </a:rPr>
              <a:t>コスト最適化</a:t>
            </a:r>
            <a:endParaRPr lang="ja-JP" altLang="en-US">
              <a:solidFill>
                <a:srgbClr val="3E4E4D"/>
              </a:solidFill>
              <a:latin typeface="Meiryo UI"/>
              <a:ea typeface="Meiryo UI"/>
              <a:cs typeface="Arial"/>
            </a:endParaRPr>
          </a:p>
          <a:p>
            <a:pPr marL="285750" indent="-285750">
              <a:buChar char="•"/>
            </a:pPr>
            <a:r>
              <a:rPr lang="ja-JP" sz="1400" b="0">
                <a:solidFill>
                  <a:srgbClr val="161616"/>
                </a:solidFill>
                <a:latin typeface="Yu Gothic UI"/>
                <a:ea typeface="Yu Gothic UI"/>
                <a:cs typeface="Arial"/>
              </a:rPr>
              <a:t>不要な費用を削減し、運用効率を向上させる方法をご検討ください。 詳しくは、「</a:t>
            </a:r>
            <a:r>
              <a:rPr lang="ja-JP" sz="1400" b="0" dirty="0">
                <a:solidFill>
                  <a:srgbClr val="0078D4"/>
                </a:solidFill>
                <a:latin typeface="Yu Gothic UI"/>
                <a:ea typeface="Yu Gothic UI"/>
                <a:cs typeface="Arial"/>
                <a:hlinkClick r:id="rId3"/>
              </a:rPr>
              <a:t>コスト最適化の柱の概要</a:t>
            </a:r>
            <a:r>
              <a:rPr lang="ja-JP" sz="1400" b="0">
                <a:solidFill>
                  <a:srgbClr val="000000"/>
                </a:solidFill>
                <a:latin typeface="Yu Gothic UI"/>
                <a:ea typeface="Yu Gothic UI"/>
                <a:cs typeface="Arial"/>
              </a:rPr>
              <a:t>」</a:t>
            </a:r>
            <a:r>
              <a:rPr lang="ja-JP" sz="1400" b="0">
                <a:solidFill>
                  <a:srgbClr val="161616"/>
                </a:solidFill>
                <a:latin typeface="Yu Gothic UI"/>
                <a:ea typeface="Yu Gothic UI"/>
                <a:cs typeface="Arial"/>
              </a:rPr>
              <a:t>に関する記事をご覧ください。</a:t>
            </a:r>
            <a:endParaRPr lang="ja-JP" altLang="en-US" sz="1400">
              <a:latin typeface="Meiryo UI"/>
              <a:ea typeface="Meiryo UI"/>
              <a:cs typeface="Arial"/>
            </a:endParaRPr>
          </a:p>
          <a:p>
            <a:endParaRPr lang="en-US" altLang="ja-JP" dirty="0">
              <a:latin typeface="Meiryo UI"/>
              <a:ea typeface="Meiryo UI"/>
              <a:cs typeface="Arial"/>
            </a:endParaRPr>
          </a:p>
          <a:p>
            <a:r>
              <a:rPr lang="ja-JP" altLang="en-US">
                <a:latin typeface="Meiryo UI"/>
                <a:ea typeface="Meiryo UI"/>
                <a:cs typeface="Arial"/>
              </a:rPr>
              <a:t>オペレーショナルエクセレンス</a:t>
            </a:r>
            <a:endParaRPr lang="en-US" altLang="ja-JP">
              <a:solidFill>
                <a:srgbClr val="3E4E4D"/>
              </a:solidFill>
              <a:latin typeface="Meiryo UI"/>
              <a:ea typeface="Meiryo UI"/>
              <a:cs typeface="Arial"/>
            </a:endParaRPr>
          </a:p>
          <a:p>
            <a:pPr marL="285750" indent="-285750">
              <a:buChar char="•"/>
            </a:pPr>
            <a:r>
              <a:rPr lang="ja-JP" altLang="en-US" sz="1400" b="0">
                <a:solidFill>
                  <a:srgbClr val="000000"/>
                </a:solidFill>
                <a:latin typeface="Yu Gothic UI"/>
                <a:ea typeface="Yu Gothic UI"/>
                <a:cs typeface="Arial"/>
              </a:rPr>
              <a:t>システムの健全性の担保、トラブルの解決、利用動向の監視を行うためには適切な監視とログ収集が必要となります。</a:t>
            </a:r>
            <a:br>
              <a:rPr lang="ja-JP" altLang="en-US" sz="1400" b="0" dirty="0">
                <a:latin typeface="Yu Gothic UI"/>
                <a:ea typeface="Yu Gothic UI"/>
                <a:cs typeface="Arial"/>
              </a:rPr>
            </a:br>
            <a:r>
              <a:rPr lang="ja-JP" altLang="en-US" sz="1400" b="0">
                <a:solidFill>
                  <a:srgbClr val="000000"/>
                </a:solidFill>
                <a:latin typeface="Yu Gothic UI"/>
                <a:ea typeface="Yu Gothic UI"/>
                <a:cs typeface="Arial"/>
              </a:rPr>
              <a:t> 詳細は「</a:t>
            </a:r>
            <a:r>
              <a:rPr lang="ja-JP" altLang="en-US" sz="1400" b="0" dirty="0">
                <a:solidFill>
                  <a:srgbClr val="000000"/>
                </a:solidFill>
                <a:latin typeface="Yu Gothic UI"/>
                <a:ea typeface="Yu Gothic UI"/>
                <a:cs typeface="Arial"/>
                <a:hlinkClick r:id="rId4"/>
              </a:rPr>
              <a:t>ワークロードの監視</a:t>
            </a:r>
            <a:r>
              <a:rPr lang="ja-JP" altLang="en-US" sz="1400" b="0">
                <a:solidFill>
                  <a:srgbClr val="000000"/>
                </a:solidFill>
                <a:latin typeface="Yu Gothic UI"/>
                <a:ea typeface="Yu Gothic UI"/>
                <a:cs typeface="Arial"/>
              </a:rPr>
              <a:t>」をご参照ください。本構成を用いること</a:t>
            </a:r>
            <a:r>
              <a:rPr lang="ja-JP" sz="1400" b="0">
                <a:solidFill>
                  <a:srgbClr val="000000"/>
                </a:solidFill>
                <a:latin typeface="Yu Gothic UI"/>
                <a:ea typeface="Yu Gothic UI"/>
                <a:cs typeface="Arial"/>
              </a:rPr>
              <a:t>によりAPIの適切な利用を担保することが可能となります。</a:t>
            </a:r>
            <a:endParaRPr lang="en-US" altLang="ja-JP" sz="1400">
              <a:solidFill>
                <a:srgbClr val="3E4E4D"/>
              </a:solidFill>
              <a:latin typeface="Meiryo UI"/>
              <a:ea typeface="Meiryo UI"/>
              <a:cs typeface="Arial"/>
            </a:endParaRPr>
          </a:p>
          <a:p>
            <a:pPr marL="285750" indent="-285750">
              <a:buChar char="•"/>
            </a:pPr>
            <a:r>
              <a:rPr lang="ja-JP" sz="1400" b="0">
                <a:solidFill>
                  <a:srgbClr val="000000"/>
                </a:solidFill>
                <a:latin typeface="Yu Gothic UI"/>
                <a:ea typeface="Yu Gothic UI"/>
                <a:cs typeface="Arial"/>
              </a:rPr>
              <a:t>ソフトウェアのアップデートや脆弱性への対応など、ソフトウェア/インフラ設計の改修を</a:t>
            </a:r>
            <a:r>
              <a:rPr lang="ja-JP" sz="1400" b="0">
                <a:solidFill>
                  <a:srgbClr val="161616"/>
                </a:solidFill>
                <a:latin typeface="Yu Gothic UI"/>
                <a:ea typeface="Yu Gothic UI"/>
                <a:cs typeface="Arial"/>
              </a:rPr>
              <a:t>円滑に進められるよう、DevOpsプロセスを確</a:t>
            </a:r>
            <a:r>
              <a:rPr lang="ja-JP" altLang="en-US" sz="1400" b="0">
                <a:solidFill>
                  <a:srgbClr val="161616"/>
                </a:solidFill>
                <a:latin typeface="Yu Gothic UI"/>
                <a:ea typeface="Yu Gothic UI"/>
                <a:cs typeface="Arial"/>
              </a:rPr>
              <a:t>立</a:t>
            </a:r>
            <a:r>
              <a:rPr lang="ja-JP" sz="1400" b="0">
                <a:solidFill>
                  <a:srgbClr val="161616"/>
                </a:solidFill>
                <a:latin typeface="Yu Gothic UI"/>
                <a:ea typeface="Yu Gothic UI"/>
                <a:cs typeface="Arial"/>
              </a:rPr>
              <a:t>して</a:t>
            </a:r>
            <a:r>
              <a:rPr lang="ja-JP" altLang="en-US" sz="1400" b="0">
                <a:solidFill>
                  <a:srgbClr val="161616"/>
                </a:solidFill>
                <a:latin typeface="Yu Gothic UI"/>
                <a:ea typeface="Yu Gothic UI"/>
                <a:cs typeface="Arial"/>
              </a:rPr>
              <a:t>くださ</a:t>
            </a:r>
            <a:r>
              <a:rPr lang="ja-JP" sz="1400" b="0">
                <a:solidFill>
                  <a:srgbClr val="161616"/>
                </a:solidFill>
                <a:latin typeface="Yu Gothic UI"/>
                <a:ea typeface="Yu Gothic UI"/>
                <a:cs typeface="Arial"/>
              </a:rPr>
              <a:t>い</a:t>
            </a:r>
            <a:r>
              <a:rPr lang="ja-JP" altLang="en-US" sz="1400" b="0">
                <a:solidFill>
                  <a:srgbClr val="161616"/>
                </a:solidFill>
                <a:latin typeface="Yu Gothic UI"/>
                <a:ea typeface="Yu Gothic UI"/>
                <a:cs typeface="Arial"/>
              </a:rPr>
              <a:t>。詳細</a:t>
            </a:r>
            <a:r>
              <a:rPr lang="ja-JP" sz="1400" b="0">
                <a:solidFill>
                  <a:srgbClr val="161616"/>
                </a:solidFill>
                <a:latin typeface="Yu Gothic UI"/>
                <a:ea typeface="Yu Gothic UI"/>
                <a:cs typeface="Arial"/>
              </a:rPr>
              <a:t>は</a:t>
            </a:r>
            <a:r>
              <a:rPr lang="ja-JP" sz="1400" b="0">
                <a:solidFill>
                  <a:srgbClr val="000000"/>
                </a:solidFill>
                <a:latin typeface="Yu Gothic UI"/>
                <a:ea typeface="Yu Gothic UI"/>
                <a:cs typeface="Arial"/>
              </a:rPr>
              <a:t>「</a:t>
            </a:r>
            <a:r>
              <a:rPr lang="ja-JP" sz="1400" b="0" dirty="0">
                <a:solidFill>
                  <a:srgbClr val="0078D4"/>
                </a:solidFill>
                <a:latin typeface="Yu Gothic UI"/>
                <a:ea typeface="Yu Gothic UI"/>
                <a:cs typeface="Arial"/>
                <a:hlinkClick r:id="rId5"/>
              </a:rPr>
              <a:t>リリース エンジニアリングの継続的インテグレーション</a:t>
            </a:r>
            <a:r>
              <a:rPr lang="ja-JP" sz="1400" b="0" dirty="0">
                <a:solidFill>
                  <a:srgbClr val="000000"/>
                </a:solidFill>
                <a:latin typeface="Yu Gothic UI"/>
                <a:ea typeface="Yu Gothic UI"/>
                <a:cs typeface="Arial"/>
              </a:rPr>
              <a:t>」をご参照ください。</a:t>
            </a:r>
            <a:endParaRPr lang="en-US" altLang="ja-JP" sz="1400" dirty="0">
              <a:solidFill>
                <a:srgbClr val="3E4E4D"/>
              </a:solidFill>
              <a:latin typeface="Meiryo UI"/>
              <a:ea typeface="Meiryo UI"/>
              <a:cs typeface="Arial"/>
            </a:endParaRPr>
          </a:p>
          <a:p>
            <a:pPr marL="285750" indent="-285750">
              <a:buFont typeface="Arial" panose="020B0604020202020204" pitchFamily="34" charset="0"/>
              <a:buChar char="•"/>
            </a:pPr>
            <a:endParaRPr lang="ja-JP" altLang="en-US" dirty="0"/>
          </a:p>
          <a:p>
            <a:r>
              <a:rPr lang="ja-JP" altLang="en-US">
                <a:latin typeface="Meiryo UI"/>
                <a:ea typeface="Meiryo UI"/>
                <a:cs typeface="Arial"/>
              </a:rPr>
              <a:t>パフォーマンス効率</a:t>
            </a:r>
            <a:endParaRPr lang="en-US" altLang="ja-JP">
              <a:latin typeface="Meiryo UI"/>
              <a:ea typeface="Meiryo UI"/>
              <a:cs typeface="Arial"/>
            </a:endParaRPr>
          </a:p>
          <a:p>
            <a:pPr marL="285750" indent="-285750">
              <a:buChar char="•"/>
            </a:pPr>
            <a:r>
              <a:rPr lang="ja-JP" altLang="en-US" sz="1400" b="0">
                <a:solidFill>
                  <a:srgbClr val="000000"/>
                </a:solidFill>
                <a:latin typeface="Meiryo UI"/>
                <a:ea typeface="Meiryo UI"/>
                <a:cs typeface="Arial"/>
              </a:rPr>
              <a:t>アプリケーションの負荷が高まることを見越し、スケーラビリティの確保をあらかじめ検討することは重要です。詳細は「</a:t>
            </a:r>
            <a:r>
              <a:rPr lang="ja-JP" altLang="en-US" sz="1400" b="0" dirty="0">
                <a:solidFill>
                  <a:srgbClr val="000000"/>
                </a:solidFill>
                <a:latin typeface="Meiryo UI"/>
                <a:ea typeface="Meiryo UI"/>
                <a:cs typeface="Arial"/>
                <a:hlinkClick r:id="rId6"/>
              </a:rPr>
              <a:t>スケーリング用のアプリケーションを設計する</a:t>
            </a:r>
            <a:r>
              <a:rPr lang="ja-JP" altLang="en-US" sz="1400" b="0">
                <a:solidFill>
                  <a:srgbClr val="000000"/>
                </a:solidFill>
                <a:latin typeface="Meiryo UI"/>
                <a:ea typeface="Meiryo UI"/>
                <a:cs typeface="Arial"/>
              </a:rPr>
              <a:t>」をご参照ください</a:t>
            </a:r>
            <a:endParaRPr lang="en-US" sz="1400" b="0" dirty="0">
              <a:solidFill>
                <a:srgbClr val="000000"/>
              </a:solidFill>
              <a:latin typeface="Yu Gothic UI"/>
              <a:ea typeface="Yu Gothic UI"/>
              <a:cs typeface="Arial"/>
            </a:endParaRPr>
          </a:p>
          <a:p>
            <a:pPr marL="285750" indent="-285750">
              <a:buChar char="•"/>
            </a:pPr>
            <a:r>
              <a:rPr lang="en-US" sz="1400" b="0" dirty="0">
                <a:solidFill>
                  <a:srgbClr val="000000"/>
                </a:solidFill>
                <a:latin typeface="Yu Gothic UI"/>
                <a:ea typeface="Yu Gothic UI"/>
                <a:cs typeface="Arial"/>
              </a:rPr>
              <a:t>App Service</a:t>
            </a:r>
            <a:r>
              <a:rPr lang="ja-JP" altLang="en-US" sz="1400" b="0">
                <a:solidFill>
                  <a:srgbClr val="000000"/>
                </a:solidFill>
                <a:latin typeface="Yu Gothic UI"/>
                <a:ea typeface="Yu Gothic UI"/>
                <a:cs typeface="Arial"/>
              </a:rPr>
              <a:t>は負荷に応じて水平にスケールさせることが可能です。詳細については「</a:t>
            </a:r>
            <a:r>
              <a:rPr lang="ja-JP" altLang="en-US" sz="1400" b="0" dirty="0">
                <a:solidFill>
                  <a:srgbClr val="000000"/>
                </a:solidFill>
                <a:latin typeface="Yu Gothic UI"/>
                <a:ea typeface="Yu Gothic UI"/>
                <a:cs typeface="Arial"/>
                <a:hlinkClick r:id="rId7"/>
              </a:rPr>
              <a:t>自動スケーリングを有効にする方法</a:t>
            </a:r>
            <a:r>
              <a:rPr lang="ja-JP" altLang="en-US" sz="1400" b="0">
                <a:solidFill>
                  <a:srgbClr val="000000"/>
                </a:solidFill>
                <a:latin typeface="Yu Gothic UI"/>
                <a:ea typeface="Yu Gothic UI"/>
                <a:cs typeface="Arial"/>
              </a:rPr>
              <a:t>」をご参照ください</a:t>
            </a:r>
            <a:endParaRPr lang="en-US" sz="1400" b="0" dirty="0">
              <a:solidFill>
                <a:srgbClr val="000000"/>
              </a:solidFill>
              <a:latin typeface="Yu Gothic UI"/>
              <a:ea typeface="Yu Gothic UI"/>
              <a:cs typeface="Arial"/>
            </a:endParaRPr>
          </a:p>
          <a:p>
            <a:pPr marL="285750" indent="-285750">
              <a:buChar char="•"/>
            </a:pPr>
            <a:r>
              <a:rPr lang="en-US" sz="1400" b="0" dirty="0">
                <a:solidFill>
                  <a:srgbClr val="000000"/>
                </a:solidFill>
                <a:latin typeface="Yu Gothic UI"/>
                <a:ea typeface="Yu Gothic UI"/>
                <a:cs typeface="Arial"/>
              </a:rPr>
              <a:t>API </a:t>
            </a:r>
            <a:r>
              <a:rPr lang="en-US" sz="1400" b="0" dirty="0" err="1">
                <a:solidFill>
                  <a:srgbClr val="000000"/>
                </a:solidFill>
                <a:latin typeface="Yu Gothic UI"/>
                <a:ea typeface="Yu Gothic UI"/>
                <a:cs typeface="Arial"/>
              </a:rPr>
              <a:t>Managementを用いて複数のAzure</a:t>
            </a:r>
            <a:r>
              <a:rPr lang="en-US" sz="1400" b="0" dirty="0">
                <a:solidFill>
                  <a:srgbClr val="000000"/>
                </a:solidFill>
                <a:latin typeface="Yu Gothic UI"/>
                <a:ea typeface="Yu Gothic UI"/>
                <a:cs typeface="Arial"/>
              </a:rPr>
              <a:t> </a:t>
            </a:r>
            <a:r>
              <a:rPr lang="en-US" sz="1400" b="0" dirty="0" err="1">
                <a:solidFill>
                  <a:srgbClr val="000000"/>
                </a:solidFill>
                <a:latin typeface="Yu Gothic UI"/>
                <a:ea typeface="Yu Gothic UI"/>
                <a:cs typeface="Arial"/>
              </a:rPr>
              <a:t>OpenAI間でロードバランシングすることが可能です。Azure</a:t>
            </a:r>
            <a:r>
              <a:rPr lang="en-US" sz="1400" b="0" dirty="0">
                <a:solidFill>
                  <a:srgbClr val="000000"/>
                </a:solidFill>
                <a:latin typeface="Yu Gothic UI"/>
                <a:ea typeface="Yu Gothic UI"/>
                <a:cs typeface="Arial"/>
              </a:rPr>
              <a:t> </a:t>
            </a:r>
            <a:r>
              <a:rPr lang="en-US" sz="1400" b="0" dirty="0" err="1">
                <a:solidFill>
                  <a:srgbClr val="000000"/>
                </a:solidFill>
                <a:latin typeface="Yu Gothic UI"/>
                <a:ea typeface="Yu Gothic UI"/>
                <a:cs typeface="Arial"/>
              </a:rPr>
              <a:t>OpenAIのモデル毎Quotaを上限まで引き上げても処理量が足りない場合にご検討ください</a:t>
            </a:r>
            <a:endParaRPr lang="en-US" sz="1400" dirty="0" err="1">
              <a:cs typeface="Arial"/>
            </a:endParaRPr>
          </a:p>
          <a:p>
            <a:pPr marL="285750" indent="-285750">
              <a:buChar char="•"/>
            </a:pPr>
            <a:r>
              <a:rPr lang="ja-JP" altLang="en-US" sz="1400" b="0">
                <a:solidFill>
                  <a:srgbClr val="000000"/>
                </a:solidFill>
                <a:latin typeface="Meiryo UI"/>
                <a:ea typeface="Meiryo UI"/>
                <a:cs typeface="Arial"/>
              </a:rPr>
              <a:t>特定のユーザーに</a:t>
            </a:r>
            <a:r>
              <a:rPr lang="en-US" sz="1400" b="0" dirty="0">
                <a:solidFill>
                  <a:srgbClr val="000000"/>
                </a:solidFill>
                <a:latin typeface="Meiryo UI"/>
                <a:ea typeface="Meiryo UI"/>
                <a:cs typeface="Arial"/>
              </a:rPr>
              <a:t>Azure OpenAI</a:t>
            </a:r>
            <a:r>
              <a:rPr lang="ja-JP" altLang="en-US" sz="1400" b="0">
                <a:solidFill>
                  <a:srgbClr val="000000"/>
                </a:solidFill>
                <a:latin typeface="Meiryo UI"/>
                <a:ea typeface="Meiryo UI"/>
                <a:cs typeface="Arial"/>
              </a:rPr>
              <a:t>の利用が集中することを避けたい場合には</a:t>
            </a:r>
            <a:r>
              <a:rPr lang="en-US" sz="1400" b="0" dirty="0">
                <a:solidFill>
                  <a:srgbClr val="000000"/>
                </a:solidFill>
                <a:latin typeface="Meiryo UI"/>
                <a:ea typeface="Meiryo UI"/>
                <a:cs typeface="Arial"/>
              </a:rPr>
              <a:t> API Management</a:t>
            </a:r>
            <a:r>
              <a:rPr lang="en-US" altLang="ja-JP" sz="1400" b="0" dirty="0">
                <a:solidFill>
                  <a:srgbClr val="000000"/>
                </a:solidFill>
                <a:latin typeface="Meiryo UI"/>
                <a:ea typeface="Meiryo UI"/>
                <a:cs typeface="Arial"/>
              </a:rPr>
              <a:t> </a:t>
            </a:r>
            <a:r>
              <a:rPr lang="ja-JP" altLang="en-US" sz="1400" b="0">
                <a:solidFill>
                  <a:srgbClr val="000000"/>
                </a:solidFill>
                <a:latin typeface="Meiryo UI"/>
                <a:ea typeface="Meiryo UI"/>
                <a:cs typeface="Arial"/>
              </a:rPr>
              <a:t>によるスロットリング導入などをご検討ください。詳細は</a:t>
            </a:r>
            <a:r>
              <a:rPr lang="en-US" sz="1400" b="0" dirty="0">
                <a:solidFill>
                  <a:srgbClr val="000000"/>
                </a:solidFill>
                <a:latin typeface="Meiryo UI"/>
                <a:ea typeface="Meiryo UI"/>
                <a:cs typeface="Arial"/>
              </a:rPr>
              <a:t>「</a:t>
            </a:r>
            <a:r>
              <a:rPr lang="en-US" sz="1400" b="0" dirty="0">
                <a:solidFill>
                  <a:srgbClr val="000000"/>
                </a:solidFill>
                <a:latin typeface="Meiryo UI"/>
                <a:ea typeface="Meiryo UI"/>
                <a:cs typeface="Arial"/>
                <a:hlinkClick r:id="rId8"/>
              </a:rPr>
              <a:t>Azure API Management</a:t>
            </a:r>
            <a:r>
              <a:rPr lang="en-US" altLang="ja-JP" sz="1400" b="0" dirty="0">
                <a:solidFill>
                  <a:srgbClr val="000000"/>
                </a:solidFill>
                <a:latin typeface="Meiryo UI"/>
                <a:ea typeface="Meiryo UI"/>
                <a:cs typeface="Arial"/>
                <a:hlinkClick r:id="rId8"/>
              </a:rPr>
              <a:t> </a:t>
            </a:r>
            <a:r>
              <a:rPr lang="ja-JP" altLang="en-US" sz="1400" b="0" dirty="0">
                <a:solidFill>
                  <a:srgbClr val="000000"/>
                </a:solidFill>
                <a:latin typeface="Meiryo UI"/>
                <a:ea typeface="Meiryo UI"/>
                <a:cs typeface="Arial"/>
                <a:hlinkClick r:id="rId8"/>
              </a:rPr>
              <a:t>を使用した高度な要求スロットル</a:t>
            </a:r>
            <a:r>
              <a:rPr lang="ja-JP" altLang="en-US" sz="1400" b="0">
                <a:solidFill>
                  <a:srgbClr val="000000"/>
                </a:solidFill>
                <a:latin typeface="Meiryo UI"/>
                <a:ea typeface="Meiryo UI"/>
                <a:cs typeface="Arial"/>
              </a:rPr>
              <a:t>」をご参照ください</a:t>
            </a:r>
            <a:r>
              <a:rPr lang="en-US" sz="1400" b="0" dirty="0">
                <a:solidFill>
                  <a:srgbClr val="000000"/>
                </a:solidFill>
                <a:latin typeface="Meiryo UI"/>
                <a:ea typeface="Meiryo UI"/>
                <a:cs typeface="Arial"/>
              </a:rPr>
              <a:t>。</a:t>
            </a:r>
            <a:endParaRPr lang="en-US" sz="1400" b="0" dirty="0">
              <a:solidFill>
                <a:srgbClr val="000000"/>
              </a:solidFill>
              <a:latin typeface="Yu Gothic UI"/>
              <a:ea typeface="Yu Gothic UI"/>
              <a:cs typeface="Arial"/>
            </a:endParaRPr>
          </a:p>
          <a:p>
            <a:pPr marL="285750" indent="-285750">
              <a:buChar char="•"/>
            </a:pPr>
            <a:endParaRPr lang="en-US" sz="1400" b="0" dirty="0">
              <a:solidFill>
                <a:srgbClr val="000000"/>
              </a:solidFill>
              <a:latin typeface="Yu Gothic UI"/>
              <a:ea typeface="Yu Gothic UI"/>
            </a:endParaRPr>
          </a:p>
          <a:p>
            <a:pPr marL="285750" indent="-285750">
              <a:buChar char="•"/>
            </a:pPr>
            <a:endParaRPr lang="en-US" altLang="ja-JP" dirty="0"/>
          </a:p>
          <a:p>
            <a:endParaRPr lang="en-US" altLang="ja-JP" dirty="0"/>
          </a:p>
          <a:p>
            <a:endParaRPr lang="en-US" altLang="ja-JP" dirty="0"/>
          </a:p>
          <a:p>
            <a:endParaRPr lang="en-US" altLang="ja-JP" dirty="0"/>
          </a:p>
          <a:p>
            <a:endParaRPr lang="ja-JP" altLang="en-US" dirty="0"/>
          </a:p>
        </p:txBody>
      </p:sp>
      <p:sp>
        <p:nvSpPr>
          <p:cNvPr id="4" name="スライド番号プレースホルダー 3">
            <a:extLst>
              <a:ext uri="{FF2B5EF4-FFF2-40B4-BE49-F238E27FC236}">
                <a16:creationId xmlns:a16="http://schemas.microsoft.com/office/drawing/2014/main" id="{73F8A51D-A32F-7704-6870-4D8FFA781666}"/>
              </a:ext>
            </a:extLst>
          </p:cNvPr>
          <p:cNvSpPr>
            <a:spLocks noGrp="1"/>
          </p:cNvSpPr>
          <p:nvPr>
            <p:ph type="sldNum" sz="quarter" idx="4"/>
          </p:nvPr>
        </p:nvSpPr>
        <p:spPr/>
        <p:txBody>
          <a:bodyPr/>
          <a:lstStyle/>
          <a:p>
            <a:fld id="{D5AADE60-1916-7C45-BAE8-84D4C16B14AA}" type="slidenum">
              <a:rPr lang="ja-JP" altLang="en-US" smtClean="0"/>
              <a:pPr/>
              <a:t>10</a:t>
            </a:fld>
            <a:endParaRPr lang="ja-JP" altLang="en-US"/>
          </a:p>
        </p:txBody>
      </p:sp>
      <p:pic>
        <p:nvPicPr>
          <p:cNvPr id="9" name="Picture 8">
            <a:extLst>
              <a:ext uri="{FF2B5EF4-FFF2-40B4-BE49-F238E27FC236}">
                <a16:creationId xmlns:a16="http://schemas.microsoft.com/office/drawing/2014/main" id="{1F2F4C89-D5D1-BAE8-73CA-5E0B467B7F76}"/>
              </a:ext>
            </a:extLst>
          </p:cNvPr>
          <p:cNvPicPr>
            <a:picLocks noChangeAspect="1"/>
          </p:cNvPicPr>
          <p:nvPr/>
        </p:nvPicPr>
        <p:blipFill>
          <a:blip r:embed="rId9"/>
          <a:stretch>
            <a:fillRect/>
          </a:stretch>
        </p:blipFill>
        <p:spPr>
          <a:xfrm>
            <a:off x="609600" y="1018646"/>
            <a:ext cx="5953125" cy="420157"/>
          </a:xfrm>
          <a:prstGeom prst="rect">
            <a:avLst/>
          </a:prstGeom>
        </p:spPr>
      </p:pic>
    </p:spTree>
    <p:extLst>
      <p:ext uri="{BB962C8B-B14F-4D97-AF65-F5344CB8AC3E}">
        <p14:creationId xmlns:p14="http://schemas.microsoft.com/office/powerpoint/2010/main" val="189051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7EDC8A-217F-5DC2-BC53-A46717A3A8F5}"/>
              </a:ext>
            </a:extLst>
          </p:cNvPr>
          <p:cNvSpPr>
            <a:spLocks noGrp="1"/>
          </p:cNvSpPr>
          <p:nvPr>
            <p:ph type="sldNum" sz="quarter" idx="4"/>
          </p:nvPr>
        </p:nvSpPr>
        <p:spPr/>
        <p:txBody>
          <a:bodyPr/>
          <a:lstStyle/>
          <a:p>
            <a:fld id="{D5AADE60-1916-7C45-BAE8-84D4C16B14AA}" type="slidenum">
              <a:rPr lang="ja-JP" altLang="en-US" smtClean="0"/>
              <a:pPr/>
              <a:t>11</a:t>
            </a:fld>
            <a:endParaRPr lang="ja-JP" altLang="en-US"/>
          </a:p>
        </p:txBody>
      </p:sp>
      <p:sp>
        <p:nvSpPr>
          <p:cNvPr id="3" name="タイトル 2">
            <a:extLst>
              <a:ext uri="{FF2B5EF4-FFF2-40B4-BE49-F238E27FC236}">
                <a16:creationId xmlns:a16="http://schemas.microsoft.com/office/drawing/2014/main" id="{F67E5607-C2CE-3DBD-CC71-1B409AE29D8E}"/>
              </a:ext>
            </a:extLst>
          </p:cNvPr>
          <p:cNvSpPr>
            <a:spLocks noGrp="1"/>
          </p:cNvSpPr>
          <p:nvPr>
            <p:ph type="ctrTitle"/>
          </p:nvPr>
        </p:nvSpPr>
        <p:spPr/>
        <p:txBody>
          <a:bodyPr/>
          <a:lstStyle/>
          <a:p>
            <a:br>
              <a:rPr kumimoji="1" lang="en-US" altLang="ja-JP" sz="2400" dirty="0"/>
            </a:br>
            <a:r>
              <a:rPr kumimoji="1" lang="ja-JP" altLang="en-US" sz="2400" dirty="0"/>
              <a:t>バリデーション用検証環境情報</a:t>
            </a:r>
            <a:br>
              <a:rPr kumimoji="1" lang="en-US" altLang="ja-JP" sz="2400" dirty="0"/>
            </a:br>
            <a:endParaRPr kumimoji="1" lang="ja-JP" altLang="en-US" dirty="0"/>
          </a:p>
        </p:txBody>
      </p:sp>
    </p:spTree>
    <p:extLst>
      <p:ext uri="{BB962C8B-B14F-4D97-AF65-F5344CB8AC3E}">
        <p14:creationId xmlns:p14="http://schemas.microsoft.com/office/powerpoint/2010/main" val="36532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27EB1A-16AC-55FD-8FC9-352157F7CC1A}"/>
              </a:ext>
            </a:extLst>
          </p:cNvPr>
          <p:cNvSpPr>
            <a:spLocks noGrp="1"/>
          </p:cNvSpPr>
          <p:nvPr>
            <p:ph type="title"/>
          </p:nvPr>
        </p:nvSpPr>
        <p:spPr/>
        <p:txBody>
          <a:bodyPr/>
          <a:lstStyle/>
          <a:p>
            <a:r>
              <a:rPr kumimoji="1" lang="ja-JP" altLang="en-US" dirty="0"/>
              <a:t>検証環境情報</a:t>
            </a:r>
          </a:p>
        </p:txBody>
      </p:sp>
      <p:sp>
        <p:nvSpPr>
          <p:cNvPr id="3" name="コンテンツ プレースホルダー 2">
            <a:extLst>
              <a:ext uri="{FF2B5EF4-FFF2-40B4-BE49-F238E27FC236}">
                <a16:creationId xmlns:a16="http://schemas.microsoft.com/office/drawing/2014/main" id="{B7A90E2C-66EB-2FE5-33F5-902FAF891A9A}"/>
              </a:ext>
            </a:extLst>
          </p:cNvPr>
          <p:cNvSpPr>
            <a:spLocks noGrp="1"/>
          </p:cNvSpPr>
          <p:nvPr>
            <p:ph idx="1"/>
          </p:nvPr>
        </p:nvSpPr>
        <p:spPr/>
        <p:txBody>
          <a:bodyPr/>
          <a:lstStyle/>
          <a:p>
            <a:r>
              <a:rPr kumimoji="1" lang="ja-JP" altLang="en-US" dirty="0"/>
              <a:t>デモについてはお打ち合わせにて動作等、提示いたします。</a:t>
            </a:r>
          </a:p>
        </p:txBody>
      </p:sp>
      <p:sp>
        <p:nvSpPr>
          <p:cNvPr id="4" name="スライド番号プレースホルダー 3">
            <a:extLst>
              <a:ext uri="{FF2B5EF4-FFF2-40B4-BE49-F238E27FC236}">
                <a16:creationId xmlns:a16="http://schemas.microsoft.com/office/drawing/2014/main" id="{8C1DA454-E288-3C44-B03D-A3933D97762B}"/>
              </a:ext>
            </a:extLst>
          </p:cNvPr>
          <p:cNvSpPr>
            <a:spLocks noGrp="1"/>
          </p:cNvSpPr>
          <p:nvPr>
            <p:ph type="sldNum" sz="quarter" idx="4"/>
          </p:nvPr>
        </p:nvSpPr>
        <p:spPr/>
        <p:txBody>
          <a:bodyPr/>
          <a:lstStyle/>
          <a:p>
            <a:fld id="{D5AADE60-1916-7C45-BAE8-84D4C16B14AA}" type="slidenum">
              <a:rPr lang="ja-JP" altLang="en-US" smtClean="0"/>
              <a:pPr/>
              <a:t>12</a:t>
            </a:fld>
            <a:endParaRPr lang="ja-JP" altLang="en-US"/>
          </a:p>
        </p:txBody>
      </p:sp>
      <p:grpSp>
        <p:nvGrpSpPr>
          <p:cNvPr id="5" name="グループ化 4">
            <a:extLst>
              <a:ext uri="{FF2B5EF4-FFF2-40B4-BE49-F238E27FC236}">
                <a16:creationId xmlns:a16="http://schemas.microsoft.com/office/drawing/2014/main" id="{10FF29FC-1479-D3D5-E85E-0CC901AA3442}"/>
              </a:ext>
            </a:extLst>
          </p:cNvPr>
          <p:cNvGrpSpPr/>
          <p:nvPr/>
        </p:nvGrpSpPr>
        <p:grpSpPr>
          <a:xfrm>
            <a:off x="321012" y="1470720"/>
            <a:ext cx="11744331" cy="5184633"/>
            <a:chOff x="178094" y="1085755"/>
            <a:chExt cx="11887250" cy="5289877"/>
          </a:xfrm>
        </p:grpSpPr>
        <p:sp>
          <p:nvSpPr>
            <p:cNvPr id="7" name="Google Shape;493;p137">
              <a:extLst>
                <a:ext uri="{FF2B5EF4-FFF2-40B4-BE49-F238E27FC236}">
                  <a16:creationId xmlns:a16="http://schemas.microsoft.com/office/drawing/2014/main" id="{F895099D-45A3-8B1F-D6E1-98394E83A513}"/>
                </a:ext>
              </a:extLst>
            </p:cNvPr>
            <p:cNvSpPr/>
            <p:nvPr/>
          </p:nvSpPr>
          <p:spPr>
            <a:xfrm>
              <a:off x="178094" y="1588969"/>
              <a:ext cx="2060833" cy="2679781"/>
            </a:xfrm>
            <a:prstGeom prst="rect">
              <a:avLst/>
            </a:prstGeom>
            <a:noFill/>
            <a:ln w="12700" cap="flat" cmpd="sng">
              <a:solidFill>
                <a:srgbClr val="A5A5A5"/>
              </a:solidFill>
              <a:prstDash val="dashDot"/>
              <a:miter lim="800000"/>
              <a:headEnd type="none" w="sm" len="sm"/>
              <a:tailEnd type="none" w="sm" len="sm"/>
            </a:ln>
          </p:spPr>
          <p:txBody>
            <a:bodyPr spcFirstLastPara="1" wrap="square" lIns="91425" tIns="45700" rIns="91425" bIns="45700" anchor="t" anchorCtr="0">
              <a:noAutofit/>
            </a:bodyPr>
            <a:lstStyle/>
            <a:p>
              <a:pPr>
                <a:buClr>
                  <a:srgbClr val="FFFFFF"/>
                </a:buClr>
                <a:buSzPts val="1800"/>
                <a:buFont typeface="Arial"/>
                <a:buNone/>
              </a:pPr>
              <a:endParaRPr kumimoji="0" sz="1600" kern="0">
                <a:solidFill>
                  <a:srgbClr val="000000"/>
                </a:solidFill>
                <a:latin typeface="Segoe UI"/>
                <a:ea typeface="Meiryo UI"/>
                <a:cs typeface="Quattrocento Sans"/>
                <a:sym typeface="Quattrocento Sans"/>
              </a:endParaRPr>
            </a:p>
          </p:txBody>
        </p:sp>
        <p:sp>
          <p:nvSpPr>
            <p:cNvPr id="8" name="Google Shape;495;p137">
              <a:extLst>
                <a:ext uri="{FF2B5EF4-FFF2-40B4-BE49-F238E27FC236}">
                  <a16:creationId xmlns:a16="http://schemas.microsoft.com/office/drawing/2014/main" id="{11E04B61-B50C-7A4B-AD63-ED56219CCE71}"/>
                </a:ext>
              </a:extLst>
            </p:cNvPr>
            <p:cNvSpPr txBox="1"/>
            <p:nvPr/>
          </p:nvSpPr>
          <p:spPr>
            <a:xfrm>
              <a:off x="192608" y="1324774"/>
              <a:ext cx="2036192" cy="253875"/>
            </a:xfrm>
            <a:prstGeom prst="rect">
              <a:avLst/>
            </a:prstGeom>
            <a:noFill/>
            <a:ln>
              <a:noFill/>
            </a:ln>
          </p:spPr>
          <p:txBody>
            <a:bodyPr spcFirstLastPara="1" wrap="square" lIns="91425" tIns="45700" rIns="91425" bIns="45700" anchor="t" anchorCtr="0">
              <a:spAutoFit/>
            </a:bodyPr>
            <a:lstStyle/>
            <a:p>
              <a:pPr algn="ctr">
                <a:buClr>
                  <a:srgbClr val="4D4D4D"/>
                </a:buClr>
                <a:buSzPts val="1050"/>
                <a:buFont typeface="Arial"/>
                <a:buNone/>
              </a:pPr>
              <a:r>
                <a:rPr lang="ja-JP" altLang="en-US" sz="1000" b="1" u="sng" kern="0">
                  <a:solidFill>
                    <a:srgbClr val="4D4D4D"/>
                  </a:solidFill>
                  <a:latin typeface="Segoe UI"/>
                  <a:ea typeface="Meiryo UI"/>
                  <a:sym typeface="Quattrocento Sans"/>
                </a:rPr>
                <a:t>拠点</a:t>
              </a:r>
              <a:endParaRPr lang="en-US" altLang="ja-JP" sz="1000" b="1" u="sng" kern="0">
                <a:solidFill>
                  <a:srgbClr val="4D4D4D"/>
                </a:solidFill>
                <a:latin typeface="Segoe UI"/>
                <a:ea typeface="Meiryo UI"/>
                <a:sym typeface="Quattrocento Sans"/>
              </a:endParaRPr>
            </a:p>
          </p:txBody>
        </p:sp>
        <p:grpSp>
          <p:nvGrpSpPr>
            <p:cNvPr id="9" name="グループ化 8">
              <a:extLst>
                <a:ext uri="{FF2B5EF4-FFF2-40B4-BE49-F238E27FC236}">
                  <a16:creationId xmlns:a16="http://schemas.microsoft.com/office/drawing/2014/main" id="{7E2ED252-0D11-9987-77C6-8310C306F22D}"/>
                </a:ext>
              </a:extLst>
            </p:cNvPr>
            <p:cNvGrpSpPr/>
            <p:nvPr/>
          </p:nvGrpSpPr>
          <p:grpSpPr>
            <a:xfrm>
              <a:off x="387859" y="1440020"/>
              <a:ext cx="1766039" cy="1766039"/>
              <a:chOff x="451712" y="2157531"/>
              <a:chExt cx="1766039" cy="1766039"/>
            </a:xfrm>
          </p:grpSpPr>
          <p:pic>
            <p:nvPicPr>
              <p:cNvPr id="99" name="Google Shape;489;p137" descr="PCモニターのアイコン04">
                <a:extLst>
                  <a:ext uri="{FF2B5EF4-FFF2-40B4-BE49-F238E27FC236}">
                    <a16:creationId xmlns:a16="http://schemas.microsoft.com/office/drawing/2014/main" id="{B0064624-800D-60C3-C3BC-2A4BE560D791}"/>
                  </a:ext>
                </a:extLst>
              </p:cNvPr>
              <p:cNvPicPr preferRelativeResize="0"/>
              <p:nvPr/>
            </p:nvPicPr>
            <p:blipFill rotWithShape="1">
              <a:blip r:embed="rId3">
                <a:alphaModFix/>
              </a:blip>
              <a:srcRect/>
              <a:stretch/>
            </p:blipFill>
            <p:spPr>
              <a:xfrm>
                <a:off x="451712" y="2157531"/>
                <a:ext cx="1766039" cy="1766039"/>
              </a:xfrm>
              <a:prstGeom prst="rect">
                <a:avLst/>
              </a:prstGeom>
              <a:noFill/>
              <a:ln>
                <a:noFill/>
              </a:ln>
            </p:spPr>
          </p:pic>
          <p:pic>
            <p:nvPicPr>
              <p:cNvPr id="100" name="Google Shape;490;p137" descr="Google Chrome - Wikipedia">
                <a:extLst>
                  <a:ext uri="{FF2B5EF4-FFF2-40B4-BE49-F238E27FC236}">
                    <a16:creationId xmlns:a16="http://schemas.microsoft.com/office/drawing/2014/main" id="{35BBE1F1-2BC5-34E6-4382-87834A316B67}"/>
                  </a:ext>
                </a:extLst>
              </p:cNvPr>
              <p:cNvPicPr preferRelativeResize="0"/>
              <p:nvPr/>
            </p:nvPicPr>
            <p:blipFill rotWithShape="1">
              <a:blip r:embed="rId4">
                <a:alphaModFix/>
              </a:blip>
              <a:srcRect/>
              <a:stretch/>
            </p:blipFill>
            <p:spPr>
              <a:xfrm>
                <a:off x="774540" y="2744608"/>
                <a:ext cx="360000" cy="360000"/>
              </a:xfrm>
              <a:prstGeom prst="rect">
                <a:avLst/>
              </a:prstGeom>
              <a:noFill/>
              <a:ln>
                <a:noFill/>
              </a:ln>
            </p:spPr>
          </p:pic>
          <p:pic>
            <p:nvPicPr>
              <p:cNvPr id="101" name="Google Shape;491;p137" descr="Microsoft Edge: Webブラウザー - Google Play のアプリ">
                <a:extLst>
                  <a:ext uri="{FF2B5EF4-FFF2-40B4-BE49-F238E27FC236}">
                    <a16:creationId xmlns:a16="http://schemas.microsoft.com/office/drawing/2014/main" id="{D6A0F0A9-AFAA-9AAD-5E26-FCA3775BFE62}"/>
                  </a:ext>
                </a:extLst>
              </p:cNvPr>
              <p:cNvPicPr preferRelativeResize="0"/>
              <p:nvPr/>
            </p:nvPicPr>
            <p:blipFill rotWithShape="1">
              <a:blip r:embed="rId5">
                <a:alphaModFix/>
              </a:blip>
              <a:srcRect l="11353" t="12715" r="9346" b="12800"/>
              <a:stretch/>
            </p:blipFill>
            <p:spPr>
              <a:xfrm>
                <a:off x="1158976" y="2736219"/>
                <a:ext cx="383270" cy="360000"/>
              </a:xfrm>
              <a:prstGeom prst="rect">
                <a:avLst/>
              </a:prstGeom>
              <a:noFill/>
              <a:ln>
                <a:noFill/>
              </a:ln>
            </p:spPr>
          </p:pic>
          <p:pic>
            <p:nvPicPr>
              <p:cNvPr id="102" name="Google Shape;492;p137">
                <a:extLst>
                  <a:ext uri="{FF2B5EF4-FFF2-40B4-BE49-F238E27FC236}">
                    <a16:creationId xmlns:a16="http://schemas.microsoft.com/office/drawing/2014/main" id="{E82FD017-ED2A-E019-6E41-6E032BDD6097}"/>
                  </a:ext>
                </a:extLst>
              </p:cNvPr>
              <p:cNvPicPr preferRelativeResize="0"/>
              <p:nvPr/>
            </p:nvPicPr>
            <p:blipFill rotWithShape="1">
              <a:blip r:embed="rId6">
                <a:alphaModFix/>
              </a:blip>
              <a:srcRect/>
              <a:stretch/>
            </p:blipFill>
            <p:spPr>
              <a:xfrm>
                <a:off x="1533127" y="2744608"/>
                <a:ext cx="361360" cy="360000"/>
              </a:xfrm>
              <a:prstGeom prst="rect">
                <a:avLst/>
              </a:prstGeom>
              <a:noFill/>
              <a:ln>
                <a:noFill/>
              </a:ln>
            </p:spPr>
          </p:pic>
          <p:sp>
            <p:nvSpPr>
              <p:cNvPr id="103" name="Google Shape;510;p137">
                <a:extLst>
                  <a:ext uri="{FF2B5EF4-FFF2-40B4-BE49-F238E27FC236}">
                    <a16:creationId xmlns:a16="http://schemas.microsoft.com/office/drawing/2014/main" id="{9718AFBF-832B-C916-D964-51A89B26624E}"/>
                  </a:ext>
                </a:extLst>
              </p:cNvPr>
              <p:cNvSpPr txBox="1"/>
              <p:nvPr/>
            </p:nvSpPr>
            <p:spPr>
              <a:xfrm>
                <a:off x="919905" y="2504187"/>
                <a:ext cx="937984" cy="261570"/>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kumimoji="0" lang="en-US" altLang="ja-JP" sz="1100" b="1" kern="0">
                    <a:solidFill>
                      <a:srgbClr val="000000"/>
                    </a:solidFill>
                    <a:latin typeface="Segoe UI"/>
                    <a:ea typeface="Meiryo UI"/>
                    <a:cs typeface="Quattrocento Sans"/>
                    <a:sym typeface="Quattrocento Sans"/>
                  </a:rPr>
                  <a:t>PC</a:t>
                </a:r>
                <a:r>
                  <a:rPr kumimoji="0" lang="ja-JP" altLang="en-US" sz="1100" b="1" kern="0">
                    <a:solidFill>
                      <a:srgbClr val="000000"/>
                    </a:solidFill>
                    <a:latin typeface="Segoe UI"/>
                    <a:ea typeface="Meiryo UI"/>
                    <a:cs typeface="Quattrocento Sans"/>
                    <a:sym typeface="Quattrocento Sans"/>
                  </a:rPr>
                  <a:t>ブラウザ</a:t>
                </a:r>
                <a:endParaRPr kumimoji="0" sz="1200" kern="0">
                  <a:solidFill>
                    <a:srgbClr val="000000"/>
                  </a:solidFill>
                  <a:latin typeface="Segoe UI"/>
                  <a:ea typeface="Meiryo UI"/>
                  <a:cs typeface="Arial"/>
                  <a:sym typeface="Arial"/>
                </a:endParaRPr>
              </a:p>
            </p:txBody>
          </p:sp>
        </p:grpSp>
        <p:pic>
          <p:nvPicPr>
            <p:cNvPr id="10" name="Google Shape;469;p137" descr="network-cloud_nw_internet_201609.png">
              <a:extLst>
                <a:ext uri="{FF2B5EF4-FFF2-40B4-BE49-F238E27FC236}">
                  <a16:creationId xmlns:a16="http://schemas.microsoft.com/office/drawing/2014/main" id="{F7815B17-1600-5593-F872-A5320642D671}"/>
                </a:ext>
              </a:extLst>
            </p:cNvPr>
            <p:cNvPicPr preferRelativeResize="0"/>
            <p:nvPr/>
          </p:nvPicPr>
          <p:blipFill rotWithShape="1">
            <a:blip r:embed="rId7">
              <a:alphaModFix/>
            </a:blip>
            <a:srcRect/>
            <a:stretch/>
          </p:blipFill>
          <p:spPr>
            <a:xfrm>
              <a:off x="3066000" y="3503915"/>
              <a:ext cx="683731" cy="683731"/>
            </a:xfrm>
            <a:prstGeom prst="rect">
              <a:avLst/>
            </a:prstGeom>
            <a:noFill/>
            <a:ln>
              <a:noFill/>
            </a:ln>
          </p:spPr>
        </p:pic>
        <p:pic>
          <p:nvPicPr>
            <p:cNvPr id="11" name="Google Shape;500;p137">
              <a:extLst>
                <a:ext uri="{FF2B5EF4-FFF2-40B4-BE49-F238E27FC236}">
                  <a16:creationId xmlns:a16="http://schemas.microsoft.com/office/drawing/2014/main" id="{0642A32A-00BB-324A-253A-5FE7761C7BF4}"/>
                </a:ext>
              </a:extLst>
            </p:cNvPr>
            <p:cNvPicPr preferRelativeResize="0"/>
            <p:nvPr/>
          </p:nvPicPr>
          <p:blipFill rotWithShape="1">
            <a:blip r:embed="rId8">
              <a:alphaModFix/>
            </a:blip>
            <a:srcRect/>
            <a:stretch/>
          </p:blipFill>
          <p:spPr>
            <a:xfrm>
              <a:off x="7580146" y="1085755"/>
              <a:ext cx="2335044" cy="377432"/>
            </a:xfrm>
            <a:prstGeom prst="rect">
              <a:avLst/>
            </a:prstGeom>
            <a:noFill/>
            <a:ln>
              <a:noFill/>
            </a:ln>
          </p:spPr>
        </p:pic>
        <p:sp>
          <p:nvSpPr>
            <p:cNvPr id="12" name="Google Shape;468;p137">
              <a:extLst>
                <a:ext uri="{FF2B5EF4-FFF2-40B4-BE49-F238E27FC236}">
                  <a16:creationId xmlns:a16="http://schemas.microsoft.com/office/drawing/2014/main" id="{CD4591A0-C86C-E50B-9D3E-A44D0D94625F}"/>
                </a:ext>
              </a:extLst>
            </p:cNvPr>
            <p:cNvSpPr/>
            <p:nvPr/>
          </p:nvSpPr>
          <p:spPr>
            <a:xfrm>
              <a:off x="4764473" y="1440020"/>
              <a:ext cx="7139570" cy="4838267"/>
            </a:xfrm>
            <a:prstGeom prst="rect">
              <a:avLst/>
            </a:prstGeom>
            <a:noFill/>
            <a:ln w="12700" cap="flat" cmpd="sng">
              <a:solidFill>
                <a:srgbClr val="4E67C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pic>
          <p:nvPicPr>
            <p:cNvPr id="13" name="Google Shape;481;p137">
              <a:extLst>
                <a:ext uri="{FF2B5EF4-FFF2-40B4-BE49-F238E27FC236}">
                  <a16:creationId xmlns:a16="http://schemas.microsoft.com/office/drawing/2014/main" id="{20904304-EC24-F576-061F-4054B66752D2}"/>
                </a:ext>
              </a:extLst>
            </p:cNvPr>
            <p:cNvPicPr preferRelativeResize="0">
              <a:picLocks noChangeAspect="1"/>
            </p:cNvPicPr>
            <p:nvPr/>
          </p:nvPicPr>
          <p:blipFill rotWithShape="1">
            <a:blip r:embed="rId9">
              <a:alphaModFix/>
            </a:blip>
            <a:srcRect/>
            <a:stretch/>
          </p:blipFill>
          <p:spPr>
            <a:xfrm>
              <a:off x="4983385" y="2005595"/>
              <a:ext cx="288000" cy="288000"/>
            </a:xfrm>
            <a:prstGeom prst="rect">
              <a:avLst/>
            </a:prstGeom>
            <a:noFill/>
            <a:ln>
              <a:noFill/>
            </a:ln>
          </p:spPr>
        </p:pic>
        <p:sp>
          <p:nvSpPr>
            <p:cNvPr id="14" name="Google Shape;474;p137">
              <a:extLst>
                <a:ext uri="{FF2B5EF4-FFF2-40B4-BE49-F238E27FC236}">
                  <a16:creationId xmlns:a16="http://schemas.microsoft.com/office/drawing/2014/main" id="{B5927437-4707-E0CA-4720-0EB72AEFE6C9}"/>
                </a:ext>
              </a:extLst>
            </p:cNvPr>
            <p:cNvSpPr/>
            <p:nvPr/>
          </p:nvSpPr>
          <p:spPr>
            <a:xfrm>
              <a:off x="5243763" y="1959147"/>
              <a:ext cx="871242"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00" b="1" u="sng" kern="0">
                  <a:solidFill>
                    <a:srgbClr val="4D4D4D"/>
                  </a:solidFill>
                  <a:latin typeface="Segoe UI"/>
                  <a:ea typeface="Meiryo UI"/>
                  <a:sym typeface="Quattrocento Sans"/>
                </a:rPr>
                <a:t>Japan East</a:t>
              </a:r>
              <a:endParaRPr sz="1000" b="1" u="sng" kern="0">
                <a:solidFill>
                  <a:srgbClr val="4D4D4D"/>
                </a:solidFill>
                <a:latin typeface="Segoe UI"/>
                <a:ea typeface="Meiryo UI"/>
                <a:sym typeface="Quattrocento Sans"/>
              </a:endParaRPr>
            </a:p>
          </p:txBody>
        </p:sp>
        <p:pic>
          <p:nvPicPr>
            <p:cNvPr id="15" name="Google Shape;470;p137">
              <a:extLst>
                <a:ext uri="{FF2B5EF4-FFF2-40B4-BE49-F238E27FC236}">
                  <a16:creationId xmlns:a16="http://schemas.microsoft.com/office/drawing/2014/main" id="{5F5C3EC0-15A0-4244-5864-0CB00642B607}"/>
                </a:ext>
              </a:extLst>
            </p:cNvPr>
            <p:cNvPicPr preferRelativeResize="0"/>
            <p:nvPr/>
          </p:nvPicPr>
          <p:blipFill rotWithShape="1">
            <a:blip r:embed="rId10">
              <a:alphaModFix/>
            </a:blip>
            <a:srcRect/>
            <a:stretch/>
          </p:blipFill>
          <p:spPr>
            <a:xfrm>
              <a:off x="5919272" y="1414780"/>
              <a:ext cx="432000" cy="432000"/>
            </a:xfrm>
            <a:prstGeom prst="rect">
              <a:avLst/>
            </a:prstGeom>
            <a:noFill/>
            <a:ln>
              <a:noFill/>
            </a:ln>
          </p:spPr>
        </p:pic>
        <p:sp>
          <p:nvSpPr>
            <p:cNvPr id="16" name="Google Shape;471;p137">
              <a:extLst>
                <a:ext uri="{FF2B5EF4-FFF2-40B4-BE49-F238E27FC236}">
                  <a16:creationId xmlns:a16="http://schemas.microsoft.com/office/drawing/2014/main" id="{806294C4-2370-1529-F428-79F91C8CEDB3}"/>
                </a:ext>
              </a:extLst>
            </p:cNvPr>
            <p:cNvSpPr/>
            <p:nvPr/>
          </p:nvSpPr>
          <p:spPr>
            <a:xfrm>
              <a:off x="6275024" y="1489545"/>
              <a:ext cx="3330392" cy="285007"/>
            </a:xfrm>
            <a:prstGeom prst="rect">
              <a:avLst/>
            </a:prstGeom>
            <a:noFill/>
            <a:ln>
              <a:noFill/>
            </a:ln>
          </p:spPr>
          <p:txBody>
            <a:bodyPr spcFirstLastPara="1" wrap="square" lIns="91425" tIns="45700" rIns="91425" bIns="45700" anchor="ctr" anchorCtr="0">
              <a:noAutofit/>
            </a:bodyPr>
            <a:lstStyle/>
            <a:p>
              <a:pPr>
                <a:buClr>
                  <a:srgbClr val="4D4D4D"/>
                </a:buClr>
                <a:buSzPts val="1050"/>
              </a:pPr>
              <a:r>
                <a:rPr lang="en-US" altLang="ja-JP" sz="1000" b="1" u="sng" kern="0">
                  <a:solidFill>
                    <a:srgbClr val="4D4D4D"/>
                  </a:solidFill>
                  <a:latin typeface="Segoe UI"/>
                  <a:ea typeface="Meiryo UI"/>
                  <a:sym typeface="Quattrocento Sans"/>
                </a:rPr>
                <a:t>XXXX.onmicrosoft.com(</a:t>
              </a:r>
              <a:r>
                <a:rPr lang="ja-JP" altLang="en-US" sz="1000" b="1" u="sng" kern="0">
                  <a:solidFill>
                    <a:srgbClr val="4D4D4D"/>
                  </a:solidFill>
                  <a:latin typeface="Segoe UI"/>
                  <a:ea typeface="Meiryo UI"/>
                  <a:sym typeface="Quattrocento Sans"/>
                </a:rPr>
                <a:t>新規テナントを想定</a:t>
              </a:r>
              <a:r>
                <a:rPr lang="en-US" altLang="ja-JP" sz="1000" b="1" u="sng" kern="0">
                  <a:solidFill>
                    <a:srgbClr val="4D4D4D"/>
                  </a:solidFill>
                  <a:latin typeface="Segoe UI"/>
                  <a:ea typeface="Meiryo UI"/>
                  <a:sym typeface="Quattrocento Sans"/>
                </a:rPr>
                <a:t>)</a:t>
              </a:r>
              <a:endParaRPr sz="1000" b="1" u="sng" kern="0">
                <a:solidFill>
                  <a:srgbClr val="4D4D4D"/>
                </a:solidFill>
                <a:latin typeface="Segoe UI"/>
                <a:ea typeface="Meiryo UI"/>
                <a:sym typeface="Quattrocento Sans"/>
              </a:endParaRPr>
            </a:p>
          </p:txBody>
        </p:sp>
        <p:sp>
          <p:nvSpPr>
            <p:cNvPr id="17" name="Google Shape;473;p137">
              <a:extLst>
                <a:ext uri="{FF2B5EF4-FFF2-40B4-BE49-F238E27FC236}">
                  <a16:creationId xmlns:a16="http://schemas.microsoft.com/office/drawing/2014/main" id="{5E2458E4-F2E7-2872-4499-F6037F92649F}"/>
                </a:ext>
              </a:extLst>
            </p:cNvPr>
            <p:cNvSpPr/>
            <p:nvPr/>
          </p:nvSpPr>
          <p:spPr>
            <a:xfrm>
              <a:off x="4932709" y="1960729"/>
              <a:ext cx="4892588" cy="4196789"/>
            </a:xfrm>
            <a:prstGeom prst="rect">
              <a:avLst/>
            </a:prstGeom>
            <a:noFill/>
            <a:ln w="12700" cap="flat" cmpd="sng">
              <a:solidFill>
                <a:srgbClr val="4E67C8"/>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cxnSp>
          <p:nvCxnSpPr>
            <p:cNvPr id="18" name="コネクタ: カギ線 17">
              <a:extLst>
                <a:ext uri="{FF2B5EF4-FFF2-40B4-BE49-F238E27FC236}">
                  <a16:creationId xmlns:a16="http://schemas.microsoft.com/office/drawing/2014/main" id="{CFDA84A9-FC2E-279E-69E0-11A18C073FB9}"/>
                </a:ext>
              </a:extLst>
            </p:cNvPr>
            <p:cNvCxnSpPr>
              <a:cxnSpLocks/>
              <a:stCxn id="7" idx="3"/>
              <a:endCxn id="10" idx="1"/>
            </p:cNvCxnSpPr>
            <p:nvPr/>
          </p:nvCxnSpPr>
          <p:spPr>
            <a:xfrm>
              <a:off x="2238927" y="2928860"/>
              <a:ext cx="827073" cy="916921"/>
            </a:xfrm>
            <a:prstGeom prst="bentConnector3">
              <a:avLst>
                <a:gd name="adj1"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DBE69FAA-6873-01CA-8814-392EF07FCB13}"/>
                </a:ext>
              </a:extLst>
            </p:cNvPr>
            <p:cNvSpPr/>
            <p:nvPr/>
          </p:nvSpPr>
          <p:spPr>
            <a:xfrm>
              <a:off x="4589946" y="1085755"/>
              <a:ext cx="7475398" cy="528987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ja-JP" altLang="en-US" sz="1600">
                <a:solidFill>
                  <a:schemeClr val="tx1"/>
                </a:solidFill>
              </a:endParaRPr>
            </a:p>
          </p:txBody>
        </p:sp>
        <p:pic>
          <p:nvPicPr>
            <p:cNvPr id="20" name="グラフィックス 54">
              <a:extLst>
                <a:ext uri="{FF2B5EF4-FFF2-40B4-BE49-F238E27FC236}">
                  <a16:creationId xmlns:a16="http://schemas.microsoft.com/office/drawing/2014/main" id="{7926C0CD-A8F2-9983-16D4-C645B53E88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36202" y="2796796"/>
              <a:ext cx="432000" cy="432000"/>
            </a:xfrm>
            <a:prstGeom prst="rect">
              <a:avLst/>
            </a:prstGeom>
          </p:spPr>
        </p:pic>
        <p:sp>
          <p:nvSpPr>
            <p:cNvPr id="21" name="Google Shape;471;p137">
              <a:extLst>
                <a:ext uri="{FF2B5EF4-FFF2-40B4-BE49-F238E27FC236}">
                  <a16:creationId xmlns:a16="http://schemas.microsoft.com/office/drawing/2014/main" id="{C589F432-26E6-D640-E051-1A9471C0CDDF}"/>
                </a:ext>
              </a:extLst>
            </p:cNvPr>
            <p:cNvSpPr/>
            <p:nvPr/>
          </p:nvSpPr>
          <p:spPr>
            <a:xfrm>
              <a:off x="8910220" y="3228950"/>
              <a:ext cx="971554" cy="248030"/>
            </a:xfrm>
            <a:prstGeom prst="rect">
              <a:avLst/>
            </a:prstGeom>
            <a:noFill/>
            <a:ln>
              <a:noFill/>
            </a:ln>
          </p:spPr>
          <p:txBody>
            <a:bodyPr spcFirstLastPara="1" wrap="square" lIns="91425" tIns="45700" rIns="91425" bIns="45700" anchor="ctr" anchorCtr="0">
              <a:noAutofit/>
            </a:bodyPr>
            <a:lstStyle/>
            <a:p>
              <a:r>
                <a:rPr lang="en-US" altLang="ja-JP" sz="1000" b="1" u="sng" kern="0">
                  <a:solidFill>
                    <a:srgbClr val="4D4D4D"/>
                  </a:solidFill>
                  <a:latin typeface="Segoe UI"/>
                  <a:ea typeface="Meiryo UI"/>
                  <a:cs typeface="Segoe UI"/>
                </a:rPr>
                <a:t>Cosmos DB</a:t>
              </a:r>
            </a:p>
          </p:txBody>
        </p:sp>
        <p:pic>
          <p:nvPicPr>
            <p:cNvPr id="22" name="Picture 10">
              <a:extLst>
                <a:ext uri="{FF2B5EF4-FFF2-40B4-BE49-F238E27FC236}">
                  <a16:creationId xmlns:a16="http://schemas.microsoft.com/office/drawing/2014/main" id="{6B4FE894-2FBD-59ED-3F89-52FCD4D94D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1203" y="5296040"/>
              <a:ext cx="571500" cy="495300"/>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471;p137">
              <a:extLst>
                <a:ext uri="{FF2B5EF4-FFF2-40B4-BE49-F238E27FC236}">
                  <a16:creationId xmlns:a16="http://schemas.microsoft.com/office/drawing/2014/main" id="{454EFCF2-26C4-9D98-051E-C4057359213A}"/>
                </a:ext>
              </a:extLst>
            </p:cNvPr>
            <p:cNvSpPr/>
            <p:nvPr/>
          </p:nvSpPr>
          <p:spPr>
            <a:xfrm>
              <a:off x="8732872" y="3804214"/>
              <a:ext cx="1356565" cy="285007"/>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altLang="ja-JP" sz="1000" b="1" u="sng" kern="0">
                  <a:solidFill>
                    <a:srgbClr val="4D4D4D"/>
                  </a:solidFill>
                  <a:latin typeface="Segoe UI"/>
                  <a:ea typeface="Meiryo UI"/>
                  <a:cs typeface="Quattrocento Sans"/>
                </a:rPr>
                <a:t>Container </a:t>
              </a:r>
              <a:br>
                <a:rPr lang="en-US" altLang="ja-JP" sz="1000" b="1" u="sng" kern="0">
                  <a:solidFill>
                    <a:srgbClr val="4D4D4D"/>
                  </a:solidFill>
                  <a:latin typeface="Segoe UI"/>
                  <a:ea typeface="Meiryo UI"/>
                  <a:cs typeface="Quattrocento Sans"/>
                </a:rPr>
              </a:br>
              <a:r>
                <a:rPr lang="en-US" altLang="ja-JP" sz="1000" b="1" u="sng" kern="0">
                  <a:solidFill>
                    <a:srgbClr val="4D4D4D"/>
                  </a:solidFill>
                  <a:latin typeface="Segoe UI"/>
                  <a:ea typeface="Meiryo UI"/>
                  <a:cs typeface="Quattrocento Sans"/>
                </a:rPr>
                <a:t>Registry</a:t>
              </a:r>
            </a:p>
          </p:txBody>
        </p:sp>
        <p:cxnSp>
          <p:nvCxnSpPr>
            <p:cNvPr id="24" name="コネクタ: カギ線 64">
              <a:extLst>
                <a:ext uri="{FF2B5EF4-FFF2-40B4-BE49-F238E27FC236}">
                  <a16:creationId xmlns:a16="http://schemas.microsoft.com/office/drawing/2014/main" id="{FA9F4C74-280B-8B33-DC6A-F24161BB2A1A}"/>
                </a:ext>
              </a:extLst>
            </p:cNvPr>
            <p:cNvCxnSpPr>
              <a:cxnSpLocks/>
              <a:stCxn id="36" idx="1"/>
              <a:endCxn id="10" idx="3"/>
            </p:cNvCxnSpPr>
            <p:nvPr/>
          </p:nvCxnSpPr>
          <p:spPr>
            <a:xfrm rot="10800000">
              <a:off x="3749732" y="3845781"/>
              <a:ext cx="1452361" cy="956"/>
            </a:xfrm>
            <a:prstGeom prst="bentConnector3">
              <a:avLst>
                <a:gd name="adj1"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Google Shape;471;p137">
              <a:extLst>
                <a:ext uri="{FF2B5EF4-FFF2-40B4-BE49-F238E27FC236}">
                  <a16:creationId xmlns:a16="http://schemas.microsoft.com/office/drawing/2014/main" id="{0141FF83-C81F-9CA8-F6DD-ADFBD4E968FF}"/>
                </a:ext>
              </a:extLst>
            </p:cNvPr>
            <p:cNvSpPr/>
            <p:nvPr/>
          </p:nvSpPr>
          <p:spPr>
            <a:xfrm>
              <a:off x="3699188" y="5184374"/>
              <a:ext cx="732456" cy="419477"/>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altLang="ja-JP" sz="1000" b="1" u="sng" kern="0">
                  <a:solidFill>
                    <a:srgbClr val="4D4D4D"/>
                  </a:solidFill>
                  <a:latin typeface="Segoe UI"/>
                  <a:ea typeface="Meiryo UI"/>
                </a:rPr>
                <a:t>APP登録</a:t>
              </a:r>
            </a:p>
            <a:p>
              <a:pPr algn="ctr">
                <a:buClr>
                  <a:srgbClr val="4D4D4D"/>
                </a:buClr>
                <a:buSzPts val="1050"/>
              </a:pPr>
              <a:r>
                <a:rPr lang="en-US" altLang="ja-JP" sz="1000" b="1" u="sng" kern="0">
                  <a:solidFill>
                    <a:srgbClr val="4D4D4D"/>
                  </a:solidFill>
                  <a:latin typeface="Segoe UI"/>
                  <a:ea typeface="Meiryo UI"/>
                </a:rPr>
                <a:t>(</a:t>
              </a:r>
              <a:r>
                <a:rPr lang="en-US" altLang="ja-JP" sz="1000" b="1" u="sng" kern="0" err="1">
                  <a:solidFill>
                    <a:srgbClr val="4D4D4D"/>
                  </a:solidFill>
                  <a:latin typeface="Segoe UI"/>
                  <a:ea typeface="Meiryo UI"/>
                </a:rPr>
                <a:t>認証</a:t>
              </a:r>
              <a:r>
                <a:rPr lang="en-US" altLang="ja-JP" sz="1000" b="1" u="sng" kern="0">
                  <a:solidFill>
                    <a:srgbClr val="4D4D4D"/>
                  </a:solidFill>
                  <a:latin typeface="Segoe UI"/>
                  <a:ea typeface="Meiryo UI"/>
                </a:rPr>
                <a:t>)</a:t>
              </a:r>
            </a:p>
          </p:txBody>
        </p:sp>
        <p:sp>
          <p:nvSpPr>
            <p:cNvPr id="26" name="Google Shape;471;p137">
              <a:extLst>
                <a:ext uri="{FF2B5EF4-FFF2-40B4-BE49-F238E27FC236}">
                  <a16:creationId xmlns:a16="http://schemas.microsoft.com/office/drawing/2014/main" id="{DA5C5D9C-E9F4-E8FD-9C6F-4E9E7BC22B85}"/>
                </a:ext>
              </a:extLst>
            </p:cNvPr>
            <p:cNvSpPr/>
            <p:nvPr/>
          </p:nvSpPr>
          <p:spPr>
            <a:xfrm>
              <a:off x="5772661" y="5592801"/>
              <a:ext cx="1402981" cy="437404"/>
            </a:xfrm>
            <a:prstGeom prst="rect">
              <a:avLst/>
            </a:prstGeom>
            <a:noFill/>
            <a:ln>
              <a:noFill/>
            </a:ln>
          </p:spPr>
          <p:txBody>
            <a:bodyPr spcFirstLastPara="1" wrap="square" lIns="91425" tIns="45700" rIns="91425" bIns="45700" anchor="ctr" anchorCtr="0">
              <a:noAutofit/>
            </a:bodyPr>
            <a:lstStyle/>
            <a:p>
              <a:r>
                <a:rPr lang="en-US" sz="1000" b="1" u="sng" kern="0">
                  <a:solidFill>
                    <a:srgbClr val="4D4D4D"/>
                  </a:solidFill>
                  <a:latin typeface="Segoe UI"/>
                  <a:ea typeface="Meiryo UI"/>
                </a:rPr>
                <a:t>Storage Account</a:t>
              </a:r>
            </a:p>
          </p:txBody>
        </p:sp>
        <p:pic>
          <p:nvPicPr>
            <p:cNvPr id="27" name="グラフィックス 26" descr="スマート フォン 枠線">
              <a:extLst>
                <a:ext uri="{FF2B5EF4-FFF2-40B4-BE49-F238E27FC236}">
                  <a16:creationId xmlns:a16="http://schemas.microsoft.com/office/drawing/2014/main" id="{F3079DAD-B392-E550-0F1B-1019455D96F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5010" y="2991001"/>
              <a:ext cx="1190638" cy="1190638"/>
            </a:xfrm>
            <a:prstGeom prst="rect">
              <a:avLst/>
            </a:prstGeom>
          </p:spPr>
        </p:pic>
        <p:sp>
          <p:nvSpPr>
            <p:cNvPr id="28" name="Google Shape;510;p137">
              <a:extLst>
                <a:ext uri="{FF2B5EF4-FFF2-40B4-BE49-F238E27FC236}">
                  <a16:creationId xmlns:a16="http://schemas.microsoft.com/office/drawing/2014/main" id="{EE3C02D3-C91B-709D-D7D1-E88CEA90459B}"/>
                </a:ext>
              </a:extLst>
            </p:cNvPr>
            <p:cNvSpPr txBox="1"/>
            <p:nvPr/>
          </p:nvSpPr>
          <p:spPr>
            <a:xfrm>
              <a:off x="965115" y="3167756"/>
              <a:ext cx="937984" cy="184626"/>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kumimoji="0" lang="en-US" altLang="ja-JP" sz="600" b="1" kern="0">
                  <a:solidFill>
                    <a:srgbClr val="000000"/>
                  </a:solidFill>
                  <a:latin typeface="Segoe UI"/>
                  <a:ea typeface="Meiryo UI"/>
                  <a:cs typeface="Quattrocento Sans"/>
                  <a:sym typeface="Quattrocento Sans"/>
                </a:rPr>
                <a:t>SP</a:t>
              </a:r>
              <a:r>
                <a:rPr kumimoji="0" lang="ja-JP" altLang="en-US" sz="600" b="1" kern="0">
                  <a:solidFill>
                    <a:srgbClr val="000000"/>
                  </a:solidFill>
                  <a:latin typeface="Segoe UI"/>
                  <a:ea typeface="Meiryo UI"/>
                  <a:cs typeface="Quattrocento Sans"/>
                  <a:sym typeface="Quattrocento Sans"/>
                </a:rPr>
                <a:t>ブラウザ</a:t>
              </a:r>
              <a:endParaRPr kumimoji="0" sz="700" kern="0">
                <a:solidFill>
                  <a:srgbClr val="000000"/>
                </a:solidFill>
                <a:latin typeface="Segoe UI"/>
                <a:ea typeface="Meiryo UI"/>
                <a:cs typeface="Arial"/>
                <a:sym typeface="Arial"/>
              </a:endParaRPr>
            </a:p>
          </p:txBody>
        </p:sp>
        <p:pic>
          <p:nvPicPr>
            <p:cNvPr id="29" name="Google Shape;490;p137" descr="Google Chrome - Wikipedia">
              <a:extLst>
                <a:ext uri="{FF2B5EF4-FFF2-40B4-BE49-F238E27FC236}">
                  <a16:creationId xmlns:a16="http://schemas.microsoft.com/office/drawing/2014/main" id="{388D6517-A3C8-F5D9-CEA0-96E4EEC7D8F1}"/>
                </a:ext>
              </a:extLst>
            </p:cNvPr>
            <p:cNvPicPr preferRelativeResize="0"/>
            <p:nvPr/>
          </p:nvPicPr>
          <p:blipFill rotWithShape="1">
            <a:blip r:embed="rId4">
              <a:alphaModFix/>
            </a:blip>
            <a:srcRect/>
            <a:stretch/>
          </p:blipFill>
          <p:spPr>
            <a:xfrm>
              <a:off x="1158734" y="3408170"/>
              <a:ext cx="224035" cy="224035"/>
            </a:xfrm>
            <a:prstGeom prst="rect">
              <a:avLst/>
            </a:prstGeom>
            <a:noFill/>
            <a:ln>
              <a:noFill/>
            </a:ln>
          </p:spPr>
        </p:pic>
        <p:pic>
          <p:nvPicPr>
            <p:cNvPr id="30" name="Google Shape;492;p137">
              <a:extLst>
                <a:ext uri="{FF2B5EF4-FFF2-40B4-BE49-F238E27FC236}">
                  <a16:creationId xmlns:a16="http://schemas.microsoft.com/office/drawing/2014/main" id="{257F36CA-3501-5876-9F2D-C9C48D71A067}"/>
                </a:ext>
              </a:extLst>
            </p:cNvPr>
            <p:cNvPicPr preferRelativeResize="0"/>
            <p:nvPr/>
          </p:nvPicPr>
          <p:blipFill rotWithShape="1">
            <a:blip r:embed="rId6">
              <a:alphaModFix/>
            </a:blip>
            <a:srcRect/>
            <a:stretch/>
          </p:blipFill>
          <p:spPr>
            <a:xfrm>
              <a:off x="1157888" y="3681997"/>
              <a:ext cx="224881" cy="224035"/>
            </a:xfrm>
            <a:prstGeom prst="rect">
              <a:avLst/>
            </a:prstGeom>
            <a:noFill/>
            <a:ln>
              <a:noFill/>
            </a:ln>
          </p:spPr>
        </p:pic>
        <p:sp>
          <p:nvSpPr>
            <p:cNvPr id="31" name="テキスト ボックス 30">
              <a:extLst>
                <a:ext uri="{FF2B5EF4-FFF2-40B4-BE49-F238E27FC236}">
                  <a16:creationId xmlns:a16="http://schemas.microsoft.com/office/drawing/2014/main" id="{091476F8-EF0F-FC6D-6611-C5518C0675C6}"/>
                </a:ext>
              </a:extLst>
            </p:cNvPr>
            <p:cNvSpPr txBox="1"/>
            <p:nvPr/>
          </p:nvSpPr>
          <p:spPr>
            <a:xfrm>
              <a:off x="2474963" y="4436346"/>
              <a:ext cx="1694875" cy="253916"/>
            </a:xfrm>
            <a:prstGeom prst="rect">
              <a:avLst/>
            </a:prstGeom>
            <a:noFill/>
          </p:spPr>
          <p:txBody>
            <a:bodyPr wrap="square" rtlCol="0">
              <a:spAutoFit/>
            </a:bodyPr>
            <a:lstStyle/>
            <a:p>
              <a:r>
                <a:rPr kumimoji="1" lang="en-US" altLang="ja-JP" sz="1000" dirty="0"/>
                <a:t>Microsoft 365 SSO</a:t>
              </a:r>
              <a:r>
                <a:rPr kumimoji="1" lang="ja-JP" altLang="en-US" sz="1000" dirty="0"/>
                <a:t>認証</a:t>
              </a:r>
              <a:endParaRPr kumimoji="1" lang="en-US" altLang="ja-JP" sz="1000" dirty="0"/>
            </a:p>
          </p:txBody>
        </p:sp>
        <p:sp>
          <p:nvSpPr>
            <p:cNvPr id="32" name="Google Shape;471;p137">
              <a:extLst>
                <a:ext uri="{FF2B5EF4-FFF2-40B4-BE49-F238E27FC236}">
                  <a16:creationId xmlns:a16="http://schemas.microsoft.com/office/drawing/2014/main" id="{3F3039C0-F553-A04E-7210-9D97882A5F62}"/>
                </a:ext>
              </a:extLst>
            </p:cNvPr>
            <p:cNvSpPr/>
            <p:nvPr/>
          </p:nvSpPr>
          <p:spPr>
            <a:xfrm>
              <a:off x="8844110" y="4451644"/>
              <a:ext cx="1059550" cy="285007"/>
            </a:xfrm>
            <a:prstGeom prst="rect">
              <a:avLst/>
            </a:prstGeom>
            <a:noFill/>
            <a:ln>
              <a:noFill/>
            </a:ln>
          </p:spPr>
          <p:txBody>
            <a:bodyPr spcFirstLastPara="1" wrap="square" lIns="91425" tIns="45700" rIns="91425" bIns="45700" anchor="ctr" anchorCtr="0">
              <a:noAutofit/>
            </a:bodyPr>
            <a:lstStyle/>
            <a:p>
              <a:pPr>
                <a:buSzPts val="1050"/>
              </a:pPr>
              <a:r>
                <a:rPr lang="en-US" altLang="ja-JP" sz="1000" b="1" u="sng" kern="0">
                  <a:solidFill>
                    <a:srgbClr val="4D4D4D"/>
                  </a:solidFill>
                  <a:latin typeface="Segoe UI"/>
                  <a:ea typeface="Meiryo UI"/>
                  <a:cs typeface="Quattrocento Sans"/>
                </a:rPr>
                <a:t>Log Analytics</a:t>
              </a:r>
            </a:p>
          </p:txBody>
        </p:sp>
        <p:sp>
          <p:nvSpPr>
            <p:cNvPr id="33" name="Google Shape;468;p137">
              <a:extLst>
                <a:ext uri="{FF2B5EF4-FFF2-40B4-BE49-F238E27FC236}">
                  <a16:creationId xmlns:a16="http://schemas.microsoft.com/office/drawing/2014/main" id="{E85D8E02-79C2-324B-1F8E-C2E874225DF2}"/>
                </a:ext>
              </a:extLst>
            </p:cNvPr>
            <p:cNvSpPr/>
            <p:nvPr/>
          </p:nvSpPr>
          <p:spPr>
            <a:xfrm>
              <a:off x="558165" y="4694114"/>
              <a:ext cx="3870480" cy="1029901"/>
            </a:xfrm>
            <a:prstGeom prst="rect">
              <a:avLst/>
            </a:prstGeom>
            <a:noFill/>
            <a:ln w="12700" cap="flat" cmpd="sng">
              <a:solidFill>
                <a:srgbClr val="4E67C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sp>
          <p:nvSpPr>
            <p:cNvPr id="34" name="Google Shape;471;p137">
              <a:extLst>
                <a:ext uri="{FF2B5EF4-FFF2-40B4-BE49-F238E27FC236}">
                  <a16:creationId xmlns:a16="http://schemas.microsoft.com/office/drawing/2014/main" id="{6AD65079-8A41-21EB-E917-67A06A65D69B}"/>
                </a:ext>
              </a:extLst>
            </p:cNvPr>
            <p:cNvSpPr/>
            <p:nvPr/>
          </p:nvSpPr>
          <p:spPr>
            <a:xfrm>
              <a:off x="801873" y="4781785"/>
              <a:ext cx="2997817" cy="337258"/>
            </a:xfrm>
            <a:prstGeom prst="rect">
              <a:avLst/>
            </a:prstGeom>
            <a:noFill/>
            <a:ln>
              <a:noFill/>
            </a:ln>
          </p:spPr>
          <p:txBody>
            <a:bodyPr spcFirstLastPara="1" wrap="square" lIns="91425" tIns="45700" rIns="91425" bIns="45700" anchor="ctr" anchorCtr="0">
              <a:noAutofit/>
            </a:bodyPr>
            <a:lstStyle/>
            <a:p>
              <a:pPr algn="ctr">
                <a:buClr>
                  <a:srgbClr val="4D4D4D"/>
                </a:buClr>
                <a:buSzPts val="1050"/>
                <a:buFont typeface="Arial"/>
                <a:buNone/>
              </a:pPr>
              <a:r>
                <a:rPr lang="en-US" altLang="ja-JP" sz="1000" b="1" u="sng" kern="0">
                  <a:solidFill>
                    <a:srgbClr val="4D4D4D"/>
                  </a:solidFill>
                  <a:latin typeface="Segoe UI"/>
                  <a:ea typeface="Meiryo UI"/>
                  <a:sym typeface="Quattrocento Sans"/>
                </a:rPr>
                <a:t>XXXX.onmicrosoft.com</a:t>
              </a:r>
            </a:p>
            <a:p>
              <a:pPr algn="ctr">
                <a:buClr>
                  <a:srgbClr val="4D4D4D"/>
                </a:buClr>
                <a:buSzPts val="1050"/>
                <a:buFont typeface="Arial"/>
                <a:buNone/>
              </a:pPr>
              <a:r>
                <a:rPr lang="en-US" altLang="ja-JP" sz="1000" b="1" u="sng" kern="0">
                  <a:solidFill>
                    <a:srgbClr val="4D4D4D"/>
                  </a:solidFill>
                  <a:latin typeface="Segoe UI"/>
                  <a:ea typeface="Meiryo UI"/>
                  <a:sym typeface="Quattrocento Sans"/>
                </a:rPr>
                <a:t>(</a:t>
              </a:r>
              <a:r>
                <a:rPr lang="ja-JP" altLang="en-US" sz="1000" b="1" u="sng" kern="0">
                  <a:solidFill>
                    <a:srgbClr val="4D4D4D"/>
                  </a:solidFill>
                  <a:latin typeface="Segoe UI"/>
                  <a:ea typeface="Meiryo UI"/>
                  <a:sym typeface="Quattrocento Sans"/>
                </a:rPr>
                <a:t>お客様既存 </a:t>
              </a:r>
              <a:r>
                <a:rPr lang="en-US" altLang="ja-JP" sz="1000" b="1" u="sng" kern="0">
                  <a:solidFill>
                    <a:srgbClr val="4D4D4D"/>
                  </a:solidFill>
                  <a:latin typeface="Segoe UI"/>
                  <a:ea typeface="Meiryo UI"/>
                  <a:sym typeface="Quattrocento Sans"/>
                </a:rPr>
                <a:t>Microsoft 365 </a:t>
              </a:r>
              <a:r>
                <a:rPr lang="ja-JP" altLang="en-US" sz="1000" b="1" u="sng" kern="0">
                  <a:solidFill>
                    <a:srgbClr val="4D4D4D"/>
                  </a:solidFill>
                  <a:latin typeface="Segoe UI"/>
                  <a:ea typeface="Meiryo UI"/>
                  <a:sym typeface="Quattrocento Sans"/>
                </a:rPr>
                <a:t>テナント</a:t>
              </a:r>
              <a:r>
                <a:rPr lang="en-US" altLang="ja-JP" sz="1000" b="1" u="sng" kern="0">
                  <a:solidFill>
                    <a:srgbClr val="4D4D4D"/>
                  </a:solidFill>
                  <a:latin typeface="Segoe UI"/>
                  <a:ea typeface="Meiryo UI"/>
                  <a:sym typeface="Quattrocento Sans"/>
                </a:rPr>
                <a:t>)</a:t>
              </a:r>
              <a:endParaRPr lang="en-US" sz="1000" b="1" u="sng" kern="0">
                <a:solidFill>
                  <a:srgbClr val="4D4D4D"/>
                </a:solidFill>
                <a:latin typeface="Segoe UI"/>
                <a:ea typeface="Meiryo UI"/>
                <a:sym typeface="Quattrocento Sans"/>
              </a:endParaRPr>
            </a:p>
          </p:txBody>
        </p:sp>
        <p:pic>
          <p:nvPicPr>
            <p:cNvPr id="35" name="グラフィックス 27">
              <a:extLst>
                <a:ext uri="{FF2B5EF4-FFF2-40B4-BE49-F238E27FC236}">
                  <a16:creationId xmlns:a16="http://schemas.microsoft.com/office/drawing/2014/main" id="{F71CD0E4-5757-2631-BEFA-2E38EB93DDE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00923" y="3014409"/>
              <a:ext cx="360000" cy="360000"/>
            </a:xfrm>
            <a:prstGeom prst="rect">
              <a:avLst/>
            </a:prstGeom>
          </p:spPr>
        </p:pic>
        <p:pic>
          <p:nvPicPr>
            <p:cNvPr id="36" name="グラフィックス 40">
              <a:extLst>
                <a:ext uri="{FF2B5EF4-FFF2-40B4-BE49-F238E27FC236}">
                  <a16:creationId xmlns:a16="http://schemas.microsoft.com/office/drawing/2014/main" id="{4890E5AA-9F05-06CD-9D54-E483C5C37AE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202092" y="3666737"/>
              <a:ext cx="360000" cy="360000"/>
            </a:xfrm>
            <a:prstGeom prst="rect">
              <a:avLst/>
            </a:prstGeom>
          </p:spPr>
        </p:pic>
        <p:cxnSp>
          <p:nvCxnSpPr>
            <p:cNvPr id="37" name="Connector: Elbow 1052">
              <a:extLst>
                <a:ext uri="{FF2B5EF4-FFF2-40B4-BE49-F238E27FC236}">
                  <a16:creationId xmlns:a16="http://schemas.microsoft.com/office/drawing/2014/main" id="{15FF4106-2640-0D7E-5EC3-2C9444B90195}"/>
                </a:ext>
              </a:extLst>
            </p:cNvPr>
            <p:cNvCxnSpPr>
              <a:stCxn id="36" idx="0"/>
              <a:endCxn id="35" idx="2"/>
            </p:cNvCxnSpPr>
            <p:nvPr/>
          </p:nvCxnSpPr>
          <p:spPr>
            <a:xfrm rot="16200000" flipV="1">
              <a:off x="5235344" y="3519988"/>
              <a:ext cx="292328" cy="1169"/>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8" name="Google Shape;471;p137">
              <a:extLst>
                <a:ext uri="{FF2B5EF4-FFF2-40B4-BE49-F238E27FC236}">
                  <a16:creationId xmlns:a16="http://schemas.microsoft.com/office/drawing/2014/main" id="{F49F317F-21D7-CC5E-3611-DB091BBB3216}"/>
                </a:ext>
              </a:extLst>
            </p:cNvPr>
            <p:cNvSpPr/>
            <p:nvPr/>
          </p:nvSpPr>
          <p:spPr>
            <a:xfrm>
              <a:off x="5154493" y="2759456"/>
              <a:ext cx="571728" cy="285007"/>
            </a:xfrm>
            <a:prstGeom prst="rect">
              <a:avLst/>
            </a:prstGeom>
            <a:noFill/>
            <a:ln>
              <a:noFill/>
            </a:ln>
          </p:spPr>
          <p:txBody>
            <a:bodyPr spcFirstLastPara="1" wrap="square" lIns="91425" tIns="45700" rIns="91425" bIns="45700" anchor="ctr" anchorCtr="0">
              <a:noAutofit/>
            </a:bodyPr>
            <a:lstStyle/>
            <a:p>
              <a:pPr>
                <a:buClr>
                  <a:srgbClr val="4D4D4D"/>
                </a:buClr>
                <a:buSzPts val="1050"/>
              </a:pPr>
              <a:r>
                <a:rPr lang="en-US" altLang="ja-JP" sz="1000" b="1" u="sng" kern="0">
                  <a:solidFill>
                    <a:srgbClr val="4D4D4D"/>
                  </a:solidFill>
                  <a:latin typeface="Segoe UI"/>
                  <a:ea typeface="Meiryo UI"/>
                  <a:cs typeface="Quattrocento Sans"/>
                </a:rPr>
                <a:t>WAF</a:t>
              </a:r>
            </a:p>
          </p:txBody>
        </p:sp>
        <p:sp>
          <p:nvSpPr>
            <p:cNvPr id="39" name="Google Shape;471;p137">
              <a:extLst>
                <a:ext uri="{FF2B5EF4-FFF2-40B4-BE49-F238E27FC236}">
                  <a16:creationId xmlns:a16="http://schemas.microsoft.com/office/drawing/2014/main" id="{767ABFEA-37F3-6E71-6B32-4984F5430044}"/>
                </a:ext>
              </a:extLst>
            </p:cNvPr>
            <p:cNvSpPr/>
            <p:nvPr/>
          </p:nvSpPr>
          <p:spPr>
            <a:xfrm>
              <a:off x="4931708" y="4040596"/>
              <a:ext cx="910860" cy="264340"/>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sz="1000" b="1" u="sng" kern="0">
                  <a:solidFill>
                    <a:srgbClr val="4D4D4D"/>
                  </a:solidFill>
                  <a:latin typeface="Segoe UI"/>
                  <a:ea typeface="Meiryo UI"/>
                  <a:sym typeface="Quattrocento Sans"/>
                </a:rPr>
                <a:t>Application </a:t>
              </a:r>
              <a:br>
                <a:rPr lang="en-US" sz="1000" b="1" u="sng" kern="0">
                  <a:solidFill>
                    <a:srgbClr val="4D4D4D"/>
                  </a:solidFill>
                  <a:latin typeface="Segoe UI"/>
                  <a:ea typeface="Meiryo UI"/>
                  <a:sym typeface="Quattrocento Sans"/>
                </a:rPr>
              </a:br>
              <a:r>
                <a:rPr lang="en-US" sz="1000" b="1" u="sng" kern="0">
                  <a:solidFill>
                    <a:srgbClr val="4D4D4D"/>
                  </a:solidFill>
                  <a:latin typeface="Segoe UI"/>
                  <a:ea typeface="Meiryo UI"/>
                  <a:sym typeface="Quattrocento Sans"/>
                </a:rPr>
                <a:t>Gateway</a:t>
              </a:r>
              <a:endParaRPr lang="en-US" sz="1000" b="1" u="sng" kern="0">
                <a:solidFill>
                  <a:srgbClr val="4D4D4D"/>
                </a:solidFill>
                <a:latin typeface="Segoe UI"/>
                <a:ea typeface="Meiryo UI"/>
              </a:endParaRPr>
            </a:p>
          </p:txBody>
        </p:sp>
        <p:pic>
          <p:nvPicPr>
            <p:cNvPr id="40" name="グラフィックス 32">
              <a:extLst>
                <a:ext uri="{FF2B5EF4-FFF2-40B4-BE49-F238E27FC236}">
                  <a16:creationId xmlns:a16="http://schemas.microsoft.com/office/drawing/2014/main" id="{B2945383-9750-4AB3-0F54-34DF982DEC6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256635" y="3479677"/>
              <a:ext cx="266798" cy="266798"/>
            </a:xfrm>
            <a:prstGeom prst="rect">
              <a:avLst/>
            </a:prstGeom>
          </p:spPr>
        </p:pic>
        <p:pic>
          <p:nvPicPr>
            <p:cNvPr id="41" name="Graphic 1072">
              <a:extLst>
                <a:ext uri="{FF2B5EF4-FFF2-40B4-BE49-F238E27FC236}">
                  <a16:creationId xmlns:a16="http://schemas.microsoft.com/office/drawing/2014/main" id="{2FB529B5-847D-A2E0-8161-29C50ED6283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59087" y="3414297"/>
              <a:ext cx="410887" cy="410887"/>
            </a:xfrm>
            <a:prstGeom prst="rect">
              <a:avLst/>
            </a:prstGeom>
          </p:spPr>
        </p:pic>
        <p:pic>
          <p:nvPicPr>
            <p:cNvPr id="42" name="Graphic 1078">
              <a:extLst>
                <a:ext uri="{FF2B5EF4-FFF2-40B4-BE49-F238E27FC236}">
                  <a16:creationId xmlns:a16="http://schemas.microsoft.com/office/drawing/2014/main" id="{8686AB16-75EC-D3C5-33B8-688B39BB02A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49082" y="4117423"/>
              <a:ext cx="403398" cy="403398"/>
            </a:xfrm>
            <a:prstGeom prst="rect">
              <a:avLst/>
            </a:prstGeom>
          </p:spPr>
        </p:pic>
        <p:pic>
          <p:nvPicPr>
            <p:cNvPr id="43" name="Graphic 1081">
              <a:extLst>
                <a:ext uri="{FF2B5EF4-FFF2-40B4-BE49-F238E27FC236}">
                  <a16:creationId xmlns:a16="http://schemas.microsoft.com/office/drawing/2014/main" id="{12E74398-7D49-3B12-EED5-F222666E41A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11583" y="4848525"/>
              <a:ext cx="319890" cy="319890"/>
            </a:xfrm>
            <a:prstGeom prst="rect">
              <a:avLst/>
            </a:prstGeom>
          </p:spPr>
        </p:pic>
        <p:pic>
          <p:nvPicPr>
            <p:cNvPr id="44" name="Google Shape;470;p137">
              <a:extLst>
                <a:ext uri="{FF2B5EF4-FFF2-40B4-BE49-F238E27FC236}">
                  <a16:creationId xmlns:a16="http://schemas.microsoft.com/office/drawing/2014/main" id="{25A9D304-6CD2-AC6B-D7B8-5D112202579B}"/>
                </a:ext>
              </a:extLst>
            </p:cNvPr>
            <p:cNvPicPr preferRelativeResize="0"/>
            <p:nvPr/>
          </p:nvPicPr>
          <p:blipFill rotWithShape="1">
            <a:blip r:embed="rId10">
              <a:alphaModFix/>
            </a:blip>
            <a:srcRect/>
            <a:stretch/>
          </p:blipFill>
          <p:spPr>
            <a:xfrm>
              <a:off x="686115" y="4730557"/>
              <a:ext cx="432000" cy="432000"/>
            </a:xfrm>
            <a:prstGeom prst="rect">
              <a:avLst/>
            </a:prstGeom>
            <a:noFill/>
            <a:ln>
              <a:noFill/>
            </a:ln>
          </p:spPr>
        </p:pic>
        <p:grpSp>
          <p:nvGrpSpPr>
            <p:cNvPr id="45" name="Group 29">
              <a:extLst>
                <a:ext uri="{FF2B5EF4-FFF2-40B4-BE49-F238E27FC236}">
                  <a16:creationId xmlns:a16="http://schemas.microsoft.com/office/drawing/2014/main" id="{262EAAB3-C04F-18B9-F45B-691D42A443F4}"/>
                </a:ext>
              </a:extLst>
            </p:cNvPr>
            <p:cNvGrpSpPr/>
            <p:nvPr/>
          </p:nvGrpSpPr>
          <p:grpSpPr>
            <a:xfrm>
              <a:off x="5780538" y="2283309"/>
              <a:ext cx="1641609" cy="1018543"/>
              <a:chOff x="7642929" y="3551569"/>
              <a:chExt cx="1868667" cy="1159424"/>
            </a:xfrm>
          </p:grpSpPr>
          <p:pic>
            <p:nvPicPr>
              <p:cNvPr id="94" name="グラフィックス 66">
                <a:extLst>
                  <a:ext uri="{FF2B5EF4-FFF2-40B4-BE49-F238E27FC236}">
                    <a16:creationId xmlns:a16="http://schemas.microsoft.com/office/drawing/2014/main" id="{F684D979-8E9B-BD36-6227-D976A2737283}"/>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048448" y="3665271"/>
                <a:ext cx="360000" cy="360000"/>
              </a:xfrm>
              <a:prstGeom prst="rect">
                <a:avLst/>
              </a:prstGeom>
            </p:spPr>
          </p:pic>
          <p:sp>
            <p:nvSpPr>
              <p:cNvPr id="95" name="Google Shape;471;p137">
                <a:extLst>
                  <a:ext uri="{FF2B5EF4-FFF2-40B4-BE49-F238E27FC236}">
                    <a16:creationId xmlns:a16="http://schemas.microsoft.com/office/drawing/2014/main" id="{3F4378A3-6160-2F94-76F0-A4747CF7D53D}"/>
                  </a:ext>
                </a:extLst>
              </p:cNvPr>
              <p:cNvSpPr/>
              <p:nvPr/>
            </p:nvSpPr>
            <p:spPr>
              <a:xfrm>
                <a:off x="7642929" y="3960013"/>
                <a:ext cx="1134040" cy="428439"/>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sz="1000" b="1" u="sng" kern="0">
                    <a:solidFill>
                      <a:srgbClr val="4D4D4D"/>
                    </a:solidFill>
                    <a:latin typeface="Segoe UI"/>
                    <a:ea typeface="Meiryo UI"/>
                    <a:sym typeface="Quattrocento Sans"/>
                  </a:rPr>
                  <a:t>App</a:t>
                </a:r>
                <a:r>
                  <a:rPr lang="en-US" altLang="ja-JP" sz="1000" b="1" u="sng" kern="0">
                    <a:solidFill>
                      <a:srgbClr val="4D4D4D"/>
                    </a:solidFill>
                    <a:latin typeface="Segoe UI"/>
                    <a:ea typeface="Meiryo UI"/>
                    <a:sym typeface="Quattrocento Sans"/>
                  </a:rPr>
                  <a:t> </a:t>
                </a:r>
                <a:r>
                  <a:rPr lang="en-US" sz="1000" b="1" u="sng" kern="0">
                    <a:solidFill>
                      <a:srgbClr val="4D4D4D"/>
                    </a:solidFill>
                    <a:latin typeface="Segoe UI"/>
                    <a:ea typeface="Meiryo UI"/>
                    <a:sym typeface="Quattrocento Sans"/>
                  </a:rPr>
                  <a:t>Service</a:t>
                </a:r>
              </a:p>
              <a:p>
                <a:pPr algn="ctr">
                  <a:buClr>
                    <a:srgbClr val="4D4D4D"/>
                  </a:buClr>
                  <a:buSzPts val="1050"/>
                </a:pPr>
                <a:r>
                  <a:rPr lang="en-US" sz="1000" b="1" u="sng" kern="0">
                    <a:solidFill>
                      <a:srgbClr val="4D4D4D"/>
                    </a:solidFill>
                    <a:latin typeface="Segoe UI"/>
                    <a:ea typeface="Meiryo UI"/>
                  </a:rPr>
                  <a:t>(</a:t>
                </a:r>
                <a:r>
                  <a:rPr lang="en-US" sz="1000" b="1" u="sng" kern="0" err="1">
                    <a:solidFill>
                      <a:srgbClr val="4D4D4D"/>
                    </a:solidFill>
                    <a:latin typeface="Segoe UI"/>
                    <a:ea typeface="Meiryo UI"/>
                  </a:rPr>
                  <a:t>WebAPI</a:t>
                </a:r>
                <a:r>
                  <a:rPr lang="en-US" sz="1000" b="1" u="sng" kern="0">
                    <a:solidFill>
                      <a:srgbClr val="4D4D4D"/>
                    </a:solidFill>
                    <a:latin typeface="Segoe UI"/>
                    <a:ea typeface="Meiryo UI"/>
                  </a:rPr>
                  <a:t>)</a:t>
                </a:r>
              </a:p>
            </p:txBody>
          </p:sp>
          <p:sp>
            <p:nvSpPr>
              <p:cNvPr id="96" name="Google Shape;471;p137">
                <a:extLst>
                  <a:ext uri="{FF2B5EF4-FFF2-40B4-BE49-F238E27FC236}">
                    <a16:creationId xmlns:a16="http://schemas.microsoft.com/office/drawing/2014/main" id="{F6899290-A7B1-1515-204F-A8D81C8CCE24}"/>
                  </a:ext>
                </a:extLst>
              </p:cNvPr>
              <p:cNvSpPr/>
              <p:nvPr/>
            </p:nvSpPr>
            <p:spPr>
              <a:xfrm>
                <a:off x="8225155" y="4470809"/>
                <a:ext cx="1286441" cy="240184"/>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altLang="ja-JP" sz="1000" b="1" u="sng" kern="0">
                    <a:solidFill>
                      <a:srgbClr val="4D4D4D"/>
                    </a:solidFill>
                    <a:latin typeface="Segoe UI"/>
                    <a:ea typeface="Meiryo UI"/>
                  </a:rPr>
                  <a:t>App Service</a:t>
                </a:r>
              </a:p>
              <a:p>
                <a:pPr algn="ctr">
                  <a:buClr>
                    <a:srgbClr val="4D4D4D"/>
                  </a:buClr>
                  <a:buSzPts val="1050"/>
                </a:pPr>
                <a:r>
                  <a:rPr lang="en-US" altLang="ja-JP" sz="1000" b="1" u="sng" kern="0">
                    <a:solidFill>
                      <a:srgbClr val="4D4D4D"/>
                    </a:solidFill>
                    <a:latin typeface="Segoe UI"/>
                    <a:ea typeface="Meiryo UI"/>
                  </a:rPr>
                  <a:t>Plan</a:t>
                </a:r>
              </a:p>
            </p:txBody>
          </p:sp>
          <p:sp>
            <p:nvSpPr>
              <p:cNvPr id="97" name="Google Shape;473;p137">
                <a:extLst>
                  <a:ext uri="{FF2B5EF4-FFF2-40B4-BE49-F238E27FC236}">
                    <a16:creationId xmlns:a16="http://schemas.microsoft.com/office/drawing/2014/main" id="{51C7DEA2-7C95-2A09-34F0-92C8AFCCC150}"/>
                  </a:ext>
                </a:extLst>
              </p:cNvPr>
              <p:cNvSpPr/>
              <p:nvPr/>
            </p:nvSpPr>
            <p:spPr>
              <a:xfrm>
                <a:off x="7750464" y="3551569"/>
                <a:ext cx="1046413" cy="855271"/>
              </a:xfrm>
              <a:prstGeom prst="rect">
                <a:avLst/>
              </a:prstGeom>
              <a:noFill/>
              <a:ln w="12700" cap="flat" cmpd="sng">
                <a:solidFill>
                  <a:srgbClr val="4E67C8"/>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pic>
            <p:nvPicPr>
              <p:cNvPr id="98" name="Graphic 1088">
                <a:extLst>
                  <a:ext uri="{FF2B5EF4-FFF2-40B4-BE49-F238E27FC236}">
                    <a16:creationId xmlns:a16="http://schemas.microsoft.com/office/drawing/2014/main" id="{47BE1FAE-EEB2-A026-FF8C-649626F01567}"/>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686923" y="4035276"/>
                <a:ext cx="389115" cy="389115"/>
              </a:xfrm>
              <a:prstGeom prst="rect">
                <a:avLst/>
              </a:prstGeom>
            </p:spPr>
          </p:pic>
        </p:grpSp>
        <p:grpSp>
          <p:nvGrpSpPr>
            <p:cNvPr id="46" name="Group 32">
              <a:extLst>
                <a:ext uri="{FF2B5EF4-FFF2-40B4-BE49-F238E27FC236}">
                  <a16:creationId xmlns:a16="http://schemas.microsoft.com/office/drawing/2014/main" id="{560922DD-E120-921B-FE49-C53832140598}"/>
                </a:ext>
              </a:extLst>
            </p:cNvPr>
            <p:cNvGrpSpPr/>
            <p:nvPr/>
          </p:nvGrpSpPr>
          <p:grpSpPr>
            <a:xfrm>
              <a:off x="5845920" y="3471700"/>
              <a:ext cx="1621604" cy="1014254"/>
              <a:chOff x="5842883" y="2371015"/>
              <a:chExt cx="1829838" cy="1144497"/>
            </a:xfrm>
          </p:grpSpPr>
          <p:sp>
            <p:nvSpPr>
              <p:cNvPr id="88" name="Google Shape;471;p137">
                <a:extLst>
                  <a:ext uri="{FF2B5EF4-FFF2-40B4-BE49-F238E27FC236}">
                    <a16:creationId xmlns:a16="http://schemas.microsoft.com/office/drawing/2014/main" id="{A903FA53-7510-B9D1-5408-372CAA049EC4}"/>
                  </a:ext>
                </a:extLst>
              </p:cNvPr>
              <p:cNvSpPr/>
              <p:nvPr/>
            </p:nvSpPr>
            <p:spPr>
              <a:xfrm>
                <a:off x="6386280" y="3275328"/>
                <a:ext cx="1286441" cy="240184"/>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altLang="ja-JP" sz="1000" b="1" u="sng" kern="0">
                    <a:solidFill>
                      <a:srgbClr val="4D4D4D"/>
                    </a:solidFill>
                    <a:latin typeface="Segoe UI"/>
                    <a:ea typeface="Meiryo UI"/>
                  </a:rPr>
                  <a:t>App Service</a:t>
                </a:r>
              </a:p>
              <a:p>
                <a:pPr algn="ctr">
                  <a:buClr>
                    <a:srgbClr val="4D4D4D"/>
                  </a:buClr>
                  <a:buSzPts val="1050"/>
                </a:pPr>
                <a:r>
                  <a:rPr lang="en-US" altLang="ja-JP" sz="1000" b="1" u="sng" kern="0">
                    <a:solidFill>
                      <a:srgbClr val="4D4D4D"/>
                    </a:solidFill>
                    <a:latin typeface="Segoe UI"/>
                    <a:ea typeface="Meiryo UI"/>
                  </a:rPr>
                  <a:t>Plan</a:t>
                </a:r>
              </a:p>
            </p:txBody>
          </p:sp>
          <p:grpSp>
            <p:nvGrpSpPr>
              <p:cNvPr id="89" name="Group 26">
                <a:extLst>
                  <a:ext uri="{FF2B5EF4-FFF2-40B4-BE49-F238E27FC236}">
                    <a16:creationId xmlns:a16="http://schemas.microsoft.com/office/drawing/2014/main" id="{5C880942-0F00-533A-5743-03909A703BB9}"/>
                  </a:ext>
                </a:extLst>
              </p:cNvPr>
              <p:cNvGrpSpPr/>
              <p:nvPr/>
            </p:nvGrpSpPr>
            <p:grpSpPr>
              <a:xfrm>
                <a:off x="5842883" y="2371015"/>
                <a:ext cx="1381176" cy="910133"/>
                <a:chOff x="5716011" y="3556570"/>
                <a:chExt cx="1381176" cy="910133"/>
              </a:xfrm>
            </p:grpSpPr>
            <p:pic>
              <p:nvPicPr>
                <p:cNvPr id="90" name="グラフィックス 89">
                  <a:extLst>
                    <a:ext uri="{FF2B5EF4-FFF2-40B4-BE49-F238E27FC236}">
                      <a16:creationId xmlns:a16="http://schemas.microsoft.com/office/drawing/2014/main" id="{D83A9425-0D09-4DAD-1797-A7A46263E4D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052068" y="3664773"/>
                  <a:ext cx="360000" cy="360000"/>
                </a:xfrm>
                <a:prstGeom prst="rect">
                  <a:avLst/>
                </a:prstGeom>
              </p:spPr>
            </p:pic>
            <p:sp>
              <p:nvSpPr>
                <p:cNvPr id="91" name="Google Shape;471;p137">
                  <a:extLst>
                    <a:ext uri="{FF2B5EF4-FFF2-40B4-BE49-F238E27FC236}">
                      <a16:creationId xmlns:a16="http://schemas.microsoft.com/office/drawing/2014/main" id="{774FA9AF-8C98-1156-2179-C113F5221BB0}"/>
                    </a:ext>
                  </a:extLst>
                </p:cNvPr>
                <p:cNvSpPr/>
                <p:nvPr/>
              </p:nvSpPr>
              <p:spPr>
                <a:xfrm>
                  <a:off x="5716011" y="3885863"/>
                  <a:ext cx="1134040" cy="580840"/>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sz="1000" b="1" u="sng" kern="0">
                      <a:solidFill>
                        <a:srgbClr val="4D4D4D"/>
                      </a:solidFill>
                      <a:latin typeface="Segoe UI"/>
                      <a:ea typeface="Meiryo UI"/>
                      <a:sym typeface="Quattrocento Sans"/>
                    </a:rPr>
                    <a:t>App</a:t>
                  </a:r>
                  <a:r>
                    <a:rPr lang="en-US" altLang="ja-JP" sz="1000" b="1" u="sng" kern="0">
                      <a:solidFill>
                        <a:srgbClr val="4D4D4D"/>
                      </a:solidFill>
                      <a:latin typeface="Segoe UI"/>
                      <a:ea typeface="Meiryo UI"/>
                      <a:sym typeface="Quattrocento Sans"/>
                    </a:rPr>
                    <a:t> </a:t>
                  </a:r>
                  <a:r>
                    <a:rPr lang="en-US" sz="1000" b="1" u="sng" kern="0">
                      <a:solidFill>
                        <a:srgbClr val="4D4D4D"/>
                      </a:solidFill>
                      <a:latin typeface="Segoe UI"/>
                      <a:ea typeface="Meiryo UI"/>
                      <a:sym typeface="Quattrocento Sans"/>
                    </a:rPr>
                    <a:t>Service</a:t>
                  </a:r>
                  <a:br>
                    <a:rPr lang="en-US" sz="1000" b="1" u="sng" kern="0">
                      <a:solidFill>
                        <a:srgbClr val="4D4D4D"/>
                      </a:solidFill>
                      <a:latin typeface="Segoe UI"/>
                      <a:ea typeface="Meiryo UI"/>
                      <a:sym typeface="Quattrocento Sans"/>
                    </a:rPr>
                  </a:br>
                  <a:r>
                    <a:rPr lang="en-US" sz="1000" b="1" u="sng" kern="0">
                      <a:solidFill>
                        <a:srgbClr val="4D4D4D"/>
                      </a:solidFill>
                      <a:latin typeface="Segoe UI"/>
                      <a:ea typeface="Meiryo UI"/>
                      <a:sym typeface="Quattrocento Sans"/>
                    </a:rPr>
                    <a:t>(</a:t>
                  </a:r>
                  <a:r>
                    <a:rPr lang="en-US" sz="1000" b="1" u="sng" kern="0">
                      <a:solidFill>
                        <a:srgbClr val="4D4D4D"/>
                      </a:solidFill>
                      <a:latin typeface="Segoe UI"/>
                      <a:ea typeface="Meiryo UI"/>
                    </a:rPr>
                    <a:t>Frontend)</a:t>
                  </a:r>
                </a:p>
              </p:txBody>
            </p:sp>
            <p:sp>
              <p:nvSpPr>
                <p:cNvPr id="92" name="Google Shape;473;p137">
                  <a:extLst>
                    <a:ext uri="{FF2B5EF4-FFF2-40B4-BE49-F238E27FC236}">
                      <a16:creationId xmlns:a16="http://schemas.microsoft.com/office/drawing/2014/main" id="{D92E468D-7ADB-FC00-5134-7FAD74EE03EE}"/>
                    </a:ext>
                  </a:extLst>
                </p:cNvPr>
                <p:cNvSpPr/>
                <p:nvPr/>
              </p:nvSpPr>
              <p:spPr>
                <a:xfrm>
                  <a:off x="5779933" y="3556570"/>
                  <a:ext cx="1046413" cy="855271"/>
                </a:xfrm>
                <a:prstGeom prst="rect">
                  <a:avLst/>
                </a:prstGeom>
                <a:noFill/>
                <a:ln w="12700" cap="flat" cmpd="sng">
                  <a:solidFill>
                    <a:srgbClr val="4E67C8"/>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pic>
              <p:nvPicPr>
                <p:cNvPr id="93" name="Graphic 1087">
                  <a:extLst>
                    <a:ext uri="{FF2B5EF4-FFF2-40B4-BE49-F238E27FC236}">
                      <a16:creationId xmlns:a16="http://schemas.microsoft.com/office/drawing/2014/main" id="{BB0398CD-C1EA-4590-957A-4DC3433C767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708072" y="4056475"/>
                  <a:ext cx="389115" cy="389115"/>
                </a:xfrm>
                <a:prstGeom prst="rect">
                  <a:avLst/>
                </a:prstGeom>
              </p:spPr>
            </p:pic>
          </p:grpSp>
        </p:grpSp>
        <p:sp>
          <p:nvSpPr>
            <p:cNvPr id="47" name="Google Shape;473;p137">
              <a:extLst>
                <a:ext uri="{FF2B5EF4-FFF2-40B4-BE49-F238E27FC236}">
                  <a16:creationId xmlns:a16="http://schemas.microsoft.com/office/drawing/2014/main" id="{F2BF5A20-58B2-015A-B57F-19C11CC3CE24}"/>
                </a:ext>
              </a:extLst>
            </p:cNvPr>
            <p:cNvSpPr/>
            <p:nvPr/>
          </p:nvSpPr>
          <p:spPr>
            <a:xfrm>
              <a:off x="7597338" y="2037396"/>
              <a:ext cx="1232763" cy="4053011"/>
            </a:xfrm>
            <a:prstGeom prst="rect">
              <a:avLst/>
            </a:prstGeom>
            <a:noFill/>
            <a:ln w="12700" cap="flat" cmpd="sng">
              <a:solidFill>
                <a:srgbClr val="4E67C8"/>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pic>
          <p:nvPicPr>
            <p:cNvPr id="48" name="Graphic 58">
              <a:extLst>
                <a:ext uri="{FF2B5EF4-FFF2-40B4-BE49-F238E27FC236}">
                  <a16:creationId xmlns:a16="http://schemas.microsoft.com/office/drawing/2014/main" id="{4E756389-F8E0-040C-9D6F-F685627374E5}"/>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402554" y="1926840"/>
              <a:ext cx="318575" cy="318575"/>
            </a:xfrm>
            <a:prstGeom prst="rect">
              <a:avLst/>
            </a:prstGeom>
          </p:spPr>
        </p:pic>
        <p:pic>
          <p:nvPicPr>
            <p:cNvPr id="49" name="Graphic 61">
              <a:extLst>
                <a:ext uri="{FF2B5EF4-FFF2-40B4-BE49-F238E27FC236}">
                  <a16:creationId xmlns:a16="http://schemas.microsoft.com/office/drawing/2014/main" id="{20B0016B-CB3C-94BB-5E77-C0BBA3ECAB23}"/>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8712050" y="1991976"/>
              <a:ext cx="237943" cy="237943"/>
            </a:xfrm>
            <a:prstGeom prst="rect">
              <a:avLst/>
            </a:prstGeom>
          </p:spPr>
        </p:pic>
        <p:sp>
          <p:nvSpPr>
            <p:cNvPr id="50" name="Google Shape;473;p137">
              <a:extLst>
                <a:ext uri="{FF2B5EF4-FFF2-40B4-BE49-F238E27FC236}">
                  <a16:creationId xmlns:a16="http://schemas.microsoft.com/office/drawing/2014/main" id="{EEB05ACD-3217-FCF8-4FEF-C3214BA7B13A}"/>
                </a:ext>
              </a:extLst>
            </p:cNvPr>
            <p:cNvSpPr/>
            <p:nvPr/>
          </p:nvSpPr>
          <p:spPr>
            <a:xfrm>
              <a:off x="7787786" y="2090317"/>
              <a:ext cx="918442" cy="2462276"/>
            </a:xfrm>
            <a:prstGeom prst="rect">
              <a:avLst/>
            </a:prstGeom>
            <a:noFill/>
            <a:ln w="12700" cap="flat" cmpd="sng">
              <a:solidFill>
                <a:schemeClr val="tx1">
                  <a:lumMod val="65000"/>
                  <a:lumOff val="35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sp>
          <p:nvSpPr>
            <p:cNvPr id="51" name="Google Shape;473;p137">
              <a:extLst>
                <a:ext uri="{FF2B5EF4-FFF2-40B4-BE49-F238E27FC236}">
                  <a16:creationId xmlns:a16="http://schemas.microsoft.com/office/drawing/2014/main" id="{0506F8FE-E4CC-03CB-2412-A78EC4F60DB4}"/>
                </a:ext>
              </a:extLst>
            </p:cNvPr>
            <p:cNvSpPr/>
            <p:nvPr/>
          </p:nvSpPr>
          <p:spPr>
            <a:xfrm>
              <a:off x="7793666" y="4675051"/>
              <a:ext cx="897201" cy="642259"/>
            </a:xfrm>
            <a:prstGeom prst="rect">
              <a:avLst/>
            </a:prstGeom>
            <a:noFill/>
            <a:ln w="12700" cap="flat" cmpd="sng">
              <a:solidFill>
                <a:schemeClr val="tx1">
                  <a:lumMod val="65000"/>
                  <a:lumOff val="35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sp>
          <p:nvSpPr>
            <p:cNvPr id="52" name="Google Shape;473;p137">
              <a:extLst>
                <a:ext uri="{FF2B5EF4-FFF2-40B4-BE49-F238E27FC236}">
                  <a16:creationId xmlns:a16="http://schemas.microsoft.com/office/drawing/2014/main" id="{361D1FE5-E0AA-7447-5DFE-26A43A5EBD6A}"/>
                </a:ext>
              </a:extLst>
            </p:cNvPr>
            <p:cNvSpPr/>
            <p:nvPr/>
          </p:nvSpPr>
          <p:spPr>
            <a:xfrm>
              <a:off x="7787786" y="5363597"/>
              <a:ext cx="897201" cy="666607"/>
            </a:xfrm>
            <a:prstGeom prst="rect">
              <a:avLst/>
            </a:prstGeom>
            <a:noFill/>
            <a:ln w="12700" cap="flat" cmpd="sng">
              <a:solidFill>
                <a:schemeClr val="tx1">
                  <a:lumMod val="65000"/>
                  <a:lumOff val="35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pic>
          <p:nvPicPr>
            <p:cNvPr id="53" name="Graphic 71">
              <a:extLst>
                <a:ext uri="{FF2B5EF4-FFF2-40B4-BE49-F238E27FC236}">
                  <a16:creationId xmlns:a16="http://schemas.microsoft.com/office/drawing/2014/main" id="{3647E513-7F9D-D3EA-1FCF-2E584821683C}"/>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808438" y="2081543"/>
              <a:ext cx="270078" cy="270078"/>
            </a:xfrm>
            <a:prstGeom prst="rect">
              <a:avLst/>
            </a:prstGeom>
          </p:spPr>
        </p:pic>
        <p:pic>
          <p:nvPicPr>
            <p:cNvPr id="54" name="Graphic 73">
              <a:extLst>
                <a:ext uri="{FF2B5EF4-FFF2-40B4-BE49-F238E27FC236}">
                  <a16:creationId xmlns:a16="http://schemas.microsoft.com/office/drawing/2014/main" id="{CC148EDA-0E21-4B3D-D178-AE903033A065}"/>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801057" y="4689224"/>
              <a:ext cx="270078" cy="270078"/>
            </a:xfrm>
            <a:prstGeom prst="rect">
              <a:avLst/>
            </a:prstGeom>
          </p:spPr>
        </p:pic>
        <p:pic>
          <p:nvPicPr>
            <p:cNvPr id="55" name="Graphic 75">
              <a:extLst>
                <a:ext uri="{FF2B5EF4-FFF2-40B4-BE49-F238E27FC236}">
                  <a16:creationId xmlns:a16="http://schemas.microsoft.com/office/drawing/2014/main" id="{891ED877-4864-6404-D33D-0B3DE4B256C7}"/>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801057" y="5358508"/>
              <a:ext cx="270078" cy="270078"/>
            </a:xfrm>
            <a:prstGeom prst="rect">
              <a:avLst/>
            </a:prstGeom>
          </p:spPr>
        </p:pic>
        <p:sp>
          <p:nvSpPr>
            <p:cNvPr id="56" name="Oval 76">
              <a:extLst>
                <a:ext uri="{FF2B5EF4-FFF2-40B4-BE49-F238E27FC236}">
                  <a16:creationId xmlns:a16="http://schemas.microsoft.com/office/drawing/2014/main" id="{CF829D94-96DF-340C-D9F9-3F4053BF242F}"/>
                </a:ext>
              </a:extLst>
            </p:cNvPr>
            <p:cNvSpPr/>
            <p:nvPr/>
          </p:nvSpPr>
          <p:spPr>
            <a:xfrm>
              <a:off x="8333730" y="5823225"/>
              <a:ext cx="134320" cy="124085"/>
            </a:xfrm>
            <a:prstGeom prst="ellipse">
              <a:avLst/>
            </a:prstGeom>
            <a:solidFill>
              <a:srgbClr val="347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en-US" sz="1600">
                <a:solidFill>
                  <a:schemeClr val="tx1"/>
                </a:solidFill>
              </a:endParaRPr>
            </a:p>
          </p:txBody>
        </p:sp>
        <p:sp>
          <p:nvSpPr>
            <p:cNvPr id="57" name="Oval 77">
              <a:extLst>
                <a:ext uri="{FF2B5EF4-FFF2-40B4-BE49-F238E27FC236}">
                  <a16:creationId xmlns:a16="http://schemas.microsoft.com/office/drawing/2014/main" id="{76137E00-2C5F-5772-F74E-533DCE93CF73}"/>
                </a:ext>
              </a:extLst>
            </p:cNvPr>
            <p:cNvSpPr/>
            <p:nvPr/>
          </p:nvSpPr>
          <p:spPr>
            <a:xfrm>
              <a:off x="8332961" y="5069090"/>
              <a:ext cx="134320" cy="124085"/>
            </a:xfrm>
            <a:prstGeom prst="ellipse">
              <a:avLst/>
            </a:prstGeom>
            <a:solidFill>
              <a:srgbClr val="347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en-US" sz="1600">
                <a:solidFill>
                  <a:schemeClr val="tx1"/>
                </a:solidFill>
              </a:endParaRPr>
            </a:p>
          </p:txBody>
        </p:sp>
        <p:cxnSp>
          <p:nvCxnSpPr>
            <p:cNvPr id="58" name="Connector: Elbow 79">
              <a:extLst>
                <a:ext uri="{FF2B5EF4-FFF2-40B4-BE49-F238E27FC236}">
                  <a16:creationId xmlns:a16="http://schemas.microsoft.com/office/drawing/2014/main" id="{1325265D-1F82-CB39-2BAD-CE60EBBCCBDD}"/>
                </a:ext>
              </a:extLst>
            </p:cNvPr>
            <p:cNvCxnSpPr>
              <a:cxnSpLocks/>
              <a:stCxn id="92" idx="3"/>
              <a:endCxn id="56" idx="2"/>
            </p:cNvCxnSpPr>
            <p:nvPr/>
          </p:nvCxnSpPr>
          <p:spPr>
            <a:xfrm>
              <a:off x="6829900" y="3850671"/>
              <a:ext cx="1503830" cy="2034597"/>
            </a:xfrm>
            <a:prstGeom prst="bentConnector3">
              <a:avLst>
                <a:gd name="adj1" fmla="val 33264"/>
              </a:avLst>
            </a:prstGeom>
          </p:spPr>
          <p:style>
            <a:lnRef idx="1">
              <a:schemeClr val="accent1"/>
            </a:lnRef>
            <a:fillRef idx="0">
              <a:schemeClr val="accent1"/>
            </a:fillRef>
            <a:effectRef idx="0">
              <a:schemeClr val="accent1"/>
            </a:effectRef>
            <a:fontRef idx="minor">
              <a:schemeClr val="tx1"/>
            </a:fontRef>
          </p:style>
        </p:cxnSp>
        <p:cxnSp>
          <p:nvCxnSpPr>
            <p:cNvPr id="59" name="Connector: Elbow 86">
              <a:extLst>
                <a:ext uri="{FF2B5EF4-FFF2-40B4-BE49-F238E27FC236}">
                  <a16:creationId xmlns:a16="http://schemas.microsoft.com/office/drawing/2014/main" id="{1CCE7980-5073-1F80-4C51-A19E7A7BD587}"/>
                </a:ext>
              </a:extLst>
            </p:cNvPr>
            <p:cNvCxnSpPr>
              <a:stCxn id="97" idx="3"/>
              <a:endCxn id="57" idx="2"/>
            </p:cNvCxnSpPr>
            <p:nvPr/>
          </p:nvCxnSpPr>
          <p:spPr>
            <a:xfrm>
              <a:off x="6794258" y="2658983"/>
              <a:ext cx="1538703" cy="2472150"/>
            </a:xfrm>
            <a:prstGeom prst="bentConnector3">
              <a:avLst>
                <a:gd name="adj1" fmla="val 46443"/>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90">
              <a:extLst>
                <a:ext uri="{FF2B5EF4-FFF2-40B4-BE49-F238E27FC236}">
                  <a16:creationId xmlns:a16="http://schemas.microsoft.com/office/drawing/2014/main" id="{2C0CB6AF-A85B-F7DF-C1A0-584DB1643DC7}"/>
                </a:ext>
              </a:extLst>
            </p:cNvPr>
            <p:cNvCxnSpPr>
              <a:stCxn id="56" idx="0"/>
              <a:endCxn id="57" idx="4"/>
            </p:cNvCxnSpPr>
            <p:nvPr/>
          </p:nvCxnSpPr>
          <p:spPr>
            <a:xfrm flipH="1" flipV="1">
              <a:off x="8400121" y="5193175"/>
              <a:ext cx="769" cy="63005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61" name="グラフィックス 32">
              <a:extLst>
                <a:ext uri="{FF2B5EF4-FFF2-40B4-BE49-F238E27FC236}">
                  <a16:creationId xmlns:a16="http://schemas.microsoft.com/office/drawing/2014/main" id="{439CE593-7004-70FE-CF90-8967EBAC592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259393" y="2877170"/>
              <a:ext cx="266798" cy="266798"/>
            </a:xfrm>
            <a:prstGeom prst="rect">
              <a:avLst/>
            </a:prstGeom>
          </p:spPr>
        </p:pic>
        <p:pic>
          <p:nvPicPr>
            <p:cNvPr id="62" name="グラフィックス 32">
              <a:extLst>
                <a:ext uri="{FF2B5EF4-FFF2-40B4-BE49-F238E27FC236}">
                  <a16:creationId xmlns:a16="http://schemas.microsoft.com/office/drawing/2014/main" id="{746C9E6B-F906-48D7-6859-FAB7E350128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256969" y="2432009"/>
              <a:ext cx="266798" cy="266798"/>
            </a:xfrm>
            <a:prstGeom prst="rect">
              <a:avLst/>
            </a:prstGeom>
          </p:spPr>
        </p:pic>
        <p:pic>
          <p:nvPicPr>
            <p:cNvPr id="63" name="グラフィックス 32">
              <a:extLst>
                <a:ext uri="{FF2B5EF4-FFF2-40B4-BE49-F238E27FC236}">
                  <a16:creationId xmlns:a16="http://schemas.microsoft.com/office/drawing/2014/main" id="{C5F7E76B-7577-3514-71A8-259C4C7FDF6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266157" y="4177507"/>
              <a:ext cx="266798" cy="266798"/>
            </a:xfrm>
            <a:prstGeom prst="rect">
              <a:avLst/>
            </a:prstGeom>
          </p:spPr>
        </p:pic>
        <p:cxnSp>
          <p:nvCxnSpPr>
            <p:cNvPr id="64" name="Straight Arrow Connector 96">
              <a:extLst>
                <a:ext uri="{FF2B5EF4-FFF2-40B4-BE49-F238E27FC236}">
                  <a16:creationId xmlns:a16="http://schemas.microsoft.com/office/drawing/2014/main" id="{E4FA74B7-83E4-76BC-271D-422FEA717C80}"/>
                </a:ext>
              </a:extLst>
            </p:cNvPr>
            <p:cNvCxnSpPr>
              <a:cxnSpLocks/>
              <a:stCxn id="57" idx="0"/>
              <a:endCxn id="63" idx="2"/>
            </p:cNvCxnSpPr>
            <p:nvPr/>
          </p:nvCxnSpPr>
          <p:spPr>
            <a:xfrm flipH="1" flipV="1">
              <a:off x="8399556" y="4444305"/>
              <a:ext cx="565" cy="6247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99">
              <a:extLst>
                <a:ext uri="{FF2B5EF4-FFF2-40B4-BE49-F238E27FC236}">
                  <a16:creationId xmlns:a16="http://schemas.microsoft.com/office/drawing/2014/main" id="{711D2641-6FA9-122F-3D94-AF9D1411F29D}"/>
                </a:ext>
              </a:extLst>
            </p:cNvPr>
            <p:cNvCxnSpPr>
              <a:cxnSpLocks/>
              <a:stCxn id="63" idx="0"/>
              <a:endCxn id="40" idx="2"/>
            </p:cNvCxnSpPr>
            <p:nvPr/>
          </p:nvCxnSpPr>
          <p:spPr>
            <a:xfrm flipH="1" flipV="1">
              <a:off x="8390034" y="3746475"/>
              <a:ext cx="9522" cy="43103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102">
              <a:extLst>
                <a:ext uri="{FF2B5EF4-FFF2-40B4-BE49-F238E27FC236}">
                  <a16:creationId xmlns:a16="http://schemas.microsoft.com/office/drawing/2014/main" id="{EC677BC2-185F-0B06-5E7D-54562AFB296F}"/>
                </a:ext>
              </a:extLst>
            </p:cNvPr>
            <p:cNvCxnSpPr>
              <a:cxnSpLocks/>
              <a:stCxn id="40" idx="0"/>
              <a:endCxn id="61" idx="2"/>
            </p:cNvCxnSpPr>
            <p:nvPr/>
          </p:nvCxnSpPr>
          <p:spPr>
            <a:xfrm flipV="1">
              <a:off x="8390034" y="3143968"/>
              <a:ext cx="2758" cy="33570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105">
              <a:extLst>
                <a:ext uri="{FF2B5EF4-FFF2-40B4-BE49-F238E27FC236}">
                  <a16:creationId xmlns:a16="http://schemas.microsoft.com/office/drawing/2014/main" id="{3D7D9DD1-5045-6EC5-56A0-72F698092350}"/>
                </a:ext>
              </a:extLst>
            </p:cNvPr>
            <p:cNvCxnSpPr>
              <a:cxnSpLocks/>
              <a:stCxn id="61" idx="0"/>
              <a:endCxn id="62" idx="2"/>
            </p:cNvCxnSpPr>
            <p:nvPr/>
          </p:nvCxnSpPr>
          <p:spPr>
            <a:xfrm flipH="1" flipV="1">
              <a:off x="8390368" y="2698807"/>
              <a:ext cx="2424" cy="1783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109">
              <a:extLst>
                <a:ext uri="{FF2B5EF4-FFF2-40B4-BE49-F238E27FC236}">
                  <a16:creationId xmlns:a16="http://schemas.microsoft.com/office/drawing/2014/main" id="{8CBE2D4B-DFA8-9BEE-B15B-2A4D394EB252}"/>
                </a:ext>
              </a:extLst>
            </p:cNvPr>
            <p:cNvCxnSpPr>
              <a:cxnSpLocks/>
              <a:stCxn id="62" idx="3"/>
            </p:cNvCxnSpPr>
            <p:nvPr/>
          </p:nvCxnSpPr>
          <p:spPr>
            <a:xfrm>
              <a:off x="8523767" y="2565408"/>
              <a:ext cx="2135033" cy="185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110">
              <a:extLst>
                <a:ext uri="{FF2B5EF4-FFF2-40B4-BE49-F238E27FC236}">
                  <a16:creationId xmlns:a16="http://schemas.microsoft.com/office/drawing/2014/main" id="{77709B99-FF93-96D0-3043-C9C5FD2416BF}"/>
                </a:ext>
              </a:extLst>
            </p:cNvPr>
            <p:cNvCxnSpPr>
              <a:cxnSpLocks/>
              <a:stCxn id="61" idx="3"/>
              <a:endCxn id="20" idx="1"/>
            </p:cNvCxnSpPr>
            <p:nvPr/>
          </p:nvCxnSpPr>
          <p:spPr>
            <a:xfrm>
              <a:off x="8526191" y="3010569"/>
              <a:ext cx="610011" cy="2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113">
              <a:extLst>
                <a:ext uri="{FF2B5EF4-FFF2-40B4-BE49-F238E27FC236}">
                  <a16:creationId xmlns:a16="http://schemas.microsoft.com/office/drawing/2014/main" id="{B4EC69AD-AE02-1E3E-7226-6C5D103C688D}"/>
                </a:ext>
              </a:extLst>
            </p:cNvPr>
            <p:cNvCxnSpPr>
              <a:cxnSpLocks/>
              <a:stCxn id="40" idx="3"/>
              <a:endCxn id="41" idx="1"/>
            </p:cNvCxnSpPr>
            <p:nvPr/>
          </p:nvCxnSpPr>
          <p:spPr>
            <a:xfrm>
              <a:off x="8523433" y="3613076"/>
              <a:ext cx="635654" cy="66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116">
              <a:extLst>
                <a:ext uri="{FF2B5EF4-FFF2-40B4-BE49-F238E27FC236}">
                  <a16:creationId xmlns:a16="http://schemas.microsoft.com/office/drawing/2014/main" id="{8E926743-D7BD-4606-9DDD-CE52AD516100}"/>
                </a:ext>
              </a:extLst>
            </p:cNvPr>
            <p:cNvCxnSpPr>
              <a:cxnSpLocks/>
              <a:stCxn id="63" idx="3"/>
              <a:endCxn id="42" idx="1"/>
            </p:cNvCxnSpPr>
            <p:nvPr/>
          </p:nvCxnSpPr>
          <p:spPr>
            <a:xfrm>
              <a:off x="8532955" y="4310906"/>
              <a:ext cx="616127" cy="8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Connector: Elbow 1023">
              <a:extLst>
                <a:ext uri="{FF2B5EF4-FFF2-40B4-BE49-F238E27FC236}">
                  <a16:creationId xmlns:a16="http://schemas.microsoft.com/office/drawing/2014/main" id="{3AB53CC8-A5BB-83B9-5E43-1C0EFA428050}"/>
                </a:ext>
              </a:extLst>
            </p:cNvPr>
            <p:cNvCxnSpPr>
              <a:cxnSpLocks/>
              <a:stCxn id="36" idx="1"/>
              <a:endCxn id="43" idx="0"/>
            </p:cNvCxnSpPr>
            <p:nvPr/>
          </p:nvCxnSpPr>
          <p:spPr>
            <a:xfrm rot="10800000" flipV="1">
              <a:off x="4071528" y="3846737"/>
              <a:ext cx="1130564" cy="100178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3" name="Google Shape;474;p137">
              <a:extLst>
                <a:ext uri="{FF2B5EF4-FFF2-40B4-BE49-F238E27FC236}">
                  <a16:creationId xmlns:a16="http://schemas.microsoft.com/office/drawing/2014/main" id="{98FC3DA1-CF9F-E50C-7093-C8DF66B42B24}"/>
                </a:ext>
              </a:extLst>
            </p:cNvPr>
            <p:cNvSpPr/>
            <p:nvPr/>
          </p:nvSpPr>
          <p:spPr>
            <a:xfrm>
              <a:off x="6924365" y="1968120"/>
              <a:ext cx="553401"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00" b="1" u="sng" kern="0">
                  <a:solidFill>
                    <a:srgbClr val="4D4D4D"/>
                  </a:solidFill>
                  <a:latin typeface="Segoe UI"/>
                  <a:ea typeface="Meiryo UI"/>
                  <a:sym typeface="Quattrocento Sans"/>
                </a:rPr>
                <a:t>VNET</a:t>
              </a:r>
              <a:endParaRPr sz="1000" b="1" u="sng" kern="0">
                <a:solidFill>
                  <a:srgbClr val="4D4D4D"/>
                </a:solidFill>
                <a:latin typeface="Segoe UI"/>
                <a:ea typeface="Meiryo UI"/>
                <a:sym typeface="Quattrocento Sans"/>
              </a:endParaRPr>
            </a:p>
          </p:txBody>
        </p:sp>
        <p:sp>
          <p:nvSpPr>
            <p:cNvPr id="74" name="Google Shape;474;p137">
              <a:extLst>
                <a:ext uri="{FF2B5EF4-FFF2-40B4-BE49-F238E27FC236}">
                  <a16:creationId xmlns:a16="http://schemas.microsoft.com/office/drawing/2014/main" id="{BC06AB4F-B633-DC9C-2CB2-1EA1B5DEA1D4}"/>
                </a:ext>
              </a:extLst>
            </p:cNvPr>
            <p:cNvSpPr/>
            <p:nvPr/>
          </p:nvSpPr>
          <p:spPr>
            <a:xfrm>
              <a:off x="8936252" y="1994933"/>
              <a:ext cx="553401"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00" b="1" u="sng" kern="0">
                  <a:solidFill>
                    <a:srgbClr val="4D4D4D"/>
                  </a:solidFill>
                  <a:latin typeface="Segoe UI"/>
                  <a:ea typeface="Meiryo UI"/>
                  <a:sym typeface="Quattrocento Sans"/>
                </a:rPr>
                <a:t>NSG</a:t>
              </a:r>
              <a:endParaRPr sz="1000" b="1" u="sng" kern="0">
                <a:solidFill>
                  <a:srgbClr val="4D4D4D"/>
                </a:solidFill>
                <a:latin typeface="Segoe UI"/>
                <a:ea typeface="Meiryo UI"/>
                <a:sym typeface="Quattrocento Sans"/>
              </a:endParaRPr>
            </a:p>
          </p:txBody>
        </p:sp>
        <p:sp>
          <p:nvSpPr>
            <p:cNvPr id="75" name="Google Shape;474;p137">
              <a:extLst>
                <a:ext uri="{FF2B5EF4-FFF2-40B4-BE49-F238E27FC236}">
                  <a16:creationId xmlns:a16="http://schemas.microsoft.com/office/drawing/2014/main" id="{C0018735-ED43-203E-517A-EFEF4635CBC4}"/>
                </a:ext>
              </a:extLst>
            </p:cNvPr>
            <p:cNvSpPr/>
            <p:nvPr/>
          </p:nvSpPr>
          <p:spPr>
            <a:xfrm>
              <a:off x="7729518" y="4864527"/>
              <a:ext cx="639562"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00" b="1" u="sng" kern="0">
                  <a:solidFill>
                    <a:srgbClr val="4D4D4D"/>
                  </a:solidFill>
                  <a:latin typeface="Segoe UI"/>
                  <a:ea typeface="Meiryo UI"/>
                  <a:sym typeface="Quattrocento Sans"/>
                </a:rPr>
                <a:t>Subnet</a:t>
              </a:r>
              <a:endParaRPr sz="1000" b="1" u="sng" kern="0">
                <a:solidFill>
                  <a:srgbClr val="4D4D4D"/>
                </a:solidFill>
                <a:latin typeface="Segoe UI"/>
                <a:ea typeface="Meiryo UI"/>
                <a:sym typeface="Quattrocento Sans"/>
              </a:endParaRPr>
            </a:p>
          </p:txBody>
        </p:sp>
        <p:sp>
          <p:nvSpPr>
            <p:cNvPr id="76" name="Google Shape;474;p137">
              <a:extLst>
                <a:ext uri="{FF2B5EF4-FFF2-40B4-BE49-F238E27FC236}">
                  <a16:creationId xmlns:a16="http://schemas.microsoft.com/office/drawing/2014/main" id="{0DD63A35-A3D8-1748-62EB-884018342402}"/>
                </a:ext>
              </a:extLst>
            </p:cNvPr>
            <p:cNvSpPr/>
            <p:nvPr/>
          </p:nvSpPr>
          <p:spPr>
            <a:xfrm>
              <a:off x="7721129" y="5521383"/>
              <a:ext cx="639562"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00" b="1" u="sng" kern="0">
                  <a:solidFill>
                    <a:srgbClr val="4D4D4D"/>
                  </a:solidFill>
                  <a:latin typeface="Segoe UI"/>
                  <a:ea typeface="Meiryo UI"/>
                  <a:sym typeface="Quattrocento Sans"/>
                </a:rPr>
                <a:t>Subnet</a:t>
              </a:r>
              <a:endParaRPr sz="1000" b="1" u="sng" kern="0">
                <a:solidFill>
                  <a:srgbClr val="4D4D4D"/>
                </a:solidFill>
                <a:latin typeface="Segoe UI"/>
                <a:ea typeface="Meiryo UI"/>
                <a:sym typeface="Quattrocento Sans"/>
              </a:endParaRPr>
            </a:p>
          </p:txBody>
        </p:sp>
        <p:sp>
          <p:nvSpPr>
            <p:cNvPr id="77" name="Google Shape;474;p137">
              <a:extLst>
                <a:ext uri="{FF2B5EF4-FFF2-40B4-BE49-F238E27FC236}">
                  <a16:creationId xmlns:a16="http://schemas.microsoft.com/office/drawing/2014/main" id="{831BB029-0630-0B1F-00CA-3FCD25230977}"/>
                </a:ext>
              </a:extLst>
            </p:cNvPr>
            <p:cNvSpPr/>
            <p:nvPr/>
          </p:nvSpPr>
          <p:spPr>
            <a:xfrm>
              <a:off x="7721756" y="2242338"/>
              <a:ext cx="639562"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00" b="1" u="sng" kern="0">
                  <a:solidFill>
                    <a:srgbClr val="4D4D4D"/>
                  </a:solidFill>
                  <a:latin typeface="Segoe UI"/>
                  <a:ea typeface="Meiryo UI"/>
                  <a:sym typeface="Quattrocento Sans"/>
                </a:rPr>
                <a:t>Subnet</a:t>
              </a:r>
              <a:endParaRPr sz="1000" b="1" u="sng" kern="0">
                <a:solidFill>
                  <a:srgbClr val="4D4D4D"/>
                </a:solidFill>
                <a:latin typeface="Segoe UI"/>
                <a:ea typeface="Meiryo UI"/>
                <a:sym typeface="Quattrocento Sans"/>
              </a:endParaRPr>
            </a:p>
          </p:txBody>
        </p:sp>
        <p:cxnSp>
          <p:nvCxnSpPr>
            <p:cNvPr id="78" name="Connector: Elbow 1040">
              <a:extLst>
                <a:ext uri="{FF2B5EF4-FFF2-40B4-BE49-F238E27FC236}">
                  <a16:creationId xmlns:a16="http://schemas.microsoft.com/office/drawing/2014/main" id="{861EBFA2-CB40-92F4-BBF8-BE5AE333B4CB}"/>
                </a:ext>
              </a:extLst>
            </p:cNvPr>
            <p:cNvCxnSpPr>
              <a:stCxn id="36" idx="3"/>
              <a:endCxn id="92" idx="1"/>
            </p:cNvCxnSpPr>
            <p:nvPr/>
          </p:nvCxnSpPr>
          <p:spPr>
            <a:xfrm>
              <a:off x="5562092" y="3846737"/>
              <a:ext cx="340475" cy="3934"/>
            </a:xfrm>
            <a:prstGeom prst="bentConnector3">
              <a:avLst/>
            </a:prstGeom>
          </p:spPr>
          <p:style>
            <a:lnRef idx="1">
              <a:schemeClr val="accent1"/>
            </a:lnRef>
            <a:fillRef idx="0">
              <a:schemeClr val="accent1"/>
            </a:fillRef>
            <a:effectRef idx="0">
              <a:schemeClr val="accent1"/>
            </a:effectRef>
            <a:fontRef idx="minor">
              <a:schemeClr val="tx1"/>
            </a:fontRef>
          </p:style>
        </p:cxnSp>
        <p:grpSp>
          <p:nvGrpSpPr>
            <p:cNvPr id="79" name="グループ化 78">
              <a:extLst>
                <a:ext uri="{FF2B5EF4-FFF2-40B4-BE49-F238E27FC236}">
                  <a16:creationId xmlns:a16="http://schemas.microsoft.com/office/drawing/2014/main" id="{D36DD53E-080C-B3CB-5AEE-215BAE5AFFB0}"/>
                </a:ext>
              </a:extLst>
            </p:cNvPr>
            <p:cNvGrpSpPr/>
            <p:nvPr/>
          </p:nvGrpSpPr>
          <p:grpSpPr>
            <a:xfrm>
              <a:off x="9860725" y="1947049"/>
              <a:ext cx="2021696" cy="1799426"/>
              <a:chOff x="9860725" y="1947049"/>
              <a:chExt cx="2021696" cy="1799426"/>
            </a:xfrm>
          </p:grpSpPr>
          <p:sp>
            <p:nvSpPr>
              <p:cNvPr id="80" name="Google Shape;473;p137">
                <a:extLst>
                  <a:ext uri="{FF2B5EF4-FFF2-40B4-BE49-F238E27FC236}">
                    <a16:creationId xmlns:a16="http://schemas.microsoft.com/office/drawing/2014/main" id="{41C7C44F-AAA1-D979-7D9A-3D4086AADFF6}"/>
                  </a:ext>
                </a:extLst>
              </p:cNvPr>
              <p:cNvSpPr/>
              <p:nvPr/>
            </p:nvSpPr>
            <p:spPr>
              <a:xfrm>
                <a:off x="10037415" y="2340726"/>
                <a:ext cx="1687960" cy="1241803"/>
              </a:xfrm>
              <a:prstGeom prst="rect">
                <a:avLst/>
              </a:prstGeom>
              <a:noFill/>
              <a:ln w="12700" cap="flat" cmpd="sng">
                <a:solidFill>
                  <a:srgbClr val="4E67C8"/>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sp>
            <p:nvSpPr>
              <p:cNvPr id="81" name="Google Shape;473;p137">
                <a:extLst>
                  <a:ext uri="{FF2B5EF4-FFF2-40B4-BE49-F238E27FC236}">
                    <a16:creationId xmlns:a16="http://schemas.microsoft.com/office/drawing/2014/main" id="{FB59D656-4D21-C311-07CC-A6906A4A11B7}"/>
                  </a:ext>
                </a:extLst>
              </p:cNvPr>
              <p:cNvSpPr/>
              <p:nvPr/>
            </p:nvSpPr>
            <p:spPr>
              <a:xfrm>
                <a:off x="9860725" y="1947049"/>
                <a:ext cx="1999162" cy="1799426"/>
              </a:xfrm>
              <a:prstGeom prst="rect">
                <a:avLst/>
              </a:prstGeom>
              <a:noFill/>
              <a:ln w="12700" cap="flat" cmpd="sng">
                <a:solidFill>
                  <a:srgbClr val="4E67C8"/>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sp>
            <p:nvSpPr>
              <p:cNvPr id="82" name="Google Shape;474;p137">
                <a:extLst>
                  <a:ext uri="{FF2B5EF4-FFF2-40B4-BE49-F238E27FC236}">
                    <a16:creationId xmlns:a16="http://schemas.microsoft.com/office/drawing/2014/main" id="{58617589-5160-8D22-5FFD-E1F6D00B3B0C}"/>
                  </a:ext>
                </a:extLst>
              </p:cNvPr>
              <p:cNvSpPr/>
              <p:nvPr/>
            </p:nvSpPr>
            <p:spPr>
              <a:xfrm>
                <a:off x="10263073" y="3235180"/>
                <a:ext cx="1334797" cy="285007"/>
              </a:xfrm>
              <a:prstGeom prst="rect">
                <a:avLst/>
              </a:prstGeom>
              <a:noFill/>
              <a:ln>
                <a:noFill/>
              </a:ln>
            </p:spPr>
            <p:txBody>
              <a:bodyPr spcFirstLastPara="1" wrap="square" lIns="91425" tIns="45700" rIns="91425" bIns="45700" anchor="ctr" anchorCtr="0">
                <a:noAutofit/>
              </a:bodyPr>
              <a:lstStyle/>
              <a:p>
                <a:pPr>
                  <a:buClr>
                    <a:srgbClr val="4D4D4D"/>
                  </a:buClr>
                  <a:buSzPts val="1050"/>
                </a:pPr>
                <a:r>
                  <a:rPr lang="en-US" altLang="ja-JP" sz="1000" b="1" u="sng" kern="0" dirty="0">
                    <a:solidFill>
                      <a:srgbClr val="4D4D4D"/>
                    </a:solidFill>
                    <a:latin typeface="Segoe UI"/>
                    <a:ea typeface="Meiryo UI"/>
                    <a:sym typeface="Quattrocento Sans"/>
                  </a:rPr>
                  <a:t>Cognitive Services</a:t>
                </a:r>
                <a:endParaRPr sz="1000" b="1" u="sng" kern="0" dirty="0">
                  <a:solidFill>
                    <a:srgbClr val="4D4D4D"/>
                  </a:solidFill>
                  <a:latin typeface="Segoe UI"/>
                  <a:ea typeface="Meiryo UI"/>
                  <a:sym typeface="Quattrocento Sans"/>
                </a:endParaRPr>
              </a:p>
            </p:txBody>
          </p:sp>
          <p:pic>
            <p:nvPicPr>
              <p:cNvPr id="83" name="Google Shape;481;p137">
                <a:extLst>
                  <a:ext uri="{FF2B5EF4-FFF2-40B4-BE49-F238E27FC236}">
                    <a16:creationId xmlns:a16="http://schemas.microsoft.com/office/drawing/2014/main" id="{F89EEF7E-B349-AF8F-6212-8A5277EE2C60}"/>
                  </a:ext>
                </a:extLst>
              </p:cNvPr>
              <p:cNvPicPr preferRelativeResize="0">
                <a:picLocks noChangeAspect="1"/>
              </p:cNvPicPr>
              <p:nvPr/>
            </p:nvPicPr>
            <p:blipFill rotWithShape="1">
              <a:blip r:embed="rId9">
                <a:alphaModFix/>
              </a:blip>
              <a:srcRect/>
              <a:stretch/>
            </p:blipFill>
            <p:spPr>
              <a:xfrm>
                <a:off x="9891760" y="1953530"/>
                <a:ext cx="288000" cy="288000"/>
              </a:xfrm>
              <a:prstGeom prst="rect">
                <a:avLst/>
              </a:prstGeom>
              <a:noFill/>
              <a:ln>
                <a:noFill/>
              </a:ln>
            </p:spPr>
          </p:pic>
          <p:sp>
            <p:nvSpPr>
              <p:cNvPr id="84" name="Google Shape;474;p137">
                <a:extLst>
                  <a:ext uri="{FF2B5EF4-FFF2-40B4-BE49-F238E27FC236}">
                    <a16:creationId xmlns:a16="http://schemas.microsoft.com/office/drawing/2014/main" id="{EE2FFFF6-4834-1EAD-ED16-B13C62AF0980}"/>
                  </a:ext>
                </a:extLst>
              </p:cNvPr>
              <p:cNvSpPr/>
              <p:nvPr/>
            </p:nvSpPr>
            <p:spPr>
              <a:xfrm>
                <a:off x="10249660" y="2026900"/>
                <a:ext cx="1632761"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altLang="ja-JP" sz="1000" b="1" u="sng" kern="0" dirty="0">
                    <a:solidFill>
                      <a:srgbClr val="4D4D4D"/>
                    </a:solidFill>
                    <a:latin typeface="Segoe UI"/>
                    <a:ea typeface="Meiryo UI"/>
                    <a:sym typeface="Quattrocento Sans"/>
                  </a:rPr>
                  <a:t>Japan East</a:t>
                </a:r>
                <a:endParaRPr sz="1000" b="1" u="sng" kern="0" dirty="0">
                  <a:solidFill>
                    <a:srgbClr val="4D4D4D"/>
                  </a:solidFill>
                  <a:latin typeface="Segoe UI"/>
                  <a:ea typeface="Meiryo UI"/>
                  <a:sym typeface="Quattrocento Sans"/>
                </a:endParaRPr>
              </a:p>
            </p:txBody>
          </p:sp>
          <p:sp>
            <p:nvSpPr>
              <p:cNvPr id="85" name="Google Shape;474;p137">
                <a:extLst>
                  <a:ext uri="{FF2B5EF4-FFF2-40B4-BE49-F238E27FC236}">
                    <a16:creationId xmlns:a16="http://schemas.microsoft.com/office/drawing/2014/main" id="{96822AA2-F133-C4E0-86A2-A0FB99694273}"/>
                  </a:ext>
                </a:extLst>
              </p:cNvPr>
              <p:cNvSpPr/>
              <p:nvPr/>
            </p:nvSpPr>
            <p:spPr>
              <a:xfrm>
                <a:off x="10166123" y="2752241"/>
                <a:ext cx="1705031" cy="219219"/>
              </a:xfrm>
              <a:prstGeom prst="rect">
                <a:avLst/>
              </a:prstGeom>
              <a:noFill/>
              <a:ln>
                <a:noFill/>
              </a:ln>
            </p:spPr>
            <p:txBody>
              <a:bodyPr spcFirstLastPara="1" wrap="square" lIns="91425" tIns="45700" rIns="91425" bIns="45700" anchor="ctr" anchorCtr="0">
                <a:noAutofit/>
              </a:bodyPr>
              <a:lstStyle/>
              <a:p>
                <a:pPr>
                  <a:buClr>
                    <a:srgbClr val="4D4D4D"/>
                  </a:buClr>
                  <a:buSzPts val="1050"/>
                </a:pPr>
                <a:r>
                  <a:rPr lang="en-US" altLang="ja-JP" sz="1000" b="1" u="sng" kern="0" dirty="0">
                    <a:solidFill>
                      <a:srgbClr val="4D4D4D"/>
                    </a:solidFill>
                    <a:latin typeface="Segoe UI"/>
                    <a:ea typeface="Meiryo UI"/>
                    <a:sym typeface="Quattrocento Sans"/>
                  </a:rPr>
                  <a:t>Azure OpenAI Service</a:t>
                </a:r>
                <a:endParaRPr sz="1000" b="1" u="sng" kern="0" dirty="0">
                  <a:solidFill>
                    <a:srgbClr val="4D4D4D"/>
                  </a:solidFill>
                  <a:latin typeface="Segoe UI"/>
                  <a:ea typeface="Meiryo UI"/>
                  <a:sym typeface="Quattrocento Sans"/>
                </a:endParaRPr>
              </a:p>
            </p:txBody>
          </p:sp>
          <p:pic>
            <p:nvPicPr>
              <p:cNvPr id="86" name="図 85" descr="コンピュータ, モニター, ノートパソコン, 画面 が含まれている画像&#10;&#10;自動的に生成された説明">
                <a:extLst>
                  <a:ext uri="{FF2B5EF4-FFF2-40B4-BE49-F238E27FC236}">
                    <a16:creationId xmlns:a16="http://schemas.microsoft.com/office/drawing/2014/main" id="{F9AB03AF-C6A2-948A-747C-A79F246832EB}"/>
                  </a:ext>
                </a:extLst>
              </p:cNvPr>
              <p:cNvPicPr>
                <a:picLocks noChangeAspect="1"/>
              </p:cNvPicPr>
              <p:nvPr/>
            </p:nvPicPr>
            <p:blipFill>
              <a:blip r:embed="rId38"/>
              <a:stretch>
                <a:fillRect/>
              </a:stretch>
            </p:blipFill>
            <p:spPr>
              <a:xfrm>
                <a:off x="10733709" y="2470073"/>
                <a:ext cx="280278" cy="280278"/>
              </a:xfrm>
              <a:prstGeom prst="rect">
                <a:avLst/>
              </a:prstGeom>
            </p:spPr>
          </p:pic>
          <p:pic>
            <p:nvPicPr>
              <p:cNvPr id="87" name="図 86" descr="アイコン&#10;&#10;自動的に生成された説明">
                <a:extLst>
                  <a:ext uri="{FF2B5EF4-FFF2-40B4-BE49-F238E27FC236}">
                    <a16:creationId xmlns:a16="http://schemas.microsoft.com/office/drawing/2014/main" id="{1DAA23F2-C36E-2C98-610F-FA87731D6A02}"/>
                  </a:ext>
                </a:extLst>
              </p:cNvPr>
              <p:cNvPicPr>
                <a:picLocks noChangeAspect="1"/>
              </p:cNvPicPr>
              <p:nvPr/>
            </p:nvPicPr>
            <p:blipFill>
              <a:blip r:embed="rId39"/>
              <a:stretch>
                <a:fillRect/>
              </a:stretch>
            </p:blipFill>
            <p:spPr>
              <a:xfrm>
                <a:off x="10736057" y="3044414"/>
                <a:ext cx="314553" cy="314553"/>
              </a:xfrm>
              <a:prstGeom prst="rect">
                <a:avLst/>
              </a:prstGeom>
            </p:spPr>
          </p:pic>
        </p:grpSp>
      </p:grpSp>
    </p:spTree>
    <p:extLst>
      <p:ext uri="{BB962C8B-B14F-4D97-AF65-F5344CB8AC3E}">
        <p14:creationId xmlns:p14="http://schemas.microsoft.com/office/powerpoint/2010/main" val="2924170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97B4A780-7FBD-AD2D-CD68-F3C0262DD863}"/>
              </a:ext>
            </a:extLst>
          </p:cNvPr>
          <p:cNvSpPr>
            <a:spLocks noGrp="1"/>
          </p:cNvSpPr>
          <p:nvPr>
            <p:ph type="title"/>
          </p:nvPr>
        </p:nvSpPr>
        <p:spPr/>
        <p:txBody>
          <a:bodyPr/>
          <a:lstStyle/>
          <a:p>
            <a:endParaRPr lang="ja-JP" altLang="en-US"/>
          </a:p>
        </p:txBody>
      </p:sp>
      <p:sp>
        <p:nvSpPr>
          <p:cNvPr id="10" name="字幕 9">
            <a:extLst>
              <a:ext uri="{FF2B5EF4-FFF2-40B4-BE49-F238E27FC236}">
                <a16:creationId xmlns:a16="http://schemas.microsoft.com/office/drawing/2014/main" id="{B6F77650-BC27-7881-EE83-F2A22C513324}"/>
              </a:ext>
            </a:extLst>
          </p:cNvPr>
          <p:cNvSpPr>
            <a:spLocks noGrp="1"/>
          </p:cNvSpPr>
          <p:nvPr>
            <p:ph type="subTitle" idx="1"/>
          </p:nvPr>
        </p:nvSpPr>
        <p:spPr/>
        <p:txBody>
          <a:bodyPr/>
          <a:lstStyle/>
          <a:p>
            <a:endParaRPr lang="ja-JP" altLang="en-US"/>
          </a:p>
        </p:txBody>
      </p:sp>
      <p:sp>
        <p:nvSpPr>
          <p:cNvPr id="4" name="スライド番号プレースホルダー 5">
            <a:extLst>
              <a:ext uri="{FF2B5EF4-FFF2-40B4-BE49-F238E27FC236}">
                <a16:creationId xmlns:a16="http://schemas.microsoft.com/office/drawing/2014/main" id="{299DDEBD-EEAA-DEBA-BAFC-B7CAC6872D9A}"/>
              </a:ext>
            </a:extLst>
          </p:cNvPr>
          <p:cNvSpPr txBox="1">
            <a:spLocks/>
          </p:cNvSpPr>
          <p:nvPr/>
        </p:nvSpPr>
        <p:spPr>
          <a:xfrm>
            <a:off x="10572271" y="6275973"/>
            <a:ext cx="992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800" kern="1200">
                <a:solidFill>
                  <a:schemeClr val="accent5"/>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5AADE60-1916-7C45-BAE8-84D4C16B14AA}" type="slidenum">
              <a:rPr lang="ja-JP" altLang="en-US" smtClean="0"/>
              <a:pPr/>
              <a:t>13</a:t>
            </a:fld>
            <a:endParaRPr lang="ja-JP" altLang="en-US"/>
          </a:p>
        </p:txBody>
      </p:sp>
    </p:spTree>
    <p:extLst>
      <p:ext uri="{BB962C8B-B14F-4D97-AF65-F5344CB8AC3E}">
        <p14:creationId xmlns:p14="http://schemas.microsoft.com/office/powerpoint/2010/main" val="532702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7EDC8A-217F-5DC2-BC53-A46717A3A8F5}"/>
              </a:ext>
            </a:extLst>
          </p:cNvPr>
          <p:cNvSpPr>
            <a:spLocks noGrp="1"/>
          </p:cNvSpPr>
          <p:nvPr>
            <p:ph type="sldNum" sz="quarter" idx="4"/>
          </p:nvPr>
        </p:nvSpPr>
        <p:spPr/>
        <p:txBody>
          <a:bodyPr/>
          <a:lstStyle/>
          <a:p>
            <a:fld id="{D5AADE60-1916-7C45-BAE8-84D4C16B14AA}" type="slidenum">
              <a:rPr lang="ja-JP" altLang="en-US" smtClean="0"/>
              <a:pPr/>
              <a:t>14</a:t>
            </a:fld>
            <a:endParaRPr lang="ja-JP" altLang="en-US"/>
          </a:p>
        </p:txBody>
      </p:sp>
      <p:sp>
        <p:nvSpPr>
          <p:cNvPr id="3" name="タイトル 2">
            <a:extLst>
              <a:ext uri="{FF2B5EF4-FFF2-40B4-BE49-F238E27FC236}">
                <a16:creationId xmlns:a16="http://schemas.microsoft.com/office/drawing/2014/main" id="{F67E5607-C2CE-3DBD-CC71-1B409AE29D8E}"/>
              </a:ext>
            </a:extLst>
          </p:cNvPr>
          <p:cNvSpPr>
            <a:spLocks noGrp="1"/>
          </p:cNvSpPr>
          <p:nvPr>
            <p:ph type="ctrTitle"/>
          </p:nvPr>
        </p:nvSpPr>
        <p:spPr/>
        <p:txBody>
          <a:bodyPr/>
          <a:lstStyle/>
          <a:p>
            <a:br>
              <a:rPr kumimoji="1" lang="en-US" altLang="ja-JP" sz="2400" dirty="0"/>
            </a:br>
            <a:r>
              <a:rPr kumimoji="1" lang="en-US" altLang="ja-JP" sz="2400" dirty="0"/>
              <a:t>Appendix</a:t>
            </a:r>
            <a:br>
              <a:rPr kumimoji="1" lang="en-US" altLang="ja-JP" sz="2400" dirty="0"/>
            </a:br>
            <a:endParaRPr kumimoji="1" lang="ja-JP" altLang="en-US" dirty="0"/>
          </a:p>
        </p:txBody>
      </p:sp>
    </p:spTree>
    <p:extLst>
      <p:ext uri="{BB962C8B-B14F-4D97-AF65-F5344CB8AC3E}">
        <p14:creationId xmlns:p14="http://schemas.microsoft.com/office/powerpoint/2010/main" val="253929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C496931-A219-4D9D-8F86-4F9B015D31F9}"/>
              </a:ext>
            </a:extLst>
          </p:cNvPr>
          <p:cNvSpPr txBox="1"/>
          <p:nvPr/>
        </p:nvSpPr>
        <p:spPr>
          <a:xfrm>
            <a:off x="599096" y="775630"/>
            <a:ext cx="2049507" cy="461665"/>
          </a:xfrm>
          <a:prstGeom prst="rect">
            <a:avLst/>
          </a:prstGeom>
          <a:noFill/>
        </p:spPr>
        <p:txBody>
          <a:bodyPr wrap="square" rtlCol="0" anchor="ctr" anchorCtr="0">
            <a:noAutofit/>
          </a:bodyPr>
          <a:lstStyle/>
          <a:p>
            <a:pPr algn="dist" defTabSz="914354"/>
            <a:r>
              <a:rPr lang="ja-JP" altLang="en-US" sz="1600" b="1">
                <a:solidFill>
                  <a:srgbClr val="009FE8">
                    <a:lumMod val="50000"/>
                  </a:srgbClr>
                </a:solidFill>
                <a:latin typeface="Meiryo UI" panose="020B0604030504040204" pitchFamily="50" charset="-128"/>
                <a:ea typeface="Meiryo UI" panose="020B0604030504040204" pitchFamily="50" charset="-128"/>
              </a:rPr>
              <a:t>会社名</a:t>
            </a:r>
          </a:p>
        </p:txBody>
      </p:sp>
      <p:sp>
        <p:nvSpPr>
          <p:cNvPr id="6" name="テキスト ボックス 5">
            <a:extLst>
              <a:ext uri="{FF2B5EF4-FFF2-40B4-BE49-F238E27FC236}">
                <a16:creationId xmlns:a16="http://schemas.microsoft.com/office/drawing/2014/main" id="{F56C0CBC-A352-4820-97A7-B8F65D66E5F3}"/>
              </a:ext>
            </a:extLst>
          </p:cNvPr>
          <p:cNvSpPr txBox="1"/>
          <p:nvPr/>
        </p:nvSpPr>
        <p:spPr>
          <a:xfrm>
            <a:off x="599097" y="1513401"/>
            <a:ext cx="2049506" cy="461665"/>
          </a:xfrm>
          <a:prstGeom prst="rect">
            <a:avLst/>
          </a:prstGeom>
          <a:noFill/>
        </p:spPr>
        <p:txBody>
          <a:bodyPr wrap="square" rtlCol="0" anchor="ctr" anchorCtr="0">
            <a:noAutofit/>
          </a:bodyPr>
          <a:lstStyle/>
          <a:p>
            <a:pPr algn="dist" defTabSz="914354"/>
            <a:r>
              <a:rPr lang="ja-JP" altLang="en-US" sz="1600" b="1">
                <a:solidFill>
                  <a:srgbClr val="005074"/>
                </a:solidFill>
                <a:latin typeface="Meiryo UI" panose="020B0604030504040204" pitchFamily="50" charset="-128"/>
                <a:ea typeface="Meiryo UI" panose="020B0604030504040204" pitchFamily="50" charset="-128"/>
              </a:rPr>
              <a:t>本社所在地</a:t>
            </a:r>
          </a:p>
        </p:txBody>
      </p:sp>
      <p:sp>
        <p:nvSpPr>
          <p:cNvPr id="7" name="テキスト ボックス 6">
            <a:extLst>
              <a:ext uri="{FF2B5EF4-FFF2-40B4-BE49-F238E27FC236}">
                <a16:creationId xmlns:a16="http://schemas.microsoft.com/office/drawing/2014/main" id="{4E6D1625-875A-4F6D-8855-A168069C2624}"/>
              </a:ext>
            </a:extLst>
          </p:cNvPr>
          <p:cNvSpPr txBox="1"/>
          <p:nvPr/>
        </p:nvSpPr>
        <p:spPr>
          <a:xfrm>
            <a:off x="599097" y="2166329"/>
            <a:ext cx="2049507" cy="461665"/>
          </a:xfrm>
          <a:prstGeom prst="rect">
            <a:avLst/>
          </a:prstGeom>
          <a:noFill/>
        </p:spPr>
        <p:txBody>
          <a:bodyPr wrap="square" rtlCol="0" anchor="ctr" anchorCtr="0">
            <a:noAutofit/>
          </a:bodyPr>
          <a:lstStyle/>
          <a:p>
            <a:pPr algn="dist" defTabSz="914354"/>
            <a:r>
              <a:rPr lang="ja-JP" altLang="en-US" sz="1600" b="1">
                <a:solidFill>
                  <a:srgbClr val="009FE8">
                    <a:lumMod val="50000"/>
                  </a:srgbClr>
                </a:solidFill>
                <a:latin typeface="Meiryo UI" panose="020B0604030504040204" pitchFamily="50" charset="-128"/>
                <a:ea typeface="Meiryo UI" panose="020B0604030504040204" pitchFamily="50" charset="-128"/>
              </a:rPr>
              <a:t>設立</a:t>
            </a:r>
          </a:p>
        </p:txBody>
      </p:sp>
      <p:sp>
        <p:nvSpPr>
          <p:cNvPr id="9" name="テキスト ボックス 8">
            <a:extLst>
              <a:ext uri="{FF2B5EF4-FFF2-40B4-BE49-F238E27FC236}">
                <a16:creationId xmlns:a16="http://schemas.microsoft.com/office/drawing/2014/main" id="{161C4E72-E3E9-48FC-9A22-EBA7BE95D143}"/>
              </a:ext>
            </a:extLst>
          </p:cNvPr>
          <p:cNvSpPr txBox="1"/>
          <p:nvPr/>
        </p:nvSpPr>
        <p:spPr>
          <a:xfrm>
            <a:off x="599097" y="2782093"/>
            <a:ext cx="2049505" cy="461665"/>
          </a:xfrm>
          <a:prstGeom prst="rect">
            <a:avLst/>
          </a:prstGeom>
          <a:noFill/>
        </p:spPr>
        <p:txBody>
          <a:bodyPr wrap="square" rtlCol="0" anchor="ctr" anchorCtr="0">
            <a:noAutofit/>
          </a:bodyPr>
          <a:lstStyle/>
          <a:p>
            <a:pPr algn="dist" defTabSz="914354"/>
            <a:r>
              <a:rPr lang="ja-JP" altLang="en-US" sz="1600" b="1">
                <a:solidFill>
                  <a:srgbClr val="009FE8">
                    <a:lumMod val="50000"/>
                  </a:srgbClr>
                </a:solidFill>
                <a:latin typeface="Meiryo UI" panose="020B0604030504040204" pitchFamily="50" charset="-128"/>
                <a:ea typeface="Meiryo UI" panose="020B0604030504040204" pitchFamily="50" charset="-128"/>
              </a:rPr>
              <a:t>従業員</a:t>
            </a:r>
          </a:p>
        </p:txBody>
      </p:sp>
      <p:sp>
        <p:nvSpPr>
          <p:cNvPr id="10" name="テキスト ボックス 9">
            <a:extLst>
              <a:ext uri="{FF2B5EF4-FFF2-40B4-BE49-F238E27FC236}">
                <a16:creationId xmlns:a16="http://schemas.microsoft.com/office/drawing/2014/main" id="{5FB728B6-D5C6-44A3-ACA6-9FF6E23A0E96}"/>
              </a:ext>
            </a:extLst>
          </p:cNvPr>
          <p:cNvSpPr txBox="1"/>
          <p:nvPr/>
        </p:nvSpPr>
        <p:spPr>
          <a:xfrm>
            <a:off x="599097" y="4029104"/>
            <a:ext cx="2049505" cy="461665"/>
          </a:xfrm>
          <a:prstGeom prst="rect">
            <a:avLst/>
          </a:prstGeom>
          <a:noFill/>
        </p:spPr>
        <p:txBody>
          <a:bodyPr wrap="square" rtlCol="0" anchor="ctr" anchorCtr="0">
            <a:noAutofit/>
          </a:bodyPr>
          <a:lstStyle/>
          <a:p>
            <a:pPr algn="dist" defTabSz="914354"/>
            <a:r>
              <a:rPr lang="ja-JP" altLang="en-US" sz="1600" b="1">
                <a:solidFill>
                  <a:srgbClr val="009FE8">
                    <a:lumMod val="50000"/>
                  </a:srgbClr>
                </a:solidFill>
                <a:latin typeface="Meiryo UI" panose="020B0604030504040204" pitchFamily="50" charset="-128"/>
                <a:ea typeface="Meiryo UI" panose="020B0604030504040204" pitchFamily="50" charset="-128"/>
              </a:rPr>
              <a:t>事業内容</a:t>
            </a:r>
          </a:p>
        </p:txBody>
      </p:sp>
      <p:cxnSp>
        <p:nvCxnSpPr>
          <p:cNvPr id="11" name="直線コネクタ 10">
            <a:extLst>
              <a:ext uri="{FF2B5EF4-FFF2-40B4-BE49-F238E27FC236}">
                <a16:creationId xmlns:a16="http://schemas.microsoft.com/office/drawing/2014/main" id="{6588C9E3-45E2-4A15-84F0-1696ACACF882}"/>
              </a:ext>
            </a:extLst>
          </p:cNvPr>
          <p:cNvCxnSpPr>
            <a:cxnSpLocks/>
          </p:cNvCxnSpPr>
          <p:nvPr/>
        </p:nvCxnSpPr>
        <p:spPr>
          <a:xfrm>
            <a:off x="2873967" y="404441"/>
            <a:ext cx="0" cy="5938976"/>
          </a:xfrm>
          <a:prstGeom prst="line">
            <a:avLst/>
          </a:prstGeom>
          <a:ln/>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64BF437E-E461-4724-95E2-4170DA44FF87}"/>
              </a:ext>
            </a:extLst>
          </p:cNvPr>
          <p:cNvSpPr txBox="1"/>
          <p:nvPr/>
        </p:nvSpPr>
        <p:spPr>
          <a:xfrm>
            <a:off x="3339645" y="777268"/>
            <a:ext cx="6752231" cy="502766"/>
          </a:xfrm>
          <a:prstGeom prst="rect">
            <a:avLst/>
          </a:prstGeom>
          <a:noFill/>
        </p:spPr>
        <p:txBody>
          <a:bodyPr wrap="square" rtlCol="0">
            <a:spAutoFit/>
          </a:bodyPr>
          <a:lstStyle/>
          <a:p>
            <a:pPr defTabSz="914354"/>
            <a:r>
              <a:rPr lang="en-US" altLang="ja-JP" sz="2667" b="1">
                <a:solidFill>
                  <a:srgbClr val="3E4E4D"/>
                </a:solidFill>
                <a:latin typeface="Meiryo UI" panose="020B0604030504040204" pitchFamily="50" charset="-128"/>
                <a:ea typeface="Meiryo UI" panose="020B0604030504040204" pitchFamily="50" charset="-128"/>
              </a:rPr>
              <a:t>JTP</a:t>
            </a:r>
            <a:r>
              <a:rPr lang="ja-JP" altLang="en-US" sz="2667" b="1">
                <a:solidFill>
                  <a:srgbClr val="3E4E4D"/>
                </a:solidFill>
                <a:latin typeface="Meiryo UI" panose="020B0604030504040204" pitchFamily="50" charset="-128"/>
                <a:ea typeface="Meiryo UI" panose="020B0604030504040204" pitchFamily="50" charset="-128"/>
              </a:rPr>
              <a:t> 株式会社</a:t>
            </a:r>
            <a:endParaRPr lang="ja-JP" altLang="en-US" sz="1200">
              <a:solidFill>
                <a:srgbClr val="3E4E4D"/>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08A5E38D-7E1E-4591-B581-4C95AAA60430}"/>
              </a:ext>
            </a:extLst>
          </p:cNvPr>
          <p:cNvSpPr/>
          <p:nvPr/>
        </p:nvSpPr>
        <p:spPr>
          <a:xfrm>
            <a:off x="3339645" y="1555136"/>
            <a:ext cx="5835508" cy="379656"/>
          </a:xfrm>
          <a:prstGeom prst="rect">
            <a:avLst/>
          </a:prstGeom>
        </p:spPr>
        <p:txBody>
          <a:bodyPr wrap="square">
            <a:spAutoFit/>
          </a:bodyPr>
          <a:lstStyle/>
          <a:p>
            <a:pPr defTabSz="914354"/>
            <a:r>
              <a:rPr lang="ja-JP" altLang="en-US">
                <a:solidFill>
                  <a:srgbClr val="3E4E4D"/>
                </a:solidFill>
                <a:latin typeface="Meiryo UI" panose="020B0604030504040204" pitchFamily="50" charset="-128"/>
                <a:ea typeface="Meiryo UI" panose="020B0604030504040204" pitchFamily="50" charset="-128"/>
                <a:cs typeface="Arial"/>
                <a:sym typeface="Arial"/>
              </a:rPr>
              <a:t>東京都品川区北品川</a:t>
            </a:r>
            <a:r>
              <a:rPr lang="en-US" altLang="ja-JP">
                <a:solidFill>
                  <a:srgbClr val="3E4E4D"/>
                </a:solidFill>
                <a:latin typeface="Meiryo UI" panose="020B0604030504040204" pitchFamily="50" charset="-128"/>
                <a:ea typeface="Meiryo UI" panose="020B0604030504040204" pitchFamily="50" charset="-128"/>
                <a:cs typeface="Arial"/>
                <a:sym typeface="Arial"/>
              </a:rPr>
              <a:t>4-7-35</a:t>
            </a:r>
            <a:r>
              <a:rPr lang="ja-JP" altLang="en-US">
                <a:solidFill>
                  <a:srgbClr val="3E4E4D"/>
                </a:solidFill>
                <a:latin typeface="Meiryo UI" panose="020B0604030504040204" pitchFamily="50" charset="-128"/>
                <a:ea typeface="Meiryo UI" panose="020B0604030504040204" pitchFamily="50" charset="-128"/>
                <a:cs typeface="Arial"/>
                <a:sym typeface="Arial"/>
              </a:rPr>
              <a:t> 御殿山トラストタワー</a:t>
            </a:r>
            <a:endParaRPr lang="en-US" altLang="ja-JP">
              <a:solidFill>
                <a:srgbClr val="3E4E4D"/>
              </a:solidFill>
              <a:latin typeface="Meiryo UI" panose="020B0604030504040204" pitchFamily="50" charset="-128"/>
              <a:ea typeface="Meiryo UI" panose="020B0604030504040204" pitchFamily="50" charset="-128"/>
              <a:cs typeface="Arial"/>
              <a:sym typeface="Arial"/>
            </a:endParaRPr>
          </a:p>
        </p:txBody>
      </p:sp>
      <p:sp>
        <p:nvSpPr>
          <p:cNvPr id="15" name="正方形/長方形 14">
            <a:extLst>
              <a:ext uri="{FF2B5EF4-FFF2-40B4-BE49-F238E27FC236}">
                <a16:creationId xmlns:a16="http://schemas.microsoft.com/office/drawing/2014/main" id="{9843AADB-AF2A-426D-B375-EE22B0E5B295}"/>
              </a:ext>
            </a:extLst>
          </p:cNvPr>
          <p:cNvSpPr/>
          <p:nvPr/>
        </p:nvSpPr>
        <p:spPr>
          <a:xfrm>
            <a:off x="3363983" y="2196448"/>
            <a:ext cx="3373680" cy="369332"/>
          </a:xfrm>
          <a:prstGeom prst="rect">
            <a:avLst/>
          </a:prstGeom>
        </p:spPr>
        <p:txBody>
          <a:bodyPr wrap="square">
            <a:spAutoFit/>
          </a:bodyPr>
          <a:lstStyle/>
          <a:p>
            <a:pPr defTabSz="914354"/>
            <a:r>
              <a:rPr lang="en-US" altLang="ja-JP">
                <a:solidFill>
                  <a:srgbClr val="3E4E4D"/>
                </a:solidFill>
                <a:latin typeface="Meiryo UI" panose="020B0604030504040204" pitchFamily="50" charset="-128"/>
                <a:ea typeface="Meiryo UI" panose="020B0604030504040204" pitchFamily="50" charset="-128"/>
                <a:cs typeface="Arial"/>
                <a:sym typeface="Arial"/>
              </a:rPr>
              <a:t>1987</a:t>
            </a:r>
            <a:r>
              <a:rPr lang="ja-JP" altLang="en-US">
                <a:solidFill>
                  <a:srgbClr val="3E4E4D"/>
                </a:solidFill>
                <a:latin typeface="Meiryo UI" panose="020B0604030504040204" pitchFamily="50" charset="-128"/>
                <a:ea typeface="Meiryo UI" panose="020B0604030504040204" pitchFamily="50" charset="-128"/>
                <a:cs typeface="Arial"/>
                <a:sym typeface="Arial"/>
              </a:rPr>
              <a:t>年</a:t>
            </a:r>
            <a:r>
              <a:rPr lang="en-US" altLang="ja-JP">
                <a:solidFill>
                  <a:srgbClr val="3E4E4D"/>
                </a:solidFill>
                <a:latin typeface="Meiryo UI" panose="020B0604030504040204" pitchFamily="50" charset="-128"/>
                <a:ea typeface="Meiryo UI" panose="020B0604030504040204" pitchFamily="50" charset="-128"/>
                <a:cs typeface="Arial"/>
                <a:sym typeface="Arial"/>
              </a:rPr>
              <a:t>10</a:t>
            </a:r>
            <a:r>
              <a:rPr lang="ja-JP" altLang="en-US">
                <a:solidFill>
                  <a:srgbClr val="3E4E4D"/>
                </a:solidFill>
                <a:latin typeface="Meiryo UI" panose="020B0604030504040204" pitchFamily="50" charset="-128"/>
                <a:ea typeface="Meiryo UI" panose="020B0604030504040204" pitchFamily="50" charset="-128"/>
                <a:cs typeface="Arial"/>
                <a:sym typeface="Arial"/>
              </a:rPr>
              <a:t>月</a:t>
            </a:r>
            <a:r>
              <a:rPr lang="en-US" altLang="ja-JP">
                <a:solidFill>
                  <a:srgbClr val="3E4E4D"/>
                </a:solidFill>
                <a:latin typeface="Meiryo UI" panose="020B0604030504040204" pitchFamily="50" charset="-128"/>
                <a:ea typeface="Meiryo UI" panose="020B0604030504040204" pitchFamily="50" charset="-128"/>
                <a:cs typeface="Arial"/>
                <a:sym typeface="Arial"/>
              </a:rPr>
              <a:t>31</a:t>
            </a:r>
            <a:r>
              <a:rPr lang="ja-JP" altLang="en-US">
                <a:solidFill>
                  <a:srgbClr val="3E4E4D"/>
                </a:solidFill>
                <a:latin typeface="Meiryo UI" panose="020B0604030504040204" pitchFamily="50" charset="-128"/>
                <a:ea typeface="Meiryo UI" panose="020B0604030504040204" pitchFamily="50" charset="-128"/>
                <a:cs typeface="Arial"/>
                <a:sym typeface="Arial"/>
              </a:rPr>
              <a:t>日</a:t>
            </a:r>
            <a:endParaRPr lang="ja-JP" altLang="en-US" sz="1200">
              <a:solidFill>
                <a:srgbClr val="3E4E4D"/>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5AF1D7FA-5730-439C-8674-35E2722B67E5}"/>
              </a:ext>
            </a:extLst>
          </p:cNvPr>
          <p:cNvSpPr/>
          <p:nvPr/>
        </p:nvSpPr>
        <p:spPr>
          <a:xfrm>
            <a:off x="3339645" y="2825173"/>
            <a:ext cx="843501" cy="369332"/>
          </a:xfrm>
          <a:prstGeom prst="rect">
            <a:avLst/>
          </a:prstGeom>
        </p:spPr>
        <p:txBody>
          <a:bodyPr wrap="none">
            <a:spAutoFit/>
          </a:bodyPr>
          <a:lstStyle/>
          <a:p>
            <a:pPr defTabSz="914354"/>
            <a:r>
              <a:rPr lang="en-US" altLang="ja-JP">
                <a:solidFill>
                  <a:srgbClr val="3E4E4D"/>
                </a:solidFill>
                <a:latin typeface="Meiryo UI" panose="020B0604030504040204" pitchFamily="50" charset="-128"/>
                <a:ea typeface="Meiryo UI" panose="020B0604030504040204" pitchFamily="50" charset="-128"/>
                <a:cs typeface="Arial"/>
                <a:sym typeface="Arial"/>
              </a:rPr>
              <a:t>435</a:t>
            </a:r>
            <a:r>
              <a:rPr lang="ja-JP" altLang="en-US">
                <a:solidFill>
                  <a:srgbClr val="3E4E4D"/>
                </a:solidFill>
                <a:latin typeface="Meiryo UI" panose="020B0604030504040204" pitchFamily="50" charset="-128"/>
                <a:ea typeface="Meiryo UI" panose="020B0604030504040204" pitchFamily="50" charset="-128"/>
                <a:cs typeface="Arial"/>
                <a:sym typeface="Arial"/>
              </a:rPr>
              <a:t>名</a:t>
            </a:r>
            <a:endParaRPr lang="ja-JP" altLang="en-US" sz="1200">
              <a:solidFill>
                <a:srgbClr val="3E4E4D"/>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F9BEC760-F157-4436-8F29-51A4A3C22369}"/>
              </a:ext>
            </a:extLst>
          </p:cNvPr>
          <p:cNvSpPr/>
          <p:nvPr/>
        </p:nvSpPr>
        <p:spPr>
          <a:xfrm>
            <a:off x="3356421" y="4041963"/>
            <a:ext cx="7308627" cy="923330"/>
          </a:xfrm>
          <a:prstGeom prst="rect">
            <a:avLst/>
          </a:prstGeom>
        </p:spPr>
        <p:txBody>
          <a:bodyPr wrap="square">
            <a:spAutoFit/>
          </a:bodyPr>
          <a:lstStyle/>
          <a:p>
            <a:pPr defTabSz="914354"/>
            <a:r>
              <a:rPr lang="ja-JP" altLang="en-US" dirty="0">
                <a:solidFill>
                  <a:srgbClr val="3E4E4D"/>
                </a:solidFill>
                <a:latin typeface="Meiryo UI" panose="020B0604030504040204" pitchFamily="50" charset="-128"/>
                <a:ea typeface="Meiryo UI" panose="020B0604030504040204" pitchFamily="50" charset="-128"/>
                <a:cs typeface="Arial"/>
                <a:sym typeface="Arial"/>
              </a:rPr>
              <a:t>人工知能サービス開発</a:t>
            </a:r>
            <a:endParaRPr lang="en-US" altLang="ja-JP" dirty="0">
              <a:solidFill>
                <a:srgbClr val="3E4E4D"/>
              </a:solidFill>
              <a:latin typeface="Meiryo UI" panose="020B0604030504040204" pitchFamily="50" charset="-128"/>
              <a:ea typeface="Meiryo UI" panose="020B0604030504040204" pitchFamily="50" charset="-128"/>
              <a:cs typeface="Arial"/>
              <a:sym typeface="Arial"/>
            </a:endParaRPr>
          </a:p>
          <a:p>
            <a:pPr defTabSz="914354"/>
            <a:r>
              <a:rPr lang="ja-JP" altLang="en-US" dirty="0">
                <a:solidFill>
                  <a:srgbClr val="3E4E4D"/>
                </a:solidFill>
                <a:latin typeface="Meiryo UI" panose="020B0604030504040204" pitchFamily="50" charset="-128"/>
                <a:ea typeface="Meiryo UI" panose="020B0604030504040204" pitchFamily="50" charset="-128"/>
                <a:cs typeface="Arial"/>
                <a:sym typeface="Arial"/>
              </a:rPr>
              <a:t>海外ＩＴメーカー教育・保守・運用等 アウトソーシング事業</a:t>
            </a:r>
            <a:endParaRPr lang="en-US" altLang="ja-JP" dirty="0">
              <a:solidFill>
                <a:srgbClr val="3E4E4D"/>
              </a:solidFill>
              <a:latin typeface="Meiryo UI" panose="020B0604030504040204" pitchFamily="50" charset="-128"/>
              <a:ea typeface="Meiryo UI" panose="020B0604030504040204" pitchFamily="50" charset="-128"/>
              <a:cs typeface="Arial"/>
              <a:sym typeface="Arial"/>
            </a:endParaRPr>
          </a:p>
          <a:p>
            <a:pPr defTabSz="914354"/>
            <a:r>
              <a:rPr lang="ja-JP" altLang="en-US" dirty="0">
                <a:solidFill>
                  <a:srgbClr val="3E4E4D"/>
                </a:solidFill>
                <a:latin typeface="Meiryo UI" panose="020B0604030504040204" pitchFamily="50" charset="-128"/>
                <a:ea typeface="Meiryo UI" panose="020B0604030504040204" pitchFamily="50" charset="-128"/>
                <a:cs typeface="Arial"/>
                <a:sym typeface="Arial"/>
              </a:rPr>
              <a:t>海外医療機器の法規制対応・販売・保守</a:t>
            </a:r>
            <a:endParaRPr lang="en-US" altLang="ja-JP" dirty="0">
              <a:solidFill>
                <a:srgbClr val="3E4E4D"/>
              </a:solidFill>
              <a:latin typeface="Meiryo UI" panose="020B0604030504040204" pitchFamily="50" charset="-128"/>
              <a:ea typeface="Meiryo UI" panose="020B0604030504040204" pitchFamily="50" charset="-128"/>
              <a:cs typeface="Arial"/>
              <a:sym typeface="Arial"/>
            </a:endParaRPr>
          </a:p>
        </p:txBody>
      </p:sp>
      <p:pic>
        <p:nvPicPr>
          <p:cNvPr id="19" name="図 18">
            <a:extLst>
              <a:ext uri="{FF2B5EF4-FFF2-40B4-BE49-F238E27FC236}">
                <a16:creationId xmlns:a16="http://schemas.microsoft.com/office/drawing/2014/main" id="{8F916462-AC99-4936-BD60-748E0021872E}"/>
              </a:ext>
            </a:extLst>
          </p:cNvPr>
          <p:cNvPicPr>
            <a:picLocks noChangeAspect="1"/>
          </p:cNvPicPr>
          <p:nvPr/>
        </p:nvPicPr>
        <p:blipFill>
          <a:blip r:embed="rId3"/>
          <a:stretch>
            <a:fillRect/>
          </a:stretch>
        </p:blipFill>
        <p:spPr>
          <a:xfrm>
            <a:off x="9490913" y="1975066"/>
            <a:ext cx="1664150" cy="2372955"/>
          </a:xfrm>
          <a:prstGeom prst="rect">
            <a:avLst/>
          </a:prstGeom>
          <a:ln>
            <a:noFill/>
          </a:ln>
          <a:effectLst>
            <a:softEdge rad="112500"/>
          </a:effectLst>
        </p:spPr>
      </p:pic>
      <p:sp>
        <p:nvSpPr>
          <p:cNvPr id="21" name="正方形/長方形 20">
            <a:extLst>
              <a:ext uri="{FF2B5EF4-FFF2-40B4-BE49-F238E27FC236}">
                <a16:creationId xmlns:a16="http://schemas.microsoft.com/office/drawing/2014/main" id="{E16BA672-B46B-481D-AD22-8C7F04F29B75}"/>
              </a:ext>
            </a:extLst>
          </p:cNvPr>
          <p:cNvSpPr/>
          <p:nvPr/>
        </p:nvSpPr>
        <p:spPr>
          <a:xfrm>
            <a:off x="3339645" y="5018101"/>
            <a:ext cx="5566930" cy="1569660"/>
          </a:xfrm>
          <a:prstGeom prst="rect">
            <a:avLst/>
          </a:prstGeom>
        </p:spPr>
        <p:txBody>
          <a:bodyPr wrap="square">
            <a:spAutoFit/>
          </a:bodyPr>
          <a:lstStyle/>
          <a:p>
            <a:pPr defTabSz="914354"/>
            <a:r>
              <a:rPr lang="en-US" altLang="ja-JP" sz="1600">
                <a:solidFill>
                  <a:srgbClr val="3E4E4D"/>
                </a:solidFill>
                <a:latin typeface="Meiryo UI" panose="020B0604030504040204" pitchFamily="50" charset="-128"/>
                <a:ea typeface="Meiryo UI" panose="020B0604030504040204" pitchFamily="50" charset="-128"/>
              </a:rPr>
              <a:t>Microsoft </a:t>
            </a:r>
            <a:r>
              <a:rPr lang="ja-JP" altLang="en-US" sz="1600">
                <a:solidFill>
                  <a:srgbClr val="3E4E4D"/>
                </a:solidFill>
                <a:latin typeface="Meiryo UI" panose="020B0604030504040204" pitchFamily="50" charset="-128"/>
                <a:ea typeface="Meiryo UI" panose="020B0604030504040204" pitchFamily="50" charset="-128"/>
              </a:rPr>
              <a:t>ソリューションパートナー</a:t>
            </a:r>
            <a:endParaRPr lang="en-US" altLang="ja-JP" sz="1600">
              <a:solidFill>
                <a:srgbClr val="3E4E4D"/>
              </a:solidFill>
              <a:latin typeface="Meiryo UI" panose="020B0604030504040204" pitchFamily="50" charset="-128"/>
              <a:ea typeface="Meiryo UI" panose="020B0604030504040204" pitchFamily="50" charset="-128"/>
            </a:endParaRPr>
          </a:p>
          <a:p>
            <a:pPr defTabSz="914354"/>
            <a:r>
              <a:rPr lang="en-US" altLang="ja-JP" sz="1600">
                <a:solidFill>
                  <a:srgbClr val="3E4E4D"/>
                </a:solidFill>
                <a:latin typeface="Meiryo UI" panose="020B0604030504040204" pitchFamily="50" charset="-128"/>
                <a:ea typeface="Meiryo UI" panose="020B0604030504040204" pitchFamily="50" charset="-128"/>
              </a:rPr>
              <a:t>AWS</a:t>
            </a:r>
            <a:r>
              <a:rPr lang="ja-JP" altLang="en-US" sz="1600">
                <a:solidFill>
                  <a:srgbClr val="3E4E4D"/>
                </a:solidFill>
                <a:latin typeface="Meiryo UI" panose="020B0604030504040204" pitchFamily="50" charset="-128"/>
                <a:ea typeface="Meiryo UI" panose="020B0604030504040204" pitchFamily="50" charset="-128"/>
              </a:rPr>
              <a:t> アドバンスドコンサルティングパートナー</a:t>
            </a:r>
            <a:br>
              <a:rPr lang="en-US" altLang="ja-JP" sz="1600">
                <a:solidFill>
                  <a:srgbClr val="3E4E4D"/>
                </a:solidFill>
                <a:latin typeface="Meiryo UI" panose="020B0604030504040204" pitchFamily="50" charset="-128"/>
                <a:ea typeface="Meiryo UI" panose="020B0604030504040204" pitchFamily="50" charset="-128"/>
              </a:rPr>
            </a:br>
            <a:r>
              <a:rPr lang="en-US" altLang="ja-JP" sz="1600">
                <a:solidFill>
                  <a:srgbClr val="3E4E4D"/>
                </a:solidFill>
                <a:latin typeface="Meiryo UI" panose="020B0604030504040204" pitchFamily="50" charset="-128"/>
                <a:ea typeface="Meiryo UI" panose="020B0604030504040204" pitchFamily="50" charset="-128"/>
              </a:rPr>
              <a:t>LINE </a:t>
            </a:r>
            <a:r>
              <a:rPr lang="ja-JP" altLang="en-US" sz="1600">
                <a:solidFill>
                  <a:srgbClr val="3E4E4D"/>
                </a:solidFill>
                <a:latin typeface="Meiryo UI" panose="020B0604030504040204" pitchFamily="50" charset="-128"/>
                <a:ea typeface="Meiryo UI" panose="020B0604030504040204" pitchFamily="50" charset="-128"/>
              </a:rPr>
              <a:t>テクノロジーパートナー </a:t>
            </a:r>
            <a:r>
              <a:rPr lang="en-US" altLang="ja-JP" sz="1600">
                <a:solidFill>
                  <a:srgbClr val="3E4E4D"/>
                </a:solidFill>
                <a:latin typeface="Meiryo UI" panose="020B0604030504040204" pitchFamily="50" charset="-128"/>
                <a:ea typeface="Meiryo UI" panose="020B0604030504040204" pitchFamily="50" charset="-128"/>
              </a:rPr>
              <a:t>Advanced</a:t>
            </a:r>
            <a:br>
              <a:rPr lang="en-US" altLang="ja-JP" sz="1600">
                <a:solidFill>
                  <a:srgbClr val="3E4E4D"/>
                </a:solidFill>
                <a:latin typeface="Meiryo UI" panose="020B0604030504040204" pitchFamily="50" charset="-128"/>
                <a:ea typeface="Meiryo UI" panose="020B0604030504040204" pitchFamily="50" charset="-128"/>
              </a:rPr>
            </a:br>
            <a:r>
              <a:rPr lang="en-US" altLang="ja-JP" sz="1600">
                <a:solidFill>
                  <a:srgbClr val="3E4E4D"/>
                </a:solidFill>
                <a:latin typeface="Meiryo UI" panose="020B0604030504040204" pitchFamily="50" charset="-128"/>
                <a:ea typeface="Meiryo UI" panose="020B0604030504040204" pitchFamily="50" charset="-128"/>
              </a:rPr>
              <a:t>IBM</a:t>
            </a:r>
            <a:r>
              <a:rPr lang="ja-JP" altLang="en-US" sz="1600">
                <a:solidFill>
                  <a:srgbClr val="3E4E4D"/>
                </a:solidFill>
                <a:latin typeface="Meiryo UI" panose="020B0604030504040204" pitchFamily="50" charset="-128"/>
                <a:ea typeface="Meiryo UI" panose="020B0604030504040204" pitchFamily="50" charset="-128"/>
              </a:rPr>
              <a:t> </a:t>
            </a:r>
            <a:r>
              <a:rPr lang="en-US" altLang="ja-JP" sz="1600">
                <a:solidFill>
                  <a:srgbClr val="3E4E4D"/>
                </a:solidFill>
                <a:latin typeface="Meiryo UI" panose="020B0604030504040204" pitchFamily="50" charset="-128"/>
                <a:ea typeface="Meiryo UI" panose="020B0604030504040204" pitchFamily="50" charset="-128"/>
              </a:rPr>
              <a:t>Silver</a:t>
            </a:r>
            <a:r>
              <a:rPr lang="ja-JP" altLang="en-US" sz="1600">
                <a:solidFill>
                  <a:srgbClr val="3E4E4D"/>
                </a:solidFill>
                <a:latin typeface="Meiryo UI" panose="020B0604030504040204" pitchFamily="50" charset="-128"/>
                <a:ea typeface="Meiryo UI" panose="020B0604030504040204" pitchFamily="50" charset="-128"/>
              </a:rPr>
              <a:t> </a:t>
            </a:r>
            <a:r>
              <a:rPr lang="en-US" altLang="ja-JP" sz="1600">
                <a:solidFill>
                  <a:srgbClr val="3E4E4D"/>
                </a:solidFill>
                <a:latin typeface="Meiryo UI" panose="020B0604030504040204" pitchFamily="50" charset="-128"/>
                <a:ea typeface="Meiryo UI" panose="020B0604030504040204" pitchFamily="50" charset="-128"/>
              </a:rPr>
              <a:t>Business</a:t>
            </a:r>
            <a:r>
              <a:rPr lang="ja-JP" altLang="en-US" sz="1600">
                <a:solidFill>
                  <a:srgbClr val="3E4E4D"/>
                </a:solidFill>
                <a:latin typeface="Meiryo UI" panose="020B0604030504040204" pitchFamily="50" charset="-128"/>
                <a:ea typeface="Meiryo UI" panose="020B0604030504040204" pitchFamily="50" charset="-128"/>
              </a:rPr>
              <a:t> </a:t>
            </a:r>
            <a:r>
              <a:rPr lang="en-US" altLang="ja-JP" sz="1600">
                <a:solidFill>
                  <a:srgbClr val="3E4E4D"/>
                </a:solidFill>
                <a:latin typeface="Meiryo UI" panose="020B0604030504040204" pitchFamily="50" charset="-128"/>
                <a:ea typeface="Meiryo UI" panose="020B0604030504040204" pitchFamily="50" charset="-128"/>
              </a:rPr>
              <a:t>Partner</a:t>
            </a:r>
          </a:p>
          <a:p>
            <a:pPr defTabSz="914354"/>
            <a:r>
              <a:rPr lang="en-US" altLang="ja-JP" sz="1600">
                <a:solidFill>
                  <a:srgbClr val="3E4E4D"/>
                </a:solidFill>
                <a:latin typeface="Meiryo UI" panose="020B0604030504040204" pitchFamily="50" charset="-128"/>
                <a:ea typeface="Meiryo UI" panose="020B0604030504040204" pitchFamily="50" charset="-128"/>
              </a:rPr>
              <a:t>SoftBank</a:t>
            </a:r>
            <a:r>
              <a:rPr lang="ja-JP" altLang="en-US" sz="1600">
                <a:solidFill>
                  <a:srgbClr val="3E4E4D"/>
                </a:solidFill>
                <a:latin typeface="Meiryo UI" panose="020B0604030504040204" pitchFamily="50" charset="-128"/>
                <a:ea typeface="Meiryo UI" panose="020B0604030504040204" pitchFamily="50" charset="-128"/>
              </a:rPr>
              <a:t> </a:t>
            </a:r>
            <a:r>
              <a:rPr lang="en-US" altLang="ja-JP" sz="1600">
                <a:solidFill>
                  <a:srgbClr val="3E4E4D"/>
                </a:solidFill>
                <a:latin typeface="Meiryo UI" panose="020B0604030504040204" pitchFamily="50" charset="-128"/>
                <a:ea typeface="Meiryo UI" panose="020B0604030504040204" pitchFamily="50" charset="-128"/>
              </a:rPr>
              <a:t>ONE</a:t>
            </a:r>
            <a:r>
              <a:rPr lang="ja-JP" altLang="en-US" sz="1600">
                <a:solidFill>
                  <a:srgbClr val="3E4E4D"/>
                </a:solidFill>
                <a:latin typeface="Meiryo UI" panose="020B0604030504040204" pitchFamily="50" charset="-128"/>
                <a:ea typeface="Meiryo UI" panose="020B0604030504040204" pitchFamily="50" charset="-128"/>
              </a:rPr>
              <a:t> </a:t>
            </a:r>
            <a:r>
              <a:rPr lang="en-US" altLang="ja-JP" sz="1600">
                <a:solidFill>
                  <a:srgbClr val="3E4E4D"/>
                </a:solidFill>
                <a:latin typeface="Meiryo UI" panose="020B0604030504040204" pitchFamily="50" charset="-128"/>
                <a:ea typeface="Meiryo UI" panose="020B0604030504040204" pitchFamily="50" charset="-128"/>
              </a:rPr>
              <a:t>SHIP</a:t>
            </a:r>
          </a:p>
          <a:p>
            <a:pPr defTabSz="914354"/>
            <a:r>
              <a:rPr lang="en-US" altLang="ja-JP" sz="1600">
                <a:solidFill>
                  <a:srgbClr val="3E4E4D"/>
                </a:solidFill>
                <a:latin typeface="Meiryo UI" panose="020B0604030504040204" pitchFamily="50" charset="-128"/>
                <a:ea typeface="Meiryo UI" panose="020B0604030504040204" pitchFamily="50" charset="-128"/>
              </a:rPr>
              <a:t>Google</a:t>
            </a:r>
            <a:r>
              <a:rPr lang="ja-JP" altLang="en-US" sz="1600">
                <a:solidFill>
                  <a:srgbClr val="3E4E4D"/>
                </a:solidFill>
                <a:latin typeface="Meiryo UI" panose="020B0604030504040204" pitchFamily="50" charset="-128"/>
                <a:ea typeface="Meiryo UI" panose="020B0604030504040204" pitchFamily="50" charset="-128"/>
              </a:rPr>
              <a:t> </a:t>
            </a:r>
            <a:r>
              <a:rPr lang="en-US" altLang="ja-JP" sz="1600">
                <a:solidFill>
                  <a:srgbClr val="3E4E4D"/>
                </a:solidFill>
                <a:latin typeface="Meiryo UI" panose="020B0604030504040204" pitchFamily="50" charset="-128"/>
                <a:ea typeface="Meiryo UI" panose="020B0604030504040204" pitchFamily="50" charset="-128"/>
              </a:rPr>
              <a:t>Cloud Partner</a:t>
            </a:r>
            <a:endParaRPr lang="ja-JP" altLang="en-US" sz="1600">
              <a:solidFill>
                <a:srgbClr val="3E4E4D"/>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567B15D6-4623-4F1C-9672-A1E345764E27}"/>
              </a:ext>
            </a:extLst>
          </p:cNvPr>
          <p:cNvSpPr txBox="1"/>
          <p:nvPr/>
        </p:nvSpPr>
        <p:spPr>
          <a:xfrm>
            <a:off x="599097" y="5076565"/>
            <a:ext cx="2049506" cy="461665"/>
          </a:xfrm>
          <a:prstGeom prst="rect">
            <a:avLst/>
          </a:prstGeom>
          <a:noFill/>
        </p:spPr>
        <p:txBody>
          <a:bodyPr wrap="square" rtlCol="0" anchor="ctr" anchorCtr="0">
            <a:noAutofit/>
          </a:bodyPr>
          <a:lstStyle/>
          <a:p>
            <a:pPr algn="dist" defTabSz="914354"/>
            <a:r>
              <a:rPr lang="ja-JP" altLang="en-US" sz="1600" b="1">
                <a:solidFill>
                  <a:srgbClr val="009FE8">
                    <a:lumMod val="50000"/>
                  </a:srgbClr>
                </a:solidFill>
                <a:latin typeface="Meiryo UI" panose="020B0604030504040204" pitchFamily="50" charset="-128"/>
                <a:ea typeface="Meiryo UI" panose="020B0604030504040204" pitchFamily="50" charset="-128"/>
              </a:rPr>
              <a:t>認定パートナー</a:t>
            </a:r>
          </a:p>
        </p:txBody>
      </p:sp>
      <p:sp>
        <p:nvSpPr>
          <p:cNvPr id="73" name="テキスト ボックス 72">
            <a:extLst>
              <a:ext uri="{FF2B5EF4-FFF2-40B4-BE49-F238E27FC236}">
                <a16:creationId xmlns:a16="http://schemas.microsoft.com/office/drawing/2014/main" id="{FE64F88E-D899-4EE1-B435-52ADA8F15893}"/>
              </a:ext>
            </a:extLst>
          </p:cNvPr>
          <p:cNvSpPr txBox="1"/>
          <p:nvPr/>
        </p:nvSpPr>
        <p:spPr>
          <a:xfrm>
            <a:off x="599098" y="3416426"/>
            <a:ext cx="2049506" cy="461665"/>
          </a:xfrm>
          <a:prstGeom prst="rect">
            <a:avLst/>
          </a:prstGeom>
          <a:noFill/>
        </p:spPr>
        <p:txBody>
          <a:bodyPr wrap="square" rtlCol="0" anchor="ctr" anchorCtr="0">
            <a:noAutofit/>
          </a:bodyPr>
          <a:lstStyle/>
          <a:p>
            <a:pPr algn="dist"/>
            <a:r>
              <a:rPr lang="ja-JP" altLang="en-US" sz="1600" b="1">
                <a:solidFill>
                  <a:srgbClr val="005074"/>
                </a:solidFill>
                <a:latin typeface="Meiryo UI" panose="020B0604030504040204" pitchFamily="50" charset="-128"/>
                <a:ea typeface="Meiryo UI" panose="020B0604030504040204" pitchFamily="50" charset="-128"/>
              </a:rPr>
              <a:t>上場市場</a:t>
            </a:r>
          </a:p>
        </p:txBody>
      </p:sp>
      <p:sp>
        <p:nvSpPr>
          <p:cNvPr id="74" name="正方形/長方形 73">
            <a:extLst>
              <a:ext uri="{FF2B5EF4-FFF2-40B4-BE49-F238E27FC236}">
                <a16:creationId xmlns:a16="http://schemas.microsoft.com/office/drawing/2014/main" id="{B2217D0F-77A3-40F0-97C5-9ACC13BAE0AF}"/>
              </a:ext>
            </a:extLst>
          </p:cNvPr>
          <p:cNvSpPr/>
          <p:nvPr/>
        </p:nvSpPr>
        <p:spPr>
          <a:xfrm>
            <a:off x="3339645" y="3429000"/>
            <a:ext cx="7325403" cy="379656"/>
          </a:xfrm>
          <a:prstGeom prst="rect">
            <a:avLst/>
          </a:prstGeom>
        </p:spPr>
        <p:txBody>
          <a:bodyPr wrap="square">
            <a:spAutoFit/>
          </a:bodyPr>
          <a:lstStyle/>
          <a:p>
            <a:pPr lvl="0"/>
            <a:r>
              <a:rPr lang="ja-JP" altLang="en-US">
                <a:latin typeface="Meiryo UI" panose="020B0604030504040204" pitchFamily="50" charset="-128"/>
                <a:ea typeface="Meiryo UI" panose="020B0604030504040204" pitchFamily="50" charset="-128"/>
                <a:cs typeface="Arial"/>
                <a:sym typeface="Arial"/>
              </a:rPr>
              <a:t>東証</a:t>
            </a:r>
            <a:r>
              <a:rPr lang="en-US" altLang="ja-JP">
                <a:latin typeface="Meiryo UI" panose="020B0604030504040204" pitchFamily="50" charset="-128"/>
                <a:ea typeface="Meiryo UI" panose="020B0604030504040204" pitchFamily="50" charset="-128"/>
                <a:cs typeface="Arial"/>
                <a:sym typeface="Arial"/>
              </a:rPr>
              <a:t>JASDAQ</a:t>
            </a:r>
            <a:r>
              <a:rPr lang="ja-JP" altLang="en-US">
                <a:latin typeface="Meiryo UI" panose="020B0604030504040204" pitchFamily="50" charset="-128"/>
                <a:ea typeface="Meiryo UI" panose="020B0604030504040204" pitchFamily="50" charset="-128"/>
                <a:cs typeface="Arial"/>
                <a:sym typeface="Arial"/>
              </a:rPr>
              <a:t>スタンダード　証券コード</a:t>
            </a:r>
            <a:r>
              <a:rPr lang="en-US" altLang="ja-JP">
                <a:latin typeface="Meiryo UI" panose="020B0604030504040204" pitchFamily="50" charset="-128"/>
                <a:ea typeface="Meiryo UI" panose="020B0604030504040204" pitchFamily="50" charset="-128"/>
                <a:cs typeface="Arial"/>
                <a:sym typeface="Arial"/>
              </a:rPr>
              <a:t>2488</a:t>
            </a:r>
            <a:endParaRPr lang="ja-JP" altLang="en-US" sz="1400">
              <a:latin typeface="Meiryo UI" panose="020B0604030504040204" pitchFamily="50" charset="-128"/>
              <a:ea typeface="Meiryo UI" panose="020B0604030504040204" pitchFamily="50" charset="-128"/>
            </a:endParaRPr>
          </a:p>
        </p:txBody>
      </p:sp>
      <p:pic>
        <p:nvPicPr>
          <p:cNvPr id="5" name="図 4" descr="ロゴ&#10;&#10;自動的に生成された説明">
            <a:extLst>
              <a:ext uri="{FF2B5EF4-FFF2-40B4-BE49-F238E27FC236}">
                <a16:creationId xmlns:a16="http://schemas.microsoft.com/office/drawing/2014/main" id="{201D338A-3259-4089-9DFD-6726A972E87B}"/>
              </a:ext>
            </a:extLst>
          </p:cNvPr>
          <p:cNvPicPr>
            <a:picLocks noChangeAspect="1"/>
          </p:cNvPicPr>
          <p:nvPr/>
        </p:nvPicPr>
        <p:blipFill>
          <a:blip r:embed="rId4"/>
          <a:stretch>
            <a:fillRect/>
          </a:stretch>
        </p:blipFill>
        <p:spPr>
          <a:xfrm>
            <a:off x="9733356" y="695485"/>
            <a:ext cx="1179264" cy="584549"/>
          </a:xfrm>
          <a:prstGeom prst="rect">
            <a:avLst/>
          </a:prstGeom>
        </p:spPr>
      </p:pic>
      <p:sp>
        <p:nvSpPr>
          <p:cNvPr id="2" name="スライド番号プレースホルダー 1">
            <a:extLst>
              <a:ext uri="{FF2B5EF4-FFF2-40B4-BE49-F238E27FC236}">
                <a16:creationId xmlns:a16="http://schemas.microsoft.com/office/drawing/2014/main" id="{23E7164B-FFC3-F281-CE3F-AEEA7B259800}"/>
              </a:ext>
            </a:extLst>
          </p:cNvPr>
          <p:cNvSpPr>
            <a:spLocks noGrp="1"/>
          </p:cNvSpPr>
          <p:nvPr>
            <p:ph type="sldNum" sz="quarter" idx="4"/>
          </p:nvPr>
        </p:nvSpPr>
        <p:spPr/>
        <p:txBody>
          <a:bodyPr/>
          <a:lstStyle/>
          <a:p>
            <a:fld id="{D5AADE60-1916-7C45-BAE8-84D4C16B14AA}" type="slidenum">
              <a:rPr kumimoji="1" lang="ja-JP" altLang="en-US" smtClean="0">
                <a:latin typeface="Meiryo UI" panose="020B0604030504040204" pitchFamily="50" charset="-128"/>
                <a:ea typeface="Meiryo UI" panose="020B0604030504040204" pitchFamily="50" charset="-128"/>
              </a:rPr>
              <a:t>15</a:t>
            </a:fld>
            <a:endParaRPr kumimoji="1" lang="ja-JP" altLang="en-US">
              <a:latin typeface="Meiryo UI" panose="020B0604030504040204" pitchFamily="50" charset="-128"/>
              <a:ea typeface="Meiryo UI" panose="020B0604030504040204" pitchFamily="50" charset="-128"/>
            </a:endParaRPr>
          </a:p>
        </p:txBody>
      </p:sp>
      <p:grpSp>
        <p:nvGrpSpPr>
          <p:cNvPr id="20" name="グループ化 19">
            <a:extLst>
              <a:ext uri="{FF2B5EF4-FFF2-40B4-BE49-F238E27FC236}">
                <a16:creationId xmlns:a16="http://schemas.microsoft.com/office/drawing/2014/main" id="{72619149-7761-D222-BA2A-130B46DB9A07}"/>
              </a:ext>
            </a:extLst>
          </p:cNvPr>
          <p:cNvGrpSpPr/>
          <p:nvPr/>
        </p:nvGrpSpPr>
        <p:grpSpPr>
          <a:xfrm>
            <a:off x="8889819" y="4843021"/>
            <a:ext cx="2719182" cy="1917868"/>
            <a:chOff x="8889819" y="4843021"/>
            <a:chExt cx="2719182" cy="1917868"/>
          </a:xfrm>
        </p:grpSpPr>
        <p:grpSp>
          <p:nvGrpSpPr>
            <p:cNvPr id="34" name="グループ化 33">
              <a:extLst>
                <a:ext uri="{FF2B5EF4-FFF2-40B4-BE49-F238E27FC236}">
                  <a16:creationId xmlns:a16="http://schemas.microsoft.com/office/drawing/2014/main" id="{CD016A3D-6E79-5D80-1FDC-154C28D2410B}"/>
                </a:ext>
              </a:extLst>
            </p:cNvPr>
            <p:cNvGrpSpPr>
              <a:grpSpLocks noChangeAspect="1"/>
            </p:cNvGrpSpPr>
            <p:nvPr/>
          </p:nvGrpSpPr>
          <p:grpSpPr>
            <a:xfrm>
              <a:off x="8889819" y="4843021"/>
              <a:ext cx="2719182" cy="1917868"/>
              <a:chOff x="17803937" y="9891389"/>
              <a:chExt cx="5238813" cy="3694990"/>
            </a:xfrm>
          </p:grpSpPr>
          <p:pic>
            <p:nvPicPr>
              <p:cNvPr id="35" name="図 34" descr="テキスト が含まれている画像&#10;&#10;自動的に生成された説明">
                <a:extLst>
                  <a:ext uri="{FF2B5EF4-FFF2-40B4-BE49-F238E27FC236}">
                    <a16:creationId xmlns:a16="http://schemas.microsoft.com/office/drawing/2014/main" id="{7F07425A-92A1-E3A2-464B-F334C29F05A1}"/>
                  </a:ext>
                </a:extLst>
              </p:cNvPr>
              <p:cNvPicPr>
                <a:picLocks noChangeAspect="1"/>
              </p:cNvPicPr>
              <p:nvPr/>
            </p:nvPicPr>
            <p:blipFill>
              <a:blip r:embed="rId5"/>
              <a:stretch>
                <a:fillRect/>
              </a:stretch>
            </p:blipFill>
            <p:spPr>
              <a:xfrm>
                <a:off x="18067478" y="12616657"/>
                <a:ext cx="2416906" cy="969722"/>
              </a:xfrm>
              <a:prstGeom prst="rect">
                <a:avLst/>
              </a:prstGeom>
            </p:spPr>
          </p:pic>
          <p:pic>
            <p:nvPicPr>
              <p:cNvPr id="36" name="図 35" descr="テーブル&#10;&#10;自動的に生成された説明">
                <a:extLst>
                  <a:ext uri="{FF2B5EF4-FFF2-40B4-BE49-F238E27FC236}">
                    <a16:creationId xmlns:a16="http://schemas.microsoft.com/office/drawing/2014/main" id="{58DB9112-E29E-7816-90F6-6160AAB27DD9}"/>
                  </a:ext>
                </a:extLst>
              </p:cNvPr>
              <p:cNvPicPr>
                <a:picLocks noChangeAspect="1"/>
              </p:cNvPicPr>
              <p:nvPr/>
            </p:nvPicPr>
            <p:blipFill>
              <a:blip r:embed="rId6"/>
              <a:stretch>
                <a:fillRect/>
              </a:stretch>
            </p:blipFill>
            <p:spPr>
              <a:xfrm>
                <a:off x="20484384" y="11495605"/>
                <a:ext cx="1759227" cy="1322541"/>
              </a:xfrm>
              <a:prstGeom prst="rect">
                <a:avLst/>
              </a:prstGeom>
            </p:spPr>
          </p:pic>
          <p:pic>
            <p:nvPicPr>
              <p:cNvPr id="37" name="図 36" descr="ロゴ&#10;&#10;自動的に生成された説明">
                <a:extLst>
                  <a:ext uri="{FF2B5EF4-FFF2-40B4-BE49-F238E27FC236}">
                    <a16:creationId xmlns:a16="http://schemas.microsoft.com/office/drawing/2014/main" id="{D31DD9CB-B8A5-18DD-357E-9F1566CAE3F2}"/>
                  </a:ext>
                </a:extLst>
              </p:cNvPr>
              <p:cNvPicPr>
                <a:picLocks noChangeAspect="1"/>
              </p:cNvPicPr>
              <p:nvPr/>
            </p:nvPicPr>
            <p:blipFill>
              <a:blip r:embed="rId7"/>
              <a:stretch>
                <a:fillRect/>
              </a:stretch>
            </p:blipFill>
            <p:spPr>
              <a:xfrm>
                <a:off x="17803937" y="9891389"/>
                <a:ext cx="2798679" cy="1020902"/>
              </a:xfrm>
              <a:prstGeom prst="rect">
                <a:avLst/>
              </a:prstGeom>
            </p:spPr>
          </p:pic>
          <p:pic>
            <p:nvPicPr>
              <p:cNvPr id="38" name="図 37" descr="アプリケーション&#10;&#10;中程度の精度で自動的に生成された説明">
                <a:extLst>
                  <a:ext uri="{FF2B5EF4-FFF2-40B4-BE49-F238E27FC236}">
                    <a16:creationId xmlns:a16="http://schemas.microsoft.com/office/drawing/2014/main" id="{65CE1E42-A5C2-DA66-952E-713613BD975A}"/>
                  </a:ext>
                </a:extLst>
              </p:cNvPr>
              <p:cNvPicPr>
                <a:picLocks noChangeAspect="1"/>
              </p:cNvPicPr>
              <p:nvPr/>
            </p:nvPicPr>
            <p:blipFill>
              <a:blip r:embed="rId8"/>
              <a:stretch>
                <a:fillRect/>
              </a:stretch>
            </p:blipFill>
            <p:spPr>
              <a:xfrm>
                <a:off x="18589213" y="10907378"/>
                <a:ext cx="1373437" cy="1661859"/>
              </a:xfrm>
              <a:prstGeom prst="rect">
                <a:avLst/>
              </a:prstGeom>
            </p:spPr>
          </p:pic>
          <p:pic>
            <p:nvPicPr>
              <p:cNvPr id="39" name="図 38" descr="テキスト&#10;&#10;中程度の精度で自動的に生成された説明">
                <a:extLst>
                  <a:ext uri="{FF2B5EF4-FFF2-40B4-BE49-F238E27FC236}">
                    <a16:creationId xmlns:a16="http://schemas.microsoft.com/office/drawing/2014/main" id="{C241E6ED-A484-7ABE-C707-85657B194C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37675" y="10182300"/>
                <a:ext cx="2505075" cy="1143000"/>
              </a:xfrm>
              <a:prstGeom prst="rect">
                <a:avLst/>
              </a:prstGeom>
            </p:spPr>
          </p:pic>
        </p:grpSp>
        <p:pic>
          <p:nvPicPr>
            <p:cNvPr id="16" name="図 15" descr="テキスト&#10;&#10;低い精度で自動的に生成された説明">
              <a:extLst>
                <a:ext uri="{FF2B5EF4-FFF2-40B4-BE49-F238E27FC236}">
                  <a16:creationId xmlns:a16="http://schemas.microsoft.com/office/drawing/2014/main" id="{78772172-D366-AA88-321F-199998AB4B1F}"/>
                </a:ext>
              </a:extLst>
            </p:cNvPr>
            <p:cNvPicPr>
              <a:picLocks noChangeAspect="1"/>
            </p:cNvPicPr>
            <p:nvPr/>
          </p:nvPicPr>
          <p:blipFill>
            <a:blip r:embed="rId10"/>
            <a:stretch>
              <a:fillRect/>
            </a:stretch>
          </p:blipFill>
          <p:spPr>
            <a:xfrm>
              <a:off x="10233579" y="6381617"/>
              <a:ext cx="1183073" cy="359795"/>
            </a:xfrm>
            <a:prstGeom prst="rect">
              <a:avLst/>
            </a:prstGeom>
          </p:spPr>
        </p:pic>
      </p:grpSp>
    </p:spTree>
    <p:extLst>
      <p:ext uri="{BB962C8B-B14F-4D97-AF65-F5344CB8AC3E}">
        <p14:creationId xmlns:p14="http://schemas.microsoft.com/office/powerpoint/2010/main" val="1303292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4B4459A-7AC2-46A2-E384-B890C958ADF8}"/>
              </a:ext>
            </a:extLst>
          </p:cNvPr>
          <p:cNvSpPr>
            <a:spLocks noGrp="1"/>
          </p:cNvSpPr>
          <p:nvPr>
            <p:ph type="title"/>
          </p:nvPr>
        </p:nvSpPr>
        <p:spPr/>
        <p:txBody>
          <a:bodyPr/>
          <a:lstStyle/>
          <a:p>
            <a:r>
              <a:rPr lang="en-US" altLang="ja-JP"/>
              <a:t>Agenda</a:t>
            </a:r>
            <a:endParaRPr lang="ja-JP" altLang="en-US"/>
          </a:p>
        </p:txBody>
      </p:sp>
      <p:sp>
        <p:nvSpPr>
          <p:cNvPr id="2" name="コンテンツ プレースホルダー 2">
            <a:extLst>
              <a:ext uri="{FF2B5EF4-FFF2-40B4-BE49-F238E27FC236}">
                <a16:creationId xmlns:a16="http://schemas.microsoft.com/office/drawing/2014/main" id="{44D757DD-5AD8-DEB0-174D-E284403C9646}"/>
              </a:ext>
            </a:extLst>
          </p:cNvPr>
          <p:cNvSpPr>
            <a:spLocks noGrp="1"/>
          </p:cNvSpPr>
          <p:nvPr>
            <p:ph idx="1"/>
          </p:nvPr>
        </p:nvSpPr>
        <p:spPr>
          <a:xfrm>
            <a:off x="1619250" y="1228990"/>
            <a:ext cx="7800975" cy="3701826"/>
          </a:xfrm>
        </p:spPr>
        <p:txBody>
          <a:bodyPr/>
          <a:lstStyle/>
          <a:p>
            <a:pPr marL="342900" indent="-342900">
              <a:lnSpc>
                <a:spcPct val="200000"/>
              </a:lnSpc>
              <a:buFont typeface="Arial" panose="020B0604020202020204" pitchFamily="34" charset="0"/>
              <a:buChar char="•"/>
            </a:pPr>
            <a:r>
              <a:rPr lang="ja-JP" altLang="en-US" sz="1800" dirty="0"/>
              <a:t>サービス概要</a:t>
            </a:r>
            <a:endParaRPr lang="en-US" altLang="ja-JP" sz="1800" dirty="0"/>
          </a:p>
          <a:p>
            <a:pPr marL="342900" indent="-342900">
              <a:lnSpc>
                <a:spcPct val="200000"/>
              </a:lnSpc>
              <a:buFont typeface="Arial" panose="020B0604020202020204" pitchFamily="34" charset="0"/>
              <a:buChar char="•"/>
            </a:pPr>
            <a:r>
              <a:rPr kumimoji="1" lang="ja-JP" altLang="en-US" sz="1800" dirty="0"/>
              <a:t>アーキテクチャ図</a:t>
            </a:r>
            <a:endParaRPr kumimoji="1" lang="en-US" altLang="ja-JP" sz="1800" dirty="0"/>
          </a:p>
          <a:p>
            <a:pPr marL="342900" indent="-342900">
              <a:lnSpc>
                <a:spcPct val="200000"/>
              </a:lnSpc>
              <a:buFont typeface="Arial" panose="020B0604020202020204" pitchFamily="34" charset="0"/>
              <a:buChar char="•"/>
            </a:pPr>
            <a:r>
              <a:rPr kumimoji="1" lang="ja-JP" altLang="en-US" sz="1800" dirty="0"/>
              <a:t>考慮事項</a:t>
            </a:r>
            <a:endParaRPr kumimoji="1" lang="en-US" altLang="ja-JP" sz="1800" dirty="0"/>
          </a:p>
          <a:p>
            <a:pPr marL="342900" indent="-342900">
              <a:lnSpc>
                <a:spcPct val="200000"/>
              </a:lnSpc>
              <a:buFont typeface="Arial" panose="020B0604020202020204" pitchFamily="34" charset="0"/>
              <a:buChar char="•"/>
            </a:pPr>
            <a:r>
              <a:rPr kumimoji="1" lang="ja-JP" altLang="en-US" sz="1800" dirty="0"/>
              <a:t>バリデーション用検証環境情報</a:t>
            </a:r>
            <a:endParaRPr kumimoji="1" lang="en-US" altLang="ja-JP" sz="1800" dirty="0"/>
          </a:p>
          <a:p>
            <a:pPr>
              <a:lnSpc>
                <a:spcPct val="200000"/>
              </a:lnSpc>
            </a:pPr>
            <a:endParaRPr kumimoji="1" lang="en-US" altLang="ja-JP" sz="1800" dirty="0"/>
          </a:p>
          <a:p>
            <a:pPr>
              <a:lnSpc>
                <a:spcPct val="200000"/>
              </a:lnSpc>
            </a:pPr>
            <a:endParaRPr kumimoji="1" lang="en-US" altLang="ja-JP" sz="1800" dirty="0"/>
          </a:p>
        </p:txBody>
      </p:sp>
      <p:sp>
        <p:nvSpPr>
          <p:cNvPr id="3" name="スライド番号プレースホルダー 2">
            <a:extLst>
              <a:ext uri="{FF2B5EF4-FFF2-40B4-BE49-F238E27FC236}">
                <a16:creationId xmlns:a16="http://schemas.microsoft.com/office/drawing/2014/main" id="{F6C382BA-3417-0315-A90B-1DDB667E7758}"/>
              </a:ext>
            </a:extLst>
          </p:cNvPr>
          <p:cNvSpPr>
            <a:spLocks noGrp="1"/>
          </p:cNvSpPr>
          <p:nvPr>
            <p:ph type="sldNum" sz="quarter" idx="4"/>
          </p:nvPr>
        </p:nvSpPr>
        <p:spPr/>
        <p:txBody>
          <a:bodyPr/>
          <a:lstStyle/>
          <a:p>
            <a:fld id="{D5AADE60-1916-7C45-BAE8-84D4C16B14AA}" type="slidenum">
              <a:rPr lang="ja-JP" altLang="en-US" smtClean="0"/>
              <a:pPr/>
              <a:t>2</a:t>
            </a:fld>
            <a:endParaRPr lang="ja-JP" altLang="en-US"/>
          </a:p>
        </p:txBody>
      </p:sp>
    </p:spTree>
    <p:extLst>
      <p:ext uri="{BB962C8B-B14F-4D97-AF65-F5344CB8AC3E}">
        <p14:creationId xmlns:p14="http://schemas.microsoft.com/office/powerpoint/2010/main" val="216336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C3227F1-A383-520E-3E29-F4ACD6C43EF3}"/>
              </a:ext>
            </a:extLst>
          </p:cNvPr>
          <p:cNvSpPr>
            <a:spLocks noGrp="1"/>
          </p:cNvSpPr>
          <p:nvPr>
            <p:ph type="ctrTitle"/>
          </p:nvPr>
        </p:nvSpPr>
        <p:spPr>
          <a:xfrm>
            <a:off x="5024038" y="2557332"/>
            <a:ext cx="6321136" cy="1095637"/>
          </a:xfrm>
          <a:prstGeom prst="rect">
            <a:avLst/>
          </a:prstGeom>
        </p:spPr>
        <p:txBody>
          <a:bodyPr anchor="ctr"/>
          <a:lstStyle/>
          <a:p>
            <a:r>
              <a:rPr lang="ja-JP" altLang="en-US" dirty="0"/>
              <a:t>サービス概要</a:t>
            </a:r>
          </a:p>
        </p:txBody>
      </p:sp>
      <p:sp>
        <p:nvSpPr>
          <p:cNvPr id="2" name="スライド番号プレースホルダー 1">
            <a:extLst>
              <a:ext uri="{FF2B5EF4-FFF2-40B4-BE49-F238E27FC236}">
                <a16:creationId xmlns:a16="http://schemas.microsoft.com/office/drawing/2014/main" id="{5E51CD72-0D10-8574-0096-04A867BEE2A3}"/>
              </a:ext>
            </a:extLst>
          </p:cNvPr>
          <p:cNvSpPr>
            <a:spLocks noGrp="1"/>
          </p:cNvSpPr>
          <p:nvPr>
            <p:ph type="sldNum" sz="quarter" idx="4"/>
          </p:nvPr>
        </p:nvSpPr>
        <p:spPr/>
        <p:txBody>
          <a:bodyPr/>
          <a:lstStyle/>
          <a:p>
            <a:fld id="{D5AADE60-1916-7C45-BAE8-84D4C16B14AA}" type="slidenum">
              <a:rPr lang="ja-JP" altLang="en-US" smtClean="0"/>
              <a:pPr/>
              <a:t>3</a:t>
            </a:fld>
            <a:endParaRPr lang="ja-JP" altLang="en-US"/>
          </a:p>
        </p:txBody>
      </p:sp>
    </p:spTree>
    <p:extLst>
      <p:ext uri="{BB962C8B-B14F-4D97-AF65-F5344CB8AC3E}">
        <p14:creationId xmlns:p14="http://schemas.microsoft.com/office/powerpoint/2010/main" val="64526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E941A6-837A-AD56-41D1-FDA8F9296CCE}"/>
              </a:ext>
            </a:extLst>
          </p:cNvPr>
          <p:cNvSpPr>
            <a:spLocks noGrp="1"/>
          </p:cNvSpPr>
          <p:nvPr>
            <p:ph type="title"/>
          </p:nvPr>
        </p:nvSpPr>
        <p:spPr/>
        <p:txBody>
          <a:bodyPr>
            <a:normAutofit/>
          </a:bodyPr>
          <a:lstStyle/>
          <a:p>
            <a:r>
              <a:rPr lang="en-US" altLang="ja-JP" dirty="0"/>
              <a:t>Third AI </a:t>
            </a:r>
            <a:r>
              <a:rPr lang="ja-JP" altLang="en-US" dirty="0"/>
              <a:t>生成</a:t>
            </a:r>
            <a:r>
              <a:rPr lang="en-US" altLang="ja-JP" dirty="0"/>
              <a:t>AI</a:t>
            </a:r>
            <a:r>
              <a:rPr lang="ja-JP" altLang="en-US" dirty="0"/>
              <a:t>ソリューション</a:t>
            </a:r>
            <a:endParaRPr kumimoji="1" lang="ja-JP" altLang="en-US" dirty="0"/>
          </a:p>
        </p:txBody>
      </p:sp>
      <p:sp>
        <p:nvSpPr>
          <p:cNvPr id="2" name="テキスト プレースホルダー 1">
            <a:extLst>
              <a:ext uri="{FF2B5EF4-FFF2-40B4-BE49-F238E27FC236}">
                <a16:creationId xmlns:a16="http://schemas.microsoft.com/office/drawing/2014/main" id="{DC486122-665C-EFBD-3B6A-444FBAC197B0}"/>
              </a:ext>
            </a:extLst>
          </p:cNvPr>
          <p:cNvSpPr>
            <a:spLocks noGrp="1"/>
          </p:cNvSpPr>
          <p:nvPr>
            <p:ph idx="1"/>
          </p:nvPr>
        </p:nvSpPr>
        <p:spPr>
          <a:xfrm>
            <a:off x="609600" y="1086105"/>
            <a:ext cx="10972800" cy="987764"/>
          </a:xfrm>
          <a:ln>
            <a:noFill/>
          </a:ln>
        </p:spPr>
        <p:style>
          <a:lnRef idx="2">
            <a:schemeClr val="accent1"/>
          </a:lnRef>
          <a:fillRef idx="1">
            <a:schemeClr val="lt1"/>
          </a:fillRef>
          <a:effectRef idx="0">
            <a:schemeClr val="accent1"/>
          </a:effectRef>
          <a:fontRef idx="minor">
            <a:schemeClr val="dk1"/>
          </a:fontRef>
        </p:style>
        <p:txBody>
          <a:bodyPr>
            <a:noAutofit/>
          </a:bodyPr>
          <a:lstStyle/>
          <a:p>
            <a:pPr>
              <a:buNone/>
            </a:pPr>
            <a:r>
              <a:rPr lang="ja-JP" altLang="en-US" sz="1800" b="0" dirty="0"/>
              <a:t>「</a:t>
            </a:r>
            <a:r>
              <a:rPr lang="en-US" altLang="ja-JP" sz="1800" b="0" dirty="0"/>
              <a:t>Azure </a:t>
            </a:r>
            <a:r>
              <a:rPr lang="en-US" altLang="ja-JP" sz="1800" b="0" dirty="0" err="1"/>
              <a:t>OpenAI</a:t>
            </a:r>
            <a:r>
              <a:rPr lang="en-US" altLang="ja-JP" sz="1800" b="0" dirty="0"/>
              <a:t> Service </a:t>
            </a:r>
            <a:r>
              <a:rPr lang="ja-JP" altLang="en-US" sz="1800" b="0" dirty="0"/>
              <a:t>リファレンスアーキテクチャ賛同パートナー」が提供する、高セキュリティな</a:t>
            </a:r>
            <a:r>
              <a:rPr lang="en-US" altLang="ja-JP" sz="1800" b="0" dirty="0" err="1"/>
              <a:t>ChatGPT</a:t>
            </a:r>
            <a:r>
              <a:rPr lang="ja-JP" altLang="en-US" sz="1800" b="0" dirty="0"/>
              <a:t>環境「</a:t>
            </a:r>
            <a:r>
              <a:rPr lang="en-US" altLang="ja-JP" sz="1800" b="0" dirty="0"/>
              <a:t>Third AI </a:t>
            </a:r>
            <a:r>
              <a:rPr lang="ja-JP" altLang="en-US" sz="1800" b="0" dirty="0"/>
              <a:t>生成</a:t>
            </a:r>
            <a:r>
              <a:rPr lang="en-US" altLang="ja-JP" sz="1800" b="0" dirty="0"/>
              <a:t>AI</a:t>
            </a:r>
            <a:r>
              <a:rPr lang="ja-JP" altLang="en-US" sz="1800" b="0" dirty="0"/>
              <a:t>ソリューション」を提供いたします。</a:t>
            </a:r>
            <a:endParaRPr kumimoji="1" lang="ja-JP" altLang="en-US" sz="1800" b="0" dirty="0"/>
          </a:p>
        </p:txBody>
      </p:sp>
      <p:sp>
        <p:nvSpPr>
          <p:cNvPr id="4" name="スライド番号プレースホルダー 3">
            <a:extLst>
              <a:ext uri="{FF2B5EF4-FFF2-40B4-BE49-F238E27FC236}">
                <a16:creationId xmlns:a16="http://schemas.microsoft.com/office/drawing/2014/main" id="{FCBD8E9F-41B0-9BCE-1231-0F0CB23B6A59}"/>
              </a:ext>
            </a:extLst>
          </p:cNvPr>
          <p:cNvSpPr>
            <a:spLocks noGrp="1"/>
          </p:cNvSpPr>
          <p:nvPr>
            <p:ph type="sldNum" sz="quarter" idx="4"/>
          </p:nvPr>
        </p:nvSpPr>
        <p:spPr/>
        <p:txBody>
          <a:bodyPr/>
          <a:lstStyle/>
          <a:p>
            <a:fld id="{86CB4B4D-7CA3-9044-876B-883B54F8677D}" type="slidenum">
              <a:rPr lang="en-US" altLang="ja-JP" smtClean="0">
                <a:latin typeface="Meiryo UI" charset="-128"/>
                <a:cs typeface="Meiryo UI" charset="-128"/>
              </a:rPr>
              <a:pPr/>
              <a:t>4</a:t>
            </a:fld>
            <a:endParaRPr lang="en-US" sz="900" dirty="0">
              <a:latin typeface="Meiryo UI" charset="-128"/>
              <a:cs typeface="Meiryo UI" charset="-128"/>
            </a:endParaRPr>
          </a:p>
        </p:txBody>
      </p:sp>
      <p:sp>
        <p:nvSpPr>
          <p:cNvPr id="12" name="テキスト ボックス 11">
            <a:extLst>
              <a:ext uri="{FF2B5EF4-FFF2-40B4-BE49-F238E27FC236}">
                <a16:creationId xmlns:a16="http://schemas.microsoft.com/office/drawing/2014/main" id="{F30964E4-B9BC-611B-E4F5-6932BFFD0FAD}"/>
              </a:ext>
            </a:extLst>
          </p:cNvPr>
          <p:cNvSpPr txBox="1"/>
          <p:nvPr/>
        </p:nvSpPr>
        <p:spPr>
          <a:xfrm>
            <a:off x="7611035" y="1922866"/>
            <a:ext cx="4246165" cy="3046988"/>
          </a:xfrm>
          <a:prstGeom prst="rect">
            <a:avLst/>
          </a:prstGeom>
          <a:noFill/>
        </p:spPr>
        <p:txBody>
          <a:bodyPr wrap="square" lIns="36000" rIns="36000" rtlCol="0">
            <a:spAutoFit/>
          </a:bodyPr>
          <a:lstStyle/>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実績のある高セキュリティの</a:t>
            </a:r>
            <a:r>
              <a:rPr lang="en-US" altLang="ja-JP" sz="1600" dirty="0">
                <a:latin typeface="Meiryo UI" panose="020B0604030504040204" pitchFamily="50" charset="-128"/>
                <a:ea typeface="Meiryo UI" panose="020B0604030504040204" pitchFamily="50" charset="-128"/>
              </a:rPr>
              <a:t>Azure</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OpenAI Service</a:t>
            </a:r>
            <a:r>
              <a:rPr lang="ja-JP" altLang="en-US" sz="1600" dirty="0">
                <a:latin typeface="Meiryo UI" panose="020B0604030504040204" pitchFamily="50" charset="-128"/>
                <a:ea typeface="Meiryo UI" panose="020B0604030504040204" pitchFamily="50" charset="-128"/>
              </a:rPr>
              <a:t>利用環境を貴社</a:t>
            </a:r>
            <a:r>
              <a:rPr lang="en-US" altLang="ja-JP" sz="1600" dirty="0">
                <a:latin typeface="Meiryo UI" panose="020B0604030504040204" pitchFamily="50" charset="-128"/>
                <a:ea typeface="Meiryo UI" panose="020B0604030504040204" pitchFamily="50" charset="-128"/>
              </a:rPr>
              <a:t>Azure</a:t>
            </a:r>
            <a:r>
              <a:rPr lang="ja-JP" altLang="en-US" sz="1600" dirty="0">
                <a:latin typeface="Meiryo UI" panose="020B0604030504040204" pitchFamily="50" charset="-128"/>
                <a:ea typeface="Meiryo UI" panose="020B0604030504040204" pitchFamily="50" charset="-128"/>
              </a:rPr>
              <a:t>環境にシングルテナントで提供</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en-US" altLang="ja-JP" sz="1600" dirty="0">
                <a:latin typeface="Meiryo UI" panose="020B0604030504040204" pitchFamily="50" charset="-128"/>
                <a:ea typeface="Meiryo UI" panose="020B0604030504040204" pitchFamily="50" charset="-128"/>
              </a:rPr>
              <a:t>SaaS</a:t>
            </a:r>
            <a:r>
              <a:rPr lang="ja-JP" altLang="en-US" sz="1600" dirty="0">
                <a:latin typeface="Meiryo UI" panose="020B0604030504040204" pitchFamily="50" charset="-128"/>
                <a:ea typeface="Meiryo UI" panose="020B0604030504040204" pitchFamily="50" charset="-128"/>
              </a:rPr>
              <a:t>環境のためアップデートの恩恵を受けることが可能</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kumimoji="1" lang="en-US" altLang="ja-JP" sz="1600" dirty="0">
                <a:latin typeface="Meiryo UI" panose="020B0604030504040204" pitchFamily="50" charset="-128"/>
                <a:ea typeface="Meiryo UI" panose="020B0604030504040204" pitchFamily="50" charset="-128"/>
              </a:rPr>
              <a:t>GPT</a:t>
            </a:r>
            <a:r>
              <a:rPr kumimoji="1" lang="ja-JP" altLang="en-US" sz="1600" dirty="0">
                <a:latin typeface="Meiryo UI" panose="020B0604030504040204" pitchFamily="50" charset="-128"/>
                <a:ea typeface="Meiryo UI" panose="020B0604030504040204" pitchFamily="50" charset="-128"/>
              </a:rPr>
              <a:t>を有効に活用するためのプロンプト集を提供</a:t>
            </a:r>
            <a:endParaRPr kumimoji="1"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en-US" altLang="ja-JP" sz="1600" dirty="0">
                <a:latin typeface="Meiryo UI" panose="020B0604030504040204" pitchFamily="50" charset="-128"/>
                <a:ea typeface="Meiryo UI" panose="020B0604030504040204" pitchFamily="50" charset="-128"/>
              </a:rPr>
              <a:t>SMAL</a:t>
            </a:r>
            <a:r>
              <a:rPr lang="ja-JP" altLang="en-US" sz="1600" dirty="0">
                <a:latin typeface="Meiryo UI" panose="020B0604030504040204" pitchFamily="50" charset="-128"/>
                <a:ea typeface="Meiryo UI" panose="020B0604030504040204" pitchFamily="50" charset="-128"/>
              </a:rPr>
              <a:t>認証によるシングルサインオンに対応</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活用の対話履歴はデータベースに格納され、後ほど活用可能</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必要に応じてお客様社内データの取り込み、個人情報検出機能もオプションで提供</a:t>
            </a:r>
            <a:endParaRPr kumimoji="1" lang="en-US" altLang="ja-JP" sz="1600" dirty="0">
              <a:latin typeface="Meiryo UI" panose="020B0604030504040204" pitchFamily="50" charset="-128"/>
              <a:ea typeface="Meiryo UI" panose="020B0604030504040204" pitchFamily="50" charset="-128"/>
            </a:endParaRPr>
          </a:p>
        </p:txBody>
      </p:sp>
      <p:pic>
        <p:nvPicPr>
          <p:cNvPr id="6" name="図 5" descr="ロゴ&#10;&#10;自動的に生成された説明">
            <a:extLst>
              <a:ext uri="{FF2B5EF4-FFF2-40B4-BE49-F238E27FC236}">
                <a16:creationId xmlns:a16="http://schemas.microsoft.com/office/drawing/2014/main" id="{B7A507F5-885A-53D5-462E-6F7286A52835}"/>
              </a:ext>
            </a:extLst>
          </p:cNvPr>
          <p:cNvPicPr>
            <a:picLocks noChangeAspect="1"/>
          </p:cNvPicPr>
          <p:nvPr/>
        </p:nvPicPr>
        <p:blipFill>
          <a:blip r:embed="rId3"/>
          <a:stretch>
            <a:fillRect/>
          </a:stretch>
        </p:blipFill>
        <p:spPr>
          <a:xfrm>
            <a:off x="7564283" y="5706239"/>
            <a:ext cx="1932487" cy="704933"/>
          </a:xfrm>
          <a:prstGeom prst="rect">
            <a:avLst/>
          </a:prstGeom>
        </p:spPr>
      </p:pic>
      <p:grpSp>
        <p:nvGrpSpPr>
          <p:cNvPr id="7" name="グループ化 6">
            <a:extLst>
              <a:ext uri="{FF2B5EF4-FFF2-40B4-BE49-F238E27FC236}">
                <a16:creationId xmlns:a16="http://schemas.microsoft.com/office/drawing/2014/main" id="{254663F9-124E-08E9-B30B-340E545418DC}"/>
              </a:ext>
            </a:extLst>
          </p:cNvPr>
          <p:cNvGrpSpPr/>
          <p:nvPr/>
        </p:nvGrpSpPr>
        <p:grpSpPr>
          <a:xfrm>
            <a:off x="9496768" y="4945520"/>
            <a:ext cx="2236223" cy="1465652"/>
            <a:chOff x="6090755" y="4241415"/>
            <a:chExt cx="3925242" cy="2572659"/>
          </a:xfrm>
        </p:grpSpPr>
        <p:pic>
          <p:nvPicPr>
            <p:cNvPr id="10" name="図 9" descr="テキスト が含まれている画像&#10;&#10;自動的に生成された説明">
              <a:extLst>
                <a:ext uri="{FF2B5EF4-FFF2-40B4-BE49-F238E27FC236}">
                  <a16:creationId xmlns:a16="http://schemas.microsoft.com/office/drawing/2014/main" id="{462908ED-DAC6-A34D-BF01-D7F298170CA6}"/>
                </a:ext>
              </a:extLst>
            </p:cNvPr>
            <p:cNvPicPr>
              <a:picLocks noChangeAspect="1"/>
            </p:cNvPicPr>
            <p:nvPr/>
          </p:nvPicPr>
          <p:blipFill>
            <a:blip r:embed="rId4"/>
            <a:stretch>
              <a:fillRect/>
            </a:stretch>
          </p:blipFill>
          <p:spPr>
            <a:xfrm>
              <a:off x="8143997" y="5507440"/>
              <a:ext cx="1872000" cy="1306634"/>
            </a:xfrm>
            <a:prstGeom prst="rect">
              <a:avLst/>
            </a:prstGeom>
          </p:spPr>
        </p:pic>
        <p:pic>
          <p:nvPicPr>
            <p:cNvPr id="11" name="図 10" descr="テキスト&#10;&#10;低い精度で自動的に生成された説明">
              <a:extLst>
                <a:ext uri="{FF2B5EF4-FFF2-40B4-BE49-F238E27FC236}">
                  <a16:creationId xmlns:a16="http://schemas.microsoft.com/office/drawing/2014/main" id="{2F7935A2-B8D8-EC29-DD7A-587915DF0EA6}"/>
                </a:ext>
              </a:extLst>
            </p:cNvPr>
            <p:cNvPicPr>
              <a:picLocks noChangeAspect="1"/>
            </p:cNvPicPr>
            <p:nvPr/>
          </p:nvPicPr>
          <p:blipFill>
            <a:blip r:embed="rId5"/>
            <a:stretch>
              <a:fillRect/>
            </a:stretch>
          </p:blipFill>
          <p:spPr>
            <a:xfrm>
              <a:off x="8144497" y="4241415"/>
              <a:ext cx="1871500" cy="1144791"/>
            </a:xfrm>
            <a:prstGeom prst="rect">
              <a:avLst/>
            </a:prstGeom>
          </p:spPr>
        </p:pic>
        <p:pic>
          <p:nvPicPr>
            <p:cNvPr id="14" name="図 13" descr="テキスト が含まれている画像&#10;&#10;自動的に生成された説明">
              <a:extLst>
                <a:ext uri="{FF2B5EF4-FFF2-40B4-BE49-F238E27FC236}">
                  <a16:creationId xmlns:a16="http://schemas.microsoft.com/office/drawing/2014/main" id="{B5E64793-2B2D-50A5-53FC-A7622048DF5C}"/>
                </a:ext>
              </a:extLst>
            </p:cNvPr>
            <p:cNvPicPr>
              <a:picLocks noChangeAspect="1"/>
            </p:cNvPicPr>
            <p:nvPr/>
          </p:nvPicPr>
          <p:blipFill>
            <a:blip r:embed="rId6"/>
            <a:stretch>
              <a:fillRect/>
            </a:stretch>
          </p:blipFill>
          <p:spPr>
            <a:xfrm>
              <a:off x="6116649" y="4241416"/>
              <a:ext cx="1871500" cy="1144791"/>
            </a:xfrm>
            <a:prstGeom prst="rect">
              <a:avLst/>
            </a:prstGeom>
          </p:spPr>
        </p:pic>
        <p:pic>
          <p:nvPicPr>
            <p:cNvPr id="15" name="図 14" descr="グラフィカル ユーザー インターフェイス&#10;&#10;低い精度で自動的に生成された説明">
              <a:extLst>
                <a:ext uri="{FF2B5EF4-FFF2-40B4-BE49-F238E27FC236}">
                  <a16:creationId xmlns:a16="http://schemas.microsoft.com/office/drawing/2014/main" id="{C7EE2786-756F-B106-7CA4-C2CAF548D7A0}"/>
                </a:ext>
              </a:extLst>
            </p:cNvPr>
            <p:cNvPicPr>
              <a:picLocks noChangeAspect="1"/>
            </p:cNvPicPr>
            <p:nvPr/>
          </p:nvPicPr>
          <p:blipFill>
            <a:blip r:embed="rId7"/>
            <a:stretch>
              <a:fillRect/>
            </a:stretch>
          </p:blipFill>
          <p:spPr>
            <a:xfrm>
              <a:off x="6090755" y="5507440"/>
              <a:ext cx="1897394" cy="996905"/>
            </a:xfrm>
            <a:prstGeom prst="rect">
              <a:avLst/>
            </a:prstGeom>
          </p:spPr>
        </p:pic>
      </p:grpSp>
      <p:sp>
        <p:nvSpPr>
          <p:cNvPr id="17" name="テキスト ボックス 16">
            <a:extLst>
              <a:ext uri="{FF2B5EF4-FFF2-40B4-BE49-F238E27FC236}">
                <a16:creationId xmlns:a16="http://schemas.microsoft.com/office/drawing/2014/main" id="{59ABAE77-1330-32D8-FF79-3E61A5447520}"/>
              </a:ext>
            </a:extLst>
          </p:cNvPr>
          <p:cNvSpPr txBox="1"/>
          <p:nvPr/>
        </p:nvSpPr>
        <p:spPr>
          <a:xfrm>
            <a:off x="3860674" y="5086949"/>
            <a:ext cx="3298019"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オプション</a:t>
            </a:r>
          </a:p>
        </p:txBody>
      </p:sp>
      <p:pic>
        <p:nvPicPr>
          <p:cNvPr id="1026" name="Picture 2" descr="JTP株式会社">
            <a:extLst>
              <a:ext uri="{FF2B5EF4-FFF2-40B4-BE49-F238E27FC236}">
                <a16:creationId xmlns:a16="http://schemas.microsoft.com/office/drawing/2014/main" id="{8C705EE1-E5B4-1A93-E17C-9F6BDAC342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1430" y="4951169"/>
            <a:ext cx="1498191" cy="78405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72678615-C6AF-4589-B656-1E184B5BFFE2}"/>
              </a:ext>
            </a:extLst>
          </p:cNvPr>
          <p:cNvSpPr txBox="1"/>
          <p:nvPr/>
        </p:nvSpPr>
        <p:spPr>
          <a:xfrm>
            <a:off x="5781676" y="6240086"/>
            <a:ext cx="149542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実際のサービス</a:t>
            </a:r>
            <a:r>
              <a:rPr kumimoji="1" lang="en-US" altLang="ja-JP" sz="1400" dirty="0">
                <a:latin typeface="Meiryo UI" panose="020B0604030504040204" pitchFamily="50" charset="-128"/>
                <a:ea typeface="Meiryo UI" panose="020B0604030504040204" pitchFamily="50" charset="-128"/>
              </a:rPr>
              <a:t>UI</a:t>
            </a:r>
            <a:endParaRPr kumimoji="1" lang="ja-JP" altLang="en-US" sz="140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868E0434-DE91-5A13-1949-E61BE751965F}"/>
              </a:ext>
            </a:extLst>
          </p:cNvPr>
          <p:cNvGrpSpPr/>
          <p:nvPr/>
        </p:nvGrpSpPr>
        <p:grpSpPr>
          <a:xfrm>
            <a:off x="333600" y="4151497"/>
            <a:ext cx="3298019" cy="2065309"/>
            <a:chOff x="333600" y="4151497"/>
            <a:chExt cx="3298019" cy="2065309"/>
          </a:xfrm>
        </p:grpSpPr>
        <p:pic>
          <p:nvPicPr>
            <p:cNvPr id="9" name="図 8">
              <a:extLst>
                <a:ext uri="{FF2B5EF4-FFF2-40B4-BE49-F238E27FC236}">
                  <a16:creationId xmlns:a16="http://schemas.microsoft.com/office/drawing/2014/main" id="{56DB5B16-9E70-38E5-8CA6-C2A3F210F81B}"/>
                </a:ext>
              </a:extLst>
            </p:cNvPr>
            <p:cNvPicPr>
              <a:picLocks noChangeAspect="1"/>
            </p:cNvPicPr>
            <p:nvPr/>
          </p:nvPicPr>
          <p:blipFill>
            <a:blip r:embed="rId9"/>
            <a:stretch>
              <a:fillRect/>
            </a:stretch>
          </p:blipFill>
          <p:spPr>
            <a:xfrm>
              <a:off x="333600" y="4151497"/>
              <a:ext cx="3298019" cy="2065309"/>
            </a:xfrm>
            <a:prstGeom prst="rect">
              <a:avLst/>
            </a:prstGeom>
            <a:ln>
              <a:solidFill>
                <a:schemeClr val="accent1"/>
              </a:solidFill>
            </a:ln>
          </p:spPr>
        </p:pic>
        <p:sp>
          <p:nvSpPr>
            <p:cNvPr id="21" name="正方形/長方形 20">
              <a:extLst>
                <a:ext uri="{FF2B5EF4-FFF2-40B4-BE49-F238E27FC236}">
                  <a16:creationId xmlns:a16="http://schemas.microsoft.com/office/drawing/2014/main" id="{5501E803-52A2-5B09-C975-312C9733C6C0}"/>
                </a:ext>
              </a:extLst>
            </p:cNvPr>
            <p:cNvSpPr/>
            <p:nvPr/>
          </p:nvSpPr>
          <p:spPr>
            <a:xfrm>
              <a:off x="659606" y="4264358"/>
              <a:ext cx="426244" cy="62065"/>
            </a:xfrm>
            <a:prstGeom prst="rect">
              <a:avLst/>
            </a:prstGeom>
            <a:solidFill>
              <a:srgbClr val="F1F3F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7" name="正方形/長方形 26">
              <a:extLst>
                <a:ext uri="{FF2B5EF4-FFF2-40B4-BE49-F238E27FC236}">
                  <a16:creationId xmlns:a16="http://schemas.microsoft.com/office/drawing/2014/main" id="{18AC22D5-969A-6A19-3360-1989C20A8691}"/>
                </a:ext>
              </a:extLst>
            </p:cNvPr>
            <p:cNvSpPr/>
            <p:nvPr/>
          </p:nvSpPr>
          <p:spPr>
            <a:xfrm>
              <a:off x="2811695" y="4267533"/>
              <a:ext cx="743512" cy="66367"/>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grpSp>
      <p:grpSp>
        <p:nvGrpSpPr>
          <p:cNvPr id="30" name="グループ化 29">
            <a:extLst>
              <a:ext uri="{FF2B5EF4-FFF2-40B4-BE49-F238E27FC236}">
                <a16:creationId xmlns:a16="http://schemas.microsoft.com/office/drawing/2014/main" id="{8724AB03-0F33-961B-6251-D1055EB3DFE7}"/>
              </a:ext>
            </a:extLst>
          </p:cNvPr>
          <p:cNvGrpSpPr/>
          <p:nvPr/>
        </p:nvGrpSpPr>
        <p:grpSpPr>
          <a:xfrm>
            <a:off x="3860675" y="4151497"/>
            <a:ext cx="3298019" cy="2065309"/>
            <a:chOff x="3860675" y="4151497"/>
            <a:chExt cx="3298019" cy="2065309"/>
          </a:xfrm>
        </p:grpSpPr>
        <p:pic>
          <p:nvPicPr>
            <p:cNvPr id="13" name="図 12">
              <a:extLst>
                <a:ext uri="{FF2B5EF4-FFF2-40B4-BE49-F238E27FC236}">
                  <a16:creationId xmlns:a16="http://schemas.microsoft.com/office/drawing/2014/main" id="{802B3990-C96F-FF59-3BE1-0648523E0288}"/>
                </a:ext>
              </a:extLst>
            </p:cNvPr>
            <p:cNvPicPr>
              <a:picLocks noChangeAspect="1"/>
            </p:cNvPicPr>
            <p:nvPr/>
          </p:nvPicPr>
          <p:blipFill>
            <a:blip r:embed="rId10"/>
            <a:stretch>
              <a:fillRect/>
            </a:stretch>
          </p:blipFill>
          <p:spPr>
            <a:xfrm>
              <a:off x="3860675" y="4151497"/>
              <a:ext cx="3298019" cy="2065309"/>
            </a:xfrm>
            <a:prstGeom prst="rect">
              <a:avLst/>
            </a:prstGeom>
            <a:ln>
              <a:solidFill>
                <a:schemeClr val="accent1"/>
              </a:solidFill>
            </a:ln>
          </p:spPr>
        </p:pic>
        <p:sp>
          <p:nvSpPr>
            <p:cNvPr id="23" name="正方形/長方形 22">
              <a:extLst>
                <a:ext uri="{FF2B5EF4-FFF2-40B4-BE49-F238E27FC236}">
                  <a16:creationId xmlns:a16="http://schemas.microsoft.com/office/drawing/2014/main" id="{BB8664DA-C57E-2457-3924-7D246BAEE8F9}"/>
                </a:ext>
              </a:extLst>
            </p:cNvPr>
            <p:cNvSpPr/>
            <p:nvPr/>
          </p:nvSpPr>
          <p:spPr>
            <a:xfrm>
              <a:off x="4186236" y="4259413"/>
              <a:ext cx="423864" cy="62065"/>
            </a:xfrm>
            <a:prstGeom prst="rect">
              <a:avLst/>
            </a:prstGeom>
            <a:solidFill>
              <a:srgbClr val="F1F3F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9" name="正方形/長方形 28">
              <a:extLst>
                <a:ext uri="{FF2B5EF4-FFF2-40B4-BE49-F238E27FC236}">
                  <a16:creationId xmlns:a16="http://schemas.microsoft.com/office/drawing/2014/main" id="{4541DA8B-90A7-D3AC-15AD-B6F5FE4A9913}"/>
                </a:ext>
              </a:extLst>
            </p:cNvPr>
            <p:cNvSpPr/>
            <p:nvPr/>
          </p:nvSpPr>
          <p:spPr>
            <a:xfrm>
              <a:off x="6327074" y="4262588"/>
              <a:ext cx="743512" cy="66367"/>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grpSp>
      <p:grpSp>
        <p:nvGrpSpPr>
          <p:cNvPr id="34" name="グループ化 33">
            <a:extLst>
              <a:ext uri="{FF2B5EF4-FFF2-40B4-BE49-F238E27FC236}">
                <a16:creationId xmlns:a16="http://schemas.microsoft.com/office/drawing/2014/main" id="{E7828CF3-2524-5BB4-1FB4-C7269A570B1F}"/>
              </a:ext>
            </a:extLst>
          </p:cNvPr>
          <p:cNvGrpSpPr/>
          <p:nvPr/>
        </p:nvGrpSpPr>
        <p:grpSpPr>
          <a:xfrm>
            <a:off x="333600" y="1922866"/>
            <a:ext cx="3298018" cy="2065309"/>
            <a:chOff x="333600" y="1922866"/>
            <a:chExt cx="3298018" cy="2065309"/>
          </a:xfrm>
        </p:grpSpPr>
        <p:grpSp>
          <p:nvGrpSpPr>
            <p:cNvPr id="26" name="グループ化 25">
              <a:extLst>
                <a:ext uri="{FF2B5EF4-FFF2-40B4-BE49-F238E27FC236}">
                  <a16:creationId xmlns:a16="http://schemas.microsoft.com/office/drawing/2014/main" id="{051DE23A-8AD1-8964-33B0-74976C1BDCDE}"/>
                </a:ext>
              </a:extLst>
            </p:cNvPr>
            <p:cNvGrpSpPr/>
            <p:nvPr/>
          </p:nvGrpSpPr>
          <p:grpSpPr>
            <a:xfrm>
              <a:off x="333600" y="1922866"/>
              <a:ext cx="3298018" cy="2065309"/>
              <a:chOff x="333600" y="1922866"/>
              <a:chExt cx="3298018" cy="2065309"/>
            </a:xfrm>
          </p:grpSpPr>
          <p:pic>
            <p:nvPicPr>
              <p:cNvPr id="5" name="コンテンツ プレースホルダー 7">
                <a:extLst>
                  <a:ext uri="{FF2B5EF4-FFF2-40B4-BE49-F238E27FC236}">
                    <a16:creationId xmlns:a16="http://schemas.microsoft.com/office/drawing/2014/main" id="{A9102D9A-544B-4833-2D26-9783191D4DBB}"/>
                  </a:ext>
                </a:extLst>
              </p:cNvPr>
              <p:cNvPicPr>
                <a:picLocks noChangeAspect="1"/>
              </p:cNvPicPr>
              <p:nvPr/>
            </p:nvPicPr>
            <p:blipFill>
              <a:blip r:embed="rId11"/>
              <a:stretch>
                <a:fillRect/>
              </a:stretch>
            </p:blipFill>
            <p:spPr>
              <a:xfrm>
                <a:off x="333600" y="1922866"/>
                <a:ext cx="3298018" cy="2065309"/>
              </a:xfrm>
              <a:prstGeom prst="rect">
                <a:avLst/>
              </a:prstGeom>
              <a:ln>
                <a:solidFill>
                  <a:schemeClr val="accent1"/>
                </a:solidFill>
              </a:ln>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2A3F798A-2C49-8C70-0998-ED072BE29EDE}"/>
                  </a:ext>
                </a:extLst>
              </p:cNvPr>
              <p:cNvPicPr>
                <a:picLocks noChangeAspect="1"/>
              </p:cNvPicPr>
              <p:nvPr/>
            </p:nvPicPr>
            <p:blipFill rotWithShape="1">
              <a:blip r:embed="rId12"/>
              <a:srcRect l="39991" t="34084" r="40180" b="33882"/>
              <a:stretch/>
            </p:blipFill>
            <p:spPr>
              <a:xfrm>
                <a:off x="1572510" y="2733233"/>
                <a:ext cx="812690" cy="654752"/>
              </a:xfrm>
              <a:prstGeom prst="rect">
                <a:avLst/>
              </a:prstGeom>
            </p:spPr>
          </p:pic>
          <p:sp>
            <p:nvSpPr>
              <p:cNvPr id="20" name="正方形/長方形 19">
                <a:extLst>
                  <a:ext uri="{FF2B5EF4-FFF2-40B4-BE49-F238E27FC236}">
                    <a16:creationId xmlns:a16="http://schemas.microsoft.com/office/drawing/2014/main" id="{08F2EBAA-B751-2DAE-653A-F19A076AD4F3}"/>
                  </a:ext>
                </a:extLst>
              </p:cNvPr>
              <p:cNvSpPr/>
              <p:nvPr/>
            </p:nvSpPr>
            <p:spPr>
              <a:xfrm>
                <a:off x="659606" y="2033435"/>
                <a:ext cx="376238" cy="62065"/>
              </a:xfrm>
              <a:prstGeom prst="rect">
                <a:avLst/>
              </a:prstGeom>
              <a:solidFill>
                <a:srgbClr val="F1F3F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grpSp>
        <p:sp>
          <p:nvSpPr>
            <p:cNvPr id="31" name="正方形/長方形 30">
              <a:extLst>
                <a:ext uri="{FF2B5EF4-FFF2-40B4-BE49-F238E27FC236}">
                  <a16:creationId xmlns:a16="http://schemas.microsoft.com/office/drawing/2014/main" id="{DEEC713C-C47D-6BD5-4167-DCBA6F8F9896}"/>
                </a:ext>
              </a:extLst>
            </p:cNvPr>
            <p:cNvSpPr/>
            <p:nvPr/>
          </p:nvSpPr>
          <p:spPr>
            <a:xfrm>
              <a:off x="2811695" y="2033152"/>
              <a:ext cx="743512" cy="66367"/>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grpSp>
      <p:grpSp>
        <p:nvGrpSpPr>
          <p:cNvPr id="33" name="グループ化 32">
            <a:extLst>
              <a:ext uri="{FF2B5EF4-FFF2-40B4-BE49-F238E27FC236}">
                <a16:creationId xmlns:a16="http://schemas.microsoft.com/office/drawing/2014/main" id="{6C7EDD10-2F19-3234-602E-0F072B785F73}"/>
              </a:ext>
            </a:extLst>
          </p:cNvPr>
          <p:cNvGrpSpPr/>
          <p:nvPr/>
        </p:nvGrpSpPr>
        <p:grpSpPr>
          <a:xfrm>
            <a:off x="3860675" y="1922866"/>
            <a:ext cx="3298019" cy="2065309"/>
            <a:chOff x="3860675" y="1922866"/>
            <a:chExt cx="3298019" cy="2065309"/>
          </a:xfrm>
        </p:grpSpPr>
        <p:grpSp>
          <p:nvGrpSpPr>
            <p:cNvPr id="25" name="グループ化 24">
              <a:extLst>
                <a:ext uri="{FF2B5EF4-FFF2-40B4-BE49-F238E27FC236}">
                  <a16:creationId xmlns:a16="http://schemas.microsoft.com/office/drawing/2014/main" id="{C2D71AD0-5155-DADA-8D3F-F11C5BC94927}"/>
                </a:ext>
              </a:extLst>
            </p:cNvPr>
            <p:cNvGrpSpPr/>
            <p:nvPr/>
          </p:nvGrpSpPr>
          <p:grpSpPr>
            <a:xfrm>
              <a:off x="3860675" y="1922866"/>
              <a:ext cx="3298019" cy="2065309"/>
              <a:chOff x="3860675" y="1922866"/>
              <a:chExt cx="3298019" cy="2065309"/>
            </a:xfrm>
          </p:grpSpPr>
          <p:pic>
            <p:nvPicPr>
              <p:cNvPr id="8" name="図 7">
                <a:extLst>
                  <a:ext uri="{FF2B5EF4-FFF2-40B4-BE49-F238E27FC236}">
                    <a16:creationId xmlns:a16="http://schemas.microsoft.com/office/drawing/2014/main" id="{590983B6-14F9-D794-5EC3-7D517BF94CC6}"/>
                  </a:ext>
                </a:extLst>
              </p:cNvPr>
              <p:cNvPicPr>
                <a:picLocks noChangeAspect="1"/>
              </p:cNvPicPr>
              <p:nvPr/>
            </p:nvPicPr>
            <p:blipFill>
              <a:blip r:embed="rId13"/>
              <a:stretch>
                <a:fillRect/>
              </a:stretch>
            </p:blipFill>
            <p:spPr>
              <a:xfrm>
                <a:off x="3860675" y="1922866"/>
                <a:ext cx="3298019" cy="2065309"/>
              </a:xfrm>
              <a:prstGeom prst="rect">
                <a:avLst/>
              </a:prstGeom>
              <a:ln>
                <a:solidFill>
                  <a:schemeClr val="accent1"/>
                </a:solidFill>
              </a:ln>
            </p:spPr>
          </p:pic>
          <p:sp>
            <p:nvSpPr>
              <p:cNvPr id="24" name="正方形/長方形 23">
                <a:extLst>
                  <a:ext uri="{FF2B5EF4-FFF2-40B4-BE49-F238E27FC236}">
                    <a16:creationId xmlns:a16="http://schemas.microsoft.com/office/drawing/2014/main" id="{63C9AC56-6785-419D-050B-C5FFD78F0F28}"/>
                  </a:ext>
                </a:extLst>
              </p:cNvPr>
              <p:cNvSpPr/>
              <p:nvPr/>
            </p:nvSpPr>
            <p:spPr>
              <a:xfrm>
                <a:off x="4186236" y="2038045"/>
                <a:ext cx="400051" cy="62065"/>
              </a:xfrm>
              <a:prstGeom prst="rect">
                <a:avLst/>
              </a:prstGeom>
              <a:solidFill>
                <a:srgbClr val="F1F3F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grpSp>
        <p:sp>
          <p:nvSpPr>
            <p:cNvPr id="32" name="正方形/長方形 31">
              <a:extLst>
                <a:ext uri="{FF2B5EF4-FFF2-40B4-BE49-F238E27FC236}">
                  <a16:creationId xmlns:a16="http://schemas.microsoft.com/office/drawing/2014/main" id="{9F08C7DA-D8FA-A2B0-94A3-0DD04C6F0DF4}"/>
                </a:ext>
              </a:extLst>
            </p:cNvPr>
            <p:cNvSpPr/>
            <p:nvPr/>
          </p:nvSpPr>
          <p:spPr>
            <a:xfrm>
              <a:off x="6327074" y="2033664"/>
              <a:ext cx="743512" cy="66367"/>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267458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D0D67-71CF-41CD-D2A2-ED5C8A4F6DA4}"/>
              </a:ext>
            </a:extLst>
          </p:cNvPr>
          <p:cNvSpPr>
            <a:spLocks noGrp="1"/>
          </p:cNvSpPr>
          <p:nvPr>
            <p:ph type="title"/>
          </p:nvPr>
        </p:nvSpPr>
        <p:spPr/>
        <p:txBody>
          <a:bodyPr/>
          <a:lstStyle/>
          <a:p>
            <a:r>
              <a:rPr lang="ja-JP" altLang="en-US" sz="2400" dirty="0"/>
              <a:t>業種・業務シナリオ概要</a:t>
            </a:r>
            <a:endParaRPr kumimoji="1" lang="ja-JP" altLang="en-US" dirty="0"/>
          </a:p>
        </p:txBody>
      </p:sp>
      <p:sp>
        <p:nvSpPr>
          <p:cNvPr id="3" name="コンテンツ プレースホルダー 2">
            <a:extLst>
              <a:ext uri="{FF2B5EF4-FFF2-40B4-BE49-F238E27FC236}">
                <a16:creationId xmlns:a16="http://schemas.microsoft.com/office/drawing/2014/main" id="{63E21351-0063-9C49-A067-726823CCDAD8}"/>
              </a:ext>
            </a:extLst>
          </p:cNvPr>
          <p:cNvSpPr>
            <a:spLocks noGrp="1"/>
          </p:cNvSpPr>
          <p:nvPr>
            <p:ph idx="1"/>
          </p:nvPr>
        </p:nvSpPr>
        <p:spPr>
          <a:xfrm>
            <a:off x="609600" y="1086105"/>
            <a:ext cx="10972800" cy="4852782"/>
          </a:xfrm>
        </p:spPr>
        <p:txBody>
          <a:bodyPr/>
          <a:lstStyle/>
          <a:p>
            <a:r>
              <a:rPr kumimoji="0" lang="en-US" altLang="ja-JP" sz="1600" b="0" i="0" u="none" strike="noStrike" kern="0" cap="none" spc="0" normalizeH="0" baseline="0" noProof="0" dirty="0">
                <a:ln>
                  <a:noFill/>
                </a:ln>
                <a:effectLst/>
                <a:uLnTx/>
                <a:uFillTx/>
                <a:cs typeface="Segoe UI" panose="020B0502040204020203" pitchFamily="34" charset="0"/>
              </a:rPr>
              <a:t>Azure OpenAI</a:t>
            </a:r>
            <a:r>
              <a:rPr kumimoji="0" lang="ja-JP" altLang="en-US" sz="1600" b="0" i="0" u="none" strike="noStrike" kern="0" cap="none" spc="0" normalizeH="0" baseline="0" noProof="0" dirty="0">
                <a:ln>
                  <a:noFill/>
                </a:ln>
                <a:effectLst/>
                <a:uLnTx/>
                <a:uFillTx/>
                <a:cs typeface="Segoe UI" panose="020B0502040204020203" pitchFamily="34" charset="0"/>
              </a:rPr>
              <a:t> </a:t>
            </a:r>
            <a:r>
              <a:rPr kumimoji="0" lang="en-US" altLang="ja-JP" sz="1600" b="0" i="0" u="none" strike="noStrike" kern="0" cap="none" spc="0" normalizeH="0" baseline="0" noProof="0" dirty="0">
                <a:ln>
                  <a:noFill/>
                </a:ln>
                <a:effectLst/>
                <a:uLnTx/>
                <a:uFillTx/>
                <a:cs typeface="Segoe UI" panose="020B0502040204020203" pitchFamily="34" charset="0"/>
              </a:rPr>
              <a:t>Service</a:t>
            </a:r>
            <a:r>
              <a:rPr kumimoji="0" lang="ja-JP" altLang="en-US" sz="1600" b="0" i="0" u="none" strike="noStrike" kern="0" cap="none" spc="0" normalizeH="0" baseline="0" noProof="0" dirty="0">
                <a:ln>
                  <a:noFill/>
                </a:ln>
                <a:effectLst/>
                <a:uLnTx/>
                <a:uFillTx/>
                <a:cs typeface="Segoe UI" panose="020B0502040204020203" pitchFamily="34" charset="0"/>
              </a:rPr>
              <a:t>を活用しさまざまな業種の業務効率化を実現します。</a:t>
            </a:r>
            <a:endParaRPr kumimoji="0" lang="en-US" altLang="ja-JP" sz="1600" b="0" i="0" u="none" strike="noStrike" kern="0" cap="none" spc="0" normalizeH="0" baseline="0" noProof="0" dirty="0">
              <a:ln>
                <a:noFill/>
              </a:ln>
              <a:effectLst/>
              <a:uLnTx/>
              <a:uFillTx/>
              <a:cs typeface="Segoe UI" panose="020B0502040204020203" pitchFamily="34" charset="0"/>
            </a:endParaRPr>
          </a:p>
          <a:p>
            <a:r>
              <a:rPr kumimoji="0" lang="ja-JP" altLang="en-US" sz="1600" b="0" i="0" u="none" strike="noStrike" kern="0" cap="none" spc="0" normalizeH="0" baseline="0" noProof="0" dirty="0">
                <a:ln>
                  <a:noFill/>
                </a:ln>
                <a:effectLst/>
                <a:uLnTx/>
                <a:uFillTx/>
                <a:cs typeface="Segoe UI" panose="020B0502040204020203" pitchFamily="34" charset="0"/>
              </a:rPr>
              <a:t>例として以下のような場面が挙げられますが、ビジネス用途の活用方法</a:t>
            </a:r>
            <a:r>
              <a:rPr kumimoji="0" lang="ja-JP" altLang="en-US" b="0" kern="0" dirty="0">
                <a:cs typeface="Segoe UI" panose="020B0502040204020203" pitchFamily="34" charset="0"/>
              </a:rPr>
              <a:t>を</a:t>
            </a:r>
            <a:r>
              <a:rPr kumimoji="0" lang="ja-JP" altLang="en-US" sz="1600" b="0" i="0" u="none" strike="noStrike" kern="0" cap="none" spc="0" normalizeH="0" baseline="0" noProof="0" dirty="0">
                <a:ln>
                  <a:noFill/>
                </a:ln>
                <a:effectLst/>
                <a:uLnTx/>
                <a:uFillTx/>
                <a:cs typeface="Segoe UI" panose="020B0502040204020203" pitchFamily="34" charset="0"/>
              </a:rPr>
              <a:t>お探しの企業様には検証から支援いたします。</a:t>
            </a:r>
          </a:p>
          <a:p>
            <a:r>
              <a:rPr kumimoji="0" lang="ja-JP" altLang="en-US" sz="1600" b="0" i="0" u="none" strike="noStrike" kern="0" cap="none" spc="0" normalizeH="0" baseline="0" noProof="0" dirty="0">
                <a:ln>
                  <a:noFill/>
                </a:ln>
                <a:effectLst/>
                <a:uLnTx/>
                <a:uFillTx/>
                <a:cs typeface="Segoe UI" panose="020B0502040204020203" pitchFamily="34" charset="0"/>
              </a:rPr>
              <a:t>セキュアな検証環境の提供からトレーニングまで一括でサポートし、ビジネス適用のフィジビリティを策定します。</a:t>
            </a:r>
            <a:endParaRPr kumimoji="0" lang="en-US" altLang="ja-JP" sz="1600" b="0" i="0" u="none" strike="noStrike" kern="0" cap="none" spc="0" normalizeH="0" baseline="0" noProof="0" dirty="0">
              <a:ln>
                <a:noFill/>
              </a:ln>
              <a:effectLst/>
              <a:uLnTx/>
              <a:uFillTx/>
              <a:cs typeface="Segoe UI" panose="020B0502040204020203" pitchFamily="34" charset="0"/>
            </a:endParaRPr>
          </a:p>
          <a:p>
            <a:endParaRPr kumimoji="0" lang="ja-JP" altLang="en-US" sz="1600" b="0" i="0" u="none" strike="noStrike" kern="0" cap="none" spc="0" normalizeH="0" baseline="0" noProof="0" dirty="0">
              <a:ln>
                <a:noFill/>
              </a:ln>
              <a:effectLst/>
              <a:uLnTx/>
              <a:uFillTx/>
              <a:cs typeface="Segoe UI" panose="020B0502040204020203" pitchFamily="34" charset="0"/>
            </a:endParaRPr>
          </a:p>
          <a:p>
            <a:endParaRPr kumimoji="0" lang="ja-JP" altLang="en-US" sz="1600" b="0" i="0" u="none" strike="noStrike" kern="0" cap="none" spc="0" normalizeH="0" baseline="0" noProof="0" dirty="0">
              <a:ln>
                <a:noFill/>
              </a:ln>
              <a:effectLst/>
              <a:uLnTx/>
              <a:uFillTx/>
              <a:cs typeface="Segoe UI" panose="020B0502040204020203" pitchFamily="34" charset="0"/>
            </a:endParaRPr>
          </a:p>
          <a:p>
            <a:pPr marL="285750" indent="-285750">
              <a:buFont typeface="Arial" panose="020B0604020202020204" pitchFamily="34" charset="0"/>
              <a:buChar char="•"/>
            </a:pPr>
            <a:endParaRPr kumimoji="0" lang="ja-JP" altLang="en-US" sz="1600" b="0" i="0" u="none" strike="noStrike" kern="0" cap="none" spc="0" normalizeH="0" baseline="0" noProof="0" dirty="0">
              <a:ln>
                <a:noFill/>
              </a:ln>
              <a:effectLst/>
              <a:uLnTx/>
              <a:uFillTx/>
              <a:cs typeface="Segoe UI" panose="020B0502040204020203" pitchFamily="34"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2C7960A3-708B-BC1C-2E3F-9E04B0B72D50}"/>
              </a:ext>
            </a:extLst>
          </p:cNvPr>
          <p:cNvSpPr>
            <a:spLocks noGrp="1"/>
          </p:cNvSpPr>
          <p:nvPr>
            <p:ph type="sldNum" sz="quarter" idx="4"/>
          </p:nvPr>
        </p:nvSpPr>
        <p:spPr/>
        <p:txBody>
          <a:bodyPr/>
          <a:lstStyle/>
          <a:p>
            <a:fld id="{D5AADE60-1916-7C45-BAE8-84D4C16B14AA}" type="slidenum">
              <a:rPr lang="ja-JP" altLang="en-US" smtClean="0"/>
              <a:pPr/>
              <a:t>5</a:t>
            </a:fld>
            <a:endParaRPr lang="ja-JP" altLang="en-US"/>
          </a:p>
        </p:txBody>
      </p:sp>
      <p:grpSp>
        <p:nvGrpSpPr>
          <p:cNvPr id="16" name="グループ化 15">
            <a:extLst>
              <a:ext uri="{FF2B5EF4-FFF2-40B4-BE49-F238E27FC236}">
                <a16:creationId xmlns:a16="http://schemas.microsoft.com/office/drawing/2014/main" id="{0A8C8C17-46CF-B9F4-F103-E5987237D396}"/>
              </a:ext>
            </a:extLst>
          </p:cNvPr>
          <p:cNvGrpSpPr/>
          <p:nvPr/>
        </p:nvGrpSpPr>
        <p:grpSpPr>
          <a:xfrm>
            <a:off x="3865428" y="2736875"/>
            <a:ext cx="2015681" cy="2514937"/>
            <a:chOff x="1255578" y="2736875"/>
            <a:chExt cx="2015681" cy="2514937"/>
          </a:xfrm>
        </p:grpSpPr>
        <p:sp>
          <p:nvSpPr>
            <p:cNvPr id="9" name="Rectangle 114">
              <a:extLst>
                <a:ext uri="{FF2B5EF4-FFF2-40B4-BE49-F238E27FC236}">
                  <a16:creationId xmlns:a16="http://schemas.microsoft.com/office/drawing/2014/main" id="{FF8C1611-9031-6BE1-E029-33382E27B658}"/>
                </a:ext>
              </a:extLst>
            </p:cNvPr>
            <p:cNvSpPr/>
            <p:nvPr/>
          </p:nvSpPr>
          <p:spPr bwMode="auto">
            <a:xfrm>
              <a:off x="1255578" y="2736875"/>
              <a:ext cx="2015681" cy="2514937"/>
            </a:xfrm>
            <a:prstGeom prst="rect">
              <a:avLst/>
            </a:prstGeom>
            <a:solidFill>
              <a:schemeClr val="bg1"/>
            </a:solidFill>
            <a:ln w="19050" cap="flat" cmpd="sng" algn="ctr">
              <a:solidFill>
                <a:schemeClr val="bg1">
                  <a:lumMod val="65000"/>
                </a:schemeClr>
              </a:solidFill>
              <a:prstDash val="solid"/>
              <a:headEnd type="none" w="med" len="med"/>
              <a:tailEnd type="none" w="med" len="med"/>
            </a:ln>
            <a:effectLst>
              <a:reflection endPos="0" dir="5400000" sy="-100000" algn="bl" rotWithShape="0"/>
            </a:effectLst>
          </p:spPr>
          <p:txBody>
            <a:bodyPr vert="horz" wrap="square" lIns="0" tIns="46800" rIns="0" bIns="46637" numCol="1" rtlCol="0" anchor="ctr" anchorCtr="0" compatLnSpc="1">
              <a:prstTxWarp prst="textNoShape">
                <a:avLst/>
              </a:prstTxWarp>
            </a:bodyPr>
            <a:lstStyle/>
            <a:p>
              <a:pPr marR="0" lvl="0" defTabSz="932472" rtl="0" eaLnBrk="1" fontAlgn="base" latinLnBrk="0" hangingPunct="1">
                <a:lnSpc>
                  <a:spcPct val="150000"/>
                </a:lnSpc>
                <a:spcBef>
                  <a:spcPct val="0"/>
                </a:spcBef>
                <a:spcAft>
                  <a:spcPct val="0"/>
                </a:spcAft>
                <a:buClrTx/>
                <a:buSzTx/>
                <a:tabLst/>
                <a:defRPr/>
              </a:pPr>
              <a:endParaRPr kumimoji="0" lang="en-US" altLang="ja-JP" sz="1200" kern="0" dirty="0">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応対履歴の要約</a:t>
              </a:r>
              <a:endParaRPr kumimoji="0" lang="en-US" altLang="ja-JP"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en-US" altLang="ja-JP" sz="1200" kern="0" dirty="0">
                  <a:latin typeface="Meiryo UI" panose="020B0604030504040204" pitchFamily="50" charset="-128"/>
                  <a:ea typeface="Meiryo UI" panose="020B0604030504040204" pitchFamily="50" charset="-128"/>
                </a:rPr>
                <a:t>FAQ</a:t>
              </a:r>
              <a:r>
                <a:rPr kumimoji="0" lang="ja-JP" altLang="en-US" sz="1200" kern="0" dirty="0">
                  <a:latin typeface="Meiryo UI" panose="020B0604030504040204" pitchFamily="50" charset="-128"/>
                  <a:ea typeface="Meiryo UI" panose="020B0604030504040204" pitchFamily="50" charset="-128"/>
                </a:rPr>
                <a:t>生成</a:t>
              </a:r>
              <a:endParaRPr kumimoji="0" lang="en-US" altLang="ja-JP" sz="1200" kern="0" dirty="0">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kern="0" noProof="0" dirty="0">
                  <a:latin typeface="Meiryo UI" panose="020B0604030504040204" pitchFamily="50" charset="-128"/>
                  <a:ea typeface="Meiryo UI" panose="020B0604030504040204" pitchFamily="50" charset="-128"/>
                </a:rPr>
                <a:t>回答文章生成</a:t>
              </a:r>
              <a:endParaRPr kumimoji="0" lang="en-US" altLang="ja-JP" sz="1200" kern="0" noProof="0" dirty="0">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i="0" u="none" strike="noStrike" kern="0" cap="none" spc="0" normalizeH="0" baseline="0" dirty="0">
                  <a:ln>
                    <a:noFill/>
                  </a:ln>
                  <a:effectLst/>
                  <a:uLnTx/>
                  <a:uFillTx/>
                  <a:latin typeface="Meiryo UI" panose="020B0604030504040204" pitchFamily="50" charset="-128"/>
                  <a:ea typeface="Meiryo UI" panose="020B0604030504040204" pitchFamily="50" charset="-128"/>
                </a:rPr>
                <a:t>チャットボット活用</a:t>
              </a:r>
              <a:endParaRPr kumimoji="0" lang="ja-JP" altLang="en-CA"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0" name="Rectangle 114">
              <a:extLst>
                <a:ext uri="{FF2B5EF4-FFF2-40B4-BE49-F238E27FC236}">
                  <a16:creationId xmlns:a16="http://schemas.microsoft.com/office/drawing/2014/main" id="{C0FA0473-0C89-FA45-35F9-A52E650049AA}"/>
                </a:ext>
              </a:extLst>
            </p:cNvPr>
            <p:cNvSpPr/>
            <p:nvPr/>
          </p:nvSpPr>
          <p:spPr bwMode="auto">
            <a:xfrm>
              <a:off x="1255578" y="2736875"/>
              <a:ext cx="2015681" cy="527078"/>
            </a:xfrm>
            <a:prstGeom prst="rect">
              <a:avLst/>
            </a:prstGeom>
            <a:gradFill flip="none" rotWithShape="1">
              <a:gsLst>
                <a:gs pos="0">
                  <a:srgbClr val="0078D4">
                    <a:lumMod val="67000"/>
                  </a:srgbClr>
                </a:gs>
                <a:gs pos="70000">
                  <a:srgbClr val="0078D4">
                    <a:lumMod val="97000"/>
                    <a:lumOff val="3000"/>
                  </a:srgbClr>
                </a:gs>
                <a:gs pos="100000">
                  <a:srgbClr val="0078D4">
                    <a:lumMod val="60000"/>
                    <a:lumOff val="40000"/>
                  </a:srgbClr>
                </a:gs>
              </a:gsLst>
              <a:lin ang="16200000" scaled="1"/>
              <a:tileRect/>
            </a:gradFill>
            <a:ln w="10795" cap="flat" cmpd="sng" algn="ctr">
              <a:noFill/>
              <a:prstDash val="solid"/>
              <a:headEnd type="none" w="med" len="med"/>
              <a:tailEnd type="none" w="med" len="med"/>
            </a:ln>
            <a:effectLst>
              <a:reflection endPos="0" dir="5400000" sy="-100000" algn="bl" rotWithShape="0"/>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ja-JP" altLang="en-CA" sz="120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rPr>
                <a:t>コールセンター</a:t>
              </a:r>
            </a:p>
          </p:txBody>
        </p:sp>
      </p:grpSp>
      <p:grpSp>
        <p:nvGrpSpPr>
          <p:cNvPr id="17" name="グループ化 16">
            <a:extLst>
              <a:ext uri="{FF2B5EF4-FFF2-40B4-BE49-F238E27FC236}">
                <a16:creationId xmlns:a16="http://schemas.microsoft.com/office/drawing/2014/main" id="{64FBCCD5-7DE6-D9F8-BECE-42F49FEF008F}"/>
              </a:ext>
            </a:extLst>
          </p:cNvPr>
          <p:cNvGrpSpPr/>
          <p:nvPr/>
        </p:nvGrpSpPr>
        <p:grpSpPr>
          <a:xfrm>
            <a:off x="6475242" y="2736875"/>
            <a:ext cx="2015681" cy="2514937"/>
            <a:chOff x="3865392" y="2736875"/>
            <a:chExt cx="2015681" cy="2514937"/>
          </a:xfrm>
        </p:grpSpPr>
        <p:sp>
          <p:nvSpPr>
            <p:cNvPr id="11" name="Rectangle 114">
              <a:extLst>
                <a:ext uri="{FF2B5EF4-FFF2-40B4-BE49-F238E27FC236}">
                  <a16:creationId xmlns:a16="http://schemas.microsoft.com/office/drawing/2014/main" id="{78FC6E7B-26D1-C84E-1A76-8332CDB36871}"/>
                </a:ext>
              </a:extLst>
            </p:cNvPr>
            <p:cNvSpPr/>
            <p:nvPr/>
          </p:nvSpPr>
          <p:spPr bwMode="auto">
            <a:xfrm>
              <a:off x="3865392" y="2736875"/>
              <a:ext cx="2015681" cy="2514937"/>
            </a:xfrm>
            <a:prstGeom prst="rect">
              <a:avLst/>
            </a:prstGeom>
            <a:solidFill>
              <a:schemeClr val="bg1"/>
            </a:solidFill>
            <a:ln w="19050" cap="flat" cmpd="sng" algn="ctr">
              <a:solidFill>
                <a:schemeClr val="bg1">
                  <a:lumMod val="65000"/>
                </a:schemeClr>
              </a:solidFill>
              <a:prstDash val="solid"/>
              <a:headEnd type="none" w="med" len="med"/>
              <a:tailEnd type="none" w="med" len="med"/>
            </a:ln>
            <a:effectLst>
              <a:reflection endPos="0" dir="5400000" sy="-100000" algn="bl" rotWithShape="0"/>
            </a:effectLst>
          </p:spPr>
          <p:txBody>
            <a:bodyPr vert="horz" wrap="square" lIns="0" tIns="46800" rIns="0" bIns="46637" numCol="1" rtlCol="0" anchor="ctr" anchorCtr="0" compatLnSpc="1">
              <a:prstTxWarp prst="textNoShape">
                <a:avLst/>
              </a:prstTxWarp>
            </a:bodyPr>
            <a:lstStyle/>
            <a:p>
              <a:pPr marR="0" lvl="0" defTabSz="932472" rtl="0" eaLnBrk="1" fontAlgn="base" latinLnBrk="0" hangingPunct="1">
                <a:lnSpc>
                  <a:spcPct val="150000"/>
                </a:lnSpc>
                <a:spcBef>
                  <a:spcPct val="0"/>
                </a:spcBef>
                <a:spcAft>
                  <a:spcPct val="0"/>
                </a:spcAft>
                <a:buClrTx/>
                <a:buSzTx/>
                <a:tabLst/>
                <a:defRPr/>
              </a:pPr>
              <a:endParaRPr kumimoji="0" lang="en-US" altLang="ja-JP" sz="1200" kern="0">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endParaRPr kumimoji="0" lang="en-US" altLang="ja-JP" sz="1200" i="0" u="none" strike="noStrike" kern="0" cap="none" spc="0" normalizeH="0" baseline="0" noProof="0">
                <a:ln>
                  <a:noFill/>
                </a:ln>
                <a:effectLst/>
                <a:uLnTx/>
                <a:uFillTx/>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endParaRPr kumimoji="0" lang="en-US" altLang="ja-JP" sz="1200" i="0" u="none" strike="noStrike" kern="0" cap="none" spc="0" normalizeH="0" baseline="0" noProof="0">
                <a:ln>
                  <a:noFill/>
                </a:ln>
                <a:effectLst/>
                <a:uLnTx/>
                <a:uFillTx/>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endParaRPr kumimoji="0" lang="en-US" altLang="ja-JP" sz="1200" i="0" u="none" strike="noStrike" kern="0" cap="none" spc="0" normalizeH="0" baseline="0" noProof="0">
                <a:ln>
                  <a:noFill/>
                </a:ln>
                <a:effectLst/>
                <a:uLnTx/>
                <a:uFillTx/>
                <a:latin typeface="Meiryo UI" panose="020B0604030504040204" pitchFamily="50" charset="-128"/>
                <a:ea typeface="Meiryo UI" panose="020B0604030504040204" pitchFamily="50" charset="-128"/>
              </a:endParaRPr>
            </a:p>
            <a:p>
              <a:pPr marL="285750" indent="-285750" defTabSz="932472" fontAlgn="base">
                <a:lnSpc>
                  <a:spcPct val="150000"/>
                </a:lnSpc>
                <a:spcBef>
                  <a:spcPct val="0"/>
                </a:spcBef>
                <a:spcAft>
                  <a:spcPct val="0"/>
                </a:spcAft>
                <a:buFont typeface="Wingdings" panose="05000000000000000000" pitchFamily="2" charset="2"/>
                <a:buChar char="ü"/>
                <a:defRPr/>
              </a:pPr>
              <a:r>
                <a:rPr kumimoji="0" lang="ja-JP" altLang="en-US" sz="1200" kern="0">
                  <a:latin typeface="Meiryo UI" panose="020B0604030504040204" pitchFamily="50" charset="-128"/>
                  <a:ea typeface="Meiryo UI" panose="020B0604030504040204" pitchFamily="50" charset="-128"/>
                </a:rPr>
                <a:t>戦略策定</a:t>
              </a:r>
              <a:endParaRPr kumimoji="0" lang="en-US" altLang="ja-JP" sz="1200" i="0" u="none" strike="noStrike" kern="0" cap="none" spc="0" normalizeH="0" baseline="0" noProof="0">
                <a:ln>
                  <a:noFill/>
                </a:ln>
                <a:effectLst/>
                <a:uLnTx/>
                <a:uFillTx/>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rPr>
                <a:t>リサーチ</a:t>
              </a:r>
              <a:endParaRPr kumimoji="0" lang="en-US" altLang="ja-JP" sz="1200" i="0" u="none" strike="noStrike" kern="0" cap="none" spc="0" normalizeH="0" baseline="0" noProof="0">
                <a:ln>
                  <a:noFill/>
                </a:ln>
                <a:effectLst/>
                <a:uLnTx/>
                <a:uFillTx/>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kern="0">
                  <a:latin typeface="Meiryo UI" panose="020B0604030504040204" pitchFamily="50" charset="-128"/>
                  <a:ea typeface="Meiryo UI" panose="020B0604030504040204" pitchFamily="50" charset="-128"/>
                </a:rPr>
                <a:t>議事録</a:t>
              </a:r>
              <a:endParaRPr kumimoji="0" lang="en-US" altLang="ja-JP" sz="1200" kern="0">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kern="0">
                  <a:latin typeface="Meiryo UI" panose="020B0604030504040204" pitchFamily="50" charset="-128"/>
                  <a:ea typeface="Meiryo UI" panose="020B0604030504040204" pitchFamily="50" charset="-128"/>
                </a:rPr>
                <a:t>提案書作成／改善</a:t>
              </a:r>
              <a:endParaRPr kumimoji="0" lang="en-US" altLang="ja-JP" sz="1200" kern="0">
                <a:latin typeface="Meiryo UI" panose="020B0604030504040204" pitchFamily="50" charset="-128"/>
                <a:ea typeface="Meiryo UI" panose="020B0604030504040204" pitchFamily="50" charset="-128"/>
              </a:endParaRPr>
            </a:p>
            <a:p>
              <a:pPr marR="0" lvl="0" defTabSz="932472" rtl="0" eaLnBrk="1" fontAlgn="base" latinLnBrk="0" hangingPunct="1">
                <a:lnSpc>
                  <a:spcPct val="150000"/>
                </a:lnSpc>
                <a:spcBef>
                  <a:spcPct val="0"/>
                </a:spcBef>
                <a:spcAft>
                  <a:spcPct val="0"/>
                </a:spcAft>
                <a:buClrTx/>
                <a:buSzTx/>
                <a:tabLst/>
                <a:defRPr/>
              </a:pPr>
              <a:endParaRPr kumimoji="0" lang="en-US" altLang="ja-JP" sz="1200" kern="0">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endParaRPr kumimoji="0" lang="en-US" altLang="ja-JP" sz="1200" kern="0">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endParaRPr kumimoji="0" lang="ja-JP" altLang="en-CA" sz="1200" i="0" u="none" strike="noStrike" kern="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12" name="Rectangle 114">
              <a:extLst>
                <a:ext uri="{FF2B5EF4-FFF2-40B4-BE49-F238E27FC236}">
                  <a16:creationId xmlns:a16="http://schemas.microsoft.com/office/drawing/2014/main" id="{0B1A9F70-6C97-5EE6-B7F0-F9A7EAA8477C}"/>
                </a:ext>
              </a:extLst>
            </p:cNvPr>
            <p:cNvSpPr/>
            <p:nvPr/>
          </p:nvSpPr>
          <p:spPr bwMode="auto">
            <a:xfrm>
              <a:off x="3865392" y="2736875"/>
              <a:ext cx="2015681" cy="527078"/>
            </a:xfrm>
            <a:prstGeom prst="rect">
              <a:avLst/>
            </a:prstGeom>
            <a:gradFill flip="none" rotWithShape="1">
              <a:gsLst>
                <a:gs pos="0">
                  <a:srgbClr val="0078D4">
                    <a:lumMod val="67000"/>
                  </a:srgbClr>
                </a:gs>
                <a:gs pos="70000">
                  <a:srgbClr val="0078D4">
                    <a:lumMod val="97000"/>
                    <a:lumOff val="3000"/>
                  </a:srgbClr>
                </a:gs>
                <a:gs pos="100000">
                  <a:srgbClr val="0078D4">
                    <a:lumMod val="60000"/>
                    <a:lumOff val="40000"/>
                  </a:srgbClr>
                </a:gs>
              </a:gsLst>
              <a:lin ang="16200000" scaled="1"/>
              <a:tileRect/>
            </a:gradFill>
            <a:ln w="10795" cap="flat" cmpd="sng" algn="ctr">
              <a:noFill/>
              <a:prstDash val="solid"/>
              <a:headEnd type="none" w="med" len="med"/>
              <a:tailEnd type="none" w="med" len="med"/>
            </a:ln>
            <a:effectLst>
              <a:reflection endPos="0" dir="5400000" sy="-100000" algn="bl" rotWithShape="0"/>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ja-JP" altLang="en-US" sz="1200" kern="0">
                  <a:solidFill>
                    <a:srgbClr val="FFFFFF"/>
                  </a:solidFill>
                  <a:latin typeface="Meiryo UI" panose="020B0604030504040204" pitchFamily="50" charset="-128"/>
                  <a:ea typeface="Meiryo UI" panose="020B0604030504040204" pitchFamily="50" charset="-128"/>
                </a:rPr>
                <a:t>営業</a:t>
              </a:r>
              <a:endParaRPr kumimoji="0" lang="ja-JP" altLang="en-CA" sz="120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grpSp>
      <p:grpSp>
        <p:nvGrpSpPr>
          <p:cNvPr id="18" name="グループ化 17">
            <a:extLst>
              <a:ext uri="{FF2B5EF4-FFF2-40B4-BE49-F238E27FC236}">
                <a16:creationId xmlns:a16="http://schemas.microsoft.com/office/drawing/2014/main" id="{07CB5B36-B4DE-56C1-4511-65FEDF48821D}"/>
              </a:ext>
            </a:extLst>
          </p:cNvPr>
          <p:cNvGrpSpPr/>
          <p:nvPr/>
        </p:nvGrpSpPr>
        <p:grpSpPr>
          <a:xfrm>
            <a:off x="9002916" y="2736875"/>
            <a:ext cx="2015681" cy="2514937"/>
            <a:chOff x="6393066" y="2736875"/>
            <a:chExt cx="2015681" cy="2514937"/>
          </a:xfrm>
        </p:grpSpPr>
        <p:sp>
          <p:nvSpPr>
            <p:cNvPr id="13" name="Rectangle 114">
              <a:extLst>
                <a:ext uri="{FF2B5EF4-FFF2-40B4-BE49-F238E27FC236}">
                  <a16:creationId xmlns:a16="http://schemas.microsoft.com/office/drawing/2014/main" id="{C9730204-E557-F87B-B6B2-71BA12765564}"/>
                </a:ext>
              </a:extLst>
            </p:cNvPr>
            <p:cNvSpPr/>
            <p:nvPr/>
          </p:nvSpPr>
          <p:spPr bwMode="auto">
            <a:xfrm>
              <a:off x="6393066" y="2736875"/>
              <a:ext cx="2015681" cy="2514937"/>
            </a:xfrm>
            <a:prstGeom prst="rect">
              <a:avLst/>
            </a:prstGeom>
            <a:solidFill>
              <a:schemeClr val="bg1"/>
            </a:solidFill>
            <a:ln w="19050" cap="flat" cmpd="sng" algn="ctr">
              <a:solidFill>
                <a:schemeClr val="bg1">
                  <a:lumMod val="65000"/>
                </a:schemeClr>
              </a:solidFill>
              <a:prstDash val="solid"/>
              <a:headEnd type="none" w="med" len="med"/>
              <a:tailEnd type="none" w="med" len="med"/>
            </a:ln>
            <a:effectLst>
              <a:reflection endPos="0" dir="5400000" sy="-100000" algn="bl" rotWithShape="0"/>
            </a:effectLst>
          </p:spPr>
          <p:txBody>
            <a:bodyPr vert="horz" wrap="square" lIns="0" tIns="46800" rIns="0" bIns="46637" numCol="1" rtlCol="0" anchor="ctr" anchorCtr="0" compatLnSpc="1">
              <a:prstTxWarp prst="textNoShape">
                <a:avLst/>
              </a:prstTxWarp>
            </a:bodyPr>
            <a:lstStyle/>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endParaRPr kumimoji="0" lang="en-US" altLang="ja-JP" sz="1200" kern="0">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kern="0">
                  <a:latin typeface="Meiryo UI" panose="020B0604030504040204" pitchFamily="50" charset="-128"/>
                  <a:ea typeface="Meiryo UI" panose="020B0604030504040204" pitchFamily="50" charset="-128"/>
                </a:rPr>
                <a:t>ペルソナ設計</a:t>
              </a:r>
              <a:endParaRPr kumimoji="0" lang="en-US" altLang="ja-JP" sz="1200" kern="0">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en-US" altLang="ja-JP" sz="1200" i="0" u="none" strike="noStrike" kern="0" cap="none" spc="0" normalizeH="0" baseline="0" noProof="0">
                  <a:ln>
                    <a:noFill/>
                  </a:ln>
                  <a:effectLst/>
                  <a:uLnTx/>
                  <a:uFillTx/>
                  <a:latin typeface="Meiryo UI" panose="020B0604030504040204" pitchFamily="50" charset="-128"/>
                  <a:ea typeface="Meiryo UI" panose="020B0604030504040204" pitchFamily="50" charset="-128"/>
                </a:rPr>
                <a:t>SEO</a:t>
              </a:r>
              <a:r>
                <a:rPr kumimoji="0"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rPr>
                <a:t>対策</a:t>
              </a:r>
              <a:endParaRPr kumimoji="0" lang="en-US" altLang="ja-JP" sz="1200" i="0" u="none" strike="noStrike" kern="0" cap="none" spc="0" normalizeH="0" baseline="0" noProof="0">
                <a:ln>
                  <a:noFill/>
                </a:ln>
                <a:effectLst/>
                <a:uLnTx/>
                <a:uFillTx/>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rPr>
                <a:t>コンテンツ作成</a:t>
              </a:r>
              <a:endParaRPr kumimoji="0" lang="en-US" altLang="ja-JP" sz="1200" i="0" u="none" strike="noStrike" kern="0" cap="none" spc="0" normalizeH="0" baseline="0" noProof="0">
                <a:ln>
                  <a:noFill/>
                </a:ln>
                <a:effectLst/>
                <a:uLnTx/>
                <a:uFillTx/>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rPr>
                <a:t>ライティング</a:t>
              </a:r>
              <a:endParaRPr kumimoji="0" lang="en-US" altLang="ja-JP" sz="1200" i="0" u="none" strike="noStrike" kern="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14" name="Rectangle 114">
              <a:extLst>
                <a:ext uri="{FF2B5EF4-FFF2-40B4-BE49-F238E27FC236}">
                  <a16:creationId xmlns:a16="http://schemas.microsoft.com/office/drawing/2014/main" id="{AB1B538B-9485-2C0D-1504-C8F5A72B530A}"/>
                </a:ext>
              </a:extLst>
            </p:cNvPr>
            <p:cNvSpPr/>
            <p:nvPr/>
          </p:nvSpPr>
          <p:spPr bwMode="auto">
            <a:xfrm>
              <a:off x="6393066" y="2736875"/>
              <a:ext cx="2015681" cy="527078"/>
            </a:xfrm>
            <a:prstGeom prst="rect">
              <a:avLst/>
            </a:prstGeom>
            <a:gradFill flip="none" rotWithShape="1">
              <a:gsLst>
                <a:gs pos="0">
                  <a:srgbClr val="0078D4">
                    <a:lumMod val="67000"/>
                  </a:srgbClr>
                </a:gs>
                <a:gs pos="70000">
                  <a:srgbClr val="0078D4">
                    <a:lumMod val="97000"/>
                    <a:lumOff val="3000"/>
                  </a:srgbClr>
                </a:gs>
                <a:gs pos="100000">
                  <a:srgbClr val="0078D4">
                    <a:lumMod val="60000"/>
                    <a:lumOff val="40000"/>
                  </a:srgbClr>
                </a:gs>
              </a:gsLst>
              <a:lin ang="16200000" scaled="1"/>
              <a:tileRect/>
            </a:gradFill>
            <a:ln w="10795" cap="flat" cmpd="sng" algn="ctr">
              <a:noFill/>
              <a:prstDash val="solid"/>
              <a:headEnd type="none" w="med" len="med"/>
              <a:tailEnd type="none" w="med" len="med"/>
            </a:ln>
            <a:effectLst>
              <a:reflection endPos="0" dir="5400000" sy="-100000" algn="bl" rotWithShape="0"/>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ja-JP" altLang="en-US" sz="120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rPr>
                <a:t>マーケティング</a:t>
              </a:r>
              <a:endParaRPr kumimoji="0" lang="ja-JP" altLang="en-CA" sz="120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grpSp>
      <p:grpSp>
        <p:nvGrpSpPr>
          <p:cNvPr id="8" name="グループ化 7">
            <a:extLst>
              <a:ext uri="{FF2B5EF4-FFF2-40B4-BE49-F238E27FC236}">
                <a16:creationId xmlns:a16="http://schemas.microsoft.com/office/drawing/2014/main" id="{90C78BED-ECFD-0035-FBEA-C9FBB0A2F3F3}"/>
              </a:ext>
            </a:extLst>
          </p:cNvPr>
          <p:cNvGrpSpPr/>
          <p:nvPr/>
        </p:nvGrpSpPr>
        <p:grpSpPr>
          <a:xfrm>
            <a:off x="1173403" y="2736875"/>
            <a:ext cx="2015681" cy="2514937"/>
            <a:chOff x="8920740" y="2736875"/>
            <a:chExt cx="2015681" cy="2514937"/>
          </a:xfrm>
        </p:grpSpPr>
        <p:sp>
          <p:nvSpPr>
            <p:cNvPr id="5" name="Rectangle 114">
              <a:extLst>
                <a:ext uri="{FF2B5EF4-FFF2-40B4-BE49-F238E27FC236}">
                  <a16:creationId xmlns:a16="http://schemas.microsoft.com/office/drawing/2014/main" id="{44F33855-7332-E565-C0D8-63FFB8113C57}"/>
                </a:ext>
              </a:extLst>
            </p:cNvPr>
            <p:cNvSpPr/>
            <p:nvPr/>
          </p:nvSpPr>
          <p:spPr bwMode="auto">
            <a:xfrm>
              <a:off x="8920740" y="2736875"/>
              <a:ext cx="2015681" cy="2514937"/>
            </a:xfrm>
            <a:prstGeom prst="rect">
              <a:avLst/>
            </a:prstGeom>
            <a:solidFill>
              <a:schemeClr val="bg1"/>
            </a:solidFill>
            <a:ln w="19050" cap="flat" cmpd="sng" algn="ctr">
              <a:solidFill>
                <a:schemeClr val="bg1">
                  <a:lumMod val="65000"/>
                </a:schemeClr>
              </a:solidFill>
              <a:prstDash val="solid"/>
              <a:headEnd type="none" w="med" len="med"/>
              <a:tailEnd type="none" w="med" len="med"/>
            </a:ln>
            <a:effectLst>
              <a:reflection endPos="0" dir="5400000" sy="-100000" algn="bl" rotWithShape="0"/>
            </a:effectLst>
          </p:spPr>
          <p:txBody>
            <a:bodyPr vert="horz" wrap="square" lIns="0" tIns="46800" rIns="0" bIns="46637" numCol="1" rtlCol="0" anchor="ctr" anchorCtr="0" compatLnSpc="1">
              <a:prstTxWarp prst="textNoShape">
                <a:avLst/>
              </a:prstTxWarp>
            </a:bodyPr>
            <a:lstStyle/>
            <a:p>
              <a:pPr marR="0" lvl="0" defTabSz="932472" rtl="0" eaLnBrk="1" fontAlgn="base" latinLnBrk="0" hangingPunct="1">
                <a:lnSpc>
                  <a:spcPct val="150000"/>
                </a:lnSpc>
                <a:spcBef>
                  <a:spcPct val="0"/>
                </a:spcBef>
                <a:spcAft>
                  <a:spcPct val="0"/>
                </a:spcAft>
                <a:buClrTx/>
                <a:buSzTx/>
                <a:tabLst/>
                <a:defRPr/>
              </a:pPr>
              <a:endParaRPr kumimoji="0" lang="en-US" altLang="ja-JP" sz="1200" kern="0" dirty="0">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kern="0" dirty="0">
                  <a:latin typeface="Meiryo UI" panose="020B0604030504040204" pitchFamily="50" charset="-128"/>
                  <a:ea typeface="Meiryo UI" panose="020B0604030504040204" pitchFamily="50" charset="-128"/>
                </a:rPr>
                <a:t>活用方法をお探しの方</a:t>
              </a:r>
              <a:endParaRPr kumimoji="0" lang="en-US" altLang="ja-JP" sz="1200" kern="0" dirty="0">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検証</a:t>
              </a:r>
              <a:endParaRPr kumimoji="0" lang="en-US" altLang="ja-JP"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a:p>
              <a:pPr marL="285750" marR="0" lvl="0" indent="-285750" defTabSz="932472"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ja-JP" altLang="en-US"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レポーティング</a:t>
              </a:r>
              <a:endParaRPr kumimoji="0" lang="en-US" altLang="ja-JP"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 name="Rectangle 114">
              <a:extLst>
                <a:ext uri="{FF2B5EF4-FFF2-40B4-BE49-F238E27FC236}">
                  <a16:creationId xmlns:a16="http://schemas.microsoft.com/office/drawing/2014/main" id="{1FEB861E-698B-F593-B736-1772A11EA944}"/>
                </a:ext>
              </a:extLst>
            </p:cNvPr>
            <p:cNvSpPr/>
            <p:nvPr/>
          </p:nvSpPr>
          <p:spPr bwMode="auto">
            <a:xfrm>
              <a:off x="8920740" y="2736875"/>
              <a:ext cx="2015681" cy="527078"/>
            </a:xfrm>
            <a:prstGeom prst="rect">
              <a:avLst/>
            </a:prstGeom>
            <a:gradFill flip="none" rotWithShape="1">
              <a:gsLst>
                <a:gs pos="0">
                  <a:srgbClr val="0078D4">
                    <a:lumMod val="67000"/>
                  </a:srgbClr>
                </a:gs>
                <a:gs pos="70000">
                  <a:srgbClr val="0078D4">
                    <a:lumMod val="97000"/>
                    <a:lumOff val="3000"/>
                  </a:srgbClr>
                </a:gs>
                <a:gs pos="100000">
                  <a:srgbClr val="0078D4">
                    <a:lumMod val="60000"/>
                    <a:lumOff val="40000"/>
                  </a:srgbClr>
                </a:gs>
              </a:gsLst>
              <a:lin ang="16200000" scaled="1"/>
              <a:tileRect/>
            </a:gradFill>
            <a:ln w="10795" cap="flat" cmpd="sng" algn="ctr">
              <a:noFill/>
              <a:prstDash val="solid"/>
              <a:headEnd type="none" w="med" len="med"/>
              <a:tailEnd type="none" w="med" len="med"/>
            </a:ln>
            <a:effectLst>
              <a:reflection endPos="0" dir="5400000" sy="-100000" algn="bl" rotWithShape="0"/>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altLang="ja-JP" sz="1200" kern="0" dirty="0">
                  <a:solidFill>
                    <a:srgbClr val="FFFFFF"/>
                  </a:solidFill>
                  <a:latin typeface="Meiryo UI" panose="020B0604030504040204" pitchFamily="50" charset="-128"/>
                  <a:ea typeface="Meiryo UI" panose="020B0604030504040204" pitchFamily="50" charset="-128"/>
                </a:rPr>
                <a:t>PoC</a:t>
              </a:r>
              <a:endParaRPr kumimoji="0" lang="ja-JP" altLang="en-CA" sz="120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grpSp>
      <p:grpSp>
        <p:nvGrpSpPr>
          <p:cNvPr id="41" name="グループ化 40">
            <a:extLst>
              <a:ext uri="{FF2B5EF4-FFF2-40B4-BE49-F238E27FC236}">
                <a16:creationId xmlns:a16="http://schemas.microsoft.com/office/drawing/2014/main" id="{5A313F02-C028-ABF7-59DD-30B6BBB2F456}"/>
              </a:ext>
            </a:extLst>
          </p:cNvPr>
          <p:cNvGrpSpPr/>
          <p:nvPr/>
        </p:nvGrpSpPr>
        <p:grpSpPr>
          <a:xfrm>
            <a:off x="3443793" y="2143921"/>
            <a:ext cx="177679" cy="3627974"/>
            <a:chOff x="3451346" y="2105025"/>
            <a:chExt cx="177679" cy="3627974"/>
          </a:xfrm>
        </p:grpSpPr>
        <p:sp>
          <p:nvSpPr>
            <p:cNvPr id="38" name="フリーフォーム: 図形 37">
              <a:extLst>
                <a:ext uri="{FF2B5EF4-FFF2-40B4-BE49-F238E27FC236}">
                  <a16:creationId xmlns:a16="http://schemas.microsoft.com/office/drawing/2014/main" id="{A309B595-0D48-2234-F316-92230AEB4A52}"/>
                </a:ext>
              </a:extLst>
            </p:cNvPr>
            <p:cNvSpPr/>
            <p:nvPr/>
          </p:nvSpPr>
          <p:spPr>
            <a:xfrm rot="5400000">
              <a:off x="1964857" y="3839168"/>
              <a:ext cx="3124796" cy="151818"/>
            </a:xfrm>
            <a:custGeom>
              <a:avLst/>
              <a:gdLst>
                <a:gd name="connsiteX0" fmla="*/ 0 w 3124796"/>
                <a:gd name="connsiteY0" fmla="*/ 133384 h 151818"/>
                <a:gd name="connsiteX1" fmla="*/ 0 w 3124796"/>
                <a:gd name="connsiteY1" fmla="*/ 18435 h 151818"/>
                <a:gd name="connsiteX2" fmla="*/ 394830 w 3124796"/>
                <a:gd name="connsiteY2" fmla="*/ 18435 h 151818"/>
                <a:gd name="connsiteX3" fmla="*/ 789660 w 3124796"/>
                <a:gd name="connsiteY3" fmla="*/ 18435 h 151818"/>
                <a:gd name="connsiteX4" fmla="*/ 1135136 w 3124796"/>
                <a:gd name="connsiteY4" fmla="*/ 34151 h 151818"/>
                <a:gd name="connsiteX5" fmla="*/ 1184489 w 3124796"/>
                <a:gd name="connsiteY5" fmla="*/ 18435 h 151818"/>
                <a:gd name="connsiteX6" fmla="*/ 1184489 w 3124796"/>
                <a:gd name="connsiteY6" fmla="*/ 18435 h 151818"/>
                <a:gd name="connsiteX7" fmla="*/ 1579319 w 3124796"/>
                <a:gd name="connsiteY7" fmla="*/ 18435 h 151818"/>
                <a:gd name="connsiteX8" fmla="*/ 1924795 w 3124796"/>
                <a:gd name="connsiteY8" fmla="*/ 34151 h 151818"/>
                <a:gd name="connsiteX9" fmla="*/ 1940306 w 3124796"/>
                <a:gd name="connsiteY9" fmla="*/ 29212 h 151818"/>
                <a:gd name="connsiteX10" fmla="*/ 1940306 w 3124796"/>
                <a:gd name="connsiteY10" fmla="*/ 18435 h 151818"/>
                <a:gd name="connsiteX11" fmla="*/ 2335136 w 3124796"/>
                <a:gd name="connsiteY11" fmla="*/ 18435 h 151818"/>
                <a:gd name="connsiteX12" fmla="*/ 2729966 w 3124796"/>
                <a:gd name="connsiteY12" fmla="*/ 18435 h 151818"/>
                <a:gd name="connsiteX13" fmla="*/ 3124796 w 3124796"/>
                <a:gd name="connsiteY13" fmla="*/ 18435 h 151818"/>
                <a:gd name="connsiteX14" fmla="*/ 3124796 w 3124796"/>
                <a:gd name="connsiteY14" fmla="*/ 133384 h 151818"/>
                <a:gd name="connsiteX15" fmla="*/ 2729966 w 3124796"/>
                <a:gd name="connsiteY15" fmla="*/ 133384 h 151818"/>
                <a:gd name="connsiteX16" fmla="*/ 2335136 w 3124796"/>
                <a:gd name="connsiteY16" fmla="*/ 133384 h 151818"/>
                <a:gd name="connsiteX17" fmla="*/ 1989660 w 3124796"/>
                <a:gd name="connsiteY17" fmla="*/ 117668 h 151818"/>
                <a:gd name="connsiteX18" fmla="*/ 1974149 w 3124796"/>
                <a:gd name="connsiteY18" fmla="*/ 122607 h 151818"/>
                <a:gd name="connsiteX19" fmla="*/ 1974149 w 3124796"/>
                <a:gd name="connsiteY19" fmla="*/ 133384 h 151818"/>
                <a:gd name="connsiteX20" fmla="*/ 1579319 w 3124796"/>
                <a:gd name="connsiteY20" fmla="*/ 133384 h 151818"/>
                <a:gd name="connsiteX21" fmla="*/ 1233843 w 3124796"/>
                <a:gd name="connsiteY21" fmla="*/ 117668 h 151818"/>
                <a:gd name="connsiteX22" fmla="*/ 1184490 w 3124796"/>
                <a:gd name="connsiteY22" fmla="*/ 133384 h 151818"/>
                <a:gd name="connsiteX23" fmla="*/ 1184490 w 3124796"/>
                <a:gd name="connsiteY23" fmla="*/ 133384 h 151818"/>
                <a:gd name="connsiteX24" fmla="*/ 789660 w 3124796"/>
                <a:gd name="connsiteY24" fmla="*/ 133384 h 151818"/>
                <a:gd name="connsiteX25" fmla="*/ 394830 w 3124796"/>
                <a:gd name="connsiteY25" fmla="*/ 133384 h 151818"/>
                <a:gd name="connsiteX26" fmla="*/ 0 w 3124796"/>
                <a:gd name="connsiteY26" fmla="*/ 133384 h 15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24796" h="151818">
                  <a:moveTo>
                    <a:pt x="0" y="133384"/>
                  </a:moveTo>
                  <a:lnTo>
                    <a:pt x="0" y="18435"/>
                  </a:lnTo>
                  <a:cubicBezTo>
                    <a:pt x="131610" y="-45425"/>
                    <a:pt x="263220" y="82296"/>
                    <a:pt x="394830" y="18435"/>
                  </a:cubicBezTo>
                  <a:cubicBezTo>
                    <a:pt x="526440" y="-45425"/>
                    <a:pt x="658050" y="82296"/>
                    <a:pt x="789660" y="18435"/>
                  </a:cubicBezTo>
                  <a:cubicBezTo>
                    <a:pt x="904819" y="-37443"/>
                    <a:pt x="1019978" y="53359"/>
                    <a:pt x="1135136" y="34151"/>
                  </a:cubicBezTo>
                  <a:lnTo>
                    <a:pt x="1184489" y="18435"/>
                  </a:lnTo>
                  <a:lnTo>
                    <a:pt x="1184489" y="18435"/>
                  </a:lnTo>
                  <a:cubicBezTo>
                    <a:pt x="1316099" y="-45425"/>
                    <a:pt x="1447709" y="82296"/>
                    <a:pt x="1579319" y="18435"/>
                  </a:cubicBezTo>
                  <a:cubicBezTo>
                    <a:pt x="1694478" y="-37442"/>
                    <a:pt x="1809637" y="53359"/>
                    <a:pt x="1924795" y="34151"/>
                  </a:cubicBezTo>
                  <a:lnTo>
                    <a:pt x="1940306" y="29212"/>
                  </a:lnTo>
                  <a:lnTo>
                    <a:pt x="1940306" y="18435"/>
                  </a:lnTo>
                  <a:cubicBezTo>
                    <a:pt x="2071916" y="-45425"/>
                    <a:pt x="2203526" y="82296"/>
                    <a:pt x="2335136" y="18435"/>
                  </a:cubicBezTo>
                  <a:cubicBezTo>
                    <a:pt x="2466746" y="-45425"/>
                    <a:pt x="2598356" y="82296"/>
                    <a:pt x="2729966" y="18435"/>
                  </a:cubicBezTo>
                  <a:cubicBezTo>
                    <a:pt x="2861576" y="-45425"/>
                    <a:pt x="2993186" y="82296"/>
                    <a:pt x="3124796" y="18435"/>
                  </a:cubicBezTo>
                  <a:lnTo>
                    <a:pt x="3124796" y="133384"/>
                  </a:lnTo>
                  <a:cubicBezTo>
                    <a:pt x="2993186" y="197244"/>
                    <a:pt x="2861576" y="69523"/>
                    <a:pt x="2729966" y="133384"/>
                  </a:cubicBezTo>
                  <a:cubicBezTo>
                    <a:pt x="2598356" y="197244"/>
                    <a:pt x="2466746" y="69523"/>
                    <a:pt x="2335136" y="133384"/>
                  </a:cubicBezTo>
                  <a:cubicBezTo>
                    <a:pt x="2219978" y="189262"/>
                    <a:pt x="2104819" y="98460"/>
                    <a:pt x="1989660" y="117668"/>
                  </a:cubicBezTo>
                  <a:lnTo>
                    <a:pt x="1974149" y="122607"/>
                  </a:lnTo>
                  <a:lnTo>
                    <a:pt x="1974149" y="133384"/>
                  </a:lnTo>
                  <a:cubicBezTo>
                    <a:pt x="1842539" y="197244"/>
                    <a:pt x="1710929" y="69523"/>
                    <a:pt x="1579319" y="133384"/>
                  </a:cubicBezTo>
                  <a:cubicBezTo>
                    <a:pt x="1464160" y="189262"/>
                    <a:pt x="1349002" y="98460"/>
                    <a:pt x="1233843" y="117668"/>
                  </a:cubicBezTo>
                  <a:lnTo>
                    <a:pt x="1184490" y="133384"/>
                  </a:lnTo>
                  <a:lnTo>
                    <a:pt x="1184490" y="133384"/>
                  </a:lnTo>
                  <a:cubicBezTo>
                    <a:pt x="1052880" y="197244"/>
                    <a:pt x="921270" y="69523"/>
                    <a:pt x="789660" y="133384"/>
                  </a:cubicBezTo>
                  <a:cubicBezTo>
                    <a:pt x="658050" y="197244"/>
                    <a:pt x="526440" y="69523"/>
                    <a:pt x="394830" y="133384"/>
                  </a:cubicBezTo>
                  <a:cubicBezTo>
                    <a:pt x="263220" y="197244"/>
                    <a:pt x="131610" y="69523"/>
                    <a:pt x="0" y="133384"/>
                  </a:cubicBezTo>
                  <a:close/>
                </a:path>
              </a:pathLst>
            </a:cu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a:solidFill>
                  <a:schemeClr val="tx1"/>
                </a:solidFill>
              </a:endParaRPr>
            </a:p>
          </p:txBody>
        </p:sp>
        <p:sp>
          <p:nvSpPr>
            <p:cNvPr id="39" name="正方形/長方形 38">
              <a:extLst>
                <a:ext uri="{FF2B5EF4-FFF2-40B4-BE49-F238E27FC236}">
                  <a16:creationId xmlns:a16="http://schemas.microsoft.com/office/drawing/2014/main" id="{BDFF10BC-D19A-EFC3-4A1C-4FF3EC4AF7B0}"/>
                </a:ext>
              </a:extLst>
            </p:cNvPr>
            <p:cNvSpPr/>
            <p:nvPr/>
          </p:nvSpPr>
          <p:spPr>
            <a:xfrm>
              <a:off x="3451346" y="2105025"/>
              <a:ext cx="177679" cy="3048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40" name="正方形/長方形 39">
              <a:extLst>
                <a:ext uri="{FF2B5EF4-FFF2-40B4-BE49-F238E27FC236}">
                  <a16:creationId xmlns:a16="http://schemas.microsoft.com/office/drawing/2014/main" id="{36B3BA6A-1702-41EB-72A7-8BFE3216DF47}"/>
                </a:ext>
              </a:extLst>
            </p:cNvPr>
            <p:cNvSpPr/>
            <p:nvPr/>
          </p:nvSpPr>
          <p:spPr>
            <a:xfrm>
              <a:off x="3451346" y="5428199"/>
              <a:ext cx="177679" cy="3048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76395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64D533E-F8FC-0CE3-C71E-919E63E41CE5}"/>
              </a:ext>
            </a:extLst>
          </p:cNvPr>
          <p:cNvSpPr>
            <a:spLocks noGrp="1"/>
          </p:cNvSpPr>
          <p:nvPr>
            <p:ph type="sldNum" sz="quarter" idx="4"/>
          </p:nvPr>
        </p:nvSpPr>
        <p:spPr/>
        <p:txBody>
          <a:bodyPr/>
          <a:lstStyle/>
          <a:p>
            <a:fld id="{D5AADE60-1916-7C45-BAE8-84D4C16B14AA}" type="slidenum">
              <a:rPr lang="ja-JP" altLang="en-US" smtClean="0"/>
              <a:pPr/>
              <a:t>6</a:t>
            </a:fld>
            <a:endParaRPr lang="ja-JP" altLang="en-US"/>
          </a:p>
        </p:txBody>
      </p:sp>
      <p:sp>
        <p:nvSpPr>
          <p:cNvPr id="3" name="タイトル 2">
            <a:extLst>
              <a:ext uri="{FF2B5EF4-FFF2-40B4-BE49-F238E27FC236}">
                <a16:creationId xmlns:a16="http://schemas.microsoft.com/office/drawing/2014/main" id="{C5B82D38-A3DF-9C3B-2759-F9F9224525A0}"/>
              </a:ext>
            </a:extLst>
          </p:cNvPr>
          <p:cNvSpPr>
            <a:spLocks noGrp="1"/>
          </p:cNvSpPr>
          <p:nvPr>
            <p:ph type="ctrTitle"/>
          </p:nvPr>
        </p:nvSpPr>
        <p:spPr/>
        <p:txBody>
          <a:bodyPr/>
          <a:lstStyle/>
          <a:p>
            <a:r>
              <a:rPr kumimoji="1" lang="ja-JP" altLang="en-US" dirty="0"/>
              <a:t>アーキテクチャ図</a:t>
            </a:r>
          </a:p>
        </p:txBody>
      </p:sp>
    </p:spTree>
    <p:extLst>
      <p:ext uri="{BB962C8B-B14F-4D97-AF65-F5344CB8AC3E}">
        <p14:creationId xmlns:p14="http://schemas.microsoft.com/office/powerpoint/2010/main" val="36446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4B4459A-7AC2-46A2-E384-B890C958ADF8}"/>
              </a:ext>
            </a:extLst>
          </p:cNvPr>
          <p:cNvSpPr>
            <a:spLocks noGrp="1"/>
          </p:cNvSpPr>
          <p:nvPr>
            <p:ph type="title"/>
          </p:nvPr>
        </p:nvSpPr>
        <p:spPr/>
        <p:txBody>
          <a:bodyPr/>
          <a:lstStyle/>
          <a:p>
            <a:r>
              <a:rPr lang="ja-JP" altLang="en-US" dirty="0"/>
              <a:t>参考：</a:t>
            </a:r>
            <a:r>
              <a:rPr lang="en-US" altLang="ja-JP" dirty="0"/>
              <a:t>Azure</a:t>
            </a:r>
            <a:r>
              <a:rPr lang="ja-JP" altLang="en-US" dirty="0"/>
              <a:t>構成図</a:t>
            </a:r>
          </a:p>
        </p:txBody>
      </p:sp>
      <p:pic>
        <p:nvPicPr>
          <p:cNvPr id="127" name="Google Shape;494;p137" descr="建物 枠線">
            <a:extLst>
              <a:ext uri="{FF2B5EF4-FFF2-40B4-BE49-F238E27FC236}">
                <a16:creationId xmlns:a16="http://schemas.microsoft.com/office/drawing/2014/main" id="{84160660-7FA4-7F86-098E-25BDA39BF754}"/>
              </a:ext>
            </a:extLst>
          </p:cNvPr>
          <p:cNvPicPr preferRelativeResize="0"/>
          <p:nvPr/>
        </p:nvPicPr>
        <p:blipFill rotWithShape="1">
          <a:blip r:embed="rId3">
            <a:alphaModFix/>
          </a:blip>
          <a:srcRect/>
          <a:stretch/>
        </p:blipFill>
        <p:spPr>
          <a:xfrm>
            <a:off x="55584" y="1235860"/>
            <a:ext cx="454786" cy="454786"/>
          </a:xfrm>
          <a:prstGeom prst="rect">
            <a:avLst/>
          </a:prstGeom>
          <a:noFill/>
          <a:ln>
            <a:noFill/>
          </a:ln>
        </p:spPr>
      </p:pic>
      <p:grpSp>
        <p:nvGrpSpPr>
          <p:cNvPr id="3" name="グループ化 2">
            <a:extLst>
              <a:ext uri="{FF2B5EF4-FFF2-40B4-BE49-F238E27FC236}">
                <a16:creationId xmlns:a16="http://schemas.microsoft.com/office/drawing/2014/main" id="{23C1B86A-580A-DCBA-9534-E14575A33D35}"/>
              </a:ext>
            </a:extLst>
          </p:cNvPr>
          <p:cNvGrpSpPr/>
          <p:nvPr/>
        </p:nvGrpSpPr>
        <p:grpSpPr>
          <a:xfrm>
            <a:off x="178094" y="877328"/>
            <a:ext cx="11887250" cy="5498304"/>
            <a:chOff x="178094" y="877328"/>
            <a:chExt cx="11887250" cy="5498304"/>
          </a:xfrm>
        </p:grpSpPr>
        <p:sp>
          <p:nvSpPr>
            <p:cNvPr id="9" name="Google Shape;493;p137">
              <a:extLst>
                <a:ext uri="{FF2B5EF4-FFF2-40B4-BE49-F238E27FC236}">
                  <a16:creationId xmlns:a16="http://schemas.microsoft.com/office/drawing/2014/main" id="{08ACFCC0-DF90-DF9B-08CD-1347CF3DE2EA}"/>
                </a:ext>
              </a:extLst>
            </p:cNvPr>
            <p:cNvSpPr/>
            <p:nvPr/>
          </p:nvSpPr>
          <p:spPr>
            <a:xfrm>
              <a:off x="178094" y="1588969"/>
              <a:ext cx="2060833" cy="2679781"/>
            </a:xfrm>
            <a:prstGeom prst="rect">
              <a:avLst/>
            </a:prstGeom>
            <a:noFill/>
            <a:ln w="12700" cap="flat" cmpd="sng">
              <a:solidFill>
                <a:srgbClr val="A5A5A5"/>
              </a:solidFill>
              <a:prstDash val="dashDot"/>
              <a:miter lim="800000"/>
              <a:headEnd type="none" w="sm" len="sm"/>
              <a:tailEnd type="none" w="sm" len="sm"/>
            </a:ln>
          </p:spPr>
          <p:txBody>
            <a:bodyPr spcFirstLastPara="1" wrap="square" lIns="91425" tIns="45700" rIns="91425" bIns="45700" anchor="t" anchorCtr="0">
              <a:noAutofit/>
            </a:bodyPr>
            <a:lstStyle/>
            <a:p>
              <a:pPr>
                <a:buClr>
                  <a:srgbClr val="FFFFFF"/>
                </a:buClr>
                <a:buSzPts val="1800"/>
                <a:buFont typeface="Arial"/>
                <a:buNone/>
              </a:pPr>
              <a:endParaRPr kumimoji="0" kern="0">
                <a:solidFill>
                  <a:srgbClr val="000000"/>
                </a:solidFill>
                <a:latin typeface="Segoe UI"/>
                <a:ea typeface="Meiryo UI"/>
                <a:cs typeface="Quattrocento Sans"/>
                <a:sym typeface="Quattrocento Sans"/>
              </a:endParaRPr>
            </a:p>
          </p:txBody>
        </p:sp>
        <p:sp>
          <p:nvSpPr>
            <p:cNvPr id="11" name="Google Shape;495;p137">
              <a:extLst>
                <a:ext uri="{FF2B5EF4-FFF2-40B4-BE49-F238E27FC236}">
                  <a16:creationId xmlns:a16="http://schemas.microsoft.com/office/drawing/2014/main" id="{F43BD456-D2A5-E1C0-EFB0-03B97D5DB148}"/>
                </a:ext>
              </a:extLst>
            </p:cNvPr>
            <p:cNvSpPr txBox="1"/>
            <p:nvPr/>
          </p:nvSpPr>
          <p:spPr>
            <a:xfrm>
              <a:off x="192608" y="1324774"/>
              <a:ext cx="2036192" cy="253875"/>
            </a:xfrm>
            <a:prstGeom prst="rect">
              <a:avLst/>
            </a:prstGeom>
            <a:noFill/>
            <a:ln>
              <a:noFill/>
            </a:ln>
          </p:spPr>
          <p:txBody>
            <a:bodyPr spcFirstLastPara="1" wrap="square" lIns="91425" tIns="45700" rIns="91425" bIns="45700" anchor="t" anchorCtr="0">
              <a:spAutoFit/>
            </a:bodyPr>
            <a:lstStyle/>
            <a:p>
              <a:pPr algn="ctr">
                <a:buClr>
                  <a:srgbClr val="4D4D4D"/>
                </a:buClr>
                <a:buSzPts val="1050"/>
                <a:buFont typeface="Arial"/>
                <a:buNone/>
              </a:pPr>
              <a:r>
                <a:rPr lang="ja-JP" altLang="en-US" sz="1050" b="1" u="sng" kern="0">
                  <a:solidFill>
                    <a:srgbClr val="4D4D4D"/>
                  </a:solidFill>
                  <a:latin typeface="Segoe UI"/>
                  <a:ea typeface="Meiryo UI"/>
                  <a:sym typeface="Quattrocento Sans"/>
                </a:rPr>
                <a:t>拠点</a:t>
              </a:r>
              <a:endParaRPr lang="en-US" altLang="ja-JP" sz="1050" b="1" u="sng" kern="0">
                <a:solidFill>
                  <a:srgbClr val="4D4D4D"/>
                </a:solidFill>
                <a:latin typeface="Segoe UI"/>
                <a:ea typeface="Meiryo UI"/>
                <a:sym typeface="Quattrocento Sans"/>
              </a:endParaRPr>
            </a:p>
          </p:txBody>
        </p:sp>
        <p:grpSp>
          <p:nvGrpSpPr>
            <p:cNvPr id="15" name="グループ化 14">
              <a:extLst>
                <a:ext uri="{FF2B5EF4-FFF2-40B4-BE49-F238E27FC236}">
                  <a16:creationId xmlns:a16="http://schemas.microsoft.com/office/drawing/2014/main" id="{99BE390A-A234-8CA4-95B2-326FA31505D0}"/>
                </a:ext>
              </a:extLst>
            </p:cNvPr>
            <p:cNvGrpSpPr/>
            <p:nvPr/>
          </p:nvGrpSpPr>
          <p:grpSpPr>
            <a:xfrm>
              <a:off x="387859" y="1440020"/>
              <a:ext cx="1766039" cy="1766039"/>
              <a:chOff x="451712" y="2157531"/>
              <a:chExt cx="1766039" cy="1766039"/>
            </a:xfrm>
          </p:grpSpPr>
          <p:pic>
            <p:nvPicPr>
              <p:cNvPr id="20" name="Google Shape;489;p137" descr="PCモニターのアイコン04">
                <a:extLst>
                  <a:ext uri="{FF2B5EF4-FFF2-40B4-BE49-F238E27FC236}">
                    <a16:creationId xmlns:a16="http://schemas.microsoft.com/office/drawing/2014/main" id="{093E88DA-54D5-D45C-74A9-AB4FECCA8EC3}"/>
                  </a:ext>
                </a:extLst>
              </p:cNvPr>
              <p:cNvPicPr preferRelativeResize="0"/>
              <p:nvPr/>
            </p:nvPicPr>
            <p:blipFill rotWithShape="1">
              <a:blip r:embed="rId4">
                <a:alphaModFix/>
              </a:blip>
              <a:srcRect/>
              <a:stretch/>
            </p:blipFill>
            <p:spPr>
              <a:xfrm>
                <a:off x="451712" y="2157531"/>
                <a:ext cx="1766039" cy="1766039"/>
              </a:xfrm>
              <a:prstGeom prst="rect">
                <a:avLst/>
              </a:prstGeom>
              <a:noFill/>
              <a:ln>
                <a:noFill/>
              </a:ln>
            </p:spPr>
          </p:pic>
          <p:pic>
            <p:nvPicPr>
              <p:cNvPr id="79" name="Google Shape;490;p137" descr="Google Chrome - Wikipedia">
                <a:extLst>
                  <a:ext uri="{FF2B5EF4-FFF2-40B4-BE49-F238E27FC236}">
                    <a16:creationId xmlns:a16="http://schemas.microsoft.com/office/drawing/2014/main" id="{D0926E8F-D801-9F01-63FC-6E2D1387BF62}"/>
                  </a:ext>
                </a:extLst>
              </p:cNvPr>
              <p:cNvPicPr preferRelativeResize="0"/>
              <p:nvPr/>
            </p:nvPicPr>
            <p:blipFill rotWithShape="1">
              <a:blip r:embed="rId5">
                <a:alphaModFix/>
              </a:blip>
              <a:srcRect/>
              <a:stretch/>
            </p:blipFill>
            <p:spPr>
              <a:xfrm>
                <a:off x="774540" y="2744608"/>
                <a:ext cx="360000" cy="360000"/>
              </a:xfrm>
              <a:prstGeom prst="rect">
                <a:avLst/>
              </a:prstGeom>
              <a:noFill/>
              <a:ln>
                <a:noFill/>
              </a:ln>
            </p:spPr>
          </p:pic>
          <p:pic>
            <p:nvPicPr>
              <p:cNvPr id="80" name="Google Shape;491;p137" descr="Microsoft Edge: Webブラウザー - Google Play のアプリ">
                <a:extLst>
                  <a:ext uri="{FF2B5EF4-FFF2-40B4-BE49-F238E27FC236}">
                    <a16:creationId xmlns:a16="http://schemas.microsoft.com/office/drawing/2014/main" id="{91CA6346-218B-6FD4-F7C5-19E392ED4D6F}"/>
                  </a:ext>
                </a:extLst>
              </p:cNvPr>
              <p:cNvPicPr preferRelativeResize="0"/>
              <p:nvPr/>
            </p:nvPicPr>
            <p:blipFill rotWithShape="1">
              <a:blip r:embed="rId6">
                <a:alphaModFix/>
              </a:blip>
              <a:srcRect l="11353" t="12715" r="9346" b="12800"/>
              <a:stretch/>
            </p:blipFill>
            <p:spPr>
              <a:xfrm>
                <a:off x="1158976" y="2736219"/>
                <a:ext cx="383270" cy="360000"/>
              </a:xfrm>
              <a:prstGeom prst="rect">
                <a:avLst/>
              </a:prstGeom>
              <a:noFill/>
              <a:ln>
                <a:noFill/>
              </a:ln>
            </p:spPr>
          </p:pic>
          <p:pic>
            <p:nvPicPr>
              <p:cNvPr id="81" name="Google Shape;492;p137">
                <a:extLst>
                  <a:ext uri="{FF2B5EF4-FFF2-40B4-BE49-F238E27FC236}">
                    <a16:creationId xmlns:a16="http://schemas.microsoft.com/office/drawing/2014/main" id="{A1DB7512-8995-7937-37F9-C413E50FCD24}"/>
                  </a:ext>
                </a:extLst>
              </p:cNvPr>
              <p:cNvPicPr preferRelativeResize="0"/>
              <p:nvPr/>
            </p:nvPicPr>
            <p:blipFill rotWithShape="1">
              <a:blip r:embed="rId7">
                <a:alphaModFix/>
              </a:blip>
              <a:srcRect/>
              <a:stretch/>
            </p:blipFill>
            <p:spPr>
              <a:xfrm>
                <a:off x="1533127" y="2744608"/>
                <a:ext cx="361360" cy="360000"/>
              </a:xfrm>
              <a:prstGeom prst="rect">
                <a:avLst/>
              </a:prstGeom>
              <a:noFill/>
              <a:ln>
                <a:noFill/>
              </a:ln>
            </p:spPr>
          </p:pic>
          <p:sp>
            <p:nvSpPr>
              <p:cNvPr id="82" name="Google Shape;510;p137">
                <a:extLst>
                  <a:ext uri="{FF2B5EF4-FFF2-40B4-BE49-F238E27FC236}">
                    <a16:creationId xmlns:a16="http://schemas.microsoft.com/office/drawing/2014/main" id="{7A5F38F2-E982-8090-91C3-17CF13B8BEE0}"/>
                  </a:ext>
                </a:extLst>
              </p:cNvPr>
              <p:cNvSpPr txBox="1"/>
              <p:nvPr/>
            </p:nvSpPr>
            <p:spPr>
              <a:xfrm>
                <a:off x="919905" y="2504187"/>
                <a:ext cx="937984" cy="276999"/>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kumimoji="0" lang="en-US" altLang="ja-JP" sz="1200" b="1" kern="0">
                    <a:solidFill>
                      <a:srgbClr val="000000"/>
                    </a:solidFill>
                    <a:latin typeface="Segoe UI"/>
                    <a:ea typeface="Meiryo UI"/>
                    <a:cs typeface="Quattrocento Sans"/>
                    <a:sym typeface="Quattrocento Sans"/>
                  </a:rPr>
                  <a:t>PC</a:t>
                </a:r>
                <a:r>
                  <a:rPr kumimoji="0" lang="ja-JP" altLang="en-US" sz="1200" b="1" kern="0">
                    <a:solidFill>
                      <a:srgbClr val="000000"/>
                    </a:solidFill>
                    <a:latin typeface="Segoe UI"/>
                    <a:ea typeface="Meiryo UI"/>
                    <a:cs typeface="Quattrocento Sans"/>
                    <a:sym typeface="Quattrocento Sans"/>
                  </a:rPr>
                  <a:t>ブラウザ</a:t>
                </a:r>
                <a:endParaRPr kumimoji="0" sz="1400" kern="0">
                  <a:solidFill>
                    <a:srgbClr val="000000"/>
                  </a:solidFill>
                  <a:latin typeface="Segoe UI"/>
                  <a:ea typeface="Meiryo UI"/>
                  <a:cs typeface="Arial"/>
                  <a:sym typeface="Arial"/>
                </a:endParaRPr>
              </a:p>
            </p:txBody>
          </p:sp>
        </p:grpSp>
        <p:pic>
          <p:nvPicPr>
            <p:cNvPr id="83" name="Google Shape;469;p137" descr="network-cloud_nw_internet_201609.png">
              <a:extLst>
                <a:ext uri="{FF2B5EF4-FFF2-40B4-BE49-F238E27FC236}">
                  <a16:creationId xmlns:a16="http://schemas.microsoft.com/office/drawing/2014/main" id="{F64ED762-E1F0-998D-1FA1-9E15779C420A}"/>
                </a:ext>
              </a:extLst>
            </p:cNvPr>
            <p:cNvPicPr preferRelativeResize="0"/>
            <p:nvPr/>
          </p:nvPicPr>
          <p:blipFill rotWithShape="1">
            <a:blip r:embed="rId8">
              <a:alphaModFix/>
            </a:blip>
            <a:srcRect/>
            <a:stretch/>
          </p:blipFill>
          <p:spPr>
            <a:xfrm>
              <a:off x="3066000" y="3503915"/>
              <a:ext cx="683731" cy="683731"/>
            </a:xfrm>
            <a:prstGeom prst="rect">
              <a:avLst/>
            </a:prstGeom>
            <a:noFill/>
            <a:ln>
              <a:noFill/>
            </a:ln>
          </p:spPr>
        </p:pic>
        <p:pic>
          <p:nvPicPr>
            <p:cNvPr id="84" name="Google Shape;500;p137">
              <a:extLst>
                <a:ext uri="{FF2B5EF4-FFF2-40B4-BE49-F238E27FC236}">
                  <a16:creationId xmlns:a16="http://schemas.microsoft.com/office/drawing/2014/main" id="{4A8E6C99-2253-9DEA-1D87-D5FA4CBC98ED}"/>
                </a:ext>
              </a:extLst>
            </p:cNvPr>
            <p:cNvPicPr preferRelativeResize="0"/>
            <p:nvPr/>
          </p:nvPicPr>
          <p:blipFill rotWithShape="1">
            <a:blip r:embed="rId9">
              <a:alphaModFix/>
            </a:blip>
            <a:srcRect/>
            <a:stretch/>
          </p:blipFill>
          <p:spPr>
            <a:xfrm>
              <a:off x="7580146" y="877328"/>
              <a:ext cx="2335044" cy="377432"/>
            </a:xfrm>
            <a:prstGeom prst="rect">
              <a:avLst/>
            </a:prstGeom>
            <a:noFill/>
            <a:ln>
              <a:noFill/>
            </a:ln>
          </p:spPr>
        </p:pic>
        <p:sp>
          <p:nvSpPr>
            <p:cNvPr id="85" name="Google Shape;468;p137">
              <a:extLst>
                <a:ext uri="{FF2B5EF4-FFF2-40B4-BE49-F238E27FC236}">
                  <a16:creationId xmlns:a16="http://schemas.microsoft.com/office/drawing/2014/main" id="{79CB2D5D-DB54-028C-D15A-59028841E2C1}"/>
                </a:ext>
              </a:extLst>
            </p:cNvPr>
            <p:cNvSpPr/>
            <p:nvPr/>
          </p:nvSpPr>
          <p:spPr>
            <a:xfrm>
              <a:off x="4764473" y="1262472"/>
              <a:ext cx="7139570" cy="5015815"/>
            </a:xfrm>
            <a:prstGeom prst="rect">
              <a:avLst/>
            </a:prstGeom>
            <a:noFill/>
            <a:ln w="12700" cap="flat" cmpd="sng">
              <a:solidFill>
                <a:srgbClr val="4E67C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pic>
          <p:nvPicPr>
            <p:cNvPr id="95" name="Google Shape;481;p137">
              <a:extLst>
                <a:ext uri="{FF2B5EF4-FFF2-40B4-BE49-F238E27FC236}">
                  <a16:creationId xmlns:a16="http://schemas.microsoft.com/office/drawing/2014/main" id="{DE70532C-14AB-C9D1-68C0-9C1EFCADEDB7}"/>
                </a:ext>
              </a:extLst>
            </p:cNvPr>
            <p:cNvPicPr preferRelativeResize="0">
              <a:picLocks noChangeAspect="1"/>
            </p:cNvPicPr>
            <p:nvPr/>
          </p:nvPicPr>
          <p:blipFill rotWithShape="1">
            <a:blip r:embed="rId10">
              <a:alphaModFix/>
            </a:blip>
            <a:srcRect/>
            <a:stretch/>
          </p:blipFill>
          <p:spPr>
            <a:xfrm>
              <a:off x="4983385" y="2005595"/>
              <a:ext cx="288000" cy="288000"/>
            </a:xfrm>
            <a:prstGeom prst="rect">
              <a:avLst/>
            </a:prstGeom>
            <a:noFill/>
            <a:ln>
              <a:noFill/>
            </a:ln>
          </p:spPr>
        </p:pic>
        <p:sp>
          <p:nvSpPr>
            <p:cNvPr id="96" name="Google Shape;474;p137">
              <a:extLst>
                <a:ext uri="{FF2B5EF4-FFF2-40B4-BE49-F238E27FC236}">
                  <a16:creationId xmlns:a16="http://schemas.microsoft.com/office/drawing/2014/main" id="{8CDDE92D-7CBD-CDCA-8880-F5BDC7E0AAC8}"/>
                </a:ext>
              </a:extLst>
            </p:cNvPr>
            <p:cNvSpPr/>
            <p:nvPr/>
          </p:nvSpPr>
          <p:spPr>
            <a:xfrm>
              <a:off x="5243763" y="1959147"/>
              <a:ext cx="871242"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50" b="1" u="sng" kern="0">
                  <a:solidFill>
                    <a:srgbClr val="4D4D4D"/>
                  </a:solidFill>
                  <a:latin typeface="Segoe UI"/>
                  <a:ea typeface="Meiryo UI"/>
                  <a:sym typeface="Quattrocento Sans"/>
                </a:rPr>
                <a:t>Japan East</a:t>
              </a:r>
              <a:endParaRPr sz="1050" b="1" u="sng" kern="0">
                <a:solidFill>
                  <a:srgbClr val="4D4D4D"/>
                </a:solidFill>
                <a:latin typeface="Segoe UI"/>
                <a:ea typeface="Meiryo UI"/>
                <a:sym typeface="Quattrocento Sans"/>
              </a:endParaRPr>
            </a:p>
          </p:txBody>
        </p:sp>
        <p:pic>
          <p:nvPicPr>
            <p:cNvPr id="97" name="Google Shape;470;p137">
              <a:extLst>
                <a:ext uri="{FF2B5EF4-FFF2-40B4-BE49-F238E27FC236}">
                  <a16:creationId xmlns:a16="http://schemas.microsoft.com/office/drawing/2014/main" id="{CD505022-040B-3AD0-07E0-A1B9E100A661}"/>
                </a:ext>
              </a:extLst>
            </p:cNvPr>
            <p:cNvPicPr preferRelativeResize="0"/>
            <p:nvPr/>
          </p:nvPicPr>
          <p:blipFill rotWithShape="1">
            <a:blip r:embed="rId11">
              <a:alphaModFix/>
            </a:blip>
            <a:srcRect/>
            <a:stretch/>
          </p:blipFill>
          <p:spPr>
            <a:xfrm>
              <a:off x="5919272" y="1414780"/>
              <a:ext cx="432000" cy="432000"/>
            </a:xfrm>
            <a:prstGeom prst="rect">
              <a:avLst/>
            </a:prstGeom>
            <a:noFill/>
            <a:ln>
              <a:noFill/>
            </a:ln>
          </p:spPr>
        </p:pic>
        <p:sp>
          <p:nvSpPr>
            <p:cNvPr id="98" name="Google Shape;471;p137">
              <a:extLst>
                <a:ext uri="{FF2B5EF4-FFF2-40B4-BE49-F238E27FC236}">
                  <a16:creationId xmlns:a16="http://schemas.microsoft.com/office/drawing/2014/main" id="{F924D8A5-B34F-BF12-3AD0-4AF66E93841C}"/>
                </a:ext>
              </a:extLst>
            </p:cNvPr>
            <p:cNvSpPr/>
            <p:nvPr/>
          </p:nvSpPr>
          <p:spPr>
            <a:xfrm>
              <a:off x="6275024" y="1489545"/>
              <a:ext cx="3330392" cy="285007"/>
            </a:xfrm>
            <a:prstGeom prst="rect">
              <a:avLst/>
            </a:prstGeom>
            <a:noFill/>
            <a:ln>
              <a:noFill/>
            </a:ln>
          </p:spPr>
          <p:txBody>
            <a:bodyPr spcFirstLastPara="1" wrap="square" lIns="91425" tIns="45700" rIns="91425" bIns="45700" anchor="ctr" anchorCtr="0">
              <a:noAutofit/>
            </a:bodyPr>
            <a:lstStyle/>
            <a:p>
              <a:pPr>
                <a:buClr>
                  <a:srgbClr val="4D4D4D"/>
                </a:buClr>
                <a:buSzPts val="1050"/>
              </a:pPr>
              <a:r>
                <a:rPr lang="en-US" altLang="ja-JP" sz="1050" b="1" u="sng" kern="0">
                  <a:solidFill>
                    <a:srgbClr val="4D4D4D"/>
                  </a:solidFill>
                  <a:latin typeface="Segoe UI"/>
                  <a:ea typeface="Meiryo UI"/>
                  <a:sym typeface="Quattrocento Sans"/>
                </a:rPr>
                <a:t>XXXX.onmicrosoft.com(</a:t>
              </a:r>
              <a:r>
                <a:rPr lang="ja-JP" altLang="en-US" sz="1050" b="1" u="sng" kern="0">
                  <a:solidFill>
                    <a:srgbClr val="4D4D4D"/>
                  </a:solidFill>
                  <a:latin typeface="Segoe UI"/>
                  <a:ea typeface="Meiryo UI"/>
                  <a:sym typeface="Quattrocento Sans"/>
                </a:rPr>
                <a:t>新規テナントを想定</a:t>
              </a:r>
              <a:r>
                <a:rPr lang="en-US" altLang="ja-JP" sz="1050" b="1" u="sng" kern="0">
                  <a:solidFill>
                    <a:srgbClr val="4D4D4D"/>
                  </a:solidFill>
                  <a:latin typeface="Segoe UI"/>
                  <a:ea typeface="Meiryo UI"/>
                  <a:sym typeface="Quattrocento Sans"/>
                </a:rPr>
                <a:t>)</a:t>
              </a:r>
              <a:endParaRPr sz="1050" b="1" u="sng" kern="0">
                <a:solidFill>
                  <a:srgbClr val="4D4D4D"/>
                </a:solidFill>
                <a:latin typeface="Segoe UI"/>
                <a:ea typeface="Meiryo UI"/>
                <a:sym typeface="Quattrocento Sans"/>
              </a:endParaRPr>
            </a:p>
          </p:txBody>
        </p:sp>
        <p:sp>
          <p:nvSpPr>
            <p:cNvPr id="99" name="Google Shape;473;p137">
              <a:extLst>
                <a:ext uri="{FF2B5EF4-FFF2-40B4-BE49-F238E27FC236}">
                  <a16:creationId xmlns:a16="http://schemas.microsoft.com/office/drawing/2014/main" id="{691A5A2D-B25D-AB7F-BF83-905D8649A481}"/>
                </a:ext>
              </a:extLst>
            </p:cNvPr>
            <p:cNvSpPr/>
            <p:nvPr/>
          </p:nvSpPr>
          <p:spPr>
            <a:xfrm>
              <a:off x="4932709" y="1960729"/>
              <a:ext cx="4892588" cy="4196789"/>
            </a:xfrm>
            <a:prstGeom prst="rect">
              <a:avLst/>
            </a:prstGeom>
            <a:noFill/>
            <a:ln w="12700" cap="flat" cmpd="sng">
              <a:solidFill>
                <a:srgbClr val="4E67C8"/>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cxnSp>
          <p:nvCxnSpPr>
            <p:cNvPr id="100" name="コネクタ: カギ線 99">
              <a:extLst>
                <a:ext uri="{FF2B5EF4-FFF2-40B4-BE49-F238E27FC236}">
                  <a16:creationId xmlns:a16="http://schemas.microsoft.com/office/drawing/2014/main" id="{C4B11642-C19B-9976-3181-1ECBCCE2C8D5}"/>
                </a:ext>
              </a:extLst>
            </p:cNvPr>
            <p:cNvCxnSpPr>
              <a:cxnSpLocks/>
              <a:stCxn id="9" idx="3"/>
              <a:endCxn id="83" idx="1"/>
            </p:cNvCxnSpPr>
            <p:nvPr/>
          </p:nvCxnSpPr>
          <p:spPr>
            <a:xfrm>
              <a:off x="2238927" y="2928860"/>
              <a:ext cx="827073" cy="916921"/>
            </a:xfrm>
            <a:prstGeom prst="bentConnector3">
              <a:avLst>
                <a:gd name="adj1"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1" name="正方形/長方形 100">
              <a:extLst>
                <a:ext uri="{FF2B5EF4-FFF2-40B4-BE49-F238E27FC236}">
                  <a16:creationId xmlns:a16="http://schemas.microsoft.com/office/drawing/2014/main" id="{3BFCE9FF-7FF3-8E17-F268-9A06A611CCA4}"/>
                </a:ext>
              </a:extLst>
            </p:cNvPr>
            <p:cNvSpPr/>
            <p:nvPr/>
          </p:nvSpPr>
          <p:spPr>
            <a:xfrm>
              <a:off x="4589946" y="885039"/>
              <a:ext cx="7475398" cy="549059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ja-JP" altLang="en-US">
                <a:solidFill>
                  <a:schemeClr val="tx1"/>
                </a:solidFill>
              </a:endParaRPr>
            </a:p>
          </p:txBody>
        </p:sp>
        <p:pic>
          <p:nvPicPr>
            <p:cNvPr id="102" name="グラフィックス 54">
              <a:extLst>
                <a:ext uri="{FF2B5EF4-FFF2-40B4-BE49-F238E27FC236}">
                  <a16:creationId xmlns:a16="http://schemas.microsoft.com/office/drawing/2014/main" id="{B7F86665-268A-493C-6F76-55F5E3DED6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36202" y="2796796"/>
              <a:ext cx="432000" cy="432000"/>
            </a:xfrm>
            <a:prstGeom prst="rect">
              <a:avLst/>
            </a:prstGeom>
          </p:spPr>
        </p:pic>
        <p:sp>
          <p:nvSpPr>
            <p:cNvPr id="103" name="Google Shape;471;p137">
              <a:extLst>
                <a:ext uri="{FF2B5EF4-FFF2-40B4-BE49-F238E27FC236}">
                  <a16:creationId xmlns:a16="http://schemas.microsoft.com/office/drawing/2014/main" id="{7B642B7A-662F-51C1-FE4B-7BBCFD5AF504}"/>
                </a:ext>
              </a:extLst>
            </p:cNvPr>
            <p:cNvSpPr/>
            <p:nvPr/>
          </p:nvSpPr>
          <p:spPr>
            <a:xfrm>
              <a:off x="8910220" y="3228950"/>
              <a:ext cx="971554" cy="248030"/>
            </a:xfrm>
            <a:prstGeom prst="rect">
              <a:avLst/>
            </a:prstGeom>
            <a:noFill/>
            <a:ln>
              <a:noFill/>
            </a:ln>
          </p:spPr>
          <p:txBody>
            <a:bodyPr spcFirstLastPara="1" wrap="square" lIns="91425" tIns="45700" rIns="91425" bIns="45700" anchor="ctr" anchorCtr="0">
              <a:noAutofit/>
            </a:bodyPr>
            <a:lstStyle/>
            <a:p>
              <a:r>
                <a:rPr lang="en-US" altLang="ja-JP" sz="1050" b="1" u="sng" kern="0">
                  <a:solidFill>
                    <a:srgbClr val="4D4D4D"/>
                  </a:solidFill>
                  <a:latin typeface="Segoe UI"/>
                  <a:ea typeface="Meiryo UI"/>
                  <a:cs typeface="Segoe UI"/>
                </a:rPr>
                <a:t>Cosmos DB</a:t>
              </a:r>
            </a:p>
          </p:txBody>
        </p:sp>
        <p:pic>
          <p:nvPicPr>
            <p:cNvPr id="104" name="Picture 10">
              <a:extLst>
                <a:ext uri="{FF2B5EF4-FFF2-40B4-BE49-F238E27FC236}">
                  <a16:creationId xmlns:a16="http://schemas.microsoft.com/office/drawing/2014/main" id="{99AD2CF9-07EC-EEDB-0D4B-9D98E15E654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1203" y="5296040"/>
              <a:ext cx="571500" cy="495300"/>
            </a:xfrm>
            <a:prstGeom prst="rect">
              <a:avLst/>
            </a:prstGeom>
            <a:noFill/>
            <a:extLst>
              <a:ext uri="{909E8E84-426E-40DD-AFC4-6F175D3DCCD1}">
                <a14:hiddenFill xmlns:a14="http://schemas.microsoft.com/office/drawing/2010/main">
                  <a:solidFill>
                    <a:srgbClr val="FFFFFF"/>
                  </a:solidFill>
                </a14:hiddenFill>
              </a:ext>
            </a:extLst>
          </p:spPr>
        </p:pic>
        <p:sp>
          <p:nvSpPr>
            <p:cNvPr id="105" name="Google Shape;471;p137">
              <a:extLst>
                <a:ext uri="{FF2B5EF4-FFF2-40B4-BE49-F238E27FC236}">
                  <a16:creationId xmlns:a16="http://schemas.microsoft.com/office/drawing/2014/main" id="{823629B1-DB17-CB07-074F-E7976F1EF310}"/>
                </a:ext>
              </a:extLst>
            </p:cNvPr>
            <p:cNvSpPr/>
            <p:nvPr/>
          </p:nvSpPr>
          <p:spPr>
            <a:xfrm>
              <a:off x="8732872" y="3804214"/>
              <a:ext cx="1356565" cy="285007"/>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altLang="ja-JP" sz="1050" b="1" u="sng" kern="0">
                  <a:solidFill>
                    <a:srgbClr val="4D4D4D"/>
                  </a:solidFill>
                  <a:latin typeface="Segoe UI"/>
                  <a:ea typeface="Meiryo UI"/>
                  <a:cs typeface="Quattrocento Sans"/>
                </a:rPr>
                <a:t>Container </a:t>
              </a:r>
              <a:br>
                <a:rPr lang="en-US" altLang="ja-JP" sz="1050" b="1" u="sng" kern="0">
                  <a:solidFill>
                    <a:srgbClr val="4D4D4D"/>
                  </a:solidFill>
                  <a:latin typeface="Segoe UI"/>
                  <a:ea typeface="Meiryo UI"/>
                  <a:cs typeface="Quattrocento Sans"/>
                </a:rPr>
              </a:br>
              <a:r>
                <a:rPr lang="en-US" altLang="ja-JP" sz="1050" b="1" u="sng" kern="0">
                  <a:solidFill>
                    <a:srgbClr val="4D4D4D"/>
                  </a:solidFill>
                  <a:latin typeface="Segoe UI"/>
                  <a:ea typeface="Meiryo UI"/>
                  <a:cs typeface="Quattrocento Sans"/>
                </a:rPr>
                <a:t>Registry</a:t>
              </a:r>
            </a:p>
          </p:txBody>
        </p:sp>
        <p:cxnSp>
          <p:nvCxnSpPr>
            <p:cNvPr id="106" name="コネクタ: カギ線 64">
              <a:extLst>
                <a:ext uri="{FF2B5EF4-FFF2-40B4-BE49-F238E27FC236}">
                  <a16:creationId xmlns:a16="http://schemas.microsoft.com/office/drawing/2014/main" id="{BAFD6867-7F78-7EAA-C508-7056255EE725}"/>
                </a:ext>
              </a:extLst>
            </p:cNvPr>
            <p:cNvCxnSpPr>
              <a:cxnSpLocks/>
              <a:stCxn id="118" idx="1"/>
              <a:endCxn id="83" idx="3"/>
            </p:cNvCxnSpPr>
            <p:nvPr/>
          </p:nvCxnSpPr>
          <p:spPr>
            <a:xfrm rot="10800000">
              <a:off x="3749732" y="3845781"/>
              <a:ext cx="1452361" cy="956"/>
            </a:xfrm>
            <a:prstGeom prst="bentConnector3">
              <a:avLst>
                <a:gd name="adj1"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7" name="Google Shape;471;p137">
              <a:extLst>
                <a:ext uri="{FF2B5EF4-FFF2-40B4-BE49-F238E27FC236}">
                  <a16:creationId xmlns:a16="http://schemas.microsoft.com/office/drawing/2014/main" id="{C8BDA694-640B-48E3-28B5-3F837831E73B}"/>
                </a:ext>
              </a:extLst>
            </p:cNvPr>
            <p:cNvSpPr/>
            <p:nvPr/>
          </p:nvSpPr>
          <p:spPr>
            <a:xfrm>
              <a:off x="3699188" y="5184374"/>
              <a:ext cx="732456" cy="419477"/>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altLang="ja-JP" sz="1050" b="1" u="sng" kern="0">
                  <a:solidFill>
                    <a:srgbClr val="4D4D4D"/>
                  </a:solidFill>
                  <a:latin typeface="Segoe UI"/>
                  <a:ea typeface="Meiryo UI"/>
                </a:rPr>
                <a:t>APP登録</a:t>
              </a:r>
            </a:p>
            <a:p>
              <a:pPr algn="ctr">
                <a:buClr>
                  <a:srgbClr val="4D4D4D"/>
                </a:buClr>
                <a:buSzPts val="1050"/>
              </a:pPr>
              <a:r>
                <a:rPr lang="en-US" altLang="ja-JP" sz="1050" b="1" u="sng" kern="0">
                  <a:solidFill>
                    <a:srgbClr val="4D4D4D"/>
                  </a:solidFill>
                  <a:latin typeface="Segoe UI"/>
                  <a:ea typeface="Meiryo UI"/>
                </a:rPr>
                <a:t>(</a:t>
              </a:r>
              <a:r>
                <a:rPr lang="en-US" altLang="ja-JP" sz="1050" b="1" u="sng" kern="0" err="1">
                  <a:solidFill>
                    <a:srgbClr val="4D4D4D"/>
                  </a:solidFill>
                  <a:latin typeface="Segoe UI"/>
                  <a:ea typeface="Meiryo UI"/>
                </a:rPr>
                <a:t>認証</a:t>
              </a:r>
              <a:r>
                <a:rPr lang="en-US" altLang="ja-JP" sz="1050" b="1" u="sng" kern="0">
                  <a:solidFill>
                    <a:srgbClr val="4D4D4D"/>
                  </a:solidFill>
                  <a:latin typeface="Segoe UI"/>
                  <a:ea typeface="Meiryo UI"/>
                </a:rPr>
                <a:t>)</a:t>
              </a:r>
            </a:p>
          </p:txBody>
        </p:sp>
        <p:sp>
          <p:nvSpPr>
            <p:cNvPr id="108" name="Google Shape;471;p137">
              <a:extLst>
                <a:ext uri="{FF2B5EF4-FFF2-40B4-BE49-F238E27FC236}">
                  <a16:creationId xmlns:a16="http://schemas.microsoft.com/office/drawing/2014/main" id="{24CB50BA-CB79-E466-BF08-39320BB36BB7}"/>
                </a:ext>
              </a:extLst>
            </p:cNvPr>
            <p:cNvSpPr/>
            <p:nvPr/>
          </p:nvSpPr>
          <p:spPr>
            <a:xfrm>
              <a:off x="5772661" y="5592801"/>
              <a:ext cx="1402981" cy="437404"/>
            </a:xfrm>
            <a:prstGeom prst="rect">
              <a:avLst/>
            </a:prstGeom>
            <a:noFill/>
            <a:ln>
              <a:noFill/>
            </a:ln>
          </p:spPr>
          <p:txBody>
            <a:bodyPr spcFirstLastPara="1" wrap="square" lIns="91425" tIns="45700" rIns="91425" bIns="45700" anchor="ctr" anchorCtr="0">
              <a:noAutofit/>
            </a:bodyPr>
            <a:lstStyle/>
            <a:p>
              <a:r>
                <a:rPr lang="en-US" sz="1050" b="1" u="sng" kern="0">
                  <a:solidFill>
                    <a:srgbClr val="4D4D4D"/>
                  </a:solidFill>
                  <a:latin typeface="Segoe UI"/>
                  <a:ea typeface="Meiryo UI"/>
                </a:rPr>
                <a:t>Storage Account</a:t>
              </a:r>
            </a:p>
          </p:txBody>
        </p:sp>
        <p:pic>
          <p:nvPicPr>
            <p:cNvPr id="109" name="グラフィックス 108" descr="スマート フォン 枠線">
              <a:extLst>
                <a:ext uri="{FF2B5EF4-FFF2-40B4-BE49-F238E27FC236}">
                  <a16:creationId xmlns:a16="http://schemas.microsoft.com/office/drawing/2014/main" id="{31908EA5-598A-9D0E-9748-44D30FC2D02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5010" y="2991001"/>
              <a:ext cx="1190638" cy="1190638"/>
            </a:xfrm>
            <a:prstGeom prst="rect">
              <a:avLst/>
            </a:prstGeom>
          </p:spPr>
        </p:pic>
        <p:sp>
          <p:nvSpPr>
            <p:cNvPr id="110" name="Google Shape;510;p137">
              <a:extLst>
                <a:ext uri="{FF2B5EF4-FFF2-40B4-BE49-F238E27FC236}">
                  <a16:creationId xmlns:a16="http://schemas.microsoft.com/office/drawing/2014/main" id="{A8021C68-3DB3-F54A-F6B1-57B13018EFF2}"/>
                </a:ext>
              </a:extLst>
            </p:cNvPr>
            <p:cNvSpPr txBox="1"/>
            <p:nvPr/>
          </p:nvSpPr>
          <p:spPr>
            <a:xfrm>
              <a:off x="965115" y="3167756"/>
              <a:ext cx="937984" cy="200014"/>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kumimoji="0" lang="en-US" altLang="ja-JP" sz="700" b="1" kern="0">
                  <a:solidFill>
                    <a:srgbClr val="000000"/>
                  </a:solidFill>
                  <a:latin typeface="Segoe UI"/>
                  <a:ea typeface="Meiryo UI"/>
                  <a:cs typeface="Quattrocento Sans"/>
                  <a:sym typeface="Quattrocento Sans"/>
                </a:rPr>
                <a:t>SP</a:t>
              </a:r>
              <a:r>
                <a:rPr kumimoji="0" lang="ja-JP" altLang="en-US" sz="700" b="1" kern="0">
                  <a:solidFill>
                    <a:srgbClr val="000000"/>
                  </a:solidFill>
                  <a:latin typeface="Segoe UI"/>
                  <a:ea typeface="Meiryo UI"/>
                  <a:cs typeface="Quattrocento Sans"/>
                  <a:sym typeface="Quattrocento Sans"/>
                </a:rPr>
                <a:t>ブラウザ</a:t>
              </a:r>
              <a:endParaRPr kumimoji="0" sz="800" kern="0">
                <a:solidFill>
                  <a:srgbClr val="000000"/>
                </a:solidFill>
                <a:latin typeface="Segoe UI"/>
                <a:ea typeface="Meiryo UI"/>
                <a:cs typeface="Arial"/>
                <a:sym typeface="Arial"/>
              </a:endParaRPr>
            </a:p>
          </p:txBody>
        </p:sp>
        <p:pic>
          <p:nvPicPr>
            <p:cNvPr id="111" name="Google Shape;490;p137" descr="Google Chrome - Wikipedia">
              <a:extLst>
                <a:ext uri="{FF2B5EF4-FFF2-40B4-BE49-F238E27FC236}">
                  <a16:creationId xmlns:a16="http://schemas.microsoft.com/office/drawing/2014/main" id="{4F73BAAC-0822-6ADE-B7B0-D130A806F125}"/>
                </a:ext>
              </a:extLst>
            </p:cNvPr>
            <p:cNvPicPr preferRelativeResize="0"/>
            <p:nvPr/>
          </p:nvPicPr>
          <p:blipFill rotWithShape="1">
            <a:blip r:embed="rId5">
              <a:alphaModFix/>
            </a:blip>
            <a:srcRect/>
            <a:stretch/>
          </p:blipFill>
          <p:spPr>
            <a:xfrm>
              <a:off x="1158734" y="3408170"/>
              <a:ext cx="224035" cy="224035"/>
            </a:xfrm>
            <a:prstGeom prst="rect">
              <a:avLst/>
            </a:prstGeom>
            <a:noFill/>
            <a:ln>
              <a:noFill/>
            </a:ln>
          </p:spPr>
        </p:pic>
        <p:pic>
          <p:nvPicPr>
            <p:cNvPr id="112" name="Google Shape;492;p137">
              <a:extLst>
                <a:ext uri="{FF2B5EF4-FFF2-40B4-BE49-F238E27FC236}">
                  <a16:creationId xmlns:a16="http://schemas.microsoft.com/office/drawing/2014/main" id="{27AE38DF-B14D-3826-99F2-C941496FFF37}"/>
                </a:ext>
              </a:extLst>
            </p:cNvPr>
            <p:cNvPicPr preferRelativeResize="0"/>
            <p:nvPr/>
          </p:nvPicPr>
          <p:blipFill rotWithShape="1">
            <a:blip r:embed="rId7">
              <a:alphaModFix/>
            </a:blip>
            <a:srcRect/>
            <a:stretch/>
          </p:blipFill>
          <p:spPr>
            <a:xfrm>
              <a:off x="1157888" y="3681997"/>
              <a:ext cx="224881" cy="224035"/>
            </a:xfrm>
            <a:prstGeom prst="rect">
              <a:avLst/>
            </a:prstGeom>
            <a:noFill/>
            <a:ln>
              <a:noFill/>
            </a:ln>
          </p:spPr>
        </p:pic>
        <p:sp>
          <p:nvSpPr>
            <p:cNvPr id="113" name="テキスト ボックス 112">
              <a:extLst>
                <a:ext uri="{FF2B5EF4-FFF2-40B4-BE49-F238E27FC236}">
                  <a16:creationId xmlns:a16="http://schemas.microsoft.com/office/drawing/2014/main" id="{9BC2E5A6-4DDA-3EA0-3032-033EBF9D4540}"/>
                </a:ext>
              </a:extLst>
            </p:cNvPr>
            <p:cNvSpPr txBox="1"/>
            <p:nvPr/>
          </p:nvSpPr>
          <p:spPr>
            <a:xfrm>
              <a:off x="2474963" y="4436346"/>
              <a:ext cx="1694875" cy="253916"/>
            </a:xfrm>
            <a:prstGeom prst="rect">
              <a:avLst/>
            </a:prstGeom>
            <a:noFill/>
          </p:spPr>
          <p:txBody>
            <a:bodyPr wrap="square" rtlCol="0">
              <a:spAutoFit/>
            </a:bodyPr>
            <a:lstStyle/>
            <a:p>
              <a:r>
                <a:rPr kumimoji="1" lang="en-US" altLang="ja-JP" sz="1050" dirty="0"/>
                <a:t>Microsoft 365 SSO</a:t>
              </a:r>
              <a:r>
                <a:rPr kumimoji="1" lang="ja-JP" altLang="en-US" sz="1050" dirty="0"/>
                <a:t>認証</a:t>
              </a:r>
              <a:endParaRPr kumimoji="1" lang="en-US" altLang="ja-JP" sz="1050" dirty="0"/>
            </a:p>
          </p:txBody>
        </p:sp>
        <p:sp>
          <p:nvSpPr>
            <p:cNvPr id="114" name="Google Shape;471;p137">
              <a:extLst>
                <a:ext uri="{FF2B5EF4-FFF2-40B4-BE49-F238E27FC236}">
                  <a16:creationId xmlns:a16="http://schemas.microsoft.com/office/drawing/2014/main" id="{A690BBCA-0A4A-D004-2EBA-D3DBA0128065}"/>
                </a:ext>
              </a:extLst>
            </p:cNvPr>
            <p:cNvSpPr/>
            <p:nvPr/>
          </p:nvSpPr>
          <p:spPr>
            <a:xfrm>
              <a:off x="8844110" y="4451644"/>
              <a:ext cx="1059550" cy="285007"/>
            </a:xfrm>
            <a:prstGeom prst="rect">
              <a:avLst/>
            </a:prstGeom>
            <a:noFill/>
            <a:ln>
              <a:noFill/>
            </a:ln>
          </p:spPr>
          <p:txBody>
            <a:bodyPr spcFirstLastPara="1" wrap="square" lIns="91425" tIns="45700" rIns="91425" bIns="45700" anchor="ctr" anchorCtr="0">
              <a:noAutofit/>
            </a:bodyPr>
            <a:lstStyle/>
            <a:p>
              <a:pPr>
                <a:buSzPts val="1050"/>
              </a:pPr>
              <a:r>
                <a:rPr lang="en-US" altLang="ja-JP" sz="1050" b="1" u="sng" kern="0">
                  <a:solidFill>
                    <a:srgbClr val="4D4D4D"/>
                  </a:solidFill>
                  <a:latin typeface="Segoe UI"/>
                  <a:ea typeface="Meiryo UI"/>
                  <a:cs typeface="Quattrocento Sans"/>
                </a:rPr>
                <a:t>Log Analytics</a:t>
              </a:r>
            </a:p>
          </p:txBody>
        </p:sp>
        <p:sp>
          <p:nvSpPr>
            <p:cNvPr id="115" name="Google Shape;468;p137">
              <a:extLst>
                <a:ext uri="{FF2B5EF4-FFF2-40B4-BE49-F238E27FC236}">
                  <a16:creationId xmlns:a16="http://schemas.microsoft.com/office/drawing/2014/main" id="{1AD26E12-DE8C-386E-F7D4-903D46169AA7}"/>
                </a:ext>
              </a:extLst>
            </p:cNvPr>
            <p:cNvSpPr/>
            <p:nvPr/>
          </p:nvSpPr>
          <p:spPr>
            <a:xfrm>
              <a:off x="558165" y="4694114"/>
              <a:ext cx="3870480" cy="1584173"/>
            </a:xfrm>
            <a:prstGeom prst="rect">
              <a:avLst/>
            </a:prstGeom>
            <a:noFill/>
            <a:ln w="12700" cap="flat" cmpd="sng">
              <a:solidFill>
                <a:srgbClr val="4E67C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sp>
          <p:nvSpPr>
            <p:cNvPr id="116" name="Google Shape;471;p137">
              <a:extLst>
                <a:ext uri="{FF2B5EF4-FFF2-40B4-BE49-F238E27FC236}">
                  <a16:creationId xmlns:a16="http://schemas.microsoft.com/office/drawing/2014/main" id="{0CF0CB65-0092-8D72-64A4-0460A3167A1D}"/>
                </a:ext>
              </a:extLst>
            </p:cNvPr>
            <p:cNvSpPr/>
            <p:nvPr/>
          </p:nvSpPr>
          <p:spPr>
            <a:xfrm>
              <a:off x="801873" y="4781785"/>
              <a:ext cx="2997817" cy="337258"/>
            </a:xfrm>
            <a:prstGeom prst="rect">
              <a:avLst/>
            </a:prstGeom>
            <a:noFill/>
            <a:ln>
              <a:noFill/>
            </a:ln>
          </p:spPr>
          <p:txBody>
            <a:bodyPr spcFirstLastPara="1" wrap="square" lIns="91425" tIns="45700" rIns="91425" bIns="45700" anchor="ctr" anchorCtr="0">
              <a:noAutofit/>
            </a:bodyPr>
            <a:lstStyle/>
            <a:p>
              <a:pPr algn="ctr">
                <a:buClr>
                  <a:srgbClr val="4D4D4D"/>
                </a:buClr>
                <a:buSzPts val="1050"/>
                <a:buFont typeface="Arial"/>
                <a:buNone/>
              </a:pPr>
              <a:r>
                <a:rPr lang="en-US" altLang="ja-JP" sz="1050" b="1" u="sng" kern="0">
                  <a:solidFill>
                    <a:srgbClr val="4D4D4D"/>
                  </a:solidFill>
                  <a:latin typeface="Segoe UI"/>
                  <a:ea typeface="Meiryo UI"/>
                  <a:sym typeface="Quattrocento Sans"/>
                </a:rPr>
                <a:t>XXXX.onmicrosoft.com</a:t>
              </a:r>
            </a:p>
            <a:p>
              <a:pPr algn="ctr">
                <a:buClr>
                  <a:srgbClr val="4D4D4D"/>
                </a:buClr>
                <a:buSzPts val="1050"/>
                <a:buFont typeface="Arial"/>
                <a:buNone/>
              </a:pPr>
              <a:r>
                <a:rPr lang="en-US" altLang="ja-JP" sz="1050" b="1" u="sng" kern="0">
                  <a:solidFill>
                    <a:srgbClr val="4D4D4D"/>
                  </a:solidFill>
                  <a:latin typeface="Segoe UI"/>
                  <a:ea typeface="Meiryo UI"/>
                  <a:sym typeface="Quattrocento Sans"/>
                </a:rPr>
                <a:t>(</a:t>
              </a:r>
              <a:r>
                <a:rPr lang="ja-JP" altLang="en-US" sz="1050" b="1" u="sng" kern="0">
                  <a:solidFill>
                    <a:srgbClr val="4D4D4D"/>
                  </a:solidFill>
                  <a:latin typeface="Segoe UI"/>
                  <a:ea typeface="Meiryo UI"/>
                  <a:sym typeface="Quattrocento Sans"/>
                </a:rPr>
                <a:t>お客様既存 </a:t>
              </a:r>
              <a:r>
                <a:rPr lang="en-US" altLang="ja-JP" sz="1050" b="1" u="sng" kern="0">
                  <a:solidFill>
                    <a:srgbClr val="4D4D4D"/>
                  </a:solidFill>
                  <a:latin typeface="Segoe UI"/>
                  <a:ea typeface="Meiryo UI"/>
                  <a:sym typeface="Quattrocento Sans"/>
                </a:rPr>
                <a:t>Microsoft 365 </a:t>
              </a:r>
              <a:r>
                <a:rPr lang="ja-JP" altLang="en-US" sz="1050" b="1" u="sng" kern="0">
                  <a:solidFill>
                    <a:srgbClr val="4D4D4D"/>
                  </a:solidFill>
                  <a:latin typeface="Segoe UI"/>
                  <a:ea typeface="Meiryo UI"/>
                  <a:sym typeface="Quattrocento Sans"/>
                </a:rPr>
                <a:t>テナント</a:t>
              </a:r>
              <a:r>
                <a:rPr lang="en-US" altLang="ja-JP" sz="1050" b="1" u="sng" kern="0">
                  <a:solidFill>
                    <a:srgbClr val="4D4D4D"/>
                  </a:solidFill>
                  <a:latin typeface="Segoe UI"/>
                  <a:ea typeface="Meiryo UI"/>
                  <a:sym typeface="Quattrocento Sans"/>
                </a:rPr>
                <a:t>)</a:t>
              </a:r>
              <a:endParaRPr lang="en-US" sz="1050" b="1" u="sng" kern="0">
                <a:solidFill>
                  <a:srgbClr val="4D4D4D"/>
                </a:solidFill>
                <a:latin typeface="Segoe UI"/>
                <a:ea typeface="Meiryo UI"/>
                <a:sym typeface="Quattrocento Sans"/>
              </a:endParaRPr>
            </a:p>
          </p:txBody>
        </p:sp>
        <p:pic>
          <p:nvPicPr>
            <p:cNvPr id="117" name="グラフィックス 27">
              <a:extLst>
                <a:ext uri="{FF2B5EF4-FFF2-40B4-BE49-F238E27FC236}">
                  <a16:creationId xmlns:a16="http://schemas.microsoft.com/office/drawing/2014/main" id="{8DC43757-421F-80F4-1EB4-0CDAEBC6F20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200923" y="3014409"/>
              <a:ext cx="360000" cy="360000"/>
            </a:xfrm>
            <a:prstGeom prst="rect">
              <a:avLst/>
            </a:prstGeom>
          </p:spPr>
        </p:pic>
        <p:pic>
          <p:nvPicPr>
            <p:cNvPr id="118" name="グラフィックス 40">
              <a:extLst>
                <a:ext uri="{FF2B5EF4-FFF2-40B4-BE49-F238E27FC236}">
                  <a16:creationId xmlns:a16="http://schemas.microsoft.com/office/drawing/2014/main" id="{EDB117F7-0093-D7DB-D31D-A54D288A9EF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202092" y="3666737"/>
              <a:ext cx="360000" cy="360000"/>
            </a:xfrm>
            <a:prstGeom prst="rect">
              <a:avLst/>
            </a:prstGeom>
          </p:spPr>
        </p:pic>
        <p:cxnSp>
          <p:nvCxnSpPr>
            <p:cNvPr id="119" name="Connector: Elbow 1052">
              <a:extLst>
                <a:ext uri="{FF2B5EF4-FFF2-40B4-BE49-F238E27FC236}">
                  <a16:creationId xmlns:a16="http://schemas.microsoft.com/office/drawing/2014/main" id="{03729215-2730-D465-268D-E41AAFC37E21}"/>
                </a:ext>
              </a:extLst>
            </p:cNvPr>
            <p:cNvCxnSpPr>
              <a:stCxn id="118" idx="0"/>
              <a:endCxn id="117" idx="2"/>
            </p:cNvCxnSpPr>
            <p:nvPr/>
          </p:nvCxnSpPr>
          <p:spPr>
            <a:xfrm rot="16200000" flipV="1">
              <a:off x="5235344" y="3519988"/>
              <a:ext cx="292328" cy="1169"/>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20" name="Google Shape;471;p137">
              <a:extLst>
                <a:ext uri="{FF2B5EF4-FFF2-40B4-BE49-F238E27FC236}">
                  <a16:creationId xmlns:a16="http://schemas.microsoft.com/office/drawing/2014/main" id="{6B8EB4FA-D960-01A0-4529-37EAB45D0BFA}"/>
                </a:ext>
              </a:extLst>
            </p:cNvPr>
            <p:cNvSpPr/>
            <p:nvPr/>
          </p:nvSpPr>
          <p:spPr>
            <a:xfrm>
              <a:off x="5154493" y="2759456"/>
              <a:ext cx="571728" cy="285007"/>
            </a:xfrm>
            <a:prstGeom prst="rect">
              <a:avLst/>
            </a:prstGeom>
            <a:noFill/>
            <a:ln>
              <a:noFill/>
            </a:ln>
          </p:spPr>
          <p:txBody>
            <a:bodyPr spcFirstLastPara="1" wrap="square" lIns="91425" tIns="45700" rIns="91425" bIns="45700" anchor="ctr" anchorCtr="0">
              <a:noAutofit/>
            </a:bodyPr>
            <a:lstStyle/>
            <a:p>
              <a:pPr>
                <a:buClr>
                  <a:srgbClr val="4D4D4D"/>
                </a:buClr>
                <a:buSzPts val="1050"/>
              </a:pPr>
              <a:r>
                <a:rPr lang="en-US" altLang="ja-JP" sz="1050" b="1" u="sng" kern="0">
                  <a:solidFill>
                    <a:srgbClr val="4D4D4D"/>
                  </a:solidFill>
                  <a:latin typeface="Segoe UI"/>
                  <a:ea typeface="Meiryo UI"/>
                  <a:cs typeface="Quattrocento Sans"/>
                </a:rPr>
                <a:t>WAF</a:t>
              </a:r>
            </a:p>
          </p:txBody>
        </p:sp>
        <p:sp>
          <p:nvSpPr>
            <p:cNvPr id="121" name="Google Shape;471;p137">
              <a:extLst>
                <a:ext uri="{FF2B5EF4-FFF2-40B4-BE49-F238E27FC236}">
                  <a16:creationId xmlns:a16="http://schemas.microsoft.com/office/drawing/2014/main" id="{AAEFAFCB-50DA-5ED5-8D07-9F6C8813B16C}"/>
                </a:ext>
              </a:extLst>
            </p:cNvPr>
            <p:cNvSpPr/>
            <p:nvPr/>
          </p:nvSpPr>
          <p:spPr>
            <a:xfrm>
              <a:off x="4931708" y="4040596"/>
              <a:ext cx="910860" cy="264340"/>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sz="1050" b="1" u="sng" kern="0">
                  <a:solidFill>
                    <a:srgbClr val="4D4D4D"/>
                  </a:solidFill>
                  <a:latin typeface="Segoe UI"/>
                  <a:ea typeface="Meiryo UI"/>
                  <a:sym typeface="Quattrocento Sans"/>
                </a:rPr>
                <a:t>Application </a:t>
              </a:r>
              <a:br>
                <a:rPr lang="en-US" sz="1050" b="1" u="sng" kern="0">
                  <a:solidFill>
                    <a:srgbClr val="4D4D4D"/>
                  </a:solidFill>
                  <a:latin typeface="Segoe UI"/>
                  <a:ea typeface="Meiryo UI"/>
                  <a:sym typeface="Quattrocento Sans"/>
                </a:rPr>
              </a:br>
              <a:r>
                <a:rPr lang="en-US" sz="1050" b="1" u="sng" kern="0">
                  <a:solidFill>
                    <a:srgbClr val="4D4D4D"/>
                  </a:solidFill>
                  <a:latin typeface="Segoe UI"/>
                  <a:ea typeface="Meiryo UI"/>
                  <a:sym typeface="Quattrocento Sans"/>
                </a:rPr>
                <a:t>Gateway</a:t>
              </a:r>
              <a:endParaRPr lang="en-US" sz="1050" b="1" u="sng" kern="0">
                <a:solidFill>
                  <a:srgbClr val="4D4D4D"/>
                </a:solidFill>
                <a:latin typeface="Segoe UI"/>
                <a:ea typeface="Meiryo UI"/>
              </a:endParaRPr>
            </a:p>
          </p:txBody>
        </p:sp>
        <p:pic>
          <p:nvPicPr>
            <p:cNvPr id="122" name="グラフィックス 32">
              <a:extLst>
                <a:ext uri="{FF2B5EF4-FFF2-40B4-BE49-F238E27FC236}">
                  <a16:creationId xmlns:a16="http://schemas.microsoft.com/office/drawing/2014/main" id="{2DD70155-22E9-336B-F135-42B3795665A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56635" y="3479677"/>
              <a:ext cx="266798" cy="266798"/>
            </a:xfrm>
            <a:prstGeom prst="rect">
              <a:avLst/>
            </a:prstGeom>
          </p:spPr>
        </p:pic>
        <p:pic>
          <p:nvPicPr>
            <p:cNvPr id="123" name="Graphic 1072">
              <a:extLst>
                <a:ext uri="{FF2B5EF4-FFF2-40B4-BE49-F238E27FC236}">
                  <a16:creationId xmlns:a16="http://schemas.microsoft.com/office/drawing/2014/main" id="{05F22B81-88D3-416B-7D53-12BC9D732F1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159087" y="3414297"/>
              <a:ext cx="410887" cy="410887"/>
            </a:xfrm>
            <a:prstGeom prst="rect">
              <a:avLst/>
            </a:prstGeom>
          </p:spPr>
        </p:pic>
        <p:pic>
          <p:nvPicPr>
            <p:cNvPr id="124" name="Graphic 1078">
              <a:extLst>
                <a:ext uri="{FF2B5EF4-FFF2-40B4-BE49-F238E27FC236}">
                  <a16:creationId xmlns:a16="http://schemas.microsoft.com/office/drawing/2014/main" id="{53E87054-A90A-D298-858D-AD735EDF106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149082" y="4117423"/>
              <a:ext cx="403398" cy="403398"/>
            </a:xfrm>
            <a:prstGeom prst="rect">
              <a:avLst/>
            </a:prstGeom>
          </p:spPr>
        </p:pic>
        <p:pic>
          <p:nvPicPr>
            <p:cNvPr id="125" name="Graphic 1081">
              <a:extLst>
                <a:ext uri="{FF2B5EF4-FFF2-40B4-BE49-F238E27FC236}">
                  <a16:creationId xmlns:a16="http://schemas.microsoft.com/office/drawing/2014/main" id="{10943CA0-B705-2A75-2237-F510E91B701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911583" y="4848525"/>
              <a:ext cx="319890" cy="319890"/>
            </a:xfrm>
            <a:prstGeom prst="rect">
              <a:avLst/>
            </a:prstGeom>
          </p:spPr>
        </p:pic>
        <p:pic>
          <p:nvPicPr>
            <p:cNvPr id="126" name="Google Shape;470;p137">
              <a:extLst>
                <a:ext uri="{FF2B5EF4-FFF2-40B4-BE49-F238E27FC236}">
                  <a16:creationId xmlns:a16="http://schemas.microsoft.com/office/drawing/2014/main" id="{95C940EB-E816-9888-583F-FB887CDF1DF8}"/>
                </a:ext>
              </a:extLst>
            </p:cNvPr>
            <p:cNvPicPr preferRelativeResize="0"/>
            <p:nvPr/>
          </p:nvPicPr>
          <p:blipFill rotWithShape="1">
            <a:blip r:embed="rId11">
              <a:alphaModFix/>
            </a:blip>
            <a:srcRect/>
            <a:stretch/>
          </p:blipFill>
          <p:spPr>
            <a:xfrm>
              <a:off x="686115" y="4730557"/>
              <a:ext cx="432000" cy="432000"/>
            </a:xfrm>
            <a:prstGeom prst="rect">
              <a:avLst/>
            </a:prstGeom>
            <a:noFill/>
            <a:ln>
              <a:noFill/>
            </a:ln>
          </p:spPr>
        </p:pic>
        <p:grpSp>
          <p:nvGrpSpPr>
            <p:cNvPr id="128" name="Group 29">
              <a:extLst>
                <a:ext uri="{FF2B5EF4-FFF2-40B4-BE49-F238E27FC236}">
                  <a16:creationId xmlns:a16="http://schemas.microsoft.com/office/drawing/2014/main" id="{20E89793-968D-651B-3FBB-6B45CDF29274}"/>
                </a:ext>
              </a:extLst>
            </p:cNvPr>
            <p:cNvGrpSpPr/>
            <p:nvPr/>
          </p:nvGrpSpPr>
          <p:grpSpPr>
            <a:xfrm>
              <a:off x="5780538" y="2283309"/>
              <a:ext cx="1641609" cy="1018543"/>
              <a:chOff x="7642929" y="3551569"/>
              <a:chExt cx="1868667" cy="1159424"/>
            </a:xfrm>
          </p:grpSpPr>
          <p:pic>
            <p:nvPicPr>
              <p:cNvPr id="129" name="グラフィックス 66">
                <a:extLst>
                  <a:ext uri="{FF2B5EF4-FFF2-40B4-BE49-F238E27FC236}">
                    <a16:creationId xmlns:a16="http://schemas.microsoft.com/office/drawing/2014/main" id="{4BF16999-AE16-DAE3-B93C-A7ED3A39BA4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048448" y="3665271"/>
                <a:ext cx="360000" cy="360000"/>
              </a:xfrm>
              <a:prstGeom prst="rect">
                <a:avLst/>
              </a:prstGeom>
            </p:spPr>
          </p:pic>
          <p:sp>
            <p:nvSpPr>
              <p:cNvPr id="130" name="Google Shape;471;p137">
                <a:extLst>
                  <a:ext uri="{FF2B5EF4-FFF2-40B4-BE49-F238E27FC236}">
                    <a16:creationId xmlns:a16="http://schemas.microsoft.com/office/drawing/2014/main" id="{0EDDDB1B-D647-47CF-F16C-C5D2B9147A93}"/>
                  </a:ext>
                </a:extLst>
              </p:cNvPr>
              <p:cNvSpPr/>
              <p:nvPr/>
            </p:nvSpPr>
            <p:spPr>
              <a:xfrm>
                <a:off x="7642929" y="3960013"/>
                <a:ext cx="1134040" cy="428439"/>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sz="1050" b="1" u="sng" kern="0">
                    <a:solidFill>
                      <a:srgbClr val="4D4D4D"/>
                    </a:solidFill>
                    <a:latin typeface="Segoe UI"/>
                    <a:ea typeface="Meiryo UI"/>
                    <a:sym typeface="Quattrocento Sans"/>
                  </a:rPr>
                  <a:t>App</a:t>
                </a:r>
                <a:r>
                  <a:rPr lang="en-US" altLang="ja-JP" sz="1050" b="1" u="sng" kern="0">
                    <a:solidFill>
                      <a:srgbClr val="4D4D4D"/>
                    </a:solidFill>
                    <a:latin typeface="Segoe UI"/>
                    <a:ea typeface="Meiryo UI"/>
                    <a:sym typeface="Quattrocento Sans"/>
                  </a:rPr>
                  <a:t> </a:t>
                </a:r>
                <a:r>
                  <a:rPr lang="en-US" sz="1050" b="1" u="sng" kern="0">
                    <a:solidFill>
                      <a:srgbClr val="4D4D4D"/>
                    </a:solidFill>
                    <a:latin typeface="Segoe UI"/>
                    <a:ea typeface="Meiryo UI"/>
                    <a:sym typeface="Quattrocento Sans"/>
                  </a:rPr>
                  <a:t>Service</a:t>
                </a:r>
              </a:p>
              <a:p>
                <a:pPr algn="ctr">
                  <a:buClr>
                    <a:srgbClr val="4D4D4D"/>
                  </a:buClr>
                  <a:buSzPts val="1050"/>
                </a:pPr>
                <a:r>
                  <a:rPr lang="en-US" sz="1050" b="1" u="sng" kern="0">
                    <a:solidFill>
                      <a:srgbClr val="4D4D4D"/>
                    </a:solidFill>
                    <a:latin typeface="Segoe UI"/>
                    <a:ea typeface="Meiryo UI"/>
                  </a:rPr>
                  <a:t>(</a:t>
                </a:r>
                <a:r>
                  <a:rPr lang="en-US" sz="1050" b="1" u="sng" kern="0" err="1">
                    <a:solidFill>
                      <a:srgbClr val="4D4D4D"/>
                    </a:solidFill>
                    <a:latin typeface="Segoe UI"/>
                    <a:ea typeface="Meiryo UI"/>
                  </a:rPr>
                  <a:t>WebAPI</a:t>
                </a:r>
                <a:r>
                  <a:rPr lang="en-US" sz="1050" b="1" u="sng" kern="0">
                    <a:solidFill>
                      <a:srgbClr val="4D4D4D"/>
                    </a:solidFill>
                    <a:latin typeface="Segoe UI"/>
                    <a:ea typeface="Meiryo UI"/>
                  </a:rPr>
                  <a:t>)</a:t>
                </a:r>
              </a:p>
            </p:txBody>
          </p:sp>
          <p:sp>
            <p:nvSpPr>
              <p:cNvPr id="131" name="Google Shape;471;p137">
                <a:extLst>
                  <a:ext uri="{FF2B5EF4-FFF2-40B4-BE49-F238E27FC236}">
                    <a16:creationId xmlns:a16="http://schemas.microsoft.com/office/drawing/2014/main" id="{4E624A98-4607-A797-A741-8D21992EE5AC}"/>
                  </a:ext>
                </a:extLst>
              </p:cNvPr>
              <p:cNvSpPr/>
              <p:nvPr/>
            </p:nvSpPr>
            <p:spPr>
              <a:xfrm>
                <a:off x="8225155" y="4470809"/>
                <a:ext cx="1286441" cy="240184"/>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altLang="ja-JP" sz="1050" b="1" u="sng" kern="0">
                    <a:solidFill>
                      <a:srgbClr val="4D4D4D"/>
                    </a:solidFill>
                    <a:latin typeface="Segoe UI"/>
                    <a:ea typeface="Meiryo UI"/>
                  </a:rPr>
                  <a:t>App Service</a:t>
                </a:r>
              </a:p>
              <a:p>
                <a:pPr algn="ctr">
                  <a:buClr>
                    <a:srgbClr val="4D4D4D"/>
                  </a:buClr>
                  <a:buSzPts val="1050"/>
                </a:pPr>
                <a:r>
                  <a:rPr lang="en-US" altLang="ja-JP" sz="1050" b="1" u="sng" kern="0">
                    <a:solidFill>
                      <a:srgbClr val="4D4D4D"/>
                    </a:solidFill>
                    <a:latin typeface="Segoe UI"/>
                    <a:ea typeface="Meiryo UI"/>
                  </a:rPr>
                  <a:t>Plan</a:t>
                </a:r>
              </a:p>
            </p:txBody>
          </p:sp>
          <p:sp>
            <p:nvSpPr>
              <p:cNvPr id="132" name="Google Shape;473;p137">
                <a:extLst>
                  <a:ext uri="{FF2B5EF4-FFF2-40B4-BE49-F238E27FC236}">
                    <a16:creationId xmlns:a16="http://schemas.microsoft.com/office/drawing/2014/main" id="{0D5CCB2C-CD2B-E959-EB48-B04D05066978}"/>
                  </a:ext>
                </a:extLst>
              </p:cNvPr>
              <p:cNvSpPr/>
              <p:nvPr/>
            </p:nvSpPr>
            <p:spPr>
              <a:xfrm>
                <a:off x="7750464" y="3551569"/>
                <a:ext cx="1046413" cy="855271"/>
              </a:xfrm>
              <a:prstGeom prst="rect">
                <a:avLst/>
              </a:prstGeom>
              <a:noFill/>
              <a:ln w="12700" cap="flat" cmpd="sng">
                <a:solidFill>
                  <a:srgbClr val="4E67C8"/>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pic>
            <p:nvPicPr>
              <p:cNvPr id="133" name="Graphic 1088">
                <a:extLst>
                  <a:ext uri="{FF2B5EF4-FFF2-40B4-BE49-F238E27FC236}">
                    <a16:creationId xmlns:a16="http://schemas.microsoft.com/office/drawing/2014/main" id="{F7A52DB9-2367-7C24-5A4D-1712EE33CAD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686923" y="4035276"/>
                <a:ext cx="389115" cy="389115"/>
              </a:xfrm>
              <a:prstGeom prst="rect">
                <a:avLst/>
              </a:prstGeom>
            </p:spPr>
          </p:pic>
        </p:grpSp>
        <p:grpSp>
          <p:nvGrpSpPr>
            <p:cNvPr id="134" name="Group 32">
              <a:extLst>
                <a:ext uri="{FF2B5EF4-FFF2-40B4-BE49-F238E27FC236}">
                  <a16:creationId xmlns:a16="http://schemas.microsoft.com/office/drawing/2014/main" id="{1B7083F5-5C07-9A9E-A5B0-78BDBAFBE4F4}"/>
                </a:ext>
              </a:extLst>
            </p:cNvPr>
            <p:cNvGrpSpPr/>
            <p:nvPr/>
          </p:nvGrpSpPr>
          <p:grpSpPr>
            <a:xfrm>
              <a:off x="5845920" y="3471700"/>
              <a:ext cx="1621604" cy="1014254"/>
              <a:chOff x="5842883" y="2371015"/>
              <a:chExt cx="1829838" cy="1144497"/>
            </a:xfrm>
          </p:grpSpPr>
          <p:sp>
            <p:nvSpPr>
              <p:cNvPr id="135" name="Google Shape;471;p137">
                <a:extLst>
                  <a:ext uri="{FF2B5EF4-FFF2-40B4-BE49-F238E27FC236}">
                    <a16:creationId xmlns:a16="http://schemas.microsoft.com/office/drawing/2014/main" id="{D985510C-4E79-33D0-7161-7AE41B59FAB0}"/>
                  </a:ext>
                </a:extLst>
              </p:cNvPr>
              <p:cNvSpPr/>
              <p:nvPr/>
            </p:nvSpPr>
            <p:spPr>
              <a:xfrm>
                <a:off x="6386280" y="3275328"/>
                <a:ext cx="1286441" cy="240184"/>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altLang="ja-JP" sz="1050" b="1" u="sng" kern="0">
                    <a:solidFill>
                      <a:srgbClr val="4D4D4D"/>
                    </a:solidFill>
                    <a:latin typeface="Segoe UI"/>
                    <a:ea typeface="Meiryo UI"/>
                  </a:rPr>
                  <a:t>App Service</a:t>
                </a:r>
              </a:p>
              <a:p>
                <a:pPr algn="ctr">
                  <a:buClr>
                    <a:srgbClr val="4D4D4D"/>
                  </a:buClr>
                  <a:buSzPts val="1050"/>
                </a:pPr>
                <a:r>
                  <a:rPr lang="en-US" altLang="ja-JP" sz="1050" b="1" u="sng" kern="0">
                    <a:solidFill>
                      <a:srgbClr val="4D4D4D"/>
                    </a:solidFill>
                    <a:latin typeface="Segoe UI"/>
                    <a:ea typeface="Meiryo UI"/>
                  </a:rPr>
                  <a:t>Plan</a:t>
                </a:r>
              </a:p>
            </p:txBody>
          </p:sp>
          <p:grpSp>
            <p:nvGrpSpPr>
              <p:cNvPr id="136" name="Group 26">
                <a:extLst>
                  <a:ext uri="{FF2B5EF4-FFF2-40B4-BE49-F238E27FC236}">
                    <a16:creationId xmlns:a16="http://schemas.microsoft.com/office/drawing/2014/main" id="{B33AC550-E23B-E7BA-A7F7-E1A7AD0B3B65}"/>
                  </a:ext>
                </a:extLst>
              </p:cNvPr>
              <p:cNvGrpSpPr/>
              <p:nvPr/>
            </p:nvGrpSpPr>
            <p:grpSpPr>
              <a:xfrm>
                <a:off x="5842883" y="2371015"/>
                <a:ext cx="1381176" cy="910133"/>
                <a:chOff x="5716011" y="3556570"/>
                <a:chExt cx="1381176" cy="910133"/>
              </a:xfrm>
            </p:grpSpPr>
            <p:pic>
              <p:nvPicPr>
                <p:cNvPr id="137" name="グラフィックス 136">
                  <a:extLst>
                    <a:ext uri="{FF2B5EF4-FFF2-40B4-BE49-F238E27FC236}">
                      <a16:creationId xmlns:a16="http://schemas.microsoft.com/office/drawing/2014/main" id="{1400A410-5192-5F8D-02B2-9293A0BBAD7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052068" y="3664773"/>
                  <a:ext cx="360000" cy="360000"/>
                </a:xfrm>
                <a:prstGeom prst="rect">
                  <a:avLst/>
                </a:prstGeom>
              </p:spPr>
            </p:pic>
            <p:sp>
              <p:nvSpPr>
                <p:cNvPr id="138" name="Google Shape;471;p137">
                  <a:extLst>
                    <a:ext uri="{FF2B5EF4-FFF2-40B4-BE49-F238E27FC236}">
                      <a16:creationId xmlns:a16="http://schemas.microsoft.com/office/drawing/2014/main" id="{6E2FF87B-4997-8A23-D12A-816704E68B00}"/>
                    </a:ext>
                  </a:extLst>
                </p:cNvPr>
                <p:cNvSpPr/>
                <p:nvPr/>
              </p:nvSpPr>
              <p:spPr>
                <a:xfrm>
                  <a:off x="5716011" y="3885863"/>
                  <a:ext cx="1134040" cy="580840"/>
                </a:xfrm>
                <a:prstGeom prst="rect">
                  <a:avLst/>
                </a:prstGeom>
                <a:noFill/>
                <a:ln>
                  <a:noFill/>
                </a:ln>
              </p:spPr>
              <p:txBody>
                <a:bodyPr spcFirstLastPara="1" wrap="square" lIns="91425" tIns="45700" rIns="91425" bIns="45700" anchor="ctr" anchorCtr="0">
                  <a:noAutofit/>
                </a:bodyPr>
                <a:lstStyle/>
                <a:p>
                  <a:pPr algn="ctr">
                    <a:buClr>
                      <a:srgbClr val="4D4D4D"/>
                    </a:buClr>
                    <a:buSzPts val="1050"/>
                  </a:pPr>
                  <a:r>
                    <a:rPr lang="en-US" sz="1050" b="1" u="sng" kern="0">
                      <a:solidFill>
                        <a:srgbClr val="4D4D4D"/>
                      </a:solidFill>
                      <a:latin typeface="Segoe UI"/>
                      <a:ea typeface="Meiryo UI"/>
                      <a:sym typeface="Quattrocento Sans"/>
                    </a:rPr>
                    <a:t>App</a:t>
                  </a:r>
                  <a:r>
                    <a:rPr lang="en-US" altLang="ja-JP" sz="1050" b="1" u="sng" kern="0">
                      <a:solidFill>
                        <a:srgbClr val="4D4D4D"/>
                      </a:solidFill>
                      <a:latin typeface="Segoe UI"/>
                      <a:ea typeface="Meiryo UI"/>
                      <a:sym typeface="Quattrocento Sans"/>
                    </a:rPr>
                    <a:t> </a:t>
                  </a:r>
                  <a:r>
                    <a:rPr lang="en-US" sz="1050" b="1" u="sng" kern="0">
                      <a:solidFill>
                        <a:srgbClr val="4D4D4D"/>
                      </a:solidFill>
                      <a:latin typeface="Segoe UI"/>
                      <a:ea typeface="Meiryo UI"/>
                      <a:sym typeface="Quattrocento Sans"/>
                    </a:rPr>
                    <a:t>Service</a:t>
                  </a:r>
                  <a:br>
                    <a:rPr lang="en-US" sz="1050" b="1" u="sng" kern="0">
                      <a:solidFill>
                        <a:srgbClr val="4D4D4D"/>
                      </a:solidFill>
                      <a:latin typeface="Segoe UI"/>
                      <a:ea typeface="Meiryo UI"/>
                      <a:sym typeface="Quattrocento Sans"/>
                    </a:rPr>
                  </a:br>
                  <a:r>
                    <a:rPr lang="en-US" sz="1050" b="1" u="sng" kern="0">
                      <a:solidFill>
                        <a:srgbClr val="4D4D4D"/>
                      </a:solidFill>
                      <a:latin typeface="Segoe UI"/>
                      <a:ea typeface="Meiryo UI"/>
                      <a:sym typeface="Quattrocento Sans"/>
                    </a:rPr>
                    <a:t>(</a:t>
                  </a:r>
                  <a:r>
                    <a:rPr lang="en-US" sz="1050" b="1" u="sng" kern="0">
                      <a:solidFill>
                        <a:srgbClr val="4D4D4D"/>
                      </a:solidFill>
                      <a:latin typeface="Segoe UI"/>
                      <a:ea typeface="Meiryo UI"/>
                    </a:rPr>
                    <a:t>Frontend)</a:t>
                  </a:r>
                </a:p>
              </p:txBody>
            </p:sp>
            <p:sp>
              <p:nvSpPr>
                <p:cNvPr id="139" name="Google Shape;473;p137">
                  <a:extLst>
                    <a:ext uri="{FF2B5EF4-FFF2-40B4-BE49-F238E27FC236}">
                      <a16:creationId xmlns:a16="http://schemas.microsoft.com/office/drawing/2014/main" id="{46B33B40-D3CD-93FC-525C-59A0E8024847}"/>
                    </a:ext>
                  </a:extLst>
                </p:cNvPr>
                <p:cNvSpPr/>
                <p:nvPr/>
              </p:nvSpPr>
              <p:spPr>
                <a:xfrm>
                  <a:off x="5779933" y="3556570"/>
                  <a:ext cx="1046413" cy="855271"/>
                </a:xfrm>
                <a:prstGeom prst="rect">
                  <a:avLst/>
                </a:prstGeom>
                <a:noFill/>
                <a:ln w="12700" cap="flat" cmpd="sng">
                  <a:solidFill>
                    <a:srgbClr val="4E67C8"/>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pic>
              <p:nvPicPr>
                <p:cNvPr id="140" name="Graphic 1087">
                  <a:extLst>
                    <a:ext uri="{FF2B5EF4-FFF2-40B4-BE49-F238E27FC236}">
                      <a16:creationId xmlns:a16="http://schemas.microsoft.com/office/drawing/2014/main" id="{063A45D8-EE3B-3D1E-984A-215B01DB0BD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708072" y="4056475"/>
                  <a:ext cx="389115" cy="389115"/>
                </a:xfrm>
                <a:prstGeom prst="rect">
                  <a:avLst/>
                </a:prstGeom>
              </p:spPr>
            </p:pic>
          </p:grpSp>
        </p:grpSp>
        <p:sp>
          <p:nvSpPr>
            <p:cNvPr id="141" name="Google Shape;473;p137">
              <a:extLst>
                <a:ext uri="{FF2B5EF4-FFF2-40B4-BE49-F238E27FC236}">
                  <a16:creationId xmlns:a16="http://schemas.microsoft.com/office/drawing/2014/main" id="{78AC92C2-DFC9-A1DD-1622-4B5829082352}"/>
                </a:ext>
              </a:extLst>
            </p:cNvPr>
            <p:cNvSpPr/>
            <p:nvPr/>
          </p:nvSpPr>
          <p:spPr>
            <a:xfrm>
              <a:off x="7597338" y="2037396"/>
              <a:ext cx="1232763" cy="4053011"/>
            </a:xfrm>
            <a:prstGeom prst="rect">
              <a:avLst/>
            </a:prstGeom>
            <a:noFill/>
            <a:ln w="12700" cap="flat" cmpd="sng">
              <a:solidFill>
                <a:srgbClr val="4E67C8"/>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pic>
          <p:nvPicPr>
            <p:cNvPr id="142" name="Graphic 58">
              <a:extLst>
                <a:ext uri="{FF2B5EF4-FFF2-40B4-BE49-F238E27FC236}">
                  <a16:creationId xmlns:a16="http://schemas.microsoft.com/office/drawing/2014/main" id="{8D16D6F8-88F9-0B3D-A47B-97EB4F0D6EA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402554" y="1926840"/>
              <a:ext cx="318575" cy="318575"/>
            </a:xfrm>
            <a:prstGeom prst="rect">
              <a:avLst/>
            </a:prstGeom>
          </p:spPr>
        </p:pic>
        <p:pic>
          <p:nvPicPr>
            <p:cNvPr id="143" name="Graphic 61">
              <a:extLst>
                <a:ext uri="{FF2B5EF4-FFF2-40B4-BE49-F238E27FC236}">
                  <a16:creationId xmlns:a16="http://schemas.microsoft.com/office/drawing/2014/main" id="{7AD15CBE-D473-4D1A-5AF6-C13C271F570C}"/>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8712050" y="1991976"/>
              <a:ext cx="237943" cy="237943"/>
            </a:xfrm>
            <a:prstGeom prst="rect">
              <a:avLst/>
            </a:prstGeom>
          </p:spPr>
        </p:pic>
        <p:sp>
          <p:nvSpPr>
            <p:cNvPr id="144" name="Google Shape;473;p137">
              <a:extLst>
                <a:ext uri="{FF2B5EF4-FFF2-40B4-BE49-F238E27FC236}">
                  <a16:creationId xmlns:a16="http://schemas.microsoft.com/office/drawing/2014/main" id="{72308E77-CCE4-5976-D95C-02C22A3535E9}"/>
                </a:ext>
              </a:extLst>
            </p:cNvPr>
            <p:cNvSpPr/>
            <p:nvPr/>
          </p:nvSpPr>
          <p:spPr>
            <a:xfrm>
              <a:off x="7787786" y="2090317"/>
              <a:ext cx="918442" cy="2462276"/>
            </a:xfrm>
            <a:prstGeom prst="rect">
              <a:avLst/>
            </a:prstGeom>
            <a:noFill/>
            <a:ln w="12700" cap="flat" cmpd="sng">
              <a:solidFill>
                <a:schemeClr val="tx1">
                  <a:lumMod val="65000"/>
                  <a:lumOff val="35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sp>
          <p:nvSpPr>
            <p:cNvPr id="145" name="Google Shape;473;p137">
              <a:extLst>
                <a:ext uri="{FF2B5EF4-FFF2-40B4-BE49-F238E27FC236}">
                  <a16:creationId xmlns:a16="http://schemas.microsoft.com/office/drawing/2014/main" id="{7C31F8A1-A4D1-2F23-B4B3-5C8AB2C3BEDD}"/>
                </a:ext>
              </a:extLst>
            </p:cNvPr>
            <p:cNvSpPr/>
            <p:nvPr/>
          </p:nvSpPr>
          <p:spPr>
            <a:xfrm>
              <a:off x="7793666" y="4675051"/>
              <a:ext cx="897201" cy="642259"/>
            </a:xfrm>
            <a:prstGeom prst="rect">
              <a:avLst/>
            </a:prstGeom>
            <a:noFill/>
            <a:ln w="12700" cap="flat" cmpd="sng">
              <a:solidFill>
                <a:schemeClr val="tx1">
                  <a:lumMod val="65000"/>
                  <a:lumOff val="35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sp>
          <p:nvSpPr>
            <p:cNvPr id="146" name="Google Shape;473;p137">
              <a:extLst>
                <a:ext uri="{FF2B5EF4-FFF2-40B4-BE49-F238E27FC236}">
                  <a16:creationId xmlns:a16="http://schemas.microsoft.com/office/drawing/2014/main" id="{2136399A-E757-6392-C89B-545E3D2B9081}"/>
                </a:ext>
              </a:extLst>
            </p:cNvPr>
            <p:cNvSpPr/>
            <p:nvPr/>
          </p:nvSpPr>
          <p:spPr>
            <a:xfrm>
              <a:off x="7787786" y="5363597"/>
              <a:ext cx="897201" cy="666607"/>
            </a:xfrm>
            <a:prstGeom prst="rect">
              <a:avLst/>
            </a:prstGeom>
            <a:noFill/>
            <a:ln w="12700" cap="flat" cmpd="sng">
              <a:solidFill>
                <a:schemeClr val="tx1">
                  <a:lumMod val="65000"/>
                  <a:lumOff val="35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pic>
          <p:nvPicPr>
            <p:cNvPr id="147" name="Graphic 71">
              <a:extLst>
                <a:ext uri="{FF2B5EF4-FFF2-40B4-BE49-F238E27FC236}">
                  <a16:creationId xmlns:a16="http://schemas.microsoft.com/office/drawing/2014/main" id="{5D7BCDC3-41F3-A161-0FFC-D0682887EB3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7808438" y="2081543"/>
              <a:ext cx="270078" cy="270078"/>
            </a:xfrm>
            <a:prstGeom prst="rect">
              <a:avLst/>
            </a:prstGeom>
          </p:spPr>
        </p:pic>
        <p:pic>
          <p:nvPicPr>
            <p:cNvPr id="148" name="Graphic 73">
              <a:extLst>
                <a:ext uri="{FF2B5EF4-FFF2-40B4-BE49-F238E27FC236}">
                  <a16:creationId xmlns:a16="http://schemas.microsoft.com/office/drawing/2014/main" id="{72637373-83D1-0211-2DBB-BCDC80DE15C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7801057" y="4689224"/>
              <a:ext cx="270078" cy="270078"/>
            </a:xfrm>
            <a:prstGeom prst="rect">
              <a:avLst/>
            </a:prstGeom>
          </p:spPr>
        </p:pic>
        <p:pic>
          <p:nvPicPr>
            <p:cNvPr id="149" name="Graphic 75">
              <a:extLst>
                <a:ext uri="{FF2B5EF4-FFF2-40B4-BE49-F238E27FC236}">
                  <a16:creationId xmlns:a16="http://schemas.microsoft.com/office/drawing/2014/main" id="{C8F13673-911C-F96B-C277-AFA3466C860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7801057" y="5358508"/>
              <a:ext cx="270078" cy="270078"/>
            </a:xfrm>
            <a:prstGeom prst="rect">
              <a:avLst/>
            </a:prstGeom>
          </p:spPr>
        </p:pic>
        <p:sp>
          <p:nvSpPr>
            <p:cNvPr id="150" name="Oval 76">
              <a:extLst>
                <a:ext uri="{FF2B5EF4-FFF2-40B4-BE49-F238E27FC236}">
                  <a16:creationId xmlns:a16="http://schemas.microsoft.com/office/drawing/2014/main" id="{4D210CAF-F524-ED14-D6E7-40C62871B796}"/>
                </a:ext>
              </a:extLst>
            </p:cNvPr>
            <p:cNvSpPr/>
            <p:nvPr/>
          </p:nvSpPr>
          <p:spPr>
            <a:xfrm>
              <a:off x="8333730" y="5823225"/>
              <a:ext cx="134320" cy="124085"/>
            </a:xfrm>
            <a:prstGeom prst="ellipse">
              <a:avLst/>
            </a:prstGeom>
            <a:solidFill>
              <a:srgbClr val="347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en-US">
                <a:solidFill>
                  <a:schemeClr val="tx1"/>
                </a:solidFill>
              </a:endParaRPr>
            </a:p>
          </p:txBody>
        </p:sp>
        <p:sp>
          <p:nvSpPr>
            <p:cNvPr id="151" name="Oval 77">
              <a:extLst>
                <a:ext uri="{FF2B5EF4-FFF2-40B4-BE49-F238E27FC236}">
                  <a16:creationId xmlns:a16="http://schemas.microsoft.com/office/drawing/2014/main" id="{ED11C713-CAB0-C9B5-E0FE-D794CD1DEC12}"/>
                </a:ext>
              </a:extLst>
            </p:cNvPr>
            <p:cNvSpPr/>
            <p:nvPr/>
          </p:nvSpPr>
          <p:spPr>
            <a:xfrm>
              <a:off x="8332961" y="5069090"/>
              <a:ext cx="134320" cy="124085"/>
            </a:xfrm>
            <a:prstGeom prst="ellipse">
              <a:avLst/>
            </a:prstGeom>
            <a:solidFill>
              <a:srgbClr val="347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en-US">
                <a:solidFill>
                  <a:schemeClr val="tx1"/>
                </a:solidFill>
              </a:endParaRPr>
            </a:p>
          </p:txBody>
        </p:sp>
        <p:cxnSp>
          <p:nvCxnSpPr>
            <p:cNvPr id="152" name="Connector: Elbow 79">
              <a:extLst>
                <a:ext uri="{FF2B5EF4-FFF2-40B4-BE49-F238E27FC236}">
                  <a16:creationId xmlns:a16="http://schemas.microsoft.com/office/drawing/2014/main" id="{EA71D1CF-2328-76E8-C8FD-48EDCC38BA1B}"/>
                </a:ext>
              </a:extLst>
            </p:cNvPr>
            <p:cNvCxnSpPr>
              <a:cxnSpLocks/>
              <a:stCxn id="139" idx="3"/>
              <a:endCxn id="150" idx="2"/>
            </p:cNvCxnSpPr>
            <p:nvPr/>
          </p:nvCxnSpPr>
          <p:spPr>
            <a:xfrm>
              <a:off x="6829900" y="3850671"/>
              <a:ext cx="1503830" cy="2034597"/>
            </a:xfrm>
            <a:prstGeom prst="bentConnector3">
              <a:avLst>
                <a:gd name="adj1" fmla="val 33264"/>
              </a:avLst>
            </a:prstGeom>
          </p:spPr>
          <p:style>
            <a:lnRef idx="1">
              <a:schemeClr val="accent1"/>
            </a:lnRef>
            <a:fillRef idx="0">
              <a:schemeClr val="accent1"/>
            </a:fillRef>
            <a:effectRef idx="0">
              <a:schemeClr val="accent1"/>
            </a:effectRef>
            <a:fontRef idx="minor">
              <a:schemeClr val="tx1"/>
            </a:fontRef>
          </p:style>
        </p:cxnSp>
        <p:cxnSp>
          <p:nvCxnSpPr>
            <p:cNvPr id="153" name="Connector: Elbow 86">
              <a:extLst>
                <a:ext uri="{FF2B5EF4-FFF2-40B4-BE49-F238E27FC236}">
                  <a16:creationId xmlns:a16="http://schemas.microsoft.com/office/drawing/2014/main" id="{5E5DFFEF-DE49-9BB2-D35E-BCE0D05B7F65}"/>
                </a:ext>
              </a:extLst>
            </p:cNvPr>
            <p:cNvCxnSpPr>
              <a:stCxn id="132" idx="3"/>
              <a:endCxn id="151" idx="2"/>
            </p:cNvCxnSpPr>
            <p:nvPr/>
          </p:nvCxnSpPr>
          <p:spPr>
            <a:xfrm>
              <a:off x="6794258" y="2658983"/>
              <a:ext cx="1538703" cy="2472150"/>
            </a:xfrm>
            <a:prstGeom prst="bentConnector3">
              <a:avLst>
                <a:gd name="adj1" fmla="val 46443"/>
              </a:avLst>
            </a:prstGeom>
          </p:spPr>
          <p:style>
            <a:lnRef idx="1">
              <a:schemeClr val="accent1"/>
            </a:lnRef>
            <a:fillRef idx="0">
              <a:schemeClr val="accent1"/>
            </a:fillRef>
            <a:effectRef idx="0">
              <a:schemeClr val="accent1"/>
            </a:effectRef>
            <a:fontRef idx="minor">
              <a:schemeClr val="tx1"/>
            </a:fontRef>
          </p:style>
        </p:cxnSp>
        <p:cxnSp>
          <p:nvCxnSpPr>
            <p:cNvPr id="154" name="Straight Arrow Connector 90">
              <a:extLst>
                <a:ext uri="{FF2B5EF4-FFF2-40B4-BE49-F238E27FC236}">
                  <a16:creationId xmlns:a16="http://schemas.microsoft.com/office/drawing/2014/main" id="{19EBFA05-48EE-80CB-6A46-C21ADEABF0CD}"/>
                </a:ext>
              </a:extLst>
            </p:cNvPr>
            <p:cNvCxnSpPr>
              <a:stCxn id="150" idx="0"/>
              <a:endCxn id="151" idx="4"/>
            </p:cNvCxnSpPr>
            <p:nvPr/>
          </p:nvCxnSpPr>
          <p:spPr>
            <a:xfrm flipH="1" flipV="1">
              <a:off x="8400121" y="5193175"/>
              <a:ext cx="769" cy="63005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155" name="グラフィックス 32">
              <a:extLst>
                <a:ext uri="{FF2B5EF4-FFF2-40B4-BE49-F238E27FC236}">
                  <a16:creationId xmlns:a16="http://schemas.microsoft.com/office/drawing/2014/main" id="{4CF3B595-62BE-B00B-5D38-C669277312D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59393" y="2877170"/>
              <a:ext cx="266798" cy="266798"/>
            </a:xfrm>
            <a:prstGeom prst="rect">
              <a:avLst/>
            </a:prstGeom>
          </p:spPr>
        </p:pic>
        <p:pic>
          <p:nvPicPr>
            <p:cNvPr id="156" name="グラフィックス 32">
              <a:extLst>
                <a:ext uri="{FF2B5EF4-FFF2-40B4-BE49-F238E27FC236}">
                  <a16:creationId xmlns:a16="http://schemas.microsoft.com/office/drawing/2014/main" id="{A6D5CFC5-E9ED-0AB1-DD0F-38B954254D7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56969" y="2432009"/>
              <a:ext cx="266798" cy="266798"/>
            </a:xfrm>
            <a:prstGeom prst="rect">
              <a:avLst/>
            </a:prstGeom>
          </p:spPr>
        </p:pic>
        <p:pic>
          <p:nvPicPr>
            <p:cNvPr id="157" name="グラフィックス 32">
              <a:extLst>
                <a:ext uri="{FF2B5EF4-FFF2-40B4-BE49-F238E27FC236}">
                  <a16:creationId xmlns:a16="http://schemas.microsoft.com/office/drawing/2014/main" id="{3D60E510-E0A4-E555-D8E5-135BCBD0D7E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66157" y="4177507"/>
              <a:ext cx="266798" cy="266798"/>
            </a:xfrm>
            <a:prstGeom prst="rect">
              <a:avLst/>
            </a:prstGeom>
          </p:spPr>
        </p:pic>
        <p:cxnSp>
          <p:nvCxnSpPr>
            <p:cNvPr id="158" name="Straight Arrow Connector 96">
              <a:extLst>
                <a:ext uri="{FF2B5EF4-FFF2-40B4-BE49-F238E27FC236}">
                  <a16:creationId xmlns:a16="http://schemas.microsoft.com/office/drawing/2014/main" id="{A14AF8CF-0BC6-A515-A48B-D536FE8FCE1F}"/>
                </a:ext>
              </a:extLst>
            </p:cNvPr>
            <p:cNvCxnSpPr>
              <a:cxnSpLocks/>
              <a:stCxn id="151" idx="0"/>
              <a:endCxn id="157" idx="2"/>
            </p:cNvCxnSpPr>
            <p:nvPr/>
          </p:nvCxnSpPr>
          <p:spPr>
            <a:xfrm flipH="1" flipV="1">
              <a:off x="8399556" y="4444305"/>
              <a:ext cx="565" cy="6247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59" name="Straight Arrow Connector 99">
              <a:extLst>
                <a:ext uri="{FF2B5EF4-FFF2-40B4-BE49-F238E27FC236}">
                  <a16:creationId xmlns:a16="http://schemas.microsoft.com/office/drawing/2014/main" id="{D44BDE42-3271-F30D-A805-D8A7A418C9A8}"/>
                </a:ext>
              </a:extLst>
            </p:cNvPr>
            <p:cNvCxnSpPr>
              <a:cxnSpLocks/>
              <a:stCxn id="157" idx="0"/>
              <a:endCxn id="122" idx="2"/>
            </p:cNvCxnSpPr>
            <p:nvPr/>
          </p:nvCxnSpPr>
          <p:spPr>
            <a:xfrm flipH="1" flipV="1">
              <a:off x="8390034" y="3746475"/>
              <a:ext cx="9522" cy="43103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02">
              <a:extLst>
                <a:ext uri="{FF2B5EF4-FFF2-40B4-BE49-F238E27FC236}">
                  <a16:creationId xmlns:a16="http://schemas.microsoft.com/office/drawing/2014/main" id="{3FCBFE62-22FA-8264-0C91-0D6B79362EBB}"/>
                </a:ext>
              </a:extLst>
            </p:cNvPr>
            <p:cNvCxnSpPr>
              <a:cxnSpLocks/>
              <a:stCxn id="122" idx="0"/>
              <a:endCxn id="155" idx="2"/>
            </p:cNvCxnSpPr>
            <p:nvPr/>
          </p:nvCxnSpPr>
          <p:spPr>
            <a:xfrm flipV="1">
              <a:off x="8390034" y="3143968"/>
              <a:ext cx="2758" cy="33570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1" name="Straight Arrow Connector 105">
              <a:extLst>
                <a:ext uri="{FF2B5EF4-FFF2-40B4-BE49-F238E27FC236}">
                  <a16:creationId xmlns:a16="http://schemas.microsoft.com/office/drawing/2014/main" id="{FE0E048A-CE3B-79DF-8FFB-ADF7CD22D414}"/>
                </a:ext>
              </a:extLst>
            </p:cNvPr>
            <p:cNvCxnSpPr>
              <a:cxnSpLocks/>
              <a:stCxn id="155" idx="0"/>
              <a:endCxn id="156" idx="2"/>
            </p:cNvCxnSpPr>
            <p:nvPr/>
          </p:nvCxnSpPr>
          <p:spPr>
            <a:xfrm flipH="1" flipV="1">
              <a:off x="8390368" y="2698807"/>
              <a:ext cx="2424" cy="1783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2" name="Straight Arrow Connector 109">
              <a:extLst>
                <a:ext uri="{FF2B5EF4-FFF2-40B4-BE49-F238E27FC236}">
                  <a16:creationId xmlns:a16="http://schemas.microsoft.com/office/drawing/2014/main" id="{3A8D34D1-D2BB-4B3E-10F3-B6D613179ADE}"/>
                </a:ext>
              </a:extLst>
            </p:cNvPr>
            <p:cNvCxnSpPr>
              <a:cxnSpLocks/>
              <a:stCxn id="156" idx="3"/>
            </p:cNvCxnSpPr>
            <p:nvPr/>
          </p:nvCxnSpPr>
          <p:spPr>
            <a:xfrm>
              <a:off x="8523767" y="2565408"/>
              <a:ext cx="2135033" cy="185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10">
              <a:extLst>
                <a:ext uri="{FF2B5EF4-FFF2-40B4-BE49-F238E27FC236}">
                  <a16:creationId xmlns:a16="http://schemas.microsoft.com/office/drawing/2014/main" id="{A6E79C48-CF1C-B691-8BAD-5B699738FAF8}"/>
                </a:ext>
              </a:extLst>
            </p:cNvPr>
            <p:cNvCxnSpPr>
              <a:cxnSpLocks/>
              <a:stCxn id="155" idx="3"/>
              <a:endCxn id="102" idx="1"/>
            </p:cNvCxnSpPr>
            <p:nvPr/>
          </p:nvCxnSpPr>
          <p:spPr>
            <a:xfrm>
              <a:off x="8526191" y="3010569"/>
              <a:ext cx="610011" cy="2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13">
              <a:extLst>
                <a:ext uri="{FF2B5EF4-FFF2-40B4-BE49-F238E27FC236}">
                  <a16:creationId xmlns:a16="http://schemas.microsoft.com/office/drawing/2014/main" id="{33352B0B-AEAE-71BE-63F3-14E8BCA99B3E}"/>
                </a:ext>
              </a:extLst>
            </p:cNvPr>
            <p:cNvCxnSpPr>
              <a:cxnSpLocks/>
              <a:stCxn id="122" idx="3"/>
              <a:endCxn id="123" idx="1"/>
            </p:cNvCxnSpPr>
            <p:nvPr/>
          </p:nvCxnSpPr>
          <p:spPr>
            <a:xfrm>
              <a:off x="8523433" y="3613076"/>
              <a:ext cx="635654" cy="66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5" name="Straight Arrow Connector 116">
              <a:extLst>
                <a:ext uri="{FF2B5EF4-FFF2-40B4-BE49-F238E27FC236}">
                  <a16:creationId xmlns:a16="http://schemas.microsoft.com/office/drawing/2014/main" id="{992D2742-FA9E-A1BE-8DA8-153251B5B4A9}"/>
                </a:ext>
              </a:extLst>
            </p:cNvPr>
            <p:cNvCxnSpPr>
              <a:cxnSpLocks/>
              <a:stCxn id="157" idx="3"/>
              <a:endCxn id="124" idx="1"/>
            </p:cNvCxnSpPr>
            <p:nvPr/>
          </p:nvCxnSpPr>
          <p:spPr>
            <a:xfrm>
              <a:off x="8532955" y="4310906"/>
              <a:ext cx="616127" cy="8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6" name="Connector: Elbow 1023">
              <a:extLst>
                <a:ext uri="{FF2B5EF4-FFF2-40B4-BE49-F238E27FC236}">
                  <a16:creationId xmlns:a16="http://schemas.microsoft.com/office/drawing/2014/main" id="{068362EA-3CDD-5C97-8650-FBAF62D3B534}"/>
                </a:ext>
              </a:extLst>
            </p:cNvPr>
            <p:cNvCxnSpPr>
              <a:cxnSpLocks/>
              <a:stCxn id="118" idx="1"/>
              <a:endCxn id="125" idx="0"/>
            </p:cNvCxnSpPr>
            <p:nvPr/>
          </p:nvCxnSpPr>
          <p:spPr>
            <a:xfrm rot="10800000" flipV="1">
              <a:off x="4071528" y="3846737"/>
              <a:ext cx="1130564" cy="100178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67" name="Google Shape;474;p137">
              <a:extLst>
                <a:ext uri="{FF2B5EF4-FFF2-40B4-BE49-F238E27FC236}">
                  <a16:creationId xmlns:a16="http://schemas.microsoft.com/office/drawing/2014/main" id="{0B12C526-FD92-069D-2570-1A227A566551}"/>
                </a:ext>
              </a:extLst>
            </p:cNvPr>
            <p:cNvSpPr/>
            <p:nvPr/>
          </p:nvSpPr>
          <p:spPr>
            <a:xfrm>
              <a:off x="6924365" y="1968120"/>
              <a:ext cx="553401"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50" b="1" u="sng" kern="0">
                  <a:solidFill>
                    <a:srgbClr val="4D4D4D"/>
                  </a:solidFill>
                  <a:latin typeface="Segoe UI"/>
                  <a:ea typeface="Meiryo UI"/>
                  <a:sym typeface="Quattrocento Sans"/>
                </a:rPr>
                <a:t>VNET</a:t>
              </a:r>
              <a:endParaRPr sz="1050" b="1" u="sng" kern="0">
                <a:solidFill>
                  <a:srgbClr val="4D4D4D"/>
                </a:solidFill>
                <a:latin typeface="Segoe UI"/>
                <a:ea typeface="Meiryo UI"/>
                <a:sym typeface="Quattrocento Sans"/>
              </a:endParaRPr>
            </a:p>
          </p:txBody>
        </p:sp>
        <p:sp>
          <p:nvSpPr>
            <p:cNvPr id="168" name="Google Shape;474;p137">
              <a:extLst>
                <a:ext uri="{FF2B5EF4-FFF2-40B4-BE49-F238E27FC236}">
                  <a16:creationId xmlns:a16="http://schemas.microsoft.com/office/drawing/2014/main" id="{19124596-6586-4762-1327-193BA8441AE2}"/>
                </a:ext>
              </a:extLst>
            </p:cNvPr>
            <p:cNvSpPr/>
            <p:nvPr/>
          </p:nvSpPr>
          <p:spPr>
            <a:xfrm>
              <a:off x="8936252" y="1994933"/>
              <a:ext cx="553401"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50" b="1" u="sng" kern="0">
                  <a:solidFill>
                    <a:srgbClr val="4D4D4D"/>
                  </a:solidFill>
                  <a:latin typeface="Segoe UI"/>
                  <a:ea typeface="Meiryo UI"/>
                  <a:sym typeface="Quattrocento Sans"/>
                </a:rPr>
                <a:t>NSG</a:t>
              </a:r>
              <a:endParaRPr sz="1050" b="1" u="sng" kern="0">
                <a:solidFill>
                  <a:srgbClr val="4D4D4D"/>
                </a:solidFill>
                <a:latin typeface="Segoe UI"/>
                <a:ea typeface="Meiryo UI"/>
                <a:sym typeface="Quattrocento Sans"/>
              </a:endParaRPr>
            </a:p>
          </p:txBody>
        </p:sp>
        <p:sp>
          <p:nvSpPr>
            <p:cNvPr id="169" name="Google Shape;474;p137">
              <a:extLst>
                <a:ext uri="{FF2B5EF4-FFF2-40B4-BE49-F238E27FC236}">
                  <a16:creationId xmlns:a16="http://schemas.microsoft.com/office/drawing/2014/main" id="{79EFE82B-507A-D9BB-4FAA-04DE799B79D2}"/>
                </a:ext>
              </a:extLst>
            </p:cNvPr>
            <p:cNvSpPr/>
            <p:nvPr/>
          </p:nvSpPr>
          <p:spPr>
            <a:xfrm>
              <a:off x="7729518" y="4864527"/>
              <a:ext cx="639562"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50" b="1" u="sng" kern="0">
                  <a:solidFill>
                    <a:srgbClr val="4D4D4D"/>
                  </a:solidFill>
                  <a:latin typeface="Segoe UI"/>
                  <a:ea typeface="Meiryo UI"/>
                  <a:sym typeface="Quattrocento Sans"/>
                </a:rPr>
                <a:t>Subnet</a:t>
              </a:r>
              <a:endParaRPr sz="1050" b="1" u="sng" kern="0">
                <a:solidFill>
                  <a:srgbClr val="4D4D4D"/>
                </a:solidFill>
                <a:latin typeface="Segoe UI"/>
                <a:ea typeface="Meiryo UI"/>
                <a:sym typeface="Quattrocento Sans"/>
              </a:endParaRPr>
            </a:p>
          </p:txBody>
        </p:sp>
        <p:sp>
          <p:nvSpPr>
            <p:cNvPr id="170" name="Google Shape;474;p137">
              <a:extLst>
                <a:ext uri="{FF2B5EF4-FFF2-40B4-BE49-F238E27FC236}">
                  <a16:creationId xmlns:a16="http://schemas.microsoft.com/office/drawing/2014/main" id="{F9A124BE-539B-FBC4-BE4D-0BED1961E3E4}"/>
                </a:ext>
              </a:extLst>
            </p:cNvPr>
            <p:cNvSpPr/>
            <p:nvPr/>
          </p:nvSpPr>
          <p:spPr>
            <a:xfrm>
              <a:off x="7721129" y="5521383"/>
              <a:ext cx="639562"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50" b="1" u="sng" kern="0">
                  <a:solidFill>
                    <a:srgbClr val="4D4D4D"/>
                  </a:solidFill>
                  <a:latin typeface="Segoe UI"/>
                  <a:ea typeface="Meiryo UI"/>
                  <a:sym typeface="Quattrocento Sans"/>
                </a:rPr>
                <a:t>Subnet</a:t>
              </a:r>
              <a:endParaRPr sz="1050" b="1" u="sng" kern="0">
                <a:solidFill>
                  <a:srgbClr val="4D4D4D"/>
                </a:solidFill>
                <a:latin typeface="Segoe UI"/>
                <a:ea typeface="Meiryo UI"/>
                <a:sym typeface="Quattrocento Sans"/>
              </a:endParaRPr>
            </a:p>
          </p:txBody>
        </p:sp>
        <p:sp>
          <p:nvSpPr>
            <p:cNvPr id="171" name="Google Shape;474;p137">
              <a:extLst>
                <a:ext uri="{FF2B5EF4-FFF2-40B4-BE49-F238E27FC236}">
                  <a16:creationId xmlns:a16="http://schemas.microsoft.com/office/drawing/2014/main" id="{6959623F-6516-A90D-E1A0-948030D3B764}"/>
                </a:ext>
              </a:extLst>
            </p:cNvPr>
            <p:cNvSpPr/>
            <p:nvPr/>
          </p:nvSpPr>
          <p:spPr>
            <a:xfrm>
              <a:off x="7721756" y="2242338"/>
              <a:ext cx="639562"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sz="1050" b="1" u="sng" kern="0">
                  <a:solidFill>
                    <a:srgbClr val="4D4D4D"/>
                  </a:solidFill>
                  <a:latin typeface="Segoe UI"/>
                  <a:ea typeface="Meiryo UI"/>
                  <a:sym typeface="Quattrocento Sans"/>
                </a:rPr>
                <a:t>Subnet</a:t>
              </a:r>
              <a:endParaRPr sz="1050" b="1" u="sng" kern="0">
                <a:solidFill>
                  <a:srgbClr val="4D4D4D"/>
                </a:solidFill>
                <a:latin typeface="Segoe UI"/>
                <a:ea typeface="Meiryo UI"/>
                <a:sym typeface="Quattrocento Sans"/>
              </a:endParaRPr>
            </a:p>
          </p:txBody>
        </p:sp>
        <p:cxnSp>
          <p:nvCxnSpPr>
            <p:cNvPr id="172" name="Connector: Elbow 1040">
              <a:extLst>
                <a:ext uri="{FF2B5EF4-FFF2-40B4-BE49-F238E27FC236}">
                  <a16:creationId xmlns:a16="http://schemas.microsoft.com/office/drawing/2014/main" id="{B88390EE-60F8-D8D6-6473-CAFF6B7548A5}"/>
                </a:ext>
              </a:extLst>
            </p:cNvPr>
            <p:cNvCxnSpPr>
              <a:stCxn id="118" idx="3"/>
              <a:endCxn id="139" idx="1"/>
            </p:cNvCxnSpPr>
            <p:nvPr/>
          </p:nvCxnSpPr>
          <p:spPr>
            <a:xfrm>
              <a:off x="5562092" y="3846737"/>
              <a:ext cx="340475" cy="3934"/>
            </a:xfrm>
            <a:prstGeom prst="bentConnector3">
              <a:avLst/>
            </a:prstGeom>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5F13B9BB-83AA-B046-5751-60F868DE0353}"/>
                </a:ext>
              </a:extLst>
            </p:cNvPr>
            <p:cNvGrpSpPr/>
            <p:nvPr/>
          </p:nvGrpSpPr>
          <p:grpSpPr>
            <a:xfrm>
              <a:off x="9860725" y="1947049"/>
              <a:ext cx="2021696" cy="1799426"/>
              <a:chOff x="9860725" y="1947049"/>
              <a:chExt cx="2021696" cy="1799426"/>
            </a:xfrm>
          </p:grpSpPr>
          <p:sp>
            <p:nvSpPr>
              <p:cNvPr id="87" name="Google Shape;473;p137">
                <a:extLst>
                  <a:ext uri="{FF2B5EF4-FFF2-40B4-BE49-F238E27FC236}">
                    <a16:creationId xmlns:a16="http://schemas.microsoft.com/office/drawing/2014/main" id="{9FE7C624-409F-BF55-BC5F-3DC6A1418D62}"/>
                  </a:ext>
                </a:extLst>
              </p:cNvPr>
              <p:cNvSpPr/>
              <p:nvPr/>
            </p:nvSpPr>
            <p:spPr>
              <a:xfrm>
                <a:off x="10037415" y="2340726"/>
                <a:ext cx="1687960" cy="1241803"/>
              </a:xfrm>
              <a:prstGeom prst="rect">
                <a:avLst/>
              </a:prstGeom>
              <a:noFill/>
              <a:ln w="12700" cap="flat" cmpd="sng">
                <a:solidFill>
                  <a:srgbClr val="4E67C8"/>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sp>
            <p:nvSpPr>
              <p:cNvPr id="90" name="Google Shape;473;p137">
                <a:extLst>
                  <a:ext uri="{FF2B5EF4-FFF2-40B4-BE49-F238E27FC236}">
                    <a16:creationId xmlns:a16="http://schemas.microsoft.com/office/drawing/2014/main" id="{2F66154E-1436-F140-5A7D-ACC3AE9E01A6}"/>
                  </a:ext>
                </a:extLst>
              </p:cNvPr>
              <p:cNvSpPr/>
              <p:nvPr/>
            </p:nvSpPr>
            <p:spPr>
              <a:xfrm>
                <a:off x="9860725" y="1947049"/>
                <a:ext cx="1999162" cy="1799426"/>
              </a:xfrm>
              <a:prstGeom prst="rect">
                <a:avLst/>
              </a:prstGeom>
              <a:noFill/>
              <a:ln w="12700" cap="flat" cmpd="sng">
                <a:solidFill>
                  <a:srgbClr val="4E67C8"/>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egoe UI"/>
                  <a:ea typeface="Meiryo UI"/>
                  <a:cs typeface="Quattrocento Sans"/>
                  <a:sym typeface="Quattrocento Sans"/>
                </a:endParaRPr>
              </a:p>
            </p:txBody>
          </p:sp>
          <p:sp>
            <p:nvSpPr>
              <p:cNvPr id="91" name="Google Shape;474;p137">
                <a:extLst>
                  <a:ext uri="{FF2B5EF4-FFF2-40B4-BE49-F238E27FC236}">
                    <a16:creationId xmlns:a16="http://schemas.microsoft.com/office/drawing/2014/main" id="{5906FA85-525D-95C5-069B-82A4BECA38C1}"/>
                  </a:ext>
                </a:extLst>
              </p:cNvPr>
              <p:cNvSpPr/>
              <p:nvPr/>
            </p:nvSpPr>
            <p:spPr>
              <a:xfrm>
                <a:off x="10263073" y="3235180"/>
                <a:ext cx="1334797" cy="285007"/>
              </a:xfrm>
              <a:prstGeom prst="rect">
                <a:avLst/>
              </a:prstGeom>
              <a:noFill/>
              <a:ln>
                <a:noFill/>
              </a:ln>
            </p:spPr>
            <p:txBody>
              <a:bodyPr spcFirstLastPara="1" wrap="square" lIns="91425" tIns="45700" rIns="91425" bIns="45700" anchor="ctr" anchorCtr="0">
                <a:noAutofit/>
              </a:bodyPr>
              <a:lstStyle/>
              <a:p>
                <a:pPr>
                  <a:buClr>
                    <a:srgbClr val="4D4D4D"/>
                  </a:buClr>
                  <a:buSzPts val="1050"/>
                </a:pPr>
                <a:r>
                  <a:rPr lang="en-US" altLang="ja-JP" sz="1050" b="1" u="sng" kern="0" dirty="0">
                    <a:solidFill>
                      <a:srgbClr val="4D4D4D"/>
                    </a:solidFill>
                    <a:latin typeface="Segoe UI"/>
                    <a:ea typeface="Meiryo UI"/>
                    <a:sym typeface="Quattrocento Sans"/>
                  </a:rPr>
                  <a:t>Cognitive Services</a:t>
                </a:r>
                <a:endParaRPr sz="1050" b="1" u="sng" kern="0" dirty="0">
                  <a:solidFill>
                    <a:srgbClr val="4D4D4D"/>
                  </a:solidFill>
                  <a:latin typeface="Segoe UI"/>
                  <a:ea typeface="Meiryo UI"/>
                  <a:sym typeface="Quattrocento Sans"/>
                </a:endParaRPr>
              </a:p>
            </p:txBody>
          </p:sp>
          <p:pic>
            <p:nvPicPr>
              <p:cNvPr id="93" name="Google Shape;481;p137">
                <a:extLst>
                  <a:ext uri="{FF2B5EF4-FFF2-40B4-BE49-F238E27FC236}">
                    <a16:creationId xmlns:a16="http://schemas.microsoft.com/office/drawing/2014/main" id="{4ADCFCB8-7230-344D-F021-29295D62A586}"/>
                  </a:ext>
                </a:extLst>
              </p:cNvPr>
              <p:cNvPicPr preferRelativeResize="0">
                <a:picLocks noChangeAspect="1"/>
              </p:cNvPicPr>
              <p:nvPr/>
            </p:nvPicPr>
            <p:blipFill rotWithShape="1">
              <a:blip r:embed="rId10">
                <a:alphaModFix/>
              </a:blip>
              <a:srcRect/>
              <a:stretch/>
            </p:blipFill>
            <p:spPr>
              <a:xfrm>
                <a:off x="9891760" y="1953530"/>
                <a:ext cx="288000" cy="288000"/>
              </a:xfrm>
              <a:prstGeom prst="rect">
                <a:avLst/>
              </a:prstGeom>
              <a:noFill/>
              <a:ln>
                <a:noFill/>
              </a:ln>
            </p:spPr>
          </p:pic>
          <p:sp>
            <p:nvSpPr>
              <p:cNvPr id="94" name="Google Shape;474;p137">
                <a:extLst>
                  <a:ext uri="{FF2B5EF4-FFF2-40B4-BE49-F238E27FC236}">
                    <a16:creationId xmlns:a16="http://schemas.microsoft.com/office/drawing/2014/main" id="{CAF7FA1C-D1C0-2FB4-EBC6-F489111E4F20}"/>
                  </a:ext>
                </a:extLst>
              </p:cNvPr>
              <p:cNvSpPr/>
              <p:nvPr/>
            </p:nvSpPr>
            <p:spPr>
              <a:xfrm>
                <a:off x="10249660" y="2026900"/>
                <a:ext cx="1632761" cy="285007"/>
              </a:xfrm>
              <a:prstGeom prst="rect">
                <a:avLst/>
              </a:prstGeom>
              <a:noFill/>
              <a:ln>
                <a:noFill/>
              </a:ln>
            </p:spPr>
            <p:txBody>
              <a:bodyPr spcFirstLastPara="1" wrap="square" lIns="91425" tIns="45700" rIns="91425" bIns="45700" anchor="ctr" anchorCtr="0">
                <a:noAutofit/>
              </a:bodyPr>
              <a:lstStyle/>
              <a:p>
                <a:pPr>
                  <a:buClr>
                    <a:srgbClr val="4D4D4D"/>
                  </a:buClr>
                  <a:buSzPts val="1050"/>
                  <a:buFont typeface="Arial"/>
                  <a:buNone/>
                </a:pPr>
                <a:r>
                  <a:rPr lang="en-US" altLang="ja-JP" sz="1050" b="1" u="sng" kern="0" dirty="0">
                    <a:solidFill>
                      <a:srgbClr val="4D4D4D"/>
                    </a:solidFill>
                    <a:latin typeface="Segoe UI"/>
                    <a:ea typeface="Meiryo UI"/>
                    <a:sym typeface="Quattrocento Sans"/>
                  </a:rPr>
                  <a:t>Japan East</a:t>
                </a:r>
                <a:endParaRPr sz="1050" b="1" u="sng" kern="0" dirty="0">
                  <a:solidFill>
                    <a:srgbClr val="4D4D4D"/>
                  </a:solidFill>
                  <a:latin typeface="Segoe UI"/>
                  <a:ea typeface="Meiryo UI"/>
                  <a:sym typeface="Quattrocento Sans"/>
                </a:endParaRPr>
              </a:p>
            </p:txBody>
          </p:sp>
          <p:sp>
            <p:nvSpPr>
              <p:cNvPr id="2" name="Google Shape;474;p137">
                <a:extLst>
                  <a:ext uri="{FF2B5EF4-FFF2-40B4-BE49-F238E27FC236}">
                    <a16:creationId xmlns:a16="http://schemas.microsoft.com/office/drawing/2014/main" id="{8FE08784-210F-BCBD-1FBC-420512344526}"/>
                  </a:ext>
                </a:extLst>
              </p:cNvPr>
              <p:cNvSpPr/>
              <p:nvPr/>
            </p:nvSpPr>
            <p:spPr>
              <a:xfrm>
                <a:off x="10166123" y="2752241"/>
                <a:ext cx="1705031" cy="219219"/>
              </a:xfrm>
              <a:prstGeom prst="rect">
                <a:avLst/>
              </a:prstGeom>
              <a:noFill/>
              <a:ln>
                <a:noFill/>
              </a:ln>
            </p:spPr>
            <p:txBody>
              <a:bodyPr spcFirstLastPara="1" wrap="square" lIns="91425" tIns="45700" rIns="91425" bIns="45700" anchor="ctr" anchorCtr="0">
                <a:noAutofit/>
              </a:bodyPr>
              <a:lstStyle/>
              <a:p>
                <a:pPr>
                  <a:buClr>
                    <a:srgbClr val="4D4D4D"/>
                  </a:buClr>
                  <a:buSzPts val="1050"/>
                </a:pPr>
                <a:r>
                  <a:rPr lang="en-US" altLang="ja-JP" sz="1050" b="1" u="sng" kern="0" dirty="0">
                    <a:solidFill>
                      <a:srgbClr val="4D4D4D"/>
                    </a:solidFill>
                    <a:latin typeface="Segoe UI"/>
                    <a:ea typeface="Meiryo UI"/>
                    <a:sym typeface="Quattrocento Sans"/>
                  </a:rPr>
                  <a:t>Azure OpenAI Service</a:t>
                </a:r>
                <a:endParaRPr sz="1050" b="1" u="sng" kern="0" dirty="0">
                  <a:solidFill>
                    <a:srgbClr val="4D4D4D"/>
                  </a:solidFill>
                  <a:latin typeface="Segoe UI"/>
                  <a:ea typeface="Meiryo UI"/>
                  <a:sym typeface="Quattrocento Sans"/>
                </a:endParaRPr>
              </a:p>
            </p:txBody>
          </p:sp>
          <p:pic>
            <p:nvPicPr>
              <p:cNvPr id="4" name="図 3" descr="コンピュータ, モニター, ノートパソコン, 画面 が含まれている画像&#10;&#10;自動的に生成された説明">
                <a:extLst>
                  <a:ext uri="{FF2B5EF4-FFF2-40B4-BE49-F238E27FC236}">
                    <a16:creationId xmlns:a16="http://schemas.microsoft.com/office/drawing/2014/main" id="{58646A35-B0D5-B701-1549-BE271C62AB2F}"/>
                  </a:ext>
                </a:extLst>
              </p:cNvPr>
              <p:cNvPicPr>
                <a:picLocks noChangeAspect="1"/>
              </p:cNvPicPr>
              <p:nvPr/>
            </p:nvPicPr>
            <p:blipFill>
              <a:blip r:embed="rId39"/>
              <a:stretch>
                <a:fillRect/>
              </a:stretch>
            </p:blipFill>
            <p:spPr>
              <a:xfrm>
                <a:off x="10733709" y="2470073"/>
                <a:ext cx="280278" cy="280278"/>
              </a:xfrm>
              <a:prstGeom prst="rect">
                <a:avLst/>
              </a:prstGeom>
            </p:spPr>
          </p:pic>
          <p:pic>
            <p:nvPicPr>
              <p:cNvPr id="7" name="図 6" descr="アイコン&#10;&#10;自動的に生成された説明">
                <a:extLst>
                  <a:ext uri="{FF2B5EF4-FFF2-40B4-BE49-F238E27FC236}">
                    <a16:creationId xmlns:a16="http://schemas.microsoft.com/office/drawing/2014/main" id="{765F450E-FFA1-CA29-3B1D-794B293C9BC5}"/>
                  </a:ext>
                </a:extLst>
              </p:cNvPr>
              <p:cNvPicPr>
                <a:picLocks noChangeAspect="1"/>
              </p:cNvPicPr>
              <p:nvPr/>
            </p:nvPicPr>
            <p:blipFill>
              <a:blip r:embed="rId40"/>
              <a:stretch>
                <a:fillRect/>
              </a:stretch>
            </p:blipFill>
            <p:spPr>
              <a:xfrm>
                <a:off x="10736057" y="3044414"/>
                <a:ext cx="314553" cy="314553"/>
              </a:xfrm>
              <a:prstGeom prst="rect">
                <a:avLst/>
              </a:prstGeom>
            </p:spPr>
          </p:pic>
        </p:grpSp>
      </p:grpSp>
    </p:spTree>
    <p:extLst>
      <p:ext uri="{BB962C8B-B14F-4D97-AF65-F5344CB8AC3E}">
        <p14:creationId xmlns:p14="http://schemas.microsoft.com/office/powerpoint/2010/main" val="385480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64D533E-F8FC-0CE3-C71E-919E63E41CE5}"/>
              </a:ext>
            </a:extLst>
          </p:cNvPr>
          <p:cNvSpPr>
            <a:spLocks noGrp="1"/>
          </p:cNvSpPr>
          <p:nvPr>
            <p:ph type="sldNum" sz="quarter" idx="4"/>
          </p:nvPr>
        </p:nvSpPr>
        <p:spPr/>
        <p:txBody>
          <a:bodyPr/>
          <a:lstStyle/>
          <a:p>
            <a:fld id="{D5AADE60-1916-7C45-BAE8-84D4C16B14AA}" type="slidenum">
              <a:rPr lang="ja-JP" altLang="en-US" smtClean="0"/>
              <a:pPr/>
              <a:t>8</a:t>
            </a:fld>
            <a:endParaRPr lang="ja-JP" altLang="en-US"/>
          </a:p>
        </p:txBody>
      </p:sp>
      <p:sp>
        <p:nvSpPr>
          <p:cNvPr id="3" name="タイトル 2">
            <a:extLst>
              <a:ext uri="{FF2B5EF4-FFF2-40B4-BE49-F238E27FC236}">
                <a16:creationId xmlns:a16="http://schemas.microsoft.com/office/drawing/2014/main" id="{C5B82D38-A3DF-9C3B-2759-F9F9224525A0}"/>
              </a:ext>
            </a:extLst>
          </p:cNvPr>
          <p:cNvSpPr>
            <a:spLocks noGrp="1"/>
          </p:cNvSpPr>
          <p:nvPr>
            <p:ph type="ctrTitle"/>
          </p:nvPr>
        </p:nvSpPr>
        <p:spPr/>
        <p:txBody>
          <a:bodyPr/>
          <a:lstStyle/>
          <a:p>
            <a:r>
              <a:rPr kumimoji="1" lang="ja-JP" altLang="en-US"/>
              <a:t>考慮事項</a:t>
            </a:r>
          </a:p>
        </p:txBody>
      </p:sp>
    </p:spTree>
    <p:extLst>
      <p:ext uri="{BB962C8B-B14F-4D97-AF65-F5344CB8AC3E}">
        <p14:creationId xmlns:p14="http://schemas.microsoft.com/office/powerpoint/2010/main" val="6389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975531-1EE2-AC04-8D8E-089996B65448}"/>
              </a:ext>
            </a:extLst>
          </p:cNvPr>
          <p:cNvSpPr>
            <a:spLocks noGrp="1"/>
          </p:cNvSpPr>
          <p:nvPr>
            <p:ph type="title"/>
          </p:nvPr>
        </p:nvSpPr>
        <p:spPr/>
        <p:txBody>
          <a:bodyPr lIns="91440" tIns="45720" rIns="91440" bIns="45720" anchor="t"/>
          <a:lstStyle/>
          <a:p>
            <a:r>
              <a:rPr lang="ja-JP" dirty="0"/>
              <a:t>Azure Well-Architected Framework観点での考慮事項 (1)</a:t>
            </a:r>
            <a:endParaRPr lang="en-US" altLang="ja-JP" dirty="0"/>
          </a:p>
        </p:txBody>
      </p:sp>
      <p:sp>
        <p:nvSpPr>
          <p:cNvPr id="3" name="コンテンツ プレースホルダー 2">
            <a:extLst>
              <a:ext uri="{FF2B5EF4-FFF2-40B4-BE49-F238E27FC236}">
                <a16:creationId xmlns:a16="http://schemas.microsoft.com/office/drawing/2014/main" id="{13704DC9-E599-7E30-79FA-2BD82E615347}"/>
              </a:ext>
            </a:extLst>
          </p:cNvPr>
          <p:cNvSpPr>
            <a:spLocks noGrp="1"/>
          </p:cNvSpPr>
          <p:nvPr>
            <p:ph idx="1"/>
          </p:nvPr>
        </p:nvSpPr>
        <p:spPr>
          <a:xfrm>
            <a:off x="609600" y="1438530"/>
            <a:ext cx="10972800" cy="4770823"/>
          </a:xfrm>
        </p:spPr>
        <p:txBody>
          <a:bodyPr lIns="91440" tIns="45720" rIns="91440" bIns="45720" anchor="t"/>
          <a:lstStyle/>
          <a:p>
            <a:r>
              <a:rPr lang="ja-JP" altLang="en-US">
                <a:latin typeface="Meiryo UI"/>
                <a:ea typeface="Meiryo UI"/>
                <a:cs typeface="Arial"/>
              </a:rPr>
              <a:t>信頼性</a:t>
            </a:r>
            <a:r>
              <a:rPr lang="en-US" altLang="ja-JP" dirty="0">
                <a:latin typeface="Meiryo UI"/>
                <a:ea typeface="Meiryo UI"/>
                <a:cs typeface="Arial"/>
              </a:rPr>
              <a:t>(</a:t>
            </a:r>
            <a:r>
              <a:rPr lang="ja-JP" altLang="en-US">
                <a:latin typeface="Meiryo UI"/>
                <a:ea typeface="Meiryo UI"/>
                <a:cs typeface="Arial"/>
              </a:rPr>
              <a:t>可用性</a:t>
            </a:r>
            <a:r>
              <a:rPr lang="en-US" altLang="ja-JP" dirty="0">
                <a:latin typeface="Meiryo UI"/>
                <a:ea typeface="Meiryo UI"/>
                <a:cs typeface="Arial"/>
              </a:rPr>
              <a:t>)</a:t>
            </a:r>
            <a:endParaRPr lang="en-US" dirty="0"/>
          </a:p>
          <a:p>
            <a:pPr marL="285750" indent="-285750">
              <a:buFont typeface="Arial" panose="020B0604020202020204" pitchFamily="34" charset="0"/>
              <a:buChar char="•"/>
            </a:pPr>
            <a:r>
              <a:rPr lang="ja-JP" sz="1400" b="0">
                <a:latin typeface="Meiryo UI"/>
                <a:ea typeface="Meiryo UI"/>
                <a:cs typeface="Arial"/>
              </a:rPr>
              <a:t>Azureのサービスでは「可用性ゾーン」や「リージョン」といった単位で可用性を設計しており、 これらを適切に組み合わせることで、</a:t>
            </a:r>
            <a:r>
              <a:rPr lang="ja-JP" altLang="en-US" sz="1400" b="0">
                <a:latin typeface="Meiryo UI"/>
                <a:ea typeface="Meiryo UI"/>
                <a:cs typeface="Arial"/>
              </a:rPr>
              <a:t>ビジネスクリティカルなワークロードの信頼性を実現する</a:t>
            </a:r>
            <a:r>
              <a:rPr lang="ja-JP" sz="1400" b="0">
                <a:latin typeface="Meiryo UI"/>
                <a:ea typeface="Meiryo UI"/>
                <a:cs typeface="Arial"/>
              </a:rPr>
              <a:t>よ</a:t>
            </a:r>
            <a:r>
              <a:rPr lang="ja-JP" altLang="en-US" sz="1400" b="0">
                <a:latin typeface="Meiryo UI"/>
                <a:ea typeface="Meiryo UI"/>
                <a:cs typeface="Arial"/>
              </a:rPr>
              <a:t>う</a:t>
            </a:r>
            <a:r>
              <a:rPr lang="ja-JP" sz="1400" b="0">
                <a:latin typeface="Meiryo UI"/>
                <a:ea typeface="Meiryo UI"/>
                <a:cs typeface="Arial"/>
              </a:rPr>
              <a:t>に設計することが可能です。詳細は「</a:t>
            </a:r>
            <a:r>
              <a:rPr lang="ja-JP" sz="1400" b="0" dirty="0">
                <a:latin typeface="Meiryo UI"/>
                <a:ea typeface="Meiryo UI"/>
                <a:cs typeface="Arial"/>
                <a:hlinkClick r:id="rId3"/>
              </a:rPr>
              <a:t>Azure リージョンと可用性ゾーンとは</a:t>
            </a:r>
            <a:r>
              <a:rPr lang="ja-JP" sz="1400" b="0">
                <a:latin typeface="Meiryo UI"/>
                <a:ea typeface="Meiryo UI"/>
                <a:cs typeface="Arial"/>
              </a:rPr>
              <a:t>」をご参照ください。</a:t>
            </a:r>
            <a:endParaRPr lang="en-US" sz="1400" b="0">
              <a:cs typeface="Arial"/>
            </a:endParaRPr>
          </a:p>
          <a:p>
            <a:pPr marL="285750" indent="-285750">
              <a:buFont typeface="Arial" panose="020B0604020202020204" pitchFamily="34" charset="0"/>
              <a:buChar char="•"/>
            </a:pPr>
            <a:r>
              <a:rPr lang="ja-JP" sz="1400" b="0">
                <a:latin typeface="Meiryo UI"/>
                <a:ea typeface="Meiryo UI"/>
                <a:cs typeface="Arial"/>
              </a:rPr>
              <a:t>このシナリオで用いられているApp Service、Azure OpenAI、Azure Cognitive Service、 Azure Cosmos DB 等のコンポーネントはそれぞれゾーン冗長やリージョン冗長、geoレプリケーションなど高可用性のオプションや構成を利用可能です。必要となる可用性に応じて導入を検討してください。複数リージョン間/複数ゾーン間でAct-Act構成を取る場合にはAzure Front Door、Azure Application Gatewayなどの利用をご推奨します。</a:t>
            </a:r>
            <a:endParaRPr lang="en-US" sz="1400" b="0">
              <a:latin typeface="Meiryo UI"/>
              <a:ea typeface="Meiryo UI"/>
              <a:cs typeface="Arial"/>
            </a:endParaRPr>
          </a:p>
          <a:p>
            <a:endParaRPr lang="en-US" altLang="ja-JP" dirty="0">
              <a:latin typeface="Meiryo UI"/>
              <a:ea typeface="Meiryo UI"/>
              <a:cs typeface="Arial"/>
            </a:endParaRPr>
          </a:p>
          <a:p>
            <a:r>
              <a:rPr lang="zh-TW" altLang="en-US">
                <a:latin typeface="Meiryo UI"/>
                <a:ea typeface="Meiryo UI"/>
                <a:cs typeface="Arial"/>
              </a:rPr>
              <a:t>信頼性</a:t>
            </a:r>
            <a:r>
              <a:rPr lang="en-US" altLang="zh-TW" dirty="0">
                <a:latin typeface="Meiryo UI"/>
                <a:ea typeface="Meiryo UI"/>
                <a:cs typeface="Arial"/>
              </a:rPr>
              <a:t>(</a:t>
            </a:r>
            <a:r>
              <a:rPr lang="zh-TW" altLang="en-US">
                <a:latin typeface="Meiryo UI"/>
                <a:ea typeface="Meiryo UI"/>
                <a:cs typeface="Arial"/>
              </a:rPr>
              <a:t>回復性</a:t>
            </a:r>
            <a:r>
              <a:rPr lang="en-US" altLang="zh-TW" dirty="0">
                <a:latin typeface="Meiryo UI"/>
                <a:ea typeface="Meiryo UI"/>
                <a:cs typeface="Arial"/>
              </a:rPr>
              <a:t>)</a:t>
            </a:r>
            <a:endParaRPr lang="en-US" altLang="ja-JP" dirty="0"/>
          </a:p>
          <a:p>
            <a:pPr marL="285750" indent="-285750">
              <a:buChar char="•"/>
            </a:pPr>
            <a:r>
              <a:rPr lang="ja-JP" sz="1400" b="0">
                <a:latin typeface="Meiryo UI"/>
                <a:ea typeface="Meiryo UI"/>
                <a:cs typeface="Arial"/>
              </a:rPr>
              <a:t>アプリケーションの正常性を監視するために、</a:t>
            </a:r>
            <a:r>
              <a:rPr lang="ja-JP" altLang="en-US" sz="1400" b="0">
                <a:latin typeface="Meiryo UI"/>
                <a:ea typeface="Meiryo UI"/>
                <a:cs typeface="Arial"/>
              </a:rPr>
              <a:t>このシナリオでは </a:t>
            </a:r>
            <a:r>
              <a:rPr lang="en-US" altLang="ja-JP" sz="1400" b="0" dirty="0">
                <a:latin typeface="Meiryo UI"/>
                <a:ea typeface="Meiryo UI"/>
                <a:cs typeface="Arial"/>
              </a:rPr>
              <a:t>Log</a:t>
            </a:r>
            <a:r>
              <a:rPr lang="ja-JP" altLang="en-US" sz="1400" b="0" dirty="0">
                <a:latin typeface="Meiryo UI"/>
                <a:ea typeface="Meiryo UI"/>
                <a:cs typeface="Arial"/>
              </a:rPr>
              <a:t> </a:t>
            </a:r>
            <a:r>
              <a:rPr lang="en-US" altLang="ja-JP" sz="1400" b="0" dirty="0">
                <a:latin typeface="Meiryo UI"/>
                <a:ea typeface="Meiryo UI"/>
                <a:cs typeface="Arial"/>
              </a:rPr>
              <a:t>Analytics</a:t>
            </a:r>
            <a:r>
              <a:rPr lang="ja-JP" altLang="en-US" sz="1400" b="0" dirty="0">
                <a:latin typeface="Meiryo UI"/>
                <a:ea typeface="Meiryo UI"/>
                <a:cs typeface="Arial"/>
              </a:rPr>
              <a:t> </a:t>
            </a:r>
            <a:r>
              <a:rPr lang="ja-JP" sz="1400" b="0">
                <a:latin typeface="Meiryo UI"/>
                <a:ea typeface="Meiryo UI"/>
                <a:cs typeface="Arial"/>
              </a:rPr>
              <a:t>を使用し</a:t>
            </a:r>
            <a:r>
              <a:rPr lang="ja-JP" altLang="en-US" sz="1400" b="0">
                <a:latin typeface="Meiryo UI"/>
                <a:ea typeface="Meiryo UI"/>
                <a:cs typeface="Arial"/>
              </a:rPr>
              <a:t>てい</a:t>
            </a:r>
            <a:r>
              <a:rPr lang="ja-JP" sz="1400" b="0">
                <a:latin typeface="Meiryo UI"/>
                <a:ea typeface="Meiryo UI"/>
                <a:cs typeface="Arial"/>
              </a:rPr>
              <a:t>ます。 Log Analytics を使用すると、異常時のログを迅速に分析し対応することができます。</a:t>
            </a:r>
            <a:endParaRPr lang="en-US" altLang="zh-TW" sz="1400">
              <a:cs typeface="Arial"/>
            </a:endParaRPr>
          </a:p>
          <a:p>
            <a:pPr marL="285750" indent="-285750">
              <a:buFont typeface="Arial" panose="020B0604020202020204" pitchFamily="34" charset="0"/>
              <a:buChar char="•"/>
            </a:pPr>
            <a:r>
              <a:rPr lang="ja-JP" sz="1400" b="0">
                <a:latin typeface="Meiryo UI"/>
                <a:ea typeface="Meiryo UI"/>
                <a:cs typeface="Arial"/>
              </a:rPr>
              <a:t>回復性に関するその他の記事については、「</a:t>
            </a:r>
            <a:r>
              <a:rPr lang="ja-JP" sz="1400" b="0" dirty="0">
                <a:latin typeface="Meiryo UI"/>
                <a:ea typeface="Meiryo UI"/>
                <a:cs typeface="Arial"/>
                <a:hlinkClick r:id="rId4"/>
              </a:rPr>
              <a:t>信頼性の高い Azure アプリケーションを設計する</a:t>
            </a:r>
            <a:r>
              <a:rPr lang="ja-JP" sz="1400" b="0">
                <a:latin typeface="Meiryo UI"/>
                <a:ea typeface="Meiryo UI"/>
                <a:cs typeface="Arial"/>
              </a:rPr>
              <a:t>」を参照してください。</a:t>
            </a:r>
            <a:endParaRPr lang="ja-JP" altLang="en-US" sz="1400" b="0"/>
          </a:p>
          <a:p>
            <a:pPr marL="285750" indent="-285750">
              <a:buFont typeface="Arial" panose="020B0604020202020204" pitchFamily="34" charset="0"/>
              <a:buChar char="•"/>
            </a:pPr>
            <a:endParaRPr lang="ja-JP" b="0" dirty="0">
              <a:latin typeface="Meiryo UI"/>
              <a:ea typeface="Meiryo UI"/>
              <a:cs typeface="Arial"/>
            </a:endParaRPr>
          </a:p>
          <a:p>
            <a:r>
              <a:rPr lang="ja-JP" altLang="en-US">
                <a:latin typeface="Meiryo UI"/>
                <a:ea typeface="Meiryo UI"/>
                <a:cs typeface="Arial"/>
              </a:rPr>
              <a:t>セキュリティ</a:t>
            </a:r>
            <a:endParaRPr lang="en-US" altLang="ja-JP"/>
          </a:p>
          <a:p>
            <a:pPr marL="285750" indent="-285750">
              <a:buFont typeface="Arial" panose="020B0604020202020204" pitchFamily="34" charset="0"/>
              <a:buChar char="•"/>
            </a:pPr>
            <a:r>
              <a:rPr lang="ja-JP" altLang="en-US" sz="1400" b="0">
                <a:latin typeface="Meiryo UI"/>
                <a:ea typeface="Meiryo UI"/>
                <a:cs typeface="Arial"/>
              </a:rPr>
              <a:t>セキュリティは</a:t>
            </a:r>
            <a:r>
              <a:rPr lang="ja-JP" sz="1400" b="0">
                <a:latin typeface="Meiryo UI"/>
                <a:ea typeface="Meiryo UI"/>
                <a:cs typeface="Arial"/>
              </a:rPr>
              <a:t>、重要なデータやシステムの意図的な攻撃や悪用に対する保証を提供します。 詳細については、「</a:t>
            </a:r>
            <a:r>
              <a:rPr lang="ja-JP" sz="1400" b="0" dirty="0">
                <a:latin typeface="Meiryo UI"/>
                <a:ea typeface="Meiryo UI"/>
                <a:cs typeface="Arial"/>
                <a:hlinkClick r:id="rId5"/>
              </a:rPr>
              <a:t>セキュリティの重要な要素の概要</a:t>
            </a:r>
            <a:r>
              <a:rPr lang="ja-JP" sz="1400" b="0">
                <a:latin typeface="Meiryo UI"/>
                <a:ea typeface="Meiryo UI"/>
                <a:cs typeface="Arial"/>
              </a:rPr>
              <a:t>」を参照してください。</a:t>
            </a:r>
            <a:endParaRPr lang="en-US" altLang="ja-JP" sz="1400" b="0" dirty="0">
              <a:latin typeface="Meiryo UI"/>
              <a:ea typeface="Meiryo UI"/>
              <a:cs typeface="Arial"/>
            </a:endParaRPr>
          </a:p>
          <a:p>
            <a:pPr marL="285750" indent="-285750">
              <a:buFont typeface="Arial" panose="020B0604020202020204" pitchFamily="34" charset="0"/>
              <a:buChar char="•"/>
            </a:pPr>
            <a:r>
              <a:rPr lang="ja-JP" sz="1400" b="0">
                <a:latin typeface="Meiryo UI"/>
                <a:ea typeface="Meiryo UI"/>
                <a:cs typeface="Arial"/>
              </a:rPr>
              <a:t>このシナリオでは、Azure ADを使用してユーザーを認証します。また、Cosmos DB 等のデータソースへは、</a:t>
            </a:r>
            <a:r>
              <a:rPr lang="en-US" altLang="ja-JP" sz="1400" b="0" dirty="0">
                <a:latin typeface="Meiryo UI"/>
                <a:ea typeface="Meiryo UI"/>
                <a:cs typeface="Arial"/>
              </a:rPr>
              <a:t>VNE</a:t>
            </a:r>
            <a:r>
              <a:rPr lang="ja-JP" sz="1400" b="0">
                <a:latin typeface="Meiryo UI"/>
                <a:ea typeface="Meiryo UI"/>
                <a:cs typeface="Arial"/>
              </a:rPr>
              <a:t>T経由のアクセスのみを許可しています。</a:t>
            </a:r>
            <a:endParaRPr lang="en-US" sz="1400" b="0">
              <a:cs typeface="Arial"/>
            </a:endParaRPr>
          </a:p>
          <a:p>
            <a:pPr marL="285750" indent="-285750">
              <a:buFont typeface="Arial" panose="020B0604020202020204" pitchFamily="34" charset="0"/>
              <a:buChar char="•"/>
            </a:pPr>
            <a:r>
              <a:rPr lang="ja-JP" altLang="en-US" sz="1400" b="0">
                <a:solidFill>
                  <a:srgbClr val="161616"/>
                </a:solidFill>
                <a:latin typeface="Yu Gothic UI"/>
                <a:ea typeface="Yu Gothic UI"/>
                <a:cs typeface="Arial"/>
              </a:rPr>
              <a:t>セキュリティで保護されたソリューションの設計に関する一般的なガイダンスについては、「</a:t>
            </a:r>
            <a:r>
              <a:rPr lang="en-US" altLang="ja-JP" sz="1400" b="0" dirty="0">
                <a:solidFill>
                  <a:srgbClr val="000000"/>
                </a:solidFill>
                <a:latin typeface="Yu Gothic UI"/>
                <a:ea typeface="Yu Gothic UI"/>
                <a:cs typeface="Arial"/>
                <a:hlinkClick r:id="rId6"/>
              </a:rPr>
              <a:t>Azure</a:t>
            </a:r>
            <a:r>
              <a:rPr lang="ja-JP" altLang="en-US" sz="1400" b="0" dirty="0">
                <a:solidFill>
                  <a:srgbClr val="000000"/>
                </a:solidFill>
                <a:latin typeface="Yu Gothic UI"/>
                <a:ea typeface="Yu Gothic UI"/>
                <a:cs typeface="Arial"/>
                <a:hlinkClick r:id="rId6"/>
              </a:rPr>
              <a:t> のセキュリティのドキュメント</a:t>
            </a:r>
            <a:r>
              <a:rPr lang="ja-JP" altLang="en-US" sz="1400" b="0">
                <a:solidFill>
                  <a:srgbClr val="161616"/>
                </a:solidFill>
                <a:latin typeface="Yu Gothic UI"/>
                <a:ea typeface="Yu Gothic UI"/>
                <a:cs typeface="Arial"/>
              </a:rPr>
              <a:t>」を参照してください。</a:t>
            </a:r>
            <a:endParaRPr lang="ja-JP" altLang="en-US" sz="1400" b="0">
              <a:cs typeface="Arial"/>
            </a:endParaRPr>
          </a:p>
          <a:p>
            <a:pPr marL="285750" indent="-285750">
              <a:buFont typeface="Arial" panose="020B0604020202020204" pitchFamily="34" charset="0"/>
              <a:buChar char="•"/>
            </a:pPr>
            <a:endParaRPr lang="ja-JP" b="0" dirty="0"/>
          </a:p>
          <a:p>
            <a:endParaRPr lang="ja-JP" altLang="en-US" b="0"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p:txBody>
      </p:sp>
      <p:sp>
        <p:nvSpPr>
          <p:cNvPr id="4" name="スライド番号プレースホルダー 3">
            <a:extLst>
              <a:ext uri="{FF2B5EF4-FFF2-40B4-BE49-F238E27FC236}">
                <a16:creationId xmlns:a16="http://schemas.microsoft.com/office/drawing/2014/main" id="{73F8A51D-A32F-7704-6870-4D8FFA781666}"/>
              </a:ext>
            </a:extLst>
          </p:cNvPr>
          <p:cNvSpPr>
            <a:spLocks noGrp="1"/>
          </p:cNvSpPr>
          <p:nvPr>
            <p:ph type="sldNum" sz="quarter" idx="4"/>
          </p:nvPr>
        </p:nvSpPr>
        <p:spPr/>
        <p:txBody>
          <a:bodyPr/>
          <a:lstStyle/>
          <a:p>
            <a:fld id="{D5AADE60-1916-7C45-BAE8-84D4C16B14AA}" type="slidenum">
              <a:rPr lang="ja-JP" altLang="en-US" smtClean="0"/>
              <a:pPr/>
              <a:t>9</a:t>
            </a:fld>
            <a:endParaRPr lang="ja-JP" altLang="en-US"/>
          </a:p>
        </p:txBody>
      </p:sp>
      <p:pic>
        <p:nvPicPr>
          <p:cNvPr id="6" name="Picture 5">
            <a:extLst>
              <a:ext uri="{FF2B5EF4-FFF2-40B4-BE49-F238E27FC236}">
                <a16:creationId xmlns:a16="http://schemas.microsoft.com/office/drawing/2014/main" id="{1ED8AC57-90D8-7421-E677-8A9410319CCA}"/>
              </a:ext>
            </a:extLst>
          </p:cNvPr>
          <p:cNvPicPr>
            <a:picLocks noChangeAspect="1"/>
          </p:cNvPicPr>
          <p:nvPr/>
        </p:nvPicPr>
        <p:blipFill>
          <a:blip r:embed="rId7"/>
          <a:stretch>
            <a:fillRect/>
          </a:stretch>
        </p:blipFill>
        <p:spPr>
          <a:xfrm>
            <a:off x="609600" y="1018646"/>
            <a:ext cx="5953125" cy="420157"/>
          </a:xfrm>
          <a:prstGeom prst="rect">
            <a:avLst/>
          </a:prstGeom>
        </p:spPr>
      </p:pic>
    </p:spTree>
    <p:extLst>
      <p:ext uri="{BB962C8B-B14F-4D97-AF65-F5344CB8AC3E}">
        <p14:creationId xmlns:p14="http://schemas.microsoft.com/office/powerpoint/2010/main" val="4068567540"/>
      </p:ext>
    </p:extLst>
  </p:cSld>
  <p:clrMapOvr>
    <a:masterClrMapping/>
  </p:clrMapOvr>
</p:sld>
</file>

<file path=ppt/theme/theme1.xml><?xml version="1.0" encoding="utf-8"?>
<a:theme xmlns:a="http://schemas.openxmlformats.org/drawingml/2006/main" name="JTP2019">
  <a:themeElements>
    <a:clrScheme name="JTP 2019 NEW TEMPLATE">
      <a:dk1>
        <a:srgbClr val="3E4E4D"/>
      </a:dk1>
      <a:lt1>
        <a:srgbClr val="FFFFFF"/>
      </a:lt1>
      <a:dk2>
        <a:srgbClr val="707F87"/>
      </a:dk2>
      <a:lt2>
        <a:srgbClr val="EFEFEF"/>
      </a:lt2>
      <a:accent1>
        <a:srgbClr val="009FE8"/>
      </a:accent1>
      <a:accent2>
        <a:srgbClr val="004EA2"/>
      </a:accent2>
      <a:accent3>
        <a:srgbClr val="99CD56"/>
      </a:accent3>
      <a:accent4>
        <a:srgbClr val="3A9C73"/>
      </a:accent4>
      <a:accent5>
        <a:srgbClr val="A8BBC4"/>
      </a:accent5>
      <a:accent6>
        <a:srgbClr val="F5B34C"/>
      </a:accent6>
      <a:hlink>
        <a:srgbClr val="00AEE6"/>
      </a:hlink>
      <a:folHlink>
        <a:srgbClr val="00AEE6"/>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ln>
          <a:noFill/>
        </a:ln>
      </a:spPr>
      <a:bodyPr rtlCol="0" anchor="ctr"/>
      <a:lstStyle>
        <a:defPPr algn="ctr">
          <a:defRPr kumimoji="1">
            <a:solidFill>
              <a:schemeClr val="tx1"/>
            </a:solidFill>
          </a:defRPr>
        </a:defPPr>
      </a:lstStyle>
      <a:style>
        <a:lnRef idx="0">
          <a:scrgbClr r="0" g="0" b="0"/>
        </a:lnRef>
        <a:fillRef idx="0">
          <a:scrgbClr r="0" g="0" b="0"/>
        </a:fillRef>
        <a:effectRef idx="0">
          <a:scrgbClr r="0" g="0" b="0"/>
        </a:effectRef>
        <a:fontRef idx="minor">
          <a:schemeClr val="lt1"/>
        </a:fontRef>
      </a:style>
    </a:spDef>
    <a:lnDef>
      <a:spPr>
        <a:effectLst/>
      </a:spPr>
      <a:bodyPr/>
      <a:lstStyle/>
      <a:style>
        <a:lnRef idx="2">
          <a:schemeClr val="accent5"/>
        </a:lnRef>
        <a:fillRef idx="0">
          <a:schemeClr val="accent5"/>
        </a:fillRef>
        <a:effectRef idx="1">
          <a:schemeClr val="accent5"/>
        </a:effectRef>
        <a:fontRef idx="minor">
          <a:schemeClr val="tx1"/>
        </a:fontRef>
      </a:style>
    </a:lnDef>
  </a:objectDefaults>
  <a:extraClrSchemeLst/>
  <a:custClrLst>
    <a:custClr name="Red">
      <a:srgbClr val="E83F68"/>
    </a:custClr>
  </a:custClrLst>
  <a:extLst>
    <a:ext uri="{05A4C25C-085E-4340-85A3-A5531E510DB2}">
      <thm15:themeFamily xmlns:thm15="http://schemas.microsoft.com/office/thememl/2012/main" name="JTP2019" id="{C804910F-02C7-C148-9ECB-E586E9249348}" vid="{59F15D0C-FEA3-0748-B59E-778B77B7D19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99048344-1819-4e34-9cdf-6ba3cdcec904">
      <Terms xmlns="http://schemas.microsoft.com/office/infopath/2007/PartnerControls"/>
    </lcf76f155ced4ddcb4097134ff3c332f>
    <OneNoteFluid_FileOrder xmlns="99048344-1819-4e34-9cdf-6ba3cdcec904" xsi:nil="true"/>
    <TaxCatchAll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8583015B4453449A5568EA0CD8A954" ma:contentTypeVersion="18" ma:contentTypeDescription="Create a new document." ma:contentTypeScope="" ma:versionID="ec4dacb625f6d546615b00d0101ab1b4">
  <xsd:schema xmlns:xsd="http://www.w3.org/2001/XMLSchema" xmlns:xs="http://www.w3.org/2001/XMLSchema" xmlns:p="http://schemas.microsoft.com/office/2006/metadata/properties" xmlns:ns1="http://schemas.microsoft.com/sharepoint/v3" xmlns:ns2="99048344-1819-4e34-9cdf-6ba3cdcec904" xmlns:ns3="ac9361a5-52b0-4e4f-bb7f-8b6bb7b20566" xmlns:ns4="230e9df3-be65-4c73-a93b-d1236ebd677e" targetNamespace="http://schemas.microsoft.com/office/2006/metadata/properties" ma:root="true" ma:fieldsID="53245969fab367544cf2900a594fa0ec" ns1:_="" ns2:_="" ns3:_="" ns4:_="">
    <xsd:import namespace="http://schemas.microsoft.com/sharepoint/v3"/>
    <xsd:import namespace="99048344-1819-4e34-9cdf-6ba3cdcec904"/>
    <xsd:import namespace="ac9361a5-52b0-4e4f-bb7f-8b6bb7b20566"/>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OneNoteFluid_FileOrder"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048344-1819-4e34-9cdf-6ba3cdcec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OneNoteFluid_FileOrder" ma:index="21" nillable="true" ma:displayName="OneNoteFluid_FileOrder" ma:internalName="OneNoteFluid_FileOrder">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9361a5-52b0-4e4f-bb7f-8b6bb7b2056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6e742af-726f-4768-ba93-7de9c0cab142}" ma:internalName="TaxCatchAll" ma:showField="CatchAllData" ma:web="ac9361a5-52b0-4e4f-bb7f-8b6bb7b205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B22B46-9668-4F02-A034-80C06B94F484}">
  <ds:schemaRefs>
    <ds:schemaRef ds:uri="http://purl.org/dc/elements/1.1/"/>
    <ds:schemaRef ds:uri="http://schemas.microsoft.com/office/2006/documentManagement/types"/>
    <ds:schemaRef ds:uri="296c32c2-711b-4830-a048-1b06b7ea032e"/>
    <ds:schemaRef ds:uri="http://purl.org/dc/dcmitype/"/>
    <ds:schemaRef ds:uri="http://www.w3.org/XML/1998/namespace"/>
    <ds:schemaRef ds:uri="21ca04fc-f32f-48f0-b2a6-17a76e223316"/>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schemas.microsoft.com/sharepoint/v3"/>
    <ds:schemaRef ds:uri="7dbbe3d7-982b-4d0d-b63e-6ecb01e28f12"/>
  </ds:schemaRefs>
</ds:datastoreItem>
</file>

<file path=customXml/itemProps2.xml><?xml version="1.0" encoding="utf-8"?>
<ds:datastoreItem xmlns:ds="http://schemas.openxmlformats.org/officeDocument/2006/customXml" ds:itemID="{35E2AA5D-9A36-489C-ADFB-B8B28E4F5C57}">
  <ds:schemaRefs>
    <ds:schemaRef ds:uri="http://schemas.microsoft.com/sharepoint/v3/contenttype/forms"/>
  </ds:schemaRefs>
</ds:datastoreItem>
</file>

<file path=customXml/itemProps3.xml><?xml version="1.0" encoding="utf-8"?>
<ds:datastoreItem xmlns:ds="http://schemas.openxmlformats.org/officeDocument/2006/customXml" ds:itemID="{EF99A2B8-9D14-4C61-BFB9-5BC0BD9C8A09}"/>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JTP2019</Template>
  <TotalTime>584</TotalTime>
  <Words>1162</Words>
  <Application>Microsoft Office PowerPoint</Application>
  <PresentationFormat>ワイド画面</PresentationFormat>
  <Paragraphs>197</Paragraphs>
  <Slides>15</Slides>
  <Notes>7</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JTP2019</vt:lpstr>
      <vt:lpstr>Azure OpenAI Service  リファレンスアーキテクチャ</vt:lpstr>
      <vt:lpstr>Agenda</vt:lpstr>
      <vt:lpstr>サービス概要</vt:lpstr>
      <vt:lpstr>Third AI 生成AIソリューション</vt:lpstr>
      <vt:lpstr>業種・業務シナリオ概要</vt:lpstr>
      <vt:lpstr>アーキテクチャ図</vt:lpstr>
      <vt:lpstr>参考：Azure構成図</vt:lpstr>
      <vt:lpstr>考慮事項</vt:lpstr>
      <vt:lpstr>Azure Well-Architected Framework観点での考慮事項 (1)</vt:lpstr>
      <vt:lpstr>Azure Well-Architected Framework観点での考慮事項 (2)</vt:lpstr>
      <vt:lpstr> バリデーション用検証環境情報 </vt:lpstr>
      <vt:lpstr>検証環境情報</vt:lpstr>
      <vt:lpstr>PowerPoint プレゼンテーション</vt:lpstr>
      <vt:lpstr> Appendix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藤原 勝</dc:creator>
  <cp:lastModifiedBy>Yui Uhara</cp:lastModifiedBy>
  <cp:revision>99</cp:revision>
  <dcterms:created xsi:type="dcterms:W3CDTF">2019-03-20T10:40:42Z</dcterms:created>
  <dcterms:modified xsi:type="dcterms:W3CDTF">2024-08-19T01:46:11Z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0x010100458583015B4453449A5568EA0CD8A954</vt:lpwstr>
  </property>
  <property fmtid="{D5CDD505-2E9C-101B-9397-08002B2CF9AE}" pid="3" name="MediaServiceImageTags">
    <vt:lpwstr/>
  </property>
</Properties>
</file>