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56" r:id="rId4"/>
    <p:sldId id="302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E7021-E3D2-4F46-823D-B4F845B6E3B3}" v="2" dt="2020-11-06T14:31:3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AF4B-C6B6-4B33-B39E-837832DC627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D3692-2819-4797-ACFA-CFF2CDCA6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41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3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3E5A8-88ED-FD46-8D09-2542FA409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059E63-EA74-014B-AE67-00261AF76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D2E438-A5DF-394B-865D-26588B96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9A5DD9-BC3B-AC4D-9C16-0D292DFC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19F5F0-DDA2-6246-958A-725ADAD2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64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A011D-0140-A240-9F8F-AE092FE2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B9BC04-0A32-264B-8871-4A63B8F2B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C67D13-E4E7-1F45-B8FA-7CC2869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4091B0-9CDF-7040-90BF-2C5781E4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3AA90F-3277-2542-A696-AB5C7C02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1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8FDFA6-9433-D648-86FD-11E1A67DD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07ED2E-18AA-8740-8536-65A4305BE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C9C352-7D08-6F4D-AF6A-6453D4DA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A1FA7-9446-C84C-B620-3EBE1A13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24CC5C-685F-424E-8FCF-D755F210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9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C9C83-C871-934E-873D-799107F0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1E6DA-1923-BD45-A856-340F663EA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714F3-9A5E-FF4B-8A61-3B68189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5E3438-3512-6343-8554-52D82624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EF1F4B-7B99-9845-BC3C-C9FA3CD6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75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D872A-5E17-1140-A6AD-B5E9EDEC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DE173B-FBD8-224B-AFE9-40D19861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54C181-E2EE-EA49-8792-00EDA73F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34BCE7-21E3-B446-81E4-7D1AA490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50F58C-D1C8-C548-8A64-CE61A594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AFFA8-7107-7D49-8583-6495C8DB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F78A4C-A073-6640-A3DC-F41018CB2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2D9A7A-66A9-7D47-9F37-ACCDAC9C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A4D58B-B6C2-3744-AF41-1CA15622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6C619B-BE90-DC43-B53C-827FBF30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67C33F-2D3D-904B-BFA3-A6FD341B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1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A6238-0DB6-E24E-84E6-6FA5E2E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EE49D0-2F32-DF46-8C8E-BE8BE8201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DE435B-0178-B84D-8459-28EAFC132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2B446D-0801-814D-8EE5-C2DAF511C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E35FD2F-0076-4342-A6C1-224CA5577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E20B8E-FF5C-8544-B30A-5501D7D1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0EB40B-CC68-1F4A-92CE-ECD2C1C7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C3DCF2-E752-2F4F-8261-BA1A7919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10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F83C9A-740A-8944-A018-A22AAFA4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4888F9-AFAF-3042-A0D3-DECC3D03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822936-A18D-5343-BC50-FFF7EF6D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87DAC1-CBDB-1343-8142-76B55DB7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9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32E421-7BF2-9B4A-AC80-A543AE6A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F17397-1889-A747-9B86-AEED3E7B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94938B-D563-6F4F-A345-7E5454A3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6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D4B411-54F8-D54B-ADF3-A174CCD5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011567-D132-C540-B75D-891A0F94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AE2D8D-F092-E641-9618-13280A9CF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238865-3986-854C-B281-397A2C67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DF9F4A-01C2-954A-ACF4-A03DD99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9BCD2C-D384-244F-8C6C-C33FFF16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45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93118-032D-7F43-95FC-6F96DA9B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963796B-C231-6F43-A4C1-001E8CD6A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9924ED-5DBB-2F4A-87A1-099EDD881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570B59-BDDA-364A-B5DB-15B5E4AE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F092B9-8490-A641-804A-0212CA79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6E04C0-5382-E14A-A5B1-B74396A0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6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A0A8FF-F243-6F42-B473-7C55B690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E8150E-2428-4543-ABAE-D2DEEE42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A7FE82-03C7-A64A-AEAF-A74F989EB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DE47-E64A-454B-920B-0555D85744D3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A6D02A-7225-9849-894F-E1BAF75B7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54D74D-BDF9-C248-A858-C6396B06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20DB-EC7E-B44D-97F6-0322C930E2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46BFEBA-5F44-4FEB-8014-941E66BA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0" y="4893259"/>
            <a:ext cx="2385660" cy="18160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4A9C8D-788C-4BFA-A1D7-B616FD42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700" y="1600367"/>
            <a:ext cx="5289268" cy="255253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102C422-37B1-48DF-8525-6E2B1EA9D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38" y="5634785"/>
            <a:ext cx="1786762" cy="1003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C58D21-0EFF-4898-84D3-AC1157B5C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032" y="5502274"/>
            <a:ext cx="2162357" cy="12163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FC7D8A5-CA39-4D5F-BF67-9202F0D75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8" y="1675496"/>
            <a:ext cx="5029200" cy="2828925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背景デザインを編集する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D417BC6D-352F-48B7-8AB0-A2731AA70F2B}"/>
              </a:ext>
            </a:extLst>
          </p:cNvPr>
          <p:cNvSpPr/>
          <p:nvPr/>
        </p:nvSpPr>
        <p:spPr>
          <a:xfrm>
            <a:off x="436033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テキストを編集する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582A60-876F-44D8-87CF-EEFF9452A381}"/>
              </a:ext>
            </a:extLst>
          </p:cNvPr>
          <p:cNvSpPr txBox="1"/>
          <p:nvPr/>
        </p:nvSpPr>
        <p:spPr>
          <a:xfrm>
            <a:off x="436033" y="1316391"/>
            <a:ext cx="40318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テンプレート内のテキストは編集できます。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5674DDA7-ABB4-4A40-80BA-869C564C7838}"/>
              </a:ext>
            </a:extLst>
          </p:cNvPr>
          <p:cNvSpPr/>
          <p:nvPr/>
        </p:nvSpPr>
        <p:spPr>
          <a:xfrm>
            <a:off x="436033" y="4643674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パーツを活用する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89DE0AD-E86B-4978-A880-42CB3F117A66}"/>
              </a:ext>
            </a:extLst>
          </p:cNvPr>
          <p:cNvSpPr/>
          <p:nvPr/>
        </p:nvSpPr>
        <p:spPr>
          <a:xfrm>
            <a:off x="6419850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73B167-4CF3-4211-A580-56DF37BC2A35}"/>
              </a:ext>
            </a:extLst>
          </p:cNvPr>
          <p:cNvSpPr txBox="1"/>
          <p:nvPr/>
        </p:nvSpPr>
        <p:spPr>
          <a:xfrm>
            <a:off x="6419850" y="985110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編集が完成したら全てを選択し、右クリック</a:t>
            </a:r>
            <a:endParaRPr kumimoji="1" lang="en-US" altLang="ja-JP" sz="1500" dirty="0"/>
          </a:p>
          <a:p>
            <a:r>
              <a:rPr lang="ja-JP" altLang="en-US" sz="1500" dirty="0"/>
              <a:t>→「図として保存」をクリック。</a:t>
            </a:r>
            <a:endParaRPr kumimoji="1" lang="ja-JP" altLang="en-US" sz="15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1BC01A8-8844-4F9D-8ACE-C391092D914C}"/>
              </a:ext>
            </a:extLst>
          </p:cNvPr>
          <p:cNvSpPr/>
          <p:nvPr/>
        </p:nvSpPr>
        <p:spPr>
          <a:xfrm>
            <a:off x="8498797" y="6527735"/>
            <a:ext cx="419862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B91BD2E-3DEF-4DA1-94F4-C8CEA54EF040}"/>
              </a:ext>
            </a:extLst>
          </p:cNvPr>
          <p:cNvSpPr/>
          <p:nvPr/>
        </p:nvSpPr>
        <p:spPr>
          <a:xfrm>
            <a:off x="7372729" y="6127637"/>
            <a:ext cx="1885951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5637197" y="2700264"/>
            <a:ext cx="725214" cy="179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E6BF817-C695-4E20-955E-3F4156529C4D}"/>
              </a:ext>
            </a:extLst>
          </p:cNvPr>
          <p:cNvSpPr/>
          <p:nvPr/>
        </p:nvSpPr>
        <p:spPr>
          <a:xfrm>
            <a:off x="10612120" y="3052703"/>
            <a:ext cx="1076960" cy="1832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D1806C3-478F-43CF-94DE-53337D852A58}"/>
              </a:ext>
            </a:extLst>
          </p:cNvPr>
          <p:cNvSpPr txBox="1"/>
          <p:nvPr/>
        </p:nvSpPr>
        <p:spPr>
          <a:xfrm>
            <a:off x="9301364" y="4883053"/>
            <a:ext cx="2682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ファイル保存ウィンドウが</a:t>
            </a:r>
            <a:endParaRPr kumimoji="1" lang="en-US" altLang="ja-JP" sz="1500" dirty="0"/>
          </a:p>
          <a:p>
            <a:r>
              <a:rPr lang="ja-JP" altLang="en-US" sz="1500" dirty="0"/>
              <a:t>開きますので、名前をつけて</a:t>
            </a:r>
            <a:br>
              <a:rPr lang="en-US" altLang="ja-JP" sz="1500" dirty="0"/>
            </a:br>
            <a:r>
              <a:rPr lang="ja-JP" altLang="en-US" sz="1500" dirty="0"/>
              <a:t>保存してください。</a:t>
            </a:r>
            <a:endParaRPr kumimoji="1" lang="ja-JP" altLang="en-US" sz="1500" dirty="0"/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4E173139-270B-4A5B-9960-5FD218EC6804}"/>
              </a:ext>
            </a:extLst>
          </p:cNvPr>
          <p:cNvSpPr/>
          <p:nvPr/>
        </p:nvSpPr>
        <p:spPr>
          <a:xfrm rot="5400000">
            <a:off x="7916772" y="3868390"/>
            <a:ext cx="373246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C0714F0-7F8B-4315-B8C2-F25D1AC4858D}"/>
              </a:ext>
            </a:extLst>
          </p:cNvPr>
          <p:cNvSpPr/>
          <p:nvPr/>
        </p:nvSpPr>
        <p:spPr>
          <a:xfrm>
            <a:off x="3670300" y="1933506"/>
            <a:ext cx="1145034" cy="1082744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A80F96-7967-4231-9B35-D08DD87C20CB}"/>
              </a:ext>
            </a:extLst>
          </p:cNvPr>
          <p:cNvSpPr txBox="1"/>
          <p:nvPr/>
        </p:nvSpPr>
        <p:spPr>
          <a:xfrm>
            <a:off x="9301364" y="5817206"/>
            <a:ext cx="268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500" dirty="0"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C9DE97-8A8E-4E80-99F1-CC1B3F2324B4}"/>
              </a:ext>
            </a:extLst>
          </p:cNvPr>
          <p:cNvSpPr txBox="1"/>
          <p:nvPr/>
        </p:nvSpPr>
        <p:spPr>
          <a:xfrm>
            <a:off x="436033" y="4932715"/>
            <a:ext cx="47163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スライド</a:t>
            </a:r>
            <a:r>
              <a:rPr kumimoji="1" lang="en-US" altLang="ja-JP" sz="1500" dirty="0"/>
              <a:t>4</a:t>
            </a:r>
            <a:r>
              <a:rPr kumimoji="1" lang="ja-JP" altLang="en-US" sz="1500" dirty="0"/>
              <a:t>に付箋やマグネット、テキストのパーツを</a:t>
            </a:r>
            <a:endParaRPr kumimoji="1" lang="en-US" altLang="ja-JP" sz="1500" dirty="0"/>
          </a:p>
          <a:p>
            <a:r>
              <a:rPr lang="ja-JP" altLang="en-US" sz="1500" dirty="0"/>
              <a:t>ご用意しています。ぜひご活用ください。</a:t>
            </a:r>
            <a:endParaRPr kumimoji="1" lang="en-US" altLang="ja-JP" sz="15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5200C29-010F-4A16-9B41-B733BA28CA2A}"/>
              </a:ext>
            </a:extLst>
          </p:cNvPr>
          <p:cNvSpPr/>
          <p:nvPr/>
        </p:nvSpPr>
        <p:spPr>
          <a:xfrm>
            <a:off x="3530600" y="1892511"/>
            <a:ext cx="1765534" cy="11872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F79E6C6D-0ED2-46E5-AEB5-20CC8D61755F}"/>
              </a:ext>
            </a:extLst>
          </p:cNvPr>
          <p:cNvCxnSpPr>
            <a:cxnSpLocks/>
            <a:stCxn id="43" idx="1"/>
            <a:endCxn id="29" idx="1"/>
          </p:cNvCxnSpPr>
          <p:nvPr/>
        </p:nvCxnSpPr>
        <p:spPr>
          <a:xfrm rot="10800000">
            <a:off x="436034" y="1146695"/>
            <a:ext cx="3094567" cy="1339437"/>
          </a:xfrm>
          <a:prstGeom prst="bentConnector3">
            <a:avLst>
              <a:gd name="adj1" fmla="val 10738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1EA83D6-1F64-4286-8E59-34A1661624A6}"/>
              </a:ext>
            </a:extLst>
          </p:cNvPr>
          <p:cNvCxnSpPr>
            <a:cxnSpLocks/>
          </p:cNvCxnSpPr>
          <p:nvPr/>
        </p:nvCxnSpPr>
        <p:spPr>
          <a:xfrm>
            <a:off x="1968500" y="6136469"/>
            <a:ext cx="92026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49507CB-1462-421D-A619-FA230E5D3588}"/>
              </a:ext>
            </a:extLst>
          </p:cNvPr>
          <p:cNvSpPr/>
          <p:nvPr/>
        </p:nvSpPr>
        <p:spPr>
          <a:xfrm>
            <a:off x="4995394" y="1933506"/>
            <a:ext cx="231872" cy="898594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8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825D2FA-92E6-4AF6-B7C6-A8BD818B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23" y="2383958"/>
            <a:ext cx="3949903" cy="24766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25B281B-8738-4561-AB23-1F30CC2ED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63" y="2371945"/>
            <a:ext cx="3728336" cy="243952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39807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8055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30" idx="1"/>
            <a:endCxn id="6" idx="1"/>
          </p:cNvCxnSpPr>
          <p:nvPr/>
        </p:nvCxnSpPr>
        <p:spPr>
          <a:xfrm flipH="1">
            <a:off x="5449410" y="6057582"/>
            <a:ext cx="64659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  <p:pic>
        <p:nvPicPr>
          <p:cNvPr id="6" name="図 5" descr="電子機器, 記号, モニター, 画面 が含まれている画像&#10;&#10;自動的に生成された説明">
            <a:extLst>
              <a:ext uri="{FF2B5EF4-FFF2-40B4-BE49-F238E27FC236}">
                <a16:creationId xmlns:a16="http://schemas.microsoft.com/office/drawing/2014/main" id="{A172A579-3F3D-487A-B51A-7089F64ED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346" y="5374126"/>
            <a:ext cx="2430064" cy="1366911"/>
          </a:xfrm>
          <a:prstGeom prst="rect">
            <a:avLst/>
          </a:prstGeom>
        </p:spPr>
      </p:pic>
      <p:pic>
        <p:nvPicPr>
          <p:cNvPr id="30" name="図 29" descr="電子機器, 記号, モニター, 画面 が含まれている画像&#10;&#10;自動的に生成された説明">
            <a:extLst>
              <a:ext uri="{FF2B5EF4-FFF2-40B4-BE49-F238E27FC236}">
                <a16:creationId xmlns:a16="http://schemas.microsoft.com/office/drawing/2014/main" id="{1F94EAF6-CD00-4885-9AF5-82C9F39C9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74126"/>
            <a:ext cx="2430064" cy="13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電子機器, モニター, 屋内, 画面 が含まれている画像&#10;&#10;自動的に生成された説明">
            <a:extLst>
              <a:ext uri="{FF2B5EF4-FFF2-40B4-BE49-F238E27FC236}">
                <a16:creationId xmlns:a16="http://schemas.microsoft.com/office/drawing/2014/main" id="{70AC07B6-C1DC-4ED5-AB63-CFCC346F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2F70C1-B188-486E-9908-4698CE7D6021}"/>
              </a:ext>
            </a:extLst>
          </p:cNvPr>
          <p:cNvSpPr txBox="1"/>
          <p:nvPr/>
        </p:nvSpPr>
        <p:spPr>
          <a:xfrm>
            <a:off x="10963437" y="605928"/>
            <a:ext cx="677108" cy="20864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今日のお題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44E952-5F4F-4B9D-BEF9-97B803FC0941}"/>
              </a:ext>
            </a:extLst>
          </p:cNvPr>
          <p:cNvSpPr txBox="1"/>
          <p:nvPr/>
        </p:nvSpPr>
        <p:spPr>
          <a:xfrm>
            <a:off x="7822290" y="605928"/>
            <a:ext cx="2954655" cy="5574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 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テキストを記入</a:t>
            </a:r>
            <a:endParaRPr lang="en-US" altLang="ja-JP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 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テキストを記入</a:t>
            </a:r>
            <a:endParaRPr kumimoji="1" lang="en-US" altLang="ja-JP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テキストを記入</a:t>
            </a:r>
            <a:endParaRPr lang="en-US" altLang="ja-JP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 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テキストを記入</a:t>
            </a:r>
            <a:endParaRPr lang="en-US" altLang="ja-JP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 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テキストを記入</a:t>
            </a:r>
          </a:p>
        </p:txBody>
      </p:sp>
    </p:spTree>
    <p:extLst>
      <p:ext uri="{BB962C8B-B14F-4D97-AF65-F5344CB8AC3E}">
        <p14:creationId xmlns:p14="http://schemas.microsoft.com/office/powerpoint/2010/main" val="28368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6205E76-1D55-B443-BCDC-D14800BC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01" y="1156499"/>
            <a:ext cx="2324100" cy="23241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CD68B7-9BBC-CD44-8629-307E7C14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25" y="1156499"/>
            <a:ext cx="2324100" cy="2324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1C3628-CA4B-3645-AAC1-E6EB43BED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49" y="1159127"/>
            <a:ext cx="2324100" cy="232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CE766F7-DD65-C045-9EE0-0312EFC21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583" y="1156499"/>
            <a:ext cx="2324100" cy="2324100"/>
          </a:xfrm>
          <a:prstGeom prst="rect">
            <a:avLst/>
          </a:prstGeom>
        </p:spPr>
      </p:pic>
      <p:pic>
        <p:nvPicPr>
          <p:cNvPr id="3" name="図 2" descr="ボール, 持つ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8248A65D-959F-D340-B245-52FCA39BF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573" y="3895540"/>
            <a:ext cx="1104900" cy="1104900"/>
          </a:xfrm>
          <a:prstGeom prst="rect">
            <a:avLst/>
          </a:prstGeom>
        </p:spPr>
      </p:pic>
      <p:pic>
        <p:nvPicPr>
          <p:cNvPr id="14" name="図 13" descr="ボール, 光, 挿絵 が含まれている画像&#10;&#10;自動的に生成された説明">
            <a:extLst>
              <a:ext uri="{FF2B5EF4-FFF2-40B4-BE49-F238E27FC236}">
                <a16:creationId xmlns:a16="http://schemas.microsoft.com/office/drawing/2014/main" id="{DF45C2B1-1394-2E40-A9C1-0207A49D0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183" y="3862915"/>
            <a:ext cx="1104900" cy="1104900"/>
          </a:xfrm>
          <a:prstGeom prst="rect">
            <a:avLst/>
          </a:prstGeom>
        </p:spPr>
      </p:pic>
      <p:pic>
        <p:nvPicPr>
          <p:cNvPr id="16" name="図 15" descr="ボール が含まれている画像&#10;&#10;自動的に生成された説明">
            <a:extLst>
              <a:ext uri="{FF2B5EF4-FFF2-40B4-BE49-F238E27FC236}">
                <a16:creationId xmlns:a16="http://schemas.microsoft.com/office/drawing/2014/main" id="{07192822-47A2-7E46-80E6-12435CE8B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895540"/>
            <a:ext cx="1104900" cy="1104900"/>
          </a:xfrm>
          <a:prstGeom prst="rect">
            <a:avLst/>
          </a:prstGeom>
        </p:spPr>
      </p:pic>
      <p:pic>
        <p:nvPicPr>
          <p:cNvPr id="18" name="図 17" descr="図形&#10;&#10;自動的に生成された説明">
            <a:extLst>
              <a:ext uri="{FF2B5EF4-FFF2-40B4-BE49-F238E27FC236}">
                <a16:creationId xmlns:a16="http://schemas.microsoft.com/office/drawing/2014/main" id="{7CA27B95-1AB9-6347-BB88-8E68B0BBDB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101" y="3862915"/>
            <a:ext cx="1104900" cy="11049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39168-62EB-4AD2-9510-2333F370AC75}"/>
              </a:ext>
            </a:extLst>
          </p:cNvPr>
          <p:cNvSpPr txBox="1"/>
          <p:nvPr/>
        </p:nvSpPr>
        <p:spPr>
          <a:xfrm>
            <a:off x="414501" y="254652"/>
            <a:ext cx="6083717" cy="5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黒板演出パーツとしてご自由にお使いください。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79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ワイド画面</PresentationFormat>
  <Paragraphs>35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デジタル 教科書体 NK-B</vt:lpstr>
      <vt:lpstr>游ゴシック</vt:lpstr>
      <vt:lpstr>游ゴシック Light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2020-11-17T02:48:23Z</dcterms:created>
  <dcterms:modified xsi:type="dcterms:W3CDTF">2020-11-17T02:48:30Z</dcterms:modified>
</cp:coreProperties>
</file>