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5"/>
  </p:notesMasterIdLst>
  <p:sldIdLst>
    <p:sldId id="268" r:id="rId2"/>
    <p:sldId id="269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B8"/>
    <a:srgbClr val="000000"/>
    <a:srgbClr val="86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FA971-16E5-4074-B226-72AB998C6835}" v="1" dt="2020-11-07T00:51:06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57" autoAdjust="0"/>
    <p:restoredTop sz="94694"/>
  </p:normalViewPr>
  <p:slideViewPr>
    <p:cSldViewPr snapToGrid="0" snapToObjects="1">
      <p:cViewPr varScale="1">
        <p:scale>
          <a:sx n="94" d="100"/>
          <a:sy n="94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1CE1F-F8C3-4597-9AF8-35BA4C311E51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F0F68-218F-49DF-8D7F-6F90CD7634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3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1847F-D34A-3A4F-A81E-D7ACE21C7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27011FD-4A8F-5945-91D4-49F825A67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794612-83D4-F542-9BAE-60DB1E709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1B2864-6CB6-7D4A-A997-FE25A536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762F4-F0E4-9B41-95A5-F8FBC095E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60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4F66DF-7AA4-4E47-BE03-0CAFF1B9E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B3AC64-6527-FB40-AD6E-D19862D73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2B470-178D-584A-B623-BDFDB1B1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56B738-6550-064B-9B8E-C0D40F0D8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ADD00D-1716-7C42-989C-9733A780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00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7D22C77-1EA2-8C47-A1A9-9C21A4D79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F1C94A5-E9C0-B447-A158-0AAF7FE13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AED493-497B-D94B-9BF3-A18522AF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146134-EBBB-564B-B502-2A6D832A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FB7F5E-4A93-EE42-BF01-EEF0FB11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7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A5A2F-7E03-E041-8223-C22F7E48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D6454A-1899-F645-BD90-24D9613F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1350F3-FB24-B44A-BEC3-FBFF3D5FD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E34BFE-DD0B-544E-8300-DBFDAED7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E09D98-F8D4-E94A-87CD-919E88B6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2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81A34B-5ACC-8146-AC8C-491092D2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0E6C55-C05F-6545-8624-4AAECD138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A2A95C-D46E-E34E-A526-DBC64FAC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2B4C63-3062-0E4F-87B2-CB6D250F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BE9C69-953C-004E-9E4A-FD793909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91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23E08-BF9D-504F-B127-AC870750A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9B2D38-4CAC-CC4F-AED6-CAA924BA0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557337-8C2E-8243-80A5-E2F6E5C0A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D664B0-4072-5540-B881-085DD1F6C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BC26B3E-D262-9143-AE2A-5F11C1C7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042BB5-019F-4346-B41A-36A72F35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38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2F8F1-2A63-8343-890C-4D29279B5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DD2482-9744-EF4C-B0EE-C984A07C3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1481DB-4D38-1646-AB8C-75A6F52F5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E8F304-1198-694E-9121-F6F28B677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B30D1F8-09F7-E94E-857F-633280C76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3DFC128-EB61-664D-B709-FD90A25E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52323F-7CE3-3343-BBDC-B5C2DE23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B8DA79-7FB8-7B4A-AA67-CAC7815E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17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6896D2-FCAC-D14A-97CB-C3327E16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83D666-CC7B-574B-8F63-779F7958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C8ADD8-14B2-6D41-81AA-325562D35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4A5EAC-21FF-0047-B64E-5BEBF856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9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5BCE953-82B9-F141-95D6-2998333D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627B1B3-FC13-D14E-B288-53F6DE23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44BCA8-B50B-914C-93BE-DA12548F3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23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B6951B-0BBE-B94D-A3E3-824DC0C4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C53CDB-CD9B-C542-89A3-8CE8BB31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F93E446-1D9F-3547-9F2B-62E383858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7DAEFE-53A4-484E-98DF-B7B476213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FA5B8A-6238-484D-8921-D005B5C4C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1D5098-DA76-4842-990F-94C26ACF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26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500745-314A-1D47-8115-DE19F8B5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7E7321B-42E4-7445-8C7B-649B8951F2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A792674-868A-A34B-B1C4-0F5A8FC00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2C07C66-FB98-4049-B599-CD2FE1BA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F59399-4959-1A4E-9379-94D5421A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CAE3B0-173E-6948-B6C8-BF3E762C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32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3BF79B6-C1ED-6D48-ABF3-63EEC0D1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DBD40B-9EA7-F24A-8426-806A29E32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E0633A-6384-8344-90DE-BBE00CB8C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04979-2C4B-4E4A-B83D-71F56329E4DF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08D8E5-B3EC-614A-B822-AAC45E43A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CAE011-CAC8-894D-965B-C238CA9E0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C2E67-CB16-AF44-9925-2E5BD1AC37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3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D6B3B6CA-A84A-4348-A091-370328FFC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369" y="4892041"/>
            <a:ext cx="2360726" cy="179482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26251C9-E787-413E-B24F-E332D9A0D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347" y="1644470"/>
            <a:ext cx="4804619" cy="257534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3B85125-7B9E-441F-AE3E-CA441232D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33" y="4921614"/>
            <a:ext cx="3003848" cy="1828807"/>
          </a:xfrm>
          <a:prstGeom prst="rect">
            <a:avLst/>
          </a:prstGeom>
        </p:spPr>
      </p:pic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1C4541DC-E95D-4CD9-ACBB-AE1879D419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034" y="1609993"/>
            <a:ext cx="4554174" cy="25338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このテンプレートの使い方（編集～保存）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背景デザインを編集する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D417BC6D-352F-48B7-8AB0-A2731AA70F2B}"/>
              </a:ext>
            </a:extLst>
          </p:cNvPr>
          <p:cNvSpPr/>
          <p:nvPr/>
        </p:nvSpPr>
        <p:spPr>
          <a:xfrm>
            <a:off x="436033" y="1017037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</a:rPr>
              <a:t>テキストを編集する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0582A60-876F-44D8-87CF-EEFF9452A381}"/>
              </a:ext>
            </a:extLst>
          </p:cNvPr>
          <p:cNvSpPr txBox="1"/>
          <p:nvPr/>
        </p:nvSpPr>
        <p:spPr>
          <a:xfrm>
            <a:off x="436033" y="1277202"/>
            <a:ext cx="40318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テンプレート内のテキストは編集できます。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89DE0AD-E86B-4978-A880-42CB3F117A66}"/>
              </a:ext>
            </a:extLst>
          </p:cNvPr>
          <p:cNvSpPr/>
          <p:nvPr/>
        </p:nvSpPr>
        <p:spPr>
          <a:xfrm>
            <a:off x="6419850" y="535234"/>
            <a:ext cx="5564236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画像として保存する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473B167-4CF3-4211-A580-56DF37BC2A35}"/>
              </a:ext>
            </a:extLst>
          </p:cNvPr>
          <p:cNvSpPr txBox="1"/>
          <p:nvPr/>
        </p:nvSpPr>
        <p:spPr>
          <a:xfrm>
            <a:off x="6419850" y="985110"/>
            <a:ext cx="40318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dirty="0"/>
              <a:t>編集が完成したら全てを選択し、右クリック</a:t>
            </a:r>
            <a:endParaRPr kumimoji="1" lang="en-US" altLang="ja-JP" sz="1500" dirty="0"/>
          </a:p>
          <a:p>
            <a:r>
              <a:rPr lang="ja-JP" altLang="en-US" sz="1500" dirty="0"/>
              <a:t>→「図として保存」をクリック。</a:t>
            </a:r>
            <a:endParaRPr kumimoji="1" lang="ja-JP" altLang="en-US" sz="1500" dirty="0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1BC01A8-8844-4F9D-8ACE-C391092D914C}"/>
              </a:ext>
            </a:extLst>
          </p:cNvPr>
          <p:cNvSpPr/>
          <p:nvPr/>
        </p:nvSpPr>
        <p:spPr>
          <a:xfrm>
            <a:off x="8473397" y="6487095"/>
            <a:ext cx="419862" cy="13493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0B91BD2E-3DEF-4DA1-94F4-C8CEA54EF040}"/>
              </a:ext>
            </a:extLst>
          </p:cNvPr>
          <p:cNvSpPr/>
          <p:nvPr/>
        </p:nvSpPr>
        <p:spPr>
          <a:xfrm>
            <a:off x="7372729" y="6086997"/>
            <a:ext cx="1885951" cy="12805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5726097" y="2700264"/>
            <a:ext cx="725214" cy="179493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E6BF817-C695-4E20-955E-3F4156529C4D}"/>
              </a:ext>
            </a:extLst>
          </p:cNvPr>
          <p:cNvSpPr/>
          <p:nvPr/>
        </p:nvSpPr>
        <p:spPr>
          <a:xfrm>
            <a:off x="10534968" y="3276042"/>
            <a:ext cx="1161732" cy="2105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CD1806C3-478F-43CF-94DE-53337D852A58}"/>
              </a:ext>
            </a:extLst>
          </p:cNvPr>
          <p:cNvSpPr txBox="1"/>
          <p:nvPr/>
        </p:nvSpPr>
        <p:spPr>
          <a:xfrm>
            <a:off x="9301364" y="4883053"/>
            <a:ext cx="2682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ファイル保存ウィンドウが</a:t>
            </a:r>
            <a:endParaRPr kumimoji="1" lang="en-US" altLang="ja-JP" sz="1500" dirty="0"/>
          </a:p>
          <a:p>
            <a:r>
              <a:rPr lang="ja-JP" altLang="en-US" sz="1500" dirty="0"/>
              <a:t>開きますので、名前をつけて</a:t>
            </a:r>
            <a:br>
              <a:rPr lang="en-US" altLang="ja-JP" sz="1500" dirty="0"/>
            </a:br>
            <a:r>
              <a:rPr lang="ja-JP" altLang="en-US" sz="1500" dirty="0"/>
              <a:t>保存してください。</a:t>
            </a:r>
            <a:endParaRPr kumimoji="1" lang="ja-JP" altLang="en-US" sz="1500" dirty="0"/>
          </a:p>
        </p:txBody>
      </p:sp>
      <p:sp>
        <p:nvSpPr>
          <p:cNvPr id="83" name="矢印: 右 82">
            <a:extLst>
              <a:ext uri="{FF2B5EF4-FFF2-40B4-BE49-F238E27FC236}">
                <a16:creationId xmlns:a16="http://schemas.microsoft.com/office/drawing/2014/main" id="{4E173139-270B-4A5B-9960-5FD218EC6804}"/>
              </a:ext>
            </a:extLst>
          </p:cNvPr>
          <p:cNvSpPr/>
          <p:nvPr/>
        </p:nvSpPr>
        <p:spPr>
          <a:xfrm rot="5400000">
            <a:off x="7916772" y="3868390"/>
            <a:ext cx="373246" cy="1543021"/>
          </a:xfrm>
          <a:prstGeom prst="rightArrow">
            <a:avLst>
              <a:gd name="adj1" fmla="val 50000"/>
              <a:gd name="adj2" fmla="val 6531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D596B898-32C0-4A28-8FBD-0E8650F82B9C}"/>
              </a:ext>
            </a:extLst>
          </p:cNvPr>
          <p:cNvSpPr/>
          <p:nvPr/>
        </p:nvSpPr>
        <p:spPr>
          <a:xfrm>
            <a:off x="591953" y="2433695"/>
            <a:ext cx="1507779" cy="783638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2E505C9-BF42-490B-BC9A-67672DBFFA42}"/>
              </a:ext>
            </a:extLst>
          </p:cNvPr>
          <p:cNvSpPr/>
          <p:nvPr/>
        </p:nvSpPr>
        <p:spPr>
          <a:xfrm rot="20866749">
            <a:off x="3015037" y="1999073"/>
            <a:ext cx="1852879" cy="602115"/>
          </a:xfrm>
          <a:prstGeom prst="rect">
            <a:avLst/>
          </a:prstGeom>
          <a:solidFill>
            <a:schemeClr val="accent4">
              <a:lumMod val="40000"/>
              <a:lumOff val="6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A80F96-7967-4231-9B35-D08DD87C20CB}"/>
              </a:ext>
            </a:extLst>
          </p:cNvPr>
          <p:cNvSpPr txBox="1"/>
          <p:nvPr/>
        </p:nvSpPr>
        <p:spPr>
          <a:xfrm>
            <a:off x="9301364" y="5817206"/>
            <a:ext cx="268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ファイル形式は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JPG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PNG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、</a:t>
            </a:r>
            <a:r>
              <a:rPr lang="en-US" altLang="ja-JP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BMP</a:t>
            </a:r>
            <a:r>
              <a:rPr lang="ja-JP" altLang="en-US" sz="1600" b="0" i="0" dirty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ファイルがお使いいただけます。</a:t>
            </a:r>
            <a:endParaRPr kumimoji="1" lang="ja-JP" altLang="en-US" sz="1500" dirty="0">
              <a:highlight>
                <a:srgbClr val="FFFF00"/>
              </a:highlight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DC0998DB-2019-4C27-8F35-322209FAAFB0}"/>
              </a:ext>
            </a:extLst>
          </p:cNvPr>
          <p:cNvSpPr/>
          <p:nvPr/>
        </p:nvSpPr>
        <p:spPr>
          <a:xfrm>
            <a:off x="436033" y="4517276"/>
            <a:ext cx="2452736" cy="259313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bg1"/>
                </a:solidFill>
              </a:rPr>
              <a:t>背景色を変更する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890CFEE-239C-40C1-927B-04DD80928C9A}"/>
              </a:ext>
            </a:extLst>
          </p:cNvPr>
          <p:cNvSpPr txBox="1"/>
          <p:nvPr/>
        </p:nvSpPr>
        <p:spPr>
          <a:xfrm>
            <a:off x="3424958" y="4869484"/>
            <a:ext cx="28511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dirty="0"/>
              <a:t>背景に敷いてある画像を選択し、「図形の形式」から色味を選択すれば背景の色を変更できます。</a:t>
            </a:r>
            <a:endParaRPr kumimoji="1" lang="en-US" altLang="ja-JP" sz="1500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5CE33D9E-073A-43C8-809A-092B34849D40}"/>
              </a:ext>
            </a:extLst>
          </p:cNvPr>
          <p:cNvSpPr/>
          <p:nvPr/>
        </p:nvSpPr>
        <p:spPr>
          <a:xfrm>
            <a:off x="453137" y="4993788"/>
            <a:ext cx="2435631" cy="16779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029F9061-75E2-43B6-9EBE-1264B3A7756D}"/>
              </a:ext>
            </a:extLst>
          </p:cNvPr>
          <p:cNvCxnSpPr/>
          <p:nvPr/>
        </p:nvCxnSpPr>
        <p:spPr>
          <a:xfrm>
            <a:off x="1134533" y="5901267"/>
            <a:ext cx="258580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図 21">
            <a:extLst>
              <a:ext uri="{FF2B5EF4-FFF2-40B4-BE49-F238E27FC236}">
                <a16:creationId xmlns:a16="http://schemas.microsoft.com/office/drawing/2014/main" id="{C037FC44-655A-44B3-8FB6-A3CA5FE933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341" y="5683747"/>
            <a:ext cx="1782992" cy="99202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248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33B1C17-2178-4CD9-A11A-BA499B989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868" y="2371944"/>
            <a:ext cx="3881001" cy="244747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EA86602-5674-4179-AB15-35F5240BE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763" y="2371944"/>
            <a:ext cx="3746809" cy="2451805"/>
          </a:xfrm>
          <a:prstGeom prst="rect">
            <a:avLst/>
          </a:prstGeom>
        </p:spPr>
      </p:pic>
      <p:pic>
        <p:nvPicPr>
          <p:cNvPr id="28" name="図 2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22FFFAD3-F485-4877-8A2B-5BB27CC42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969167" y="5361698"/>
            <a:ext cx="2479132" cy="13793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4C1A1DBA-EB69-4342-99C5-0AA98D854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55" y="2353566"/>
            <a:ext cx="3782114" cy="2519988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F049B6-2F30-48C4-88BA-31493792F668}"/>
              </a:ext>
            </a:extLst>
          </p:cNvPr>
          <p:cNvSpPr/>
          <p:nvPr/>
        </p:nvSpPr>
        <p:spPr>
          <a:xfrm>
            <a:off x="0" y="0"/>
            <a:ext cx="12192000" cy="4430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</a:rPr>
              <a:t>このテンプレートの使い方（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背景設定）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DE1CE84-7CAE-45F9-94C3-59A98E6985A2}"/>
              </a:ext>
            </a:extLst>
          </p:cNvPr>
          <p:cNvSpPr/>
          <p:nvPr/>
        </p:nvSpPr>
        <p:spPr>
          <a:xfrm>
            <a:off x="207914" y="535234"/>
            <a:ext cx="11776172" cy="34451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背景画像に設定する</a:t>
            </a: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FD62ECA8-4A9C-447B-8EC3-10B8C96F255D}"/>
              </a:ext>
            </a:extLst>
          </p:cNvPr>
          <p:cNvSpPr/>
          <p:nvPr/>
        </p:nvSpPr>
        <p:spPr>
          <a:xfrm>
            <a:off x="3991718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矢印: 右 60">
            <a:extLst>
              <a:ext uri="{FF2B5EF4-FFF2-40B4-BE49-F238E27FC236}">
                <a16:creationId xmlns:a16="http://schemas.microsoft.com/office/drawing/2014/main" id="{BB0E23B8-CF70-41AF-A9F9-6919AFAEAF33}"/>
              </a:ext>
            </a:extLst>
          </p:cNvPr>
          <p:cNvSpPr/>
          <p:nvPr/>
        </p:nvSpPr>
        <p:spPr>
          <a:xfrm>
            <a:off x="8025869" y="2995090"/>
            <a:ext cx="485320" cy="1201186"/>
          </a:xfrm>
          <a:prstGeom prst="rightArrow">
            <a:avLst/>
          </a:prstGeom>
          <a:solidFill>
            <a:srgbClr val="F25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A72943D3-DE9E-47B6-8F8F-D86D5F6BBE8A}"/>
              </a:ext>
            </a:extLst>
          </p:cNvPr>
          <p:cNvSpPr/>
          <p:nvPr/>
        </p:nvSpPr>
        <p:spPr>
          <a:xfrm>
            <a:off x="207913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</a:rPr>
              <a:t>Teams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会議参加画面を立ち上げる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78CE68F-0A9D-4CE1-B27F-2FDA29AC3F7C}"/>
              </a:ext>
            </a:extLst>
          </p:cNvPr>
          <p:cNvSpPr txBox="1"/>
          <p:nvPr/>
        </p:nvSpPr>
        <p:spPr>
          <a:xfrm>
            <a:off x="207914" y="1523307"/>
            <a:ext cx="36166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Teams</a:t>
            </a:r>
            <a:r>
              <a:rPr lang="ja-JP" altLang="en-US" sz="1400" dirty="0"/>
              <a:t>会議リンクをクリックし、会議参加</a:t>
            </a:r>
            <a:br>
              <a:rPr lang="en-US" altLang="ja-JP" sz="1400" dirty="0"/>
            </a:br>
            <a:r>
              <a:rPr lang="ja-JP" altLang="en-US" sz="1400" dirty="0"/>
              <a:t>画面を立ち上げます。</a:t>
            </a:r>
            <a:br>
              <a:rPr lang="en-US" altLang="ja-JP" sz="1400" dirty="0"/>
            </a:br>
            <a:r>
              <a:rPr lang="ja-JP" altLang="en-US" sz="1400" dirty="0"/>
              <a:t>「背景の設定」ボタンをクリックします。</a:t>
            </a:r>
            <a:endParaRPr kumimoji="1" lang="ja-JP" altLang="en-US" sz="14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4A34A85-1682-4BFF-A34D-CA6EDF7F0BEA}"/>
              </a:ext>
            </a:extLst>
          </p:cNvPr>
          <p:cNvSpPr/>
          <p:nvPr/>
        </p:nvSpPr>
        <p:spPr>
          <a:xfrm>
            <a:off x="1231900" y="4008799"/>
            <a:ext cx="190500" cy="19896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0420EAEB-DDFA-4962-91E9-47A4AC2F581A}"/>
              </a:ext>
            </a:extLst>
          </p:cNvPr>
          <p:cNvSpPr/>
          <p:nvPr/>
        </p:nvSpPr>
        <p:spPr>
          <a:xfrm>
            <a:off x="2816094" y="2522899"/>
            <a:ext cx="1104563" cy="229652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6" name="コネクタ: カギ線 85">
            <a:extLst>
              <a:ext uri="{FF2B5EF4-FFF2-40B4-BE49-F238E27FC236}">
                <a16:creationId xmlns:a16="http://schemas.microsoft.com/office/drawing/2014/main" id="{A9E5501D-8F6C-4B3B-801C-0A1AA6164862}"/>
              </a:ext>
            </a:extLst>
          </p:cNvPr>
          <p:cNvCxnSpPr>
            <a:cxnSpLocks/>
            <a:endCxn id="85" idx="1"/>
          </p:cNvCxnSpPr>
          <p:nvPr/>
        </p:nvCxnSpPr>
        <p:spPr>
          <a:xfrm flipV="1">
            <a:off x="1422400" y="3671161"/>
            <a:ext cx="1393694" cy="396772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四角形: 角を丸くする 86">
            <a:extLst>
              <a:ext uri="{FF2B5EF4-FFF2-40B4-BE49-F238E27FC236}">
                <a16:creationId xmlns:a16="http://schemas.microsoft.com/office/drawing/2014/main" id="{B6A55818-7E6F-42A6-A450-63FF70C48331}"/>
              </a:ext>
            </a:extLst>
          </p:cNvPr>
          <p:cNvSpPr/>
          <p:nvPr/>
        </p:nvSpPr>
        <p:spPr>
          <a:xfrm>
            <a:off x="4144867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背景候補に追加する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709A4A6-A45A-4F3D-8E90-A184067F9B6E}"/>
              </a:ext>
            </a:extLst>
          </p:cNvPr>
          <p:cNvSpPr txBox="1"/>
          <p:nvPr/>
        </p:nvSpPr>
        <p:spPr>
          <a:xfrm>
            <a:off x="4144867" y="1523307"/>
            <a:ext cx="35958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「＋新規追加」をクリック。</a:t>
            </a:r>
            <a:br>
              <a:rPr lang="en-US" altLang="ja-JP" sz="1400" dirty="0"/>
            </a:br>
            <a:r>
              <a:rPr lang="ja-JP" altLang="en-US" sz="1400" dirty="0"/>
              <a:t>ファイル選択画面からつくったファイルを</a:t>
            </a:r>
            <a:br>
              <a:rPr lang="en-US" altLang="ja-JP" sz="1400" dirty="0"/>
            </a:br>
            <a:r>
              <a:rPr lang="ja-JP" altLang="en-US" sz="1400" dirty="0"/>
              <a:t>選択し、「開く」をクリック。</a:t>
            </a:r>
            <a:endParaRPr kumimoji="1" lang="ja-JP" altLang="en-US" sz="1400" dirty="0"/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9E8BC81A-AF7D-484B-A0E8-B0AAB42A60EB}"/>
              </a:ext>
            </a:extLst>
          </p:cNvPr>
          <p:cNvSpPr/>
          <p:nvPr/>
        </p:nvSpPr>
        <p:spPr>
          <a:xfrm>
            <a:off x="6896100" y="2780553"/>
            <a:ext cx="495300" cy="16933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四角形: 角を丸くする 89">
            <a:extLst>
              <a:ext uri="{FF2B5EF4-FFF2-40B4-BE49-F238E27FC236}">
                <a16:creationId xmlns:a16="http://schemas.microsoft.com/office/drawing/2014/main" id="{B5BAC740-C9F5-4F7F-BE78-F026A247AA4E}"/>
              </a:ext>
            </a:extLst>
          </p:cNvPr>
          <p:cNvSpPr/>
          <p:nvPr/>
        </p:nvSpPr>
        <p:spPr>
          <a:xfrm>
            <a:off x="8181831" y="1115316"/>
            <a:ext cx="3802255" cy="31503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</a:rPr>
              <a:t>背景候補から選択</a:t>
            </a: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B11B5BC7-C9BA-494D-BE43-8BD6E1C426FD}"/>
              </a:ext>
            </a:extLst>
          </p:cNvPr>
          <p:cNvSpPr txBox="1"/>
          <p:nvPr/>
        </p:nvSpPr>
        <p:spPr>
          <a:xfrm>
            <a:off x="8181831" y="1523307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候補に追加された背景を選択して背景に</a:t>
            </a:r>
            <a:endParaRPr lang="en-US" altLang="ja-JP" sz="1400" dirty="0"/>
          </a:p>
          <a:p>
            <a:r>
              <a:rPr kumimoji="1" lang="ja-JP" altLang="en-US" sz="1400" dirty="0"/>
              <a:t>設定します。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CC4D8E-77CC-4787-9FAA-5D752F89196A}"/>
              </a:ext>
            </a:extLst>
          </p:cNvPr>
          <p:cNvSpPr txBox="1"/>
          <p:nvPr/>
        </p:nvSpPr>
        <p:spPr>
          <a:xfrm>
            <a:off x="509270" y="4957055"/>
            <a:ext cx="1086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※</a:t>
            </a:r>
            <a:r>
              <a:rPr kumimoji="1" lang="ja-JP" altLang="en-US" b="1" dirty="0">
                <a:solidFill>
                  <a:srgbClr val="FF0000"/>
                </a:solidFill>
              </a:rPr>
              <a:t>ご自身の</a:t>
            </a:r>
            <a:r>
              <a:rPr kumimoji="1" lang="en-US" altLang="ja-JP" b="1" dirty="0">
                <a:solidFill>
                  <a:srgbClr val="FF0000"/>
                </a:solidFill>
              </a:rPr>
              <a:t>Teams</a:t>
            </a:r>
            <a:r>
              <a:rPr kumimoji="1" lang="ja-JP" altLang="en-US" b="1" dirty="0">
                <a:solidFill>
                  <a:srgbClr val="FF0000"/>
                </a:solidFill>
              </a:rPr>
              <a:t>画面では背景が反転して見えますが、会議参加者からは正しい向きで見えています。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3DB29F22-83E4-4808-8B08-4EF883E7EED5}"/>
              </a:ext>
            </a:extLst>
          </p:cNvPr>
          <p:cNvCxnSpPr>
            <a:cxnSpLocks/>
            <a:stCxn id="2" idx="1"/>
            <a:endCxn id="28" idx="1"/>
          </p:cNvCxnSpPr>
          <p:nvPr/>
        </p:nvCxnSpPr>
        <p:spPr>
          <a:xfrm flipH="1">
            <a:off x="5448299" y="6051368"/>
            <a:ext cx="597696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A886B0F-AF28-41E2-8937-EE66FA4FA78D}"/>
              </a:ext>
            </a:extLst>
          </p:cNvPr>
          <p:cNvSpPr txBox="1"/>
          <p:nvPr/>
        </p:nvSpPr>
        <p:spPr>
          <a:xfrm>
            <a:off x="8525127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他の参加者からの</a:t>
            </a:r>
            <a:endParaRPr lang="en-US" altLang="ja-JP" sz="1400" dirty="0"/>
          </a:p>
          <a:p>
            <a:r>
              <a:rPr kumimoji="1" lang="ja-JP" altLang="en-US" sz="1400" dirty="0"/>
              <a:t>見え方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E163360-151C-46B2-B2B0-2E4A968C7579}"/>
              </a:ext>
            </a:extLst>
          </p:cNvPr>
          <p:cNvSpPr txBox="1"/>
          <p:nvPr/>
        </p:nvSpPr>
        <p:spPr>
          <a:xfrm>
            <a:off x="1348210" y="576798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400" dirty="0"/>
              <a:t>ご自身の画面での</a:t>
            </a:r>
            <a:endParaRPr lang="en-US" altLang="ja-JP" sz="1400" dirty="0"/>
          </a:p>
          <a:p>
            <a:pPr algn="r"/>
            <a:r>
              <a:rPr kumimoji="1" lang="ja-JP" altLang="en-US" sz="1400" dirty="0"/>
              <a:t>見え方</a:t>
            </a:r>
          </a:p>
        </p:txBody>
      </p:sp>
      <p:pic>
        <p:nvPicPr>
          <p:cNvPr id="2" name="図 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BD5C4A14-0269-4592-9B0D-82F2630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95" y="5361698"/>
            <a:ext cx="2479132" cy="137933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822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618BFF9-45DE-403F-8B01-71F3731E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722"/>
            <a:ext cx="12192000" cy="6858000"/>
          </a:xfrm>
          <a:prstGeom prst="rect">
            <a:avLst/>
          </a:prstGeom>
        </p:spPr>
      </p:pic>
      <p:pic>
        <p:nvPicPr>
          <p:cNvPr id="18" name="図 17" descr="図形, 円&#10;&#10;自動的に生成された説明">
            <a:extLst>
              <a:ext uri="{FF2B5EF4-FFF2-40B4-BE49-F238E27FC236}">
                <a16:creationId xmlns:a16="http://schemas.microsoft.com/office/drawing/2014/main" id="{88FDE431-8613-4ADD-B9C4-0EBD5E898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261" y="1155700"/>
            <a:ext cx="4838700" cy="4546600"/>
          </a:xfrm>
          <a:prstGeom prst="rect">
            <a:avLst/>
          </a:prstGeom>
        </p:spPr>
      </p:pic>
      <p:pic>
        <p:nvPicPr>
          <p:cNvPr id="20" name="図 19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C1917310-151C-4F7B-AF43-528A983F1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0"/>
            <a:ext cx="5918200" cy="4254500"/>
          </a:xfrm>
          <a:prstGeom prst="rect">
            <a:avLst/>
          </a:prstGeom>
        </p:spPr>
      </p:pic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512B49B-04A2-45EA-927A-0824CED78032}"/>
              </a:ext>
            </a:extLst>
          </p:cNvPr>
          <p:cNvSpPr/>
          <p:nvPr/>
        </p:nvSpPr>
        <p:spPr>
          <a:xfrm rot="20793322">
            <a:off x="6988394" y="823173"/>
            <a:ext cx="4886209" cy="1862048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43137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11500" b="1" i="1" dirty="0">
                <a:ln w="5080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FF0000"/>
                  </a:fgClr>
                  <a:bgClr>
                    <a:schemeClr val="accent4">
                      <a:lumMod val="40000"/>
                      <a:lumOff val="60000"/>
                    </a:schemeClr>
                  </a:bgClr>
                </a:pattFill>
                <a:effectLst>
                  <a:outerShdw dist="114300" dir="2640000" algn="bl" rotWithShape="0">
                    <a:srgbClr val="00B8B8"/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HELLO</a:t>
            </a:r>
            <a:endParaRPr lang="ja-JP" altLang="en-US" sz="11500" b="1" i="1" dirty="0">
              <a:ln w="50800" cmpd="sng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FF0000"/>
                </a:fgClr>
                <a:bgClr>
                  <a:schemeClr val="accent4">
                    <a:lumMod val="40000"/>
                    <a:lumOff val="60000"/>
                  </a:schemeClr>
                </a:bgClr>
              </a:pattFill>
              <a:effectLst>
                <a:outerShdw dist="114300" dir="2640000" algn="bl" rotWithShape="0">
                  <a:srgbClr val="00B8B8"/>
                </a:outerShdw>
              </a:effectLst>
              <a:latin typeface="Segoe UI Black" panose="020B0A02040204020203" pitchFamily="34" charset="0"/>
              <a:ea typeface="游ゴシック" panose="020B04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DD6E7E8-3432-4B51-B06A-A2F5A54ED472}"/>
              </a:ext>
            </a:extLst>
          </p:cNvPr>
          <p:cNvSpPr txBox="1"/>
          <p:nvPr/>
        </p:nvSpPr>
        <p:spPr>
          <a:xfrm>
            <a:off x="298608" y="2127250"/>
            <a:ext cx="4185761" cy="23100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kumimoji="1" lang="ja-JP" altLang="en-US" sz="2400" b="1" dirty="0"/>
              <a:t>テキストを入力します。</a:t>
            </a:r>
            <a:br>
              <a:rPr kumimoji="1" lang="en-US" altLang="ja-JP" sz="2400" b="1" dirty="0"/>
            </a:br>
            <a:r>
              <a:rPr kumimoji="1" lang="ja-JP" altLang="en-US" sz="2400" b="1" dirty="0"/>
              <a:t>テキストを入力します。テキ</a:t>
            </a:r>
            <a:endParaRPr kumimoji="1" lang="en-US" altLang="ja-JP" sz="2400" b="1" dirty="0"/>
          </a:p>
          <a:p>
            <a:pPr>
              <a:lnSpc>
                <a:spcPts val="3500"/>
              </a:lnSpc>
            </a:pPr>
            <a:r>
              <a:rPr lang="ja-JP" altLang="en-US" sz="2400" b="1" dirty="0"/>
              <a:t>ストを入力します。テキスト</a:t>
            </a:r>
            <a:endParaRPr lang="en-US" altLang="ja-JP" sz="2400" b="1" dirty="0"/>
          </a:p>
          <a:p>
            <a:pPr>
              <a:lnSpc>
                <a:spcPts val="3500"/>
              </a:lnSpc>
            </a:pPr>
            <a:r>
              <a:rPr kumimoji="1" lang="ja-JP" altLang="en-US" sz="2400" b="1" dirty="0"/>
              <a:t>を入力します。テキストを</a:t>
            </a:r>
            <a:endParaRPr kumimoji="1" lang="en-US" altLang="ja-JP" sz="2400" b="1" dirty="0"/>
          </a:p>
          <a:p>
            <a:pPr>
              <a:lnSpc>
                <a:spcPts val="3500"/>
              </a:lnSpc>
            </a:pPr>
            <a:r>
              <a:rPr lang="ja-JP" altLang="en-US" sz="2400" b="1" dirty="0"/>
              <a:t>入力します。</a:t>
            </a:r>
            <a:endParaRPr kumimoji="1"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263021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ワイド画面</PresentationFormat>
  <Paragraphs>32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Segoe UI</vt:lpstr>
      <vt:lpstr>Segoe UI Black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2020-11-17T02:49:06Z</dcterms:created>
  <dcterms:modified xsi:type="dcterms:W3CDTF">2020-11-17T02:49:13Z</dcterms:modified>
</cp:coreProperties>
</file>