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sldIdLst>
    <p:sldId id="268" r:id="rId2"/>
    <p:sldId id="269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D63FD-B0F2-4D50-A154-AA797FBBED38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82369-9B0C-4708-99AF-D154D64C75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52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1BFF0-3FDB-9640-B8D7-7108056A23B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43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E52B5-A457-4D88-BF8B-5CAFCBE15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E7698F1-0BB2-4DB7-BCE3-8016ADB10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CE1FCB-235B-4FF2-84D8-7A47EBFA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70B8AA-5B2A-4598-880C-57857FD5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BFDE20-79C5-4247-82EE-D3ABF79A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39A84-6BDB-4485-B7DF-50100238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1818AFF-97FB-4295-A90C-5C77A7EE5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CFF479-FE37-4804-9A8D-D0006995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999207-31D2-4718-AAFA-B18EB3E8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9DFDAD-FEBA-4B45-BDCE-00C119C0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58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6ACBC17-D6C9-473A-A48A-FEC610E1E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FD7DE29-FCFD-4ECE-831D-20D2AF59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BFF900-CDD5-465B-A306-29EA3E37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C95BB7-8723-49E2-B233-2386102E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7F0668-17AF-430B-AD8D-57210FAF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94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9462EC-441D-422D-88C7-7FE2A384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09416-8CB9-4BBA-B135-56CD67966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2D557F-FAD0-49D8-82D8-ED920EC8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EC878B-62E8-424C-BC4F-38240AAE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969E88-A0AC-4E48-8F62-38349770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06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2A8A6-615B-431A-B0B8-BFC87DD5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D94AC3-99D8-4E2B-A6FA-EBA76C64C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154C23-A372-406E-AF19-E64EAE22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4204F1-D2CF-45C9-BA48-8942782D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6C1AE3-DAFA-4F0E-A010-B3C284E0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49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7A046-6742-4976-864F-E4306EC9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E1746A-D0DB-4AE6-8706-39A5E7410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FEE1F9-87BE-43CD-ACA5-D8F7BA271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9A1873-8648-4069-B458-7D7FFE33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070BC7-76C8-48B8-8110-66B9F141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95295D-184B-48ED-88A0-F4156C9A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4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A7E9BF-333B-4182-B259-7612FAF7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35E74B-594C-4BDB-A7FD-DA70B3EC4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2111F75-4CBB-4FBA-A0A9-99CCF0776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E85003-8A4D-4946-923A-0B1DFB002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277BD6-4E2D-41D1-ABA6-16C5D70A4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6C22A77-0427-434F-AC42-AE05EB85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FEFDAF6-AF5A-4101-8036-4AC1EC2D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BFA6C94-ED04-4512-9AEF-D5095F5C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85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0710A4-7961-407A-BB3B-47352A32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D9AD16-F7D3-4DE4-810E-140922E6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C69E12-2215-42A3-8D92-B7EFDE56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0E2F7C-68B8-4CFE-8945-32758864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10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6EDC4A-BCBB-4D9B-BE0B-4B0EDB16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AD5010-E671-4F5B-942F-0984B9E7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6F9B7E-1095-4C86-A2E7-18C98A41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83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378F37-EABD-415C-999D-EFBC39C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62EFC8-717B-4259-822B-1EDFF5AA9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122594-1BEA-4CF6-A1C2-D85A7829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C700682-9ACB-44E4-87FF-3614A932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A08AE6-557F-4757-A414-FB316804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1DABAD-9389-4F65-8949-D7548B8E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6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F5776-ED3D-4B6C-97C7-2751F87F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FE45D90-284C-4D26-AD24-4F34E56DE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8F76D6-1857-49EE-A40E-8CCF23AE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69368C-0974-4019-92D9-822EF88C7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1C480E-0775-41AB-A600-27D306B5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40B63E-40DE-438B-AD3E-0599AA14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04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1BE3C33-2F3E-414B-BA06-78C00031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968CCE-3849-46E4-8B58-DD78F8B45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C68D4B-AE62-4F2D-B32A-6B3127CC7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69FE20-0FAE-4BEF-A40D-4BEC7B62E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4B05FC-9993-46AF-B3F4-1D44BF143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53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7D27F145-4BF7-419F-BD8E-311684D7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39" y="4917129"/>
            <a:ext cx="2313081" cy="176421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F7D94D1-B5BE-46D7-91FF-D9FD32D19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639" y="1535013"/>
            <a:ext cx="4998328" cy="28243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206B5B7-23AA-4EE9-A35F-980687249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341" y="5714115"/>
            <a:ext cx="1821366" cy="10245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913C7B-8641-400E-976E-2B8F85D5D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20" y="4982004"/>
            <a:ext cx="2978867" cy="17561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53389B8-C1FF-42EA-B410-40892A496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33" y="1688051"/>
            <a:ext cx="4927693" cy="2771827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BF049B6-2F30-48C4-88BA-31493792F668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このテンプレートの使い方（編集～保存）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DE1CE84-7CAE-45F9-94C3-59A98E6985A2}"/>
              </a:ext>
            </a:extLst>
          </p:cNvPr>
          <p:cNvSpPr/>
          <p:nvPr/>
        </p:nvSpPr>
        <p:spPr>
          <a:xfrm>
            <a:off x="207914" y="535234"/>
            <a:ext cx="5564236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背景デザインを編集する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D417BC6D-352F-48B7-8AB0-A2731AA70F2B}"/>
              </a:ext>
            </a:extLst>
          </p:cNvPr>
          <p:cNvSpPr/>
          <p:nvPr/>
        </p:nvSpPr>
        <p:spPr>
          <a:xfrm>
            <a:off x="436033" y="1017037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テキストを編集する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582A60-876F-44D8-87CF-EEFF9452A381}"/>
              </a:ext>
            </a:extLst>
          </p:cNvPr>
          <p:cNvSpPr txBox="1"/>
          <p:nvPr/>
        </p:nvSpPr>
        <p:spPr>
          <a:xfrm>
            <a:off x="436033" y="1277202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テンプレート左上のテキストは編集できます。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C89DE0AD-E86B-4978-A880-42CB3F117A66}"/>
              </a:ext>
            </a:extLst>
          </p:cNvPr>
          <p:cNvSpPr/>
          <p:nvPr/>
        </p:nvSpPr>
        <p:spPr>
          <a:xfrm>
            <a:off x="6419850" y="535234"/>
            <a:ext cx="5564236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画像として保存する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473B167-4CF3-4211-A580-56DF37BC2A35}"/>
              </a:ext>
            </a:extLst>
          </p:cNvPr>
          <p:cNvSpPr txBox="1"/>
          <p:nvPr/>
        </p:nvSpPr>
        <p:spPr>
          <a:xfrm>
            <a:off x="6419850" y="985110"/>
            <a:ext cx="4031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編集が完成したら全てを選択し、右クリック</a:t>
            </a:r>
            <a:endParaRPr kumimoji="1" lang="en-US" altLang="ja-JP" sz="1500" dirty="0"/>
          </a:p>
          <a:p>
            <a:r>
              <a:rPr lang="ja-JP" altLang="en-US" sz="1500" dirty="0"/>
              <a:t>→「図として保存」をクリック。</a:t>
            </a:r>
            <a:endParaRPr kumimoji="1" lang="ja-JP" altLang="en-US" sz="1500" dirty="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1BC01A8-8844-4F9D-8ACE-C391092D914C}"/>
              </a:ext>
            </a:extLst>
          </p:cNvPr>
          <p:cNvSpPr/>
          <p:nvPr/>
        </p:nvSpPr>
        <p:spPr>
          <a:xfrm>
            <a:off x="8224477" y="6487095"/>
            <a:ext cx="419862" cy="1349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0B91BD2E-3DEF-4DA1-94F4-C8CEA54EF040}"/>
              </a:ext>
            </a:extLst>
          </p:cNvPr>
          <p:cNvSpPr/>
          <p:nvPr/>
        </p:nvSpPr>
        <p:spPr>
          <a:xfrm>
            <a:off x="7184770" y="6086997"/>
            <a:ext cx="1824294" cy="1280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FD62ECA8-4A9C-447B-8EC3-10B8C96F255D}"/>
              </a:ext>
            </a:extLst>
          </p:cNvPr>
          <p:cNvSpPr/>
          <p:nvPr/>
        </p:nvSpPr>
        <p:spPr>
          <a:xfrm>
            <a:off x="5726097" y="2880898"/>
            <a:ext cx="725214" cy="1794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CD1806C3-478F-43CF-94DE-53337D852A58}"/>
              </a:ext>
            </a:extLst>
          </p:cNvPr>
          <p:cNvSpPr txBox="1"/>
          <p:nvPr/>
        </p:nvSpPr>
        <p:spPr>
          <a:xfrm>
            <a:off x="9169284" y="4883053"/>
            <a:ext cx="26827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ファイル保存ウィンドウが</a:t>
            </a:r>
            <a:endParaRPr kumimoji="1" lang="en-US" altLang="ja-JP" sz="1500" dirty="0"/>
          </a:p>
          <a:p>
            <a:r>
              <a:rPr lang="ja-JP" altLang="en-US" sz="1500" dirty="0"/>
              <a:t>開きますので、名前をつけて</a:t>
            </a:r>
            <a:br>
              <a:rPr lang="en-US" altLang="ja-JP" sz="1500" dirty="0"/>
            </a:br>
            <a:r>
              <a:rPr lang="ja-JP" altLang="en-US" sz="1500" dirty="0"/>
              <a:t>保存してください。</a:t>
            </a:r>
            <a:endParaRPr kumimoji="1" lang="ja-JP" altLang="en-US" sz="1500" dirty="0"/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id="{4E173139-270B-4A5B-9960-5FD218EC6804}"/>
              </a:ext>
            </a:extLst>
          </p:cNvPr>
          <p:cNvSpPr/>
          <p:nvPr/>
        </p:nvSpPr>
        <p:spPr>
          <a:xfrm rot="5400000">
            <a:off x="7916772" y="3868390"/>
            <a:ext cx="373246" cy="1543021"/>
          </a:xfrm>
          <a:prstGeom prst="rightArrow">
            <a:avLst>
              <a:gd name="adj1" fmla="val 50000"/>
              <a:gd name="adj2" fmla="val 653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CC807BC-EB2D-488B-8126-F22FF2735B11}"/>
              </a:ext>
            </a:extLst>
          </p:cNvPr>
          <p:cNvSpPr/>
          <p:nvPr/>
        </p:nvSpPr>
        <p:spPr>
          <a:xfrm>
            <a:off x="755650" y="1754506"/>
            <a:ext cx="942975" cy="168063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0A80F96-7967-4231-9B35-D08DD87C20CB}"/>
              </a:ext>
            </a:extLst>
          </p:cNvPr>
          <p:cNvSpPr txBox="1"/>
          <p:nvPr/>
        </p:nvSpPr>
        <p:spPr>
          <a:xfrm>
            <a:off x="9169284" y="5817206"/>
            <a:ext cx="2682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ファイル形式は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JPG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PNG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BMP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ファイルがお使いいただけます。</a:t>
            </a:r>
            <a:endParaRPr kumimoji="1" lang="ja-JP" altLang="en-US" sz="1500" dirty="0">
              <a:highlight>
                <a:srgbClr val="FFFF00"/>
              </a:highlight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E6BF817-C695-4E20-955E-3F4156529C4D}"/>
              </a:ext>
            </a:extLst>
          </p:cNvPr>
          <p:cNvSpPr/>
          <p:nvPr/>
        </p:nvSpPr>
        <p:spPr>
          <a:xfrm>
            <a:off x="10223500" y="3290281"/>
            <a:ext cx="1012825" cy="2105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CE688B0-EBA6-4FFD-B43A-B10C4880CAB8}"/>
              </a:ext>
            </a:extLst>
          </p:cNvPr>
          <p:cNvSpPr/>
          <p:nvPr/>
        </p:nvSpPr>
        <p:spPr>
          <a:xfrm>
            <a:off x="613832" y="1652793"/>
            <a:ext cx="1143001" cy="34451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コネクタ: カギ線 31">
            <a:extLst>
              <a:ext uri="{FF2B5EF4-FFF2-40B4-BE49-F238E27FC236}">
                <a16:creationId xmlns:a16="http://schemas.microsoft.com/office/drawing/2014/main" id="{0168806E-C623-4A27-83D3-85F14E60592A}"/>
              </a:ext>
            </a:extLst>
          </p:cNvPr>
          <p:cNvCxnSpPr>
            <a:cxnSpLocks/>
            <a:stCxn id="29" idx="1"/>
            <a:endCxn id="30" idx="1"/>
          </p:cNvCxnSpPr>
          <p:nvPr/>
        </p:nvCxnSpPr>
        <p:spPr>
          <a:xfrm rot="10800000" flipH="1" flipV="1">
            <a:off x="436032" y="1146693"/>
            <a:ext cx="177799" cy="678357"/>
          </a:xfrm>
          <a:prstGeom prst="bentConnector3">
            <a:avLst>
              <a:gd name="adj1" fmla="val -12857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F2F84D60-4FB1-448E-B1F2-27B3A52FFABA}"/>
              </a:ext>
            </a:extLst>
          </p:cNvPr>
          <p:cNvSpPr/>
          <p:nvPr/>
        </p:nvSpPr>
        <p:spPr>
          <a:xfrm>
            <a:off x="436033" y="4628787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</a:rPr>
              <a:t>背景色を変更する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913CD5F-0D1A-4DB7-91C0-D04984CC8EB2}"/>
              </a:ext>
            </a:extLst>
          </p:cNvPr>
          <p:cNvSpPr txBox="1"/>
          <p:nvPr/>
        </p:nvSpPr>
        <p:spPr>
          <a:xfrm>
            <a:off x="3424958" y="4891786"/>
            <a:ext cx="28511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背景に敷いてある画像を選択し、「図形の形式」から色味を選択すれば背景の色を変更できます。</a:t>
            </a:r>
            <a:endParaRPr kumimoji="1" lang="en-US" altLang="ja-JP" sz="15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FC01E8C-A9E3-47AE-828B-F18CEC29F402}"/>
              </a:ext>
            </a:extLst>
          </p:cNvPr>
          <p:cNvSpPr/>
          <p:nvPr/>
        </p:nvSpPr>
        <p:spPr>
          <a:xfrm>
            <a:off x="436033" y="5064202"/>
            <a:ext cx="2286001" cy="15578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CB36222-DA6E-4505-AFBF-C2E7A1009820}"/>
              </a:ext>
            </a:extLst>
          </p:cNvPr>
          <p:cNvCxnSpPr>
            <a:cxnSpLocks/>
          </p:cNvCxnSpPr>
          <p:nvPr/>
        </p:nvCxnSpPr>
        <p:spPr>
          <a:xfrm>
            <a:off x="1005840" y="5853578"/>
            <a:ext cx="300736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83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D86D7B4-F8EA-4816-A6F7-A1F0F1386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" t="659"/>
          <a:stretch/>
        </p:blipFill>
        <p:spPr>
          <a:xfrm>
            <a:off x="8181831" y="2396214"/>
            <a:ext cx="3703727" cy="242343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A018B8D-2BC2-4C4F-8D52-41A7450DB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778" y="5398165"/>
            <a:ext cx="2430064" cy="136691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1EDB0BE-A1B4-42F3-9FA7-2765E9B4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77672" y="5398165"/>
            <a:ext cx="2430064" cy="13669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61B9FD7-99BA-42F2-9EB7-5B4A87910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67" y="2396215"/>
            <a:ext cx="3894940" cy="2456268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4C1A1DBA-EB69-4342-99C5-0AA98D854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57" y="2368358"/>
            <a:ext cx="3759912" cy="2505195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BF049B6-2F30-48C4-88BA-31493792F668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背景設定）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DE1CE84-7CAE-45F9-94C3-59A98E6985A2}"/>
              </a:ext>
            </a:extLst>
          </p:cNvPr>
          <p:cNvSpPr/>
          <p:nvPr/>
        </p:nvSpPr>
        <p:spPr>
          <a:xfrm>
            <a:off x="207914" y="535234"/>
            <a:ext cx="11776172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背景画像に設定する</a:t>
            </a: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FD62ECA8-4A9C-447B-8EC3-10B8C96F255D}"/>
              </a:ext>
            </a:extLst>
          </p:cNvPr>
          <p:cNvSpPr/>
          <p:nvPr/>
        </p:nvSpPr>
        <p:spPr>
          <a:xfrm>
            <a:off x="3991718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BB0E23B8-CF70-41AF-A9F9-6919AFAEAF33}"/>
              </a:ext>
            </a:extLst>
          </p:cNvPr>
          <p:cNvSpPr/>
          <p:nvPr/>
        </p:nvSpPr>
        <p:spPr>
          <a:xfrm>
            <a:off x="8028656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72943D3-DE9E-47B6-8F8F-D86D5F6BBE8A}"/>
              </a:ext>
            </a:extLst>
          </p:cNvPr>
          <p:cNvSpPr/>
          <p:nvPr/>
        </p:nvSpPr>
        <p:spPr>
          <a:xfrm>
            <a:off x="207913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会議参加画面を立ち上げる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8CE68F-0A9D-4CE1-B27F-2FDA29AC3F7C}"/>
              </a:ext>
            </a:extLst>
          </p:cNvPr>
          <p:cNvSpPr txBox="1"/>
          <p:nvPr/>
        </p:nvSpPr>
        <p:spPr>
          <a:xfrm>
            <a:off x="207914" y="1523307"/>
            <a:ext cx="3616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Teams</a:t>
            </a:r>
            <a:r>
              <a:rPr lang="ja-JP" altLang="en-US" sz="1400" dirty="0"/>
              <a:t>会議リンクをクリックし、会議参加</a:t>
            </a:r>
            <a:br>
              <a:rPr lang="en-US" altLang="ja-JP" sz="1400" dirty="0"/>
            </a:br>
            <a:r>
              <a:rPr lang="ja-JP" altLang="en-US" sz="1400" dirty="0"/>
              <a:t>画面を立ち上げます。</a:t>
            </a:r>
            <a:br>
              <a:rPr lang="en-US" altLang="ja-JP" sz="1400" dirty="0"/>
            </a:br>
            <a:r>
              <a:rPr lang="ja-JP" altLang="en-US" sz="1400" dirty="0"/>
              <a:t>「背景の設定」ボタンをクリックします。</a:t>
            </a:r>
            <a:endParaRPr kumimoji="1" lang="ja-JP" altLang="en-US" sz="14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4A34A85-1682-4BFF-A34D-CA6EDF7F0BEA}"/>
              </a:ext>
            </a:extLst>
          </p:cNvPr>
          <p:cNvSpPr/>
          <p:nvPr/>
        </p:nvSpPr>
        <p:spPr>
          <a:xfrm>
            <a:off x="1231900" y="4008799"/>
            <a:ext cx="190500" cy="1989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0420EAEB-DDFA-4962-91E9-47A4AC2F581A}"/>
              </a:ext>
            </a:extLst>
          </p:cNvPr>
          <p:cNvSpPr/>
          <p:nvPr/>
        </p:nvSpPr>
        <p:spPr>
          <a:xfrm>
            <a:off x="2816094" y="2522899"/>
            <a:ext cx="1104563" cy="22965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A9E5501D-8F6C-4B3B-801C-0A1AA6164862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1422400" y="3671161"/>
            <a:ext cx="1393694" cy="39677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B6A55818-7E6F-42A6-A450-63FF70C48331}"/>
              </a:ext>
            </a:extLst>
          </p:cNvPr>
          <p:cNvSpPr/>
          <p:nvPr/>
        </p:nvSpPr>
        <p:spPr>
          <a:xfrm>
            <a:off x="4144867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背景候補に追加する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709A4A6-A45A-4F3D-8E90-A184067F9B6E}"/>
              </a:ext>
            </a:extLst>
          </p:cNvPr>
          <p:cNvSpPr txBox="1"/>
          <p:nvPr/>
        </p:nvSpPr>
        <p:spPr>
          <a:xfrm>
            <a:off x="4144867" y="1523307"/>
            <a:ext cx="3595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「＋新規追加」をクリック。</a:t>
            </a:r>
            <a:br>
              <a:rPr lang="en-US" altLang="ja-JP" sz="1400" dirty="0"/>
            </a:br>
            <a:r>
              <a:rPr lang="ja-JP" altLang="en-US" sz="1400" dirty="0"/>
              <a:t>ファイル選択画面からつくったファイルを</a:t>
            </a:r>
            <a:br>
              <a:rPr lang="en-US" altLang="ja-JP" sz="1400" dirty="0"/>
            </a:br>
            <a:r>
              <a:rPr lang="ja-JP" altLang="en-US" sz="1400" dirty="0"/>
              <a:t>選択し、「開く」をクリック。</a:t>
            </a:r>
            <a:endParaRPr kumimoji="1" lang="ja-JP" altLang="en-US" sz="1400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E8BC81A-AF7D-484B-A0E8-B0AAB42A60EB}"/>
              </a:ext>
            </a:extLst>
          </p:cNvPr>
          <p:cNvSpPr/>
          <p:nvPr/>
        </p:nvSpPr>
        <p:spPr>
          <a:xfrm>
            <a:off x="6896100" y="2799804"/>
            <a:ext cx="495300" cy="1693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四角形: 角を丸くする 89">
            <a:extLst>
              <a:ext uri="{FF2B5EF4-FFF2-40B4-BE49-F238E27FC236}">
                <a16:creationId xmlns:a16="http://schemas.microsoft.com/office/drawing/2014/main" id="{B5BAC740-C9F5-4F7F-BE78-F026A247AA4E}"/>
              </a:ext>
            </a:extLst>
          </p:cNvPr>
          <p:cNvSpPr/>
          <p:nvPr/>
        </p:nvSpPr>
        <p:spPr>
          <a:xfrm>
            <a:off x="8181831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背景候補から選択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11B5BC7-C9BA-494D-BE43-8BD6E1C426FD}"/>
              </a:ext>
            </a:extLst>
          </p:cNvPr>
          <p:cNvSpPr txBox="1"/>
          <p:nvPr/>
        </p:nvSpPr>
        <p:spPr>
          <a:xfrm>
            <a:off x="8181831" y="152330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候補に追加された背景を選択して背景に</a:t>
            </a:r>
            <a:endParaRPr lang="en-US" altLang="ja-JP" sz="1400" dirty="0"/>
          </a:p>
          <a:p>
            <a:r>
              <a:rPr kumimoji="1" lang="ja-JP" altLang="en-US" sz="1400" dirty="0"/>
              <a:t>設定します。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ABCC4D8E-77CC-4787-9FAA-5D752F89196A}"/>
              </a:ext>
            </a:extLst>
          </p:cNvPr>
          <p:cNvSpPr txBox="1"/>
          <p:nvPr/>
        </p:nvSpPr>
        <p:spPr>
          <a:xfrm>
            <a:off x="509270" y="4957055"/>
            <a:ext cx="108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ご自身の</a:t>
            </a:r>
            <a:r>
              <a:rPr kumimoji="1" lang="en-US" altLang="ja-JP" b="1" dirty="0">
                <a:solidFill>
                  <a:srgbClr val="FF0000"/>
                </a:solidFill>
              </a:rPr>
              <a:t>Teams</a:t>
            </a:r>
            <a:r>
              <a:rPr kumimoji="1" lang="ja-JP" altLang="en-US" b="1" dirty="0">
                <a:solidFill>
                  <a:srgbClr val="FF0000"/>
                </a:solidFill>
              </a:rPr>
              <a:t>画面では背景が反転して見えますが、会議参加者からは正しい向きで見えています。</a:t>
            </a: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3DB29F22-83E4-4808-8B08-4EF883E7EED5}"/>
              </a:ext>
            </a:extLst>
          </p:cNvPr>
          <p:cNvCxnSpPr>
            <a:cxnSpLocks/>
            <a:stCxn id="30" idx="1"/>
            <a:endCxn id="3" idx="1"/>
          </p:cNvCxnSpPr>
          <p:nvPr/>
        </p:nvCxnSpPr>
        <p:spPr>
          <a:xfrm flipH="1">
            <a:off x="5407736" y="6081621"/>
            <a:ext cx="63704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3A886B0F-AF28-41E2-8937-EE66FA4FA78D}"/>
              </a:ext>
            </a:extLst>
          </p:cNvPr>
          <p:cNvSpPr txBox="1"/>
          <p:nvPr/>
        </p:nvSpPr>
        <p:spPr>
          <a:xfrm>
            <a:off x="8525127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他の参加者からの</a:t>
            </a:r>
            <a:endParaRPr lang="en-US" altLang="ja-JP" sz="1400" dirty="0"/>
          </a:p>
          <a:p>
            <a:r>
              <a:rPr kumimoji="1" lang="ja-JP" altLang="en-US" sz="1400" dirty="0"/>
              <a:t>見え方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E163360-151C-46B2-B2B0-2E4A968C7579}"/>
              </a:ext>
            </a:extLst>
          </p:cNvPr>
          <p:cNvSpPr txBox="1"/>
          <p:nvPr/>
        </p:nvSpPr>
        <p:spPr>
          <a:xfrm>
            <a:off x="1348210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 dirty="0"/>
              <a:t>ご自身の画面での</a:t>
            </a:r>
            <a:endParaRPr lang="en-US" altLang="ja-JP" sz="1400" dirty="0"/>
          </a:p>
          <a:p>
            <a:pPr algn="r"/>
            <a:r>
              <a:rPr kumimoji="1" lang="ja-JP" altLang="en-US" sz="1400" dirty="0"/>
              <a:t>見え方</a:t>
            </a:r>
          </a:p>
        </p:txBody>
      </p:sp>
    </p:spTree>
    <p:extLst>
      <p:ext uri="{BB962C8B-B14F-4D97-AF65-F5344CB8AC3E}">
        <p14:creationId xmlns:p14="http://schemas.microsoft.com/office/powerpoint/2010/main" val="321822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建物, テーブル, 座る, 水 が含まれている画像&#10;&#10;自動的に生成された説明">
            <a:extLst>
              <a:ext uri="{FF2B5EF4-FFF2-40B4-BE49-F238E27FC236}">
                <a16:creationId xmlns:a16="http://schemas.microsoft.com/office/drawing/2014/main" id="{764DC897-9785-430B-9E5C-A8C5E0F4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76FEBD-6C3F-4530-9EF5-5CBD27D2D278}"/>
              </a:ext>
            </a:extLst>
          </p:cNvPr>
          <p:cNvSpPr txBox="1"/>
          <p:nvPr/>
        </p:nvSpPr>
        <p:spPr>
          <a:xfrm>
            <a:off x="838200" y="2413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テキストを入力</a:t>
            </a:r>
          </a:p>
        </p:txBody>
      </p:sp>
    </p:spTree>
    <p:extLst>
      <p:ext uri="{BB962C8B-B14F-4D97-AF65-F5344CB8AC3E}">
        <p14:creationId xmlns:p14="http://schemas.microsoft.com/office/powerpoint/2010/main" val="1776336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ワイド画面</PresentationFormat>
  <Paragraphs>28</Paragraphs>
  <Slides>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游ゴシック</vt:lpstr>
      <vt:lpstr>游ゴシック Light</vt:lpstr>
      <vt:lpstr>Arial</vt:lpstr>
      <vt:lpstr>Segoe UI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2020-11-17T02:49:57Z</dcterms:created>
  <dcterms:modified xsi:type="dcterms:W3CDTF">2020-11-17T02:50:05Z</dcterms:modified>
</cp:coreProperties>
</file>