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"/>
  </p:notesMasterIdLst>
  <p:sldIdLst>
    <p:sldId id="268" r:id="rId2"/>
    <p:sldId id="269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4" autoAdjust="0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3BC58-2ECF-4732-88C3-931F131A40B2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33B91-971A-4188-BF87-494288C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3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43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1847F-D34A-3A4F-A81E-D7ACE21C7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27011FD-4A8F-5945-91D4-49F825A67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794612-83D4-F542-9BAE-60DB1E70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1B2864-6CB6-7D4A-A997-FE25A536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762F4-F0E4-9B41-95A5-F8FBC095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60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4F66DF-7AA4-4E47-BE03-0CAFF1B9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B3AC64-6527-FB40-AD6E-D19862D73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2B470-178D-584A-B623-BDFDB1B1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56B738-6550-064B-9B8E-C0D40F0D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ADD00D-1716-7C42-989C-9733A780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00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7D22C77-1EA2-8C47-A1A9-9C21A4D79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F1C94A5-E9C0-B447-A158-0AAF7FE13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AED493-497B-D94B-9BF3-A18522AF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146134-EBBB-564B-B502-2A6D832A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FB7F5E-4A93-EE42-BF01-EEF0FB11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7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A5A2F-7E03-E041-8223-C22F7E48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D6454A-1899-F645-BD90-24D9613F3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1350F3-FB24-B44A-BEC3-FBFF3D5F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E34BFE-DD0B-544E-8300-DBFDAED7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E09D98-F8D4-E94A-87CD-919E88B6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27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1A34B-5ACC-8146-AC8C-491092D2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0E6C55-C05F-6545-8624-4AAECD138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A2A95C-D46E-E34E-A526-DBC64FAC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2B4C63-3062-0E4F-87B2-CB6D250F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BE9C69-953C-004E-9E4A-FD793909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9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623E08-BF9D-504F-B127-AC870750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9B2D38-4CAC-CC4F-AED6-CAA924BA0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557337-8C2E-8243-80A5-E2F6E5C0A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D664B0-4072-5540-B881-085DD1F6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C26B3E-D262-9143-AE2A-5F11C1C7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042BB5-019F-4346-B41A-36A72F35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38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2F8F1-2A63-8343-890C-4D29279B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DD2482-9744-EF4C-B0EE-C984A07C3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1481DB-4D38-1646-AB8C-75A6F52F5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3E8F304-1198-694E-9121-F6F28B677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B30D1F8-09F7-E94E-857F-633280C76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DFC128-EB61-664D-B709-FD90A25E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52323F-7CE3-3343-BBDC-B5C2DE23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B8DA79-7FB8-7B4A-AA67-CAC7815E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17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6896D2-FCAC-D14A-97CB-C3327E16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83D666-CC7B-574B-8F63-779F7958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9C8ADD8-14B2-6D41-81AA-325562D3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4A5EAC-21FF-0047-B64E-5BEBF856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9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5BCE953-82B9-F141-95D6-2998333D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27B1B3-FC13-D14E-B288-53F6DE23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44BCA8-B50B-914C-93BE-DA12548F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23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6951B-0BBE-B94D-A3E3-824DC0C4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C53CDB-CD9B-C542-89A3-8CE8BB31C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93E446-1D9F-3547-9F2B-62E383858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7DAEFE-53A4-484E-98DF-B7B47621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FA5B8A-6238-484D-8921-D005B5C4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1D5098-DA76-4842-990F-94C26ACF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26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00745-314A-1D47-8115-DE19F8B5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7E7321B-42E4-7445-8C7B-649B8951F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792674-868A-A34B-B1C4-0F5A8FC00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C07C66-FB98-4049-B599-CD2FE1BA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F59399-4959-1A4E-9379-94D5421A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CAE3B0-173E-6948-B6C8-BF3E762C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32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3BF79B6-C1ED-6D48-ABF3-63EEC0D1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DBD40B-9EA7-F24A-8426-806A29E3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E0633A-6384-8344-90DE-BBE00CB8C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08D8E5-B3EC-614A-B822-AAC45E43A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CAE011-CAC8-894D-965B-C238CA9E0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3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9D6F8B8-6780-4F51-B6B6-FA1B7D54C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401" y="4921615"/>
            <a:ext cx="2307964" cy="175356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E29CE0F-4CC6-45CD-A8FC-2D00305C3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347" y="1551871"/>
            <a:ext cx="4737733" cy="2874137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このテンプレートの使い方（編集～保存）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89DE0AD-E86B-4978-A880-42CB3F117A66}"/>
              </a:ext>
            </a:extLst>
          </p:cNvPr>
          <p:cNvSpPr/>
          <p:nvPr/>
        </p:nvSpPr>
        <p:spPr>
          <a:xfrm>
            <a:off x="6419850" y="535234"/>
            <a:ext cx="5564236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画像として保存する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473B167-4CF3-4211-A580-56DF37BC2A35}"/>
              </a:ext>
            </a:extLst>
          </p:cNvPr>
          <p:cNvSpPr txBox="1"/>
          <p:nvPr/>
        </p:nvSpPr>
        <p:spPr>
          <a:xfrm>
            <a:off x="6419850" y="985110"/>
            <a:ext cx="4031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編集が完成したら全てを選択し、右クリック</a:t>
            </a:r>
            <a:endParaRPr kumimoji="1" lang="en-US" altLang="ja-JP" sz="1500" dirty="0"/>
          </a:p>
          <a:p>
            <a:r>
              <a:rPr lang="ja-JP" altLang="en-US" sz="1500" dirty="0"/>
              <a:t>→「図として保存」をクリック。</a:t>
            </a:r>
            <a:endParaRPr kumimoji="1" lang="ja-JP" altLang="en-US" sz="1500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1BC01A8-8844-4F9D-8ACE-C391092D914C}"/>
              </a:ext>
            </a:extLst>
          </p:cNvPr>
          <p:cNvSpPr/>
          <p:nvPr/>
        </p:nvSpPr>
        <p:spPr>
          <a:xfrm>
            <a:off x="8473397" y="6487095"/>
            <a:ext cx="419862" cy="134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B91BD2E-3DEF-4DA1-94F4-C8CEA54EF040}"/>
              </a:ext>
            </a:extLst>
          </p:cNvPr>
          <p:cNvSpPr/>
          <p:nvPr/>
        </p:nvSpPr>
        <p:spPr>
          <a:xfrm>
            <a:off x="7372729" y="6086997"/>
            <a:ext cx="1885951" cy="1280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D1806C3-478F-43CF-94DE-53337D852A58}"/>
              </a:ext>
            </a:extLst>
          </p:cNvPr>
          <p:cNvSpPr txBox="1"/>
          <p:nvPr/>
        </p:nvSpPr>
        <p:spPr>
          <a:xfrm>
            <a:off x="9301364" y="4883053"/>
            <a:ext cx="2682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ファイル保存ウィンドウが</a:t>
            </a:r>
            <a:endParaRPr kumimoji="1" lang="en-US" altLang="ja-JP" sz="1500" dirty="0"/>
          </a:p>
          <a:p>
            <a:r>
              <a:rPr lang="ja-JP" altLang="en-US" sz="1500" dirty="0"/>
              <a:t>開きますので、名前をつけて</a:t>
            </a:r>
            <a:br>
              <a:rPr lang="en-US" altLang="ja-JP" sz="1500" dirty="0"/>
            </a:br>
            <a:r>
              <a:rPr lang="ja-JP" altLang="en-US" sz="1500" dirty="0"/>
              <a:t>保存してください。</a:t>
            </a:r>
            <a:endParaRPr kumimoji="1" lang="ja-JP" altLang="en-US" sz="1500" dirty="0"/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4E173139-270B-4A5B-9960-5FD218EC6804}"/>
              </a:ext>
            </a:extLst>
          </p:cNvPr>
          <p:cNvSpPr/>
          <p:nvPr/>
        </p:nvSpPr>
        <p:spPr>
          <a:xfrm rot="5400000">
            <a:off x="7916772" y="3868390"/>
            <a:ext cx="373246" cy="1543021"/>
          </a:xfrm>
          <a:prstGeom prst="rightArrow">
            <a:avLst>
              <a:gd name="adj1" fmla="val 50000"/>
              <a:gd name="adj2" fmla="val 65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0A80F96-7967-4231-9B35-D08DD87C20CB}"/>
              </a:ext>
            </a:extLst>
          </p:cNvPr>
          <p:cNvSpPr txBox="1"/>
          <p:nvPr/>
        </p:nvSpPr>
        <p:spPr>
          <a:xfrm>
            <a:off x="9301364" y="5817206"/>
            <a:ext cx="268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ファイル形式は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JPG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PNG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BMP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ファイルがお使いいただけます。</a:t>
            </a:r>
            <a:endParaRPr kumimoji="1" lang="ja-JP" altLang="en-US" sz="1500" dirty="0">
              <a:highlight>
                <a:srgbClr val="FFFF00"/>
              </a:highlight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E6BF817-C695-4E20-955E-3F4156529C4D}"/>
              </a:ext>
            </a:extLst>
          </p:cNvPr>
          <p:cNvSpPr/>
          <p:nvPr/>
        </p:nvSpPr>
        <p:spPr>
          <a:xfrm>
            <a:off x="10168255" y="3399344"/>
            <a:ext cx="1320800" cy="2105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434B58F-F721-46BA-9CC0-24827BA66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33" y="4921614"/>
            <a:ext cx="2972612" cy="182880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BE429EF5-39A1-48BE-BD3C-31D2CC3F6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34" y="1609992"/>
            <a:ext cx="4554174" cy="2561723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CC5BB17-98A8-400A-8E58-020791049F29}"/>
              </a:ext>
            </a:extLst>
          </p:cNvPr>
          <p:cNvSpPr/>
          <p:nvPr/>
        </p:nvSpPr>
        <p:spPr>
          <a:xfrm>
            <a:off x="207914" y="535234"/>
            <a:ext cx="5564236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背景デザインを編集する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638B523-3A74-4186-B120-7BA20038EA51}"/>
              </a:ext>
            </a:extLst>
          </p:cNvPr>
          <p:cNvSpPr/>
          <p:nvPr/>
        </p:nvSpPr>
        <p:spPr>
          <a:xfrm>
            <a:off x="436033" y="1017037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テキストを編集する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E0059CF-4638-4572-9E07-582B60387F33}"/>
              </a:ext>
            </a:extLst>
          </p:cNvPr>
          <p:cNvSpPr txBox="1"/>
          <p:nvPr/>
        </p:nvSpPr>
        <p:spPr>
          <a:xfrm>
            <a:off x="436033" y="1277202"/>
            <a:ext cx="40318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テンプレート内のテキストは編集できます。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51EE9DA-9579-4B3E-B4E4-9FF1F5D7D5F8}"/>
              </a:ext>
            </a:extLst>
          </p:cNvPr>
          <p:cNvSpPr/>
          <p:nvPr/>
        </p:nvSpPr>
        <p:spPr>
          <a:xfrm>
            <a:off x="436033" y="4517276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背景色を変更する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C93D214A-3B43-416D-9370-EA591D4B1BD0}"/>
              </a:ext>
            </a:extLst>
          </p:cNvPr>
          <p:cNvSpPr/>
          <p:nvPr/>
        </p:nvSpPr>
        <p:spPr>
          <a:xfrm>
            <a:off x="5726097" y="2700264"/>
            <a:ext cx="725214" cy="1794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332596B-9CE7-450D-A0F7-7D61D338F9CE}"/>
              </a:ext>
            </a:extLst>
          </p:cNvPr>
          <p:cNvSpPr/>
          <p:nvPr/>
        </p:nvSpPr>
        <p:spPr>
          <a:xfrm>
            <a:off x="2101850" y="1672166"/>
            <a:ext cx="1238250" cy="182034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5C7500B-FE19-4A57-A17E-148068838556}"/>
              </a:ext>
            </a:extLst>
          </p:cNvPr>
          <p:cNvSpPr/>
          <p:nvPr/>
        </p:nvSpPr>
        <p:spPr>
          <a:xfrm>
            <a:off x="490353" y="2861733"/>
            <a:ext cx="1558579" cy="184104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DEAF427-985B-44A3-9D50-03112ACE38B4}"/>
              </a:ext>
            </a:extLst>
          </p:cNvPr>
          <p:cNvSpPr/>
          <p:nvPr/>
        </p:nvSpPr>
        <p:spPr>
          <a:xfrm>
            <a:off x="3993847" y="2809671"/>
            <a:ext cx="851677" cy="466929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CAAA2EB-FD19-4735-B714-0496881AF6E7}"/>
              </a:ext>
            </a:extLst>
          </p:cNvPr>
          <p:cNvSpPr/>
          <p:nvPr/>
        </p:nvSpPr>
        <p:spPr>
          <a:xfrm>
            <a:off x="490352" y="3118987"/>
            <a:ext cx="1755481" cy="861240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D1545F7-1980-4AD1-86F3-671860C80CEA}"/>
              </a:ext>
            </a:extLst>
          </p:cNvPr>
          <p:cNvSpPr txBox="1"/>
          <p:nvPr/>
        </p:nvSpPr>
        <p:spPr>
          <a:xfrm>
            <a:off x="3424958" y="4869484"/>
            <a:ext cx="28511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背景に敷いてある画像を選択し、「図形の形式」から色味を選択すれば背景の色を変更できます。</a:t>
            </a:r>
            <a:endParaRPr kumimoji="1" lang="en-US" altLang="ja-JP" sz="15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2A1849C-1316-4F36-9D36-C0E3396E116A}"/>
              </a:ext>
            </a:extLst>
          </p:cNvPr>
          <p:cNvSpPr/>
          <p:nvPr/>
        </p:nvSpPr>
        <p:spPr>
          <a:xfrm>
            <a:off x="453137" y="4993788"/>
            <a:ext cx="2435631" cy="16779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8AA4AFAD-A1C2-4D08-89B1-178BF52048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341" y="5694877"/>
            <a:ext cx="1782992" cy="1021454"/>
          </a:xfrm>
          <a:prstGeom prst="rect">
            <a:avLst/>
          </a:prstGeom>
        </p:spPr>
      </p:pic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C349677-8425-460D-A26D-570C926E4D6C}"/>
              </a:ext>
            </a:extLst>
          </p:cNvPr>
          <p:cNvCxnSpPr/>
          <p:nvPr/>
        </p:nvCxnSpPr>
        <p:spPr>
          <a:xfrm>
            <a:off x="1134533" y="5901267"/>
            <a:ext cx="258580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83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50482AA-B3EF-4BAB-91E4-281853FAC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763" y="2371944"/>
            <a:ext cx="3721291" cy="245757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6664395-7EB0-4B98-8950-CD5A73AED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873" y="2371944"/>
            <a:ext cx="3956253" cy="2495678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4C1A1DBA-EB69-4342-99C5-0AA98D854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55" y="2353566"/>
            <a:ext cx="3782114" cy="251998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背景設定）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E1CE84-7CAE-45F9-94C3-59A98E6985A2}"/>
              </a:ext>
            </a:extLst>
          </p:cNvPr>
          <p:cNvSpPr/>
          <p:nvPr/>
        </p:nvSpPr>
        <p:spPr>
          <a:xfrm>
            <a:off x="207914" y="535234"/>
            <a:ext cx="11776172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背景画像に設定する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FD62ECA8-4A9C-447B-8EC3-10B8C96F255D}"/>
              </a:ext>
            </a:extLst>
          </p:cNvPr>
          <p:cNvSpPr/>
          <p:nvPr/>
        </p:nvSpPr>
        <p:spPr>
          <a:xfrm>
            <a:off x="3991718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BB0E23B8-CF70-41AF-A9F9-6919AFAEAF33}"/>
              </a:ext>
            </a:extLst>
          </p:cNvPr>
          <p:cNvSpPr/>
          <p:nvPr/>
        </p:nvSpPr>
        <p:spPr>
          <a:xfrm>
            <a:off x="8039807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72943D3-DE9E-47B6-8F8F-D86D5F6BBE8A}"/>
              </a:ext>
            </a:extLst>
          </p:cNvPr>
          <p:cNvSpPr/>
          <p:nvPr/>
        </p:nvSpPr>
        <p:spPr>
          <a:xfrm>
            <a:off x="207913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会議参加画面を立ち上げる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8CE68F-0A9D-4CE1-B27F-2FDA29AC3F7C}"/>
              </a:ext>
            </a:extLst>
          </p:cNvPr>
          <p:cNvSpPr txBox="1"/>
          <p:nvPr/>
        </p:nvSpPr>
        <p:spPr>
          <a:xfrm>
            <a:off x="207914" y="1523307"/>
            <a:ext cx="36166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Teams</a:t>
            </a:r>
            <a:r>
              <a:rPr lang="ja-JP" altLang="en-US" sz="1400" dirty="0"/>
              <a:t>会議リンクをクリックし、会議参加</a:t>
            </a:r>
            <a:br>
              <a:rPr lang="en-US" altLang="ja-JP" sz="1400" dirty="0"/>
            </a:br>
            <a:r>
              <a:rPr lang="ja-JP" altLang="en-US" sz="1400" dirty="0"/>
              <a:t>画面を立ち上げます。</a:t>
            </a:r>
            <a:br>
              <a:rPr lang="en-US" altLang="ja-JP" sz="1400" dirty="0"/>
            </a:br>
            <a:r>
              <a:rPr lang="ja-JP" altLang="en-US" sz="1400" dirty="0"/>
              <a:t>「背景の設定」ボタンをクリックします。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4A34A85-1682-4BFF-A34D-CA6EDF7F0BEA}"/>
              </a:ext>
            </a:extLst>
          </p:cNvPr>
          <p:cNvSpPr/>
          <p:nvPr/>
        </p:nvSpPr>
        <p:spPr>
          <a:xfrm>
            <a:off x="1231900" y="4008799"/>
            <a:ext cx="190500" cy="1989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420EAEB-DDFA-4962-91E9-47A4AC2F581A}"/>
              </a:ext>
            </a:extLst>
          </p:cNvPr>
          <p:cNvSpPr/>
          <p:nvPr/>
        </p:nvSpPr>
        <p:spPr>
          <a:xfrm>
            <a:off x="2816094" y="2522899"/>
            <a:ext cx="1104563" cy="22965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コネクタ: カギ線 85">
            <a:extLst>
              <a:ext uri="{FF2B5EF4-FFF2-40B4-BE49-F238E27FC236}">
                <a16:creationId xmlns:a16="http://schemas.microsoft.com/office/drawing/2014/main" id="{A9E5501D-8F6C-4B3B-801C-0A1AA6164862}"/>
              </a:ext>
            </a:extLst>
          </p:cNvPr>
          <p:cNvCxnSpPr>
            <a:cxnSpLocks/>
            <a:endCxn id="85" idx="1"/>
          </p:cNvCxnSpPr>
          <p:nvPr/>
        </p:nvCxnSpPr>
        <p:spPr>
          <a:xfrm flipV="1">
            <a:off x="1422400" y="3671161"/>
            <a:ext cx="1393694" cy="39677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B6A55818-7E6F-42A6-A450-63FF70C48331}"/>
              </a:ext>
            </a:extLst>
          </p:cNvPr>
          <p:cNvSpPr/>
          <p:nvPr/>
        </p:nvSpPr>
        <p:spPr>
          <a:xfrm>
            <a:off x="4144867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背景候補に追加する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709A4A6-A45A-4F3D-8E90-A184067F9B6E}"/>
              </a:ext>
            </a:extLst>
          </p:cNvPr>
          <p:cNvSpPr txBox="1"/>
          <p:nvPr/>
        </p:nvSpPr>
        <p:spPr>
          <a:xfrm>
            <a:off x="4144867" y="1523307"/>
            <a:ext cx="3595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「＋新規追加」をクリック。</a:t>
            </a:r>
            <a:br>
              <a:rPr lang="en-US" altLang="ja-JP" sz="1400" dirty="0"/>
            </a:br>
            <a:r>
              <a:rPr lang="ja-JP" altLang="en-US" sz="1400" dirty="0"/>
              <a:t>ファイル選択画面からつくったファイルを</a:t>
            </a:r>
            <a:br>
              <a:rPr lang="en-US" altLang="ja-JP" sz="1400" dirty="0"/>
            </a:br>
            <a:r>
              <a:rPr lang="ja-JP" altLang="en-US" sz="1400" dirty="0"/>
              <a:t>選択し、「開く」をクリック。</a:t>
            </a:r>
            <a:endParaRPr kumimoji="1" lang="ja-JP" altLang="en-US" sz="1400" dirty="0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9E8BC81A-AF7D-484B-A0E8-B0AAB42A60EB}"/>
              </a:ext>
            </a:extLst>
          </p:cNvPr>
          <p:cNvSpPr/>
          <p:nvPr/>
        </p:nvSpPr>
        <p:spPr>
          <a:xfrm>
            <a:off x="6896100" y="2790713"/>
            <a:ext cx="495300" cy="169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B5BAC740-C9F5-4F7F-BE78-F026A247AA4E}"/>
              </a:ext>
            </a:extLst>
          </p:cNvPr>
          <p:cNvSpPr/>
          <p:nvPr/>
        </p:nvSpPr>
        <p:spPr>
          <a:xfrm>
            <a:off x="8181831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背景候補から選択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11B5BC7-C9BA-494D-BE43-8BD6E1C426FD}"/>
              </a:ext>
            </a:extLst>
          </p:cNvPr>
          <p:cNvSpPr txBox="1"/>
          <p:nvPr/>
        </p:nvSpPr>
        <p:spPr>
          <a:xfrm>
            <a:off x="8181831" y="152330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候補に追加された背景を選択して背景に</a:t>
            </a:r>
            <a:endParaRPr lang="en-US" altLang="ja-JP" sz="1400" dirty="0"/>
          </a:p>
          <a:p>
            <a:r>
              <a:rPr kumimoji="1" lang="ja-JP" altLang="en-US" sz="1400" dirty="0"/>
              <a:t>設定します。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CC4D8E-77CC-4787-9FAA-5D752F89196A}"/>
              </a:ext>
            </a:extLst>
          </p:cNvPr>
          <p:cNvSpPr txBox="1"/>
          <p:nvPr/>
        </p:nvSpPr>
        <p:spPr>
          <a:xfrm>
            <a:off x="509270" y="4957055"/>
            <a:ext cx="1086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※</a:t>
            </a:r>
            <a:r>
              <a:rPr kumimoji="1" lang="ja-JP" altLang="en-US" b="1" dirty="0">
                <a:solidFill>
                  <a:srgbClr val="FF0000"/>
                </a:solidFill>
              </a:rPr>
              <a:t>ご自身の</a:t>
            </a:r>
            <a:r>
              <a:rPr kumimoji="1" lang="en-US" altLang="ja-JP" b="1" dirty="0">
                <a:solidFill>
                  <a:srgbClr val="FF0000"/>
                </a:solidFill>
              </a:rPr>
              <a:t>Teams</a:t>
            </a:r>
            <a:r>
              <a:rPr kumimoji="1" lang="ja-JP" altLang="en-US" b="1" dirty="0">
                <a:solidFill>
                  <a:srgbClr val="FF0000"/>
                </a:solidFill>
              </a:rPr>
              <a:t>画面では背景が反転して見えますが、会議参加者からは正しい向きで見えています。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3DB29F22-83E4-4808-8B08-4EF883E7EED5}"/>
              </a:ext>
            </a:extLst>
          </p:cNvPr>
          <p:cNvCxnSpPr>
            <a:cxnSpLocks/>
            <a:stCxn id="32" idx="1"/>
            <a:endCxn id="6" idx="1"/>
          </p:cNvCxnSpPr>
          <p:nvPr/>
        </p:nvCxnSpPr>
        <p:spPr>
          <a:xfrm flipH="1">
            <a:off x="5380659" y="5984180"/>
            <a:ext cx="73175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A886B0F-AF28-41E2-8937-EE66FA4FA78D}"/>
              </a:ext>
            </a:extLst>
          </p:cNvPr>
          <p:cNvSpPr txBox="1"/>
          <p:nvPr/>
        </p:nvSpPr>
        <p:spPr>
          <a:xfrm>
            <a:off x="8525127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他の参加者からの</a:t>
            </a:r>
            <a:endParaRPr lang="en-US" altLang="ja-JP" sz="1400" dirty="0"/>
          </a:p>
          <a:p>
            <a:r>
              <a:rPr kumimoji="1" lang="ja-JP" altLang="en-US" sz="1400" dirty="0"/>
              <a:t>見え方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E163360-151C-46B2-B2B0-2E4A968C7579}"/>
              </a:ext>
            </a:extLst>
          </p:cNvPr>
          <p:cNvSpPr txBox="1"/>
          <p:nvPr/>
        </p:nvSpPr>
        <p:spPr>
          <a:xfrm>
            <a:off x="1348210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/>
              <a:t>ご自身の画面での</a:t>
            </a:r>
            <a:endParaRPr lang="en-US" altLang="ja-JP" sz="1400" dirty="0"/>
          </a:p>
          <a:p>
            <a:pPr algn="r"/>
            <a:r>
              <a:rPr kumimoji="1" lang="ja-JP" altLang="en-US" sz="1400" dirty="0"/>
              <a:t>見え方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D02F747-6694-485A-9500-AAFB2CADC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18234" y="5319748"/>
            <a:ext cx="2362425" cy="13288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7A43FB15-5A47-429C-A37A-7F4E99597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417" y="5319748"/>
            <a:ext cx="2362425" cy="13288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822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背景パターン&#10;&#10;自動的に生成された説明">
            <a:extLst>
              <a:ext uri="{FF2B5EF4-FFF2-40B4-BE49-F238E27FC236}">
                <a16:creationId xmlns:a16="http://schemas.microsoft.com/office/drawing/2014/main" id="{186AC649-FD49-445C-9D0D-ADE20C80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86FC6DF-0FAA-4937-ADFB-1C740BE8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1" y="673646"/>
            <a:ext cx="11188700" cy="229349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4BB6C5-4496-472C-AD24-22D0239EE8A1}"/>
              </a:ext>
            </a:extLst>
          </p:cNvPr>
          <p:cNvSpPr txBox="1"/>
          <p:nvPr/>
        </p:nvSpPr>
        <p:spPr>
          <a:xfrm>
            <a:off x="9512682" y="3640785"/>
            <a:ext cx="21948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500" b="1" dirty="0">
                <a:solidFill>
                  <a:srgbClr val="8623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YOUR NAME</a:t>
            </a:r>
            <a:endParaRPr kumimoji="1" lang="ja-JP" altLang="en-US" sz="2500" b="1" dirty="0">
              <a:solidFill>
                <a:srgbClr val="8623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D14B99-3872-43A8-9793-CE94826DCA07}"/>
              </a:ext>
            </a:extLst>
          </p:cNvPr>
          <p:cNvSpPr txBox="1"/>
          <p:nvPr/>
        </p:nvSpPr>
        <p:spPr>
          <a:xfrm>
            <a:off x="10751804" y="3274495"/>
            <a:ext cx="9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COVER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2C5B96-22C3-4EF8-BC93-F1742CB80162}"/>
              </a:ext>
            </a:extLst>
          </p:cNvPr>
          <p:cNvSpPr txBox="1"/>
          <p:nvPr/>
        </p:nvSpPr>
        <p:spPr>
          <a:xfrm>
            <a:off x="10370288" y="4047184"/>
            <a:ext cx="133722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DIRECTOR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C61464-4EE7-46C5-87FD-F86AD840EC56}"/>
              </a:ext>
            </a:extLst>
          </p:cNvPr>
          <p:cNvSpPr txBox="1"/>
          <p:nvPr/>
        </p:nvSpPr>
        <p:spPr>
          <a:xfrm>
            <a:off x="234156" y="3286442"/>
            <a:ext cx="43396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ゴールへの道筋を決める！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F3E76D2-D47F-4018-9AFF-62FBB56D83FA}"/>
              </a:ext>
            </a:extLst>
          </p:cNvPr>
          <p:cNvSpPr txBox="1"/>
          <p:nvPr/>
        </p:nvSpPr>
        <p:spPr>
          <a:xfrm>
            <a:off x="234156" y="401942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まずは現状把握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F26B11F-78DC-4FAE-A375-BD049828ECB1}"/>
              </a:ext>
            </a:extLst>
          </p:cNvPr>
          <p:cNvSpPr txBox="1"/>
          <p:nvPr/>
        </p:nvSpPr>
        <p:spPr>
          <a:xfrm>
            <a:off x="234156" y="4313850"/>
            <a:ext cx="45191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 b="1" dirty="0">
                <a:solidFill>
                  <a:srgbClr val="8623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売上高、営業利益の状況整理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906981C-F0AA-4CAC-A334-0A739D45967C}"/>
              </a:ext>
            </a:extLst>
          </p:cNvPr>
          <p:cNvSpPr txBox="1"/>
          <p:nvPr/>
        </p:nvSpPr>
        <p:spPr>
          <a:xfrm>
            <a:off x="242622" y="5051831"/>
            <a:ext cx="23647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目標を高く設定しよう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E4E23FB-1106-4937-AF76-D5DC83931F8C}"/>
              </a:ext>
            </a:extLst>
          </p:cNvPr>
          <p:cNvSpPr txBox="1"/>
          <p:nvPr/>
        </p:nvSpPr>
        <p:spPr>
          <a:xfrm>
            <a:off x="234156" y="5359926"/>
            <a:ext cx="4031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500" b="1" dirty="0">
                <a:solidFill>
                  <a:srgbClr val="8623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リモートワークで挑戦する</a:t>
            </a:r>
            <a:endParaRPr kumimoji="1" lang="en-US" altLang="ja-JP" sz="2500" b="1" dirty="0">
              <a:solidFill>
                <a:srgbClr val="8623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500" b="1" dirty="0">
                <a:solidFill>
                  <a:srgbClr val="8623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ビジネスモデルを</a:t>
            </a:r>
            <a:endParaRPr kumimoji="1" lang="ja-JP" altLang="en-US" sz="2500" b="1" dirty="0">
              <a:solidFill>
                <a:srgbClr val="8623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82EECA1-6E65-44D7-BE96-0E95B205DA23}"/>
              </a:ext>
            </a:extLst>
          </p:cNvPr>
          <p:cNvSpPr txBox="1"/>
          <p:nvPr/>
        </p:nvSpPr>
        <p:spPr>
          <a:xfrm>
            <a:off x="4560408" y="190336"/>
            <a:ext cx="31854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ホンジツのテーマ！</a:t>
            </a:r>
          </a:p>
        </p:txBody>
      </p:sp>
    </p:spTree>
    <p:extLst>
      <p:ext uri="{BB962C8B-B14F-4D97-AF65-F5344CB8AC3E}">
        <p14:creationId xmlns:p14="http://schemas.microsoft.com/office/powerpoint/2010/main" val="900403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ワイド画面</PresentationFormat>
  <Paragraphs>37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2020-11-17T02:50:22Z</dcterms:created>
  <dcterms:modified xsi:type="dcterms:W3CDTF">2020-11-17T02:50:28Z</dcterms:modified>
</cp:coreProperties>
</file>