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60F16-AFCE-4BCA-BDA1-18DB153E234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5649-7674-46B5-9201-9BDBE4C02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21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C1BFF0-3FDB-9640-B8D7-7108056A23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3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DE025-6913-5048-9ADA-243C27080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4F6C5E-552A-8246-82A4-C3BD6854B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141A0-65C0-C84B-8600-16C199F2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16DD08-62C7-ED4B-BC52-8EBD698D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2532A-22D6-BD46-A72B-92A2C3CF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8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419F2-812A-A04E-81BC-32305281B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BCC36C-023A-9D48-ABB4-2DF501EE0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9877E-D80A-CE4C-AC14-A4B3E5279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7E245-970A-DE40-8D34-62896982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AF2C4-7380-9747-98E1-CDF5667E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7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51C454-D8B9-E24C-8CC6-B8677FF6B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543019-E46A-454A-8D58-C888DA540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C1F1D2-6FBC-974A-9B79-1548CC12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A4FD1B-58D1-A842-959D-4918344A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43B9D-B0D6-9242-B7D2-13BE16D4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B6F33A-9D57-EB48-82F5-1774E9D2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63EF5-5FA2-444D-B573-BBF65469C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0B25C-592E-5F47-8B3A-0CFBB6E2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86DE12-857C-014B-B7CD-1F19D0FD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C2782-35E7-5445-93BF-187B238D6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8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08974-5E4E-6E42-867B-0B231AC3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E151E5-9C85-104B-9BB5-7F901D4CC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473F6-31AC-604B-AF17-F9243FE5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3A5FFD-6A70-E640-8FD0-0A686FD8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B6D2B3-6121-E942-B511-68728ED3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493810-897A-ED44-9C72-1F350D74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F4D45B-B529-7D47-B61D-2BEDCEEAF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C9FE3F-6903-4747-9D2C-F95934C68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836563-BE2E-0C4D-81F4-1E1E7685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D4F05-039B-074A-840E-684F02C3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3F1B3-F856-2740-9ED5-2831C9BB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84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23327-3FA8-DF4D-8635-AE3D44CC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610338-8C4F-0C4C-AB17-40F51718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3A7737-52C4-CC43-AF14-3816259D1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1D67B7-FD0B-8540-B039-57053023D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F2D4C0-3139-5D43-B80B-FC25160A4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A45A01-03BC-114B-9431-D320040D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EEE9EC-D164-BD4D-AF79-D70D79E8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2926A8-BC43-5F49-835A-04BD8924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52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B28F7-1BA7-F840-8F96-5CA9909A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1DE336-94D1-D14B-9053-33A88D63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A8C436-A0DE-0B4E-BCD2-9579D2E5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3758B9-879A-D84D-9723-6F43CBD0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3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98D956-2998-5642-996C-86B91107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40886E-E155-5E41-901A-0D32E283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53677E-31E4-3440-BC0B-AFE199E3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2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1B6A2-D898-5144-9AD7-43D04E9B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D10632-69DA-834A-BCF8-81EDD39AF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124ABD-4CEC-7945-B616-8A2681A49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9A7D26-9346-0E45-9035-883A2F7C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09C453-9C6D-0844-8440-E5301DEC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4E8211-9607-DB46-BF0C-B696EBB1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B7832-6818-3B40-8D8E-93C8F559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2B5038-B28F-7944-87A8-593BE6E50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A024A8-147E-0641-8585-0B830AF56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6AA6A8-9514-3A4C-B323-F1978983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3F7339-7444-7741-89A7-78C5AF69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6165DD-8398-D746-A86B-0BEBA3C0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12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78E62C-F667-A445-BC73-9C5926AB8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00FDD6-AF7D-CC43-B1E4-015F5F5D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21A0D0-10A6-E94E-AC0F-D16DEE176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8FAE-8BA9-BC47-A008-9F54383964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398C5C-957B-D14D-AE69-356573596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933F31-5689-F041-AA16-B04779E93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013A-9923-A64E-91EC-7FEB6B101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6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74C08CD4-0FA2-4D36-BD85-CDC3CBC00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400" y="4921615"/>
            <a:ext cx="2291651" cy="174408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DD3A686-8110-4208-B655-B7120F942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33" y="1609992"/>
            <a:ext cx="4554174" cy="25617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F049B6-2F30-48C4-88BA-31493792F668}"/>
              </a:ext>
            </a:extLst>
          </p:cNvPr>
          <p:cNvSpPr/>
          <p:nvPr/>
        </p:nvSpPr>
        <p:spPr>
          <a:xfrm>
            <a:off x="0" y="0"/>
            <a:ext cx="12192000" cy="443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このテンプレートの使い方（編集～保存）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DE1CE84-7CAE-45F9-94C3-59A98E6985A2}"/>
              </a:ext>
            </a:extLst>
          </p:cNvPr>
          <p:cNvSpPr/>
          <p:nvPr/>
        </p:nvSpPr>
        <p:spPr>
          <a:xfrm>
            <a:off x="207914" y="535234"/>
            <a:ext cx="5564236" cy="3445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背景デザインを編集する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D417BC6D-352F-48B7-8AB0-A2731AA70F2B}"/>
              </a:ext>
            </a:extLst>
          </p:cNvPr>
          <p:cNvSpPr/>
          <p:nvPr/>
        </p:nvSpPr>
        <p:spPr>
          <a:xfrm>
            <a:off x="436033" y="1017037"/>
            <a:ext cx="2452736" cy="25931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テキストを編集する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0582A60-876F-44D8-87CF-EEFF9452A381}"/>
              </a:ext>
            </a:extLst>
          </p:cNvPr>
          <p:cNvSpPr txBox="1"/>
          <p:nvPr/>
        </p:nvSpPr>
        <p:spPr>
          <a:xfrm>
            <a:off x="436033" y="1277202"/>
            <a:ext cx="40318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dirty="0"/>
              <a:t>テンプレート内のテキストは編集できます。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5674DDA7-ABB4-4A40-80BA-869C564C7838}"/>
              </a:ext>
            </a:extLst>
          </p:cNvPr>
          <p:cNvSpPr/>
          <p:nvPr/>
        </p:nvSpPr>
        <p:spPr>
          <a:xfrm>
            <a:off x="436033" y="4517276"/>
            <a:ext cx="2452736" cy="25931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背景色を変更する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89DE0AD-E86B-4978-A880-42CB3F117A66}"/>
              </a:ext>
            </a:extLst>
          </p:cNvPr>
          <p:cNvSpPr/>
          <p:nvPr/>
        </p:nvSpPr>
        <p:spPr>
          <a:xfrm>
            <a:off x="6419850" y="535234"/>
            <a:ext cx="5564236" cy="3445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画像として保存する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1473B167-4CF3-4211-A580-56DF37BC2A35}"/>
              </a:ext>
            </a:extLst>
          </p:cNvPr>
          <p:cNvSpPr txBox="1"/>
          <p:nvPr/>
        </p:nvSpPr>
        <p:spPr>
          <a:xfrm>
            <a:off x="6419850" y="985110"/>
            <a:ext cx="40318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dirty="0"/>
              <a:t>編集が完成したら全てを選択し、右クリック</a:t>
            </a:r>
            <a:endParaRPr kumimoji="1" lang="en-US" altLang="ja-JP" sz="1500" dirty="0"/>
          </a:p>
          <a:p>
            <a:r>
              <a:rPr lang="ja-JP" altLang="en-US" sz="1500" dirty="0"/>
              <a:t>→「図として保存」をクリック。</a:t>
            </a:r>
            <a:endParaRPr kumimoji="1" lang="ja-JP" altLang="en-US" sz="1500" dirty="0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E1BC01A8-8844-4F9D-8ACE-C391092D914C}"/>
              </a:ext>
            </a:extLst>
          </p:cNvPr>
          <p:cNvSpPr/>
          <p:nvPr/>
        </p:nvSpPr>
        <p:spPr>
          <a:xfrm>
            <a:off x="8473397" y="6487095"/>
            <a:ext cx="419862" cy="13493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B91BD2E-3DEF-4DA1-94F4-C8CEA54EF040}"/>
              </a:ext>
            </a:extLst>
          </p:cNvPr>
          <p:cNvSpPr/>
          <p:nvPr/>
        </p:nvSpPr>
        <p:spPr>
          <a:xfrm>
            <a:off x="7372729" y="6086997"/>
            <a:ext cx="1885951" cy="12805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FD62ECA8-4A9C-447B-8EC3-10B8C96F255D}"/>
              </a:ext>
            </a:extLst>
          </p:cNvPr>
          <p:cNvSpPr/>
          <p:nvPr/>
        </p:nvSpPr>
        <p:spPr>
          <a:xfrm>
            <a:off x="5726097" y="2700264"/>
            <a:ext cx="725214" cy="17949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CD1806C3-478F-43CF-94DE-53337D852A58}"/>
              </a:ext>
            </a:extLst>
          </p:cNvPr>
          <p:cNvSpPr txBox="1"/>
          <p:nvPr/>
        </p:nvSpPr>
        <p:spPr>
          <a:xfrm>
            <a:off x="9301364" y="4883053"/>
            <a:ext cx="26827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/>
              <a:t>ファイル保存ウィンドウが</a:t>
            </a:r>
            <a:endParaRPr kumimoji="1" lang="en-US" altLang="ja-JP" sz="1500" dirty="0"/>
          </a:p>
          <a:p>
            <a:r>
              <a:rPr lang="ja-JP" altLang="en-US" sz="1500" dirty="0"/>
              <a:t>開きますので、名前をつけて</a:t>
            </a:r>
            <a:br>
              <a:rPr lang="en-US" altLang="ja-JP" sz="1500" dirty="0"/>
            </a:br>
            <a:r>
              <a:rPr lang="ja-JP" altLang="en-US" sz="1500" dirty="0"/>
              <a:t>保存してください。</a:t>
            </a:r>
            <a:endParaRPr kumimoji="1" lang="ja-JP" altLang="en-US" sz="1500" dirty="0"/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4E173139-270B-4A5B-9960-5FD218EC6804}"/>
              </a:ext>
            </a:extLst>
          </p:cNvPr>
          <p:cNvSpPr/>
          <p:nvPr/>
        </p:nvSpPr>
        <p:spPr>
          <a:xfrm rot="5400000">
            <a:off x="7916772" y="3868390"/>
            <a:ext cx="373246" cy="1543021"/>
          </a:xfrm>
          <a:prstGeom prst="rightArrow">
            <a:avLst>
              <a:gd name="adj1" fmla="val 50000"/>
              <a:gd name="adj2" fmla="val 653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C0714F0-7F8B-4315-B8C2-F25D1AC4858D}"/>
              </a:ext>
            </a:extLst>
          </p:cNvPr>
          <p:cNvSpPr/>
          <p:nvPr/>
        </p:nvSpPr>
        <p:spPr>
          <a:xfrm>
            <a:off x="2101850" y="1672166"/>
            <a:ext cx="1238250" cy="182034"/>
          </a:xfrm>
          <a:prstGeom prst="rect">
            <a:avLst/>
          </a:prstGeom>
          <a:solidFill>
            <a:schemeClr val="accent4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596B898-32C0-4A28-8FBD-0E8650F82B9C}"/>
              </a:ext>
            </a:extLst>
          </p:cNvPr>
          <p:cNvSpPr/>
          <p:nvPr/>
        </p:nvSpPr>
        <p:spPr>
          <a:xfrm>
            <a:off x="490353" y="2861733"/>
            <a:ext cx="1558579" cy="184104"/>
          </a:xfrm>
          <a:prstGeom prst="rect">
            <a:avLst/>
          </a:prstGeom>
          <a:solidFill>
            <a:schemeClr val="accent4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2E505C9-BF42-490B-BC9A-67672DBFFA42}"/>
              </a:ext>
            </a:extLst>
          </p:cNvPr>
          <p:cNvSpPr/>
          <p:nvPr/>
        </p:nvSpPr>
        <p:spPr>
          <a:xfrm>
            <a:off x="3911599" y="2809671"/>
            <a:ext cx="851677" cy="861240"/>
          </a:xfrm>
          <a:prstGeom prst="rect">
            <a:avLst/>
          </a:prstGeom>
          <a:solidFill>
            <a:schemeClr val="accent4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CC807BC-EB2D-488B-8126-F22FF2735B11}"/>
              </a:ext>
            </a:extLst>
          </p:cNvPr>
          <p:cNvSpPr/>
          <p:nvPr/>
        </p:nvSpPr>
        <p:spPr>
          <a:xfrm>
            <a:off x="490352" y="3118987"/>
            <a:ext cx="1755481" cy="861240"/>
          </a:xfrm>
          <a:prstGeom prst="rect">
            <a:avLst/>
          </a:prstGeom>
          <a:solidFill>
            <a:schemeClr val="accent4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0A80F96-7967-4231-9B35-D08DD87C20CB}"/>
              </a:ext>
            </a:extLst>
          </p:cNvPr>
          <p:cNvSpPr txBox="1"/>
          <p:nvPr/>
        </p:nvSpPr>
        <p:spPr>
          <a:xfrm>
            <a:off x="9301364" y="5817206"/>
            <a:ext cx="2682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ファイル形式は</a:t>
            </a:r>
            <a:r>
              <a:rPr lang="en-US" altLang="ja-JP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JPG</a:t>
            </a:r>
            <a:r>
              <a:rPr lang="ja-JP" altLang="en-US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、</a:t>
            </a:r>
            <a:r>
              <a:rPr lang="en-US" altLang="ja-JP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PNG</a:t>
            </a:r>
            <a:r>
              <a:rPr lang="ja-JP" altLang="en-US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、</a:t>
            </a:r>
            <a:r>
              <a:rPr lang="en-US" altLang="ja-JP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BMP</a:t>
            </a:r>
            <a:r>
              <a:rPr lang="ja-JP" altLang="en-US" sz="1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ファイルがお使いいただけます。</a:t>
            </a:r>
            <a:endParaRPr kumimoji="1" lang="ja-JP" altLang="en-US" sz="1500" dirty="0">
              <a:highlight>
                <a:srgbClr val="FFFF00"/>
              </a:highligh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C9DE97-8A8E-4E80-99F1-CC1B3F2324B4}"/>
              </a:ext>
            </a:extLst>
          </p:cNvPr>
          <p:cNvSpPr txBox="1"/>
          <p:nvPr/>
        </p:nvSpPr>
        <p:spPr>
          <a:xfrm>
            <a:off x="2727684" y="4869484"/>
            <a:ext cx="3548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/>
              <a:t>背景に敷いてある白の四角オブジェクトを選択し、「図形の塗りつぶし」</a:t>
            </a:r>
            <a:br>
              <a:rPr kumimoji="1" lang="en-US" altLang="ja-JP" sz="1500" dirty="0"/>
            </a:br>
            <a:r>
              <a:rPr kumimoji="1" lang="ja-JP" altLang="en-US" sz="1500" dirty="0"/>
              <a:t>から色を選択すれば背景色を変更できます。</a:t>
            </a:r>
            <a:endParaRPr kumimoji="1" lang="en-US" altLang="ja-JP" sz="15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283AB8A-1F49-4F9B-9FDC-7B9C8D125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33" y="4888313"/>
            <a:ext cx="2291651" cy="1862109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87FCDD9-032B-48BE-ABEB-6C359F3BC61B}"/>
              </a:ext>
            </a:extLst>
          </p:cNvPr>
          <p:cNvSpPr/>
          <p:nvPr/>
        </p:nvSpPr>
        <p:spPr>
          <a:xfrm>
            <a:off x="1985604" y="4942988"/>
            <a:ext cx="681396" cy="157846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9752849-016C-4D0C-869A-7738432AC7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1347" y="1644469"/>
            <a:ext cx="4737733" cy="2641229"/>
          </a:xfrm>
          <a:prstGeom prst="rect">
            <a:avLst/>
          </a:prstGeom>
        </p:spPr>
      </p:pic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DE6BF817-C695-4E20-955E-3F4156529C4D}"/>
              </a:ext>
            </a:extLst>
          </p:cNvPr>
          <p:cNvSpPr/>
          <p:nvPr/>
        </p:nvSpPr>
        <p:spPr>
          <a:xfrm>
            <a:off x="10273030" y="3447492"/>
            <a:ext cx="1320800" cy="2105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83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70AFEED7-A7B8-4604-A3FF-D7A84A713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763" y="2371944"/>
            <a:ext cx="3717795" cy="244457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86A52F5-7D75-4AE0-8AF6-DDB288850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869" y="2371944"/>
            <a:ext cx="3948546" cy="2478018"/>
          </a:xfrm>
          <a:prstGeom prst="rect">
            <a:avLst/>
          </a:prstGeom>
        </p:spPr>
      </p:pic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7A2DA63D-E5B1-4AEE-AB66-6E67E20EC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018235" y="5374127"/>
            <a:ext cx="2430064" cy="136691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29" name="図 28" descr="ロゴ&#10;&#10;自動的に生成された説明">
            <a:extLst>
              <a:ext uri="{FF2B5EF4-FFF2-40B4-BE49-F238E27FC236}">
                <a16:creationId xmlns:a16="http://schemas.microsoft.com/office/drawing/2014/main" id="{AA561E6A-13B4-4E2D-A55C-B03C838A6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4778" y="5374127"/>
            <a:ext cx="2430064" cy="136691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C1A1DBA-EB69-4342-99C5-0AA98D854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055" y="2353566"/>
            <a:ext cx="3782114" cy="2519988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F049B6-2F30-48C4-88BA-31493792F668}"/>
              </a:ext>
            </a:extLst>
          </p:cNvPr>
          <p:cNvSpPr/>
          <p:nvPr/>
        </p:nvSpPr>
        <p:spPr>
          <a:xfrm>
            <a:off x="0" y="0"/>
            <a:ext cx="12192000" cy="443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このテンプレートの使い方（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背景設定）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DE1CE84-7CAE-45F9-94C3-59A98E6985A2}"/>
              </a:ext>
            </a:extLst>
          </p:cNvPr>
          <p:cNvSpPr/>
          <p:nvPr/>
        </p:nvSpPr>
        <p:spPr>
          <a:xfrm>
            <a:off x="207914" y="535234"/>
            <a:ext cx="11776172" cy="3445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背景画像に設定する</a:t>
            </a: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FD62ECA8-4A9C-447B-8EC3-10B8C96F255D}"/>
              </a:ext>
            </a:extLst>
          </p:cNvPr>
          <p:cNvSpPr/>
          <p:nvPr/>
        </p:nvSpPr>
        <p:spPr>
          <a:xfrm>
            <a:off x="3991718" y="2995090"/>
            <a:ext cx="485320" cy="1201186"/>
          </a:xfrm>
          <a:prstGeom prst="rightArrow">
            <a:avLst/>
          </a:prstGeom>
          <a:solidFill>
            <a:srgbClr val="F25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矢印: 右 60">
            <a:extLst>
              <a:ext uri="{FF2B5EF4-FFF2-40B4-BE49-F238E27FC236}">
                <a16:creationId xmlns:a16="http://schemas.microsoft.com/office/drawing/2014/main" id="{BB0E23B8-CF70-41AF-A9F9-6919AFAEAF33}"/>
              </a:ext>
            </a:extLst>
          </p:cNvPr>
          <p:cNvSpPr/>
          <p:nvPr/>
        </p:nvSpPr>
        <p:spPr>
          <a:xfrm>
            <a:off x="8039807" y="2995090"/>
            <a:ext cx="485320" cy="1201186"/>
          </a:xfrm>
          <a:prstGeom prst="rightArrow">
            <a:avLst/>
          </a:prstGeom>
          <a:solidFill>
            <a:srgbClr val="F25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A72943D3-DE9E-47B6-8F8F-D86D5F6BBE8A}"/>
              </a:ext>
            </a:extLst>
          </p:cNvPr>
          <p:cNvSpPr/>
          <p:nvPr/>
        </p:nvSpPr>
        <p:spPr>
          <a:xfrm>
            <a:off x="207913" y="1115316"/>
            <a:ext cx="3802255" cy="315039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会議参加画面を立ち上げる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78CE68F-0A9D-4CE1-B27F-2FDA29AC3F7C}"/>
              </a:ext>
            </a:extLst>
          </p:cNvPr>
          <p:cNvSpPr txBox="1"/>
          <p:nvPr/>
        </p:nvSpPr>
        <p:spPr>
          <a:xfrm>
            <a:off x="207914" y="1523307"/>
            <a:ext cx="36166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Teams</a:t>
            </a:r>
            <a:r>
              <a:rPr lang="ja-JP" altLang="en-US" sz="1400" dirty="0"/>
              <a:t>会議リンクをクリックし、会議参加</a:t>
            </a:r>
            <a:br>
              <a:rPr lang="en-US" altLang="ja-JP" sz="1400" dirty="0"/>
            </a:br>
            <a:r>
              <a:rPr lang="ja-JP" altLang="en-US" sz="1400" dirty="0"/>
              <a:t>画面を立ち上げます。</a:t>
            </a:r>
            <a:br>
              <a:rPr lang="en-US" altLang="ja-JP" sz="1400" dirty="0"/>
            </a:br>
            <a:r>
              <a:rPr lang="ja-JP" altLang="en-US" sz="1400" dirty="0"/>
              <a:t>「背景の設定」ボタンをクリックします。</a:t>
            </a:r>
            <a:endParaRPr kumimoji="1" lang="ja-JP" altLang="en-US" sz="14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4A34A85-1682-4BFF-A34D-CA6EDF7F0BEA}"/>
              </a:ext>
            </a:extLst>
          </p:cNvPr>
          <p:cNvSpPr/>
          <p:nvPr/>
        </p:nvSpPr>
        <p:spPr>
          <a:xfrm>
            <a:off x="1231900" y="4008799"/>
            <a:ext cx="190500" cy="19896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420EAEB-DDFA-4962-91E9-47A4AC2F581A}"/>
              </a:ext>
            </a:extLst>
          </p:cNvPr>
          <p:cNvSpPr/>
          <p:nvPr/>
        </p:nvSpPr>
        <p:spPr>
          <a:xfrm>
            <a:off x="2816094" y="2522899"/>
            <a:ext cx="1104563" cy="229652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コネクタ: カギ線 85">
            <a:extLst>
              <a:ext uri="{FF2B5EF4-FFF2-40B4-BE49-F238E27FC236}">
                <a16:creationId xmlns:a16="http://schemas.microsoft.com/office/drawing/2014/main" id="{A9E5501D-8F6C-4B3B-801C-0A1AA6164862}"/>
              </a:ext>
            </a:extLst>
          </p:cNvPr>
          <p:cNvCxnSpPr>
            <a:cxnSpLocks/>
            <a:endCxn id="85" idx="1"/>
          </p:cNvCxnSpPr>
          <p:nvPr/>
        </p:nvCxnSpPr>
        <p:spPr>
          <a:xfrm flipV="1">
            <a:off x="1422400" y="3671161"/>
            <a:ext cx="1393694" cy="39677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B6A55818-7E6F-42A6-A450-63FF70C48331}"/>
              </a:ext>
            </a:extLst>
          </p:cNvPr>
          <p:cNvSpPr/>
          <p:nvPr/>
        </p:nvSpPr>
        <p:spPr>
          <a:xfrm>
            <a:off x="4144867" y="1115316"/>
            <a:ext cx="3802255" cy="315039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背景候補に追加する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709A4A6-A45A-4F3D-8E90-A184067F9B6E}"/>
              </a:ext>
            </a:extLst>
          </p:cNvPr>
          <p:cNvSpPr txBox="1"/>
          <p:nvPr/>
        </p:nvSpPr>
        <p:spPr>
          <a:xfrm>
            <a:off x="4144867" y="1523307"/>
            <a:ext cx="35958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「＋新規追加」をクリック。</a:t>
            </a:r>
            <a:br>
              <a:rPr lang="en-US" altLang="ja-JP" sz="1400" dirty="0"/>
            </a:br>
            <a:r>
              <a:rPr lang="ja-JP" altLang="en-US" sz="1400" dirty="0"/>
              <a:t>ファイル選択画面からつくったファイルを</a:t>
            </a:r>
            <a:br>
              <a:rPr lang="en-US" altLang="ja-JP" sz="1400" dirty="0"/>
            </a:br>
            <a:r>
              <a:rPr lang="ja-JP" altLang="en-US" sz="1400" dirty="0"/>
              <a:t>選択し、「開く」をクリック。</a:t>
            </a:r>
            <a:endParaRPr kumimoji="1" lang="ja-JP" altLang="en-US" sz="1400" dirty="0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E8BC81A-AF7D-484B-A0E8-B0AAB42A60EB}"/>
              </a:ext>
            </a:extLst>
          </p:cNvPr>
          <p:cNvSpPr/>
          <p:nvPr/>
        </p:nvSpPr>
        <p:spPr>
          <a:xfrm>
            <a:off x="6896100" y="2780553"/>
            <a:ext cx="495300" cy="16933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B5BAC740-C9F5-4F7F-BE78-F026A247AA4E}"/>
              </a:ext>
            </a:extLst>
          </p:cNvPr>
          <p:cNvSpPr/>
          <p:nvPr/>
        </p:nvSpPr>
        <p:spPr>
          <a:xfrm>
            <a:off x="8181831" y="1115316"/>
            <a:ext cx="3802255" cy="315039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背景候補から選択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11B5BC7-C9BA-494D-BE43-8BD6E1C426FD}"/>
              </a:ext>
            </a:extLst>
          </p:cNvPr>
          <p:cNvSpPr txBox="1"/>
          <p:nvPr/>
        </p:nvSpPr>
        <p:spPr>
          <a:xfrm>
            <a:off x="8181831" y="152330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候補に追加された背景を選択して背景に</a:t>
            </a:r>
            <a:endParaRPr lang="en-US" altLang="ja-JP" sz="1400" dirty="0"/>
          </a:p>
          <a:p>
            <a:r>
              <a:rPr kumimoji="1" lang="ja-JP" altLang="en-US" sz="1400" dirty="0"/>
              <a:t>設定します。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BCC4D8E-77CC-4787-9FAA-5D752F89196A}"/>
              </a:ext>
            </a:extLst>
          </p:cNvPr>
          <p:cNvSpPr txBox="1"/>
          <p:nvPr/>
        </p:nvSpPr>
        <p:spPr>
          <a:xfrm>
            <a:off x="509270" y="4957055"/>
            <a:ext cx="10867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</a:rPr>
              <a:t>ご自身の</a:t>
            </a:r>
            <a:r>
              <a:rPr kumimoji="1" lang="en-US" altLang="ja-JP" b="1" dirty="0">
                <a:solidFill>
                  <a:srgbClr val="FF0000"/>
                </a:solidFill>
              </a:rPr>
              <a:t>Teams</a:t>
            </a:r>
            <a:r>
              <a:rPr kumimoji="1" lang="ja-JP" altLang="en-US" b="1" dirty="0">
                <a:solidFill>
                  <a:srgbClr val="FF0000"/>
                </a:solidFill>
              </a:rPr>
              <a:t>画面では背景が反転して見えますが、会議参加者からは正しい向きで見えています。</a:t>
            </a: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3DB29F22-83E4-4808-8B08-4EF883E7EED5}"/>
              </a:ext>
            </a:extLst>
          </p:cNvPr>
          <p:cNvCxnSpPr>
            <a:cxnSpLocks/>
            <a:stCxn id="29" idx="1"/>
            <a:endCxn id="5" idx="1"/>
          </p:cNvCxnSpPr>
          <p:nvPr/>
        </p:nvCxnSpPr>
        <p:spPr>
          <a:xfrm flipH="1">
            <a:off x="5448299" y="6057583"/>
            <a:ext cx="59647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A886B0F-AF28-41E2-8937-EE66FA4FA78D}"/>
              </a:ext>
            </a:extLst>
          </p:cNvPr>
          <p:cNvSpPr txBox="1"/>
          <p:nvPr/>
        </p:nvSpPr>
        <p:spPr>
          <a:xfrm>
            <a:off x="8525127" y="576798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他の参加者からの</a:t>
            </a:r>
            <a:endParaRPr lang="en-US" altLang="ja-JP" sz="1400" dirty="0"/>
          </a:p>
          <a:p>
            <a:r>
              <a:rPr kumimoji="1" lang="ja-JP" altLang="en-US" sz="1400" dirty="0"/>
              <a:t>見え方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E163360-151C-46B2-B2B0-2E4A968C7579}"/>
              </a:ext>
            </a:extLst>
          </p:cNvPr>
          <p:cNvSpPr txBox="1"/>
          <p:nvPr/>
        </p:nvSpPr>
        <p:spPr>
          <a:xfrm>
            <a:off x="1348210" y="576798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/>
              <a:t>ご自身の画面での</a:t>
            </a:r>
            <a:endParaRPr lang="en-US" altLang="ja-JP" sz="1400" dirty="0"/>
          </a:p>
          <a:p>
            <a:pPr algn="r"/>
            <a:r>
              <a:rPr kumimoji="1" lang="ja-JP" altLang="en-US" sz="1400" dirty="0"/>
              <a:t>見え方</a:t>
            </a:r>
          </a:p>
        </p:txBody>
      </p:sp>
    </p:spTree>
    <p:extLst>
      <p:ext uri="{BB962C8B-B14F-4D97-AF65-F5344CB8AC3E}">
        <p14:creationId xmlns:p14="http://schemas.microsoft.com/office/powerpoint/2010/main" val="321822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841BD6-432D-4068-8941-633EBC0A732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C9E817C-DDE3-4A82-9A38-67EDA8F7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74" y="693549"/>
            <a:ext cx="11350593" cy="236920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13F7DA-0EA1-47D3-AAF5-23E08F1968A8}"/>
              </a:ext>
            </a:extLst>
          </p:cNvPr>
          <p:cNvSpPr txBox="1"/>
          <p:nvPr/>
        </p:nvSpPr>
        <p:spPr>
          <a:xfrm>
            <a:off x="9512682" y="4627034"/>
            <a:ext cx="2194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2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YOUR NAME</a:t>
            </a:r>
            <a:endParaRPr kumimoji="1" lang="ja-JP" altLang="en-US" sz="2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488F59-26D9-4DE1-94BD-9B35BC5E7BC7}"/>
              </a:ext>
            </a:extLst>
          </p:cNvPr>
          <p:cNvSpPr txBox="1"/>
          <p:nvPr/>
        </p:nvSpPr>
        <p:spPr>
          <a:xfrm>
            <a:off x="10751804" y="4237568"/>
            <a:ext cx="95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COVER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F3CD47-34E6-47E7-AAE8-6A51FD766674}"/>
              </a:ext>
            </a:extLst>
          </p:cNvPr>
          <p:cNvSpPr txBox="1"/>
          <p:nvPr/>
        </p:nvSpPr>
        <p:spPr>
          <a:xfrm>
            <a:off x="10370288" y="5033433"/>
            <a:ext cx="133722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DIRECTOR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A800B0-65DD-4B7F-982E-5D2767FB089C}"/>
              </a:ext>
            </a:extLst>
          </p:cNvPr>
          <p:cNvSpPr txBox="1"/>
          <p:nvPr/>
        </p:nvSpPr>
        <p:spPr>
          <a:xfrm>
            <a:off x="9366822" y="3018129"/>
            <a:ext cx="1409360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300" b="1" dirty="0">
                <a:solidFill>
                  <a:srgbClr val="FF8900"/>
                </a:solidFill>
                <a:latin typeface="Segoe"/>
                <a:ea typeface="游ゴシック" panose="020B0400000000000000" pitchFamily="50" charset="-128"/>
              </a:rPr>
              <a:t>11</a:t>
            </a:r>
            <a:endParaRPr kumimoji="1" lang="ja-JP" altLang="en-US" sz="8300" b="1" dirty="0">
              <a:solidFill>
                <a:srgbClr val="FF8900"/>
              </a:solidFill>
              <a:latin typeface="Segoe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68239F4-8F04-4D28-B917-B2465B3F059B}"/>
              </a:ext>
            </a:extLst>
          </p:cNvPr>
          <p:cNvSpPr txBox="1"/>
          <p:nvPr/>
        </p:nvSpPr>
        <p:spPr>
          <a:xfrm>
            <a:off x="10547379" y="325852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3200" dirty="0">
                <a:solidFill>
                  <a:srgbClr val="FF8900"/>
                </a:solidFill>
                <a:latin typeface="Segoe"/>
                <a:ea typeface="游ゴシック" panose="020B0400000000000000" pitchFamily="50" charset="-128"/>
              </a:rPr>
              <a:t>20XX</a:t>
            </a:r>
            <a:endParaRPr kumimoji="1" lang="ja-JP" altLang="en-US" sz="3200" dirty="0">
              <a:solidFill>
                <a:srgbClr val="FF8900"/>
              </a:solidFill>
              <a:latin typeface="Segoe"/>
              <a:ea typeface="游ゴシック" panose="020B0400000000000000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114A3C6-80A3-4771-B748-7AE79C6E56B8}"/>
              </a:ext>
            </a:extLst>
          </p:cNvPr>
          <p:cNvCxnSpPr/>
          <p:nvPr/>
        </p:nvCxnSpPr>
        <p:spPr>
          <a:xfrm>
            <a:off x="10575925" y="3784130"/>
            <a:ext cx="1019175" cy="0"/>
          </a:xfrm>
          <a:prstGeom prst="line">
            <a:avLst/>
          </a:prstGeom>
          <a:ln w="12700">
            <a:solidFill>
              <a:srgbClr val="FF8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A17C9C-EFA5-4ACB-84A3-688C62E6EB7E}"/>
              </a:ext>
            </a:extLst>
          </p:cNvPr>
          <p:cNvSpPr txBox="1"/>
          <p:nvPr/>
        </p:nvSpPr>
        <p:spPr>
          <a:xfrm>
            <a:off x="10528229" y="3821014"/>
            <a:ext cx="1138838" cy="24933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altLang="ja-JP" sz="1600" dirty="0">
                <a:solidFill>
                  <a:srgbClr val="FF8900"/>
                </a:solidFill>
                <a:latin typeface="Segoe"/>
                <a:ea typeface="游ゴシック" panose="020B0400000000000000" pitchFamily="50" charset="-128"/>
              </a:rPr>
              <a:t>November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781BFF7F-CC42-4E9E-9EF0-613F48EEF6CD}"/>
              </a:ext>
            </a:extLst>
          </p:cNvPr>
          <p:cNvCxnSpPr/>
          <p:nvPr/>
        </p:nvCxnSpPr>
        <p:spPr>
          <a:xfrm>
            <a:off x="10575925" y="4106392"/>
            <a:ext cx="1019175" cy="0"/>
          </a:xfrm>
          <a:prstGeom prst="line">
            <a:avLst/>
          </a:prstGeom>
          <a:ln w="12700">
            <a:solidFill>
              <a:srgbClr val="FF8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7093E3-7242-4E08-9144-27D7EB1AD78F}"/>
              </a:ext>
            </a:extLst>
          </p:cNvPr>
          <p:cNvSpPr txBox="1"/>
          <p:nvPr/>
        </p:nvSpPr>
        <p:spPr>
          <a:xfrm>
            <a:off x="234156" y="3318192"/>
            <a:ext cx="4185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ゴールへの道筋を決める！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AC990C-FB1F-4499-8528-3A149BBE1DC2}"/>
              </a:ext>
            </a:extLst>
          </p:cNvPr>
          <p:cNvSpPr txBox="1"/>
          <p:nvPr/>
        </p:nvSpPr>
        <p:spPr>
          <a:xfrm>
            <a:off x="234156" y="404482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まずは現状把握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  <a:endParaRPr kumimoji="1"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720FBDF-AF2C-47D4-9F62-EB610FE669AA}"/>
              </a:ext>
            </a:extLst>
          </p:cNvPr>
          <p:cNvSpPr txBox="1"/>
          <p:nvPr/>
        </p:nvSpPr>
        <p:spPr>
          <a:xfrm>
            <a:off x="234156" y="4339248"/>
            <a:ext cx="45191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売上高、営業利益の状況整理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DBA0D56-E941-411C-8445-21B649CDFD97}"/>
              </a:ext>
            </a:extLst>
          </p:cNvPr>
          <p:cNvSpPr txBox="1"/>
          <p:nvPr/>
        </p:nvSpPr>
        <p:spPr>
          <a:xfrm>
            <a:off x="234156" y="510686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目標を高く設定しよう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F0565D8-4396-4175-893B-06D7EBDC0D24}"/>
              </a:ext>
            </a:extLst>
          </p:cNvPr>
          <p:cNvSpPr txBox="1"/>
          <p:nvPr/>
        </p:nvSpPr>
        <p:spPr>
          <a:xfrm>
            <a:off x="234156" y="5390406"/>
            <a:ext cx="41857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リモートワークで挑戦する</a:t>
            </a:r>
            <a:endParaRPr kumimoji="1" lang="en-US" altLang="ja-JP" sz="2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ビジネスモデルを</a:t>
            </a:r>
            <a:endParaRPr kumimoji="1" lang="ja-JP" altLang="en-US" sz="2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951145C-C016-4BCE-8BCA-FF275B90CE71}"/>
              </a:ext>
            </a:extLst>
          </p:cNvPr>
          <p:cNvSpPr txBox="1"/>
          <p:nvPr/>
        </p:nvSpPr>
        <p:spPr>
          <a:xfrm>
            <a:off x="4560408" y="190336"/>
            <a:ext cx="31854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ホンジツのテーマ！</a:t>
            </a:r>
          </a:p>
        </p:txBody>
      </p:sp>
    </p:spTree>
    <p:extLst>
      <p:ext uri="{BB962C8B-B14F-4D97-AF65-F5344CB8AC3E}">
        <p14:creationId xmlns:p14="http://schemas.microsoft.com/office/powerpoint/2010/main" val="155093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ワイド画面</PresentationFormat>
  <Paragraphs>40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Segoe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2020-11-17T02:50:48Z</dcterms:created>
  <dcterms:modified xsi:type="dcterms:W3CDTF">2020-11-17T02:50:56Z</dcterms:modified>
</cp:coreProperties>
</file>