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69" r:id="rId3"/>
    <p:sldId id="256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AF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BE733-93A9-43D3-8177-B5AD813CDAA1}" v="2" dt="2020-11-08T14:43:2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3"/>
    <p:restoredTop sz="92203" autoAdjust="0"/>
  </p:normalViewPr>
  <p:slideViewPr>
    <p:cSldViewPr snapToGrid="0" snapToObjects="1">
      <p:cViewPr varScale="1">
        <p:scale>
          <a:sx n="98" d="100"/>
          <a:sy n="98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84DD-48DD-024B-B50B-C02AC007008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1BFF0-3FDB-9640-B8D7-7108056A23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0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61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119128E7-0D99-4F93-8679-3E40F1DAC0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825" y="493713"/>
            <a:ext cx="912813" cy="912812"/>
          </a:xfrm>
        </p:spPr>
        <p:txBody>
          <a:bodyPr wrap="none">
            <a:noAutofit/>
          </a:bodyPr>
          <a:lstStyle>
            <a:lvl1pPr algn="ctr">
              <a:buNone/>
              <a:defRPr sz="1050"/>
            </a:lvl1pPr>
          </a:lstStyle>
          <a:p>
            <a:r>
              <a:rPr kumimoji="1" lang="ja-JP" altLang="en-US" dirty="0"/>
              <a:t>ロゴを追加</a:t>
            </a:r>
          </a:p>
        </p:txBody>
      </p:sp>
      <p:sp>
        <p:nvSpPr>
          <p:cNvPr id="26" name="図プレースホルダー 23">
            <a:extLst>
              <a:ext uri="{FF2B5EF4-FFF2-40B4-BE49-F238E27FC236}">
                <a16:creationId xmlns:a16="http://schemas.microsoft.com/office/drawing/2014/main" id="{1AEC253B-E67C-4FB2-9407-6470AE567B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6789" y="5147905"/>
            <a:ext cx="1097008" cy="1097007"/>
          </a:xfrm>
        </p:spPr>
        <p:txBody>
          <a:bodyPr wrap="none">
            <a:noAutofit/>
          </a:bodyPr>
          <a:lstStyle>
            <a:lvl1pPr algn="ctr">
              <a:buNone/>
              <a:defRPr sz="1400">
                <a:solidFill>
                  <a:srgbClr val="49CAF0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r>
              <a:rPr kumimoji="1" lang="ja-JP" altLang="en-US" dirty="0"/>
              <a:t>を追加</a:t>
            </a:r>
          </a:p>
        </p:txBody>
      </p:sp>
    </p:spTree>
    <p:extLst>
      <p:ext uri="{BB962C8B-B14F-4D97-AF65-F5344CB8AC3E}">
        <p14:creationId xmlns:p14="http://schemas.microsoft.com/office/powerpoint/2010/main" val="345422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9C5F3-D913-944B-9CB3-B0EC013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9A0FF7-16BE-6648-8989-559EED3CE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C8C2A-E232-F241-B349-737A8B15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0A2E75-21B4-264F-8035-C80FB5F9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17A35-0E03-1241-94CC-68ABFD93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7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1FEF9A-8668-7A48-B68F-2B859EEB6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C8CD12-46AA-AF4A-AC47-91CF6C201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E2EE90-EBC6-2645-B493-6664C4E2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0403CB-2F20-994E-BA18-DB59D75B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A3EB91-A904-A24B-A625-3A80F5A5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57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B4335-3658-7A4A-8DBF-C6508A82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252751-CC12-304E-8F68-9D87BF8D0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602F8F-9B26-AB46-889D-97DFDB22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31729-2FBA-BF4B-86DF-8F5AFEFD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11C4B6-9A26-AB43-8622-F8607453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2D4D2-9746-7546-9B98-C5DF7F21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D1A8EE-3AC9-D441-928B-C0E7ABDF5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AE683-FA35-764D-ACA4-4F8ED19B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23E04-3E62-D64B-9B8B-EDBAEA64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21EABB-8D27-3B4D-8395-910EA954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07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A007C-B6A5-BE40-8D4D-65920861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5B00B-664B-2B41-8C55-AE0406CF1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59E363-2EC2-9F4E-B3BC-3433B10F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1E8FFE-67C5-2542-9CD8-13DB4D4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9A85EF-8C8F-E947-851D-58E4A8FB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B3B48-9F34-C244-AF7B-B46121C3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7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66881-D69F-E644-B1C2-924AFAFD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D20AE-18DF-684D-B5D0-97BF438A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AC7AE4-292F-164E-90F8-A0739560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B4F92A-1CFF-E84A-A5B1-1321E0A75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0ABDB2-446F-3A40-944D-AC4F8E447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67D550-BC8B-224B-BA28-136B5A16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F96294-FE25-BE46-ACA6-5070664A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6D5BA9-F44C-C741-9001-B9CCD2F5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8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898D-782C-5D49-A8B6-6195088A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410976-7B45-914C-9F31-1BD4F481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4C78A6-FEEE-EA45-91A2-F8E5277A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B7C275-1166-4646-8AEB-B12995C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636D81-B707-5845-935A-48D64F14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FCA2B15-D313-C849-9D01-318D4A80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EA9F1-6A96-F645-8480-445033EF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3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C6E70-1C70-DA42-A12B-47C65537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068125-AA25-4B46-AD35-37FBF252D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2C00E9-6A50-9643-9A08-0EC0E8BC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8393B9-339C-A84A-8CE0-8E05EEE5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7BEB25-40D0-A94C-B2E7-3BA3FE07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919A78-3F37-B54E-ACFB-5C07198C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2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E23DC-0636-7D48-871C-A72928B6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BCFB1D-CD52-EB43-9D54-92C06EBEA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3C8540-46B9-9D4C-A881-041C0FE79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870A15-1F0D-A04B-AC54-77664942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A98A2E-EA13-C54F-A844-3A4D8EA9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3D3012-7008-6841-932C-EC0EA4B9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BBDF3F-9931-5540-9C5D-1E9B7FC0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5B7FE6-B737-494A-B476-C01C5D8E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96EC68-2E94-D949-A375-1B5A50D14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A4DF-9E06-A847-9D75-D5B9CD3651D7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34E011-A8E6-8A44-8B90-9C8E8538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AC5F0D-3D1D-9C43-945B-DF98E0632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2F4C-20F7-3B4C-B583-6A16B8A0E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2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03BAB3-7523-4AB1-AC46-081648EAA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69" y="4869484"/>
            <a:ext cx="2387841" cy="18173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F6F379F-3264-4E1F-B1ED-65FA30AF2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347" y="1644469"/>
            <a:ext cx="4798077" cy="264974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B1CCC5E-F9F5-47C7-9706-3F92489B4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2" y="5411564"/>
            <a:ext cx="1687015" cy="96673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4F899F0-8830-49FE-91FD-CA903C5AB0D8}"/>
              </a:ext>
            </a:extLst>
          </p:cNvPr>
          <p:cNvSpPr/>
          <p:nvPr/>
        </p:nvSpPr>
        <p:spPr>
          <a:xfrm>
            <a:off x="533400" y="5516407"/>
            <a:ext cx="90488" cy="793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B00C01D-6F9A-4FDC-BDDD-5349662B2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3" y="1609992"/>
            <a:ext cx="4554174" cy="260974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このテンプレートの使い方（編集～保存）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背景デザインを編集する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D417BC6D-352F-48B7-8AB0-A2731AA70F2B}"/>
              </a:ext>
            </a:extLst>
          </p:cNvPr>
          <p:cNvSpPr/>
          <p:nvPr/>
        </p:nvSpPr>
        <p:spPr>
          <a:xfrm>
            <a:off x="436033" y="1017037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テキストを編集する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0582A60-876F-44D8-87CF-EEFF9452A381}"/>
              </a:ext>
            </a:extLst>
          </p:cNvPr>
          <p:cNvSpPr txBox="1"/>
          <p:nvPr/>
        </p:nvSpPr>
        <p:spPr>
          <a:xfrm>
            <a:off x="436033" y="1277202"/>
            <a:ext cx="40318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テンプレート内のテキストは編集できます。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55417BF-888D-4D58-9609-005832E50388}"/>
              </a:ext>
            </a:extLst>
          </p:cNvPr>
          <p:cNvSpPr/>
          <p:nvPr/>
        </p:nvSpPr>
        <p:spPr>
          <a:xfrm>
            <a:off x="591953" y="1783391"/>
            <a:ext cx="443097" cy="4233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5674DDA7-ABB4-4A40-80BA-869C564C7838}"/>
              </a:ext>
            </a:extLst>
          </p:cNvPr>
          <p:cNvSpPr/>
          <p:nvPr/>
        </p:nvSpPr>
        <p:spPr>
          <a:xfrm>
            <a:off x="436033" y="4517276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画像を挿入する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89DE0AD-E86B-4978-A880-42CB3F117A66}"/>
              </a:ext>
            </a:extLst>
          </p:cNvPr>
          <p:cNvSpPr/>
          <p:nvPr/>
        </p:nvSpPr>
        <p:spPr>
          <a:xfrm>
            <a:off x="6419850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画像として保存する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73B167-4CF3-4211-A580-56DF37BC2A35}"/>
              </a:ext>
            </a:extLst>
          </p:cNvPr>
          <p:cNvSpPr txBox="1"/>
          <p:nvPr/>
        </p:nvSpPr>
        <p:spPr>
          <a:xfrm>
            <a:off x="6419850" y="985110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編集が完成したら全てを選択し、右クリック</a:t>
            </a:r>
            <a:endParaRPr kumimoji="1" lang="en-US" altLang="ja-JP" sz="1500" dirty="0"/>
          </a:p>
          <a:p>
            <a:r>
              <a:rPr lang="ja-JP" altLang="en-US" sz="1500" dirty="0"/>
              <a:t>→「図として保存」をクリック。</a:t>
            </a:r>
            <a:endParaRPr kumimoji="1" lang="ja-JP" altLang="en-US" sz="15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1BC01A8-8844-4F9D-8ACE-C391092D914C}"/>
              </a:ext>
            </a:extLst>
          </p:cNvPr>
          <p:cNvSpPr/>
          <p:nvPr/>
        </p:nvSpPr>
        <p:spPr>
          <a:xfrm>
            <a:off x="8473397" y="6487095"/>
            <a:ext cx="419862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B91BD2E-3DEF-4DA1-94F4-C8CEA54EF040}"/>
              </a:ext>
            </a:extLst>
          </p:cNvPr>
          <p:cNvSpPr/>
          <p:nvPr/>
        </p:nvSpPr>
        <p:spPr>
          <a:xfrm>
            <a:off x="7372729" y="6086997"/>
            <a:ext cx="1885951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5726097" y="2700264"/>
            <a:ext cx="725214" cy="1794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E6BF817-C695-4E20-955E-3F4156529C4D}"/>
              </a:ext>
            </a:extLst>
          </p:cNvPr>
          <p:cNvSpPr/>
          <p:nvPr/>
        </p:nvSpPr>
        <p:spPr>
          <a:xfrm>
            <a:off x="10368280" y="3523692"/>
            <a:ext cx="1320800" cy="2105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D1806C3-478F-43CF-94DE-53337D852A58}"/>
              </a:ext>
            </a:extLst>
          </p:cNvPr>
          <p:cNvSpPr txBox="1"/>
          <p:nvPr/>
        </p:nvSpPr>
        <p:spPr>
          <a:xfrm>
            <a:off x="9301364" y="4883053"/>
            <a:ext cx="2682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ファイル保存ウィンドウが</a:t>
            </a:r>
            <a:endParaRPr kumimoji="1" lang="en-US" altLang="ja-JP" sz="1500" dirty="0"/>
          </a:p>
          <a:p>
            <a:r>
              <a:rPr lang="ja-JP" altLang="en-US" sz="1500" dirty="0"/>
              <a:t>開きますので、名前をつけて</a:t>
            </a:r>
            <a:br>
              <a:rPr lang="en-US" altLang="ja-JP" sz="1500" dirty="0"/>
            </a:br>
            <a:r>
              <a:rPr lang="ja-JP" altLang="en-US" sz="1500" dirty="0"/>
              <a:t>保存してください。</a:t>
            </a:r>
            <a:endParaRPr kumimoji="1" lang="ja-JP" altLang="en-US" sz="1500" dirty="0"/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4E173139-270B-4A5B-9960-5FD218EC6804}"/>
              </a:ext>
            </a:extLst>
          </p:cNvPr>
          <p:cNvSpPr/>
          <p:nvPr/>
        </p:nvSpPr>
        <p:spPr>
          <a:xfrm rot="5400000">
            <a:off x="7916772" y="3868390"/>
            <a:ext cx="373246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AC2FE40-8875-4502-A76A-76E79ECC54F8}"/>
              </a:ext>
            </a:extLst>
          </p:cNvPr>
          <p:cNvSpPr/>
          <p:nvPr/>
        </p:nvSpPr>
        <p:spPr>
          <a:xfrm>
            <a:off x="4343400" y="3508986"/>
            <a:ext cx="527050" cy="4884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0C9A0B1-FF35-4BF0-9DCB-BB418F315685}"/>
              </a:ext>
            </a:extLst>
          </p:cNvPr>
          <p:cNvSpPr txBox="1"/>
          <p:nvPr/>
        </p:nvSpPr>
        <p:spPr>
          <a:xfrm>
            <a:off x="436033" y="644281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画像挿入エリアのアイコンを</a:t>
            </a:r>
            <a:endParaRPr kumimoji="1" lang="en-US" altLang="ja-JP" sz="900" dirty="0"/>
          </a:p>
          <a:p>
            <a:r>
              <a:rPr kumimoji="1" lang="ja-JP" altLang="en-US" sz="900" dirty="0"/>
              <a:t>クリックします。</a:t>
            </a:r>
            <a:endParaRPr kumimoji="1" lang="en-US" altLang="ja-JP" sz="9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FF608F7-A385-40B0-9CFB-1DDD9C645C29}"/>
              </a:ext>
            </a:extLst>
          </p:cNvPr>
          <p:cNvSpPr/>
          <p:nvPr/>
        </p:nvSpPr>
        <p:spPr>
          <a:xfrm>
            <a:off x="1938867" y="6166224"/>
            <a:ext cx="90488" cy="793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EF2C41-7CD2-443B-B5C1-114000115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001" y="5391845"/>
            <a:ext cx="1380439" cy="1023977"/>
          </a:xfrm>
          <a:prstGeom prst="rect">
            <a:avLst/>
          </a:prstGeom>
        </p:spPr>
      </p:pic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35744338-1570-4554-94D7-D120F64F3363}"/>
              </a:ext>
            </a:extLst>
          </p:cNvPr>
          <p:cNvSpPr/>
          <p:nvPr/>
        </p:nvSpPr>
        <p:spPr>
          <a:xfrm rot="5400000">
            <a:off x="2122969" y="5840144"/>
            <a:ext cx="373109" cy="12737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7A6176B3-1AEE-49A6-A68E-64EBC55A5E53}"/>
              </a:ext>
            </a:extLst>
          </p:cNvPr>
          <p:cNvSpPr/>
          <p:nvPr/>
        </p:nvSpPr>
        <p:spPr>
          <a:xfrm rot="5400000">
            <a:off x="3876362" y="5840145"/>
            <a:ext cx="373109" cy="12737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64F2914-1F21-48C3-8BFA-E7E03A17C35F}"/>
              </a:ext>
            </a:extLst>
          </p:cNvPr>
          <p:cNvSpPr txBox="1"/>
          <p:nvPr/>
        </p:nvSpPr>
        <p:spPr>
          <a:xfrm>
            <a:off x="2453104" y="6442814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画像ファイルを選択します。</a:t>
            </a:r>
            <a:endParaRPr kumimoji="1" lang="en-US" altLang="ja-JP" sz="9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F8D3C84-62DF-4139-B03F-FF3656F17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392" y="5409025"/>
            <a:ext cx="1735228" cy="103379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6E1BC30-B1ED-4F5D-BF3D-4646DB144CD0}"/>
              </a:ext>
            </a:extLst>
          </p:cNvPr>
          <p:cNvSpPr txBox="1"/>
          <p:nvPr/>
        </p:nvSpPr>
        <p:spPr>
          <a:xfrm>
            <a:off x="4249392" y="6442814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ロゴが入りました。</a:t>
            </a:r>
            <a:r>
              <a:rPr lang="en-US" altLang="ja-JP" sz="900" dirty="0"/>
              <a:t>QR</a:t>
            </a:r>
            <a:r>
              <a:rPr lang="ja-JP" altLang="en-US" sz="900" dirty="0"/>
              <a:t>コードも</a:t>
            </a:r>
            <a:endParaRPr lang="en-US" altLang="ja-JP" sz="900" dirty="0"/>
          </a:p>
          <a:p>
            <a:r>
              <a:rPr kumimoji="1" lang="ja-JP" altLang="en-US" sz="900" dirty="0"/>
              <a:t>同様に挿入しましょう。</a:t>
            </a:r>
            <a:endParaRPr kumimoji="1" lang="en-US" altLang="ja-JP" sz="900" dirty="0"/>
          </a:p>
        </p:txBody>
      </p:sp>
      <p:cxnSp>
        <p:nvCxnSpPr>
          <p:cNvPr id="5" name="コネクタ: カギ線 4">
            <a:extLst>
              <a:ext uri="{FF2B5EF4-FFF2-40B4-BE49-F238E27FC236}">
                <a16:creationId xmlns:a16="http://schemas.microsoft.com/office/drawing/2014/main" id="{BB55660A-C5A0-4B5B-A738-FA635E453D56}"/>
              </a:ext>
            </a:extLst>
          </p:cNvPr>
          <p:cNvCxnSpPr>
            <a:cxnSpLocks/>
            <a:stCxn id="33" idx="1"/>
            <a:endCxn id="42" idx="1"/>
          </p:cNvCxnSpPr>
          <p:nvPr/>
        </p:nvCxnSpPr>
        <p:spPr>
          <a:xfrm rot="10800000" flipV="1">
            <a:off x="436033" y="1995057"/>
            <a:ext cx="155920" cy="2651875"/>
          </a:xfrm>
          <a:prstGeom prst="bentConnector3">
            <a:avLst>
              <a:gd name="adj1" fmla="val 24661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FE474F1F-FC85-498E-9D01-7B70612C3A79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5400000">
            <a:off x="2196725" y="2236733"/>
            <a:ext cx="649508" cy="4170892"/>
          </a:xfrm>
          <a:prstGeom prst="bentConnector4">
            <a:avLst>
              <a:gd name="adj1" fmla="val 60583"/>
              <a:gd name="adj2" fmla="val 10548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C0714F0-7F8B-4315-B8C2-F25D1AC4858D}"/>
              </a:ext>
            </a:extLst>
          </p:cNvPr>
          <p:cNvSpPr/>
          <p:nvPr/>
        </p:nvSpPr>
        <p:spPr>
          <a:xfrm>
            <a:off x="1035050" y="1892255"/>
            <a:ext cx="903817" cy="235626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596B898-32C0-4A28-8FBD-0E8650F82B9C}"/>
              </a:ext>
            </a:extLst>
          </p:cNvPr>
          <p:cNvSpPr/>
          <p:nvPr/>
        </p:nvSpPr>
        <p:spPr>
          <a:xfrm>
            <a:off x="591954" y="2535295"/>
            <a:ext cx="1119172" cy="425876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2E505C9-BF42-490B-BC9A-67672DBFFA42}"/>
              </a:ext>
            </a:extLst>
          </p:cNvPr>
          <p:cNvSpPr/>
          <p:nvPr/>
        </p:nvSpPr>
        <p:spPr>
          <a:xfrm>
            <a:off x="3644105" y="2295321"/>
            <a:ext cx="1119172" cy="861240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CC807BC-EB2D-488B-8126-F22FF2735B11}"/>
              </a:ext>
            </a:extLst>
          </p:cNvPr>
          <p:cNvSpPr/>
          <p:nvPr/>
        </p:nvSpPr>
        <p:spPr>
          <a:xfrm>
            <a:off x="864939" y="3254454"/>
            <a:ext cx="1119172" cy="861240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A80F96-7967-4231-9B35-D08DD87C20CB}"/>
              </a:ext>
            </a:extLst>
          </p:cNvPr>
          <p:cNvSpPr txBox="1"/>
          <p:nvPr/>
        </p:nvSpPr>
        <p:spPr>
          <a:xfrm>
            <a:off x="9301364" y="5817206"/>
            <a:ext cx="268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500" dirty="0"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C9DE97-8A8E-4E80-99F1-CC1B3F2324B4}"/>
              </a:ext>
            </a:extLst>
          </p:cNvPr>
          <p:cNvSpPr txBox="1"/>
          <p:nvPr/>
        </p:nvSpPr>
        <p:spPr>
          <a:xfrm>
            <a:off x="436033" y="4806317"/>
            <a:ext cx="5840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左上に会社ロゴ、右下には</a:t>
            </a:r>
            <a:r>
              <a:rPr kumimoji="1" lang="en-US" altLang="ja-JP" sz="1500" dirty="0"/>
              <a:t>QR</a:t>
            </a:r>
            <a:r>
              <a:rPr kumimoji="1" lang="ja-JP" altLang="en-US" sz="1500" dirty="0"/>
              <a:t>コードを入れるエリアがあります。</a:t>
            </a:r>
            <a:br>
              <a:rPr kumimoji="1" lang="en-US" altLang="ja-JP" sz="1500" dirty="0"/>
            </a:br>
            <a:r>
              <a:rPr lang="ja-JP" altLang="en-US" sz="1500" dirty="0"/>
              <a:t>挿入した画像はご自由に位置・大きさをご調整いただけます。</a:t>
            </a:r>
            <a:endParaRPr kumimoji="1" lang="en-US" altLang="ja-JP" sz="1500" dirty="0"/>
          </a:p>
        </p:txBody>
      </p:sp>
    </p:spTree>
    <p:extLst>
      <p:ext uri="{BB962C8B-B14F-4D97-AF65-F5344CB8AC3E}">
        <p14:creationId xmlns:p14="http://schemas.microsoft.com/office/powerpoint/2010/main" val="11248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8E714E-CF91-4166-BE73-023D9CCD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63" y="2362200"/>
            <a:ext cx="3743395" cy="2461550"/>
          </a:xfrm>
          <a:prstGeom prst="rect">
            <a:avLst/>
          </a:prstGeom>
        </p:spPr>
      </p:pic>
      <p:pic>
        <p:nvPicPr>
          <p:cNvPr id="8" name="図 7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A7B76D5-A24F-4AC6-B54E-95DF1BE85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94" y="5374127"/>
            <a:ext cx="2428848" cy="13669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29587AA-5B5C-4B41-AB3B-8FF75F03D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" t="788" r="1"/>
          <a:stretch/>
        </p:blipFill>
        <p:spPr>
          <a:xfrm>
            <a:off x="4144868" y="2371944"/>
            <a:ext cx="3948546" cy="248864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C1A1DBA-EB69-4342-99C5-0AA98D854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55" y="2353566"/>
            <a:ext cx="3782114" cy="251998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背景設定）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11776172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背景画像に設定する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3991718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BB0E23B8-CF70-41AF-A9F9-6919AFAEAF33}"/>
              </a:ext>
            </a:extLst>
          </p:cNvPr>
          <p:cNvSpPr/>
          <p:nvPr/>
        </p:nvSpPr>
        <p:spPr>
          <a:xfrm>
            <a:off x="8039807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2943D3-DE9E-47B6-8F8F-D86D5F6BBE8A}"/>
              </a:ext>
            </a:extLst>
          </p:cNvPr>
          <p:cNvSpPr/>
          <p:nvPr/>
        </p:nvSpPr>
        <p:spPr>
          <a:xfrm>
            <a:off x="207913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会議参加画面を立ち上げる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CE68F-0A9D-4CE1-B27F-2FDA29AC3F7C}"/>
              </a:ext>
            </a:extLst>
          </p:cNvPr>
          <p:cNvSpPr txBox="1"/>
          <p:nvPr/>
        </p:nvSpPr>
        <p:spPr>
          <a:xfrm>
            <a:off x="207914" y="1523307"/>
            <a:ext cx="3616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Teams</a:t>
            </a:r>
            <a:r>
              <a:rPr lang="ja-JP" altLang="en-US" sz="1400" dirty="0"/>
              <a:t>会議リンクをクリックし、会議参加</a:t>
            </a:r>
            <a:br>
              <a:rPr lang="en-US" altLang="ja-JP" sz="1400" dirty="0"/>
            </a:br>
            <a:r>
              <a:rPr lang="ja-JP" altLang="en-US" sz="1400" dirty="0"/>
              <a:t>画面を立ち上げます。</a:t>
            </a:r>
            <a:br>
              <a:rPr lang="en-US" altLang="ja-JP" sz="1400" dirty="0"/>
            </a:br>
            <a:r>
              <a:rPr lang="ja-JP" altLang="en-US" sz="1400" dirty="0"/>
              <a:t>「背景の設定」ボタンをクリックします。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A34A85-1682-4BFF-A34D-CA6EDF7F0BEA}"/>
              </a:ext>
            </a:extLst>
          </p:cNvPr>
          <p:cNvSpPr/>
          <p:nvPr/>
        </p:nvSpPr>
        <p:spPr>
          <a:xfrm>
            <a:off x="1231900" y="4008799"/>
            <a:ext cx="190500" cy="1989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20EAEB-DDFA-4962-91E9-47A4AC2F581A}"/>
              </a:ext>
            </a:extLst>
          </p:cNvPr>
          <p:cNvSpPr/>
          <p:nvPr/>
        </p:nvSpPr>
        <p:spPr>
          <a:xfrm>
            <a:off x="2816094" y="2522899"/>
            <a:ext cx="1104563" cy="22965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A9E5501D-8F6C-4B3B-801C-0A1AA6164862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1422400" y="3671161"/>
            <a:ext cx="1393694" cy="3967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B6A55818-7E6F-42A6-A450-63FF70C48331}"/>
              </a:ext>
            </a:extLst>
          </p:cNvPr>
          <p:cNvSpPr/>
          <p:nvPr/>
        </p:nvSpPr>
        <p:spPr>
          <a:xfrm>
            <a:off x="4144867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背景候補に追加する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709A4A6-A45A-4F3D-8E90-A184067F9B6E}"/>
              </a:ext>
            </a:extLst>
          </p:cNvPr>
          <p:cNvSpPr txBox="1"/>
          <p:nvPr/>
        </p:nvSpPr>
        <p:spPr>
          <a:xfrm>
            <a:off x="4144867" y="1523307"/>
            <a:ext cx="359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「＋新規追加」をクリック。</a:t>
            </a:r>
            <a:br>
              <a:rPr lang="en-US" altLang="ja-JP" sz="1400" dirty="0"/>
            </a:br>
            <a:r>
              <a:rPr lang="ja-JP" altLang="en-US" sz="1400" dirty="0"/>
              <a:t>ファイル選択画面からつくったファイルを</a:t>
            </a:r>
            <a:br>
              <a:rPr lang="en-US" altLang="ja-JP" sz="1400" dirty="0"/>
            </a:br>
            <a:r>
              <a:rPr lang="ja-JP" altLang="en-US" sz="1400" dirty="0"/>
              <a:t>選択し、「開く」をクリック。</a:t>
            </a:r>
            <a:endParaRPr kumimoji="1" lang="ja-JP" altLang="en-US" sz="1400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BC81A-AF7D-484B-A0E8-B0AAB42A60EB}"/>
              </a:ext>
            </a:extLst>
          </p:cNvPr>
          <p:cNvSpPr/>
          <p:nvPr/>
        </p:nvSpPr>
        <p:spPr>
          <a:xfrm>
            <a:off x="6896100" y="2780553"/>
            <a:ext cx="495300" cy="169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5BAC740-C9F5-4F7F-BE78-F026A247AA4E}"/>
              </a:ext>
            </a:extLst>
          </p:cNvPr>
          <p:cNvSpPr/>
          <p:nvPr/>
        </p:nvSpPr>
        <p:spPr>
          <a:xfrm>
            <a:off x="8181831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背景候補から選択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11B5BC7-C9BA-494D-BE43-8BD6E1C426FD}"/>
              </a:ext>
            </a:extLst>
          </p:cNvPr>
          <p:cNvSpPr txBox="1"/>
          <p:nvPr/>
        </p:nvSpPr>
        <p:spPr>
          <a:xfrm>
            <a:off x="8181831" y="152330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候補に追加された背景を選択して背景に</a:t>
            </a:r>
            <a:endParaRPr lang="en-US" altLang="ja-JP" sz="1400" dirty="0"/>
          </a:p>
          <a:p>
            <a:r>
              <a:rPr kumimoji="1" lang="ja-JP" altLang="en-US" sz="1400" dirty="0"/>
              <a:t>設定します。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CC4D8E-77CC-4787-9FAA-5D752F89196A}"/>
              </a:ext>
            </a:extLst>
          </p:cNvPr>
          <p:cNvSpPr txBox="1"/>
          <p:nvPr/>
        </p:nvSpPr>
        <p:spPr>
          <a:xfrm>
            <a:off x="509270" y="4957055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</a:rPr>
              <a:t>ご自身の</a:t>
            </a:r>
            <a:r>
              <a:rPr kumimoji="1" lang="en-US" altLang="ja-JP" b="1" dirty="0">
                <a:solidFill>
                  <a:srgbClr val="FF0000"/>
                </a:solidFill>
              </a:rPr>
              <a:t>Teams</a:t>
            </a:r>
            <a:r>
              <a:rPr kumimoji="1" lang="ja-JP" altLang="en-US" b="1" dirty="0">
                <a:solidFill>
                  <a:srgbClr val="FF0000"/>
                </a:solidFill>
              </a:rPr>
              <a:t>画面では背景が反転して見えますが、会議参加者からは正しい向きで見えています。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DB29F22-83E4-4808-8B08-4EF883E7EED5}"/>
              </a:ext>
            </a:extLst>
          </p:cNvPr>
          <p:cNvCxnSpPr>
            <a:cxnSpLocks/>
            <a:stCxn id="8" idx="1"/>
            <a:endCxn id="7" idx="1"/>
          </p:cNvCxnSpPr>
          <p:nvPr/>
        </p:nvCxnSpPr>
        <p:spPr>
          <a:xfrm flipH="1">
            <a:off x="5448299" y="6057583"/>
            <a:ext cx="59769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A886B0F-AF28-41E2-8937-EE66FA4FA78D}"/>
              </a:ext>
            </a:extLst>
          </p:cNvPr>
          <p:cNvSpPr txBox="1"/>
          <p:nvPr/>
        </p:nvSpPr>
        <p:spPr>
          <a:xfrm>
            <a:off x="8525127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他の参加者からの</a:t>
            </a:r>
            <a:endParaRPr lang="en-US" altLang="ja-JP" sz="1400" dirty="0"/>
          </a:p>
          <a:p>
            <a:r>
              <a:rPr kumimoji="1" lang="ja-JP" altLang="en-US" sz="1400" dirty="0"/>
              <a:t>見え方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E163360-151C-46B2-B2B0-2E4A968C7579}"/>
              </a:ext>
            </a:extLst>
          </p:cNvPr>
          <p:cNvSpPr txBox="1"/>
          <p:nvPr/>
        </p:nvSpPr>
        <p:spPr>
          <a:xfrm>
            <a:off x="1348210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/>
              <a:t>ご自身の画面での</a:t>
            </a:r>
            <a:endParaRPr lang="en-US" altLang="ja-JP" sz="1400" dirty="0"/>
          </a:p>
          <a:p>
            <a:pPr algn="r"/>
            <a:r>
              <a:rPr kumimoji="1" lang="ja-JP" altLang="en-US" sz="1400" dirty="0"/>
              <a:t>見え方</a:t>
            </a:r>
          </a:p>
        </p:txBody>
      </p:sp>
      <p:pic>
        <p:nvPicPr>
          <p:cNvPr id="7" name="図 6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995747F-4457-4A04-BFFE-B609C5DE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451" y="5374127"/>
            <a:ext cx="2428848" cy="13669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2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53956BD-7957-4A74-9235-2D2C6F885DFE}"/>
              </a:ext>
            </a:extLst>
          </p:cNvPr>
          <p:cNvSpPr/>
          <p:nvPr/>
        </p:nvSpPr>
        <p:spPr>
          <a:xfrm>
            <a:off x="0" y="0"/>
            <a:ext cx="121882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A165A1-4431-4155-BC68-670D83EEBC97}"/>
              </a:ext>
            </a:extLst>
          </p:cNvPr>
          <p:cNvSpPr txBox="1"/>
          <p:nvPr/>
        </p:nvSpPr>
        <p:spPr>
          <a:xfrm>
            <a:off x="1474255" y="625111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b="1" dirty="0">
                <a:solidFill>
                  <a:srgbClr val="6666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COMPANY</a:t>
            </a:r>
            <a:endParaRPr kumimoji="1" lang="ja-JP" altLang="en-US" sz="3500" b="1" dirty="0">
              <a:solidFill>
                <a:srgbClr val="666666"/>
              </a:solidFill>
              <a:latin typeface="Segoe UI Black" panose="020B0A02040204020203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9AE553-19B5-4897-B1D9-7FD249922DCF}"/>
              </a:ext>
            </a:extLst>
          </p:cNvPr>
          <p:cNvSpPr txBox="1"/>
          <p:nvPr/>
        </p:nvSpPr>
        <p:spPr>
          <a:xfrm>
            <a:off x="458254" y="2455585"/>
            <a:ext cx="285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66666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YOUR</a:t>
            </a:r>
            <a:r>
              <a:rPr kumimoji="1" lang="ja-JP" altLang="en-US" sz="3600" dirty="0">
                <a:solidFill>
                  <a:srgbClr val="66666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kumimoji="1" lang="en-US" altLang="ja-JP" sz="3600" dirty="0">
                <a:solidFill>
                  <a:srgbClr val="66666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NAME</a:t>
            </a:r>
            <a:endParaRPr kumimoji="1" lang="ja-JP" altLang="en-US" sz="3600" dirty="0">
              <a:solidFill>
                <a:srgbClr val="6666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F768C9-B81F-4B75-836D-B320EF8B49BF}"/>
              </a:ext>
            </a:extLst>
          </p:cNvPr>
          <p:cNvSpPr txBox="1"/>
          <p:nvPr/>
        </p:nvSpPr>
        <p:spPr>
          <a:xfrm>
            <a:off x="458254" y="3041623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66666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DIECTOR</a:t>
            </a:r>
            <a:endParaRPr kumimoji="1" lang="ja-JP" altLang="en-US" dirty="0">
              <a:solidFill>
                <a:srgbClr val="6666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88D7B-601F-4F21-AE8B-B15E2C262F36}"/>
              </a:ext>
            </a:extLst>
          </p:cNvPr>
          <p:cNvSpPr txBox="1"/>
          <p:nvPr/>
        </p:nvSpPr>
        <p:spPr>
          <a:xfrm>
            <a:off x="1169675" y="4398801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〒</a:t>
            </a:r>
            <a:r>
              <a:rPr kumimoji="1" lang="en-US" altLang="ja-JP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000-0000</a:t>
            </a:r>
            <a:br>
              <a:rPr kumimoji="1" lang="en-US" altLang="ja-JP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</a:br>
            <a:r>
              <a:rPr kumimoji="1" lang="ja-JP" altLang="en-US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東京都港区〇〇</a:t>
            </a:r>
            <a:r>
              <a:rPr kumimoji="1" lang="en-US" altLang="ja-JP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0-00-0</a:t>
            </a:r>
          </a:p>
          <a:p>
            <a:r>
              <a:rPr lang="ja-JP" altLang="en-US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品川〇〇ビル</a:t>
            </a:r>
            <a:endParaRPr kumimoji="1" lang="ja-JP" altLang="en-US" sz="1600" dirty="0">
              <a:solidFill>
                <a:srgbClr val="666666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 Semibold" panose="020B07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4C71B8F-D1B5-4C97-8F4A-7EE4E51B925B}"/>
              </a:ext>
            </a:extLst>
          </p:cNvPr>
          <p:cNvSpPr txBox="1"/>
          <p:nvPr/>
        </p:nvSpPr>
        <p:spPr>
          <a:xfrm>
            <a:off x="1169675" y="5317169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00-0000-0000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C506CD-7A39-4FAB-80A8-8A4D18BBDE61}"/>
              </a:ext>
            </a:extLst>
          </p:cNvPr>
          <p:cNvSpPr txBox="1"/>
          <p:nvPr/>
        </p:nvSpPr>
        <p:spPr>
          <a:xfrm>
            <a:off x="1169675" y="569977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000-0000-0000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E504D5-8E5F-4121-AEC9-B372A1A4D66D}"/>
              </a:ext>
            </a:extLst>
          </p:cNvPr>
          <p:cNvSpPr txBox="1"/>
          <p:nvPr/>
        </p:nvSpPr>
        <p:spPr>
          <a:xfrm>
            <a:off x="1169675" y="6158271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email@yourdomain.com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7FAD66-4FEE-408A-A065-458148484D47}"/>
              </a:ext>
            </a:extLst>
          </p:cNvPr>
          <p:cNvSpPr txBox="1"/>
          <p:nvPr/>
        </p:nvSpPr>
        <p:spPr>
          <a:xfrm>
            <a:off x="8611496" y="1891272"/>
            <a:ext cx="3160024" cy="216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600" dirty="0">
                <a:solidFill>
                  <a:srgbClr val="49CAF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●</a:t>
            </a:r>
            <a:r>
              <a:rPr lang="ja-JP" altLang="en-US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自由に文字を入力しましょう</a:t>
            </a:r>
            <a:br>
              <a:rPr lang="en-US" altLang="ja-JP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</a:br>
            <a:r>
              <a:rPr lang="ja-JP" altLang="en-US" sz="1600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 Semibold" panose="020B0702040204020203" pitchFamily="34" charset="0"/>
              </a:rPr>
              <a:t>以下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</a:t>
            </a:r>
            <a:endParaRPr lang="en-US" altLang="ja-JP" sz="1600" dirty="0">
              <a:solidFill>
                <a:srgbClr val="666666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 Semibold" panose="020B0702040204020203" pitchFamily="34" charset="0"/>
            </a:endParaRPr>
          </a:p>
        </p:txBody>
      </p:sp>
      <p:sp>
        <p:nvSpPr>
          <p:cNvPr id="31" name="図プレースホルダー 30">
            <a:extLst>
              <a:ext uri="{FF2B5EF4-FFF2-40B4-BE49-F238E27FC236}">
                <a16:creationId xmlns:a16="http://schemas.microsoft.com/office/drawing/2014/main" id="{F0B2BC6C-223C-43A8-8D22-66126804BB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図プレースホルダー 31">
            <a:extLst>
              <a:ext uri="{FF2B5EF4-FFF2-40B4-BE49-F238E27FC236}">
                <a16:creationId xmlns:a16="http://schemas.microsoft.com/office/drawing/2014/main" id="{CF108E59-EB0B-4739-8C6A-86316749C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9B6B16-F040-48CF-AD51-CC57DD9FAF4E}"/>
              </a:ext>
            </a:extLst>
          </p:cNvPr>
          <p:cNvSpPr/>
          <p:nvPr/>
        </p:nvSpPr>
        <p:spPr>
          <a:xfrm>
            <a:off x="504497" y="4361793"/>
            <a:ext cx="515006" cy="2496207"/>
          </a:xfrm>
          <a:prstGeom prst="rect">
            <a:avLst/>
          </a:prstGeom>
          <a:solidFill>
            <a:srgbClr val="49C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28C44D-A18C-4D58-90AC-7D71BF4DBC49}"/>
              </a:ext>
            </a:extLst>
          </p:cNvPr>
          <p:cNvSpPr/>
          <p:nvPr/>
        </p:nvSpPr>
        <p:spPr>
          <a:xfrm>
            <a:off x="11673240" y="1879851"/>
            <a:ext cx="515006" cy="2147864"/>
          </a:xfrm>
          <a:prstGeom prst="rect">
            <a:avLst/>
          </a:prstGeom>
          <a:solidFill>
            <a:srgbClr val="49C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27AF6C-EEB2-44B5-A1A1-13F96B89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69" y="4646502"/>
            <a:ext cx="224597" cy="2801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1DA3FE-7072-4C10-AAC3-2D94720B4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05" y="5359969"/>
            <a:ext cx="254789" cy="2547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A94221-9250-4B4C-9B44-3162F77E9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69" y="5731102"/>
            <a:ext cx="224597" cy="3169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C9BA3A-7918-46D3-919D-7DF16A090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05" y="6244913"/>
            <a:ext cx="255592" cy="2106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FE90E92-9ABC-4FEB-88B4-5481FA24F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0540" y="2751629"/>
            <a:ext cx="315937" cy="3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ワイド画面</PresentationFormat>
  <Paragraphs>42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游ゴシック</vt:lpstr>
      <vt:lpstr>游ゴシック Light</vt:lpstr>
      <vt:lpstr>Arial</vt:lpstr>
      <vt:lpstr>Segoe UI</vt:lpstr>
      <vt:lpstr>Segoe UI Black</vt:lpstr>
      <vt:lpstr>Segoe UI Semibold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2020-11-17T02:51:10Z</dcterms:created>
  <dcterms:modified xsi:type="dcterms:W3CDTF">2020-11-17T02:51:17Z</dcterms:modified>
</cp:coreProperties>
</file>