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"/>
  </p:notesMasterIdLst>
  <p:sldIdLst>
    <p:sldId id="268" r:id="rId2"/>
    <p:sldId id="269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5A7"/>
    <a:srgbClr val="AAD6CD"/>
    <a:srgbClr val="545148"/>
    <a:srgbClr val="49CAF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C0CBE-1882-4F91-9A42-582CFA305E64}" v="5" dt="2020-11-06T02:27:28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3"/>
    <p:restoredTop sz="94733"/>
  </p:normalViewPr>
  <p:slideViewPr>
    <p:cSldViewPr snapToGrid="0" snapToObjects="1">
      <p:cViewPr varScale="1">
        <p:scale>
          <a:sx n="94" d="100"/>
          <a:sy n="94" d="100"/>
        </p:scale>
        <p:origin x="270" y="7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84DD-48DD-024B-B50B-C02AC007008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1BFF0-3FDB-9640-B8D7-7108056A2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02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31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04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119128E7-0D99-4F93-8679-3E40F1DAC0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66636" y="3193824"/>
            <a:ext cx="912813" cy="912812"/>
          </a:xfrm>
        </p:spPr>
        <p:txBody>
          <a:bodyPr wrap="none">
            <a:noAutofit/>
          </a:bodyPr>
          <a:lstStyle>
            <a:lvl1pPr algn="ctr">
              <a:buNone/>
              <a:defRPr sz="1050"/>
            </a:lvl1pPr>
          </a:lstStyle>
          <a:p>
            <a:r>
              <a:rPr kumimoji="1" lang="ja-JP" altLang="en-US" dirty="0"/>
              <a:t>ロゴを追加</a:t>
            </a:r>
          </a:p>
        </p:txBody>
      </p:sp>
      <p:sp>
        <p:nvSpPr>
          <p:cNvPr id="26" name="図プレースホルダー 23">
            <a:extLst>
              <a:ext uri="{FF2B5EF4-FFF2-40B4-BE49-F238E27FC236}">
                <a16:creationId xmlns:a16="http://schemas.microsoft.com/office/drawing/2014/main" id="{1AEC253B-E67C-4FB2-9407-6470AE567B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5555" y="3932939"/>
            <a:ext cx="1228511" cy="1228510"/>
          </a:xfrm>
        </p:spPr>
        <p:txBody>
          <a:bodyPr wrap="none">
            <a:noAutofit/>
          </a:bodyPr>
          <a:lstStyle>
            <a:lvl1pPr algn="ctr">
              <a:buNone/>
              <a:defRPr sz="1400">
                <a:solidFill>
                  <a:srgbClr val="49CAF0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r>
              <a:rPr kumimoji="1" lang="ja-JP" altLang="en-US" dirty="0"/>
              <a:t>を追加</a:t>
            </a:r>
          </a:p>
        </p:txBody>
      </p:sp>
    </p:spTree>
    <p:extLst>
      <p:ext uri="{BB962C8B-B14F-4D97-AF65-F5344CB8AC3E}">
        <p14:creationId xmlns:p14="http://schemas.microsoft.com/office/powerpoint/2010/main" val="345422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9C5F3-D913-944B-9CB3-B0EC013B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9A0FF7-16BE-6648-8989-559EED3CE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DC8C2A-E232-F241-B349-737A8B15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0A2E75-21B4-264F-8035-C80FB5F9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17A35-0E03-1241-94CC-68ABFD93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7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1FEF9A-8668-7A48-B68F-2B859EEB6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C8CD12-46AA-AF4A-AC47-91CF6C201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E2EE90-EBC6-2645-B493-6664C4E2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0403CB-2F20-994E-BA18-DB59D75B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A3EB91-A904-A24B-A625-3A80F5A5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57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B4335-3658-7A4A-8DBF-C6508A82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252751-CC12-304E-8F68-9D87BF8D0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602F8F-9B26-AB46-889D-97DFDB22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31729-2FBA-BF4B-86DF-8F5AFEFD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11C4B6-9A26-AB43-8622-F8607453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3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2D4D2-9746-7546-9B98-C5DF7F21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D1A8EE-3AC9-D441-928B-C0E7ABDF5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AE683-FA35-764D-ACA4-4F8ED19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23E04-3E62-D64B-9B8B-EDBAEA64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21EABB-8D27-3B4D-8395-910EA954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07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A007C-B6A5-BE40-8D4D-65920861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5B00B-664B-2B41-8C55-AE0406CF1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59E363-2EC2-9F4E-B3BC-3433B10F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1E8FFE-67C5-2542-9CD8-13DB4D4A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9A85EF-8C8F-E947-851D-58E4A8FB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B3B48-9F34-C244-AF7B-B46121C3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7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66881-D69F-E644-B1C2-924AFAFD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DD20AE-18DF-684D-B5D0-97BF438A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AC7AE4-292F-164E-90F8-A0739560C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B4F92A-1CFF-E84A-A5B1-1321E0A75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0ABDB2-446F-3A40-944D-AC4F8E447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67D550-BC8B-224B-BA28-136B5A16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F96294-FE25-BE46-ACA6-5070664A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6D5BA9-F44C-C741-9001-B9CCD2F5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80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9898D-782C-5D49-A8B6-6195088A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410976-7B45-914C-9F31-1BD4F481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4C78A6-FEEE-EA45-91A2-F8E5277A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B7C275-1166-4646-8AEB-B12995C1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7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636D81-B707-5845-935A-48D64F14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CA2B15-D313-C849-9D01-318D4A80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EA9F1-6A96-F645-8480-445033EF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3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C6E70-1C70-DA42-A12B-47C65537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068125-AA25-4B46-AD35-37FBF252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2C00E9-6A50-9643-9A08-0EC0E8BCE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8393B9-339C-A84A-8CE0-8E05EEE5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7BEB25-40D0-A94C-B2E7-3BA3FE07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919A78-3F37-B54E-ACFB-5C07198C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2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E23DC-0636-7D48-871C-A72928B6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6BCFB1D-CD52-EB43-9D54-92C06EBEA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3C8540-46B9-9D4C-A881-041C0FE79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870A15-1F0D-A04B-AC54-77664942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A98A2E-EA13-C54F-A844-3A4D8EA9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3D3012-7008-6841-932C-EC0EA4B9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4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BBDF3F-9931-5540-9C5D-1E9B7FC0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5B7FE6-B737-494A-B476-C01C5D8E4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96EC68-2E94-D949-A375-1B5A50D14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34E011-A8E6-8A44-8B90-9C8E8538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AC5F0D-3D1D-9C43-945B-DF98E0632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2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F66C4C14-3795-47A7-B07A-ADEAAE008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14" y="4883053"/>
            <a:ext cx="2380034" cy="180381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C2A572D-46BD-4705-B07C-8C2B7234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346" y="1585711"/>
            <a:ext cx="4798077" cy="2860654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2F4E6EE8-CE06-40CB-B0CA-085E6CAA4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32" y="5411564"/>
            <a:ext cx="1685077" cy="9510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92D56DC-5CA2-4952-B74E-A04492D43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33" y="1609992"/>
            <a:ext cx="4554174" cy="25703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4F899F0-8830-49FE-91FD-CA903C5AB0D8}"/>
              </a:ext>
            </a:extLst>
          </p:cNvPr>
          <p:cNvSpPr/>
          <p:nvPr/>
        </p:nvSpPr>
        <p:spPr>
          <a:xfrm>
            <a:off x="646111" y="5846607"/>
            <a:ext cx="144463" cy="14461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このテンプレートの使い方（編集～保存）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0582A60-876F-44D8-87CF-EEFF9452A381}"/>
              </a:ext>
            </a:extLst>
          </p:cNvPr>
          <p:cNvSpPr txBox="1"/>
          <p:nvPr/>
        </p:nvSpPr>
        <p:spPr>
          <a:xfrm>
            <a:off x="436033" y="1277202"/>
            <a:ext cx="40318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テンプレート内のテキストは編集できます。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5674DDA7-ABB4-4A40-80BA-869C564C7838}"/>
              </a:ext>
            </a:extLst>
          </p:cNvPr>
          <p:cNvSpPr/>
          <p:nvPr/>
        </p:nvSpPr>
        <p:spPr>
          <a:xfrm>
            <a:off x="436033" y="4517276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画像を挿入する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325470A-6F09-45F8-9401-246F5B9123B8}"/>
              </a:ext>
            </a:extLst>
          </p:cNvPr>
          <p:cNvSpPr txBox="1"/>
          <p:nvPr/>
        </p:nvSpPr>
        <p:spPr>
          <a:xfrm>
            <a:off x="436033" y="4806317"/>
            <a:ext cx="58400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左上に会社ロゴ、右下には</a:t>
            </a:r>
            <a:r>
              <a:rPr kumimoji="1" lang="en-US" altLang="ja-JP" sz="1500" dirty="0"/>
              <a:t>QR</a:t>
            </a:r>
            <a:r>
              <a:rPr kumimoji="1" lang="ja-JP" altLang="en-US" sz="1500" dirty="0"/>
              <a:t>コードを入れるエリアがあります。</a:t>
            </a:r>
            <a:br>
              <a:rPr kumimoji="1" lang="en-US" altLang="ja-JP" sz="1500" dirty="0"/>
            </a:br>
            <a:r>
              <a:rPr lang="ja-JP" altLang="en-US" sz="1500" dirty="0"/>
              <a:t>挿入した画像はご自由に位置・大きさをご調整いただけます。</a:t>
            </a:r>
            <a:endParaRPr kumimoji="1" lang="en-US" altLang="ja-JP" sz="15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473B167-4CF3-4211-A580-56DF37BC2A35}"/>
              </a:ext>
            </a:extLst>
          </p:cNvPr>
          <p:cNvSpPr txBox="1"/>
          <p:nvPr/>
        </p:nvSpPr>
        <p:spPr>
          <a:xfrm>
            <a:off x="6419850" y="985110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編集が完成したら全てを選択し、右クリック</a:t>
            </a:r>
            <a:endParaRPr kumimoji="1" lang="en-US" altLang="ja-JP" sz="1500" dirty="0"/>
          </a:p>
          <a:p>
            <a:r>
              <a:rPr lang="ja-JP" altLang="en-US" sz="1500" dirty="0"/>
              <a:t>→「図として保存」をクリック。</a:t>
            </a:r>
            <a:endParaRPr kumimoji="1" lang="ja-JP" altLang="en-US" sz="1500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1BC01A8-8844-4F9D-8ACE-C391092D914C}"/>
              </a:ext>
            </a:extLst>
          </p:cNvPr>
          <p:cNvSpPr/>
          <p:nvPr/>
        </p:nvSpPr>
        <p:spPr>
          <a:xfrm>
            <a:off x="8473397" y="6487095"/>
            <a:ext cx="419862" cy="134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B91BD2E-3DEF-4DA1-94F4-C8CEA54EF040}"/>
              </a:ext>
            </a:extLst>
          </p:cNvPr>
          <p:cNvSpPr/>
          <p:nvPr/>
        </p:nvSpPr>
        <p:spPr>
          <a:xfrm>
            <a:off x="7372729" y="6086997"/>
            <a:ext cx="1885951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5726097" y="2700264"/>
            <a:ext cx="725214" cy="1794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E6BF817-C695-4E20-955E-3F4156529C4D}"/>
              </a:ext>
            </a:extLst>
          </p:cNvPr>
          <p:cNvSpPr/>
          <p:nvPr/>
        </p:nvSpPr>
        <p:spPr>
          <a:xfrm>
            <a:off x="10368280" y="3777692"/>
            <a:ext cx="1320800" cy="2105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D1806C3-478F-43CF-94DE-53337D852A58}"/>
              </a:ext>
            </a:extLst>
          </p:cNvPr>
          <p:cNvSpPr txBox="1"/>
          <p:nvPr/>
        </p:nvSpPr>
        <p:spPr>
          <a:xfrm>
            <a:off x="9301364" y="4883053"/>
            <a:ext cx="2682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ファイル保存ウィンドウが</a:t>
            </a:r>
            <a:endParaRPr kumimoji="1" lang="en-US" altLang="ja-JP" sz="1500" dirty="0"/>
          </a:p>
          <a:p>
            <a:r>
              <a:rPr lang="ja-JP" altLang="en-US" sz="1500" dirty="0"/>
              <a:t>開きますので、名前をつけて</a:t>
            </a:r>
            <a:br>
              <a:rPr lang="en-US" altLang="ja-JP" sz="1500" dirty="0"/>
            </a:br>
            <a:r>
              <a:rPr lang="ja-JP" altLang="en-US" sz="1500" dirty="0"/>
              <a:t>保存してください。</a:t>
            </a:r>
            <a:endParaRPr kumimoji="1" lang="ja-JP" altLang="en-US" sz="1500" dirty="0"/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4E173139-270B-4A5B-9960-5FD218EC6804}"/>
              </a:ext>
            </a:extLst>
          </p:cNvPr>
          <p:cNvSpPr/>
          <p:nvPr/>
        </p:nvSpPr>
        <p:spPr>
          <a:xfrm rot="5400000">
            <a:off x="7916772" y="3868390"/>
            <a:ext cx="373246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AC2FE40-8875-4502-A76A-76E79ECC54F8}"/>
              </a:ext>
            </a:extLst>
          </p:cNvPr>
          <p:cNvSpPr/>
          <p:nvPr/>
        </p:nvSpPr>
        <p:spPr>
          <a:xfrm>
            <a:off x="4381499" y="2924786"/>
            <a:ext cx="492125" cy="4884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0C9A0B1-FF35-4BF0-9DCB-BB418F315685}"/>
              </a:ext>
            </a:extLst>
          </p:cNvPr>
          <p:cNvSpPr txBox="1"/>
          <p:nvPr/>
        </p:nvSpPr>
        <p:spPr>
          <a:xfrm>
            <a:off x="436033" y="644281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画像挿入エリアのアイコンを</a:t>
            </a:r>
            <a:endParaRPr kumimoji="1" lang="en-US" altLang="ja-JP" sz="900" dirty="0"/>
          </a:p>
          <a:p>
            <a:r>
              <a:rPr kumimoji="1" lang="ja-JP" altLang="en-US" sz="900" dirty="0"/>
              <a:t>クリックします。</a:t>
            </a:r>
            <a:endParaRPr kumimoji="1" lang="en-US" altLang="ja-JP" sz="9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FF608F7-A385-40B0-9CFB-1DDD9C645C29}"/>
              </a:ext>
            </a:extLst>
          </p:cNvPr>
          <p:cNvSpPr/>
          <p:nvPr/>
        </p:nvSpPr>
        <p:spPr>
          <a:xfrm>
            <a:off x="1938867" y="6166224"/>
            <a:ext cx="90488" cy="793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EF2C41-7CD2-443B-B5C1-114000115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001" y="5391845"/>
            <a:ext cx="1380439" cy="1023977"/>
          </a:xfrm>
          <a:prstGeom prst="rect">
            <a:avLst/>
          </a:prstGeom>
        </p:spPr>
      </p:pic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35744338-1570-4554-94D7-D120F64F3363}"/>
              </a:ext>
            </a:extLst>
          </p:cNvPr>
          <p:cNvSpPr/>
          <p:nvPr/>
        </p:nvSpPr>
        <p:spPr>
          <a:xfrm rot="5400000">
            <a:off x="2122969" y="5840144"/>
            <a:ext cx="373109" cy="12737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7A6176B3-1AEE-49A6-A68E-64EBC55A5E53}"/>
              </a:ext>
            </a:extLst>
          </p:cNvPr>
          <p:cNvSpPr/>
          <p:nvPr/>
        </p:nvSpPr>
        <p:spPr>
          <a:xfrm rot="5400000">
            <a:off x="3876362" y="5840145"/>
            <a:ext cx="373109" cy="12737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64F2914-1F21-48C3-8BFA-E7E03A17C35F}"/>
              </a:ext>
            </a:extLst>
          </p:cNvPr>
          <p:cNvSpPr txBox="1"/>
          <p:nvPr/>
        </p:nvSpPr>
        <p:spPr>
          <a:xfrm>
            <a:off x="2453104" y="6442814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画像ファイルを選択します。</a:t>
            </a:r>
            <a:endParaRPr kumimoji="1" lang="en-US" altLang="ja-JP" sz="9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6E1BC30-B1ED-4F5D-BF3D-4646DB144CD0}"/>
              </a:ext>
            </a:extLst>
          </p:cNvPr>
          <p:cNvSpPr txBox="1"/>
          <p:nvPr/>
        </p:nvSpPr>
        <p:spPr>
          <a:xfrm>
            <a:off x="4249392" y="6442814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ロゴが入りました。</a:t>
            </a:r>
            <a:r>
              <a:rPr lang="en-US" altLang="ja-JP" sz="900" dirty="0"/>
              <a:t>QR</a:t>
            </a:r>
            <a:r>
              <a:rPr lang="ja-JP" altLang="en-US" sz="900" dirty="0"/>
              <a:t>コードも</a:t>
            </a:r>
            <a:endParaRPr lang="en-US" altLang="ja-JP" sz="900" dirty="0"/>
          </a:p>
          <a:p>
            <a:r>
              <a:rPr kumimoji="1" lang="ja-JP" altLang="en-US" sz="900" dirty="0"/>
              <a:t>同様に挿入しましょう。</a:t>
            </a:r>
            <a:endParaRPr kumimoji="1" lang="en-US" altLang="ja-JP" sz="900" dirty="0"/>
          </a:p>
        </p:txBody>
      </p:sp>
      <p:cxnSp>
        <p:nvCxnSpPr>
          <p:cNvPr id="5" name="コネクタ: カギ線 4">
            <a:extLst>
              <a:ext uri="{FF2B5EF4-FFF2-40B4-BE49-F238E27FC236}">
                <a16:creationId xmlns:a16="http://schemas.microsoft.com/office/drawing/2014/main" id="{BB55660A-C5A0-4B5B-A738-FA635E453D56}"/>
              </a:ext>
            </a:extLst>
          </p:cNvPr>
          <p:cNvCxnSpPr>
            <a:cxnSpLocks/>
            <a:stCxn id="52" idx="1"/>
            <a:endCxn id="42" idx="1"/>
          </p:cNvCxnSpPr>
          <p:nvPr/>
        </p:nvCxnSpPr>
        <p:spPr>
          <a:xfrm rot="10800000" flipV="1">
            <a:off x="436033" y="2988561"/>
            <a:ext cx="562500" cy="1658372"/>
          </a:xfrm>
          <a:prstGeom prst="bentConnector3">
            <a:avLst>
              <a:gd name="adj1" fmla="val 14064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FE474F1F-FC85-498E-9D01-7B70612C3A79}"/>
              </a:ext>
            </a:extLst>
          </p:cNvPr>
          <p:cNvCxnSpPr>
            <a:cxnSpLocks/>
            <a:stCxn id="38" idx="2"/>
            <a:endCxn id="42" idx="1"/>
          </p:cNvCxnSpPr>
          <p:nvPr/>
        </p:nvCxnSpPr>
        <p:spPr>
          <a:xfrm rot="5400000">
            <a:off x="1914944" y="1934315"/>
            <a:ext cx="1233708" cy="4191529"/>
          </a:xfrm>
          <a:prstGeom prst="bentConnector4">
            <a:avLst>
              <a:gd name="adj1" fmla="val 71535"/>
              <a:gd name="adj2" fmla="val 10545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C0714F0-7F8B-4315-B8C2-F25D1AC4858D}"/>
              </a:ext>
            </a:extLst>
          </p:cNvPr>
          <p:cNvSpPr/>
          <p:nvPr/>
        </p:nvSpPr>
        <p:spPr>
          <a:xfrm>
            <a:off x="3378288" y="1968454"/>
            <a:ext cx="1168312" cy="373599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2E505C9-BF42-490B-BC9A-67672DBFFA42}"/>
              </a:ext>
            </a:extLst>
          </p:cNvPr>
          <p:cNvSpPr/>
          <p:nvPr/>
        </p:nvSpPr>
        <p:spPr>
          <a:xfrm>
            <a:off x="3378287" y="2413831"/>
            <a:ext cx="1406437" cy="396044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CC807BC-EB2D-488B-8126-F22FF2735B11}"/>
              </a:ext>
            </a:extLst>
          </p:cNvPr>
          <p:cNvSpPr/>
          <p:nvPr/>
        </p:nvSpPr>
        <p:spPr>
          <a:xfrm>
            <a:off x="771525" y="3200400"/>
            <a:ext cx="849842" cy="134632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A80F96-7967-4231-9B35-D08DD87C20CB}"/>
              </a:ext>
            </a:extLst>
          </p:cNvPr>
          <p:cNvSpPr txBox="1"/>
          <p:nvPr/>
        </p:nvSpPr>
        <p:spPr>
          <a:xfrm>
            <a:off x="9301364" y="5817206"/>
            <a:ext cx="268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ファイル形式は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JPG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PNG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BMP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ファイルがお使いいただけます。</a:t>
            </a:r>
            <a:endParaRPr kumimoji="1" lang="ja-JP" altLang="en-US" sz="1500" dirty="0">
              <a:highlight>
                <a:srgbClr val="FFFF00"/>
              </a:highlight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C321292-6296-42FF-B0A6-E9176C6E0D06}"/>
              </a:ext>
            </a:extLst>
          </p:cNvPr>
          <p:cNvSpPr/>
          <p:nvPr/>
        </p:nvSpPr>
        <p:spPr>
          <a:xfrm>
            <a:off x="3378288" y="2839281"/>
            <a:ext cx="987338" cy="653219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F2F6732-719F-4869-8100-85724FDC577C}"/>
              </a:ext>
            </a:extLst>
          </p:cNvPr>
          <p:cNvSpPr/>
          <p:nvPr/>
        </p:nvSpPr>
        <p:spPr>
          <a:xfrm>
            <a:off x="3378288" y="3518732"/>
            <a:ext cx="1168312" cy="154744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095F760-5839-4224-904F-3D96C24931A8}"/>
              </a:ext>
            </a:extLst>
          </p:cNvPr>
          <p:cNvSpPr/>
          <p:nvPr/>
        </p:nvSpPr>
        <p:spPr>
          <a:xfrm>
            <a:off x="998533" y="2796335"/>
            <a:ext cx="387354" cy="3844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B8CAD70-FCA2-4021-8B4E-596CED9A19DE}"/>
              </a:ext>
            </a:extLst>
          </p:cNvPr>
          <p:cNvSpPr/>
          <p:nvPr/>
        </p:nvSpPr>
        <p:spPr>
          <a:xfrm>
            <a:off x="1898648" y="5898994"/>
            <a:ext cx="179390" cy="17958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830FCF4-AE6C-4895-8FF5-88DD7B9D1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393" y="5409025"/>
            <a:ext cx="1764058" cy="1000839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8DA59CC-07C2-4CCB-8FD7-825AD412536D}"/>
              </a:ext>
            </a:extLst>
          </p:cNvPr>
          <p:cNvSpPr/>
          <p:nvPr/>
        </p:nvSpPr>
        <p:spPr>
          <a:xfrm>
            <a:off x="207914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背景デザインを編集する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CCAAA68-22E7-450D-AA06-8E1DDD4C8195}"/>
              </a:ext>
            </a:extLst>
          </p:cNvPr>
          <p:cNvSpPr/>
          <p:nvPr/>
        </p:nvSpPr>
        <p:spPr>
          <a:xfrm>
            <a:off x="436033" y="1017037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テキストを編集する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8C5199-9244-442E-B4DB-AD1DEF92CC06}"/>
              </a:ext>
            </a:extLst>
          </p:cNvPr>
          <p:cNvSpPr/>
          <p:nvPr/>
        </p:nvSpPr>
        <p:spPr>
          <a:xfrm>
            <a:off x="6419850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画像として保存する</a:t>
            </a:r>
          </a:p>
        </p:txBody>
      </p:sp>
    </p:spTree>
    <p:extLst>
      <p:ext uri="{BB962C8B-B14F-4D97-AF65-F5344CB8AC3E}">
        <p14:creationId xmlns:p14="http://schemas.microsoft.com/office/powerpoint/2010/main" val="73865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2F830A88-BA50-448D-8BE5-D9721078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68" y="2346593"/>
            <a:ext cx="3921077" cy="24773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D7393A1-FEAA-43AF-A6FC-C2F911BE3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63" y="2335577"/>
            <a:ext cx="3772879" cy="249104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C1A1DBA-EB69-4342-99C5-0AA98D854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55" y="2353566"/>
            <a:ext cx="3782114" cy="251998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背景設定）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11776172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背景画像に設定する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3991718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BB0E23B8-CF70-41AF-A9F9-6919AFAEAF33}"/>
              </a:ext>
            </a:extLst>
          </p:cNvPr>
          <p:cNvSpPr/>
          <p:nvPr/>
        </p:nvSpPr>
        <p:spPr>
          <a:xfrm>
            <a:off x="8039807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72943D3-DE9E-47B6-8F8F-D86D5F6BBE8A}"/>
              </a:ext>
            </a:extLst>
          </p:cNvPr>
          <p:cNvSpPr/>
          <p:nvPr/>
        </p:nvSpPr>
        <p:spPr>
          <a:xfrm>
            <a:off x="207913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会議参加画面を立ち上げる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8CE68F-0A9D-4CE1-B27F-2FDA29AC3F7C}"/>
              </a:ext>
            </a:extLst>
          </p:cNvPr>
          <p:cNvSpPr txBox="1"/>
          <p:nvPr/>
        </p:nvSpPr>
        <p:spPr>
          <a:xfrm>
            <a:off x="207914" y="1523307"/>
            <a:ext cx="3616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Teams</a:t>
            </a:r>
            <a:r>
              <a:rPr lang="ja-JP" altLang="en-US" sz="1400" dirty="0"/>
              <a:t>会議リンクをクリックし、会議参加</a:t>
            </a:r>
            <a:br>
              <a:rPr lang="en-US" altLang="ja-JP" sz="1400" dirty="0"/>
            </a:br>
            <a:r>
              <a:rPr lang="ja-JP" altLang="en-US" sz="1400" dirty="0"/>
              <a:t>画面を立ち上げます。</a:t>
            </a:r>
            <a:br>
              <a:rPr lang="en-US" altLang="ja-JP" sz="1400" dirty="0"/>
            </a:br>
            <a:r>
              <a:rPr lang="ja-JP" altLang="en-US" sz="1400" dirty="0"/>
              <a:t>「背景の設定」ボタンをクリックします。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4A34A85-1682-4BFF-A34D-CA6EDF7F0BEA}"/>
              </a:ext>
            </a:extLst>
          </p:cNvPr>
          <p:cNvSpPr/>
          <p:nvPr/>
        </p:nvSpPr>
        <p:spPr>
          <a:xfrm>
            <a:off x="1231900" y="4008799"/>
            <a:ext cx="190500" cy="1989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420EAEB-DDFA-4962-91E9-47A4AC2F581A}"/>
              </a:ext>
            </a:extLst>
          </p:cNvPr>
          <p:cNvSpPr/>
          <p:nvPr/>
        </p:nvSpPr>
        <p:spPr>
          <a:xfrm>
            <a:off x="2816094" y="2522899"/>
            <a:ext cx="1104563" cy="22965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A9E5501D-8F6C-4B3B-801C-0A1AA6164862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1422400" y="3671161"/>
            <a:ext cx="1393694" cy="39677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B6A55818-7E6F-42A6-A450-63FF70C48331}"/>
              </a:ext>
            </a:extLst>
          </p:cNvPr>
          <p:cNvSpPr/>
          <p:nvPr/>
        </p:nvSpPr>
        <p:spPr>
          <a:xfrm>
            <a:off x="4144867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背景候補に追加する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709A4A6-A45A-4F3D-8E90-A184067F9B6E}"/>
              </a:ext>
            </a:extLst>
          </p:cNvPr>
          <p:cNvSpPr txBox="1"/>
          <p:nvPr/>
        </p:nvSpPr>
        <p:spPr>
          <a:xfrm>
            <a:off x="4144867" y="1523307"/>
            <a:ext cx="3595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「＋新規追加」をクリック。</a:t>
            </a:r>
            <a:br>
              <a:rPr lang="en-US" altLang="ja-JP" sz="1400" dirty="0"/>
            </a:br>
            <a:r>
              <a:rPr lang="ja-JP" altLang="en-US" sz="1400" dirty="0"/>
              <a:t>ファイル選択画面からつくったファイルを</a:t>
            </a:r>
            <a:br>
              <a:rPr lang="en-US" altLang="ja-JP" sz="1400" dirty="0"/>
            </a:br>
            <a:r>
              <a:rPr lang="ja-JP" altLang="en-US" sz="1400" dirty="0"/>
              <a:t>選択し、「開く」をクリック。</a:t>
            </a:r>
            <a:endParaRPr kumimoji="1" lang="ja-JP" altLang="en-US" sz="1400" dirty="0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E8BC81A-AF7D-484B-A0E8-B0AAB42A60EB}"/>
              </a:ext>
            </a:extLst>
          </p:cNvPr>
          <p:cNvSpPr/>
          <p:nvPr/>
        </p:nvSpPr>
        <p:spPr>
          <a:xfrm>
            <a:off x="6896100" y="2780553"/>
            <a:ext cx="495300" cy="169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B5BAC740-C9F5-4F7F-BE78-F026A247AA4E}"/>
              </a:ext>
            </a:extLst>
          </p:cNvPr>
          <p:cNvSpPr/>
          <p:nvPr/>
        </p:nvSpPr>
        <p:spPr>
          <a:xfrm>
            <a:off x="8181831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背景候補から選択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11B5BC7-C9BA-494D-BE43-8BD6E1C426FD}"/>
              </a:ext>
            </a:extLst>
          </p:cNvPr>
          <p:cNvSpPr txBox="1"/>
          <p:nvPr/>
        </p:nvSpPr>
        <p:spPr>
          <a:xfrm>
            <a:off x="8181831" y="1523307"/>
            <a:ext cx="341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候補に追加された背景を選択して背景に</a:t>
            </a:r>
            <a:endParaRPr lang="en-US" altLang="ja-JP" sz="1400" dirty="0"/>
          </a:p>
          <a:p>
            <a:r>
              <a:rPr kumimoji="1" lang="ja-JP" altLang="en-US" sz="1400" dirty="0"/>
              <a:t>設定します。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CC4D8E-77CC-4787-9FAA-5D752F89196A}"/>
              </a:ext>
            </a:extLst>
          </p:cNvPr>
          <p:cNvSpPr txBox="1"/>
          <p:nvPr/>
        </p:nvSpPr>
        <p:spPr>
          <a:xfrm>
            <a:off x="509270" y="4957055"/>
            <a:ext cx="108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※</a:t>
            </a:r>
            <a:r>
              <a:rPr kumimoji="1" lang="ja-JP" altLang="en-US" b="1" dirty="0">
                <a:solidFill>
                  <a:srgbClr val="FF0000"/>
                </a:solidFill>
              </a:rPr>
              <a:t>ご自身の</a:t>
            </a:r>
            <a:r>
              <a:rPr kumimoji="1" lang="en-US" altLang="ja-JP" b="1" dirty="0">
                <a:solidFill>
                  <a:srgbClr val="FF0000"/>
                </a:solidFill>
              </a:rPr>
              <a:t>Teams</a:t>
            </a:r>
            <a:r>
              <a:rPr kumimoji="1" lang="ja-JP" altLang="en-US" b="1" dirty="0">
                <a:solidFill>
                  <a:srgbClr val="FF0000"/>
                </a:solidFill>
              </a:rPr>
              <a:t>画面では背景が反転して見えますが、会議参加者からは正しい向きで見えています。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DB29F22-83E4-4808-8B08-4EF883E7EED5}"/>
              </a:ext>
            </a:extLst>
          </p:cNvPr>
          <p:cNvCxnSpPr>
            <a:cxnSpLocks/>
            <a:stCxn id="2" idx="1"/>
            <a:endCxn id="4" idx="1"/>
          </p:cNvCxnSpPr>
          <p:nvPr/>
        </p:nvCxnSpPr>
        <p:spPr>
          <a:xfrm flipH="1">
            <a:off x="5448298" y="6057241"/>
            <a:ext cx="597697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A886B0F-AF28-41E2-8937-EE66FA4FA78D}"/>
              </a:ext>
            </a:extLst>
          </p:cNvPr>
          <p:cNvSpPr txBox="1"/>
          <p:nvPr/>
        </p:nvSpPr>
        <p:spPr>
          <a:xfrm>
            <a:off x="8525127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他の参加者からの</a:t>
            </a:r>
            <a:endParaRPr lang="en-US" altLang="ja-JP" sz="1400" dirty="0"/>
          </a:p>
          <a:p>
            <a:r>
              <a:rPr kumimoji="1" lang="ja-JP" altLang="en-US" sz="1400" dirty="0"/>
              <a:t>見え方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E163360-151C-46B2-B2B0-2E4A968C7579}"/>
              </a:ext>
            </a:extLst>
          </p:cNvPr>
          <p:cNvSpPr txBox="1"/>
          <p:nvPr/>
        </p:nvSpPr>
        <p:spPr>
          <a:xfrm>
            <a:off x="1348210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/>
              <a:t>ご自身の画面での</a:t>
            </a:r>
            <a:endParaRPr lang="en-US" altLang="ja-JP" sz="1400" dirty="0"/>
          </a:p>
          <a:p>
            <a:pPr algn="r"/>
            <a:r>
              <a:rPr kumimoji="1" lang="ja-JP" altLang="en-US" sz="1400" dirty="0"/>
              <a:t>見え方</a:t>
            </a:r>
          </a:p>
        </p:txBody>
      </p:sp>
      <p:pic>
        <p:nvPicPr>
          <p:cNvPr id="2" name="図 1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98447DBE-8165-41E6-9438-0600CD023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95" y="5374127"/>
            <a:ext cx="2428848" cy="13662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図 3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B51609EC-3821-48D3-BCD7-B1A88D9BA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9448" y="5374127"/>
            <a:ext cx="2428850" cy="13662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002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D10060B0-CCAB-48F6-9927-671A9B34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A165A1-4431-4155-BC68-670D83EEBC97}"/>
              </a:ext>
            </a:extLst>
          </p:cNvPr>
          <p:cNvSpPr txBox="1"/>
          <p:nvPr/>
        </p:nvSpPr>
        <p:spPr>
          <a:xfrm>
            <a:off x="987716" y="4148829"/>
            <a:ext cx="21371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900" b="1" dirty="0">
                <a:solidFill>
                  <a:srgbClr val="545148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COMPANY</a:t>
            </a:r>
            <a:endParaRPr kumimoji="1" lang="ja-JP" altLang="en-US" sz="2900" b="1" dirty="0">
              <a:solidFill>
                <a:srgbClr val="545148"/>
              </a:solidFill>
              <a:latin typeface="Segoe UI Black" panose="020B0A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9AE553-19B5-4897-B1D9-7FD249922DCF}"/>
              </a:ext>
            </a:extLst>
          </p:cNvPr>
          <p:cNvSpPr txBox="1"/>
          <p:nvPr/>
        </p:nvSpPr>
        <p:spPr>
          <a:xfrm>
            <a:off x="7957946" y="975008"/>
            <a:ext cx="293234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700" dirty="0">
                <a:solidFill>
                  <a:srgbClr val="545148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YOUR</a:t>
            </a:r>
            <a:r>
              <a:rPr kumimoji="1" lang="ja-JP" altLang="en-US" sz="3700" dirty="0">
                <a:solidFill>
                  <a:srgbClr val="545148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kumimoji="1" lang="en-US" altLang="ja-JP" sz="3700" dirty="0">
                <a:solidFill>
                  <a:srgbClr val="545148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NAME</a:t>
            </a:r>
            <a:endParaRPr kumimoji="1" lang="ja-JP" altLang="en-US" sz="3700" dirty="0">
              <a:solidFill>
                <a:srgbClr val="545148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F768C9-B81F-4B75-836D-B320EF8B49BF}"/>
              </a:ext>
            </a:extLst>
          </p:cNvPr>
          <p:cNvSpPr txBox="1"/>
          <p:nvPr/>
        </p:nvSpPr>
        <p:spPr>
          <a:xfrm>
            <a:off x="7957946" y="1582556"/>
            <a:ext cx="122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545148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DIECTOR</a:t>
            </a:r>
            <a:endParaRPr kumimoji="1" lang="ja-JP" altLang="en-US" sz="2000" dirty="0">
              <a:solidFill>
                <a:srgbClr val="545148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88D7B-601F-4F21-AE8B-B15E2C262F36}"/>
              </a:ext>
            </a:extLst>
          </p:cNvPr>
          <p:cNvSpPr txBox="1"/>
          <p:nvPr/>
        </p:nvSpPr>
        <p:spPr>
          <a:xfrm>
            <a:off x="8256519" y="3326930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〒</a:t>
            </a:r>
            <a:r>
              <a:rPr kumimoji="1" lang="en-US" altLang="ja-JP" sz="1600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000-0000</a:t>
            </a:r>
            <a:br>
              <a:rPr kumimoji="1" lang="en-US" altLang="ja-JP" sz="1600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</a:br>
            <a:r>
              <a:rPr kumimoji="1" lang="ja-JP" altLang="en-US" sz="1600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東京都港区〇〇</a:t>
            </a:r>
            <a:r>
              <a:rPr kumimoji="1" lang="en-US" altLang="ja-JP" sz="1600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0-00-0</a:t>
            </a:r>
          </a:p>
          <a:p>
            <a:r>
              <a:rPr lang="ja-JP" altLang="en-US" sz="1600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品川〇〇ビル</a:t>
            </a:r>
            <a:endParaRPr kumimoji="1" lang="ja-JP" altLang="en-US" sz="1600" dirty="0">
              <a:solidFill>
                <a:srgbClr val="545148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 Semibold" panose="020B07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4C71B8F-D1B5-4C97-8F4A-7EE4E51B925B}"/>
              </a:ext>
            </a:extLst>
          </p:cNvPr>
          <p:cNvSpPr txBox="1"/>
          <p:nvPr/>
        </p:nvSpPr>
        <p:spPr>
          <a:xfrm>
            <a:off x="8256519" y="4245298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00-0000-0000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C506CD-7A39-4FAB-80A8-8A4D18BBDE61}"/>
              </a:ext>
            </a:extLst>
          </p:cNvPr>
          <p:cNvSpPr txBox="1"/>
          <p:nvPr/>
        </p:nvSpPr>
        <p:spPr>
          <a:xfrm>
            <a:off x="8256519" y="4627899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000-0000-0000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E504D5-8E5F-4121-AEC9-B372A1A4D66D}"/>
              </a:ext>
            </a:extLst>
          </p:cNvPr>
          <p:cNvSpPr txBox="1"/>
          <p:nvPr/>
        </p:nvSpPr>
        <p:spPr>
          <a:xfrm>
            <a:off x="8256519" y="5086400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email@yourdomain.com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F7FAD66-4FEE-408A-A065-458148484D47}"/>
              </a:ext>
            </a:extLst>
          </p:cNvPr>
          <p:cNvSpPr txBox="1"/>
          <p:nvPr/>
        </p:nvSpPr>
        <p:spPr>
          <a:xfrm>
            <a:off x="7957946" y="2112288"/>
            <a:ext cx="364927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自由に文字を入力しましょう</a:t>
            </a:r>
            <a:br>
              <a:rPr lang="en-US" altLang="ja-JP" sz="1400" b="1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</a:br>
            <a:r>
              <a:rPr lang="ja-JP" altLang="en-US" sz="1400" b="1" dirty="0">
                <a:solidFill>
                  <a:srgbClr val="5451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以下ダミーテキストダミーテキストダミーテキストダミーテキストダミーテキスト</a:t>
            </a:r>
            <a:endParaRPr lang="en-US" altLang="ja-JP" sz="1400" b="1" dirty="0">
              <a:solidFill>
                <a:srgbClr val="545148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 Semibold" panose="020B0702040204020203" pitchFamily="34" charset="0"/>
            </a:endParaRPr>
          </a:p>
        </p:txBody>
      </p:sp>
      <p:sp>
        <p:nvSpPr>
          <p:cNvPr id="31" name="図プレースホルダー 30">
            <a:extLst>
              <a:ext uri="{FF2B5EF4-FFF2-40B4-BE49-F238E27FC236}">
                <a16:creationId xmlns:a16="http://schemas.microsoft.com/office/drawing/2014/main" id="{F0B2BC6C-223C-43A8-8D22-66126804BB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図プレースホルダー 31">
            <a:extLst>
              <a:ext uri="{FF2B5EF4-FFF2-40B4-BE49-F238E27FC236}">
                <a16:creationId xmlns:a16="http://schemas.microsoft.com/office/drawing/2014/main" id="{CF108E59-EB0B-4739-8C6A-86316749CB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65555" y="3526539"/>
            <a:ext cx="1228511" cy="1228510"/>
          </a:xfrm>
        </p:spPr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B1C8C4-042A-4DAA-9668-2A94B48B5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812" y="3368221"/>
            <a:ext cx="285750" cy="2857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28D7A42-9538-4EEA-85D0-CC1295DD7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812" y="4276205"/>
            <a:ext cx="285750" cy="2857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375C7FE-AF41-477D-9745-6A804A34C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812" y="4666390"/>
            <a:ext cx="285750" cy="2857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0884B2-EE54-44EB-AEEC-F593AE600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812" y="5134526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9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ワイド画面</PresentationFormat>
  <Paragraphs>42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游ゴシック</vt:lpstr>
      <vt:lpstr>游ゴシック Light</vt:lpstr>
      <vt:lpstr>Arial</vt:lpstr>
      <vt:lpstr>Segoe UI</vt:lpstr>
      <vt:lpstr>Segoe UI Black</vt:lpstr>
      <vt:lpstr>Segoe UI Semibold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2020-11-17T02:51:32Z</dcterms:created>
  <dcterms:modified xsi:type="dcterms:W3CDTF">2020-11-17T02:51:39Z</dcterms:modified>
</cp:coreProperties>
</file>