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"/>
  </p:notesMasterIdLst>
  <p:sldIdLst>
    <p:sldId id="268" r:id="rId2"/>
    <p:sldId id="269" r:id="rId3"/>
    <p:sldId id="258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96" d="100"/>
          <a:sy n="96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F1840-5D25-422E-A0AC-3FEAA70CFB6D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A4178-022C-40E2-A745-3E4C6DA1E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00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1BFF0-3FDB-9640-B8D7-7108056A23B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43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A08C3D-2776-0240-ACCA-E09F7FC6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EA74F57-C366-4246-94F1-6D5B23638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F3BE45-C9DC-EB49-85C5-23ECF0A1D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908112-6F62-E84C-B1B7-1CE0470C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B4CC1D-632E-F542-85CD-33CD5E0D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56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21B89-162F-5D42-B56E-83FDCA6D8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CAEE120-6196-4546-AA16-2A0C3BE88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DD580D-4BE7-0B4D-8288-7EDDAC98C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DD90EE-BA50-474E-A257-9E79D93B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B12787-B5C5-6F4E-AF5A-5BE30547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15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29D250F-C31D-4F4E-B9E0-C84939C7C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725CAE3-760D-204D-8338-1F46872A4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A711CF-DC85-904A-BA60-9BBD2AA38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EE3B5-D6D7-E64D-A4E2-3B96E0C2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15B003-13AC-684C-894A-6A36AE0C8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39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1CAFEC-035D-C344-A828-930ED575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B2AACF-9E59-B44F-BFCA-ED251477E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5C4BB6-6E52-6141-89D7-1F31762DF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21FD36-2610-894B-8407-C10B3949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81B07C-5FA5-164A-A96B-269AF7D8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37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14316F-D555-E943-AE18-47DD8A10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F5878F-53AD-1945-9211-A3336200C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0B08CA-0CEB-7548-850F-E248C493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E4B69A-1BCF-6E43-9E69-D2AD832C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BEA5A4-7D80-304F-93B0-D7A1E6F2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40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B0A50A-65CF-3F4C-A375-BD7179553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4677F5-FEA1-9541-BBBA-A3C4ECB7B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E197162-E8A6-7E4B-B9CD-5551D2B8C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AB81D9-7EB8-8E41-90CE-06FDE09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D4B8032-8D4F-C648-AD9D-7391954C3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04324E-2E30-A648-8F57-5F9E374D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08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AEF3FB-FD84-4241-B9AC-E2DDBD2E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D3DF82-C4F7-C249-8CA3-4C16A6240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1F9A6AF-0E95-2842-87F3-10418C529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69A566A-6F3B-D74C-9E15-043A26FF9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1D4DC6E-5EA1-314E-8CDF-A766E2AE4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AF460DD-5EA5-7447-A366-1E5DC784D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C8A152B-67D4-D647-B577-689A7DDA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C7AD60A-7287-7346-9908-10EFEE11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20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92B762-DAC1-1149-86E0-815F9528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0BDFFB9-9346-8D4B-A817-0D465BD8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0D51C18-9FD8-BB4E-91B5-88B0A92C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A405F9-3A23-2043-B045-50F26CF6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15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38B1A77-2624-FD42-BB02-D39D3DD2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784113E-58E5-BD49-82AC-DF1CBB0C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9CA3CB-27AB-154C-94E6-CD8A8FA4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7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8F5CA4-002E-1F44-A28C-DC7DBF1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D460A3-71FE-6F4A-8593-353458BDF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1AF3A52-DA6E-D042-8306-A56928A10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8A8E47-C4DA-AB4E-8E29-4DA3A30B7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FCC4BF6-68F2-8D43-896D-C0DABC3C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FFD6A1-2B24-9349-8178-39FF0B3DE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25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D522A2-5C91-3F43-A280-32C3C693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5E73555-5DC6-3447-A257-9F62580BCE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213884-F7F3-4247-B278-18D7E906B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B8278E-A83F-3547-AAF6-51457EFD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5222E9-0DDA-BD41-B5EB-5832AE6F9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DDECC3E-A022-6F42-86BF-54F8E148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68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A866793-BB28-5F4F-B219-9432A949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17E369-B1A0-7E4A-AE0D-9A1299AF9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860436-072E-074F-ACE8-77CCFDD06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5E1E9-97D8-4541-A31C-5562F79BEA4C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F63AC0-86BA-6E44-9A24-F6C2AFB10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FA17C2-6082-A446-A9B9-AF541D476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3F619-23AE-AD4D-A243-3C6772C46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41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C43F994F-7570-441A-A87C-B31C65C86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367" y="4944925"/>
            <a:ext cx="3172784" cy="1836875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BF049B6-2F30-48C4-88BA-31493792F668}"/>
              </a:ext>
            </a:extLst>
          </p:cNvPr>
          <p:cNvSpPr/>
          <p:nvPr/>
        </p:nvSpPr>
        <p:spPr>
          <a:xfrm>
            <a:off x="0" y="0"/>
            <a:ext cx="12192000" cy="4430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このテンプレートの使い方（編集～保存）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DE1CE84-7CAE-45F9-94C3-59A98E6985A2}"/>
              </a:ext>
            </a:extLst>
          </p:cNvPr>
          <p:cNvSpPr/>
          <p:nvPr/>
        </p:nvSpPr>
        <p:spPr>
          <a:xfrm>
            <a:off x="207914" y="535234"/>
            <a:ext cx="4555743" cy="3445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そのまま使う／テキストを編集する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D417BC6D-352F-48B7-8AB0-A2731AA70F2B}"/>
              </a:ext>
            </a:extLst>
          </p:cNvPr>
          <p:cNvSpPr/>
          <p:nvPr/>
        </p:nvSpPr>
        <p:spPr>
          <a:xfrm>
            <a:off x="436033" y="1017037"/>
            <a:ext cx="2452736" cy="25931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①そのまま使う場合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0582A60-876F-44D8-87CF-EEFF9452A381}"/>
              </a:ext>
            </a:extLst>
          </p:cNvPr>
          <p:cNvSpPr txBox="1"/>
          <p:nvPr/>
        </p:nvSpPr>
        <p:spPr>
          <a:xfrm>
            <a:off x="436033" y="1277202"/>
            <a:ext cx="37545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/>
              <a:t>スライド</a:t>
            </a:r>
            <a:r>
              <a:rPr lang="en-US" altLang="ja-JP" sz="1500" dirty="0"/>
              <a:t>3</a:t>
            </a:r>
            <a:r>
              <a:rPr kumimoji="1" lang="ja-JP" altLang="en-US" sz="1500" dirty="0"/>
              <a:t>の画像をそのまま使用します。</a:t>
            </a:r>
            <a:br>
              <a:rPr kumimoji="1" lang="en-US" altLang="ja-JP" sz="1500" dirty="0"/>
            </a:br>
            <a:r>
              <a:rPr kumimoji="1" lang="ja-JP" altLang="en-US" sz="1500" dirty="0"/>
              <a:t>編集作業は不要です。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C89DE0AD-E86B-4978-A880-42CB3F117A66}"/>
              </a:ext>
            </a:extLst>
          </p:cNvPr>
          <p:cNvSpPr/>
          <p:nvPr/>
        </p:nvSpPr>
        <p:spPr>
          <a:xfrm>
            <a:off x="5293678" y="535234"/>
            <a:ext cx="6690408" cy="3445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画像として保存する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473B167-4CF3-4211-A580-56DF37BC2A35}"/>
              </a:ext>
            </a:extLst>
          </p:cNvPr>
          <p:cNvSpPr txBox="1"/>
          <p:nvPr/>
        </p:nvSpPr>
        <p:spPr>
          <a:xfrm>
            <a:off x="5293678" y="985110"/>
            <a:ext cx="31774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/>
              <a:t>スライド</a:t>
            </a:r>
            <a:r>
              <a:rPr lang="en-US" altLang="ja-JP" sz="1500" dirty="0"/>
              <a:t>3</a:t>
            </a:r>
            <a:r>
              <a:rPr kumimoji="1" lang="ja-JP" altLang="en-US" sz="1500" dirty="0"/>
              <a:t>の画像を右クリックし、</a:t>
            </a:r>
            <a:br>
              <a:rPr kumimoji="1" lang="en-US" altLang="ja-JP" sz="1500" dirty="0"/>
            </a:br>
            <a:r>
              <a:rPr kumimoji="1" lang="ja-JP" altLang="en-US" sz="1500" dirty="0"/>
              <a:t>「図として保存」をクリック。</a:t>
            </a:r>
          </a:p>
        </p:txBody>
      </p:sp>
      <p:pic>
        <p:nvPicPr>
          <p:cNvPr id="10" name="図 9" descr="家具のあるリビングルーム&#10;&#10;自動的に生成された説明">
            <a:extLst>
              <a:ext uri="{FF2B5EF4-FFF2-40B4-BE49-F238E27FC236}">
                <a16:creationId xmlns:a16="http://schemas.microsoft.com/office/drawing/2014/main" id="{E4611D91-1A1F-4151-9CA3-123C71083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33" y="1807289"/>
            <a:ext cx="3482675" cy="1959005"/>
          </a:xfrm>
          <a:prstGeom prst="rect">
            <a:avLst/>
          </a:prstGeom>
        </p:spPr>
      </p:pic>
      <p:sp>
        <p:nvSpPr>
          <p:cNvPr id="50" name="矢印: 右 49">
            <a:extLst>
              <a:ext uri="{FF2B5EF4-FFF2-40B4-BE49-F238E27FC236}">
                <a16:creationId xmlns:a16="http://schemas.microsoft.com/office/drawing/2014/main" id="{2E7FCF68-40F1-4943-9E25-B23293C2131B}"/>
              </a:ext>
            </a:extLst>
          </p:cNvPr>
          <p:cNvSpPr/>
          <p:nvPr/>
        </p:nvSpPr>
        <p:spPr>
          <a:xfrm>
            <a:off x="4500968" y="1949072"/>
            <a:ext cx="526010" cy="1543021"/>
          </a:xfrm>
          <a:prstGeom prst="rightArrow">
            <a:avLst>
              <a:gd name="adj1" fmla="val 50000"/>
              <a:gd name="adj2" fmla="val 653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BE2F012-2300-449A-85AB-08B8E447A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33" y="4639900"/>
            <a:ext cx="3772133" cy="2131424"/>
          </a:xfrm>
          <a:prstGeom prst="rect">
            <a:avLst/>
          </a:prstGeom>
        </p:spPr>
      </p:pic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535B36DC-5276-4C24-A842-C7FD4CAC6073}"/>
              </a:ext>
            </a:extLst>
          </p:cNvPr>
          <p:cNvSpPr/>
          <p:nvPr/>
        </p:nvSpPr>
        <p:spPr>
          <a:xfrm>
            <a:off x="436033" y="4032506"/>
            <a:ext cx="2452736" cy="25931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②テキストを編集して使う場合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20F1500-0596-4D45-A185-2E9616BE9570}"/>
              </a:ext>
            </a:extLst>
          </p:cNvPr>
          <p:cNvSpPr txBox="1"/>
          <p:nvPr/>
        </p:nvSpPr>
        <p:spPr>
          <a:xfrm>
            <a:off x="436033" y="4292671"/>
            <a:ext cx="43316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/>
              <a:t>スライド</a:t>
            </a:r>
            <a:r>
              <a:rPr lang="en-US" altLang="ja-JP" sz="1500" dirty="0"/>
              <a:t>4</a:t>
            </a:r>
            <a:r>
              <a:rPr kumimoji="1" lang="ja-JP" altLang="en-US" sz="1500" dirty="0"/>
              <a:t>の看板部分のテキストを編集します。</a:t>
            </a:r>
          </a:p>
        </p:txBody>
      </p:sp>
      <p:sp>
        <p:nvSpPr>
          <p:cNvPr id="54" name="矢印: 右 53">
            <a:extLst>
              <a:ext uri="{FF2B5EF4-FFF2-40B4-BE49-F238E27FC236}">
                <a16:creationId xmlns:a16="http://schemas.microsoft.com/office/drawing/2014/main" id="{6B4B4302-8B60-416A-87AF-A6C61B72B4D2}"/>
              </a:ext>
            </a:extLst>
          </p:cNvPr>
          <p:cNvSpPr/>
          <p:nvPr/>
        </p:nvSpPr>
        <p:spPr>
          <a:xfrm>
            <a:off x="4500968" y="4934101"/>
            <a:ext cx="526010" cy="1543021"/>
          </a:xfrm>
          <a:prstGeom prst="rightArrow">
            <a:avLst>
              <a:gd name="adj1" fmla="val 50000"/>
              <a:gd name="adj2" fmla="val 653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7BABC03-E6E2-4058-A14F-442D153425CC}"/>
              </a:ext>
            </a:extLst>
          </p:cNvPr>
          <p:cNvCxnSpPr/>
          <p:nvPr/>
        </p:nvCxnSpPr>
        <p:spPr>
          <a:xfrm>
            <a:off x="207914" y="3898900"/>
            <a:ext cx="1177617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>
            <a:extLst>
              <a:ext uri="{FF2B5EF4-FFF2-40B4-BE49-F238E27FC236}">
                <a16:creationId xmlns:a16="http://schemas.microsoft.com/office/drawing/2014/main" id="{7DCF0945-A178-4B9E-A9AE-946954227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8367" y="1699523"/>
            <a:ext cx="3460750" cy="1929505"/>
          </a:xfrm>
          <a:prstGeom prst="rect">
            <a:avLst/>
          </a:prstGeom>
        </p:spPr>
      </p:pic>
      <p:sp>
        <p:nvSpPr>
          <p:cNvPr id="55" name="矢印: 右 54">
            <a:extLst>
              <a:ext uri="{FF2B5EF4-FFF2-40B4-BE49-F238E27FC236}">
                <a16:creationId xmlns:a16="http://schemas.microsoft.com/office/drawing/2014/main" id="{AD12002B-BF66-4DCD-A67F-943224983953}"/>
              </a:ext>
            </a:extLst>
          </p:cNvPr>
          <p:cNvSpPr/>
          <p:nvPr/>
        </p:nvSpPr>
        <p:spPr>
          <a:xfrm>
            <a:off x="8848344" y="1949072"/>
            <a:ext cx="363792" cy="1543021"/>
          </a:xfrm>
          <a:prstGeom prst="rightArrow">
            <a:avLst>
              <a:gd name="adj1" fmla="val 50000"/>
              <a:gd name="adj2" fmla="val 653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6E66273-EB63-44FA-8360-7B61AED962A9}"/>
              </a:ext>
            </a:extLst>
          </p:cNvPr>
          <p:cNvSpPr/>
          <p:nvPr/>
        </p:nvSpPr>
        <p:spPr>
          <a:xfrm>
            <a:off x="7768517" y="3157901"/>
            <a:ext cx="929217" cy="12805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B34C61B-810F-4334-A39B-2C802A1FC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1377" y="1818312"/>
            <a:ext cx="2025262" cy="1538626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519A18F4-36AC-4C36-800F-5ACD1AF4C4E0}"/>
              </a:ext>
            </a:extLst>
          </p:cNvPr>
          <p:cNvSpPr txBox="1"/>
          <p:nvPr/>
        </p:nvSpPr>
        <p:spPr>
          <a:xfrm>
            <a:off x="9301364" y="985110"/>
            <a:ext cx="26827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ファイル保存ウィンドウが</a:t>
            </a:r>
            <a:endParaRPr kumimoji="1" lang="en-US" altLang="ja-JP" sz="1400" dirty="0"/>
          </a:p>
          <a:p>
            <a:r>
              <a:rPr lang="ja-JP" altLang="en-US" sz="1400" dirty="0"/>
              <a:t>開きますので、名前をつけて</a:t>
            </a:r>
            <a:br>
              <a:rPr lang="en-US" altLang="ja-JP" sz="1400" dirty="0"/>
            </a:br>
            <a:r>
              <a:rPr lang="ja-JP" altLang="en-US" sz="1400" dirty="0"/>
              <a:t>保存してください。</a:t>
            </a:r>
            <a:endParaRPr kumimoji="1" lang="ja-JP" altLang="en-US" sz="1400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B4A28D6-424C-4135-847E-F46973A52D32}"/>
              </a:ext>
            </a:extLst>
          </p:cNvPr>
          <p:cNvSpPr txBox="1"/>
          <p:nvPr/>
        </p:nvSpPr>
        <p:spPr>
          <a:xfrm>
            <a:off x="9301364" y="3380564"/>
            <a:ext cx="268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ファイル形式は</a:t>
            </a:r>
            <a:r>
              <a:rPr lang="en-US" altLang="ja-JP" sz="12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JPG</a:t>
            </a:r>
            <a:r>
              <a:rPr lang="ja-JP" altLang="en-US" sz="12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ja-JP" sz="12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PNG</a:t>
            </a:r>
            <a:r>
              <a:rPr lang="ja-JP" altLang="en-US" sz="12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ja-JP" sz="12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BMP</a:t>
            </a:r>
            <a:r>
              <a:rPr lang="ja-JP" altLang="en-US" sz="12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ファイルがお使いいただけます。</a:t>
            </a:r>
            <a:endParaRPr kumimoji="1" lang="ja-JP" altLang="en-US" sz="1200" dirty="0">
              <a:highlight>
                <a:srgbClr val="FFFF00"/>
              </a:highlight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0B91BD2E-3DEF-4DA1-94F4-C8CEA54EF040}"/>
              </a:ext>
            </a:extLst>
          </p:cNvPr>
          <p:cNvSpPr/>
          <p:nvPr/>
        </p:nvSpPr>
        <p:spPr>
          <a:xfrm>
            <a:off x="9750954" y="2832198"/>
            <a:ext cx="1586972" cy="12805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0314E4A0-1847-4C68-B8EE-AD08EBA8FA0C}"/>
              </a:ext>
            </a:extLst>
          </p:cNvPr>
          <p:cNvSpPr/>
          <p:nvPr/>
        </p:nvSpPr>
        <p:spPr>
          <a:xfrm>
            <a:off x="10664825" y="3185449"/>
            <a:ext cx="325576" cy="13493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787026C2-2FD7-4373-B027-A407F748BB11}"/>
              </a:ext>
            </a:extLst>
          </p:cNvPr>
          <p:cNvSpPr txBox="1"/>
          <p:nvPr/>
        </p:nvSpPr>
        <p:spPr>
          <a:xfrm>
            <a:off x="5293678" y="4292671"/>
            <a:ext cx="30700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/>
              <a:t>全てを選択し、右クリック</a:t>
            </a:r>
          </a:p>
          <a:p>
            <a:r>
              <a:rPr kumimoji="1" lang="ja-JP" altLang="en-US" sz="1500" dirty="0"/>
              <a:t>→「図として保存」をクリック。</a:t>
            </a:r>
          </a:p>
        </p:txBody>
      </p:sp>
      <p:sp>
        <p:nvSpPr>
          <p:cNvPr id="62" name="矢印: 右 61">
            <a:extLst>
              <a:ext uri="{FF2B5EF4-FFF2-40B4-BE49-F238E27FC236}">
                <a16:creationId xmlns:a16="http://schemas.microsoft.com/office/drawing/2014/main" id="{A256DC69-5865-4474-B7B2-940329087EA4}"/>
              </a:ext>
            </a:extLst>
          </p:cNvPr>
          <p:cNvSpPr/>
          <p:nvPr/>
        </p:nvSpPr>
        <p:spPr>
          <a:xfrm>
            <a:off x="8848344" y="5080374"/>
            <a:ext cx="363792" cy="1543021"/>
          </a:xfrm>
          <a:prstGeom prst="rightArrow">
            <a:avLst>
              <a:gd name="adj1" fmla="val 50000"/>
              <a:gd name="adj2" fmla="val 653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C2C377EA-EF59-4890-B2E1-33160D735D1B}"/>
              </a:ext>
            </a:extLst>
          </p:cNvPr>
          <p:cNvSpPr/>
          <p:nvPr/>
        </p:nvSpPr>
        <p:spPr>
          <a:xfrm>
            <a:off x="7368467" y="6269401"/>
            <a:ext cx="929217" cy="12805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6B5D47CE-731D-46A0-A04E-B865014E7C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1377" y="4785878"/>
            <a:ext cx="2025262" cy="1538626"/>
          </a:xfrm>
          <a:prstGeom prst="rect">
            <a:avLst/>
          </a:prstGeom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F1613EB-E6AC-4060-B4CE-625D5788CDFC}"/>
              </a:ext>
            </a:extLst>
          </p:cNvPr>
          <p:cNvSpPr txBox="1"/>
          <p:nvPr/>
        </p:nvSpPr>
        <p:spPr>
          <a:xfrm>
            <a:off x="9301364" y="4047137"/>
            <a:ext cx="26827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ファイル保存ウィンドウが</a:t>
            </a:r>
            <a:endParaRPr kumimoji="1" lang="en-US" altLang="ja-JP" sz="1400" dirty="0"/>
          </a:p>
          <a:p>
            <a:r>
              <a:rPr lang="ja-JP" altLang="en-US" sz="1400" dirty="0"/>
              <a:t>開きますので、名前をつけて</a:t>
            </a:r>
            <a:br>
              <a:rPr lang="en-US" altLang="ja-JP" sz="1400" dirty="0"/>
            </a:br>
            <a:r>
              <a:rPr lang="ja-JP" altLang="en-US" sz="1400" dirty="0"/>
              <a:t>保存してください。</a:t>
            </a:r>
            <a:endParaRPr kumimoji="1" lang="ja-JP" altLang="en-US" sz="140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0D13A264-9974-4E5E-9BFC-88B84AAD4261}"/>
              </a:ext>
            </a:extLst>
          </p:cNvPr>
          <p:cNvSpPr txBox="1"/>
          <p:nvPr/>
        </p:nvSpPr>
        <p:spPr>
          <a:xfrm>
            <a:off x="9301364" y="6348130"/>
            <a:ext cx="268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ファイル形式は</a:t>
            </a:r>
            <a:r>
              <a:rPr lang="en-US" altLang="ja-JP" sz="12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JPG</a:t>
            </a:r>
            <a:r>
              <a:rPr lang="ja-JP" altLang="en-US" sz="12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ja-JP" sz="12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PNG</a:t>
            </a:r>
            <a:r>
              <a:rPr lang="ja-JP" altLang="en-US" sz="12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ja-JP" sz="12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BMP</a:t>
            </a:r>
            <a:r>
              <a:rPr lang="ja-JP" altLang="en-US" sz="12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ファイルがお使いいただけます。</a:t>
            </a:r>
            <a:endParaRPr kumimoji="1" lang="ja-JP" altLang="en-US" sz="1200" dirty="0">
              <a:highlight>
                <a:srgbClr val="FFFF00"/>
              </a:highlight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18EFF698-BF58-4AA8-BF5F-652B07946AE6}"/>
              </a:ext>
            </a:extLst>
          </p:cNvPr>
          <p:cNvSpPr/>
          <p:nvPr/>
        </p:nvSpPr>
        <p:spPr>
          <a:xfrm>
            <a:off x="9750954" y="5799764"/>
            <a:ext cx="1586972" cy="12805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10B7EEC3-E85E-4AA3-8E2B-B07828832CD7}"/>
              </a:ext>
            </a:extLst>
          </p:cNvPr>
          <p:cNvSpPr/>
          <p:nvPr/>
        </p:nvSpPr>
        <p:spPr>
          <a:xfrm>
            <a:off x="10664825" y="6153015"/>
            <a:ext cx="325576" cy="13493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81950A9-3183-4188-AF93-DED3DBCB76C4}"/>
              </a:ext>
            </a:extLst>
          </p:cNvPr>
          <p:cNvSpPr/>
          <p:nvPr/>
        </p:nvSpPr>
        <p:spPr>
          <a:xfrm>
            <a:off x="1922523" y="6414809"/>
            <a:ext cx="830952" cy="31476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83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B20CE9D9-6F04-47D1-948A-15CB3D0B1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869" y="2371944"/>
            <a:ext cx="3948546" cy="248310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D7513B0-4B39-4BE3-90EC-9B300D8AE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763" y="2371945"/>
            <a:ext cx="3717795" cy="2459857"/>
          </a:xfrm>
          <a:prstGeom prst="rect">
            <a:avLst/>
          </a:prstGeom>
        </p:spPr>
      </p:pic>
      <p:pic>
        <p:nvPicPr>
          <p:cNvPr id="2" name="図 1" descr="家具のあるリビングルーム&#10;&#10;自動的に生成された説明">
            <a:extLst>
              <a:ext uri="{FF2B5EF4-FFF2-40B4-BE49-F238E27FC236}">
                <a16:creationId xmlns:a16="http://schemas.microsoft.com/office/drawing/2014/main" id="{63F1F2CF-C6BA-4573-A7FD-31BAC1145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19451" y="5374126"/>
            <a:ext cx="2430064" cy="1366911"/>
          </a:xfrm>
          <a:prstGeom prst="rect">
            <a:avLst/>
          </a:prstGeom>
        </p:spPr>
      </p:pic>
      <p:pic>
        <p:nvPicPr>
          <p:cNvPr id="4" name="図 3" descr="家具のあるリビングルーム&#10;&#10;自動的に生成された説明">
            <a:extLst>
              <a:ext uri="{FF2B5EF4-FFF2-40B4-BE49-F238E27FC236}">
                <a16:creationId xmlns:a16="http://schemas.microsoft.com/office/drawing/2014/main" id="{03DFA960-9E93-4BB8-A055-294F71BC1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994" y="5374126"/>
            <a:ext cx="2430064" cy="1366911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4C1A1DBA-EB69-4342-99C5-0AA98D854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55" y="2353566"/>
            <a:ext cx="3782114" cy="2519988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BF049B6-2F30-48C4-88BA-31493792F668}"/>
              </a:ext>
            </a:extLst>
          </p:cNvPr>
          <p:cNvSpPr/>
          <p:nvPr/>
        </p:nvSpPr>
        <p:spPr>
          <a:xfrm>
            <a:off x="0" y="0"/>
            <a:ext cx="12192000" cy="4430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このテンプレートの使い方（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Teams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背景設定）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DE1CE84-7CAE-45F9-94C3-59A98E6985A2}"/>
              </a:ext>
            </a:extLst>
          </p:cNvPr>
          <p:cNvSpPr/>
          <p:nvPr/>
        </p:nvSpPr>
        <p:spPr>
          <a:xfrm>
            <a:off x="207914" y="535234"/>
            <a:ext cx="11776172" cy="3445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Teams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背景画像に設定する</a:t>
            </a:r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FD62ECA8-4A9C-447B-8EC3-10B8C96F255D}"/>
              </a:ext>
            </a:extLst>
          </p:cNvPr>
          <p:cNvSpPr/>
          <p:nvPr/>
        </p:nvSpPr>
        <p:spPr>
          <a:xfrm>
            <a:off x="3991718" y="2995090"/>
            <a:ext cx="485320" cy="1201186"/>
          </a:xfrm>
          <a:prstGeom prst="rightArrow">
            <a:avLst/>
          </a:prstGeom>
          <a:solidFill>
            <a:srgbClr val="F2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BB0E23B8-CF70-41AF-A9F9-6919AFAEAF33}"/>
              </a:ext>
            </a:extLst>
          </p:cNvPr>
          <p:cNvSpPr/>
          <p:nvPr/>
        </p:nvSpPr>
        <p:spPr>
          <a:xfrm>
            <a:off x="8039807" y="2995090"/>
            <a:ext cx="485320" cy="1201186"/>
          </a:xfrm>
          <a:prstGeom prst="rightArrow">
            <a:avLst/>
          </a:prstGeom>
          <a:solidFill>
            <a:srgbClr val="F2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72943D3-DE9E-47B6-8F8F-D86D5F6BBE8A}"/>
              </a:ext>
            </a:extLst>
          </p:cNvPr>
          <p:cNvSpPr/>
          <p:nvPr/>
        </p:nvSpPr>
        <p:spPr>
          <a:xfrm>
            <a:off x="207913" y="1115316"/>
            <a:ext cx="3802255" cy="3150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Teams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会議参加画面を立ち上げる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78CE68F-0A9D-4CE1-B27F-2FDA29AC3F7C}"/>
              </a:ext>
            </a:extLst>
          </p:cNvPr>
          <p:cNvSpPr txBox="1"/>
          <p:nvPr/>
        </p:nvSpPr>
        <p:spPr>
          <a:xfrm>
            <a:off x="207914" y="1523307"/>
            <a:ext cx="36166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Teams</a:t>
            </a:r>
            <a:r>
              <a:rPr lang="ja-JP" altLang="en-US" sz="1400" dirty="0"/>
              <a:t>会議リンクをクリックし、会議参加</a:t>
            </a:r>
            <a:br>
              <a:rPr lang="en-US" altLang="ja-JP" sz="1400" dirty="0"/>
            </a:br>
            <a:r>
              <a:rPr lang="ja-JP" altLang="en-US" sz="1400" dirty="0"/>
              <a:t>画面を立ち上げます。</a:t>
            </a:r>
            <a:br>
              <a:rPr lang="en-US" altLang="ja-JP" sz="1400" dirty="0"/>
            </a:br>
            <a:r>
              <a:rPr lang="ja-JP" altLang="en-US" sz="1400" dirty="0"/>
              <a:t>「背景の設定」ボタンをクリックします。</a:t>
            </a:r>
            <a:endParaRPr kumimoji="1" lang="ja-JP" altLang="en-US" sz="14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4A34A85-1682-4BFF-A34D-CA6EDF7F0BEA}"/>
              </a:ext>
            </a:extLst>
          </p:cNvPr>
          <p:cNvSpPr/>
          <p:nvPr/>
        </p:nvSpPr>
        <p:spPr>
          <a:xfrm>
            <a:off x="1231900" y="4008799"/>
            <a:ext cx="190500" cy="19896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0420EAEB-DDFA-4962-91E9-47A4AC2F581A}"/>
              </a:ext>
            </a:extLst>
          </p:cNvPr>
          <p:cNvSpPr/>
          <p:nvPr/>
        </p:nvSpPr>
        <p:spPr>
          <a:xfrm>
            <a:off x="2816094" y="2522899"/>
            <a:ext cx="1104563" cy="22965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6" name="コネクタ: カギ線 85">
            <a:extLst>
              <a:ext uri="{FF2B5EF4-FFF2-40B4-BE49-F238E27FC236}">
                <a16:creationId xmlns:a16="http://schemas.microsoft.com/office/drawing/2014/main" id="{A9E5501D-8F6C-4B3B-801C-0A1AA6164862}"/>
              </a:ext>
            </a:extLst>
          </p:cNvPr>
          <p:cNvCxnSpPr>
            <a:cxnSpLocks/>
            <a:endCxn id="85" idx="1"/>
          </p:cNvCxnSpPr>
          <p:nvPr/>
        </p:nvCxnSpPr>
        <p:spPr>
          <a:xfrm flipV="1">
            <a:off x="1422400" y="3671161"/>
            <a:ext cx="1393694" cy="39677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四角形: 角を丸くする 86">
            <a:extLst>
              <a:ext uri="{FF2B5EF4-FFF2-40B4-BE49-F238E27FC236}">
                <a16:creationId xmlns:a16="http://schemas.microsoft.com/office/drawing/2014/main" id="{B6A55818-7E6F-42A6-A450-63FF70C48331}"/>
              </a:ext>
            </a:extLst>
          </p:cNvPr>
          <p:cNvSpPr/>
          <p:nvPr/>
        </p:nvSpPr>
        <p:spPr>
          <a:xfrm>
            <a:off x="4144867" y="1115316"/>
            <a:ext cx="3802255" cy="3150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背景候補に追加する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9709A4A6-A45A-4F3D-8E90-A184067F9B6E}"/>
              </a:ext>
            </a:extLst>
          </p:cNvPr>
          <p:cNvSpPr txBox="1"/>
          <p:nvPr/>
        </p:nvSpPr>
        <p:spPr>
          <a:xfrm>
            <a:off x="4144867" y="1523307"/>
            <a:ext cx="35958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「＋新規追加」をクリック。</a:t>
            </a:r>
            <a:br>
              <a:rPr lang="en-US" altLang="ja-JP" sz="1400" dirty="0"/>
            </a:br>
            <a:r>
              <a:rPr lang="ja-JP" altLang="en-US" sz="1400" dirty="0"/>
              <a:t>ファイル選択画面からつくったファイルを</a:t>
            </a:r>
            <a:br>
              <a:rPr lang="en-US" altLang="ja-JP" sz="1400" dirty="0"/>
            </a:br>
            <a:r>
              <a:rPr lang="ja-JP" altLang="en-US" sz="1400" dirty="0"/>
              <a:t>選択し、「開く」をクリック。</a:t>
            </a:r>
            <a:endParaRPr kumimoji="1" lang="ja-JP" altLang="en-US" sz="1400" dirty="0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9E8BC81A-AF7D-484B-A0E8-B0AAB42A60EB}"/>
              </a:ext>
            </a:extLst>
          </p:cNvPr>
          <p:cNvSpPr/>
          <p:nvPr/>
        </p:nvSpPr>
        <p:spPr>
          <a:xfrm>
            <a:off x="6896100" y="2780553"/>
            <a:ext cx="495300" cy="16933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四角形: 角を丸くする 89">
            <a:extLst>
              <a:ext uri="{FF2B5EF4-FFF2-40B4-BE49-F238E27FC236}">
                <a16:creationId xmlns:a16="http://schemas.microsoft.com/office/drawing/2014/main" id="{B5BAC740-C9F5-4F7F-BE78-F026A247AA4E}"/>
              </a:ext>
            </a:extLst>
          </p:cNvPr>
          <p:cNvSpPr/>
          <p:nvPr/>
        </p:nvSpPr>
        <p:spPr>
          <a:xfrm>
            <a:off x="8181831" y="1115316"/>
            <a:ext cx="3802255" cy="3150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背景候補から選択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B11B5BC7-C9BA-494D-BE43-8BD6E1C426FD}"/>
              </a:ext>
            </a:extLst>
          </p:cNvPr>
          <p:cNvSpPr txBox="1"/>
          <p:nvPr/>
        </p:nvSpPr>
        <p:spPr>
          <a:xfrm>
            <a:off x="8181831" y="1523307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候補に追加された背景を選択して背景に</a:t>
            </a:r>
            <a:endParaRPr lang="en-US" altLang="ja-JP" sz="1400" dirty="0"/>
          </a:p>
          <a:p>
            <a:r>
              <a:rPr kumimoji="1" lang="ja-JP" altLang="en-US" sz="1400" dirty="0"/>
              <a:t>設定します。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BCC4D8E-77CC-4787-9FAA-5D752F89196A}"/>
              </a:ext>
            </a:extLst>
          </p:cNvPr>
          <p:cNvSpPr txBox="1"/>
          <p:nvPr/>
        </p:nvSpPr>
        <p:spPr>
          <a:xfrm>
            <a:off x="509270" y="4957055"/>
            <a:ext cx="10867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</a:rPr>
              <a:t>※</a:t>
            </a:r>
            <a:r>
              <a:rPr kumimoji="1" lang="ja-JP" altLang="en-US" b="1" dirty="0">
                <a:solidFill>
                  <a:srgbClr val="FF0000"/>
                </a:solidFill>
              </a:rPr>
              <a:t>ご自身の</a:t>
            </a:r>
            <a:r>
              <a:rPr kumimoji="1" lang="en-US" altLang="ja-JP" b="1" dirty="0">
                <a:solidFill>
                  <a:srgbClr val="FF0000"/>
                </a:solidFill>
              </a:rPr>
              <a:t>Teams</a:t>
            </a:r>
            <a:r>
              <a:rPr kumimoji="1" lang="ja-JP" altLang="en-US" b="1" dirty="0">
                <a:solidFill>
                  <a:srgbClr val="FF0000"/>
                </a:solidFill>
              </a:rPr>
              <a:t>画面では背景が反転して見えますが、会議参加者からは正しい向きで見えています。</a:t>
            </a: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3DB29F22-83E4-4808-8B08-4EF883E7EED5}"/>
              </a:ext>
            </a:extLst>
          </p:cNvPr>
          <p:cNvCxnSpPr>
            <a:cxnSpLocks/>
            <a:stCxn id="4" idx="1"/>
            <a:endCxn id="2" idx="1"/>
          </p:cNvCxnSpPr>
          <p:nvPr/>
        </p:nvCxnSpPr>
        <p:spPr>
          <a:xfrm flipH="1">
            <a:off x="5449515" y="6057582"/>
            <a:ext cx="596479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A886B0F-AF28-41E2-8937-EE66FA4FA78D}"/>
              </a:ext>
            </a:extLst>
          </p:cNvPr>
          <p:cNvSpPr txBox="1"/>
          <p:nvPr/>
        </p:nvSpPr>
        <p:spPr>
          <a:xfrm>
            <a:off x="8525127" y="576798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他の参加者からの</a:t>
            </a:r>
            <a:endParaRPr lang="en-US" altLang="ja-JP" sz="1400" dirty="0"/>
          </a:p>
          <a:p>
            <a:r>
              <a:rPr kumimoji="1" lang="ja-JP" altLang="en-US" sz="1400" dirty="0"/>
              <a:t>見え方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EE163360-151C-46B2-B2B0-2E4A968C7579}"/>
              </a:ext>
            </a:extLst>
          </p:cNvPr>
          <p:cNvSpPr txBox="1"/>
          <p:nvPr/>
        </p:nvSpPr>
        <p:spPr>
          <a:xfrm>
            <a:off x="1348210" y="576798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400" dirty="0"/>
              <a:t>ご自身の画面での</a:t>
            </a:r>
            <a:endParaRPr lang="en-US" altLang="ja-JP" sz="1400" dirty="0"/>
          </a:p>
          <a:p>
            <a:pPr algn="r"/>
            <a:r>
              <a:rPr kumimoji="1" lang="ja-JP" altLang="en-US" sz="1400" dirty="0"/>
              <a:t>見え方</a:t>
            </a:r>
          </a:p>
        </p:txBody>
      </p:sp>
    </p:spTree>
    <p:extLst>
      <p:ext uri="{BB962C8B-B14F-4D97-AF65-F5344CB8AC3E}">
        <p14:creationId xmlns:p14="http://schemas.microsoft.com/office/powerpoint/2010/main" val="321822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家具のあるリビングルーム&#10;&#10;自動的に生成された説明">
            <a:extLst>
              <a:ext uri="{FF2B5EF4-FFF2-40B4-BE49-F238E27FC236}">
                <a16:creationId xmlns:a16="http://schemas.microsoft.com/office/drawing/2014/main" id="{7DE76235-62D7-4D08-8F60-F628CA3EB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5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家具のあるリビングルーム&#10;&#10;自動的に生成された説明">
            <a:extLst>
              <a:ext uri="{FF2B5EF4-FFF2-40B4-BE49-F238E27FC236}">
                <a16:creationId xmlns:a16="http://schemas.microsoft.com/office/drawing/2014/main" id="{E81442EF-182D-4632-BE57-0FEDFD5CB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B45726-E19B-4DB2-9740-05C721DE0737}"/>
              </a:ext>
            </a:extLst>
          </p:cNvPr>
          <p:cNvSpPr txBox="1"/>
          <p:nvPr/>
        </p:nvSpPr>
        <p:spPr>
          <a:xfrm>
            <a:off x="5396260" y="5880100"/>
            <a:ext cx="1595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200" b="1" dirty="0">
                <a:solidFill>
                  <a:srgbClr val="441F0B"/>
                </a:solidFill>
              </a:rPr>
              <a:t>テキストを</a:t>
            </a:r>
            <a:endParaRPr kumimoji="1" lang="en-US" altLang="ja-JP" sz="2200" b="1" dirty="0">
              <a:solidFill>
                <a:srgbClr val="441F0B"/>
              </a:solidFill>
            </a:endParaRPr>
          </a:p>
          <a:p>
            <a:pPr algn="ctr"/>
            <a:r>
              <a:rPr lang="ja-JP" altLang="en-US" sz="2200" b="1" dirty="0">
                <a:solidFill>
                  <a:srgbClr val="441F0B"/>
                </a:solidFill>
              </a:rPr>
              <a:t>記入</a:t>
            </a:r>
            <a:endParaRPr kumimoji="1" lang="ja-JP" altLang="en-US" sz="2200" b="1" dirty="0">
              <a:solidFill>
                <a:srgbClr val="441F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1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ワイド画面</PresentationFormat>
  <Paragraphs>33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游ゴシック</vt:lpstr>
      <vt:lpstr>游ゴシック Light</vt:lpstr>
      <vt:lpstr>Arial</vt:lpstr>
      <vt:lpstr>Segoe UI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2020-11-17T02:52:16Z</dcterms:created>
  <dcterms:modified xsi:type="dcterms:W3CDTF">2020-11-17T02:52:24Z</dcterms:modified>
</cp:coreProperties>
</file>