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"/>
  </p:notesMasterIdLst>
  <p:sldIdLst>
    <p:sldId id="302" r:id="rId2"/>
    <p:sldId id="269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C6997-E995-4DDD-BBCA-81858D4D1C78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93805-43EC-48F9-BA3E-A189BE3D15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742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1BFF0-3FDB-9640-B8D7-7108056A23B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10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E52B5-A457-4D88-BF8B-5CAFCBE15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E7698F1-0BB2-4DB7-BCE3-8016ADB10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CE1FCB-235B-4FF2-84D8-7A47EBFA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70B8AA-5B2A-4598-880C-57857FD5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BFDE20-79C5-4247-82EE-D3ABF79A9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39A84-6BDB-4485-B7DF-50100238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1818AFF-97FB-4295-A90C-5C77A7EE5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CFF479-FE37-4804-9A8D-D0006995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999207-31D2-4718-AAFA-B18EB3E8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9DFDAD-FEBA-4B45-BDCE-00C119C0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58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6ACBC17-D6C9-473A-A48A-FEC610E1E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FD7DE29-FCFD-4ECE-831D-20D2AF59E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BFF900-CDD5-465B-A306-29EA3E37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C95BB7-8723-49E2-B233-2386102E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7F0668-17AF-430B-AD8D-57210FAF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94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9462EC-441D-422D-88C7-7FE2A384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909416-8CB9-4BBA-B135-56CD67966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2D557F-FAD0-49D8-82D8-ED920EC8F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EC878B-62E8-424C-BC4F-38240AAE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969E88-A0AC-4E48-8F62-38349770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06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C2A8A6-615B-431A-B0B8-BFC87DD5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D94AC3-99D8-4E2B-A6FA-EBA76C64C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154C23-A372-406E-AF19-E64EAE22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4204F1-D2CF-45C9-BA48-8942782D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6C1AE3-DAFA-4F0E-A010-B3C284E0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49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7A046-6742-4976-864F-E4306EC9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E1746A-D0DB-4AE6-8706-39A5E7410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6FEE1F9-87BE-43CD-ACA5-D8F7BA271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9A1873-8648-4069-B458-7D7FFE33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070BC7-76C8-48B8-8110-66B9F141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95295D-184B-48ED-88A0-F4156C9A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44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A7E9BF-333B-4182-B259-7612FAF7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335E74B-594C-4BDB-A7FD-DA70B3EC4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2111F75-4CBB-4FBA-A0A9-99CCF0776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5E85003-8A4D-4946-923A-0B1DFB002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277BD6-4E2D-41D1-ABA6-16C5D70A4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6C22A77-0427-434F-AC42-AE05EB85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FEFDAF6-AF5A-4101-8036-4AC1EC2D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BFA6C94-ED04-4512-9AEF-D5095F5C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85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0710A4-7961-407A-BB3B-47352A32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0D9AD16-F7D3-4DE4-810E-140922E66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C69E12-2215-42A3-8D92-B7EFDE56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0E2F7C-68B8-4CFE-8945-32758864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10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E6EDC4A-BCBB-4D9B-BE0B-4B0EDB16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AD5010-E671-4F5B-942F-0984B9E7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6F9B7E-1095-4C86-A2E7-18C98A41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83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378F37-EABD-415C-999D-EFBC39CD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62EFC8-717B-4259-822B-1EDFF5AA9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122594-1BEA-4CF6-A1C2-D85A78296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C700682-9ACB-44E4-87FF-3614A932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A08AE6-557F-4757-A414-FB316804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1DABAD-9389-4F65-8949-D7548B8E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68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F5776-ED3D-4B6C-97C7-2751F87F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FE45D90-284C-4D26-AD24-4F34E56DE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48F76D6-1857-49EE-A40E-8CCF23AE2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69368C-0974-4019-92D9-822EF88C7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1C480E-0775-41AB-A600-27D306B53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40B63E-40DE-438B-AD3E-0599AA14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04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1BE3C33-2F3E-414B-BA06-78C00031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968CCE-3849-46E4-8B58-DD78F8B45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C68D4B-AE62-4F2D-B32A-6B3127CC7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4A0E-F0A1-40C3-A930-E3CFF5484BF9}" type="datetimeFigureOut">
              <a:rPr kumimoji="1" lang="ja-JP" altLang="en-US" smtClean="0"/>
              <a:t>2020/11/17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69FE20-0FAE-4BEF-A40D-4BEC7B62E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4B05FC-9993-46AF-B3F4-1D44BF143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2721B-3B2D-4A3B-BF70-9CB815C26C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53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C992B88-CF60-40C0-9E95-92F52E54E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662" y="4911172"/>
            <a:ext cx="2321743" cy="177569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7908D7-4DFA-4E0D-ABE1-593BC718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803" y="1355999"/>
            <a:ext cx="5162596" cy="30263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316AB3-253E-4349-AB28-04A8BCEAA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02" y="4742679"/>
            <a:ext cx="3464886" cy="19474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CF50224-A79E-4C80-8ED7-142C7DB7B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01" y="1840748"/>
            <a:ext cx="3464887" cy="194899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350150-03D3-4AFB-A823-E8EA431320A3}"/>
              </a:ext>
            </a:extLst>
          </p:cNvPr>
          <p:cNvSpPr/>
          <p:nvPr/>
        </p:nvSpPr>
        <p:spPr>
          <a:xfrm>
            <a:off x="6193824" y="535234"/>
            <a:ext cx="5564236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画像として保存する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534544-0657-4082-98DB-B75F39EC084A}"/>
              </a:ext>
            </a:extLst>
          </p:cNvPr>
          <p:cNvSpPr txBox="1"/>
          <p:nvPr/>
        </p:nvSpPr>
        <p:spPr>
          <a:xfrm>
            <a:off x="6193824" y="985110"/>
            <a:ext cx="53783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全てを選択し、右クリック</a:t>
            </a:r>
            <a:r>
              <a:rPr lang="ja-JP" altLang="en-US" sz="1500" dirty="0"/>
              <a:t>→「図として保存」をクリック。</a:t>
            </a:r>
            <a:endParaRPr kumimoji="1" lang="ja-JP" altLang="en-US" sz="15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CEA4739-AFA7-4D21-A2FB-37EEA1B3C78F}"/>
              </a:ext>
            </a:extLst>
          </p:cNvPr>
          <p:cNvSpPr/>
          <p:nvPr/>
        </p:nvSpPr>
        <p:spPr>
          <a:xfrm>
            <a:off x="7901296" y="6487095"/>
            <a:ext cx="419862" cy="1349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A0DBE0-F0EF-424D-88D3-234B2727F9DB}"/>
              </a:ext>
            </a:extLst>
          </p:cNvPr>
          <p:cNvSpPr/>
          <p:nvPr/>
        </p:nvSpPr>
        <p:spPr>
          <a:xfrm>
            <a:off x="6833882" y="6086997"/>
            <a:ext cx="1885951" cy="1280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02B508EC-C4CD-4160-BAB0-E2613AB488F5}"/>
              </a:ext>
            </a:extLst>
          </p:cNvPr>
          <p:cNvSpPr/>
          <p:nvPr/>
        </p:nvSpPr>
        <p:spPr>
          <a:xfrm>
            <a:off x="5136771" y="3187700"/>
            <a:ext cx="884133" cy="1794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3B7539-A2F6-41BE-A99B-97D97F5AE82F}"/>
              </a:ext>
            </a:extLst>
          </p:cNvPr>
          <p:cNvSpPr/>
          <p:nvPr/>
        </p:nvSpPr>
        <p:spPr>
          <a:xfrm>
            <a:off x="9428938" y="3441699"/>
            <a:ext cx="1531162" cy="2105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D3AF04-BE39-4F64-A316-4281CE4747F5}"/>
              </a:ext>
            </a:extLst>
          </p:cNvPr>
          <p:cNvSpPr txBox="1"/>
          <p:nvPr/>
        </p:nvSpPr>
        <p:spPr>
          <a:xfrm>
            <a:off x="8858769" y="4883053"/>
            <a:ext cx="26827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dirty="0"/>
              <a:t>ファイル保存ウィンドウが</a:t>
            </a:r>
            <a:endParaRPr kumimoji="1" lang="en-US" altLang="ja-JP" sz="1500" dirty="0"/>
          </a:p>
          <a:p>
            <a:r>
              <a:rPr lang="ja-JP" altLang="en-US" sz="1500" dirty="0"/>
              <a:t>開きますので、名前をつけて</a:t>
            </a:r>
            <a:br>
              <a:rPr lang="en-US" altLang="ja-JP" sz="1500" dirty="0"/>
            </a:br>
            <a:r>
              <a:rPr lang="ja-JP" altLang="en-US" sz="1500" dirty="0"/>
              <a:t>保存してください。</a:t>
            </a:r>
            <a:endParaRPr kumimoji="1" lang="ja-JP" altLang="en-US" sz="1500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444E2A2-477D-43E2-B4FC-F63E7516D435}"/>
              </a:ext>
            </a:extLst>
          </p:cNvPr>
          <p:cNvSpPr/>
          <p:nvPr/>
        </p:nvSpPr>
        <p:spPr>
          <a:xfrm rot="5400000">
            <a:off x="7690746" y="3868390"/>
            <a:ext cx="373246" cy="1543021"/>
          </a:xfrm>
          <a:prstGeom prst="rightArrow">
            <a:avLst>
              <a:gd name="adj1" fmla="val 50000"/>
              <a:gd name="adj2" fmla="val 653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3118476-AABE-4A0C-9005-10F5D80BC3C9}"/>
              </a:ext>
            </a:extLst>
          </p:cNvPr>
          <p:cNvSpPr txBox="1"/>
          <p:nvPr/>
        </p:nvSpPr>
        <p:spPr>
          <a:xfrm>
            <a:off x="8858769" y="5817206"/>
            <a:ext cx="2682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ファイル形式は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JPG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、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PNG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、</a:t>
            </a:r>
            <a:r>
              <a:rPr lang="en-US" altLang="ja-JP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BMP</a:t>
            </a:r>
            <a:r>
              <a:rPr lang="ja-JP" altLang="en-US" sz="1600" b="0" i="0" dirty="0">
                <a:solidFill>
                  <a:srgbClr val="1E1E1E"/>
                </a:solidFill>
                <a:effectLst/>
                <a:latin typeface="Segoe UI" panose="020B0502040204020203" pitchFamily="34" charset="0"/>
              </a:rPr>
              <a:t>ファイルがお使いいただけます。</a:t>
            </a:r>
            <a:endParaRPr kumimoji="1" lang="ja-JP" altLang="en-US" sz="1500" dirty="0">
              <a:highlight>
                <a:srgbClr val="FFFF00"/>
              </a:highlight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ACB6A30-0E21-446C-94B8-1CD42629E125}"/>
              </a:ext>
            </a:extLst>
          </p:cNvPr>
          <p:cNvSpPr/>
          <p:nvPr/>
        </p:nvSpPr>
        <p:spPr>
          <a:xfrm>
            <a:off x="0" y="0"/>
            <a:ext cx="12192000" cy="44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このテンプレートの使い方（編集～保存）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244899E-4C3E-47D5-8238-983DA888FA31}"/>
              </a:ext>
            </a:extLst>
          </p:cNvPr>
          <p:cNvSpPr/>
          <p:nvPr/>
        </p:nvSpPr>
        <p:spPr>
          <a:xfrm>
            <a:off x="424482" y="535234"/>
            <a:ext cx="4555743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そのまま使う／テキストを編集する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11BD9792-5F3C-40E9-A145-784CE67CA5DB}"/>
              </a:ext>
            </a:extLst>
          </p:cNvPr>
          <p:cNvSpPr/>
          <p:nvPr/>
        </p:nvSpPr>
        <p:spPr>
          <a:xfrm>
            <a:off x="652601" y="1017037"/>
            <a:ext cx="2452736" cy="2593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</a:rPr>
              <a:t>①そのまま使う場合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89B5973-13CD-421C-8AC3-7A07F573B996}"/>
              </a:ext>
            </a:extLst>
          </p:cNvPr>
          <p:cNvSpPr txBox="1"/>
          <p:nvPr/>
        </p:nvSpPr>
        <p:spPr>
          <a:xfrm>
            <a:off x="652601" y="1277202"/>
            <a:ext cx="3754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スライド</a:t>
            </a:r>
            <a:r>
              <a:rPr kumimoji="1" lang="en-US" altLang="ja-JP" sz="1500" dirty="0"/>
              <a:t>3</a:t>
            </a:r>
            <a:r>
              <a:rPr kumimoji="1" lang="ja-JP" altLang="en-US" sz="1500" dirty="0"/>
              <a:t>の画像をそのまま使用します。</a:t>
            </a:r>
            <a:br>
              <a:rPr kumimoji="1" lang="en-US" altLang="ja-JP" sz="1500" dirty="0"/>
            </a:br>
            <a:r>
              <a:rPr kumimoji="1" lang="ja-JP" altLang="en-US" sz="1500" dirty="0"/>
              <a:t>編集作業は不要です。</a:t>
            </a: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BE81EC02-70CD-4633-889B-A475B2DE6273}"/>
              </a:ext>
            </a:extLst>
          </p:cNvPr>
          <p:cNvSpPr/>
          <p:nvPr/>
        </p:nvSpPr>
        <p:spPr>
          <a:xfrm>
            <a:off x="652601" y="4079073"/>
            <a:ext cx="2452736" cy="2593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</a:rPr>
              <a:t>②テキストを編集して使う場合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E566C96-8D2A-4F15-BC19-4867E5C803FE}"/>
              </a:ext>
            </a:extLst>
          </p:cNvPr>
          <p:cNvSpPr txBox="1"/>
          <p:nvPr/>
        </p:nvSpPr>
        <p:spPr>
          <a:xfrm>
            <a:off x="652601" y="4339238"/>
            <a:ext cx="43316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dirty="0"/>
              <a:t>スライド</a:t>
            </a:r>
            <a:r>
              <a:rPr lang="en-US" altLang="ja-JP" sz="1500" dirty="0"/>
              <a:t>4</a:t>
            </a:r>
            <a:r>
              <a:rPr kumimoji="1" lang="ja-JP" altLang="en-US" sz="1500" dirty="0"/>
              <a:t>の看板部分のテキストを編集します。</a:t>
            </a:r>
          </a:p>
        </p:txBody>
      </p:sp>
      <p:cxnSp>
        <p:nvCxnSpPr>
          <p:cNvPr id="84" name="直線コネクタ 83">
            <a:extLst>
              <a:ext uri="{FF2B5EF4-FFF2-40B4-BE49-F238E27FC236}">
                <a16:creationId xmlns:a16="http://schemas.microsoft.com/office/drawing/2014/main" id="{743438E8-5BC0-459A-88A7-138A1DB5F257}"/>
              </a:ext>
            </a:extLst>
          </p:cNvPr>
          <p:cNvCxnSpPr>
            <a:cxnSpLocks/>
          </p:cNvCxnSpPr>
          <p:nvPr/>
        </p:nvCxnSpPr>
        <p:spPr>
          <a:xfrm>
            <a:off x="424482" y="3945467"/>
            <a:ext cx="4555743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D42CF663-101C-4E17-9929-FFCC315B0036}"/>
              </a:ext>
            </a:extLst>
          </p:cNvPr>
          <p:cNvSpPr/>
          <p:nvPr/>
        </p:nvSpPr>
        <p:spPr>
          <a:xfrm>
            <a:off x="2219326" y="5889625"/>
            <a:ext cx="320674" cy="762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84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5B91C90-96DB-4C63-B682-855712CC2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" t="373" r="-1"/>
          <a:stretch/>
        </p:blipFill>
        <p:spPr>
          <a:xfrm>
            <a:off x="8180887" y="2370668"/>
            <a:ext cx="3780691" cy="249089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7781C7F-738D-4385-A2A3-B2E8FF45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19451" y="5374127"/>
            <a:ext cx="2430064" cy="136691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D34E39B-FB91-4B0E-B8C9-9C230F0C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70" y="2371945"/>
            <a:ext cx="3925805" cy="247945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4C1A1DBA-EB69-4342-99C5-0AA98D854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55" y="2353566"/>
            <a:ext cx="3782114" cy="2519988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BF049B6-2F30-48C4-88BA-31493792F668}"/>
              </a:ext>
            </a:extLst>
          </p:cNvPr>
          <p:cNvSpPr/>
          <p:nvPr/>
        </p:nvSpPr>
        <p:spPr>
          <a:xfrm>
            <a:off x="0" y="0"/>
            <a:ext cx="12192000" cy="443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このテンプレートの使い方（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背景設定）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DE1CE84-7CAE-45F9-94C3-59A98E6985A2}"/>
              </a:ext>
            </a:extLst>
          </p:cNvPr>
          <p:cNvSpPr/>
          <p:nvPr/>
        </p:nvSpPr>
        <p:spPr>
          <a:xfrm>
            <a:off x="207914" y="535234"/>
            <a:ext cx="11776172" cy="34451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背景画像に設定する</a:t>
            </a: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FD62ECA8-4A9C-447B-8EC3-10B8C96F255D}"/>
              </a:ext>
            </a:extLst>
          </p:cNvPr>
          <p:cNvSpPr/>
          <p:nvPr/>
        </p:nvSpPr>
        <p:spPr>
          <a:xfrm>
            <a:off x="3991718" y="2995090"/>
            <a:ext cx="485320" cy="1201186"/>
          </a:xfrm>
          <a:prstGeom prst="rightArrow">
            <a:avLst/>
          </a:prstGeom>
          <a:solidFill>
            <a:srgbClr val="F2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BB0E23B8-CF70-41AF-A9F9-6919AFAEAF33}"/>
              </a:ext>
            </a:extLst>
          </p:cNvPr>
          <p:cNvSpPr/>
          <p:nvPr/>
        </p:nvSpPr>
        <p:spPr>
          <a:xfrm>
            <a:off x="8039807" y="2995090"/>
            <a:ext cx="485320" cy="1201186"/>
          </a:xfrm>
          <a:prstGeom prst="rightArrow">
            <a:avLst/>
          </a:prstGeom>
          <a:solidFill>
            <a:srgbClr val="F25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A72943D3-DE9E-47B6-8F8F-D86D5F6BBE8A}"/>
              </a:ext>
            </a:extLst>
          </p:cNvPr>
          <p:cNvSpPr/>
          <p:nvPr/>
        </p:nvSpPr>
        <p:spPr>
          <a:xfrm>
            <a:off x="207913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</a:rPr>
              <a:t>Teams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会議参加画面を立ち上げる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8CE68F-0A9D-4CE1-B27F-2FDA29AC3F7C}"/>
              </a:ext>
            </a:extLst>
          </p:cNvPr>
          <p:cNvSpPr txBox="1"/>
          <p:nvPr/>
        </p:nvSpPr>
        <p:spPr>
          <a:xfrm>
            <a:off x="207914" y="1523307"/>
            <a:ext cx="3616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Teams</a:t>
            </a:r>
            <a:r>
              <a:rPr lang="ja-JP" altLang="en-US" sz="1400" dirty="0"/>
              <a:t>会議リンクをクリックし、会議参加</a:t>
            </a:r>
            <a:br>
              <a:rPr lang="en-US" altLang="ja-JP" sz="1400" dirty="0"/>
            </a:br>
            <a:r>
              <a:rPr lang="ja-JP" altLang="en-US" sz="1400" dirty="0"/>
              <a:t>画面を立ち上げます。</a:t>
            </a:r>
            <a:br>
              <a:rPr lang="en-US" altLang="ja-JP" sz="1400" dirty="0"/>
            </a:br>
            <a:r>
              <a:rPr lang="ja-JP" altLang="en-US" sz="1400" dirty="0"/>
              <a:t>「背景の設定」ボタンをクリックします。</a:t>
            </a:r>
            <a:endParaRPr kumimoji="1" lang="ja-JP" altLang="en-US" sz="14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4A34A85-1682-4BFF-A34D-CA6EDF7F0BEA}"/>
              </a:ext>
            </a:extLst>
          </p:cNvPr>
          <p:cNvSpPr/>
          <p:nvPr/>
        </p:nvSpPr>
        <p:spPr>
          <a:xfrm>
            <a:off x="1231900" y="4008799"/>
            <a:ext cx="190500" cy="1989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0420EAEB-DDFA-4962-91E9-47A4AC2F581A}"/>
              </a:ext>
            </a:extLst>
          </p:cNvPr>
          <p:cNvSpPr/>
          <p:nvPr/>
        </p:nvSpPr>
        <p:spPr>
          <a:xfrm>
            <a:off x="2816094" y="2522899"/>
            <a:ext cx="1104563" cy="229652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6" name="コネクタ: カギ線 85">
            <a:extLst>
              <a:ext uri="{FF2B5EF4-FFF2-40B4-BE49-F238E27FC236}">
                <a16:creationId xmlns:a16="http://schemas.microsoft.com/office/drawing/2014/main" id="{A9E5501D-8F6C-4B3B-801C-0A1AA6164862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1422400" y="3671161"/>
            <a:ext cx="1393694" cy="39677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B6A55818-7E6F-42A6-A450-63FF70C48331}"/>
              </a:ext>
            </a:extLst>
          </p:cNvPr>
          <p:cNvSpPr/>
          <p:nvPr/>
        </p:nvSpPr>
        <p:spPr>
          <a:xfrm>
            <a:off x="4144867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背景候補に追加する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9709A4A6-A45A-4F3D-8E90-A184067F9B6E}"/>
              </a:ext>
            </a:extLst>
          </p:cNvPr>
          <p:cNvSpPr txBox="1"/>
          <p:nvPr/>
        </p:nvSpPr>
        <p:spPr>
          <a:xfrm>
            <a:off x="4144867" y="1523307"/>
            <a:ext cx="3595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「＋新規追加」をクリック。</a:t>
            </a:r>
            <a:br>
              <a:rPr lang="en-US" altLang="ja-JP" sz="1400" dirty="0"/>
            </a:br>
            <a:r>
              <a:rPr lang="ja-JP" altLang="en-US" sz="1400" dirty="0"/>
              <a:t>ファイル選択画面からつくったファイルを</a:t>
            </a:r>
            <a:br>
              <a:rPr lang="en-US" altLang="ja-JP" sz="1400" dirty="0"/>
            </a:br>
            <a:r>
              <a:rPr lang="ja-JP" altLang="en-US" sz="1400" dirty="0"/>
              <a:t>選択し、「開く」をクリック。</a:t>
            </a:r>
            <a:endParaRPr kumimoji="1" lang="ja-JP" altLang="en-US" sz="1400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E8BC81A-AF7D-484B-A0E8-B0AAB42A60EB}"/>
              </a:ext>
            </a:extLst>
          </p:cNvPr>
          <p:cNvSpPr/>
          <p:nvPr/>
        </p:nvSpPr>
        <p:spPr>
          <a:xfrm>
            <a:off x="6896100" y="2780553"/>
            <a:ext cx="495300" cy="1693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四角形: 角を丸くする 89">
            <a:extLst>
              <a:ext uri="{FF2B5EF4-FFF2-40B4-BE49-F238E27FC236}">
                <a16:creationId xmlns:a16="http://schemas.microsoft.com/office/drawing/2014/main" id="{B5BAC740-C9F5-4F7F-BE78-F026A247AA4E}"/>
              </a:ext>
            </a:extLst>
          </p:cNvPr>
          <p:cNvSpPr/>
          <p:nvPr/>
        </p:nvSpPr>
        <p:spPr>
          <a:xfrm>
            <a:off x="8181831" y="1115316"/>
            <a:ext cx="3802255" cy="31503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背景候補から選択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11B5BC7-C9BA-494D-BE43-8BD6E1C426FD}"/>
              </a:ext>
            </a:extLst>
          </p:cNvPr>
          <p:cNvSpPr txBox="1"/>
          <p:nvPr/>
        </p:nvSpPr>
        <p:spPr>
          <a:xfrm>
            <a:off x="8181831" y="152330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候補に追加された背景を選択して背景に</a:t>
            </a:r>
            <a:endParaRPr lang="en-US" altLang="ja-JP" sz="1400" dirty="0"/>
          </a:p>
          <a:p>
            <a:r>
              <a:rPr kumimoji="1" lang="ja-JP" altLang="en-US" sz="1400" dirty="0"/>
              <a:t>設定します。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ABCC4D8E-77CC-4787-9FAA-5D752F89196A}"/>
              </a:ext>
            </a:extLst>
          </p:cNvPr>
          <p:cNvSpPr txBox="1"/>
          <p:nvPr/>
        </p:nvSpPr>
        <p:spPr>
          <a:xfrm>
            <a:off x="509270" y="4957055"/>
            <a:ext cx="108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※</a:t>
            </a:r>
            <a:r>
              <a:rPr kumimoji="1" lang="ja-JP" altLang="en-US" b="1" dirty="0">
                <a:solidFill>
                  <a:srgbClr val="FF0000"/>
                </a:solidFill>
              </a:rPr>
              <a:t>ご自身の</a:t>
            </a:r>
            <a:r>
              <a:rPr kumimoji="1" lang="en-US" altLang="ja-JP" b="1" dirty="0">
                <a:solidFill>
                  <a:srgbClr val="FF0000"/>
                </a:solidFill>
              </a:rPr>
              <a:t>Teams</a:t>
            </a:r>
            <a:r>
              <a:rPr kumimoji="1" lang="ja-JP" altLang="en-US" b="1" dirty="0">
                <a:solidFill>
                  <a:srgbClr val="FF0000"/>
                </a:solidFill>
              </a:rPr>
              <a:t>画面では背景が反転して見えますが、会議参加者からは正しい向きで見えています。</a:t>
            </a: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3DB29F22-83E4-4808-8B08-4EF883E7EED5}"/>
              </a:ext>
            </a:extLst>
          </p:cNvPr>
          <p:cNvCxnSpPr>
            <a:cxnSpLocks/>
            <a:endCxn id="28" idx="1"/>
          </p:cNvCxnSpPr>
          <p:nvPr/>
        </p:nvCxnSpPr>
        <p:spPr>
          <a:xfrm flipH="1">
            <a:off x="5449515" y="6057582"/>
            <a:ext cx="646485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3A886B0F-AF28-41E2-8937-EE66FA4FA78D}"/>
              </a:ext>
            </a:extLst>
          </p:cNvPr>
          <p:cNvSpPr txBox="1"/>
          <p:nvPr/>
        </p:nvSpPr>
        <p:spPr>
          <a:xfrm>
            <a:off x="8525127" y="57679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他の参加者からの</a:t>
            </a:r>
            <a:endParaRPr lang="en-US" altLang="ja-JP" sz="1400" dirty="0"/>
          </a:p>
          <a:p>
            <a:r>
              <a:rPr kumimoji="1" lang="ja-JP" altLang="en-US" sz="1400" dirty="0"/>
              <a:t>見え方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EE163360-151C-46B2-B2B0-2E4A968C7579}"/>
              </a:ext>
            </a:extLst>
          </p:cNvPr>
          <p:cNvSpPr txBox="1"/>
          <p:nvPr/>
        </p:nvSpPr>
        <p:spPr>
          <a:xfrm>
            <a:off x="1348210" y="576798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 dirty="0"/>
              <a:t>ご自身の画面での</a:t>
            </a:r>
            <a:endParaRPr lang="en-US" altLang="ja-JP" sz="1400" dirty="0"/>
          </a:p>
          <a:p>
            <a:pPr algn="r"/>
            <a:r>
              <a:rPr kumimoji="1" lang="ja-JP" altLang="en-US" sz="1400" dirty="0"/>
              <a:t>見え方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DB3D79-C54E-4597-9B46-6BF93DAA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994" y="5374127"/>
            <a:ext cx="2430064" cy="13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2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座る, 窓 が含まれている画像&#10;&#10;自動的に生成された説明">
            <a:extLst>
              <a:ext uri="{FF2B5EF4-FFF2-40B4-BE49-F238E27FC236}">
                <a16:creationId xmlns:a16="http://schemas.microsoft.com/office/drawing/2014/main" id="{86070696-3C43-48DA-9816-7BF174C7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7" name="図 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45729A42-18C2-40C2-AD9F-3A56FED3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94" y="4541178"/>
            <a:ext cx="290902" cy="17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3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座る, 窓 が含まれている画像&#10;&#10;自動的に生成された説明">
            <a:extLst>
              <a:ext uri="{FF2B5EF4-FFF2-40B4-BE49-F238E27FC236}">
                <a16:creationId xmlns:a16="http://schemas.microsoft.com/office/drawing/2014/main" id="{86070696-3C43-48DA-9816-7BF174C7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7C186A-50A7-4F79-AE1F-6AAAB10959C4}"/>
              </a:ext>
            </a:extLst>
          </p:cNvPr>
          <p:cNvSpPr txBox="1"/>
          <p:nvPr/>
        </p:nvSpPr>
        <p:spPr>
          <a:xfrm>
            <a:off x="5813222" y="4381871"/>
            <a:ext cx="523220" cy="2067233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kumimoji="1" lang="ja-JP" altLang="en-US" sz="2200" dirty="0"/>
              <a:t>テキストを記入</a:t>
            </a:r>
          </a:p>
        </p:txBody>
      </p:sp>
    </p:spTree>
    <p:extLst>
      <p:ext uri="{BB962C8B-B14F-4D97-AF65-F5344CB8AC3E}">
        <p14:creationId xmlns:p14="http://schemas.microsoft.com/office/powerpoint/2010/main" val="1263728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ワイド画面</PresentationFormat>
  <Paragraphs>27</Paragraphs>
  <Slides>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游ゴシック</vt:lpstr>
      <vt:lpstr>游ゴシック Light</vt:lpstr>
      <vt:lpstr>Arial</vt:lpstr>
      <vt:lpstr>Segoe UI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2020-11-17T02:52:38Z</dcterms:created>
  <dcterms:modified xsi:type="dcterms:W3CDTF">2020-11-17T02:52:45Z</dcterms:modified>
</cp:coreProperties>
</file>