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7"/>
  </p:notesMasterIdLst>
  <p:sldIdLst>
    <p:sldId id="302" r:id="rId2"/>
    <p:sldId id="269" r:id="rId3"/>
    <p:sldId id="259" r:id="rId4"/>
    <p:sldId id="301" r:id="rId5"/>
    <p:sldId id="260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C201B7-0378-4E53-A487-BB7742BBD186}" v="2" dt="2020-11-06T07:28:51.7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94"/>
  </p:normalViewPr>
  <p:slideViewPr>
    <p:cSldViewPr snapToGrid="0" snapToObjects="1">
      <p:cViewPr varScale="1">
        <p:scale>
          <a:sx n="96" d="100"/>
          <a:sy n="96" d="100"/>
        </p:scale>
        <p:origin x="9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CB49A-4EFC-4986-A444-BE82D6F53138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F921B-6F08-4B2A-A3D6-870D15D226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4975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1BFF0-3FDB-9640-B8D7-7108056A23B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4106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A08C3D-2776-0240-ACCA-E09F7FC67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EA74F57-C366-4246-94F1-6D5B23638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4F3BE45-C9DC-EB49-85C5-23ECF0A1D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E1E9-97D8-4541-A31C-5562F79BEA4C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7908112-6F62-E84C-B1B7-1CE0470C6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B4CC1D-632E-F542-85CD-33CD5E0DA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619-23AE-AD4D-A243-3C6772C46F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8564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21B89-162F-5D42-B56E-83FDCA6D8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CAEE120-6196-4546-AA16-2A0C3BE88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DD580D-4BE7-0B4D-8288-7EDDAC98C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E1E9-97D8-4541-A31C-5562F79BEA4C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BDD90EE-BA50-474E-A257-9E79D93BB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9B12787-B5C5-6F4E-AF5A-5BE30547F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619-23AE-AD4D-A243-3C6772C46F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6153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29D250F-C31D-4F4E-B9E0-C84939C7CC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725CAE3-760D-204D-8338-1F46872A4E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A711CF-DC85-904A-BA60-9BBD2AA38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E1E9-97D8-4541-A31C-5562F79BEA4C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2EE3B5-D6D7-E64D-A4E2-3B96E0C20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B15B003-13AC-684C-894A-6A36AE0C8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619-23AE-AD4D-A243-3C6772C46F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2392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1CAFEC-035D-C344-A828-930ED5750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B2AACF-9E59-B44F-BFCA-ED251477E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35C4BB6-6E52-6141-89D7-1F31762DF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E1E9-97D8-4541-A31C-5562F79BEA4C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21FD36-2610-894B-8407-C10B39496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81B07C-5FA5-164A-A96B-269AF7D8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619-23AE-AD4D-A243-3C6772C46F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437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14316F-D555-E943-AE18-47DD8A10D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5F5878F-53AD-1945-9211-A3336200C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70B08CA-0CEB-7548-850F-E248C493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E1E9-97D8-4541-A31C-5562F79BEA4C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E4B69A-1BCF-6E43-9E69-D2AD832C8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9BEA5A4-7D80-304F-93B0-D7A1E6F2A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619-23AE-AD4D-A243-3C6772C46F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5404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B0A50A-65CF-3F4C-A375-BD7179553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24677F5-FEA1-9541-BBBA-A3C4ECB7B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E197162-E8A6-7E4B-B9CD-5551D2B8C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BAB81D9-7EB8-8E41-90CE-06FDE094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E1E9-97D8-4541-A31C-5562F79BEA4C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D4B8032-8D4F-C648-AD9D-7391954C3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F04324E-2E30-A648-8F57-5F9E374DC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619-23AE-AD4D-A243-3C6772C46F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1085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AEF3FB-FD84-4241-B9AC-E2DDBD2ED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7D3DF82-C4F7-C249-8CA3-4C16A6240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1F9A6AF-0E95-2842-87F3-10418C529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69A566A-6F3B-D74C-9E15-043A26FF91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1D4DC6E-5EA1-314E-8CDF-A766E2AE4D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AF460DD-5EA5-7447-A366-1E5DC784D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E1E9-97D8-4541-A31C-5562F79BEA4C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C8A152B-67D4-D647-B577-689A7DDA3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C7AD60A-7287-7346-9908-10EFEE11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619-23AE-AD4D-A243-3C6772C46F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5209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92B762-DAC1-1149-86E0-815F9528B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0BDFFB9-9346-8D4B-A817-0D465BD88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E1E9-97D8-4541-A31C-5562F79BEA4C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0D51C18-9FD8-BB4E-91B5-88B0A92C3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A405F9-3A23-2043-B045-50F26CF69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619-23AE-AD4D-A243-3C6772C46F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215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38B1A77-2624-FD42-BB02-D39D3DD29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E1E9-97D8-4541-A31C-5562F79BEA4C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784113E-58E5-BD49-82AC-DF1CBB0CF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39CA3CB-27AB-154C-94E6-CD8A8FA49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619-23AE-AD4D-A243-3C6772C46F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17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8F5CA4-002E-1F44-A28C-DC7DBF1F4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D460A3-71FE-6F4A-8593-353458BDF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1AF3A52-DA6E-D042-8306-A56928A10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28A8E47-C4DA-AB4E-8E29-4DA3A30B7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E1E9-97D8-4541-A31C-5562F79BEA4C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FCC4BF6-68F2-8D43-896D-C0DABC3C9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6FFD6A1-2B24-9349-8178-39FF0B3DE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619-23AE-AD4D-A243-3C6772C46F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7255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D522A2-5C91-3F43-A280-32C3C6935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5E73555-5DC6-3447-A257-9F62580BCE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6213884-F7F3-4247-B278-18D7E906BF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5B8278E-A83F-3547-AAF6-51457EFD2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E1E9-97D8-4541-A31C-5562F79BEA4C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55222E9-0DDA-BD41-B5EB-5832AE6F9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DDECC3E-A022-6F42-86BF-54F8E1488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619-23AE-AD4D-A243-3C6772C46F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968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A866793-BB28-5F4F-B219-9432A9494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517E369-B1A0-7E4A-AE0D-9A1299AF9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860436-072E-074F-ACE8-77CCFDD066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5E1E9-97D8-4541-A31C-5562F79BEA4C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F63AC0-86BA-6E44-9A24-F6C2AFB10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FA17C2-6082-A446-A9B9-AF541D476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3F619-23AE-AD4D-A243-3C6772C46F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741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図 48">
            <a:extLst>
              <a:ext uri="{FF2B5EF4-FFF2-40B4-BE49-F238E27FC236}">
                <a16:creationId xmlns:a16="http://schemas.microsoft.com/office/drawing/2014/main" id="{8A130D67-850D-4911-ADDB-84D47A6AE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662" y="4883053"/>
            <a:ext cx="2354981" cy="1803815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EB94A1EE-BDCC-4B22-8063-D23E51B022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601" y="4746881"/>
            <a:ext cx="3464886" cy="1943216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DA74629B-7BD0-427D-A5D2-F959803513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803" y="1457598"/>
            <a:ext cx="5146595" cy="2866273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0350150-03D3-4AFB-A823-E8EA431320A3}"/>
              </a:ext>
            </a:extLst>
          </p:cNvPr>
          <p:cNvSpPr/>
          <p:nvPr/>
        </p:nvSpPr>
        <p:spPr>
          <a:xfrm>
            <a:off x="6193824" y="535234"/>
            <a:ext cx="5564236" cy="34451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画像として保存する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4534544-0657-4082-98DB-B75F39EC084A}"/>
              </a:ext>
            </a:extLst>
          </p:cNvPr>
          <p:cNvSpPr txBox="1"/>
          <p:nvPr/>
        </p:nvSpPr>
        <p:spPr>
          <a:xfrm>
            <a:off x="6193824" y="985110"/>
            <a:ext cx="537839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500" dirty="0"/>
              <a:t>全てを選択し、右クリック</a:t>
            </a:r>
            <a:r>
              <a:rPr lang="ja-JP" altLang="en-US" sz="1500" dirty="0"/>
              <a:t>→「図として保存」をクリック。</a:t>
            </a:r>
            <a:endParaRPr kumimoji="1" lang="ja-JP" altLang="en-US" sz="1500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CEA4739-AFA7-4D21-A2FB-37EEA1B3C78F}"/>
              </a:ext>
            </a:extLst>
          </p:cNvPr>
          <p:cNvSpPr/>
          <p:nvPr/>
        </p:nvSpPr>
        <p:spPr>
          <a:xfrm>
            <a:off x="7901296" y="6487095"/>
            <a:ext cx="419862" cy="13493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3A0DBE0-F0EF-424D-88D3-234B2727F9DB}"/>
              </a:ext>
            </a:extLst>
          </p:cNvPr>
          <p:cNvSpPr/>
          <p:nvPr/>
        </p:nvSpPr>
        <p:spPr>
          <a:xfrm>
            <a:off x="6833882" y="6086997"/>
            <a:ext cx="1885951" cy="12805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02B508EC-C4CD-4160-BAB0-E2613AB488F5}"/>
              </a:ext>
            </a:extLst>
          </p:cNvPr>
          <p:cNvSpPr/>
          <p:nvPr/>
        </p:nvSpPr>
        <p:spPr>
          <a:xfrm>
            <a:off x="5136771" y="3001433"/>
            <a:ext cx="884133" cy="179493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B3B7539-A2F6-41BE-A99B-97D97F5AE82F}"/>
              </a:ext>
            </a:extLst>
          </p:cNvPr>
          <p:cNvSpPr/>
          <p:nvPr/>
        </p:nvSpPr>
        <p:spPr>
          <a:xfrm>
            <a:off x="9805704" y="3429000"/>
            <a:ext cx="1372870" cy="21053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FD3AF04-BE39-4F64-A316-4281CE4747F5}"/>
              </a:ext>
            </a:extLst>
          </p:cNvPr>
          <p:cNvSpPr txBox="1"/>
          <p:nvPr/>
        </p:nvSpPr>
        <p:spPr>
          <a:xfrm>
            <a:off x="8858769" y="4883053"/>
            <a:ext cx="268272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/>
              <a:t>ファイル保存ウィンドウが</a:t>
            </a:r>
            <a:endParaRPr kumimoji="1" lang="en-US" altLang="ja-JP" sz="1500" dirty="0"/>
          </a:p>
          <a:p>
            <a:r>
              <a:rPr lang="ja-JP" altLang="en-US" sz="1500" dirty="0"/>
              <a:t>開きますので、名前をつけて</a:t>
            </a:r>
            <a:br>
              <a:rPr lang="en-US" altLang="ja-JP" sz="1500" dirty="0"/>
            </a:br>
            <a:r>
              <a:rPr lang="ja-JP" altLang="en-US" sz="1500" dirty="0"/>
              <a:t>保存してください。</a:t>
            </a:r>
            <a:endParaRPr kumimoji="1" lang="ja-JP" altLang="en-US" sz="1500" dirty="0"/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D444E2A2-477D-43E2-B4FC-F63E7516D435}"/>
              </a:ext>
            </a:extLst>
          </p:cNvPr>
          <p:cNvSpPr/>
          <p:nvPr/>
        </p:nvSpPr>
        <p:spPr>
          <a:xfrm rot="5400000">
            <a:off x="7690746" y="3868390"/>
            <a:ext cx="373246" cy="1543021"/>
          </a:xfrm>
          <a:prstGeom prst="rightArrow">
            <a:avLst>
              <a:gd name="adj1" fmla="val 50000"/>
              <a:gd name="adj2" fmla="val 653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3118476-AABE-4A0C-9005-10F5D80BC3C9}"/>
              </a:ext>
            </a:extLst>
          </p:cNvPr>
          <p:cNvSpPr txBox="1"/>
          <p:nvPr/>
        </p:nvSpPr>
        <p:spPr>
          <a:xfrm>
            <a:off x="8858769" y="5817206"/>
            <a:ext cx="2682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ファイル形式は</a:t>
            </a:r>
            <a:r>
              <a:rPr lang="en-US" altLang="ja-JP" sz="16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JPG</a:t>
            </a:r>
            <a:r>
              <a:rPr lang="ja-JP" altLang="en-US" sz="16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、</a:t>
            </a:r>
            <a:r>
              <a:rPr lang="en-US" altLang="ja-JP" sz="16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PNG</a:t>
            </a:r>
            <a:r>
              <a:rPr lang="ja-JP" altLang="en-US" sz="16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、</a:t>
            </a:r>
            <a:r>
              <a:rPr lang="en-US" altLang="ja-JP" sz="16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BMP</a:t>
            </a:r>
            <a:r>
              <a:rPr lang="ja-JP" altLang="en-US" sz="16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ファイルがお使いいただけます。</a:t>
            </a:r>
            <a:endParaRPr kumimoji="1" lang="ja-JP" altLang="en-US" sz="1500" dirty="0">
              <a:highlight>
                <a:srgbClr val="FFFF00"/>
              </a:highlight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ACB6A30-0E21-446C-94B8-1CD42629E125}"/>
              </a:ext>
            </a:extLst>
          </p:cNvPr>
          <p:cNvSpPr/>
          <p:nvPr/>
        </p:nvSpPr>
        <p:spPr>
          <a:xfrm>
            <a:off x="0" y="0"/>
            <a:ext cx="12192000" cy="4430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</a:rPr>
              <a:t>このテンプレートの使い方（編集～保存）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244899E-4C3E-47D5-8238-983DA888FA31}"/>
              </a:ext>
            </a:extLst>
          </p:cNvPr>
          <p:cNvSpPr/>
          <p:nvPr/>
        </p:nvSpPr>
        <p:spPr>
          <a:xfrm>
            <a:off x="424482" y="535234"/>
            <a:ext cx="4555743" cy="34451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そのまま使う／テキストを編集する</a:t>
            </a: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11BD9792-5F3C-40E9-A145-784CE67CA5DB}"/>
              </a:ext>
            </a:extLst>
          </p:cNvPr>
          <p:cNvSpPr/>
          <p:nvPr/>
        </p:nvSpPr>
        <p:spPr>
          <a:xfrm>
            <a:off x="652601" y="1017037"/>
            <a:ext cx="2452736" cy="259313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1"/>
                </a:solidFill>
              </a:rPr>
              <a:t>①そのまま使う場合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89B5973-13CD-421C-8AC3-7A07F573B996}"/>
              </a:ext>
            </a:extLst>
          </p:cNvPr>
          <p:cNvSpPr txBox="1"/>
          <p:nvPr/>
        </p:nvSpPr>
        <p:spPr>
          <a:xfrm>
            <a:off x="652601" y="1277202"/>
            <a:ext cx="37545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500" dirty="0"/>
              <a:t>スライド</a:t>
            </a:r>
            <a:r>
              <a:rPr kumimoji="1" lang="en-US" altLang="ja-JP" sz="1500" dirty="0"/>
              <a:t>3</a:t>
            </a:r>
            <a:r>
              <a:rPr kumimoji="1" lang="ja-JP" altLang="en-US" sz="1500" dirty="0"/>
              <a:t>の画像をそのまま使用します。</a:t>
            </a:r>
            <a:br>
              <a:rPr kumimoji="1" lang="en-US" altLang="ja-JP" sz="1500" dirty="0"/>
            </a:br>
            <a:r>
              <a:rPr kumimoji="1" lang="ja-JP" altLang="en-US" sz="1500" dirty="0"/>
              <a:t>編集作業は不要です。</a:t>
            </a:r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BE81EC02-70CD-4633-889B-A475B2DE6273}"/>
              </a:ext>
            </a:extLst>
          </p:cNvPr>
          <p:cNvSpPr/>
          <p:nvPr/>
        </p:nvSpPr>
        <p:spPr>
          <a:xfrm>
            <a:off x="652601" y="3892806"/>
            <a:ext cx="2452736" cy="259313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1"/>
                </a:solidFill>
              </a:rPr>
              <a:t>②テキストを編集して使う場合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E566C96-8D2A-4F15-BC19-4867E5C803FE}"/>
              </a:ext>
            </a:extLst>
          </p:cNvPr>
          <p:cNvSpPr txBox="1"/>
          <p:nvPr/>
        </p:nvSpPr>
        <p:spPr>
          <a:xfrm>
            <a:off x="652601" y="4152971"/>
            <a:ext cx="45239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500" dirty="0"/>
              <a:t>スライド</a:t>
            </a:r>
            <a:r>
              <a:rPr lang="en-US" altLang="ja-JP" sz="1500" dirty="0"/>
              <a:t>4</a:t>
            </a:r>
            <a:r>
              <a:rPr kumimoji="1" lang="ja-JP" altLang="en-US" sz="1500" dirty="0"/>
              <a:t>の看板部分のテキストや、人物の位置、</a:t>
            </a:r>
            <a:endParaRPr kumimoji="1" lang="en-US" altLang="ja-JP" sz="1500" dirty="0"/>
          </a:p>
          <a:p>
            <a:r>
              <a:rPr lang="ja-JP" altLang="en-US" sz="1500" dirty="0"/>
              <a:t>サイズを</a:t>
            </a:r>
            <a:r>
              <a:rPr kumimoji="1" lang="ja-JP" altLang="en-US" sz="1500" dirty="0"/>
              <a:t>編集します。</a:t>
            </a: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0C8DA60E-96A1-48F9-A439-B13AA41977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601" y="1840748"/>
            <a:ext cx="3125315" cy="1757990"/>
          </a:xfrm>
          <a:prstGeom prst="rect">
            <a:avLst/>
          </a:prstGeom>
        </p:spPr>
      </p:pic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743438E8-5BC0-459A-88A7-138A1DB5F257}"/>
              </a:ext>
            </a:extLst>
          </p:cNvPr>
          <p:cNvCxnSpPr>
            <a:cxnSpLocks/>
          </p:cNvCxnSpPr>
          <p:nvPr/>
        </p:nvCxnSpPr>
        <p:spPr>
          <a:xfrm>
            <a:off x="424482" y="3759200"/>
            <a:ext cx="455574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図 44">
            <a:extLst>
              <a:ext uri="{FF2B5EF4-FFF2-40B4-BE49-F238E27FC236}">
                <a16:creationId xmlns:a16="http://schemas.microsoft.com/office/drawing/2014/main" id="{47B88574-4A86-41FC-8C9C-E2D9AD4510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9250" y="5459958"/>
            <a:ext cx="2360927" cy="1311366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</p:pic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D42CF663-101C-4E17-9929-FFCC315B0036}"/>
              </a:ext>
            </a:extLst>
          </p:cNvPr>
          <p:cNvSpPr/>
          <p:nvPr/>
        </p:nvSpPr>
        <p:spPr>
          <a:xfrm>
            <a:off x="2187575" y="6026151"/>
            <a:ext cx="777876" cy="27940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0233FC75-055A-4F97-9C17-A2BD626B8FE5}"/>
              </a:ext>
            </a:extLst>
          </p:cNvPr>
          <p:cNvSpPr txBox="1"/>
          <p:nvPr/>
        </p:nvSpPr>
        <p:spPr>
          <a:xfrm>
            <a:off x="4186831" y="490148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スライド</a:t>
            </a:r>
            <a:r>
              <a:rPr kumimoji="1" lang="en-US" altLang="ja-JP" sz="1400" dirty="0"/>
              <a:t>5</a:t>
            </a:r>
            <a:r>
              <a:rPr kumimoji="1" lang="ja-JP" altLang="en-US" sz="1400" dirty="0"/>
              <a:t>のパーツも</a:t>
            </a:r>
            <a:endParaRPr kumimoji="1" lang="en-US" altLang="ja-JP" sz="1400" dirty="0"/>
          </a:p>
          <a:p>
            <a:r>
              <a:rPr lang="ja-JP" altLang="en-US" sz="1400" dirty="0"/>
              <a:t>ぜひご活用ください。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316849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オレンジ, 建物, 椅子, 座る が含まれている画像&#10;&#10;自動的に生成された説明">
            <a:extLst>
              <a:ext uri="{FF2B5EF4-FFF2-40B4-BE49-F238E27FC236}">
                <a16:creationId xmlns:a16="http://schemas.microsoft.com/office/drawing/2014/main" id="{5DE284DD-3EEE-4233-824A-FA0704D80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19451" y="5374126"/>
            <a:ext cx="2430064" cy="1366911"/>
          </a:xfrm>
          <a:prstGeom prst="rect">
            <a:avLst/>
          </a:prstGeom>
        </p:spPr>
      </p:pic>
      <p:pic>
        <p:nvPicPr>
          <p:cNvPr id="29" name="図 28" descr="オレンジ, 建物, 椅子, 座る が含まれている画像&#10;&#10;自動的に生成された説明">
            <a:extLst>
              <a:ext uri="{FF2B5EF4-FFF2-40B4-BE49-F238E27FC236}">
                <a16:creationId xmlns:a16="http://schemas.microsoft.com/office/drawing/2014/main" id="{872E1D43-4D8A-4A85-A77D-A776C4627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994" y="5374126"/>
            <a:ext cx="2430064" cy="136691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7289F32-96D4-46E6-A1A5-ADE29A851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763" y="2371945"/>
            <a:ext cx="3717796" cy="245313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4EE732F-98EA-4356-ADE0-C68A668B0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4870" y="2371944"/>
            <a:ext cx="3948546" cy="2488195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4C1A1DBA-EB69-4342-99C5-0AA98D854F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055" y="2353566"/>
            <a:ext cx="3782114" cy="2519988"/>
          </a:xfrm>
          <a:prstGeom prst="rect">
            <a:avLst/>
          </a:prstGeom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BF049B6-2F30-48C4-88BA-31493792F668}"/>
              </a:ext>
            </a:extLst>
          </p:cNvPr>
          <p:cNvSpPr/>
          <p:nvPr/>
        </p:nvSpPr>
        <p:spPr>
          <a:xfrm>
            <a:off x="0" y="0"/>
            <a:ext cx="12192000" cy="4430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</a:rPr>
              <a:t>このテンプレートの使い方（</a:t>
            </a:r>
            <a:r>
              <a:rPr kumimoji="1" lang="en-US" altLang="ja-JP" sz="2000" b="1" dirty="0">
                <a:solidFill>
                  <a:schemeClr val="bg1"/>
                </a:solidFill>
              </a:rPr>
              <a:t>Teams</a:t>
            </a:r>
            <a:r>
              <a:rPr kumimoji="1" lang="ja-JP" altLang="en-US" sz="2000" b="1" dirty="0">
                <a:solidFill>
                  <a:schemeClr val="bg1"/>
                </a:solidFill>
              </a:rPr>
              <a:t>背景設定）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DE1CE84-7CAE-45F9-94C3-59A98E6985A2}"/>
              </a:ext>
            </a:extLst>
          </p:cNvPr>
          <p:cNvSpPr/>
          <p:nvPr/>
        </p:nvSpPr>
        <p:spPr>
          <a:xfrm>
            <a:off x="207914" y="535234"/>
            <a:ext cx="11776172" cy="34451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bg1"/>
                </a:solidFill>
              </a:rPr>
              <a:t>Teams</a:t>
            </a:r>
            <a:r>
              <a:rPr kumimoji="1" lang="ja-JP" altLang="en-US" sz="1400" b="1" dirty="0">
                <a:solidFill>
                  <a:schemeClr val="bg1"/>
                </a:solidFill>
              </a:rPr>
              <a:t>背景画像に設定する</a:t>
            </a:r>
          </a:p>
        </p:txBody>
      </p:sp>
      <p:sp>
        <p:nvSpPr>
          <p:cNvPr id="80" name="矢印: 右 79">
            <a:extLst>
              <a:ext uri="{FF2B5EF4-FFF2-40B4-BE49-F238E27FC236}">
                <a16:creationId xmlns:a16="http://schemas.microsoft.com/office/drawing/2014/main" id="{FD62ECA8-4A9C-447B-8EC3-10B8C96F255D}"/>
              </a:ext>
            </a:extLst>
          </p:cNvPr>
          <p:cNvSpPr/>
          <p:nvPr/>
        </p:nvSpPr>
        <p:spPr>
          <a:xfrm>
            <a:off x="3991718" y="2995090"/>
            <a:ext cx="485320" cy="1201186"/>
          </a:xfrm>
          <a:prstGeom prst="rightArrow">
            <a:avLst/>
          </a:prstGeom>
          <a:solidFill>
            <a:srgbClr val="F25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矢印: 右 60">
            <a:extLst>
              <a:ext uri="{FF2B5EF4-FFF2-40B4-BE49-F238E27FC236}">
                <a16:creationId xmlns:a16="http://schemas.microsoft.com/office/drawing/2014/main" id="{BB0E23B8-CF70-41AF-A9F9-6919AFAEAF33}"/>
              </a:ext>
            </a:extLst>
          </p:cNvPr>
          <p:cNvSpPr/>
          <p:nvPr/>
        </p:nvSpPr>
        <p:spPr>
          <a:xfrm>
            <a:off x="8039807" y="2995090"/>
            <a:ext cx="485320" cy="1201186"/>
          </a:xfrm>
          <a:prstGeom prst="rightArrow">
            <a:avLst/>
          </a:prstGeom>
          <a:solidFill>
            <a:srgbClr val="F25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A72943D3-DE9E-47B6-8F8F-D86D5F6BBE8A}"/>
              </a:ext>
            </a:extLst>
          </p:cNvPr>
          <p:cNvSpPr/>
          <p:nvPr/>
        </p:nvSpPr>
        <p:spPr>
          <a:xfrm>
            <a:off x="207913" y="1115316"/>
            <a:ext cx="3802255" cy="31503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bg1"/>
                </a:solidFill>
              </a:rPr>
              <a:t>Teams</a:t>
            </a:r>
            <a:r>
              <a:rPr kumimoji="1" lang="ja-JP" altLang="en-US" sz="1400" b="1" dirty="0">
                <a:solidFill>
                  <a:schemeClr val="bg1"/>
                </a:solidFill>
              </a:rPr>
              <a:t>会議参加画面を立ち上げる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78CE68F-0A9D-4CE1-B27F-2FDA29AC3F7C}"/>
              </a:ext>
            </a:extLst>
          </p:cNvPr>
          <p:cNvSpPr txBox="1"/>
          <p:nvPr/>
        </p:nvSpPr>
        <p:spPr>
          <a:xfrm>
            <a:off x="207914" y="1523307"/>
            <a:ext cx="36166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Teams</a:t>
            </a:r>
            <a:r>
              <a:rPr lang="ja-JP" altLang="en-US" sz="1400" dirty="0"/>
              <a:t>会議リンクをクリックし、会議参加</a:t>
            </a:r>
            <a:br>
              <a:rPr lang="en-US" altLang="ja-JP" sz="1400" dirty="0"/>
            </a:br>
            <a:r>
              <a:rPr lang="ja-JP" altLang="en-US" sz="1400" dirty="0"/>
              <a:t>画面を立ち上げます。</a:t>
            </a:r>
            <a:br>
              <a:rPr lang="en-US" altLang="ja-JP" sz="1400" dirty="0"/>
            </a:br>
            <a:r>
              <a:rPr lang="ja-JP" altLang="en-US" sz="1400" dirty="0"/>
              <a:t>「背景の設定」ボタンをクリックします。</a:t>
            </a:r>
            <a:endParaRPr kumimoji="1" lang="ja-JP" altLang="en-US" sz="1400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C4A34A85-1682-4BFF-A34D-CA6EDF7F0BEA}"/>
              </a:ext>
            </a:extLst>
          </p:cNvPr>
          <p:cNvSpPr/>
          <p:nvPr/>
        </p:nvSpPr>
        <p:spPr>
          <a:xfrm>
            <a:off x="1231900" y="4008799"/>
            <a:ext cx="190500" cy="19896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0420EAEB-DDFA-4962-91E9-47A4AC2F581A}"/>
              </a:ext>
            </a:extLst>
          </p:cNvPr>
          <p:cNvSpPr/>
          <p:nvPr/>
        </p:nvSpPr>
        <p:spPr>
          <a:xfrm>
            <a:off x="2816094" y="2522899"/>
            <a:ext cx="1104563" cy="229652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6" name="コネクタ: カギ線 85">
            <a:extLst>
              <a:ext uri="{FF2B5EF4-FFF2-40B4-BE49-F238E27FC236}">
                <a16:creationId xmlns:a16="http://schemas.microsoft.com/office/drawing/2014/main" id="{A9E5501D-8F6C-4B3B-801C-0A1AA6164862}"/>
              </a:ext>
            </a:extLst>
          </p:cNvPr>
          <p:cNvCxnSpPr>
            <a:cxnSpLocks/>
            <a:endCxn id="85" idx="1"/>
          </p:cNvCxnSpPr>
          <p:nvPr/>
        </p:nvCxnSpPr>
        <p:spPr>
          <a:xfrm flipV="1">
            <a:off x="1422400" y="3671161"/>
            <a:ext cx="1393694" cy="396772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四角形: 角を丸くする 86">
            <a:extLst>
              <a:ext uri="{FF2B5EF4-FFF2-40B4-BE49-F238E27FC236}">
                <a16:creationId xmlns:a16="http://schemas.microsoft.com/office/drawing/2014/main" id="{B6A55818-7E6F-42A6-A450-63FF70C48331}"/>
              </a:ext>
            </a:extLst>
          </p:cNvPr>
          <p:cNvSpPr/>
          <p:nvPr/>
        </p:nvSpPr>
        <p:spPr>
          <a:xfrm>
            <a:off x="4144867" y="1115316"/>
            <a:ext cx="3802255" cy="31503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背景候補に追加する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9709A4A6-A45A-4F3D-8E90-A184067F9B6E}"/>
              </a:ext>
            </a:extLst>
          </p:cNvPr>
          <p:cNvSpPr txBox="1"/>
          <p:nvPr/>
        </p:nvSpPr>
        <p:spPr>
          <a:xfrm>
            <a:off x="4144867" y="1523307"/>
            <a:ext cx="35958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「＋新規追加」をクリック。</a:t>
            </a:r>
            <a:br>
              <a:rPr lang="en-US" altLang="ja-JP" sz="1400" dirty="0"/>
            </a:br>
            <a:r>
              <a:rPr lang="ja-JP" altLang="en-US" sz="1400" dirty="0"/>
              <a:t>ファイル選択画面からつくったファイルを</a:t>
            </a:r>
            <a:br>
              <a:rPr lang="en-US" altLang="ja-JP" sz="1400" dirty="0"/>
            </a:br>
            <a:r>
              <a:rPr lang="ja-JP" altLang="en-US" sz="1400" dirty="0"/>
              <a:t>選択し、「開く」をクリック。</a:t>
            </a:r>
            <a:endParaRPr kumimoji="1" lang="ja-JP" altLang="en-US" sz="1400" dirty="0"/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9E8BC81A-AF7D-484B-A0E8-B0AAB42A60EB}"/>
              </a:ext>
            </a:extLst>
          </p:cNvPr>
          <p:cNvSpPr/>
          <p:nvPr/>
        </p:nvSpPr>
        <p:spPr>
          <a:xfrm>
            <a:off x="6896100" y="2780553"/>
            <a:ext cx="495300" cy="16933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四角形: 角を丸くする 89">
            <a:extLst>
              <a:ext uri="{FF2B5EF4-FFF2-40B4-BE49-F238E27FC236}">
                <a16:creationId xmlns:a16="http://schemas.microsoft.com/office/drawing/2014/main" id="{B5BAC740-C9F5-4F7F-BE78-F026A247AA4E}"/>
              </a:ext>
            </a:extLst>
          </p:cNvPr>
          <p:cNvSpPr/>
          <p:nvPr/>
        </p:nvSpPr>
        <p:spPr>
          <a:xfrm>
            <a:off x="8181831" y="1115316"/>
            <a:ext cx="3802255" cy="31503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背景候補から選択</a:t>
            </a: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B11B5BC7-C9BA-494D-BE43-8BD6E1C426FD}"/>
              </a:ext>
            </a:extLst>
          </p:cNvPr>
          <p:cNvSpPr txBox="1"/>
          <p:nvPr/>
        </p:nvSpPr>
        <p:spPr>
          <a:xfrm>
            <a:off x="8181831" y="1523307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候補に追加された背景を選択して背景に</a:t>
            </a:r>
            <a:endParaRPr lang="en-US" altLang="ja-JP" sz="1400" dirty="0"/>
          </a:p>
          <a:p>
            <a:r>
              <a:rPr kumimoji="1" lang="ja-JP" altLang="en-US" sz="1400" dirty="0"/>
              <a:t>設定します。</a:t>
            </a: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ABCC4D8E-77CC-4787-9FAA-5D752F89196A}"/>
              </a:ext>
            </a:extLst>
          </p:cNvPr>
          <p:cNvSpPr txBox="1"/>
          <p:nvPr/>
        </p:nvSpPr>
        <p:spPr>
          <a:xfrm>
            <a:off x="509270" y="4957055"/>
            <a:ext cx="10867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rgbClr val="FF0000"/>
                </a:solidFill>
              </a:rPr>
              <a:t>※</a:t>
            </a:r>
            <a:r>
              <a:rPr kumimoji="1" lang="ja-JP" altLang="en-US" b="1" dirty="0">
                <a:solidFill>
                  <a:srgbClr val="FF0000"/>
                </a:solidFill>
              </a:rPr>
              <a:t>ご自身の</a:t>
            </a:r>
            <a:r>
              <a:rPr kumimoji="1" lang="en-US" altLang="ja-JP" b="1" dirty="0">
                <a:solidFill>
                  <a:srgbClr val="FF0000"/>
                </a:solidFill>
              </a:rPr>
              <a:t>Teams</a:t>
            </a:r>
            <a:r>
              <a:rPr kumimoji="1" lang="ja-JP" altLang="en-US" b="1" dirty="0">
                <a:solidFill>
                  <a:srgbClr val="FF0000"/>
                </a:solidFill>
              </a:rPr>
              <a:t>画面では背景が反転して見えますが、会議参加者からは正しい向きで見えています。</a:t>
            </a:r>
          </a:p>
        </p:txBody>
      </p: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3DB29F22-83E4-4808-8B08-4EF883E7EED5}"/>
              </a:ext>
            </a:extLst>
          </p:cNvPr>
          <p:cNvCxnSpPr>
            <a:cxnSpLocks/>
            <a:stCxn id="29" idx="1"/>
            <a:endCxn id="6" idx="1"/>
          </p:cNvCxnSpPr>
          <p:nvPr/>
        </p:nvCxnSpPr>
        <p:spPr>
          <a:xfrm flipH="1">
            <a:off x="5449515" y="6057582"/>
            <a:ext cx="596479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A886B0F-AF28-41E2-8937-EE66FA4FA78D}"/>
              </a:ext>
            </a:extLst>
          </p:cNvPr>
          <p:cNvSpPr txBox="1"/>
          <p:nvPr/>
        </p:nvSpPr>
        <p:spPr>
          <a:xfrm>
            <a:off x="8525127" y="576798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他の参加者からの</a:t>
            </a:r>
            <a:endParaRPr lang="en-US" altLang="ja-JP" sz="1400" dirty="0"/>
          </a:p>
          <a:p>
            <a:r>
              <a:rPr kumimoji="1" lang="ja-JP" altLang="en-US" sz="1400" dirty="0"/>
              <a:t>見え方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EE163360-151C-46B2-B2B0-2E4A968C7579}"/>
              </a:ext>
            </a:extLst>
          </p:cNvPr>
          <p:cNvSpPr txBox="1"/>
          <p:nvPr/>
        </p:nvSpPr>
        <p:spPr>
          <a:xfrm>
            <a:off x="1348210" y="576798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1400" dirty="0"/>
              <a:t>ご自身の画面での</a:t>
            </a:r>
            <a:endParaRPr lang="en-US" altLang="ja-JP" sz="1400" dirty="0"/>
          </a:p>
          <a:p>
            <a:pPr algn="r"/>
            <a:r>
              <a:rPr kumimoji="1" lang="ja-JP" altLang="en-US" sz="1400" dirty="0"/>
              <a:t>見え方</a:t>
            </a:r>
          </a:p>
        </p:txBody>
      </p:sp>
    </p:spTree>
    <p:extLst>
      <p:ext uri="{BB962C8B-B14F-4D97-AF65-F5344CB8AC3E}">
        <p14:creationId xmlns:p14="http://schemas.microsoft.com/office/powerpoint/2010/main" val="3218227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オレンジ, 建物, 屋内, 椅子 が含まれている画像&#10;&#10;自動的に生成された説明">
            <a:extLst>
              <a:ext uri="{FF2B5EF4-FFF2-40B4-BE49-F238E27FC236}">
                <a16:creationId xmlns:a16="http://schemas.microsoft.com/office/drawing/2014/main" id="{BB347660-1DB3-482D-A862-00CEF83C2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C331A9FB-98C6-4322-AAB6-6EFA192E954B}"/>
              </a:ext>
            </a:extLst>
          </p:cNvPr>
          <p:cNvGrpSpPr/>
          <p:nvPr/>
        </p:nvGrpSpPr>
        <p:grpSpPr>
          <a:xfrm>
            <a:off x="5257450" y="4610100"/>
            <a:ext cx="1927465" cy="2247900"/>
            <a:chOff x="1584748" y="1223578"/>
            <a:chExt cx="3911068" cy="4561271"/>
          </a:xfrm>
        </p:grpSpPr>
        <p:pic>
          <p:nvPicPr>
            <p:cNvPr id="11" name="図 10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0378ADC9-4C8F-454B-AA63-2C9EFD0C6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84748" y="1223578"/>
              <a:ext cx="3911068" cy="4561271"/>
            </a:xfrm>
            <a:prstGeom prst="rect">
              <a:avLst/>
            </a:prstGeom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4AC316CC-2869-4480-B9FB-99F6F0F58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46842" y="1541955"/>
              <a:ext cx="2786879" cy="3647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4310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オレンジ, 建物, 屋内, 椅子 が含まれている画像&#10;&#10;自動的に生成された説明">
            <a:extLst>
              <a:ext uri="{FF2B5EF4-FFF2-40B4-BE49-F238E27FC236}">
                <a16:creationId xmlns:a16="http://schemas.microsoft.com/office/drawing/2014/main" id="{BB347660-1DB3-482D-A862-00CEF83C2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図 1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378ADC9-4C8F-454B-AA63-2C9EFD0C6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450" y="4610100"/>
            <a:ext cx="1927465" cy="22479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F368C8-B456-4E5B-B55A-E28687D2923B}"/>
              </a:ext>
            </a:extLst>
          </p:cNvPr>
          <p:cNvSpPr txBox="1"/>
          <p:nvPr/>
        </p:nvSpPr>
        <p:spPr>
          <a:xfrm>
            <a:off x="5293360" y="4705189"/>
            <a:ext cx="18440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 b="1" dirty="0">
                <a:solidFill>
                  <a:srgbClr val="3D2103"/>
                </a:solidFill>
              </a:rPr>
              <a:t>テキストを記入</a:t>
            </a:r>
          </a:p>
        </p:txBody>
      </p:sp>
    </p:spTree>
    <p:extLst>
      <p:ext uri="{BB962C8B-B14F-4D97-AF65-F5344CB8AC3E}">
        <p14:creationId xmlns:p14="http://schemas.microsoft.com/office/powerpoint/2010/main" val="688339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B84139E-2A49-4411-8F83-CBA62B11F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748" y="1488272"/>
            <a:ext cx="3911068" cy="4561271"/>
          </a:xfrm>
          <a:prstGeom prst="rect">
            <a:avLst/>
          </a:prstGeom>
        </p:spPr>
      </p:pic>
      <p:pic>
        <p:nvPicPr>
          <p:cNvPr id="4" name="図 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9C7F6AD-ACFF-4BB4-AB1B-5900D5119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586" y="1488272"/>
            <a:ext cx="3911068" cy="460067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DAC5850-E7F2-4C81-968E-FD585382B7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842" y="1806649"/>
            <a:ext cx="2786879" cy="36479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3D795BD-022E-4133-BD27-9F3218806E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0277" y="1806649"/>
            <a:ext cx="2786879" cy="364797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9CFD7D7-1220-41E4-A926-3D1D2B357A9D}"/>
              </a:ext>
            </a:extLst>
          </p:cNvPr>
          <p:cNvSpPr txBox="1"/>
          <p:nvPr/>
        </p:nvSpPr>
        <p:spPr>
          <a:xfrm>
            <a:off x="414501" y="254652"/>
            <a:ext cx="6340197" cy="5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kumimoji="1"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アレンジ用パーツとしてご自由にお使いください。</a:t>
            </a:r>
            <a:endParaRPr kumimoji="1" lang="en-US" altLang="ja-JP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7684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Microsoft Office PowerPoint</Application>
  <PresentationFormat>ワイド画面</PresentationFormat>
  <Paragraphs>31</Paragraphs>
  <Slides>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游ゴシック</vt:lpstr>
      <vt:lpstr>游ゴシック Light</vt:lpstr>
      <vt:lpstr>Arial</vt:lpstr>
      <vt:lpstr>Segoe UI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2020-11-17T02:53:24Z</dcterms:created>
  <dcterms:modified xsi:type="dcterms:W3CDTF">2020-11-17T02:53:32Z</dcterms:modified>
</cp:coreProperties>
</file>