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5"/>
  </p:notesMasterIdLst>
  <p:sldIdLst>
    <p:sldId id="268" r:id="rId2"/>
    <p:sldId id="269" r:id="rId3"/>
    <p:sldId id="270" r:id="rId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5DC508-1B91-4B5E-A4D0-8ABF50A2FCF9}" v="2" dt="2020-11-06T03:53:43.4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72"/>
    <p:restoredTop sz="94684"/>
  </p:normalViewPr>
  <p:slideViewPr>
    <p:cSldViewPr snapToGrid="0" snapToObjects="1">
      <p:cViewPr varScale="1">
        <p:scale>
          <a:sx n="94" d="100"/>
          <a:sy n="94" d="100"/>
        </p:scale>
        <p:origin x="384"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1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7B2C2D-5293-7249-9D43-30377029DCAA}" type="datetimeFigureOut">
              <a:rPr kumimoji="1" lang="ja-JP" altLang="en-US" smtClean="0"/>
              <a:t>2020/11/17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305CF6-ACED-6845-B987-651DC7D3B5B9}" type="slidenum">
              <a:rPr kumimoji="1" lang="ja-JP" altLang="en-US" smtClean="0"/>
              <a:t>‹#›</a:t>
            </a:fld>
            <a:endParaRPr kumimoji="1" lang="ja-JP" altLang="en-US"/>
          </a:p>
        </p:txBody>
      </p:sp>
    </p:spTree>
    <p:extLst>
      <p:ext uri="{BB962C8B-B14F-4D97-AF65-F5344CB8AC3E}">
        <p14:creationId xmlns:p14="http://schemas.microsoft.com/office/powerpoint/2010/main" val="11264909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DC1BFF0-3FDB-9640-B8D7-7108056A23B9}" type="slidenum">
              <a:rPr kumimoji="1" lang="ja-JP" altLang="en-US" smtClean="0"/>
              <a:t>1</a:t>
            </a:fld>
            <a:endParaRPr kumimoji="1" lang="ja-JP" altLang="en-US"/>
          </a:p>
        </p:txBody>
      </p:sp>
    </p:spTree>
    <p:extLst>
      <p:ext uri="{BB962C8B-B14F-4D97-AF65-F5344CB8AC3E}">
        <p14:creationId xmlns:p14="http://schemas.microsoft.com/office/powerpoint/2010/main" val="2823315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D305CF6-ACED-6845-B987-651DC7D3B5B9}" type="slidenum">
              <a:rPr kumimoji="1" lang="ja-JP" altLang="en-US" smtClean="0"/>
              <a:t>3</a:t>
            </a:fld>
            <a:endParaRPr kumimoji="1" lang="ja-JP" altLang="en-US"/>
          </a:p>
        </p:txBody>
      </p:sp>
    </p:spTree>
    <p:extLst>
      <p:ext uri="{BB962C8B-B14F-4D97-AF65-F5344CB8AC3E}">
        <p14:creationId xmlns:p14="http://schemas.microsoft.com/office/powerpoint/2010/main" val="3631554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90" name="図プレースホルダー 89">
            <a:extLst>
              <a:ext uri="{FF2B5EF4-FFF2-40B4-BE49-F238E27FC236}">
                <a16:creationId xmlns:a16="http://schemas.microsoft.com/office/drawing/2014/main" id="{71798EBF-F4A2-4496-9B30-E4EDEA0A5242}"/>
              </a:ext>
            </a:extLst>
          </p:cNvPr>
          <p:cNvSpPr>
            <a:spLocks noGrp="1"/>
          </p:cNvSpPr>
          <p:nvPr>
            <p:ph type="pic" sz="quarter" idx="10" hasCustomPrompt="1"/>
          </p:nvPr>
        </p:nvSpPr>
        <p:spPr>
          <a:xfrm>
            <a:off x="1660880" y="123252"/>
            <a:ext cx="1249878" cy="1124430"/>
          </a:xfrm>
        </p:spPr>
        <p:txBody>
          <a:bodyPr wrap="none" anchor="ctr">
            <a:noAutofit/>
          </a:bodyPr>
          <a:lstStyle>
            <a:lvl1pPr algn="ctr">
              <a:lnSpc>
                <a:spcPct val="50000"/>
              </a:lnSpc>
              <a:buNone/>
              <a:defRPr sz="1600"/>
            </a:lvl1pPr>
          </a:lstStyle>
          <a:p>
            <a:r>
              <a:rPr kumimoji="1" lang="ja-JP" altLang="en-US" dirty="0"/>
              <a:t>ロゴを挿入</a:t>
            </a:r>
            <a:endParaRPr kumimoji="1" lang="en-US" altLang="ja-JP" dirty="0"/>
          </a:p>
          <a:p>
            <a:endParaRPr kumimoji="1" lang="en-US" altLang="ja-JP" dirty="0"/>
          </a:p>
          <a:p>
            <a:endParaRPr kumimoji="1" lang="en-US" altLang="ja-JP" dirty="0"/>
          </a:p>
          <a:p>
            <a:endParaRPr kumimoji="1" lang="ja-JP" altLang="en-US" dirty="0"/>
          </a:p>
        </p:txBody>
      </p:sp>
      <p:sp>
        <p:nvSpPr>
          <p:cNvPr id="207" name="図プレースホルダー 89">
            <a:extLst>
              <a:ext uri="{FF2B5EF4-FFF2-40B4-BE49-F238E27FC236}">
                <a16:creationId xmlns:a16="http://schemas.microsoft.com/office/drawing/2014/main" id="{9566C235-C8EC-4FBF-8A46-7CCEBAEA92F5}"/>
              </a:ext>
            </a:extLst>
          </p:cNvPr>
          <p:cNvSpPr>
            <a:spLocks noGrp="1"/>
          </p:cNvSpPr>
          <p:nvPr>
            <p:ph type="pic" sz="quarter" idx="11" hasCustomPrompt="1"/>
          </p:nvPr>
        </p:nvSpPr>
        <p:spPr>
          <a:xfrm>
            <a:off x="1660881" y="2883971"/>
            <a:ext cx="1249874" cy="1110440"/>
          </a:xfrm>
        </p:spPr>
        <p:txBody>
          <a:bodyPr anchor="ctr">
            <a:noAutofit/>
          </a:bodyPr>
          <a:lstStyle>
            <a:lvl1pPr algn="ctr">
              <a:lnSpc>
                <a:spcPct val="50000"/>
              </a:lnSpc>
              <a:buNone/>
              <a:defRPr sz="1600"/>
            </a:lvl1pPr>
          </a:lstStyle>
          <a:p>
            <a:r>
              <a:rPr kumimoji="1" lang="ja-JP" altLang="en-US" dirty="0"/>
              <a:t>ロゴを挿入</a:t>
            </a:r>
            <a:endParaRPr kumimoji="1" lang="en-US" altLang="ja-JP" dirty="0"/>
          </a:p>
          <a:p>
            <a:endParaRPr kumimoji="1" lang="en-US" altLang="ja-JP" dirty="0"/>
          </a:p>
          <a:p>
            <a:endParaRPr kumimoji="1" lang="en-US" altLang="ja-JP" dirty="0"/>
          </a:p>
          <a:p>
            <a:endParaRPr kumimoji="1" lang="ja-JP" altLang="en-US" dirty="0"/>
          </a:p>
        </p:txBody>
      </p:sp>
      <p:sp>
        <p:nvSpPr>
          <p:cNvPr id="208" name="図プレースホルダー 89">
            <a:extLst>
              <a:ext uri="{FF2B5EF4-FFF2-40B4-BE49-F238E27FC236}">
                <a16:creationId xmlns:a16="http://schemas.microsoft.com/office/drawing/2014/main" id="{979234B5-EDC6-4C9C-8757-D712F4A31A56}"/>
              </a:ext>
            </a:extLst>
          </p:cNvPr>
          <p:cNvSpPr>
            <a:spLocks noGrp="1"/>
          </p:cNvSpPr>
          <p:nvPr>
            <p:ph type="pic" sz="quarter" idx="12" hasCustomPrompt="1"/>
          </p:nvPr>
        </p:nvSpPr>
        <p:spPr>
          <a:xfrm>
            <a:off x="1661757" y="5613645"/>
            <a:ext cx="1249084" cy="1124428"/>
          </a:xfrm>
        </p:spPr>
        <p:txBody>
          <a:bodyPr anchor="ctr">
            <a:noAutofit/>
          </a:bodyPr>
          <a:lstStyle>
            <a:lvl1pPr algn="ctr">
              <a:lnSpc>
                <a:spcPct val="50000"/>
              </a:lnSpc>
              <a:buNone/>
              <a:defRPr sz="1600"/>
            </a:lvl1pPr>
          </a:lstStyle>
          <a:p>
            <a:r>
              <a:rPr kumimoji="1" lang="ja-JP" altLang="en-US" dirty="0"/>
              <a:t>ロゴを挿入</a:t>
            </a:r>
            <a:endParaRPr kumimoji="1" lang="en-US" altLang="ja-JP" dirty="0"/>
          </a:p>
          <a:p>
            <a:endParaRPr kumimoji="1" lang="en-US" altLang="ja-JP" dirty="0"/>
          </a:p>
          <a:p>
            <a:endParaRPr kumimoji="1" lang="en-US" altLang="ja-JP" dirty="0"/>
          </a:p>
          <a:p>
            <a:endParaRPr kumimoji="1" lang="ja-JP" altLang="en-US" dirty="0"/>
          </a:p>
        </p:txBody>
      </p:sp>
      <p:sp>
        <p:nvSpPr>
          <p:cNvPr id="209" name="図プレースホルダー 89">
            <a:extLst>
              <a:ext uri="{FF2B5EF4-FFF2-40B4-BE49-F238E27FC236}">
                <a16:creationId xmlns:a16="http://schemas.microsoft.com/office/drawing/2014/main" id="{E870D608-5A0D-40BF-A1FC-79907939CA82}"/>
              </a:ext>
            </a:extLst>
          </p:cNvPr>
          <p:cNvSpPr>
            <a:spLocks noGrp="1"/>
          </p:cNvSpPr>
          <p:nvPr>
            <p:ph type="pic" sz="quarter" idx="13" hasCustomPrompt="1"/>
          </p:nvPr>
        </p:nvSpPr>
        <p:spPr>
          <a:xfrm>
            <a:off x="4707681" y="123252"/>
            <a:ext cx="1249878" cy="1124430"/>
          </a:xfrm>
        </p:spPr>
        <p:txBody>
          <a:bodyPr anchor="ctr">
            <a:noAutofit/>
          </a:bodyPr>
          <a:lstStyle>
            <a:lvl1pPr algn="ctr">
              <a:lnSpc>
                <a:spcPct val="50000"/>
              </a:lnSpc>
              <a:buNone/>
              <a:defRPr sz="1600"/>
            </a:lvl1pPr>
          </a:lstStyle>
          <a:p>
            <a:r>
              <a:rPr kumimoji="1" lang="ja-JP" altLang="en-US" dirty="0"/>
              <a:t>ロゴを挿入</a:t>
            </a:r>
            <a:endParaRPr kumimoji="1" lang="en-US" altLang="ja-JP" dirty="0"/>
          </a:p>
          <a:p>
            <a:endParaRPr kumimoji="1" lang="en-US" altLang="ja-JP" dirty="0"/>
          </a:p>
          <a:p>
            <a:endParaRPr kumimoji="1" lang="en-US" altLang="ja-JP" dirty="0"/>
          </a:p>
          <a:p>
            <a:endParaRPr kumimoji="1" lang="ja-JP" altLang="en-US" dirty="0"/>
          </a:p>
        </p:txBody>
      </p:sp>
      <p:sp>
        <p:nvSpPr>
          <p:cNvPr id="210" name="図プレースホルダー 89">
            <a:extLst>
              <a:ext uri="{FF2B5EF4-FFF2-40B4-BE49-F238E27FC236}">
                <a16:creationId xmlns:a16="http://schemas.microsoft.com/office/drawing/2014/main" id="{CB77B3C6-4AF9-4112-86C6-CE3484B1D02C}"/>
              </a:ext>
            </a:extLst>
          </p:cNvPr>
          <p:cNvSpPr>
            <a:spLocks noGrp="1"/>
          </p:cNvSpPr>
          <p:nvPr>
            <p:ph type="pic" sz="quarter" idx="14" hasCustomPrompt="1"/>
          </p:nvPr>
        </p:nvSpPr>
        <p:spPr>
          <a:xfrm>
            <a:off x="4707682" y="2883971"/>
            <a:ext cx="1249874" cy="1110440"/>
          </a:xfrm>
        </p:spPr>
        <p:txBody>
          <a:bodyPr anchor="ctr">
            <a:noAutofit/>
          </a:bodyPr>
          <a:lstStyle>
            <a:lvl1pPr algn="ctr">
              <a:lnSpc>
                <a:spcPct val="50000"/>
              </a:lnSpc>
              <a:buNone/>
              <a:defRPr sz="1600"/>
            </a:lvl1pPr>
          </a:lstStyle>
          <a:p>
            <a:r>
              <a:rPr kumimoji="1" lang="ja-JP" altLang="en-US" dirty="0"/>
              <a:t>ロゴを挿入</a:t>
            </a:r>
            <a:endParaRPr kumimoji="1" lang="en-US" altLang="ja-JP" dirty="0"/>
          </a:p>
          <a:p>
            <a:endParaRPr kumimoji="1" lang="en-US" altLang="ja-JP" dirty="0"/>
          </a:p>
          <a:p>
            <a:endParaRPr kumimoji="1" lang="en-US" altLang="ja-JP" dirty="0"/>
          </a:p>
          <a:p>
            <a:endParaRPr kumimoji="1" lang="ja-JP" altLang="en-US" dirty="0"/>
          </a:p>
        </p:txBody>
      </p:sp>
      <p:sp>
        <p:nvSpPr>
          <p:cNvPr id="211" name="図プレースホルダー 89">
            <a:extLst>
              <a:ext uri="{FF2B5EF4-FFF2-40B4-BE49-F238E27FC236}">
                <a16:creationId xmlns:a16="http://schemas.microsoft.com/office/drawing/2014/main" id="{B5BF9333-61A7-4FE4-81BD-E0EC72EE9AC3}"/>
              </a:ext>
            </a:extLst>
          </p:cNvPr>
          <p:cNvSpPr>
            <a:spLocks noGrp="1"/>
          </p:cNvSpPr>
          <p:nvPr>
            <p:ph type="pic" sz="quarter" idx="15" hasCustomPrompt="1"/>
          </p:nvPr>
        </p:nvSpPr>
        <p:spPr>
          <a:xfrm>
            <a:off x="4708558" y="5621212"/>
            <a:ext cx="1249084" cy="1117608"/>
          </a:xfrm>
        </p:spPr>
        <p:txBody>
          <a:bodyPr anchor="ctr">
            <a:noAutofit/>
          </a:bodyPr>
          <a:lstStyle>
            <a:lvl1pPr algn="ctr">
              <a:lnSpc>
                <a:spcPct val="50000"/>
              </a:lnSpc>
              <a:buNone/>
              <a:defRPr sz="1600"/>
            </a:lvl1pPr>
          </a:lstStyle>
          <a:p>
            <a:r>
              <a:rPr kumimoji="1" lang="ja-JP" altLang="en-US" dirty="0"/>
              <a:t>ロゴを挿入</a:t>
            </a:r>
            <a:endParaRPr kumimoji="1" lang="en-US" altLang="ja-JP" dirty="0"/>
          </a:p>
          <a:p>
            <a:endParaRPr kumimoji="1" lang="en-US" altLang="ja-JP" dirty="0"/>
          </a:p>
          <a:p>
            <a:endParaRPr kumimoji="1" lang="en-US" altLang="ja-JP" dirty="0"/>
          </a:p>
          <a:p>
            <a:endParaRPr kumimoji="1" lang="ja-JP" altLang="en-US" dirty="0"/>
          </a:p>
        </p:txBody>
      </p:sp>
      <p:sp>
        <p:nvSpPr>
          <p:cNvPr id="212" name="図プレースホルダー 89">
            <a:extLst>
              <a:ext uri="{FF2B5EF4-FFF2-40B4-BE49-F238E27FC236}">
                <a16:creationId xmlns:a16="http://schemas.microsoft.com/office/drawing/2014/main" id="{90092DDB-5C17-454A-8147-D148613B480E}"/>
              </a:ext>
            </a:extLst>
          </p:cNvPr>
          <p:cNvSpPr>
            <a:spLocks noGrp="1"/>
          </p:cNvSpPr>
          <p:nvPr>
            <p:ph type="pic" sz="quarter" idx="16" hasCustomPrompt="1"/>
          </p:nvPr>
        </p:nvSpPr>
        <p:spPr>
          <a:xfrm>
            <a:off x="7754052" y="123253"/>
            <a:ext cx="1245934" cy="1124428"/>
          </a:xfrm>
        </p:spPr>
        <p:txBody>
          <a:bodyPr anchor="ctr">
            <a:noAutofit/>
          </a:bodyPr>
          <a:lstStyle>
            <a:lvl1pPr algn="ctr">
              <a:lnSpc>
                <a:spcPct val="50000"/>
              </a:lnSpc>
              <a:buNone/>
              <a:defRPr sz="1600"/>
            </a:lvl1pPr>
          </a:lstStyle>
          <a:p>
            <a:r>
              <a:rPr kumimoji="1" lang="ja-JP" altLang="en-US" dirty="0"/>
              <a:t>ロゴを挿入</a:t>
            </a:r>
            <a:endParaRPr kumimoji="1" lang="en-US" altLang="ja-JP" dirty="0"/>
          </a:p>
          <a:p>
            <a:endParaRPr kumimoji="1" lang="en-US" altLang="ja-JP" dirty="0"/>
          </a:p>
          <a:p>
            <a:endParaRPr kumimoji="1" lang="en-US" altLang="ja-JP" dirty="0"/>
          </a:p>
          <a:p>
            <a:endParaRPr kumimoji="1" lang="ja-JP" altLang="en-US" dirty="0"/>
          </a:p>
        </p:txBody>
      </p:sp>
      <p:sp>
        <p:nvSpPr>
          <p:cNvPr id="213" name="図プレースホルダー 89">
            <a:extLst>
              <a:ext uri="{FF2B5EF4-FFF2-40B4-BE49-F238E27FC236}">
                <a16:creationId xmlns:a16="http://schemas.microsoft.com/office/drawing/2014/main" id="{547EC054-DD22-49D5-B163-5C49ACF9D69B}"/>
              </a:ext>
            </a:extLst>
          </p:cNvPr>
          <p:cNvSpPr>
            <a:spLocks noGrp="1"/>
          </p:cNvSpPr>
          <p:nvPr>
            <p:ph type="pic" sz="quarter" idx="17" hasCustomPrompt="1"/>
          </p:nvPr>
        </p:nvSpPr>
        <p:spPr>
          <a:xfrm>
            <a:off x="7753878" y="2883971"/>
            <a:ext cx="1244360" cy="1110440"/>
          </a:xfrm>
        </p:spPr>
        <p:txBody>
          <a:bodyPr anchor="ctr">
            <a:noAutofit/>
          </a:bodyPr>
          <a:lstStyle>
            <a:lvl1pPr algn="ctr">
              <a:lnSpc>
                <a:spcPct val="50000"/>
              </a:lnSpc>
              <a:buNone/>
              <a:defRPr sz="1600"/>
            </a:lvl1pPr>
          </a:lstStyle>
          <a:p>
            <a:r>
              <a:rPr kumimoji="1" lang="ja-JP" altLang="en-US" dirty="0"/>
              <a:t>ロゴを挿入</a:t>
            </a:r>
            <a:endParaRPr kumimoji="1" lang="en-US" altLang="ja-JP" dirty="0"/>
          </a:p>
          <a:p>
            <a:endParaRPr kumimoji="1" lang="en-US" altLang="ja-JP" dirty="0"/>
          </a:p>
          <a:p>
            <a:endParaRPr kumimoji="1" lang="en-US" altLang="ja-JP" dirty="0"/>
          </a:p>
          <a:p>
            <a:endParaRPr kumimoji="1" lang="ja-JP" altLang="en-US" dirty="0"/>
          </a:p>
        </p:txBody>
      </p:sp>
      <p:sp>
        <p:nvSpPr>
          <p:cNvPr id="214" name="図プレースホルダー 89">
            <a:extLst>
              <a:ext uri="{FF2B5EF4-FFF2-40B4-BE49-F238E27FC236}">
                <a16:creationId xmlns:a16="http://schemas.microsoft.com/office/drawing/2014/main" id="{DC5FB5AA-C1DE-400E-8811-70A3E86D99AB}"/>
              </a:ext>
            </a:extLst>
          </p:cNvPr>
          <p:cNvSpPr>
            <a:spLocks noGrp="1"/>
          </p:cNvSpPr>
          <p:nvPr>
            <p:ph type="pic" sz="quarter" idx="18" hasCustomPrompt="1"/>
          </p:nvPr>
        </p:nvSpPr>
        <p:spPr>
          <a:xfrm>
            <a:off x="7754926" y="5621210"/>
            <a:ext cx="1245148" cy="1117612"/>
          </a:xfrm>
        </p:spPr>
        <p:txBody>
          <a:bodyPr anchor="ctr">
            <a:noAutofit/>
          </a:bodyPr>
          <a:lstStyle>
            <a:lvl1pPr algn="ctr">
              <a:lnSpc>
                <a:spcPct val="50000"/>
              </a:lnSpc>
              <a:buNone/>
              <a:defRPr sz="1600"/>
            </a:lvl1pPr>
          </a:lstStyle>
          <a:p>
            <a:r>
              <a:rPr kumimoji="1" lang="ja-JP" altLang="en-US" dirty="0"/>
              <a:t>ロゴを挿入</a:t>
            </a:r>
            <a:endParaRPr kumimoji="1" lang="en-US" altLang="ja-JP" dirty="0"/>
          </a:p>
          <a:p>
            <a:endParaRPr kumimoji="1" lang="en-US" altLang="ja-JP" dirty="0"/>
          </a:p>
          <a:p>
            <a:endParaRPr kumimoji="1" lang="en-US" altLang="ja-JP" dirty="0"/>
          </a:p>
          <a:p>
            <a:endParaRPr kumimoji="1" lang="ja-JP" altLang="en-US" dirty="0"/>
          </a:p>
        </p:txBody>
      </p:sp>
      <p:sp>
        <p:nvSpPr>
          <p:cNvPr id="215" name="図プレースホルダー 89">
            <a:extLst>
              <a:ext uri="{FF2B5EF4-FFF2-40B4-BE49-F238E27FC236}">
                <a16:creationId xmlns:a16="http://schemas.microsoft.com/office/drawing/2014/main" id="{3D82B0F3-6280-40CA-9A7E-033196881B2E}"/>
              </a:ext>
            </a:extLst>
          </p:cNvPr>
          <p:cNvSpPr>
            <a:spLocks noGrp="1"/>
          </p:cNvSpPr>
          <p:nvPr>
            <p:ph type="pic" sz="quarter" idx="19" hasCustomPrompt="1"/>
          </p:nvPr>
        </p:nvSpPr>
        <p:spPr>
          <a:xfrm>
            <a:off x="10801283" y="114938"/>
            <a:ext cx="1249878" cy="1124430"/>
          </a:xfrm>
        </p:spPr>
        <p:txBody>
          <a:bodyPr anchor="ctr">
            <a:noAutofit/>
          </a:bodyPr>
          <a:lstStyle>
            <a:lvl1pPr algn="ctr">
              <a:lnSpc>
                <a:spcPct val="50000"/>
              </a:lnSpc>
              <a:buNone/>
              <a:defRPr sz="1600"/>
            </a:lvl1pPr>
          </a:lstStyle>
          <a:p>
            <a:r>
              <a:rPr kumimoji="1" lang="ja-JP" altLang="en-US" dirty="0"/>
              <a:t>ロゴを挿入</a:t>
            </a:r>
            <a:endParaRPr kumimoji="1" lang="en-US" altLang="ja-JP" dirty="0"/>
          </a:p>
          <a:p>
            <a:endParaRPr kumimoji="1" lang="en-US" altLang="ja-JP" dirty="0"/>
          </a:p>
          <a:p>
            <a:endParaRPr kumimoji="1" lang="en-US" altLang="ja-JP" dirty="0"/>
          </a:p>
          <a:p>
            <a:endParaRPr kumimoji="1" lang="ja-JP" altLang="en-US" dirty="0"/>
          </a:p>
        </p:txBody>
      </p:sp>
      <p:sp>
        <p:nvSpPr>
          <p:cNvPr id="216" name="図プレースホルダー 89">
            <a:extLst>
              <a:ext uri="{FF2B5EF4-FFF2-40B4-BE49-F238E27FC236}">
                <a16:creationId xmlns:a16="http://schemas.microsoft.com/office/drawing/2014/main" id="{6E9E8D58-6C89-4358-B73C-457EB6119C5A}"/>
              </a:ext>
            </a:extLst>
          </p:cNvPr>
          <p:cNvSpPr>
            <a:spLocks noGrp="1"/>
          </p:cNvSpPr>
          <p:nvPr>
            <p:ph type="pic" sz="quarter" idx="20" hasCustomPrompt="1"/>
          </p:nvPr>
        </p:nvSpPr>
        <p:spPr>
          <a:xfrm>
            <a:off x="10801284" y="2883224"/>
            <a:ext cx="1249874" cy="1103620"/>
          </a:xfrm>
        </p:spPr>
        <p:txBody>
          <a:bodyPr anchor="ctr">
            <a:noAutofit/>
          </a:bodyPr>
          <a:lstStyle>
            <a:lvl1pPr algn="ctr">
              <a:lnSpc>
                <a:spcPct val="50000"/>
              </a:lnSpc>
              <a:buNone/>
              <a:defRPr sz="1600"/>
            </a:lvl1pPr>
          </a:lstStyle>
          <a:p>
            <a:r>
              <a:rPr kumimoji="1" lang="ja-JP" altLang="en-US" dirty="0"/>
              <a:t>ロゴを挿入</a:t>
            </a:r>
            <a:endParaRPr kumimoji="1" lang="en-US" altLang="ja-JP" dirty="0"/>
          </a:p>
          <a:p>
            <a:endParaRPr kumimoji="1" lang="en-US" altLang="ja-JP" dirty="0"/>
          </a:p>
          <a:p>
            <a:endParaRPr kumimoji="1" lang="en-US" altLang="ja-JP" dirty="0"/>
          </a:p>
          <a:p>
            <a:endParaRPr kumimoji="1" lang="ja-JP" altLang="en-US" dirty="0"/>
          </a:p>
        </p:txBody>
      </p:sp>
      <p:sp>
        <p:nvSpPr>
          <p:cNvPr id="217" name="図プレースホルダー 89">
            <a:extLst>
              <a:ext uri="{FF2B5EF4-FFF2-40B4-BE49-F238E27FC236}">
                <a16:creationId xmlns:a16="http://schemas.microsoft.com/office/drawing/2014/main" id="{D30B73DD-7F13-49A6-89A1-D86C3FD965C4}"/>
              </a:ext>
            </a:extLst>
          </p:cNvPr>
          <p:cNvSpPr>
            <a:spLocks noGrp="1"/>
          </p:cNvSpPr>
          <p:nvPr>
            <p:ph type="pic" sz="quarter" idx="21" hasCustomPrompt="1"/>
          </p:nvPr>
        </p:nvSpPr>
        <p:spPr>
          <a:xfrm>
            <a:off x="10802160" y="5621212"/>
            <a:ext cx="1249084" cy="1117608"/>
          </a:xfrm>
        </p:spPr>
        <p:txBody>
          <a:bodyPr anchor="ctr">
            <a:noAutofit/>
          </a:bodyPr>
          <a:lstStyle>
            <a:lvl1pPr algn="ctr">
              <a:lnSpc>
                <a:spcPct val="50000"/>
              </a:lnSpc>
              <a:buNone/>
              <a:defRPr sz="1600"/>
            </a:lvl1pPr>
          </a:lstStyle>
          <a:p>
            <a:r>
              <a:rPr kumimoji="1" lang="ja-JP" altLang="en-US" dirty="0"/>
              <a:t>ロゴを挿入</a:t>
            </a:r>
            <a:endParaRPr kumimoji="1" lang="en-US" altLang="ja-JP" dirty="0"/>
          </a:p>
          <a:p>
            <a:endParaRPr kumimoji="1" lang="en-US" altLang="ja-JP" dirty="0"/>
          </a:p>
          <a:p>
            <a:endParaRPr kumimoji="1" lang="en-US" altLang="ja-JP" dirty="0"/>
          </a:p>
          <a:p>
            <a:endParaRPr kumimoji="1" lang="ja-JP" altLang="en-US" dirty="0"/>
          </a:p>
        </p:txBody>
      </p:sp>
      <p:sp>
        <p:nvSpPr>
          <p:cNvPr id="218" name="図プレースホルダー 89">
            <a:extLst>
              <a:ext uri="{FF2B5EF4-FFF2-40B4-BE49-F238E27FC236}">
                <a16:creationId xmlns:a16="http://schemas.microsoft.com/office/drawing/2014/main" id="{0DFD5F06-CADD-4E20-8A2E-65E418BD3191}"/>
              </a:ext>
            </a:extLst>
          </p:cNvPr>
          <p:cNvSpPr>
            <a:spLocks noGrp="1"/>
          </p:cNvSpPr>
          <p:nvPr>
            <p:ph type="pic" sz="quarter" idx="22" hasCustomPrompt="1"/>
          </p:nvPr>
        </p:nvSpPr>
        <p:spPr>
          <a:xfrm>
            <a:off x="132985" y="1500221"/>
            <a:ext cx="1248298" cy="1124430"/>
          </a:xfrm>
        </p:spPr>
        <p:txBody>
          <a:bodyPr anchor="ctr">
            <a:noAutofit/>
          </a:bodyPr>
          <a:lstStyle>
            <a:lvl1pPr algn="ctr">
              <a:lnSpc>
                <a:spcPct val="50000"/>
              </a:lnSpc>
              <a:buNone/>
              <a:defRPr sz="1600"/>
            </a:lvl1pPr>
          </a:lstStyle>
          <a:p>
            <a:r>
              <a:rPr kumimoji="1" lang="ja-JP" altLang="en-US" dirty="0"/>
              <a:t>ロゴを挿入</a:t>
            </a:r>
            <a:endParaRPr kumimoji="1" lang="en-US" altLang="ja-JP" dirty="0"/>
          </a:p>
          <a:p>
            <a:endParaRPr kumimoji="1" lang="en-US" altLang="ja-JP" dirty="0"/>
          </a:p>
          <a:p>
            <a:endParaRPr kumimoji="1" lang="en-US" altLang="ja-JP" dirty="0"/>
          </a:p>
          <a:p>
            <a:endParaRPr kumimoji="1" lang="ja-JP" altLang="en-US" dirty="0"/>
          </a:p>
        </p:txBody>
      </p:sp>
      <p:sp>
        <p:nvSpPr>
          <p:cNvPr id="219" name="図プレースホルダー 89">
            <a:extLst>
              <a:ext uri="{FF2B5EF4-FFF2-40B4-BE49-F238E27FC236}">
                <a16:creationId xmlns:a16="http://schemas.microsoft.com/office/drawing/2014/main" id="{43CC6054-1C64-4F19-AED6-B9AD31466DDF}"/>
              </a:ext>
            </a:extLst>
          </p:cNvPr>
          <p:cNvSpPr>
            <a:spLocks noGrp="1"/>
          </p:cNvSpPr>
          <p:nvPr>
            <p:ph type="pic" sz="quarter" idx="23" hasCustomPrompt="1"/>
          </p:nvPr>
        </p:nvSpPr>
        <p:spPr>
          <a:xfrm>
            <a:off x="132985" y="4242710"/>
            <a:ext cx="1248298" cy="1124428"/>
          </a:xfrm>
        </p:spPr>
        <p:txBody>
          <a:bodyPr anchor="ctr">
            <a:noAutofit/>
          </a:bodyPr>
          <a:lstStyle>
            <a:lvl1pPr algn="ctr">
              <a:lnSpc>
                <a:spcPct val="50000"/>
              </a:lnSpc>
              <a:buNone/>
              <a:defRPr sz="1600"/>
            </a:lvl1pPr>
          </a:lstStyle>
          <a:p>
            <a:r>
              <a:rPr kumimoji="1" lang="ja-JP" altLang="en-US" dirty="0"/>
              <a:t>ロゴを挿入</a:t>
            </a:r>
            <a:endParaRPr kumimoji="1" lang="en-US" altLang="ja-JP" dirty="0"/>
          </a:p>
          <a:p>
            <a:endParaRPr kumimoji="1" lang="en-US" altLang="ja-JP" dirty="0"/>
          </a:p>
          <a:p>
            <a:endParaRPr kumimoji="1" lang="en-US" altLang="ja-JP" dirty="0"/>
          </a:p>
          <a:p>
            <a:endParaRPr kumimoji="1" lang="ja-JP" altLang="en-US" dirty="0"/>
          </a:p>
        </p:txBody>
      </p:sp>
      <p:sp>
        <p:nvSpPr>
          <p:cNvPr id="220" name="図プレースホルダー 89">
            <a:extLst>
              <a:ext uri="{FF2B5EF4-FFF2-40B4-BE49-F238E27FC236}">
                <a16:creationId xmlns:a16="http://schemas.microsoft.com/office/drawing/2014/main" id="{472EE807-E7C1-45FB-9740-7C5D7277FAD8}"/>
              </a:ext>
            </a:extLst>
          </p:cNvPr>
          <p:cNvSpPr>
            <a:spLocks noGrp="1"/>
          </p:cNvSpPr>
          <p:nvPr>
            <p:ph type="pic" sz="quarter" idx="24" hasCustomPrompt="1"/>
          </p:nvPr>
        </p:nvSpPr>
        <p:spPr>
          <a:xfrm>
            <a:off x="3189318" y="1500222"/>
            <a:ext cx="1238844" cy="1124428"/>
          </a:xfrm>
        </p:spPr>
        <p:txBody>
          <a:bodyPr anchor="ctr">
            <a:noAutofit/>
          </a:bodyPr>
          <a:lstStyle>
            <a:lvl1pPr algn="ctr">
              <a:lnSpc>
                <a:spcPct val="50000"/>
              </a:lnSpc>
              <a:buNone/>
              <a:defRPr sz="1600"/>
            </a:lvl1pPr>
          </a:lstStyle>
          <a:p>
            <a:r>
              <a:rPr kumimoji="1" lang="ja-JP" altLang="en-US" dirty="0"/>
              <a:t>ロゴを挿入</a:t>
            </a:r>
            <a:endParaRPr kumimoji="1" lang="en-US" altLang="ja-JP" dirty="0"/>
          </a:p>
          <a:p>
            <a:endParaRPr kumimoji="1" lang="en-US" altLang="ja-JP" dirty="0"/>
          </a:p>
          <a:p>
            <a:endParaRPr kumimoji="1" lang="en-US" altLang="ja-JP" dirty="0"/>
          </a:p>
          <a:p>
            <a:endParaRPr kumimoji="1" lang="ja-JP" altLang="en-US" dirty="0"/>
          </a:p>
        </p:txBody>
      </p:sp>
      <p:sp>
        <p:nvSpPr>
          <p:cNvPr id="221" name="図プレースホルダー 89">
            <a:extLst>
              <a:ext uri="{FF2B5EF4-FFF2-40B4-BE49-F238E27FC236}">
                <a16:creationId xmlns:a16="http://schemas.microsoft.com/office/drawing/2014/main" id="{8BA43B48-7CAF-4CE6-9D85-36CAFAB6CDF1}"/>
              </a:ext>
            </a:extLst>
          </p:cNvPr>
          <p:cNvSpPr>
            <a:spLocks noGrp="1"/>
          </p:cNvSpPr>
          <p:nvPr>
            <p:ph type="pic" sz="quarter" idx="25" hasCustomPrompt="1"/>
          </p:nvPr>
        </p:nvSpPr>
        <p:spPr>
          <a:xfrm>
            <a:off x="3189317" y="4260696"/>
            <a:ext cx="1238846" cy="1108220"/>
          </a:xfrm>
        </p:spPr>
        <p:txBody>
          <a:bodyPr anchor="ctr">
            <a:noAutofit/>
          </a:bodyPr>
          <a:lstStyle>
            <a:lvl1pPr algn="ctr">
              <a:lnSpc>
                <a:spcPct val="50000"/>
              </a:lnSpc>
              <a:buNone/>
              <a:defRPr sz="1600"/>
            </a:lvl1pPr>
          </a:lstStyle>
          <a:p>
            <a:r>
              <a:rPr kumimoji="1" lang="ja-JP" altLang="en-US" dirty="0"/>
              <a:t>ロゴを挿入</a:t>
            </a:r>
            <a:endParaRPr kumimoji="1" lang="en-US" altLang="ja-JP" dirty="0"/>
          </a:p>
          <a:p>
            <a:endParaRPr kumimoji="1" lang="en-US" altLang="ja-JP" dirty="0"/>
          </a:p>
          <a:p>
            <a:endParaRPr kumimoji="1" lang="en-US" altLang="ja-JP" dirty="0"/>
          </a:p>
          <a:p>
            <a:endParaRPr kumimoji="1" lang="ja-JP" altLang="en-US" dirty="0"/>
          </a:p>
        </p:txBody>
      </p:sp>
      <p:sp>
        <p:nvSpPr>
          <p:cNvPr id="222" name="図プレースホルダー 89">
            <a:extLst>
              <a:ext uri="{FF2B5EF4-FFF2-40B4-BE49-F238E27FC236}">
                <a16:creationId xmlns:a16="http://schemas.microsoft.com/office/drawing/2014/main" id="{52EDF28E-9940-43AE-A71C-64E641359C3C}"/>
              </a:ext>
            </a:extLst>
          </p:cNvPr>
          <p:cNvSpPr>
            <a:spLocks noGrp="1"/>
          </p:cNvSpPr>
          <p:nvPr>
            <p:ph type="pic" sz="quarter" idx="26" hasCustomPrompt="1"/>
          </p:nvPr>
        </p:nvSpPr>
        <p:spPr>
          <a:xfrm>
            <a:off x="6230955" y="1500221"/>
            <a:ext cx="1244360" cy="1124430"/>
          </a:xfrm>
        </p:spPr>
        <p:txBody>
          <a:bodyPr anchor="ctr">
            <a:noAutofit/>
          </a:bodyPr>
          <a:lstStyle>
            <a:lvl1pPr algn="ctr">
              <a:lnSpc>
                <a:spcPct val="50000"/>
              </a:lnSpc>
              <a:buNone/>
              <a:defRPr sz="1600"/>
            </a:lvl1pPr>
          </a:lstStyle>
          <a:p>
            <a:r>
              <a:rPr kumimoji="1" lang="ja-JP" altLang="en-US" dirty="0"/>
              <a:t>ロゴを挿入</a:t>
            </a:r>
            <a:endParaRPr kumimoji="1" lang="en-US" altLang="ja-JP" dirty="0"/>
          </a:p>
          <a:p>
            <a:endParaRPr kumimoji="1" lang="en-US" altLang="ja-JP" dirty="0"/>
          </a:p>
          <a:p>
            <a:endParaRPr kumimoji="1" lang="en-US" altLang="ja-JP" dirty="0"/>
          </a:p>
          <a:p>
            <a:endParaRPr kumimoji="1" lang="ja-JP" altLang="en-US" dirty="0"/>
          </a:p>
        </p:txBody>
      </p:sp>
      <p:sp>
        <p:nvSpPr>
          <p:cNvPr id="223" name="図プレースホルダー 89">
            <a:extLst>
              <a:ext uri="{FF2B5EF4-FFF2-40B4-BE49-F238E27FC236}">
                <a16:creationId xmlns:a16="http://schemas.microsoft.com/office/drawing/2014/main" id="{177816FE-9E53-4AB0-A847-655D769FF087}"/>
              </a:ext>
            </a:extLst>
          </p:cNvPr>
          <p:cNvSpPr>
            <a:spLocks noGrp="1"/>
          </p:cNvSpPr>
          <p:nvPr>
            <p:ph type="pic" sz="quarter" idx="27" hasCustomPrompt="1"/>
          </p:nvPr>
        </p:nvSpPr>
        <p:spPr>
          <a:xfrm>
            <a:off x="6231559" y="4252740"/>
            <a:ext cx="1249878" cy="1115390"/>
          </a:xfrm>
        </p:spPr>
        <p:txBody>
          <a:bodyPr anchor="ctr">
            <a:noAutofit/>
          </a:bodyPr>
          <a:lstStyle>
            <a:lvl1pPr algn="ctr">
              <a:lnSpc>
                <a:spcPct val="50000"/>
              </a:lnSpc>
              <a:buNone/>
              <a:defRPr sz="1600"/>
            </a:lvl1pPr>
          </a:lstStyle>
          <a:p>
            <a:r>
              <a:rPr kumimoji="1" lang="ja-JP" altLang="en-US" dirty="0"/>
              <a:t>ロゴを挿入</a:t>
            </a:r>
            <a:endParaRPr kumimoji="1" lang="en-US" altLang="ja-JP" dirty="0"/>
          </a:p>
          <a:p>
            <a:endParaRPr kumimoji="1" lang="en-US" altLang="ja-JP" dirty="0"/>
          </a:p>
          <a:p>
            <a:endParaRPr kumimoji="1" lang="en-US" altLang="ja-JP" dirty="0"/>
          </a:p>
          <a:p>
            <a:endParaRPr kumimoji="1" lang="ja-JP" altLang="en-US" dirty="0"/>
          </a:p>
        </p:txBody>
      </p:sp>
      <p:sp>
        <p:nvSpPr>
          <p:cNvPr id="224" name="図プレースホルダー 89">
            <a:extLst>
              <a:ext uri="{FF2B5EF4-FFF2-40B4-BE49-F238E27FC236}">
                <a16:creationId xmlns:a16="http://schemas.microsoft.com/office/drawing/2014/main" id="{76F0A8EA-0D29-4668-BC8B-350246F1318B}"/>
              </a:ext>
            </a:extLst>
          </p:cNvPr>
          <p:cNvSpPr>
            <a:spLocks noGrp="1"/>
          </p:cNvSpPr>
          <p:nvPr>
            <p:ph type="pic" sz="quarter" idx="28" hasCustomPrompt="1"/>
          </p:nvPr>
        </p:nvSpPr>
        <p:spPr>
          <a:xfrm>
            <a:off x="9272956" y="1500221"/>
            <a:ext cx="1244360" cy="1124430"/>
          </a:xfrm>
        </p:spPr>
        <p:txBody>
          <a:bodyPr anchor="ctr">
            <a:noAutofit/>
          </a:bodyPr>
          <a:lstStyle>
            <a:lvl1pPr algn="ctr">
              <a:lnSpc>
                <a:spcPct val="50000"/>
              </a:lnSpc>
              <a:buNone/>
              <a:defRPr sz="1600"/>
            </a:lvl1pPr>
          </a:lstStyle>
          <a:p>
            <a:r>
              <a:rPr kumimoji="1" lang="ja-JP" altLang="en-US" dirty="0"/>
              <a:t>ロゴを挿入</a:t>
            </a:r>
            <a:endParaRPr kumimoji="1" lang="en-US" altLang="ja-JP" dirty="0"/>
          </a:p>
          <a:p>
            <a:endParaRPr kumimoji="1" lang="en-US" altLang="ja-JP" dirty="0"/>
          </a:p>
          <a:p>
            <a:endParaRPr kumimoji="1" lang="en-US" altLang="ja-JP" dirty="0"/>
          </a:p>
          <a:p>
            <a:endParaRPr kumimoji="1" lang="ja-JP" altLang="en-US" dirty="0"/>
          </a:p>
        </p:txBody>
      </p:sp>
      <p:sp>
        <p:nvSpPr>
          <p:cNvPr id="225" name="図プレースホルダー 89">
            <a:extLst>
              <a:ext uri="{FF2B5EF4-FFF2-40B4-BE49-F238E27FC236}">
                <a16:creationId xmlns:a16="http://schemas.microsoft.com/office/drawing/2014/main" id="{D6F0B9DC-9A24-4FCE-8646-1625C9E0E76A}"/>
              </a:ext>
            </a:extLst>
          </p:cNvPr>
          <p:cNvSpPr>
            <a:spLocks noGrp="1"/>
          </p:cNvSpPr>
          <p:nvPr>
            <p:ph type="pic" sz="quarter" idx="29" hasCustomPrompt="1"/>
          </p:nvPr>
        </p:nvSpPr>
        <p:spPr>
          <a:xfrm>
            <a:off x="9273561" y="4247249"/>
            <a:ext cx="1249878" cy="1120338"/>
          </a:xfrm>
        </p:spPr>
        <p:txBody>
          <a:bodyPr anchor="ctr">
            <a:noAutofit/>
          </a:bodyPr>
          <a:lstStyle>
            <a:lvl1pPr algn="ctr">
              <a:lnSpc>
                <a:spcPct val="50000"/>
              </a:lnSpc>
              <a:buNone/>
              <a:defRPr sz="1600"/>
            </a:lvl1pPr>
          </a:lstStyle>
          <a:p>
            <a:r>
              <a:rPr kumimoji="1" lang="ja-JP" altLang="en-US" dirty="0"/>
              <a:t>ロゴを挿入</a:t>
            </a:r>
            <a:endParaRPr kumimoji="1" lang="en-US" altLang="ja-JP" dirty="0"/>
          </a:p>
          <a:p>
            <a:endParaRPr kumimoji="1"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735155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EE7984-0F15-E443-B502-7D0D768ABA2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3A560D8-CC0C-EE42-BE3A-8E5FBF05E29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28661B8-7904-844F-977E-31EC1FE9416E}"/>
              </a:ext>
            </a:extLst>
          </p:cNvPr>
          <p:cNvSpPr>
            <a:spLocks noGrp="1"/>
          </p:cNvSpPr>
          <p:nvPr>
            <p:ph type="dt" sz="half" idx="10"/>
          </p:nvPr>
        </p:nvSpPr>
        <p:spPr/>
        <p:txBody>
          <a:bodyPr/>
          <a:lstStyle/>
          <a:p>
            <a:fld id="{2B8B045D-1840-4D4F-AF58-DC4AB6949DB0}" type="datetimeFigureOut">
              <a:rPr kumimoji="1" lang="ja-JP" altLang="en-US" smtClean="0"/>
              <a:t>2020/11/17</a:t>
            </a:fld>
            <a:endParaRPr kumimoji="1" lang="ja-JP" altLang="en-US"/>
          </a:p>
        </p:txBody>
      </p:sp>
      <p:sp>
        <p:nvSpPr>
          <p:cNvPr id="5" name="フッター プレースホルダー 4">
            <a:extLst>
              <a:ext uri="{FF2B5EF4-FFF2-40B4-BE49-F238E27FC236}">
                <a16:creationId xmlns:a16="http://schemas.microsoft.com/office/drawing/2014/main" id="{943C9D4D-4E54-C145-92B1-4CC12A08E4B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B31A304-1B8C-164D-9B6A-E75866755B28}"/>
              </a:ext>
            </a:extLst>
          </p:cNvPr>
          <p:cNvSpPr>
            <a:spLocks noGrp="1"/>
          </p:cNvSpPr>
          <p:nvPr>
            <p:ph type="sldNum" sz="quarter" idx="12"/>
          </p:nvPr>
        </p:nvSpPr>
        <p:spPr/>
        <p:txBody>
          <a:bodyPr/>
          <a:lstStyle/>
          <a:p>
            <a:fld id="{CA4DFC71-1303-3648-A237-71B8C5A479AB}" type="slidenum">
              <a:rPr kumimoji="1" lang="ja-JP" altLang="en-US" smtClean="0"/>
              <a:t>‹#›</a:t>
            </a:fld>
            <a:endParaRPr kumimoji="1" lang="ja-JP" altLang="en-US"/>
          </a:p>
        </p:txBody>
      </p:sp>
    </p:spTree>
    <p:extLst>
      <p:ext uri="{BB962C8B-B14F-4D97-AF65-F5344CB8AC3E}">
        <p14:creationId xmlns:p14="http://schemas.microsoft.com/office/powerpoint/2010/main" val="1066363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15ED00A-D987-7342-AE1C-7BC65A359BE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6401563-E05E-B442-BD11-77D4995CE76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8109C78-2A1F-6E4E-8ECD-2564E40E20B4}"/>
              </a:ext>
            </a:extLst>
          </p:cNvPr>
          <p:cNvSpPr>
            <a:spLocks noGrp="1"/>
          </p:cNvSpPr>
          <p:nvPr>
            <p:ph type="dt" sz="half" idx="10"/>
          </p:nvPr>
        </p:nvSpPr>
        <p:spPr/>
        <p:txBody>
          <a:bodyPr/>
          <a:lstStyle/>
          <a:p>
            <a:fld id="{2B8B045D-1840-4D4F-AF58-DC4AB6949DB0}" type="datetimeFigureOut">
              <a:rPr kumimoji="1" lang="ja-JP" altLang="en-US" smtClean="0"/>
              <a:t>2020/11/17</a:t>
            </a:fld>
            <a:endParaRPr kumimoji="1" lang="ja-JP" altLang="en-US"/>
          </a:p>
        </p:txBody>
      </p:sp>
      <p:sp>
        <p:nvSpPr>
          <p:cNvPr id="5" name="フッター プレースホルダー 4">
            <a:extLst>
              <a:ext uri="{FF2B5EF4-FFF2-40B4-BE49-F238E27FC236}">
                <a16:creationId xmlns:a16="http://schemas.microsoft.com/office/drawing/2014/main" id="{8335465A-24BF-FC45-B335-7594A063FB0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0B72214-A79A-8743-96FB-BA8FBDC1A48C}"/>
              </a:ext>
            </a:extLst>
          </p:cNvPr>
          <p:cNvSpPr>
            <a:spLocks noGrp="1"/>
          </p:cNvSpPr>
          <p:nvPr>
            <p:ph type="sldNum" sz="quarter" idx="12"/>
          </p:nvPr>
        </p:nvSpPr>
        <p:spPr/>
        <p:txBody>
          <a:bodyPr/>
          <a:lstStyle/>
          <a:p>
            <a:fld id="{CA4DFC71-1303-3648-A237-71B8C5A479AB}" type="slidenum">
              <a:rPr kumimoji="1" lang="ja-JP" altLang="en-US" smtClean="0"/>
              <a:t>‹#›</a:t>
            </a:fld>
            <a:endParaRPr kumimoji="1" lang="ja-JP" altLang="en-US"/>
          </a:p>
        </p:txBody>
      </p:sp>
    </p:spTree>
    <p:extLst>
      <p:ext uri="{BB962C8B-B14F-4D97-AF65-F5344CB8AC3E}">
        <p14:creationId xmlns:p14="http://schemas.microsoft.com/office/powerpoint/2010/main" val="3166824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0936A6-08E9-C047-944A-2DF9331A783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8534E3C-B24D-6947-B4B3-5CA5B16BB9F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43B6194-651B-0E45-A843-C25AD3FF471D}"/>
              </a:ext>
            </a:extLst>
          </p:cNvPr>
          <p:cNvSpPr>
            <a:spLocks noGrp="1"/>
          </p:cNvSpPr>
          <p:nvPr>
            <p:ph type="dt" sz="half" idx="10"/>
          </p:nvPr>
        </p:nvSpPr>
        <p:spPr/>
        <p:txBody>
          <a:bodyPr/>
          <a:lstStyle/>
          <a:p>
            <a:fld id="{2B8B045D-1840-4D4F-AF58-DC4AB6949DB0}" type="datetimeFigureOut">
              <a:rPr kumimoji="1" lang="ja-JP" altLang="en-US" smtClean="0"/>
              <a:t>2020/11/17</a:t>
            </a:fld>
            <a:endParaRPr kumimoji="1" lang="ja-JP" altLang="en-US"/>
          </a:p>
        </p:txBody>
      </p:sp>
      <p:sp>
        <p:nvSpPr>
          <p:cNvPr id="5" name="フッター プレースホルダー 4">
            <a:extLst>
              <a:ext uri="{FF2B5EF4-FFF2-40B4-BE49-F238E27FC236}">
                <a16:creationId xmlns:a16="http://schemas.microsoft.com/office/drawing/2014/main" id="{8932F3C2-5EA8-CF48-8036-A0BCDB76919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86F0857-BF3D-0844-91DF-908E3BED5D43}"/>
              </a:ext>
            </a:extLst>
          </p:cNvPr>
          <p:cNvSpPr>
            <a:spLocks noGrp="1"/>
          </p:cNvSpPr>
          <p:nvPr>
            <p:ph type="sldNum" sz="quarter" idx="12"/>
          </p:nvPr>
        </p:nvSpPr>
        <p:spPr/>
        <p:txBody>
          <a:bodyPr/>
          <a:lstStyle/>
          <a:p>
            <a:fld id="{CA4DFC71-1303-3648-A237-71B8C5A479AB}" type="slidenum">
              <a:rPr kumimoji="1" lang="ja-JP" altLang="en-US" smtClean="0"/>
              <a:t>‹#›</a:t>
            </a:fld>
            <a:endParaRPr kumimoji="1" lang="ja-JP" altLang="en-US"/>
          </a:p>
        </p:txBody>
      </p:sp>
    </p:spTree>
    <p:extLst>
      <p:ext uri="{BB962C8B-B14F-4D97-AF65-F5344CB8AC3E}">
        <p14:creationId xmlns:p14="http://schemas.microsoft.com/office/powerpoint/2010/main" val="3715891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E0286C-E5D0-4048-B40C-EEC44518532C}"/>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4F11F5A-F569-4643-8767-B3C1FD9FD8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9778C54-BA7A-2C49-9984-3FC34AF40117}"/>
              </a:ext>
            </a:extLst>
          </p:cNvPr>
          <p:cNvSpPr>
            <a:spLocks noGrp="1"/>
          </p:cNvSpPr>
          <p:nvPr>
            <p:ph type="dt" sz="half" idx="10"/>
          </p:nvPr>
        </p:nvSpPr>
        <p:spPr/>
        <p:txBody>
          <a:bodyPr/>
          <a:lstStyle/>
          <a:p>
            <a:fld id="{2B8B045D-1840-4D4F-AF58-DC4AB6949DB0}" type="datetimeFigureOut">
              <a:rPr kumimoji="1" lang="ja-JP" altLang="en-US" smtClean="0"/>
              <a:t>2020/11/17</a:t>
            </a:fld>
            <a:endParaRPr kumimoji="1" lang="ja-JP" altLang="en-US"/>
          </a:p>
        </p:txBody>
      </p:sp>
      <p:sp>
        <p:nvSpPr>
          <p:cNvPr id="5" name="フッター プレースホルダー 4">
            <a:extLst>
              <a:ext uri="{FF2B5EF4-FFF2-40B4-BE49-F238E27FC236}">
                <a16:creationId xmlns:a16="http://schemas.microsoft.com/office/drawing/2014/main" id="{1359B294-513C-4E40-A16D-0BC46F2CE04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0ADB01C-C8BC-974D-A7AD-7C5605B0002C}"/>
              </a:ext>
            </a:extLst>
          </p:cNvPr>
          <p:cNvSpPr>
            <a:spLocks noGrp="1"/>
          </p:cNvSpPr>
          <p:nvPr>
            <p:ph type="sldNum" sz="quarter" idx="12"/>
          </p:nvPr>
        </p:nvSpPr>
        <p:spPr/>
        <p:txBody>
          <a:bodyPr/>
          <a:lstStyle/>
          <a:p>
            <a:fld id="{CA4DFC71-1303-3648-A237-71B8C5A479AB}" type="slidenum">
              <a:rPr kumimoji="1" lang="ja-JP" altLang="en-US" smtClean="0"/>
              <a:t>‹#›</a:t>
            </a:fld>
            <a:endParaRPr kumimoji="1" lang="ja-JP" altLang="en-US"/>
          </a:p>
        </p:txBody>
      </p:sp>
    </p:spTree>
    <p:extLst>
      <p:ext uri="{BB962C8B-B14F-4D97-AF65-F5344CB8AC3E}">
        <p14:creationId xmlns:p14="http://schemas.microsoft.com/office/powerpoint/2010/main" val="328067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5FDB06-5D70-C04F-A838-A88D0515822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3A834D0-2CAD-2D48-9ACF-20A9AAFD477A}"/>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B128EE9-6F5F-3E40-A081-264BA5EE40E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B0687A4-D476-6F41-8271-6FD30097C4AA}"/>
              </a:ext>
            </a:extLst>
          </p:cNvPr>
          <p:cNvSpPr>
            <a:spLocks noGrp="1"/>
          </p:cNvSpPr>
          <p:nvPr>
            <p:ph type="dt" sz="half" idx="10"/>
          </p:nvPr>
        </p:nvSpPr>
        <p:spPr/>
        <p:txBody>
          <a:bodyPr/>
          <a:lstStyle/>
          <a:p>
            <a:fld id="{2B8B045D-1840-4D4F-AF58-DC4AB6949DB0}" type="datetimeFigureOut">
              <a:rPr kumimoji="1" lang="ja-JP" altLang="en-US" smtClean="0"/>
              <a:t>2020/11/17</a:t>
            </a:fld>
            <a:endParaRPr kumimoji="1" lang="ja-JP" altLang="en-US"/>
          </a:p>
        </p:txBody>
      </p:sp>
      <p:sp>
        <p:nvSpPr>
          <p:cNvPr id="6" name="フッター プレースホルダー 5">
            <a:extLst>
              <a:ext uri="{FF2B5EF4-FFF2-40B4-BE49-F238E27FC236}">
                <a16:creationId xmlns:a16="http://schemas.microsoft.com/office/drawing/2014/main" id="{8F29DE81-DCBD-CC4B-8DEC-4F11AF2D93B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2CEF3CE-FCD6-EE45-AEF5-B4E87BC31418}"/>
              </a:ext>
            </a:extLst>
          </p:cNvPr>
          <p:cNvSpPr>
            <a:spLocks noGrp="1"/>
          </p:cNvSpPr>
          <p:nvPr>
            <p:ph type="sldNum" sz="quarter" idx="12"/>
          </p:nvPr>
        </p:nvSpPr>
        <p:spPr/>
        <p:txBody>
          <a:bodyPr/>
          <a:lstStyle/>
          <a:p>
            <a:fld id="{CA4DFC71-1303-3648-A237-71B8C5A479AB}" type="slidenum">
              <a:rPr kumimoji="1" lang="ja-JP" altLang="en-US" smtClean="0"/>
              <a:t>‹#›</a:t>
            </a:fld>
            <a:endParaRPr kumimoji="1" lang="ja-JP" altLang="en-US"/>
          </a:p>
        </p:txBody>
      </p:sp>
    </p:spTree>
    <p:extLst>
      <p:ext uri="{BB962C8B-B14F-4D97-AF65-F5344CB8AC3E}">
        <p14:creationId xmlns:p14="http://schemas.microsoft.com/office/powerpoint/2010/main" val="4060610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48683A-5FC1-1142-8313-56D0671D749F}"/>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AF33125-4098-6A4F-9F71-23C847FBB4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B1A5953-9F8E-E644-85AC-1581C30488A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6F039E2-0878-CA47-B8D1-BFE2939CBD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EB7CC6B-93A4-934F-A6CC-B4E0042C702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6AFB212-5759-1240-9C09-CFB9A5097D13}"/>
              </a:ext>
            </a:extLst>
          </p:cNvPr>
          <p:cNvSpPr>
            <a:spLocks noGrp="1"/>
          </p:cNvSpPr>
          <p:nvPr>
            <p:ph type="dt" sz="half" idx="10"/>
          </p:nvPr>
        </p:nvSpPr>
        <p:spPr/>
        <p:txBody>
          <a:bodyPr/>
          <a:lstStyle/>
          <a:p>
            <a:fld id="{2B8B045D-1840-4D4F-AF58-DC4AB6949DB0}" type="datetimeFigureOut">
              <a:rPr kumimoji="1" lang="ja-JP" altLang="en-US" smtClean="0"/>
              <a:t>2020/11/17</a:t>
            </a:fld>
            <a:endParaRPr kumimoji="1" lang="ja-JP" altLang="en-US"/>
          </a:p>
        </p:txBody>
      </p:sp>
      <p:sp>
        <p:nvSpPr>
          <p:cNvPr id="8" name="フッター プレースホルダー 7">
            <a:extLst>
              <a:ext uri="{FF2B5EF4-FFF2-40B4-BE49-F238E27FC236}">
                <a16:creationId xmlns:a16="http://schemas.microsoft.com/office/drawing/2014/main" id="{E516910B-5CD8-9C4F-9109-9ABAE4E99DB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84FB1C8-22A5-6143-A78B-D6F3184A60DC}"/>
              </a:ext>
            </a:extLst>
          </p:cNvPr>
          <p:cNvSpPr>
            <a:spLocks noGrp="1"/>
          </p:cNvSpPr>
          <p:nvPr>
            <p:ph type="sldNum" sz="quarter" idx="12"/>
          </p:nvPr>
        </p:nvSpPr>
        <p:spPr/>
        <p:txBody>
          <a:bodyPr/>
          <a:lstStyle/>
          <a:p>
            <a:fld id="{CA4DFC71-1303-3648-A237-71B8C5A479AB}" type="slidenum">
              <a:rPr kumimoji="1" lang="ja-JP" altLang="en-US" smtClean="0"/>
              <a:t>‹#›</a:t>
            </a:fld>
            <a:endParaRPr kumimoji="1" lang="ja-JP" altLang="en-US"/>
          </a:p>
        </p:txBody>
      </p:sp>
    </p:spTree>
    <p:extLst>
      <p:ext uri="{BB962C8B-B14F-4D97-AF65-F5344CB8AC3E}">
        <p14:creationId xmlns:p14="http://schemas.microsoft.com/office/powerpoint/2010/main" val="1530791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F5DBC8-1F1D-2843-B0EC-97FC4118A1E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B515976-FCC9-6C4D-8FBB-3E3D381FCB7E}"/>
              </a:ext>
            </a:extLst>
          </p:cNvPr>
          <p:cNvSpPr>
            <a:spLocks noGrp="1"/>
          </p:cNvSpPr>
          <p:nvPr>
            <p:ph type="dt" sz="half" idx="10"/>
          </p:nvPr>
        </p:nvSpPr>
        <p:spPr/>
        <p:txBody>
          <a:bodyPr/>
          <a:lstStyle/>
          <a:p>
            <a:fld id="{2B8B045D-1840-4D4F-AF58-DC4AB6949DB0}" type="datetimeFigureOut">
              <a:rPr kumimoji="1" lang="ja-JP" altLang="en-US" smtClean="0"/>
              <a:t>2020/11/17</a:t>
            </a:fld>
            <a:endParaRPr kumimoji="1" lang="ja-JP" altLang="en-US"/>
          </a:p>
        </p:txBody>
      </p:sp>
      <p:sp>
        <p:nvSpPr>
          <p:cNvPr id="4" name="フッター プレースホルダー 3">
            <a:extLst>
              <a:ext uri="{FF2B5EF4-FFF2-40B4-BE49-F238E27FC236}">
                <a16:creationId xmlns:a16="http://schemas.microsoft.com/office/drawing/2014/main" id="{D180013C-5E2A-7443-A3CA-9B5BBC2CBC7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174EA12-F37E-FA48-9BFE-7B95F4B79EBD}"/>
              </a:ext>
            </a:extLst>
          </p:cNvPr>
          <p:cNvSpPr>
            <a:spLocks noGrp="1"/>
          </p:cNvSpPr>
          <p:nvPr>
            <p:ph type="sldNum" sz="quarter" idx="12"/>
          </p:nvPr>
        </p:nvSpPr>
        <p:spPr/>
        <p:txBody>
          <a:bodyPr/>
          <a:lstStyle/>
          <a:p>
            <a:fld id="{CA4DFC71-1303-3648-A237-71B8C5A479AB}" type="slidenum">
              <a:rPr kumimoji="1" lang="ja-JP" altLang="en-US" smtClean="0"/>
              <a:t>‹#›</a:t>
            </a:fld>
            <a:endParaRPr kumimoji="1" lang="ja-JP" altLang="en-US"/>
          </a:p>
        </p:txBody>
      </p:sp>
    </p:spTree>
    <p:extLst>
      <p:ext uri="{BB962C8B-B14F-4D97-AF65-F5344CB8AC3E}">
        <p14:creationId xmlns:p14="http://schemas.microsoft.com/office/powerpoint/2010/main" val="2124344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52E6AD8-F07F-3B4A-82C9-7AD53C9898CB}"/>
              </a:ext>
            </a:extLst>
          </p:cNvPr>
          <p:cNvSpPr>
            <a:spLocks noGrp="1"/>
          </p:cNvSpPr>
          <p:nvPr>
            <p:ph type="dt" sz="half" idx="10"/>
          </p:nvPr>
        </p:nvSpPr>
        <p:spPr/>
        <p:txBody>
          <a:bodyPr/>
          <a:lstStyle/>
          <a:p>
            <a:fld id="{2B8B045D-1840-4D4F-AF58-DC4AB6949DB0}" type="datetimeFigureOut">
              <a:rPr kumimoji="1" lang="ja-JP" altLang="en-US" smtClean="0"/>
              <a:t>2020/11/17</a:t>
            </a:fld>
            <a:endParaRPr kumimoji="1" lang="ja-JP" altLang="en-US"/>
          </a:p>
        </p:txBody>
      </p:sp>
      <p:sp>
        <p:nvSpPr>
          <p:cNvPr id="3" name="フッター プレースホルダー 2">
            <a:extLst>
              <a:ext uri="{FF2B5EF4-FFF2-40B4-BE49-F238E27FC236}">
                <a16:creationId xmlns:a16="http://schemas.microsoft.com/office/drawing/2014/main" id="{D7CF0553-4BB8-584C-A575-D63F8860110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824BDC0-6103-D547-837D-92C11F39F96B}"/>
              </a:ext>
            </a:extLst>
          </p:cNvPr>
          <p:cNvSpPr>
            <a:spLocks noGrp="1"/>
          </p:cNvSpPr>
          <p:nvPr>
            <p:ph type="sldNum" sz="quarter" idx="12"/>
          </p:nvPr>
        </p:nvSpPr>
        <p:spPr/>
        <p:txBody>
          <a:bodyPr/>
          <a:lstStyle/>
          <a:p>
            <a:fld id="{CA4DFC71-1303-3648-A237-71B8C5A479AB}" type="slidenum">
              <a:rPr kumimoji="1" lang="ja-JP" altLang="en-US" smtClean="0"/>
              <a:t>‹#›</a:t>
            </a:fld>
            <a:endParaRPr kumimoji="1" lang="ja-JP" altLang="en-US"/>
          </a:p>
        </p:txBody>
      </p:sp>
    </p:spTree>
    <p:extLst>
      <p:ext uri="{BB962C8B-B14F-4D97-AF65-F5344CB8AC3E}">
        <p14:creationId xmlns:p14="http://schemas.microsoft.com/office/powerpoint/2010/main" val="740836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32F054-E175-0241-8E47-DB45909A22B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D50ABF1-4223-AD44-9B07-8A6E5B2E37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9092DDA-3445-1E48-9C6C-D722F42C10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0E04412-5919-B645-A8CA-2207306100C0}"/>
              </a:ext>
            </a:extLst>
          </p:cNvPr>
          <p:cNvSpPr>
            <a:spLocks noGrp="1"/>
          </p:cNvSpPr>
          <p:nvPr>
            <p:ph type="dt" sz="half" idx="10"/>
          </p:nvPr>
        </p:nvSpPr>
        <p:spPr/>
        <p:txBody>
          <a:bodyPr/>
          <a:lstStyle/>
          <a:p>
            <a:fld id="{2B8B045D-1840-4D4F-AF58-DC4AB6949DB0}" type="datetimeFigureOut">
              <a:rPr kumimoji="1" lang="ja-JP" altLang="en-US" smtClean="0"/>
              <a:t>2020/11/17</a:t>
            </a:fld>
            <a:endParaRPr kumimoji="1" lang="ja-JP" altLang="en-US"/>
          </a:p>
        </p:txBody>
      </p:sp>
      <p:sp>
        <p:nvSpPr>
          <p:cNvPr id="6" name="フッター プレースホルダー 5">
            <a:extLst>
              <a:ext uri="{FF2B5EF4-FFF2-40B4-BE49-F238E27FC236}">
                <a16:creationId xmlns:a16="http://schemas.microsoft.com/office/drawing/2014/main" id="{4D187894-EB12-744A-8782-F8138C20921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28F08FD-8973-A04D-8185-1DCC8F601F86}"/>
              </a:ext>
            </a:extLst>
          </p:cNvPr>
          <p:cNvSpPr>
            <a:spLocks noGrp="1"/>
          </p:cNvSpPr>
          <p:nvPr>
            <p:ph type="sldNum" sz="quarter" idx="12"/>
          </p:nvPr>
        </p:nvSpPr>
        <p:spPr/>
        <p:txBody>
          <a:bodyPr/>
          <a:lstStyle/>
          <a:p>
            <a:fld id="{CA4DFC71-1303-3648-A237-71B8C5A479AB}" type="slidenum">
              <a:rPr kumimoji="1" lang="ja-JP" altLang="en-US" smtClean="0"/>
              <a:t>‹#›</a:t>
            </a:fld>
            <a:endParaRPr kumimoji="1" lang="ja-JP" altLang="en-US"/>
          </a:p>
        </p:txBody>
      </p:sp>
    </p:spTree>
    <p:extLst>
      <p:ext uri="{BB962C8B-B14F-4D97-AF65-F5344CB8AC3E}">
        <p14:creationId xmlns:p14="http://schemas.microsoft.com/office/powerpoint/2010/main" val="3370633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E59B85-8FAD-A945-B352-B60E7528542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0103E9A-82DA-7340-A63B-1840AF0690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2A22A711-7548-624B-A6B4-FAC70D0D20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CDC9341-B351-5848-89CE-186302B76D61}"/>
              </a:ext>
            </a:extLst>
          </p:cNvPr>
          <p:cNvSpPr>
            <a:spLocks noGrp="1"/>
          </p:cNvSpPr>
          <p:nvPr>
            <p:ph type="dt" sz="half" idx="10"/>
          </p:nvPr>
        </p:nvSpPr>
        <p:spPr/>
        <p:txBody>
          <a:bodyPr/>
          <a:lstStyle/>
          <a:p>
            <a:fld id="{2B8B045D-1840-4D4F-AF58-DC4AB6949DB0}" type="datetimeFigureOut">
              <a:rPr kumimoji="1" lang="ja-JP" altLang="en-US" smtClean="0"/>
              <a:t>2020/11/17</a:t>
            </a:fld>
            <a:endParaRPr kumimoji="1" lang="ja-JP" altLang="en-US"/>
          </a:p>
        </p:txBody>
      </p:sp>
      <p:sp>
        <p:nvSpPr>
          <p:cNvPr id="6" name="フッター プレースホルダー 5">
            <a:extLst>
              <a:ext uri="{FF2B5EF4-FFF2-40B4-BE49-F238E27FC236}">
                <a16:creationId xmlns:a16="http://schemas.microsoft.com/office/drawing/2014/main" id="{E260DB05-35BF-754A-A605-15B64895211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90ECD05-4396-4941-BC30-4DB9509F6A94}"/>
              </a:ext>
            </a:extLst>
          </p:cNvPr>
          <p:cNvSpPr>
            <a:spLocks noGrp="1"/>
          </p:cNvSpPr>
          <p:nvPr>
            <p:ph type="sldNum" sz="quarter" idx="12"/>
          </p:nvPr>
        </p:nvSpPr>
        <p:spPr/>
        <p:txBody>
          <a:bodyPr/>
          <a:lstStyle/>
          <a:p>
            <a:fld id="{CA4DFC71-1303-3648-A237-71B8C5A479AB}" type="slidenum">
              <a:rPr kumimoji="1" lang="ja-JP" altLang="en-US" smtClean="0"/>
              <a:t>‹#›</a:t>
            </a:fld>
            <a:endParaRPr kumimoji="1" lang="ja-JP" altLang="en-US"/>
          </a:p>
        </p:txBody>
      </p:sp>
    </p:spTree>
    <p:extLst>
      <p:ext uri="{BB962C8B-B14F-4D97-AF65-F5344CB8AC3E}">
        <p14:creationId xmlns:p14="http://schemas.microsoft.com/office/powerpoint/2010/main" val="923128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70EFB07-5CDF-0E42-959F-3E5A041BDA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40D68C3-CE7A-9949-A505-2FB6D6052D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06194AD-D78C-744D-AA35-1031F931F5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8B045D-1840-4D4F-AF58-DC4AB6949DB0}" type="datetimeFigureOut">
              <a:rPr kumimoji="1" lang="ja-JP" altLang="en-US" smtClean="0"/>
              <a:t>2020/11/17</a:t>
            </a:fld>
            <a:endParaRPr kumimoji="1" lang="ja-JP" altLang="en-US"/>
          </a:p>
        </p:txBody>
      </p:sp>
      <p:sp>
        <p:nvSpPr>
          <p:cNvPr id="5" name="フッター プレースホルダー 4">
            <a:extLst>
              <a:ext uri="{FF2B5EF4-FFF2-40B4-BE49-F238E27FC236}">
                <a16:creationId xmlns:a16="http://schemas.microsoft.com/office/drawing/2014/main" id="{8F35CC0A-E957-F84C-B801-926D06C4D4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3298D53-A546-1B42-982D-A09056441E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4DFC71-1303-3648-A237-71B8C5A479AB}" type="slidenum">
              <a:rPr kumimoji="1" lang="ja-JP" altLang="en-US" smtClean="0"/>
              <a:t>‹#›</a:t>
            </a:fld>
            <a:endParaRPr kumimoji="1" lang="ja-JP" altLang="en-US"/>
          </a:p>
        </p:txBody>
      </p:sp>
    </p:spTree>
    <p:extLst>
      <p:ext uri="{BB962C8B-B14F-4D97-AF65-F5344CB8AC3E}">
        <p14:creationId xmlns:p14="http://schemas.microsoft.com/office/powerpoint/2010/main" val="3777692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C8478D80-6369-4B7A-822A-5A426A512845}"/>
              </a:ext>
            </a:extLst>
          </p:cNvPr>
          <p:cNvPicPr>
            <a:picLocks noChangeAspect="1"/>
          </p:cNvPicPr>
          <p:nvPr/>
        </p:nvPicPr>
        <p:blipFill rotWithShape="1">
          <a:blip r:embed="rId3"/>
          <a:srcRect b="6859"/>
          <a:stretch/>
        </p:blipFill>
        <p:spPr>
          <a:xfrm>
            <a:off x="436034" y="5274057"/>
            <a:ext cx="1685076" cy="1135808"/>
          </a:xfrm>
          <a:prstGeom prst="rect">
            <a:avLst/>
          </a:prstGeom>
        </p:spPr>
      </p:pic>
      <p:pic>
        <p:nvPicPr>
          <p:cNvPr id="18" name="図 17">
            <a:extLst>
              <a:ext uri="{FF2B5EF4-FFF2-40B4-BE49-F238E27FC236}">
                <a16:creationId xmlns:a16="http://schemas.microsoft.com/office/drawing/2014/main" id="{9DD9F4B3-F16C-4140-B690-5403250C655E}"/>
              </a:ext>
            </a:extLst>
          </p:cNvPr>
          <p:cNvPicPr>
            <a:picLocks noChangeAspect="1"/>
          </p:cNvPicPr>
          <p:nvPr/>
        </p:nvPicPr>
        <p:blipFill rotWithShape="1">
          <a:blip r:embed="rId4"/>
          <a:srcRect t="7552"/>
          <a:stretch/>
        </p:blipFill>
        <p:spPr>
          <a:xfrm>
            <a:off x="436033" y="1844958"/>
            <a:ext cx="4651119" cy="2623004"/>
          </a:xfrm>
          <a:prstGeom prst="rect">
            <a:avLst/>
          </a:prstGeom>
        </p:spPr>
      </p:pic>
      <p:pic>
        <p:nvPicPr>
          <p:cNvPr id="15" name="図 14">
            <a:extLst>
              <a:ext uri="{FF2B5EF4-FFF2-40B4-BE49-F238E27FC236}">
                <a16:creationId xmlns:a16="http://schemas.microsoft.com/office/drawing/2014/main" id="{D2453803-A6AB-4A00-BAD3-4A356EE8FFB8}"/>
              </a:ext>
            </a:extLst>
          </p:cNvPr>
          <p:cNvPicPr>
            <a:picLocks noChangeAspect="1"/>
          </p:cNvPicPr>
          <p:nvPr/>
        </p:nvPicPr>
        <p:blipFill>
          <a:blip r:embed="rId5"/>
          <a:stretch>
            <a:fillRect/>
          </a:stretch>
        </p:blipFill>
        <p:spPr>
          <a:xfrm>
            <a:off x="6936014" y="4883053"/>
            <a:ext cx="2380034" cy="1806985"/>
          </a:xfrm>
          <a:prstGeom prst="rect">
            <a:avLst/>
          </a:prstGeom>
        </p:spPr>
      </p:pic>
      <p:pic>
        <p:nvPicPr>
          <p:cNvPr id="13" name="図 12">
            <a:extLst>
              <a:ext uri="{FF2B5EF4-FFF2-40B4-BE49-F238E27FC236}">
                <a16:creationId xmlns:a16="http://schemas.microsoft.com/office/drawing/2014/main" id="{B56FABEF-EDDB-44A1-9F70-2F3502DCE7DF}"/>
              </a:ext>
            </a:extLst>
          </p:cNvPr>
          <p:cNvPicPr>
            <a:picLocks noChangeAspect="1"/>
          </p:cNvPicPr>
          <p:nvPr/>
        </p:nvPicPr>
        <p:blipFill>
          <a:blip r:embed="rId6"/>
          <a:stretch>
            <a:fillRect/>
          </a:stretch>
        </p:blipFill>
        <p:spPr>
          <a:xfrm>
            <a:off x="6951346" y="1585711"/>
            <a:ext cx="4737734" cy="2867713"/>
          </a:xfrm>
          <a:prstGeom prst="rect">
            <a:avLst/>
          </a:prstGeom>
        </p:spPr>
      </p:pic>
      <p:sp>
        <p:nvSpPr>
          <p:cNvPr id="39" name="正方形/長方形 38">
            <a:extLst>
              <a:ext uri="{FF2B5EF4-FFF2-40B4-BE49-F238E27FC236}">
                <a16:creationId xmlns:a16="http://schemas.microsoft.com/office/drawing/2014/main" id="{A4F899F0-8830-49FE-91FD-CA903C5AB0D8}"/>
              </a:ext>
            </a:extLst>
          </p:cNvPr>
          <p:cNvSpPr/>
          <p:nvPr/>
        </p:nvSpPr>
        <p:spPr>
          <a:xfrm>
            <a:off x="605125" y="5788026"/>
            <a:ext cx="172851" cy="173037"/>
          </a:xfrm>
          <a:prstGeom prst="rect">
            <a:avLst/>
          </a:prstGeom>
          <a:noFill/>
          <a:ln w="127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EBF049B6-2F30-48C4-88BA-31493792F668}"/>
              </a:ext>
            </a:extLst>
          </p:cNvPr>
          <p:cNvSpPr/>
          <p:nvPr/>
        </p:nvSpPr>
        <p:spPr>
          <a:xfrm>
            <a:off x="0" y="0"/>
            <a:ext cx="12192000" cy="4430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rPr>
              <a:t>このテンプレートの使い方（編集～保存）</a:t>
            </a:r>
          </a:p>
        </p:txBody>
      </p:sp>
      <p:sp>
        <p:nvSpPr>
          <p:cNvPr id="31" name="テキスト ボックス 30">
            <a:extLst>
              <a:ext uri="{FF2B5EF4-FFF2-40B4-BE49-F238E27FC236}">
                <a16:creationId xmlns:a16="http://schemas.microsoft.com/office/drawing/2014/main" id="{60582A60-876F-44D8-87CF-EEFF9452A381}"/>
              </a:ext>
            </a:extLst>
          </p:cNvPr>
          <p:cNvSpPr txBox="1"/>
          <p:nvPr/>
        </p:nvSpPr>
        <p:spPr>
          <a:xfrm>
            <a:off x="436033" y="1277202"/>
            <a:ext cx="4801314" cy="553998"/>
          </a:xfrm>
          <a:prstGeom prst="rect">
            <a:avLst/>
          </a:prstGeom>
          <a:noFill/>
        </p:spPr>
        <p:txBody>
          <a:bodyPr wrap="none" rtlCol="0">
            <a:spAutoFit/>
          </a:bodyPr>
          <a:lstStyle/>
          <a:p>
            <a:r>
              <a:rPr kumimoji="1" lang="ja-JP" altLang="en-US" sz="1500" dirty="0"/>
              <a:t>テンプレート内オブジェクトの色、テキストは自由に</a:t>
            </a:r>
            <a:endParaRPr kumimoji="1" lang="en-US" altLang="ja-JP" sz="1500" dirty="0"/>
          </a:p>
          <a:p>
            <a:r>
              <a:rPr kumimoji="1" lang="ja-JP" altLang="en-US" sz="1500" dirty="0"/>
              <a:t>編集できます。</a:t>
            </a:r>
          </a:p>
        </p:txBody>
      </p:sp>
      <p:sp>
        <p:nvSpPr>
          <p:cNvPr id="42" name="四角形: 角を丸くする 41">
            <a:extLst>
              <a:ext uri="{FF2B5EF4-FFF2-40B4-BE49-F238E27FC236}">
                <a16:creationId xmlns:a16="http://schemas.microsoft.com/office/drawing/2014/main" id="{5674DDA7-ABB4-4A40-80BA-869C564C7838}"/>
              </a:ext>
            </a:extLst>
          </p:cNvPr>
          <p:cNvSpPr/>
          <p:nvPr/>
        </p:nvSpPr>
        <p:spPr>
          <a:xfrm>
            <a:off x="436033" y="4594394"/>
            <a:ext cx="2452736" cy="259313"/>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bg1"/>
                </a:solidFill>
              </a:rPr>
              <a:t>ロゴを挿入する</a:t>
            </a:r>
            <a:endParaRPr kumimoji="1" lang="ja-JP" altLang="en-US" sz="1200" b="1" dirty="0">
              <a:solidFill>
                <a:schemeClr val="bg1"/>
              </a:solidFill>
            </a:endParaRPr>
          </a:p>
        </p:txBody>
      </p:sp>
      <p:sp>
        <p:nvSpPr>
          <p:cNvPr id="43" name="テキスト ボックス 42">
            <a:extLst>
              <a:ext uri="{FF2B5EF4-FFF2-40B4-BE49-F238E27FC236}">
                <a16:creationId xmlns:a16="http://schemas.microsoft.com/office/drawing/2014/main" id="{D325470A-6F09-45F8-9401-246F5B9123B8}"/>
              </a:ext>
            </a:extLst>
          </p:cNvPr>
          <p:cNvSpPr txBox="1"/>
          <p:nvPr/>
        </p:nvSpPr>
        <p:spPr>
          <a:xfrm>
            <a:off x="436033" y="4883435"/>
            <a:ext cx="6340197" cy="323165"/>
          </a:xfrm>
          <a:prstGeom prst="rect">
            <a:avLst/>
          </a:prstGeom>
          <a:noFill/>
        </p:spPr>
        <p:txBody>
          <a:bodyPr wrap="none" rtlCol="0">
            <a:spAutoFit/>
          </a:bodyPr>
          <a:lstStyle/>
          <a:p>
            <a:r>
              <a:rPr kumimoji="1" lang="ja-JP" altLang="en-US" sz="1500" dirty="0"/>
              <a:t>画像挿入エリアのアイコンをクリックしてロゴ画像を配置しましょう。</a:t>
            </a:r>
            <a:endParaRPr kumimoji="1" lang="en-US" altLang="ja-JP" sz="1500" dirty="0"/>
          </a:p>
        </p:txBody>
      </p:sp>
      <p:sp>
        <p:nvSpPr>
          <p:cNvPr id="66" name="テキスト ボックス 65">
            <a:extLst>
              <a:ext uri="{FF2B5EF4-FFF2-40B4-BE49-F238E27FC236}">
                <a16:creationId xmlns:a16="http://schemas.microsoft.com/office/drawing/2014/main" id="{1473B167-4CF3-4211-A580-56DF37BC2A35}"/>
              </a:ext>
            </a:extLst>
          </p:cNvPr>
          <p:cNvSpPr txBox="1"/>
          <p:nvPr/>
        </p:nvSpPr>
        <p:spPr>
          <a:xfrm>
            <a:off x="6419850" y="985110"/>
            <a:ext cx="4031873" cy="553998"/>
          </a:xfrm>
          <a:prstGeom prst="rect">
            <a:avLst/>
          </a:prstGeom>
          <a:noFill/>
        </p:spPr>
        <p:txBody>
          <a:bodyPr wrap="none" rtlCol="0">
            <a:spAutoFit/>
          </a:bodyPr>
          <a:lstStyle/>
          <a:p>
            <a:r>
              <a:rPr kumimoji="1" lang="ja-JP" altLang="en-US" sz="1500" dirty="0"/>
              <a:t>編集が完成したら全てを選択し、右クリック</a:t>
            </a:r>
            <a:endParaRPr kumimoji="1" lang="en-US" altLang="ja-JP" sz="1500" dirty="0"/>
          </a:p>
          <a:p>
            <a:r>
              <a:rPr lang="ja-JP" altLang="en-US" sz="1500" dirty="0"/>
              <a:t>→「図として保存」をクリック。</a:t>
            </a:r>
            <a:endParaRPr kumimoji="1" lang="ja-JP" altLang="en-US" sz="1500" dirty="0"/>
          </a:p>
        </p:txBody>
      </p:sp>
      <p:sp>
        <p:nvSpPr>
          <p:cNvPr id="78" name="正方形/長方形 77">
            <a:extLst>
              <a:ext uri="{FF2B5EF4-FFF2-40B4-BE49-F238E27FC236}">
                <a16:creationId xmlns:a16="http://schemas.microsoft.com/office/drawing/2014/main" id="{E1BC01A8-8844-4F9D-8ACE-C391092D914C}"/>
              </a:ext>
            </a:extLst>
          </p:cNvPr>
          <p:cNvSpPr/>
          <p:nvPr/>
        </p:nvSpPr>
        <p:spPr>
          <a:xfrm>
            <a:off x="8456463" y="6487095"/>
            <a:ext cx="419862" cy="134938"/>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a:extLst>
              <a:ext uri="{FF2B5EF4-FFF2-40B4-BE49-F238E27FC236}">
                <a16:creationId xmlns:a16="http://schemas.microsoft.com/office/drawing/2014/main" id="{0B91BD2E-3DEF-4DA1-94F4-C8CEA54EF040}"/>
              </a:ext>
            </a:extLst>
          </p:cNvPr>
          <p:cNvSpPr/>
          <p:nvPr/>
        </p:nvSpPr>
        <p:spPr>
          <a:xfrm>
            <a:off x="7372729" y="6086997"/>
            <a:ext cx="1885951" cy="128059"/>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矢印: 右 79">
            <a:extLst>
              <a:ext uri="{FF2B5EF4-FFF2-40B4-BE49-F238E27FC236}">
                <a16:creationId xmlns:a16="http://schemas.microsoft.com/office/drawing/2014/main" id="{FD62ECA8-4A9C-447B-8EC3-10B8C96F255D}"/>
              </a:ext>
            </a:extLst>
          </p:cNvPr>
          <p:cNvSpPr/>
          <p:nvPr/>
        </p:nvSpPr>
        <p:spPr>
          <a:xfrm>
            <a:off x="5726097" y="2700264"/>
            <a:ext cx="725214" cy="179493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a:extLst>
              <a:ext uri="{FF2B5EF4-FFF2-40B4-BE49-F238E27FC236}">
                <a16:creationId xmlns:a16="http://schemas.microsoft.com/office/drawing/2014/main" id="{DE6BF817-C695-4E20-955E-3F4156529C4D}"/>
              </a:ext>
            </a:extLst>
          </p:cNvPr>
          <p:cNvSpPr/>
          <p:nvPr/>
        </p:nvSpPr>
        <p:spPr>
          <a:xfrm>
            <a:off x="9940016" y="4148082"/>
            <a:ext cx="1320800" cy="210532"/>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a:extLst>
              <a:ext uri="{FF2B5EF4-FFF2-40B4-BE49-F238E27FC236}">
                <a16:creationId xmlns:a16="http://schemas.microsoft.com/office/drawing/2014/main" id="{CD1806C3-478F-43CF-94DE-53337D852A58}"/>
              </a:ext>
            </a:extLst>
          </p:cNvPr>
          <p:cNvSpPr txBox="1"/>
          <p:nvPr/>
        </p:nvSpPr>
        <p:spPr>
          <a:xfrm>
            <a:off x="9301364" y="4883053"/>
            <a:ext cx="2682722" cy="784830"/>
          </a:xfrm>
          <a:prstGeom prst="rect">
            <a:avLst/>
          </a:prstGeom>
          <a:noFill/>
        </p:spPr>
        <p:txBody>
          <a:bodyPr wrap="square" rtlCol="0">
            <a:spAutoFit/>
          </a:bodyPr>
          <a:lstStyle/>
          <a:p>
            <a:r>
              <a:rPr kumimoji="1" lang="ja-JP" altLang="en-US" sz="1500" dirty="0"/>
              <a:t>ファイル保存ウィンドウが</a:t>
            </a:r>
            <a:endParaRPr kumimoji="1" lang="en-US" altLang="ja-JP" sz="1500" dirty="0"/>
          </a:p>
          <a:p>
            <a:r>
              <a:rPr lang="ja-JP" altLang="en-US" sz="1500" dirty="0"/>
              <a:t>開きますので、名前をつけて</a:t>
            </a:r>
            <a:br>
              <a:rPr lang="en-US" altLang="ja-JP" sz="1500" dirty="0"/>
            </a:br>
            <a:r>
              <a:rPr lang="ja-JP" altLang="en-US" sz="1500" dirty="0"/>
              <a:t>保存してください。</a:t>
            </a:r>
            <a:endParaRPr kumimoji="1" lang="ja-JP" altLang="en-US" sz="1500" dirty="0"/>
          </a:p>
        </p:txBody>
      </p:sp>
      <p:sp>
        <p:nvSpPr>
          <p:cNvPr id="83" name="矢印: 右 82">
            <a:extLst>
              <a:ext uri="{FF2B5EF4-FFF2-40B4-BE49-F238E27FC236}">
                <a16:creationId xmlns:a16="http://schemas.microsoft.com/office/drawing/2014/main" id="{4E173139-270B-4A5B-9960-5FD218EC6804}"/>
              </a:ext>
            </a:extLst>
          </p:cNvPr>
          <p:cNvSpPr/>
          <p:nvPr/>
        </p:nvSpPr>
        <p:spPr>
          <a:xfrm rot="5400000">
            <a:off x="7916772" y="3868390"/>
            <a:ext cx="373246" cy="1543021"/>
          </a:xfrm>
          <a:prstGeom prst="rightArrow">
            <a:avLst>
              <a:gd name="adj1" fmla="val 50000"/>
              <a:gd name="adj2" fmla="val 653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a:extLst>
              <a:ext uri="{FF2B5EF4-FFF2-40B4-BE49-F238E27FC236}">
                <a16:creationId xmlns:a16="http://schemas.microsoft.com/office/drawing/2014/main" id="{C0C9A0B1-FF35-4BF0-9DCB-BB418F315685}"/>
              </a:ext>
            </a:extLst>
          </p:cNvPr>
          <p:cNvSpPr txBox="1"/>
          <p:nvPr/>
        </p:nvSpPr>
        <p:spPr>
          <a:xfrm>
            <a:off x="436033" y="6442814"/>
            <a:ext cx="1685077" cy="369332"/>
          </a:xfrm>
          <a:prstGeom prst="rect">
            <a:avLst/>
          </a:prstGeom>
          <a:noFill/>
        </p:spPr>
        <p:txBody>
          <a:bodyPr wrap="none" rtlCol="0">
            <a:spAutoFit/>
          </a:bodyPr>
          <a:lstStyle/>
          <a:p>
            <a:r>
              <a:rPr kumimoji="1" lang="ja-JP" altLang="en-US" sz="900" dirty="0"/>
              <a:t>画像挿入エリアのアイコンを</a:t>
            </a:r>
            <a:endParaRPr kumimoji="1" lang="en-US" altLang="ja-JP" sz="900" dirty="0"/>
          </a:p>
          <a:p>
            <a:r>
              <a:rPr kumimoji="1" lang="ja-JP" altLang="en-US" sz="900" dirty="0"/>
              <a:t>クリックします。</a:t>
            </a:r>
            <a:endParaRPr kumimoji="1" lang="en-US" altLang="ja-JP" sz="900" dirty="0"/>
          </a:p>
        </p:txBody>
      </p:sp>
      <p:pic>
        <p:nvPicPr>
          <p:cNvPr id="4" name="図 3">
            <a:extLst>
              <a:ext uri="{FF2B5EF4-FFF2-40B4-BE49-F238E27FC236}">
                <a16:creationId xmlns:a16="http://schemas.microsoft.com/office/drawing/2014/main" id="{64EF2C41-7CD2-443B-B5C1-114000115F48}"/>
              </a:ext>
            </a:extLst>
          </p:cNvPr>
          <p:cNvPicPr>
            <a:picLocks noChangeAspect="1"/>
          </p:cNvPicPr>
          <p:nvPr/>
        </p:nvPicPr>
        <p:blipFill>
          <a:blip r:embed="rId7"/>
          <a:stretch>
            <a:fillRect/>
          </a:stretch>
        </p:blipFill>
        <p:spPr>
          <a:xfrm>
            <a:off x="2496001" y="5391845"/>
            <a:ext cx="1380439" cy="1023977"/>
          </a:xfrm>
          <a:prstGeom prst="rect">
            <a:avLst/>
          </a:prstGeom>
        </p:spPr>
      </p:pic>
      <p:sp>
        <p:nvSpPr>
          <p:cNvPr id="6" name="二等辺三角形 5">
            <a:extLst>
              <a:ext uri="{FF2B5EF4-FFF2-40B4-BE49-F238E27FC236}">
                <a16:creationId xmlns:a16="http://schemas.microsoft.com/office/drawing/2014/main" id="{35744338-1570-4554-94D7-D120F64F3363}"/>
              </a:ext>
            </a:extLst>
          </p:cNvPr>
          <p:cNvSpPr/>
          <p:nvPr/>
        </p:nvSpPr>
        <p:spPr>
          <a:xfrm rot="5400000">
            <a:off x="2122969" y="5840144"/>
            <a:ext cx="373109" cy="12737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二等辺三角形 40">
            <a:extLst>
              <a:ext uri="{FF2B5EF4-FFF2-40B4-BE49-F238E27FC236}">
                <a16:creationId xmlns:a16="http://schemas.microsoft.com/office/drawing/2014/main" id="{7A6176B3-1AEE-49A6-A68E-64EBC55A5E53}"/>
              </a:ext>
            </a:extLst>
          </p:cNvPr>
          <p:cNvSpPr/>
          <p:nvPr/>
        </p:nvSpPr>
        <p:spPr>
          <a:xfrm rot="5400000">
            <a:off x="3876362" y="5840145"/>
            <a:ext cx="373109" cy="12737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964F2914-1F21-48C3-8BFA-E7E03A17C35F}"/>
              </a:ext>
            </a:extLst>
          </p:cNvPr>
          <p:cNvSpPr txBox="1"/>
          <p:nvPr/>
        </p:nvSpPr>
        <p:spPr>
          <a:xfrm>
            <a:off x="2453104" y="6442814"/>
            <a:ext cx="1685077" cy="230832"/>
          </a:xfrm>
          <a:prstGeom prst="rect">
            <a:avLst/>
          </a:prstGeom>
          <a:noFill/>
        </p:spPr>
        <p:txBody>
          <a:bodyPr wrap="none" rtlCol="0">
            <a:spAutoFit/>
          </a:bodyPr>
          <a:lstStyle/>
          <a:p>
            <a:r>
              <a:rPr kumimoji="1" lang="ja-JP" altLang="en-US" sz="900" dirty="0"/>
              <a:t>画像ファイルを選択します。</a:t>
            </a:r>
            <a:endParaRPr kumimoji="1" lang="en-US" altLang="ja-JP" sz="900" dirty="0"/>
          </a:p>
        </p:txBody>
      </p:sp>
      <p:sp>
        <p:nvSpPr>
          <p:cNvPr id="49" name="テキスト ボックス 48">
            <a:extLst>
              <a:ext uri="{FF2B5EF4-FFF2-40B4-BE49-F238E27FC236}">
                <a16:creationId xmlns:a16="http://schemas.microsoft.com/office/drawing/2014/main" id="{26E1BC30-B1ED-4F5D-BF3D-4646DB144CD0}"/>
              </a:ext>
            </a:extLst>
          </p:cNvPr>
          <p:cNvSpPr txBox="1"/>
          <p:nvPr/>
        </p:nvSpPr>
        <p:spPr>
          <a:xfrm>
            <a:off x="4249392" y="6442814"/>
            <a:ext cx="1223412" cy="230832"/>
          </a:xfrm>
          <a:prstGeom prst="rect">
            <a:avLst/>
          </a:prstGeom>
          <a:noFill/>
        </p:spPr>
        <p:txBody>
          <a:bodyPr wrap="none" rtlCol="0">
            <a:spAutoFit/>
          </a:bodyPr>
          <a:lstStyle/>
          <a:p>
            <a:r>
              <a:rPr lang="ja-JP" altLang="en-US" sz="900" dirty="0"/>
              <a:t>ロゴが入りました。</a:t>
            </a:r>
            <a:endParaRPr kumimoji="1" lang="en-US" altLang="ja-JP" sz="900" dirty="0"/>
          </a:p>
        </p:txBody>
      </p:sp>
      <p:cxnSp>
        <p:nvCxnSpPr>
          <p:cNvPr id="5" name="コネクタ: カギ線 4">
            <a:extLst>
              <a:ext uri="{FF2B5EF4-FFF2-40B4-BE49-F238E27FC236}">
                <a16:creationId xmlns:a16="http://schemas.microsoft.com/office/drawing/2014/main" id="{BB55660A-C5A0-4B5B-A738-FA635E453D56}"/>
              </a:ext>
            </a:extLst>
          </p:cNvPr>
          <p:cNvCxnSpPr>
            <a:cxnSpLocks/>
            <a:stCxn id="52" idx="1"/>
            <a:endCxn id="42" idx="1"/>
          </p:cNvCxnSpPr>
          <p:nvPr/>
        </p:nvCxnSpPr>
        <p:spPr>
          <a:xfrm rot="10800000" flipV="1">
            <a:off x="436034" y="2702759"/>
            <a:ext cx="257699" cy="2021291"/>
          </a:xfrm>
          <a:prstGeom prst="bentConnector3">
            <a:avLst>
              <a:gd name="adj1" fmla="val 188708"/>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B0A80F96-7967-4231-9B35-D08DD87C20CB}"/>
              </a:ext>
            </a:extLst>
          </p:cNvPr>
          <p:cNvSpPr txBox="1"/>
          <p:nvPr/>
        </p:nvSpPr>
        <p:spPr>
          <a:xfrm>
            <a:off x="9301364" y="5817206"/>
            <a:ext cx="2682722" cy="830997"/>
          </a:xfrm>
          <a:prstGeom prst="rect">
            <a:avLst/>
          </a:prstGeom>
          <a:noFill/>
        </p:spPr>
        <p:txBody>
          <a:bodyPr wrap="square" rtlCol="0">
            <a:spAutoFit/>
          </a:bodyPr>
          <a:lstStyle/>
          <a:p>
            <a:r>
              <a:rPr lang="ja-JP" altLang="en-US" sz="1600" b="0" i="0" dirty="0">
                <a:solidFill>
                  <a:srgbClr val="1E1E1E"/>
                </a:solidFill>
                <a:effectLst/>
                <a:latin typeface="Segoe UI" panose="020B0502040204020203" pitchFamily="34" charset="0"/>
              </a:rPr>
              <a:t>ファイル形式は</a:t>
            </a:r>
            <a:r>
              <a:rPr lang="en-US" altLang="ja-JP" sz="1600" b="0" i="0" dirty="0">
                <a:solidFill>
                  <a:srgbClr val="1E1E1E"/>
                </a:solidFill>
                <a:effectLst/>
                <a:latin typeface="Segoe UI" panose="020B0502040204020203" pitchFamily="34" charset="0"/>
              </a:rPr>
              <a:t>JPG</a:t>
            </a:r>
            <a:r>
              <a:rPr lang="ja-JP" altLang="en-US" sz="1600" b="0" i="0" dirty="0">
                <a:solidFill>
                  <a:srgbClr val="1E1E1E"/>
                </a:solidFill>
                <a:effectLst/>
                <a:latin typeface="Segoe UI" panose="020B0502040204020203" pitchFamily="34" charset="0"/>
              </a:rPr>
              <a:t>、</a:t>
            </a:r>
            <a:r>
              <a:rPr lang="en-US" altLang="ja-JP" sz="1600" b="0" i="0" dirty="0">
                <a:solidFill>
                  <a:srgbClr val="1E1E1E"/>
                </a:solidFill>
                <a:effectLst/>
                <a:latin typeface="Segoe UI" panose="020B0502040204020203" pitchFamily="34" charset="0"/>
              </a:rPr>
              <a:t>PNG</a:t>
            </a:r>
            <a:r>
              <a:rPr lang="ja-JP" altLang="en-US" sz="1600" b="0" i="0" dirty="0">
                <a:solidFill>
                  <a:srgbClr val="1E1E1E"/>
                </a:solidFill>
                <a:effectLst/>
                <a:latin typeface="Segoe UI" panose="020B0502040204020203" pitchFamily="34" charset="0"/>
              </a:rPr>
              <a:t>、</a:t>
            </a:r>
            <a:r>
              <a:rPr lang="en-US" altLang="ja-JP" sz="1600" b="0" i="0" dirty="0">
                <a:solidFill>
                  <a:srgbClr val="1E1E1E"/>
                </a:solidFill>
                <a:effectLst/>
                <a:latin typeface="Segoe UI" panose="020B0502040204020203" pitchFamily="34" charset="0"/>
              </a:rPr>
              <a:t>BMP</a:t>
            </a:r>
            <a:r>
              <a:rPr lang="ja-JP" altLang="en-US" sz="1600" b="0" i="0" dirty="0">
                <a:solidFill>
                  <a:srgbClr val="1E1E1E"/>
                </a:solidFill>
                <a:effectLst/>
                <a:latin typeface="Segoe UI" panose="020B0502040204020203" pitchFamily="34" charset="0"/>
              </a:rPr>
              <a:t>ファイルがお使いいただけます。</a:t>
            </a:r>
            <a:endParaRPr kumimoji="1" lang="ja-JP" altLang="en-US" sz="1500" dirty="0">
              <a:highlight>
                <a:srgbClr val="FFFF00"/>
              </a:highlight>
            </a:endParaRPr>
          </a:p>
        </p:txBody>
      </p:sp>
      <p:sp>
        <p:nvSpPr>
          <p:cNvPr id="52" name="正方形/長方形 51">
            <a:extLst>
              <a:ext uri="{FF2B5EF4-FFF2-40B4-BE49-F238E27FC236}">
                <a16:creationId xmlns:a16="http://schemas.microsoft.com/office/drawing/2014/main" id="{3095F760-5839-4224-904F-3D96C24931A8}"/>
              </a:ext>
            </a:extLst>
          </p:cNvPr>
          <p:cNvSpPr/>
          <p:nvPr/>
        </p:nvSpPr>
        <p:spPr>
          <a:xfrm>
            <a:off x="693732" y="2487372"/>
            <a:ext cx="434027" cy="430775"/>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38DA59CC-07C2-4CCB-8FD7-825AD412536D}"/>
              </a:ext>
            </a:extLst>
          </p:cNvPr>
          <p:cNvSpPr/>
          <p:nvPr/>
        </p:nvSpPr>
        <p:spPr>
          <a:xfrm>
            <a:off x="207914" y="535234"/>
            <a:ext cx="5564236" cy="34451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rPr>
              <a:t>背景デザインを編集する</a:t>
            </a:r>
          </a:p>
        </p:txBody>
      </p:sp>
      <p:sp>
        <p:nvSpPr>
          <p:cNvPr id="30" name="四角形: 角を丸くする 29">
            <a:extLst>
              <a:ext uri="{FF2B5EF4-FFF2-40B4-BE49-F238E27FC236}">
                <a16:creationId xmlns:a16="http://schemas.microsoft.com/office/drawing/2014/main" id="{ECCAAA68-22E7-450D-AA06-8E1DDD4C8195}"/>
              </a:ext>
            </a:extLst>
          </p:cNvPr>
          <p:cNvSpPr/>
          <p:nvPr/>
        </p:nvSpPr>
        <p:spPr>
          <a:xfrm>
            <a:off x="436033" y="1017037"/>
            <a:ext cx="2452736" cy="259313"/>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rPr>
              <a:t>色、テキストを編集する</a:t>
            </a:r>
          </a:p>
        </p:txBody>
      </p:sp>
      <p:sp>
        <p:nvSpPr>
          <p:cNvPr id="32" name="正方形/長方形 31">
            <a:extLst>
              <a:ext uri="{FF2B5EF4-FFF2-40B4-BE49-F238E27FC236}">
                <a16:creationId xmlns:a16="http://schemas.microsoft.com/office/drawing/2014/main" id="{868C5199-9244-442E-B4DB-AD1DEF92CC06}"/>
              </a:ext>
            </a:extLst>
          </p:cNvPr>
          <p:cNvSpPr/>
          <p:nvPr/>
        </p:nvSpPr>
        <p:spPr>
          <a:xfrm>
            <a:off x="6419850" y="535234"/>
            <a:ext cx="5564236" cy="34451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rPr>
              <a:t>画像として保存する</a:t>
            </a:r>
          </a:p>
        </p:txBody>
      </p:sp>
      <p:pic>
        <p:nvPicPr>
          <p:cNvPr id="11" name="図 10">
            <a:extLst>
              <a:ext uri="{FF2B5EF4-FFF2-40B4-BE49-F238E27FC236}">
                <a16:creationId xmlns:a16="http://schemas.microsoft.com/office/drawing/2014/main" id="{E9C9D806-B31E-44D8-BEB5-340A7D260E07}"/>
              </a:ext>
            </a:extLst>
          </p:cNvPr>
          <p:cNvPicPr>
            <a:picLocks noChangeAspect="1"/>
          </p:cNvPicPr>
          <p:nvPr/>
        </p:nvPicPr>
        <p:blipFill rotWithShape="1">
          <a:blip r:embed="rId8"/>
          <a:srcRect t="1" b="5730"/>
          <a:stretch/>
        </p:blipFill>
        <p:spPr>
          <a:xfrm>
            <a:off x="4249393" y="5274057"/>
            <a:ext cx="1685076" cy="1170486"/>
          </a:xfrm>
          <a:prstGeom prst="rect">
            <a:avLst/>
          </a:prstGeom>
        </p:spPr>
      </p:pic>
    </p:spTree>
    <p:extLst>
      <p:ext uri="{BB962C8B-B14F-4D97-AF65-F5344CB8AC3E}">
        <p14:creationId xmlns:p14="http://schemas.microsoft.com/office/powerpoint/2010/main" val="738654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F403E83-39F9-4251-8A2D-E07DD5B2F7A4}"/>
              </a:ext>
            </a:extLst>
          </p:cNvPr>
          <p:cNvPicPr>
            <a:picLocks noChangeAspect="1"/>
          </p:cNvPicPr>
          <p:nvPr/>
        </p:nvPicPr>
        <p:blipFill>
          <a:blip r:embed="rId2"/>
          <a:stretch>
            <a:fillRect/>
          </a:stretch>
        </p:blipFill>
        <p:spPr>
          <a:xfrm>
            <a:off x="8167763" y="2335576"/>
            <a:ext cx="3767053" cy="2474941"/>
          </a:xfrm>
          <a:prstGeom prst="rect">
            <a:avLst/>
          </a:prstGeom>
        </p:spPr>
      </p:pic>
      <p:pic>
        <p:nvPicPr>
          <p:cNvPr id="3" name="図 2">
            <a:extLst>
              <a:ext uri="{FF2B5EF4-FFF2-40B4-BE49-F238E27FC236}">
                <a16:creationId xmlns:a16="http://schemas.microsoft.com/office/drawing/2014/main" id="{B739F1B7-BA98-4AC5-A599-946FECA1D277}"/>
              </a:ext>
            </a:extLst>
          </p:cNvPr>
          <p:cNvPicPr>
            <a:picLocks noChangeAspect="1"/>
          </p:cNvPicPr>
          <p:nvPr/>
        </p:nvPicPr>
        <p:blipFill>
          <a:blip r:embed="rId3"/>
          <a:stretch>
            <a:fillRect/>
          </a:stretch>
        </p:blipFill>
        <p:spPr>
          <a:xfrm>
            <a:off x="4144868" y="2346593"/>
            <a:ext cx="3906932" cy="2470708"/>
          </a:xfrm>
          <a:prstGeom prst="rect">
            <a:avLst/>
          </a:prstGeom>
        </p:spPr>
      </p:pic>
      <p:pic>
        <p:nvPicPr>
          <p:cNvPr id="40" name="図 39">
            <a:extLst>
              <a:ext uri="{FF2B5EF4-FFF2-40B4-BE49-F238E27FC236}">
                <a16:creationId xmlns:a16="http://schemas.microsoft.com/office/drawing/2014/main" id="{4C1A1DBA-EB69-4342-99C5-0AA98D854FE4}"/>
              </a:ext>
            </a:extLst>
          </p:cNvPr>
          <p:cNvPicPr>
            <a:picLocks noChangeAspect="1"/>
          </p:cNvPicPr>
          <p:nvPr/>
        </p:nvPicPr>
        <p:blipFill>
          <a:blip r:embed="rId4"/>
          <a:stretch>
            <a:fillRect/>
          </a:stretch>
        </p:blipFill>
        <p:spPr>
          <a:xfrm>
            <a:off x="228055" y="2353566"/>
            <a:ext cx="3782114" cy="2519988"/>
          </a:xfrm>
          <a:prstGeom prst="rect">
            <a:avLst/>
          </a:prstGeom>
        </p:spPr>
      </p:pic>
      <p:sp>
        <p:nvSpPr>
          <p:cNvPr id="24" name="正方形/長方形 23">
            <a:extLst>
              <a:ext uri="{FF2B5EF4-FFF2-40B4-BE49-F238E27FC236}">
                <a16:creationId xmlns:a16="http://schemas.microsoft.com/office/drawing/2014/main" id="{EBF049B6-2F30-48C4-88BA-31493792F668}"/>
              </a:ext>
            </a:extLst>
          </p:cNvPr>
          <p:cNvSpPr/>
          <p:nvPr/>
        </p:nvSpPr>
        <p:spPr>
          <a:xfrm>
            <a:off x="0" y="0"/>
            <a:ext cx="12192000" cy="4430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rPr>
              <a:t>このテンプレートの使い方（</a:t>
            </a:r>
            <a:r>
              <a:rPr kumimoji="1" lang="en-US" altLang="ja-JP" sz="2000" b="1" dirty="0">
                <a:solidFill>
                  <a:schemeClr val="bg1"/>
                </a:solidFill>
              </a:rPr>
              <a:t>Teams</a:t>
            </a:r>
            <a:r>
              <a:rPr kumimoji="1" lang="ja-JP" altLang="en-US" sz="2000" b="1" dirty="0">
                <a:solidFill>
                  <a:schemeClr val="bg1"/>
                </a:solidFill>
              </a:rPr>
              <a:t>背景設定）</a:t>
            </a:r>
          </a:p>
        </p:txBody>
      </p:sp>
      <p:sp>
        <p:nvSpPr>
          <p:cNvPr id="26" name="正方形/長方形 25">
            <a:extLst>
              <a:ext uri="{FF2B5EF4-FFF2-40B4-BE49-F238E27FC236}">
                <a16:creationId xmlns:a16="http://schemas.microsoft.com/office/drawing/2014/main" id="{6DE1CE84-7CAE-45F9-94C3-59A98E6985A2}"/>
              </a:ext>
            </a:extLst>
          </p:cNvPr>
          <p:cNvSpPr/>
          <p:nvPr/>
        </p:nvSpPr>
        <p:spPr>
          <a:xfrm>
            <a:off x="207914" y="535234"/>
            <a:ext cx="11776172" cy="34451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bg1"/>
                </a:solidFill>
              </a:rPr>
              <a:t>Teams</a:t>
            </a:r>
            <a:r>
              <a:rPr kumimoji="1" lang="ja-JP" altLang="en-US" sz="1400" b="1" dirty="0">
                <a:solidFill>
                  <a:schemeClr val="bg1"/>
                </a:solidFill>
              </a:rPr>
              <a:t>背景画像に設定する</a:t>
            </a:r>
          </a:p>
        </p:txBody>
      </p:sp>
      <p:sp>
        <p:nvSpPr>
          <p:cNvPr id="80" name="矢印: 右 79">
            <a:extLst>
              <a:ext uri="{FF2B5EF4-FFF2-40B4-BE49-F238E27FC236}">
                <a16:creationId xmlns:a16="http://schemas.microsoft.com/office/drawing/2014/main" id="{FD62ECA8-4A9C-447B-8EC3-10B8C96F255D}"/>
              </a:ext>
            </a:extLst>
          </p:cNvPr>
          <p:cNvSpPr/>
          <p:nvPr/>
        </p:nvSpPr>
        <p:spPr>
          <a:xfrm>
            <a:off x="3991718" y="2995090"/>
            <a:ext cx="485320" cy="1201186"/>
          </a:xfrm>
          <a:prstGeom prst="rightArrow">
            <a:avLst/>
          </a:prstGeom>
          <a:solidFill>
            <a:srgbClr val="F25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矢印: 右 60">
            <a:extLst>
              <a:ext uri="{FF2B5EF4-FFF2-40B4-BE49-F238E27FC236}">
                <a16:creationId xmlns:a16="http://schemas.microsoft.com/office/drawing/2014/main" id="{BB0E23B8-CF70-41AF-A9F9-6919AFAEAF33}"/>
              </a:ext>
            </a:extLst>
          </p:cNvPr>
          <p:cNvSpPr/>
          <p:nvPr/>
        </p:nvSpPr>
        <p:spPr>
          <a:xfrm>
            <a:off x="8039807" y="2995090"/>
            <a:ext cx="485320" cy="1201186"/>
          </a:xfrm>
          <a:prstGeom prst="rightArrow">
            <a:avLst/>
          </a:prstGeom>
          <a:solidFill>
            <a:srgbClr val="F25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A72943D3-DE9E-47B6-8F8F-D86D5F6BBE8A}"/>
              </a:ext>
            </a:extLst>
          </p:cNvPr>
          <p:cNvSpPr/>
          <p:nvPr/>
        </p:nvSpPr>
        <p:spPr>
          <a:xfrm>
            <a:off x="207913" y="1115316"/>
            <a:ext cx="3802255" cy="315039"/>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bg1"/>
                </a:solidFill>
              </a:rPr>
              <a:t>Teams</a:t>
            </a:r>
            <a:r>
              <a:rPr kumimoji="1" lang="ja-JP" altLang="en-US" sz="1400" b="1" dirty="0">
                <a:solidFill>
                  <a:schemeClr val="bg1"/>
                </a:solidFill>
              </a:rPr>
              <a:t>会議参加画面を立ち上げる</a:t>
            </a:r>
          </a:p>
        </p:txBody>
      </p:sp>
      <p:sp>
        <p:nvSpPr>
          <p:cNvPr id="23" name="テキスト ボックス 22">
            <a:extLst>
              <a:ext uri="{FF2B5EF4-FFF2-40B4-BE49-F238E27FC236}">
                <a16:creationId xmlns:a16="http://schemas.microsoft.com/office/drawing/2014/main" id="{578CE68F-0A9D-4CE1-B27F-2FDA29AC3F7C}"/>
              </a:ext>
            </a:extLst>
          </p:cNvPr>
          <p:cNvSpPr txBox="1"/>
          <p:nvPr/>
        </p:nvSpPr>
        <p:spPr>
          <a:xfrm>
            <a:off x="207914" y="1523307"/>
            <a:ext cx="3616696" cy="738664"/>
          </a:xfrm>
          <a:prstGeom prst="rect">
            <a:avLst/>
          </a:prstGeom>
          <a:noFill/>
        </p:spPr>
        <p:txBody>
          <a:bodyPr wrap="none" rtlCol="0">
            <a:spAutoFit/>
          </a:bodyPr>
          <a:lstStyle/>
          <a:p>
            <a:r>
              <a:rPr lang="en-US" altLang="ja-JP" sz="1400" dirty="0"/>
              <a:t>Teams</a:t>
            </a:r>
            <a:r>
              <a:rPr lang="ja-JP" altLang="en-US" sz="1400" dirty="0"/>
              <a:t>会議リンクをクリックし、会議参加</a:t>
            </a:r>
            <a:br>
              <a:rPr lang="en-US" altLang="ja-JP" sz="1400" dirty="0"/>
            </a:br>
            <a:r>
              <a:rPr lang="ja-JP" altLang="en-US" sz="1400" dirty="0"/>
              <a:t>画面を立ち上げます。</a:t>
            </a:r>
            <a:br>
              <a:rPr lang="en-US" altLang="ja-JP" sz="1400" dirty="0"/>
            </a:br>
            <a:r>
              <a:rPr lang="ja-JP" altLang="en-US" sz="1400" dirty="0"/>
              <a:t>「背景の設定」ボタンをクリックします。</a:t>
            </a:r>
            <a:endParaRPr kumimoji="1" lang="ja-JP" altLang="en-US" sz="1400" dirty="0"/>
          </a:p>
        </p:txBody>
      </p:sp>
      <p:sp>
        <p:nvSpPr>
          <p:cNvPr id="25" name="正方形/長方形 24">
            <a:extLst>
              <a:ext uri="{FF2B5EF4-FFF2-40B4-BE49-F238E27FC236}">
                <a16:creationId xmlns:a16="http://schemas.microsoft.com/office/drawing/2014/main" id="{C4A34A85-1682-4BFF-A34D-CA6EDF7F0BEA}"/>
              </a:ext>
            </a:extLst>
          </p:cNvPr>
          <p:cNvSpPr/>
          <p:nvPr/>
        </p:nvSpPr>
        <p:spPr>
          <a:xfrm>
            <a:off x="1231900" y="4008799"/>
            <a:ext cx="190500" cy="198967"/>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正方形/長方形 84">
            <a:extLst>
              <a:ext uri="{FF2B5EF4-FFF2-40B4-BE49-F238E27FC236}">
                <a16:creationId xmlns:a16="http://schemas.microsoft.com/office/drawing/2014/main" id="{0420EAEB-DDFA-4962-91E9-47A4AC2F581A}"/>
              </a:ext>
            </a:extLst>
          </p:cNvPr>
          <p:cNvSpPr/>
          <p:nvPr/>
        </p:nvSpPr>
        <p:spPr>
          <a:xfrm>
            <a:off x="2816094" y="2522899"/>
            <a:ext cx="1104563" cy="2296523"/>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6" name="コネクタ: カギ線 85">
            <a:extLst>
              <a:ext uri="{FF2B5EF4-FFF2-40B4-BE49-F238E27FC236}">
                <a16:creationId xmlns:a16="http://schemas.microsoft.com/office/drawing/2014/main" id="{A9E5501D-8F6C-4B3B-801C-0A1AA6164862}"/>
              </a:ext>
            </a:extLst>
          </p:cNvPr>
          <p:cNvCxnSpPr>
            <a:cxnSpLocks/>
            <a:endCxn id="85" idx="1"/>
          </p:cNvCxnSpPr>
          <p:nvPr/>
        </p:nvCxnSpPr>
        <p:spPr>
          <a:xfrm flipV="1">
            <a:off x="1422400" y="3671161"/>
            <a:ext cx="1393694" cy="396772"/>
          </a:xfrm>
          <a:prstGeom prst="bentConnector3">
            <a:avLst>
              <a:gd name="adj1" fmla="val 50000"/>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7" name="四角形: 角を丸くする 86">
            <a:extLst>
              <a:ext uri="{FF2B5EF4-FFF2-40B4-BE49-F238E27FC236}">
                <a16:creationId xmlns:a16="http://schemas.microsoft.com/office/drawing/2014/main" id="{B6A55818-7E6F-42A6-A450-63FF70C48331}"/>
              </a:ext>
            </a:extLst>
          </p:cNvPr>
          <p:cNvSpPr/>
          <p:nvPr/>
        </p:nvSpPr>
        <p:spPr>
          <a:xfrm>
            <a:off x="4144867" y="1115316"/>
            <a:ext cx="3802255" cy="315039"/>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rPr>
              <a:t>背景候補に追加する</a:t>
            </a:r>
          </a:p>
        </p:txBody>
      </p:sp>
      <p:sp>
        <p:nvSpPr>
          <p:cNvPr id="88" name="テキスト ボックス 87">
            <a:extLst>
              <a:ext uri="{FF2B5EF4-FFF2-40B4-BE49-F238E27FC236}">
                <a16:creationId xmlns:a16="http://schemas.microsoft.com/office/drawing/2014/main" id="{9709A4A6-A45A-4F3D-8E90-A184067F9B6E}"/>
              </a:ext>
            </a:extLst>
          </p:cNvPr>
          <p:cNvSpPr txBox="1"/>
          <p:nvPr/>
        </p:nvSpPr>
        <p:spPr>
          <a:xfrm>
            <a:off x="4144867" y="1523307"/>
            <a:ext cx="3595856" cy="738664"/>
          </a:xfrm>
          <a:prstGeom prst="rect">
            <a:avLst/>
          </a:prstGeom>
          <a:noFill/>
        </p:spPr>
        <p:txBody>
          <a:bodyPr wrap="none" rtlCol="0">
            <a:spAutoFit/>
          </a:bodyPr>
          <a:lstStyle/>
          <a:p>
            <a:r>
              <a:rPr lang="ja-JP" altLang="en-US" sz="1400" dirty="0"/>
              <a:t>「＋新規追加」をクリック。</a:t>
            </a:r>
            <a:br>
              <a:rPr lang="en-US" altLang="ja-JP" sz="1400" dirty="0"/>
            </a:br>
            <a:r>
              <a:rPr lang="ja-JP" altLang="en-US" sz="1400" dirty="0"/>
              <a:t>ファイル選択画面からつくったファイルを</a:t>
            </a:r>
            <a:br>
              <a:rPr lang="en-US" altLang="ja-JP" sz="1400" dirty="0"/>
            </a:br>
            <a:r>
              <a:rPr lang="ja-JP" altLang="en-US" sz="1400" dirty="0"/>
              <a:t>選択し、「開く」をクリック。</a:t>
            </a:r>
            <a:endParaRPr kumimoji="1" lang="ja-JP" altLang="en-US" sz="1400" dirty="0"/>
          </a:p>
        </p:txBody>
      </p:sp>
      <p:sp>
        <p:nvSpPr>
          <p:cNvPr id="89" name="正方形/長方形 88">
            <a:extLst>
              <a:ext uri="{FF2B5EF4-FFF2-40B4-BE49-F238E27FC236}">
                <a16:creationId xmlns:a16="http://schemas.microsoft.com/office/drawing/2014/main" id="{9E8BC81A-AF7D-484B-A0E8-B0AAB42A60EB}"/>
              </a:ext>
            </a:extLst>
          </p:cNvPr>
          <p:cNvSpPr/>
          <p:nvPr/>
        </p:nvSpPr>
        <p:spPr>
          <a:xfrm>
            <a:off x="6896100" y="2780553"/>
            <a:ext cx="495300" cy="169333"/>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四角形: 角を丸くする 89">
            <a:extLst>
              <a:ext uri="{FF2B5EF4-FFF2-40B4-BE49-F238E27FC236}">
                <a16:creationId xmlns:a16="http://schemas.microsoft.com/office/drawing/2014/main" id="{B5BAC740-C9F5-4F7F-BE78-F026A247AA4E}"/>
              </a:ext>
            </a:extLst>
          </p:cNvPr>
          <p:cNvSpPr/>
          <p:nvPr/>
        </p:nvSpPr>
        <p:spPr>
          <a:xfrm>
            <a:off x="8181831" y="1115316"/>
            <a:ext cx="3802255" cy="315039"/>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rPr>
              <a:t>背景候補から選択</a:t>
            </a:r>
          </a:p>
        </p:txBody>
      </p:sp>
      <p:sp>
        <p:nvSpPr>
          <p:cNvPr id="91" name="テキスト ボックス 90">
            <a:extLst>
              <a:ext uri="{FF2B5EF4-FFF2-40B4-BE49-F238E27FC236}">
                <a16:creationId xmlns:a16="http://schemas.microsoft.com/office/drawing/2014/main" id="{B11B5BC7-C9BA-494D-BE43-8BD6E1C426FD}"/>
              </a:ext>
            </a:extLst>
          </p:cNvPr>
          <p:cNvSpPr txBox="1"/>
          <p:nvPr/>
        </p:nvSpPr>
        <p:spPr>
          <a:xfrm>
            <a:off x="8181831" y="1523307"/>
            <a:ext cx="3416320" cy="523220"/>
          </a:xfrm>
          <a:prstGeom prst="rect">
            <a:avLst/>
          </a:prstGeom>
          <a:noFill/>
        </p:spPr>
        <p:txBody>
          <a:bodyPr wrap="square" rtlCol="0">
            <a:spAutoFit/>
          </a:bodyPr>
          <a:lstStyle/>
          <a:p>
            <a:r>
              <a:rPr lang="ja-JP" altLang="en-US" sz="1400" dirty="0"/>
              <a:t>候補に追加された背景を選択して背景に</a:t>
            </a:r>
            <a:endParaRPr lang="en-US" altLang="ja-JP" sz="1400" dirty="0"/>
          </a:p>
          <a:p>
            <a:r>
              <a:rPr kumimoji="1" lang="ja-JP" altLang="en-US" sz="1400" dirty="0"/>
              <a:t>設定します。</a:t>
            </a:r>
          </a:p>
        </p:txBody>
      </p:sp>
      <p:sp>
        <p:nvSpPr>
          <p:cNvPr id="92" name="テキスト ボックス 91">
            <a:extLst>
              <a:ext uri="{FF2B5EF4-FFF2-40B4-BE49-F238E27FC236}">
                <a16:creationId xmlns:a16="http://schemas.microsoft.com/office/drawing/2014/main" id="{ABCC4D8E-77CC-4787-9FAA-5D752F89196A}"/>
              </a:ext>
            </a:extLst>
          </p:cNvPr>
          <p:cNvSpPr txBox="1"/>
          <p:nvPr/>
        </p:nvSpPr>
        <p:spPr>
          <a:xfrm>
            <a:off x="509270" y="4957055"/>
            <a:ext cx="10867077" cy="369332"/>
          </a:xfrm>
          <a:prstGeom prst="rect">
            <a:avLst/>
          </a:prstGeom>
          <a:noFill/>
        </p:spPr>
        <p:txBody>
          <a:bodyPr wrap="none" rtlCol="0">
            <a:spAutoFit/>
          </a:bodyPr>
          <a:lstStyle/>
          <a:p>
            <a:pPr algn="ctr"/>
            <a:r>
              <a:rPr kumimoji="1" lang="en-US" altLang="ja-JP" b="1" dirty="0">
                <a:solidFill>
                  <a:srgbClr val="FF0000"/>
                </a:solidFill>
              </a:rPr>
              <a:t>※</a:t>
            </a:r>
            <a:r>
              <a:rPr kumimoji="1" lang="ja-JP" altLang="en-US" b="1" dirty="0">
                <a:solidFill>
                  <a:srgbClr val="FF0000"/>
                </a:solidFill>
              </a:rPr>
              <a:t>ご自身の</a:t>
            </a:r>
            <a:r>
              <a:rPr kumimoji="1" lang="en-US" altLang="ja-JP" b="1" dirty="0">
                <a:solidFill>
                  <a:srgbClr val="FF0000"/>
                </a:solidFill>
              </a:rPr>
              <a:t>Teams</a:t>
            </a:r>
            <a:r>
              <a:rPr kumimoji="1" lang="ja-JP" altLang="en-US" b="1" dirty="0">
                <a:solidFill>
                  <a:srgbClr val="FF0000"/>
                </a:solidFill>
              </a:rPr>
              <a:t>画面では背景が反転して見えますが、会議参加者からは正しい向きで見えています。</a:t>
            </a:r>
          </a:p>
        </p:txBody>
      </p:sp>
      <p:cxnSp>
        <p:nvCxnSpPr>
          <p:cNvPr id="70" name="直線矢印コネクタ 69">
            <a:extLst>
              <a:ext uri="{FF2B5EF4-FFF2-40B4-BE49-F238E27FC236}">
                <a16:creationId xmlns:a16="http://schemas.microsoft.com/office/drawing/2014/main" id="{3DB29F22-83E4-4808-8B08-4EF883E7EED5}"/>
              </a:ext>
            </a:extLst>
          </p:cNvPr>
          <p:cNvCxnSpPr>
            <a:cxnSpLocks/>
            <a:stCxn id="6" idx="1"/>
            <a:endCxn id="7" idx="1"/>
          </p:cNvCxnSpPr>
          <p:nvPr/>
        </p:nvCxnSpPr>
        <p:spPr>
          <a:xfrm flipH="1">
            <a:off x="5448298" y="6058456"/>
            <a:ext cx="597697" cy="0"/>
          </a:xfrm>
          <a:prstGeom prst="straightConnector1">
            <a:avLst/>
          </a:prstGeom>
          <a:ln w="1905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95" name="テキスト ボックス 94">
            <a:extLst>
              <a:ext uri="{FF2B5EF4-FFF2-40B4-BE49-F238E27FC236}">
                <a16:creationId xmlns:a16="http://schemas.microsoft.com/office/drawing/2014/main" id="{3A886B0F-AF28-41E2-8937-EE66FA4FA78D}"/>
              </a:ext>
            </a:extLst>
          </p:cNvPr>
          <p:cNvSpPr txBox="1"/>
          <p:nvPr/>
        </p:nvSpPr>
        <p:spPr>
          <a:xfrm>
            <a:off x="8525127" y="5767985"/>
            <a:ext cx="1620957" cy="523220"/>
          </a:xfrm>
          <a:prstGeom prst="rect">
            <a:avLst/>
          </a:prstGeom>
          <a:noFill/>
        </p:spPr>
        <p:txBody>
          <a:bodyPr wrap="none" rtlCol="0">
            <a:spAutoFit/>
          </a:bodyPr>
          <a:lstStyle/>
          <a:p>
            <a:r>
              <a:rPr lang="ja-JP" altLang="en-US" sz="1400" dirty="0"/>
              <a:t>他の参加者からの</a:t>
            </a:r>
            <a:endParaRPr lang="en-US" altLang="ja-JP" sz="1400" dirty="0"/>
          </a:p>
          <a:p>
            <a:r>
              <a:rPr kumimoji="1" lang="ja-JP" altLang="en-US" sz="1400" dirty="0"/>
              <a:t>見え方</a:t>
            </a:r>
          </a:p>
        </p:txBody>
      </p:sp>
      <p:sp>
        <p:nvSpPr>
          <p:cNvPr id="96" name="テキスト ボックス 95">
            <a:extLst>
              <a:ext uri="{FF2B5EF4-FFF2-40B4-BE49-F238E27FC236}">
                <a16:creationId xmlns:a16="http://schemas.microsoft.com/office/drawing/2014/main" id="{EE163360-151C-46B2-B2B0-2E4A968C7579}"/>
              </a:ext>
            </a:extLst>
          </p:cNvPr>
          <p:cNvSpPr txBox="1"/>
          <p:nvPr/>
        </p:nvSpPr>
        <p:spPr>
          <a:xfrm>
            <a:off x="1348210" y="5767985"/>
            <a:ext cx="1620957" cy="523220"/>
          </a:xfrm>
          <a:prstGeom prst="rect">
            <a:avLst/>
          </a:prstGeom>
          <a:noFill/>
        </p:spPr>
        <p:txBody>
          <a:bodyPr wrap="none" rtlCol="0">
            <a:spAutoFit/>
          </a:bodyPr>
          <a:lstStyle/>
          <a:p>
            <a:pPr algn="r"/>
            <a:r>
              <a:rPr lang="ja-JP" altLang="en-US" sz="1400" dirty="0"/>
              <a:t>ご自身の画面での</a:t>
            </a:r>
            <a:endParaRPr lang="en-US" altLang="ja-JP" sz="1400" dirty="0"/>
          </a:p>
          <a:p>
            <a:pPr algn="r"/>
            <a:r>
              <a:rPr kumimoji="1" lang="ja-JP" altLang="en-US" sz="1400" dirty="0"/>
              <a:t>見え方</a:t>
            </a:r>
          </a:p>
        </p:txBody>
      </p:sp>
      <p:pic>
        <p:nvPicPr>
          <p:cNvPr id="6" name="図 5">
            <a:extLst>
              <a:ext uri="{FF2B5EF4-FFF2-40B4-BE49-F238E27FC236}">
                <a16:creationId xmlns:a16="http://schemas.microsoft.com/office/drawing/2014/main" id="{71480B87-DE0F-4DCD-AC8B-E3CC12DD79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5995" y="5374127"/>
            <a:ext cx="2428850" cy="1368657"/>
          </a:xfrm>
          <a:prstGeom prst="rect">
            <a:avLst/>
          </a:prstGeom>
          <a:ln>
            <a:solidFill>
              <a:schemeClr val="bg1">
                <a:lumMod val="85000"/>
              </a:schemeClr>
            </a:solidFill>
          </a:ln>
        </p:spPr>
      </p:pic>
      <p:pic>
        <p:nvPicPr>
          <p:cNvPr id="7" name="図 6">
            <a:extLst>
              <a:ext uri="{FF2B5EF4-FFF2-40B4-BE49-F238E27FC236}">
                <a16:creationId xmlns:a16="http://schemas.microsoft.com/office/drawing/2014/main" id="{7DB22735-BCAF-43A8-AD46-803AF045F2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019448" y="5374127"/>
            <a:ext cx="2428850" cy="1368657"/>
          </a:xfrm>
          <a:prstGeom prst="rect">
            <a:avLst/>
          </a:prstGeom>
          <a:ln>
            <a:solidFill>
              <a:schemeClr val="bg1">
                <a:lumMod val="85000"/>
              </a:schemeClr>
            </a:solidFill>
          </a:ln>
        </p:spPr>
      </p:pic>
    </p:spTree>
    <p:extLst>
      <p:ext uri="{BB962C8B-B14F-4D97-AF65-F5344CB8AC3E}">
        <p14:creationId xmlns:p14="http://schemas.microsoft.com/office/powerpoint/2010/main" val="2510029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33D13535-9191-4296-BEDF-E5D3AD0D7092}"/>
              </a:ext>
            </a:extLst>
          </p:cNvPr>
          <p:cNvSpPr/>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4A345E96-02BB-4079-8F6C-B136C7C89041}"/>
              </a:ext>
            </a:extLst>
          </p:cNvPr>
          <p:cNvSpPr/>
          <p:nvPr/>
        </p:nvSpPr>
        <p:spPr>
          <a:xfrm>
            <a:off x="0" y="-11639"/>
            <a:ext cx="1524839" cy="1374260"/>
          </a:xfrm>
          <a:prstGeom prst="rect">
            <a:avLst/>
          </a:prstGeom>
          <a:solidFill>
            <a:srgbClr val="007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游ゴシック" panose="020B0400000000000000" pitchFamily="50" charset="-128"/>
                <a:ea typeface="游ゴシック" panose="020B0400000000000000" pitchFamily="50" charset="-128"/>
              </a:rPr>
              <a:t>COMPANY</a:t>
            </a:r>
          </a:p>
          <a:p>
            <a:pPr algn="ctr"/>
            <a:r>
              <a:rPr lang="en-US" altLang="ja-JP" b="1" dirty="0">
                <a:latin typeface="游ゴシック" panose="020B0400000000000000" pitchFamily="50" charset="-128"/>
                <a:ea typeface="游ゴシック" panose="020B0400000000000000" pitchFamily="50" charset="-128"/>
              </a:rPr>
              <a:t>NAME</a:t>
            </a:r>
            <a:endParaRPr kumimoji="1" lang="ja-JP" altLang="en-US" b="1" dirty="0">
              <a:latin typeface="游ゴシック" panose="020B0400000000000000" pitchFamily="50" charset="-128"/>
              <a:ea typeface="游ゴシック" panose="020B0400000000000000" pitchFamily="50" charset="-128"/>
            </a:endParaRPr>
          </a:p>
        </p:txBody>
      </p:sp>
      <p:sp>
        <p:nvSpPr>
          <p:cNvPr id="3" name="正方形/長方形 2">
            <a:extLst>
              <a:ext uri="{FF2B5EF4-FFF2-40B4-BE49-F238E27FC236}">
                <a16:creationId xmlns:a16="http://schemas.microsoft.com/office/drawing/2014/main" id="{A0DCC915-D285-46C1-A568-5460B958DECE}"/>
              </a:ext>
            </a:extLst>
          </p:cNvPr>
          <p:cNvSpPr/>
          <p:nvPr/>
        </p:nvSpPr>
        <p:spPr>
          <a:xfrm>
            <a:off x="1" y="2730231"/>
            <a:ext cx="1524839" cy="1374260"/>
          </a:xfrm>
          <a:prstGeom prst="rect">
            <a:avLst/>
          </a:prstGeom>
          <a:solidFill>
            <a:srgbClr val="007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游ゴシック" panose="020B0400000000000000" pitchFamily="50" charset="-128"/>
                <a:ea typeface="游ゴシック" panose="020B0400000000000000" pitchFamily="50" charset="-128"/>
              </a:rPr>
              <a:t>COMPANY</a:t>
            </a:r>
          </a:p>
          <a:p>
            <a:pPr algn="ctr"/>
            <a:r>
              <a:rPr lang="en-US" altLang="ja-JP" b="1" dirty="0">
                <a:latin typeface="游ゴシック" panose="020B0400000000000000" pitchFamily="50" charset="-128"/>
                <a:ea typeface="游ゴシック" panose="020B0400000000000000" pitchFamily="50" charset="-128"/>
              </a:rPr>
              <a:t>NAME</a:t>
            </a:r>
            <a:endParaRPr kumimoji="1" lang="ja-JP" altLang="en-US" b="1" dirty="0">
              <a:latin typeface="游ゴシック" panose="020B0400000000000000" pitchFamily="50" charset="-128"/>
              <a:ea typeface="游ゴシック" panose="020B0400000000000000" pitchFamily="50" charset="-128"/>
            </a:endParaRPr>
          </a:p>
        </p:txBody>
      </p:sp>
      <p:sp>
        <p:nvSpPr>
          <p:cNvPr id="4" name="正方形/長方形 3">
            <a:extLst>
              <a:ext uri="{FF2B5EF4-FFF2-40B4-BE49-F238E27FC236}">
                <a16:creationId xmlns:a16="http://schemas.microsoft.com/office/drawing/2014/main" id="{4E831EAD-63CB-493B-BFB4-E2B693DCF6F4}"/>
              </a:ext>
            </a:extLst>
          </p:cNvPr>
          <p:cNvSpPr/>
          <p:nvPr/>
        </p:nvSpPr>
        <p:spPr>
          <a:xfrm>
            <a:off x="0" y="5483740"/>
            <a:ext cx="1524839" cy="1374260"/>
          </a:xfrm>
          <a:prstGeom prst="rect">
            <a:avLst/>
          </a:prstGeom>
          <a:solidFill>
            <a:srgbClr val="007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游ゴシック" panose="020B0400000000000000" pitchFamily="50" charset="-128"/>
                <a:ea typeface="游ゴシック" panose="020B0400000000000000" pitchFamily="50" charset="-128"/>
              </a:rPr>
              <a:t>COMPANY</a:t>
            </a:r>
          </a:p>
          <a:p>
            <a:pPr algn="ctr"/>
            <a:r>
              <a:rPr lang="en-US" altLang="ja-JP" b="1" dirty="0">
                <a:latin typeface="游ゴシック" panose="020B0400000000000000" pitchFamily="50" charset="-128"/>
                <a:ea typeface="游ゴシック" panose="020B0400000000000000" pitchFamily="50" charset="-128"/>
              </a:rPr>
              <a:t>NAME</a:t>
            </a:r>
            <a:endParaRPr kumimoji="1" lang="ja-JP" altLang="en-US" b="1" dirty="0">
              <a:latin typeface="游ゴシック" panose="020B0400000000000000" pitchFamily="50" charset="-128"/>
              <a:ea typeface="游ゴシック" panose="020B0400000000000000" pitchFamily="50" charset="-128"/>
            </a:endParaRPr>
          </a:p>
        </p:txBody>
      </p:sp>
      <p:sp>
        <p:nvSpPr>
          <p:cNvPr id="5" name="正方形/長方形 4">
            <a:extLst>
              <a:ext uri="{FF2B5EF4-FFF2-40B4-BE49-F238E27FC236}">
                <a16:creationId xmlns:a16="http://schemas.microsoft.com/office/drawing/2014/main" id="{F3721DEA-F6D7-416C-98CA-2F5D670A6044}"/>
              </a:ext>
            </a:extLst>
          </p:cNvPr>
          <p:cNvSpPr/>
          <p:nvPr/>
        </p:nvSpPr>
        <p:spPr>
          <a:xfrm>
            <a:off x="1523881" y="1359296"/>
            <a:ext cx="1524839" cy="1374260"/>
          </a:xfrm>
          <a:prstGeom prst="rect">
            <a:avLst/>
          </a:prstGeom>
          <a:solidFill>
            <a:srgbClr val="007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游ゴシック" panose="020B0400000000000000" pitchFamily="50" charset="-128"/>
                <a:ea typeface="游ゴシック" panose="020B0400000000000000" pitchFamily="50" charset="-128"/>
              </a:rPr>
              <a:t>COMPANY</a:t>
            </a:r>
          </a:p>
          <a:p>
            <a:pPr algn="ctr"/>
            <a:r>
              <a:rPr lang="en-US" altLang="ja-JP" b="1" dirty="0">
                <a:latin typeface="游ゴシック" panose="020B0400000000000000" pitchFamily="50" charset="-128"/>
                <a:ea typeface="游ゴシック" panose="020B0400000000000000" pitchFamily="50" charset="-128"/>
              </a:rPr>
              <a:t>NAME</a:t>
            </a:r>
            <a:endParaRPr kumimoji="1" lang="ja-JP" altLang="en-US" b="1" dirty="0">
              <a:latin typeface="游ゴシック" panose="020B0400000000000000" pitchFamily="50" charset="-128"/>
              <a:ea typeface="游ゴシック" panose="020B0400000000000000" pitchFamily="50" charset="-128"/>
            </a:endParaRPr>
          </a:p>
        </p:txBody>
      </p:sp>
      <p:sp>
        <p:nvSpPr>
          <p:cNvPr id="7" name="正方形/長方形 6">
            <a:extLst>
              <a:ext uri="{FF2B5EF4-FFF2-40B4-BE49-F238E27FC236}">
                <a16:creationId xmlns:a16="http://schemas.microsoft.com/office/drawing/2014/main" id="{80259874-350C-450C-9F5B-9BF6326194B2}"/>
              </a:ext>
            </a:extLst>
          </p:cNvPr>
          <p:cNvSpPr/>
          <p:nvPr/>
        </p:nvSpPr>
        <p:spPr>
          <a:xfrm>
            <a:off x="1523881" y="4112805"/>
            <a:ext cx="1524839" cy="1374260"/>
          </a:xfrm>
          <a:prstGeom prst="rect">
            <a:avLst/>
          </a:prstGeom>
          <a:solidFill>
            <a:srgbClr val="007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游ゴシック" panose="020B0400000000000000" pitchFamily="50" charset="-128"/>
                <a:ea typeface="游ゴシック" panose="020B0400000000000000" pitchFamily="50" charset="-128"/>
              </a:rPr>
              <a:t>COMPANY</a:t>
            </a:r>
          </a:p>
          <a:p>
            <a:pPr algn="ctr"/>
            <a:r>
              <a:rPr lang="en-US" altLang="ja-JP" b="1" dirty="0">
                <a:latin typeface="游ゴシック" panose="020B0400000000000000" pitchFamily="50" charset="-128"/>
                <a:ea typeface="游ゴシック" panose="020B0400000000000000" pitchFamily="50" charset="-128"/>
              </a:rPr>
              <a:t>NAME</a:t>
            </a:r>
            <a:endParaRPr kumimoji="1" lang="ja-JP" altLang="en-US" b="1" dirty="0">
              <a:latin typeface="游ゴシック" panose="020B0400000000000000" pitchFamily="50" charset="-128"/>
              <a:ea typeface="游ゴシック" panose="020B0400000000000000" pitchFamily="50" charset="-128"/>
            </a:endParaRPr>
          </a:p>
        </p:txBody>
      </p:sp>
      <p:sp>
        <p:nvSpPr>
          <p:cNvPr id="10" name="正方形/長方形 9">
            <a:extLst>
              <a:ext uri="{FF2B5EF4-FFF2-40B4-BE49-F238E27FC236}">
                <a16:creationId xmlns:a16="http://schemas.microsoft.com/office/drawing/2014/main" id="{BF9EA8C7-8B94-461C-8946-9C446F9E23D3}"/>
              </a:ext>
            </a:extLst>
          </p:cNvPr>
          <p:cNvSpPr/>
          <p:nvPr/>
        </p:nvSpPr>
        <p:spPr>
          <a:xfrm>
            <a:off x="10667162" y="1359296"/>
            <a:ext cx="1524839" cy="1374260"/>
          </a:xfrm>
          <a:prstGeom prst="rect">
            <a:avLst/>
          </a:prstGeom>
          <a:solidFill>
            <a:srgbClr val="007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游ゴシック" panose="020B0400000000000000" pitchFamily="50" charset="-128"/>
                <a:ea typeface="游ゴシック" panose="020B0400000000000000" pitchFamily="50" charset="-128"/>
              </a:rPr>
              <a:t>COMPANY</a:t>
            </a:r>
          </a:p>
          <a:p>
            <a:pPr algn="ctr"/>
            <a:r>
              <a:rPr lang="en-US" altLang="ja-JP" b="1" dirty="0">
                <a:latin typeface="游ゴシック" panose="020B0400000000000000" pitchFamily="50" charset="-128"/>
                <a:ea typeface="游ゴシック" panose="020B0400000000000000" pitchFamily="50" charset="-128"/>
              </a:rPr>
              <a:t>NAME</a:t>
            </a:r>
            <a:endParaRPr kumimoji="1" lang="ja-JP" altLang="en-US" b="1" dirty="0">
              <a:latin typeface="游ゴシック" panose="020B0400000000000000" pitchFamily="50" charset="-128"/>
              <a:ea typeface="游ゴシック" panose="020B0400000000000000" pitchFamily="50" charset="-128"/>
            </a:endParaRPr>
          </a:p>
        </p:txBody>
      </p:sp>
      <p:sp>
        <p:nvSpPr>
          <p:cNvPr id="11" name="正方形/長方形 10">
            <a:extLst>
              <a:ext uri="{FF2B5EF4-FFF2-40B4-BE49-F238E27FC236}">
                <a16:creationId xmlns:a16="http://schemas.microsoft.com/office/drawing/2014/main" id="{527377BA-5D88-40A8-A8FF-D6FEEFE83EFC}"/>
              </a:ext>
            </a:extLst>
          </p:cNvPr>
          <p:cNvSpPr/>
          <p:nvPr/>
        </p:nvSpPr>
        <p:spPr>
          <a:xfrm>
            <a:off x="10667162" y="4101166"/>
            <a:ext cx="1524839" cy="1374260"/>
          </a:xfrm>
          <a:prstGeom prst="rect">
            <a:avLst/>
          </a:prstGeom>
          <a:solidFill>
            <a:srgbClr val="007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游ゴシック" panose="020B0400000000000000" pitchFamily="50" charset="-128"/>
                <a:ea typeface="游ゴシック" panose="020B0400000000000000" pitchFamily="50" charset="-128"/>
              </a:rPr>
              <a:t>COMPANY</a:t>
            </a:r>
          </a:p>
          <a:p>
            <a:pPr algn="ctr"/>
            <a:r>
              <a:rPr lang="en-US" altLang="ja-JP" b="1" dirty="0">
                <a:latin typeface="游ゴシック" panose="020B0400000000000000" pitchFamily="50" charset="-128"/>
                <a:ea typeface="游ゴシック" panose="020B0400000000000000" pitchFamily="50" charset="-128"/>
              </a:rPr>
              <a:t>NAME</a:t>
            </a:r>
            <a:endParaRPr kumimoji="1" lang="ja-JP" altLang="en-US" b="1" dirty="0">
              <a:latin typeface="游ゴシック" panose="020B0400000000000000" pitchFamily="50" charset="-128"/>
              <a:ea typeface="游ゴシック" panose="020B0400000000000000" pitchFamily="50" charset="-128"/>
            </a:endParaRPr>
          </a:p>
        </p:txBody>
      </p:sp>
      <p:sp>
        <p:nvSpPr>
          <p:cNvPr id="12" name="正方形/長方形 11">
            <a:extLst>
              <a:ext uri="{FF2B5EF4-FFF2-40B4-BE49-F238E27FC236}">
                <a16:creationId xmlns:a16="http://schemas.microsoft.com/office/drawing/2014/main" id="{BB541040-647E-48CC-BE27-A8140044CBF8}"/>
              </a:ext>
            </a:extLst>
          </p:cNvPr>
          <p:cNvSpPr/>
          <p:nvPr/>
        </p:nvSpPr>
        <p:spPr>
          <a:xfrm>
            <a:off x="3047760" y="-11639"/>
            <a:ext cx="1524839" cy="1374260"/>
          </a:xfrm>
          <a:prstGeom prst="rect">
            <a:avLst/>
          </a:prstGeom>
          <a:solidFill>
            <a:srgbClr val="007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游ゴシック" panose="020B0400000000000000" pitchFamily="50" charset="-128"/>
                <a:ea typeface="游ゴシック" panose="020B0400000000000000" pitchFamily="50" charset="-128"/>
              </a:rPr>
              <a:t>COMPANY</a:t>
            </a:r>
          </a:p>
          <a:p>
            <a:pPr algn="ctr"/>
            <a:r>
              <a:rPr lang="en-US" altLang="ja-JP" b="1" dirty="0">
                <a:latin typeface="游ゴシック" panose="020B0400000000000000" pitchFamily="50" charset="-128"/>
                <a:ea typeface="游ゴシック" panose="020B0400000000000000" pitchFamily="50" charset="-128"/>
              </a:rPr>
              <a:t>NAME</a:t>
            </a:r>
            <a:endParaRPr kumimoji="1" lang="ja-JP" altLang="en-US" b="1" dirty="0">
              <a:latin typeface="游ゴシック" panose="020B0400000000000000" pitchFamily="50" charset="-128"/>
              <a:ea typeface="游ゴシック" panose="020B0400000000000000" pitchFamily="50" charset="-128"/>
            </a:endParaRPr>
          </a:p>
        </p:txBody>
      </p:sp>
      <p:sp>
        <p:nvSpPr>
          <p:cNvPr id="13" name="正方形/長方形 12">
            <a:extLst>
              <a:ext uri="{FF2B5EF4-FFF2-40B4-BE49-F238E27FC236}">
                <a16:creationId xmlns:a16="http://schemas.microsoft.com/office/drawing/2014/main" id="{67C8689B-0CCE-40D7-AE3D-45740DABFC48}"/>
              </a:ext>
            </a:extLst>
          </p:cNvPr>
          <p:cNvSpPr/>
          <p:nvPr/>
        </p:nvSpPr>
        <p:spPr>
          <a:xfrm>
            <a:off x="3047760" y="2730231"/>
            <a:ext cx="1524839" cy="1374260"/>
          </a:xfrm>
          <a:prstGeom prst="rect">
            <a:avLst/>
          </a:prstGeom>
          <a:solidFill>
            <a:srgbClr val="007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游ゴシック" panose="020B0400000000000000" pitchFamily="50" charset="-128"/>
                <a:ea typeface="游ゴシック" panose="020B0400000000000000" pitchFamily="50" charset="-128"/>
              </a:rPr>
              <a:t>COMPANY</a:t>
            </a:r>
          </a:p>
          <a:p>
            <a:pPr algn="ctr"/>
            <a:r>
              <a:rPr lang="en-US" altLang="ja-JP" b="1" dirty="0">
                <a:latin typeface="游ゴシック" panose="020B0400000000000000" pitchFamily="50" charset="-128"/>
                <a:ea typeface="游ゴシック" panose="020B0400000000000000" pitchFamily="50" charset="-128"/>
              </a:rPr>
              <a:t>NAME</a:t>
            </a:r>
            <a:endParaRPr kumimoji="1" lang="ja-JP" altLang="en-US" b="1" dirty="0">
              <a:latin typeface="游ゴシック" panose="020B0400000000000000" pitchFamily="50" charset="-128"/>
              <a:ea typeface="游ゴシック" panose="020B0400000000000000" pitchFamily="50" charset="-128"/>
            </a:endParaRPr>
          </a:p>
        </p:txBody>
      </p:sp>
      <p:sp>
        <p:nvSpPr>
          <p:cNvPr id="14" name="正方形/長方形 13">
            <a:extLst>
              <a:ext uri="{FF2B5EF4-FFF2-40B4-BE49-F238E27FC236}">
                <a16:creationId xmlns:a16="http://schemas.microsoft.com/office/drawing/2014/main" id="{3FC325AE-86BD-4492-976C-CC680A4D004D}"/>
              </a:ext>
            </a:extLst>
          </p:cNvPr>
          <p:cNvSpPr/>
          <p:nvPr/>
        </p:nvSpPr>
        <p:spPr>
          <a:xfrm>
            <a:off x="3047760" y="5483740"/>
            <a:ext cx="1524839" cy="1374260"/>
          </a:xfrm>
          <a:prstGeom prst="rect">
            <a:avLst/>
          </a:prstGeom>
          <a:solidFill>
            <a:srgbClr val="007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游ゴシック" panose="020B0400000000000000" pitchFamily="50" charset="-128"/>
                <a:ea typeface="游ゴシック" panose="020B0400000000000000" pitchFamily="50" charset="-128"/>
              </a:rPr>
              <a:t>COMPANY</a:t>
            </a:r>
          </a:p>
          <a:p>
            <a:pPr algn="ctr"/>
            <a:r>
              <a:rPr lang="en-US" altLang="ja-JP" b="1" dirty="0">
                <a:latin typeface="游ゴシック" panose="020B0400000000000000" pitchFamily="50" charset="-128"/>
                <a:ea typeface="游ゴシック" panose="020B0400000000000000" pitchFamily="50" charset="-128"/>
              </a:rPr>
              <a:t>NAME</a:t>
            </a:r>
            <a:endParaRPr kumimoji="1" lang="ja-JP" altLang="en-US" b="1" dirty="0">
              <a:latin typeface="游ゴシック" panose="020B0400000000000000" pitchFamily="50" charset="-128"/>
              <a:ea typeface="游ゴシック" panose="020B0400000000000000" pitchFamily="50" charset="-128"/>
            </a:endParaRPr>
          </a:p>
        </p:txBody>
      </p:sp>
      <p:sp>
        <p:nvSpPr>
          <p:cNvPr id="15" name="正方形/長方形 14">
            <a:extLst>
              <a:ext uri="{FF2B5EF4-FFF2-40B4-BE49-F238E27FC236}">
                <a16:creationId xmlns:a16="http://schemas.microsoft.com/office/drawing/2014/main" id="{18D4DCF3-42EB-4BAD-A77A-D4962A934A69}"/>
              </a:ext>
            </a:extLst>
          </p:cNvPr>
          <p:cNvSpPr/>
          <p:nvPr/>
        </p:nvSpPr>
        <p:spPr>
          <a:xfrm>
            <a:off x="4571640" y="1359296"/>
            <a:ext cx="1524839" cy="1374260"/>
          </a:xfrm>
          <a:prstGeom prst="rect">
            <a:avLst/>
          </a:prstGeom>
          <a:solidFill>
            <a:srgbClr val="007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游ゴシック" panose="020B0400000000000000" pitchFamily="50" charset="-128"/>
                <a:ea typeface="游ゴシック" panose="020B0400000000000000" pitchFamily="50" charset="-128"/>
              </a:rPr>
              <a:t>COMPANY</a:t>
            </a:r>
          </a:p>
          <a:p>
            <a:pPr algn="ctr"/>
            <a:r>
              <a:rPr lang="en-US" altLang="ja-JP" b="1" dirty="0">
                <a:latin typeface="游ゴシック" panose="020B0400000000000000" pitchFamily="50" charset="-128"/>
                <a:ea typeface="游ゴシック" panose="020B0400000000000000" pitchFamily="50" charset="-128"/>
              </a:rPr>
              <a:t>NAME</a:t>
            </a:r>
            <a:endParaRPr kumimoji="1" lang="ja-JP" altLang="en-US" b="1" dirty="0">
              <a:latin typeface="游ゴシック" panose="020B0400000000000000" pitchFamily="50" charset="-128"/>
              <a:ea typeface="游ゴシック" panose="020B0400000000000000" pitchFamily="50" charset="-128"/>
            </a:endParaRPr>
          </a:p>
        </p:txBody>
      </p:sp>
      <p:sp>
        <p:nvSpPr>
          <p:cNvPr id="18" name="正方形/長方形 17">
            <a:extLst>
              <a:ext uri="{FF2B5EF4-FFF2-40B4-BE49-F238E27FC236}">
                <a16:creationId xmlns:a16="http://schemas.microsoft.com/office/drawing/2014/main" id="{EBE1BAD1-038A-438F-97ED-542FD77751DC}"/>
              </a:ext>
            </a:extLst>
          </p:cNvPr>
          <p:cNvSpPr/>
          <p:nvPr/>
        </p:nvSpPr>
        <p:spPr>
          <a:xfrm>
            <a:off x="4571640" y="4112805"/>
            <a:ext cx="1524839" cy="1374260"/>
          </a:xfrm>
          <a:prstGeom prst="rect">
            <a:avLst/>
          </a:prstGeom>
          <a:solidFill>
            <a:srgbClr val="007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游ゴシック" panose="020B0400000000000000" pitchFamily="50" charset="-128"/>
                <a:ea typeface="游ゴシック" panose="020B0400000000000000" pitchFamily="50" charset="-128"/>
              </a:rPr>
              <a:t>COMPANY</a:t>
            </a:r>
          </a:p>
          <a:p>
            <a:pPr algn="ctr"/>
            <a:r>
              <a:rPr lang="en-US" altLang="ja-JP" b="1" dirty="0">
                <a:latin typeface="游ゴシック" panose="020B0400000000000000" pitchFamily="50" charset="-128"/>
                <a:ea typeface="游ゴシック" panose="020B0400000000000000" pitchFamily="50" charset="-128"/>
              </a:rPr>
              <a:t>NAME</a:t>
            </a:r>
            <a:endParaRPr kumimoji="1" lang="ja-JP" altLang="en-US" b="1" dirty="0">
              <a:latin typeface="游ゴシック" panose="020B0400000000000000" pitchFamily="50" charset="-128"/>
              <a:ea typeface="游ゴシック" panose="020B0400000000000000" pitchFamily="50" charset="-128"/>
            </a:endParaRPr>
          </a:p>
        </p:txBody>
      </p:sp>
      <p:sp>
        <p:nvSpPr>
          <p:cNvPr id="22" name="正方形/長方形 21">
            <a:extLst>
              <a:ext uri="{FF2B5EF4-FFF2-40B4-BE49-F238E27FC236}">
                <a16:creationId xmlns:a16="http://schemas.microsoft.com/office/drawing/2014/main" id="{40A0CBD3-B08F-4B87-B166-4A500FDAE740}"/>
              </a:ext>
            </a:extLst>
          </p:cNvPr>
          <p:cNvSpPr/>
          <p:nvPr/>
        </p:nvSpPr>
        <p:spPr>
          <a:xfrm>
            <a:off x="6095520" y="-11639"/>
            <a:ext cx="1524839" cy="1374260"/>
          </a:xfrm>
          <a:prstGeom prst="rect">
            <a:avLst/>
          </a:prstGeom>
          <a:solidFill>
            <a:srgbClr val="007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游ゴシック" panose="020B0400000000000000" pitchFamily="50" charset="-128"/>
                <a:ea typeface="游ゴシック" panose="020B0400000000000000" pitchFamily="50" charset="-128"/>
              </a:rPr>
              <a:t>COMPANY</a:t>
            </a:r>
          </a:p>
          <a:p>
            <a:pPr algn="ctr"/>
            <a:r>
              <a:rPr lang="en-US" altLang="ja-JP" b="1" dirty="0">
                <a:latin typeface="游ゴシック" panose="020B0400000000000000" pitchFamily="50" charset="-128"/>
                <a:ea typeface="游ゴシック" panose="020B0400000000000000" pitchFamily="50" charset="-128"/>
              </a:rPr>
              <a:t>NAME</a:t>
            </a:r>
            <a:endParaRPr kumimoji="1" lang="ja-JP" altLang="en-US" b="1" dirty="0">
              <a:latin typeface="游ゴシック" panose="020B0400000000000000" pitchFamily="50" charset="-128"/>
              <a:ea typeface="游ゴシック" panose="020B0400000000000000" pitchFamily="50" charset="-128"/>
            </a:endParaRPr>
          </a:p>
        </p:txBody>
      </p:sp>
      <p:sp>
        <p:nvSpPr>
          <p:cNvPr id="23" name="正方形/長方形 22">
            <a:extLst>
              <a:ext uri="{FF2B5EF4-FFF2-40B4-BE49-F238E27FC236}">
                <a16:creationId xmlns:a16="http://schemas.microsoft.com/office/drawing/2014/main" id="{6A9D62BE-43FF-487E-B4DF-14CB9339B3C1}"/>
              </a:ext>
            </a:extLst>
          </p:cNvPr>
          <p:cNvSpPr/>
          <p:nvPr/>
        </p:nvSpPr>
        <p:spPr>
          <a:xfrm>
            <a:off x="6095520" y="2730231"/>
            <a:ext cx="1524839" cy="1374260"/>
          </a:xfrm>
          <a:prstGeom prst="rect">
            <a:avLst/>
          </a:prstGeom>
          <a:solidFill>
            <a:srgbClr val="007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游ゴシック" panose="020B0400000000000000" pitchFamily="50" charset="-128"/>
                <a:ea typeface="游ゴシック" panose="020B0400000000000000" pitchFamily="50" charset="-128"/>
              </a:rPr>
              <a:t>COMPANY</a:t>
            </a:r>
          </a:p>
          <a:p>
            <a:pPr algn="ctr"/>
            <a:r>
              <a:rPr lang="en-US" altLang="ja-JP" b="1" dirty="0">
                <a:latin typeface="游ゴシック" panose="020B0400000000000000" pitchFamily="50" charset="-128"/>
                <a:ea typeface="游ゴシック" panose="020B0400000000000000" pitchFamily="50" charset="-128"/>
              </a:rPr>
              <a:t>NAME</a:t>
            </a:r>
            <a:endParaRPr kumimoji="1" lang="ja-JP" altLang="en-US" b="1" dirty="0">
              <a:latin typeface="游ゴシック" panose="020B0400000000000000" pitchFamily="50" charset="-128"/>
              <a:ea typeface="游ゴシック" panose="020B0400000000000000" pitchFamily="50" charset="-128"/>
            </a:endParaRPr>
          </a:p>
        </p:txBody>
      </p:sp>
      <p:sp>
        <p:nvSpPr>
          <p:cNvPr id="24" name="正方形/長方形 23">
            <a:extLst>
              <a:ext uri="{FF2B5EF4-FFF2-40B4-BE49-F238E27FC236}">
                <a16:creationId xmlns:a16="http://schemas.microsoft.com/office/drawing/2014/main" id="{F157484D-4F17-4CF8-A7C3-A891A99A2C5B}"/>
              </a:ext>
            </a:extLst>
          </p:cNvPr>
          <p:cNvSpPr/>
          <p:nvPr/>
        </p:nvSpPr>
        <p:spPr>
          <a:xfrm>
            <a:off x="6095520" y="5483740"/>
            <a:ext cx="1524839" cy="1374260"/>
          </a:xfrm>
          <a:prstGeom prst="rect">
            <a:avLst/>
          </a:prstGeom>
          <a:solidFill>
            <a:srgbClr val="007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游ゴシック" panose="020B0400000000000000" pitchFamily="50" charset="-128"/>
                <a:ea typeface="游ゴシック" panose="020B0400000000000000" pitchFamily="50" charset="-128"/>
              </a:rPr>
              <a:t>COMPANY</a:t>
            </a:r>
          </a:p>
          <a:p>
            <a:pPr algn="ctr"/>
            <a:r>
              <a:rPr lang="en-US" altLang="ja-JP" b="1" dirty="0">
                <a:latin typeface="游ゴシック" panose="020B0400000000000000" pitchFamily="50" charset="-128"/>
                <a:ea typeface="游ゴシック" panose="020B0400000000000000" pitchFamily="50" charset="-128"/>
              </a:rPr>
              <a:t>NAME</a:t>
            </a:r>
            <a:endParaRPr kumimoji="1" lang="ja-JP" altLang="en-US" b="1" dirty="0">
              <a:latin typeface="游ゴシック" panose="020B0400000000000000" pitchFamily="50" charset="-128"/>
              <a:ea typeface="游ゴシック" panose="020B0400000000000000" pitchFamily="50" charset="-128"/>
            </a:endParaRPr>
          </a:p>
        </p:txBody>
      </p:sp>
      <p:sp>
        <p:nvSpPr>
          <p:cNvPr id="25" name="正方形/長方形 24">
            <a:extLst>
              <a:ext uri="{FF2B5EF4-FFF2-40B4-BE49-F238E27FC236}">
                <a16:creationId xmlns:a16="http://schemas.microsoft.com/office/drawing/2014/main" id="{6144D03F-B1DC-4851-ACEE-86192DE6B4FB}"/>
              </a:ext>
            </a:extLst>
          </p:cNvPr>
          <p:cNvSpPr/>
          <p:nvPr/>
        </p:nvSpPr>
        <p:spPr>
          <a:xfrm>
            <a:off x="7619400" y="1359296"/>
            <a:ext cx="1524839" cy="1374260"/>
          </a:xfrm>
          <a:prstGeom prst="rect">
            <a:avLst/>
          </a:prstGeom>
          <a:solidFill>
            <a:srgbClr val="007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游ゴシック" panose="020B0400000000000000" pitchFamily="50" charset="-128"/>
                <a:ea typeface="游ゴシック" panose="020B0400000000000000" pitchFamily="50" charset="-128"/>
              </a:rPr>
              <a:t>COMPANY</a:t>
            </a:r>
          </a:p>
          <a:p>
            <a:pPr algn="ctr"/>
            <a:r>
              <a:rPr lang="en-US" altLang="ja-JP" b="1" dirty="0">
                <a:latin typeface="游ゴシック" panose="020B0400000000000000" pitchFamily="50" charset="-128"/>
                <a:ea typeface="游ゴシック" panose="020B0400000000000000" pitchFamily="50" charset="-128"/>
              </a:rPr>
              <a:t>NAME</a:t>
            </a:r>
            <a:endParaRPr kumimoji="1" lang="ja-JP" altLang="en-US" b="1" dirty="0">
              <a:latin typeface="游ゴシック" panose="020B0400000000000000" pitchFamily="50" charset="-128"/>
              <a:ea typeface="游ゴシック" panose="020B0400000000000000" pitchFamily="50" charset="-128"/>
            </a:endParaRPr>
          </a:p>
        </p:txBody>
      </p:sp>
      <p:sp>
        <p:nvSpPr>
          <p:cNvPr id="26" name="正方形/長方形 25">
            <a:extLst>
              <a:ext uri="{FF2B5EF4-FFF2-40B4-BE49-F238E27FC236}">
                <a16:creationId xmlns:a16="http://schemas.microsoft.com/office/drawing/2014/main" id="{9BCEB931-8782-4C4D-9D16-49FF01E2BE71}"/>
              </a:ext>
            </a:extLst>
          </p:cNvPr>
          <p:cNvSpPr/>
          <p:nvPr/>
        </p:nvSpPr>
        <p:spPr>
          <a:xfrm>
            <a:off x="7619400" y="4112805"/>
            <a:ext cx="1524839" cy="1374260"/>
          </a:xfrm>
          <a:prstGeom prst="rect">
            <a:avLst/>
          </a:prstGeom>
          <a:solidFill>
            <a:srgbClr val="007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游ゴシック" panose="020B0400000000000000" pitchFamily="50" charset="-128"/>
                <a:ea typeface="游ゴシック" panose="020B0400000000000000" pitchFamily="50" charset="-128"/>
              </a:rPr>
              <a:t>COMPANY</a:t>
            </a:r>
          </a:p>
          <a:p>
            <a:pPr algn="ctr"/>
            <a:r>
              <a:rPr lang="en-US" altLang="ja-JP" b="1" dirty="0">
                <a:latin typeface="游ゴシック" panose="020B0400000000000000" pitchFamily="50" charset="-128"/>
                <a:ea typeface="游ゴシック" panose="020B0400000000000000" pitchFamily="50" charset="-128"/>
              </a:rPr>
              <a:t>NAME</a:t>
            </a:r>
            <a:endParaRPr kumimoji="1" lang="ja-JP" altLang="en-US" b="1" dirty="0">
              <a:latin typeface="游ゴシック" panose="020B0400000000000000" pitchFamily="50" charset="-128"/>
              <a:ea typeface="游ゴシック" panose="020B0400000000000000" pitchFamily="50" charset="-128"/>
            </a:endParaRPr>
          </a:p>
        </p:txBody>
      </p:sp>
      <p:sp>
        <p:nvSpPr>
          <p:cNvPr id="27" name="正方形/長方形 26">
            <a:extLst>
              <a:ext uri="{FF2B5EF4-FFF2-40B4-BE49-F238E27FC236}">
                <a16:creationId xmlns:a16="http://schemas.microsoft.com/office/drawing/2014/main" id="{EBE2CDA9-F18D-4DF7-B050-D90D95F5C0A0}"/>
              </a:ext>
            </a:extLst>
          </p:cNvPr>
          <p:cNvSpPr/>
          <p:nvPr/>
        </p:nvSpPr>
        <p:spPr>
          <a:xfrm>
            <a:off x="9143279" y="-11639"/>
            <a:ext cx="1524839" cy="1374260"/>
          </a:xfrm>
          <a:prstGeom prst="rect">
            <a:avLst/>
          </a:prstGeom>
          <a:solidFill>
            <a:srgbClr val="007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游ゴシック" panose="020B0400000000000000" pitchFamily="50" charset="-128"/>
                <a:ea typeface="游ゴシック" panose="020B0400000000000000" pitchFamily="50" charset="-128"/>
              </a:rPr>
              <a:t>COMPANY</a:t>
            </a:r>
          </a:p>
          <a:p>
            <a:pPr algn="ctr"/>
            <a:r>
              <a:rPr lang="en-US" altLang="ja-JP" b="1" dirty="0">
                <a:latin typeface="游ゴシック" panose="020B0400000000000000" pitchFamily="50" charset="-128"/>
                <a:ea typeface="游ゴシック" panose="020B0400000000000000" pitchFamily="50" charset="-128"/>
              </a:rPr>
              <a:t>NAME</a:t>
            </a:r>
            <a:endParaRPr kumimoji="1" lang="ja-JP" altLang="en-US" b="1" dirty="0">
              <a:latin typeface="游ゴシック" panose="020B0400000000000000" pitchFamily="50" charset="-128"/>
              <a:ea typeface="游ゴシック" panose="020B0400000000000000" pitchFamily="50" charset="-128"/>
            </a:endParaRPr>
          </a:p>
        </p:txBody>
      </p:sp>
      <p:sp>
        <p:nvSpPr>
          <p:cNvPr id="28" name="正方形/長方形 27">
            <a:extLst>
              <a:ext uri="{FF2B5EF4-FFF2-40B4-BE49-F238E27FC236}">
                <a16:creationId xmlns:a16="http://schemas.microsoft.com/office/drawing/2014/main" id="{7AB915A3-6EFF-43E9-AF35-4F5E289C2CCF}"/>
              </a:ext>
            </a:extLst>
          </p:cNvPr>
          <p:cNvSpPr/>
          <p:nvPr/>
        </p:nvSpPr>
        <p:spPr>
          <a:xfrm>
            <a:off x="9143279" y="2730231"/>
            <a:ext cx="1524839" cy="1374260"/>
          </a:xfrm>
          <a:prstGeom prst="rect">
            <a:avLst/>
          </a:prstGeom>
          <a:solidFill>
            <a:srgbClr val="007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游ゴシック" panose="020B0400000000000000" pitchFamily="50" charset="-128"/>
                <a:ea typeface="游ゴシック" panose="020B0400000000000000" pitchFamily="50" charset="-128"/>
              </a:rPr>
              <a:t>COMPANY</a:t>
            </a:r>
          </a:p>
          <a:p>
            <a:pPr algn="ctr"/>
            <a:r>
              <a:rPr lang="en-US" altLang="ja-JP" b="1" dirty="0">
                <a:latin typeface="游ゴシック" panose="020B0400000000000000" pitchFamily="50" charset="-128"/>
                <a:ea typeface="游ゴシック" panose="020B0400000000000000" pitchFamily="50" charset="-128"/>
              </a:rPr>
              <a:t>NAME</a:t>
            </a:r>
            <a:endParaRPr kumimoji="1" lang="ja-JP" altLang="en-US" b="1" dirty="0">
              <a:latin typeface="游ゴシック" panose="020B0400000000000000" pitchFamily="50" charset="-128"/>
              <a:ea typeface="游ゴシック" panose="020B0400000000000000" pitchFamily="50" charset="-128"/>
            </a:endParaRPr>
          </a:p>
        </p:txBody>
      </p:sp>
      <p:sp>
        <p:nvSpPr>
          <p:cNvPr id="29" name="正方形/長方形 28">
            <a:extLst>
              <a:ext uri="{FF2B5EF4-FFF2-40B4-BE49-F238E27FC236}">
                <a16:creationId xmlns:a16="http://schemas.microsoft.com/office/drawing/2014/main" id="{3A63EB9F-6C00-46A6-A42D-A2E851EAB341}"/>
              </a:ext>
            </a:extLst>
          </p:cNvPr>
          <p:cNvSpPr/>
          <p:nvPr/>
        </p:nvSpPr>
        <p:spPr>
          <a:xfrm>
            <a:off x="9143279" y="5483740"/>
            <a:ext cx="1524839" cy="1374260"/>
          </a:xfrm>
          <a:prstGeom prst="rect">
            <a:avLst/>
          </a:prstGeom>
          <a:solidFill>
            <a:srgbClr val="007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游ゴシック" panose="020B0400000000000000" pitchFamily="50" charset="-128"/>
                <a:ea typeface="游ゴシック" panose="020B0400000000000000" pitchFamily="50" charset="-128"/>
              </a:rPr>
              <a:t>COMPANY</a:t>
            </a:r>
          </a:p>
          <a:p>
            <a:pPr algn="ctr"/>
            <a:r>
              <a:rPr lang="en-US" altLang="ja-JP" b="1" dirty="0">
                <a:latin typeface="游ゴシック" panose="020B0400000000000000" pitchFamily="50" charset="-128"/>
                <a:ea typeface="游ゴシック" panose="020B0400000000000000" pitchFamily="50" charset="-128"/>
              </a:rPr>
              <a:t>NAME</a:t>
            </a:r>
            <a:endParaRPr kumimoji="1" lang="ja-JP" altLang="en-US" b="1" dirty="0">
              <a:latin typeface="游ゴシック" panose="020B0400000000000000" pitchFamily="50" charset="-128"/>
              <a:ea typeface="游ゴシック" panose="020B0400000000000000" pitchFamily="50" charset="-128"/>
            </a:endParaRPr>
          </a:p>
        </p:txBody>
      </p:sp>
      <p:sp>
        <p:nvSpPr>
          <p:cNvPr id="201" name="図プレースホルダー 200">
            <a:extLst>
              <a:ext uri="{FF2B5EF4-FFF2-40B4-BE49-F238E27FC236}">
                <a16:creationId xmlns:a16="http://schemas.microsoft.com/office/drawing/2014/main" id="{1216CC76-7F30-46AA-BCCF-0F46ADF7E3CA}"/>
              </a:ext>
            </a:extLst>
          </p:cNvPr>
          <p:cNvSpPr>
            <a:spLocks noGrp="1"/>
          </p:cNvSpPr>
          <p:nvPr>
            <p:ph type="pic" sz="quarter" idx="10"/>
          </p:nvPr>
        </p:nvSpPr>
        <p:spPr/>
      </p:sp>
      <p:sp>
        <p:nvSpPr>
          <p:cNvPr id="202" name="図プレースホルダー 201">
            <a:extLst>
              <a:ext uri="{FF2B5EF4-FFF2-40B4-BE49-F238E27FC236}">
                <a16:creationId xmlns:a16="http://schemas.microsoft.com/office/drawing/2014/main" id="{EB3B09C1-71A5-49A8-BDA0-1892C6612582}"/>
              </a:ext>
            </a:extLst>
          </p:cNvPr>
          <p:cNvSpPr>
            <a:spLocks noGrp="1"/>
          </p:cNvSpPr>
          <p:nvPr>
            <p:ph type="pic" sz="quarter" idx="11"/>
          </p:nvPr>
        </p:nvSpPr>
        <p:spPr/>
      </p:sp>
      <p:sp>
        <p:nvSpPr>
          <p:cNvPr id="203" name="図プレースホルダー 202">
            <a:extLst>
              <a:ext uri="{FF2B5EF4-FFF2-40B4-BE49-F238E27FC236}">
                <a16:creationId xmlns:a16="http://schemas.microsoft.com/office/drawing/2014/main" id="{2B07289F-0C5C-47B7-A7A8-982DCC1B808A}"/>
              </a:ext>
            </a:extLst>
          </p:cNvPr>
          <p:cNvSpPr>
            <a:spLocks noGrp="1"/>
          </p:cNvSpPr>
          <p:nvPr>
            <p:ph type="pic" sz="quarter" idx="12"/>
          </p:nvPr>
        </p:nvSpPr>
        <p:spPr/>
      </p:sp>
      <p:sp>
        <p:nvSpPr>
          <p:cNvPr id="204" name="図プレースホルダー 203">
            <a:extLst>
              <a:ext uri="{FF2B5EF4-FFF2-40B4-BE49-F238E27FC236}">
                <a16:creationId xmlns:a16="http://schemas.microsoft.com/office/drawing/2014/main" id="{89749C17-2750-4671-8C7C-CD7833155B94}"/>
              </a:ext>
            </a:extLst>
          </p:cNvPr>
          <p:cNvSpPr>
            <a:spLocks noGrp="1"/>
          </p:cNvSpPr>
          <p:nvPr>
            <p:ph type="pic" sz="quarter" idx="13"/>
          </p:nvPr>
        </p:nvSpPr>
        <p:spPr/>
      </p:sp>
      <p:sp>
        <p:nvSpPr>
          <p:cNvPr id="205" name="図プレースホルダー 204">
            <a:extLst>
              <a:ext uri="{FF2B5EF4-FFF2-40B4-BE49-F238E27FC236}">
                <a16:creationId xmlns:a16="http://schemas.microsoft.com/office/drawing/2014/main" id="{5F3FF735-2FC9-4287-BF50-5A1C24816653}"/>
              </a:ext>
            </a:extLst>
          </p:cNvPr>
          <p:cNvSpPr>
            <a:spLocks noGrp="1"/>
          </p:cNvSpPr>
          <p:nvPr>
            <p:ph type="pic" sz="quarter" idx="14"/>
          </p:nvPr>
        </p:nvSpPr>
        <p:spPr/>
      </p:sp>
      <p:sp>
        <p:nvSpPr>
          <p:cNvPr id="206" name="図プレースホルダー 205">
            <a:extLst>
              <a:ext uri="{FF2B5EF4-FFF2-40B4-BE49-F238E27FC236}">
                <a16:creationId xmlns:a16="http://schemas.microsoft.com/office/drawing/2014/main" id="{1E732EF9-52E4-404A-8821-DCD1C6786626}"/>
              </a:ext>
            </a:extLst>
          </p:cNvPr>
          <p:cNvSpPr>
            <a:spLocks noGrp="1"/>
          </p:cNvSpPr>
          <p:nvPr>
            <p:ph type="pic" sz="quarter" idx="15"/>
          </p:nvPr>
        </p:nvSpPr>
        <p:spPr/>
      </p:sp>
      <p:sp>
        <p:nvSpPr>
          <p:cNvPr id="207" name="図プレースホルダー 206">
            <a:extLst>
              <a:ext uri="{FF2B5EF4-FFF2-40B4-BE49-F238E27FC236}">
                <a16:creationId xmlns:a16="http://schemas.microsoft.com/office/drawing/2014/main" id="{F84F6935-9C48-4714-8C5D-D1493CE7CFC5}"/>
              </a:ext>
            </a:extLst>
          </p:cNvPr>
          <p:cNvSpPr>
            <a:spLocks noGrp="1"/>
          </p:cNvSpPr>
          <p:nvPr>
            <p:ph type="pic" sz="quarter" idx="16"/>
          </p:nvPr>
        </p:nvSpPr>
        <p:spPr/>
      </p:sp>
      <p:sp>
        <p:nvSpPr>
          <p:cNvPr id="208" name="図プレースホルダー 207">
            <a:extLst>
              <a:ext uri="{FF2B5EF4-FFF2-40B4-BE49-F238E27FC236}">
                <a16:creationId xmlns:a16="http://schemas.microsoft.com/office/drawing/2014/main" id="{8820F6D6-A0CC-4D4B-97EA-BA461A6A4BE3}"/>
              </a:ext>
            </a:extLst>
          </p:cNvPr>
          <p:cNvSpPr>
            <a:spLocks noGrp="1"/>
          </p:cNvSpPr>
          <p:nvPr>
            <p:ph type="pic" sz="quarter" idx="17"/>
          </p:nvPr>
        </p:nvSpPr>
        <p:spPr/>
      </p:sp>
      <p:sp>
        <p:nvSpPr>
          <p:cNvPr id="209" name="図プレースホルダー 208">
            <a:extLst>
              <a:ext uri="{FF2B5EF4-FFF2-40B4-BE49-F238E27FC236}">
                <a16:creationId xmlns:a16="http://schemas.microsoft.com/office/drawing/2014/main" id="{10BA165E-56FF-4F5B-9EF2-CFC584022C67}"/>
              </a:ext>
            </a:extLst>
          </p:cNvPr>
          <p:cNvSpPr>
            <a:spLocks noGrp="1"/>
          </p:cNvSpPr>
          <p:nvPr>
            <p:ph type="pic" sz="quarter" idx="18"/>
          </p:nvPr>
        </p:nvSpPr>
        <p:spPr/>
      </p:sp>
      <p:sp>
        <p:nvSpPr>
          <p:cNvPr id="210" name="図プレースホルダー 209">
            <a:extLst>
              <a:ext uri="{FF2B5EF4-FFF2-40B4-BE49-F238E27FC236}">
                <a16:creationId xmlns:a16="http://schemas.microsoft.com/office/drawing/2014/main" id="{8D0D9414-1BC3-4815-9ADC-9C17D4FD02C2}"/>
              </a:ext>
            </a:extLst>
          </p:cNvPr>
          <p:cNvSpPr>
            <a:spLocks noGrp="1"/>
          </p:cNvSpPr>
          <p:nvPr>
            <p:ph type="pic" sz="quarter" idx="19"/>
          </p:nvPr>
        </p:nvSpPr>
        <p:spPr/>
      </p:sp>
      <p:sp>
        <p:nvSpPr>
          <p:cNvPr id="211" name="図プレースホルダー 210">
            <a:extLst>
              <a:ext uri="{FF2B5EF4-FFF2-40B4-BE49-F238E27FC236}">
                <a16:creationId xmlns:a16="http://schemas.microsoft.com/office/drawing/2014/main" id="{D2E6A9F4-80C0-43E6-90DD-F9BAA17B5C72}"/>
              </a:ext>
            </a:extLst>
          </p:cNvPr>
          <p:cNvSpPr>
            <a:spLocks noGrp="1"/>
          </p:cNvSpPr>
          <p:nvPr>
            <p:ph type="pic" sz="quarter" idx="20"/>
          </p:nvPr>
        </p:nvSpPr>
        <p:spPr/>
      </p:sp>
      <p:sp>
        <p:nvSpPr>
          <p:cNvPr id="212" name="図プレースホルダー 211">
            <a:extLst>
              <a:ext uri="{FF2B5EF4-FFF2-40B4-BE49-F238E27FC236}">
                <a16:creationId xmlns:a16="http://schemas.microsoft.com/office/drawing/2014/main" id="{3D04467F-A643-452C-89ED-8EE523CA2FBB}"/>
              </a:ext>
            </a:extLst>
          </p:cNvPr>
          <p:cNvSpPr>
            <a:spLocks noGrp="1"/>
          </p:cNvSpPr>
          <p:nvPr>
            <p:ph type="pic" sz="quarter" idx="21"/>
          </p:nvPr>
        </p:nvSpPr>
        <p:spPr/>
      </p:sp>
      <p:sp>
        <p:nvSpPr>
          <p:cNvPr id="213" name="図プレースホルダー 212">
            <a:extLst>
              <a:ext uri="{FF2B5EF4-FFF2-40B4-BE49-F238E27FC236}">
                <a16:creationId xmlns:a16="http://schemas.microsoft.com/office/drawing/2014/main" id="{19F5DDD4-14EC-4ADF-94A4-134FC1BBE7B3}"/>
              </a:ext>
            </a:extLst>
          </p:cNvPr>
          <p:cNvSpPr>
            <a:spLocks noGrp="1"/>
          </p:cNvSpPr>
          <p:nvPr>
            <p:ph type="pic" sz="quarter" idx="22"/>
          </p:nvPr>
        </p:nvSpPr>
        <p:spPr/>
      </p:sp>
      <p:sp>
        <p:nvSpPr>
          <p:cNvPr id="214" name="図プレースホルダー 213">
            <a:extLst>
              <a:ext uri="{FF2B5EF4-FFF2-40B4-BE49-F238E27FC236}">
                <a16:creationId xmlns:a16="http://schemas.microsoft.com/office/drawing/2014/main" id="{A7CFFBB1-B737-4789-8B3D-3A07B75B1B4E}"/>
              </a:ext>
            </a:extLst>
          </p:cNvPr>
          <p:cNvSpPr>
            <a:spLocks noGrp="1"/>
          </p:cNvSpPr>
          <p:nvPr>
            <p:ph type="pic" sz="quarter" idx="23"/>
          </p:nvPr>
        </p:nvSpPr>
        <p:spPr/>
      </p:sp>
      <p:sp>
        <p:nvSpPr>
          <p:cNvPr id="215" name="図プレースホルダー 214">
            <a:extLst>
              <a:ext uri="{FF2B5EF4-FFF2-40B4-BE49-F238E27FC236}">
                <a16:creationId xmlns:a16="http://schemas.microsoft.com/office/drawing/2014/main" id="{847410CF-2911-4F6F-82C2-D4887DD458A2}"/>
              </a:ext>
            </a:extLst>
          </p:cNvPr>
          <p:cNvSpPr>
            <a:spLocks noGrp="1"/>
          </p:cNvSpPr>
          <p:nvPr>
            <p:ph type="pic" sz="quarter" idx="24"/>
          </p:nvPr>
        </p:nvSpPr>
        <p:spPr/>
      </p:sp>
      <p:sp>
        <p:nvSpPr>
          <p:cNvPr id="216" name="図プレースホルダー 215">
            <a:extLst>
              <a:ext uri="{FF2B5EF4-FFF2-40B4-BE49-F238E27FC236}">
                <a16:creationId xmlns:a16="http://schemas.microsoft.com/office/drawing/2014/main" id="{01F018CA-C4A3-404B-AD69-72A9402D6F22}"/>
              </a:ext>
            </a:extLst>
          </p:cNvPr>
          <p:cNvSpPr>
            <a:spLocks noGrp="1"/>
          </p:cNvSpPr>
          <p:nvPr>
            <p:ph type="pic" sz="quarter" idx="25"/>
          </p:nvPr>
        </p:nvSpPr>
        <p:spPr/>
      </p:sp>
      <p:sp>
        <p:nvSpPr>
          <p:cNvPr id="217" name="図プレースホルダー 216">
            <a:extLst>
              <a:ext uri="{FF2B5EF4-FFF2-40B4-BE49-F238E27FC236}">
                <a16:creationId xmlns:a16="http://schemas.microsoft.com/office/drawing/2014/main" id="{32A44169-DBA5-4EBC-917D-EE8FD306F047}"/>
              </a:ext>
            </a:extLst>
          </p:cNvPr>
          <p:cNvSpPr>
            <a:spLocks noGrp="1"/>
          </p:cNvSpPr>
          <p:nvPr>
            <p:ph type="pic" sz="quarter" idx="26"/>
          </p:nvPr>
        </p:nvSpPr>
        <p:spPr/>
      </p:sp>
      <p:sp>
        <p:nvSpPr>
          <p:cNvPr id="218" name="図プレースホルダー 217">
            <a:extLst>
              <a:ext uri="{FF2B5EF4-FFF2-40B4-BE49-F238E27FC236}">
                <a16:creationId xmlns:a16="http://schemas.microsoft.com/office/drawing/2014/main" id="{BF034F3F-39FD-42A2-BAA0-CF7257E48B24}"/>
              </a:ext>
            </a:extLst>
          </p:cNvPr>
          <p:cNvSpPr>
            <a:spLocks noGrp="1"/>
          </p:cNvSpPr>
          <p:nvPr>
            <p:ph type="pic" sz="quarter" idx="27"/>
          </p:nvPr>
        </p:nvSpPr>
        <p:spPr/>
      </p:sp>
      <p:sp>
        <p:nvSpPr>
          <p:cNvPr id="219" name="図プレースホルダー 218">
            <a:extLst>
              <a:ext uri="{FF2B5EF4-FFF2-40B4-BE49-F238E27FC236}">
                <a16:creationId xmlns:a16="http://schemas.microsoft.com/office/drawing/2014/main" id="{5E01D0F7-F505-4C8D-8BB5-8AE68F059E8D}"/>
              </a:ext>
            </a:extLst>
          </p:cNvPr>
          <p:cNvSpPr>
            <a:spLocks noGrp="1"/>
          </p:cNvSpPr>
          <p:nvPr>
            <p:ph type="pic" sz="quarter" idx="28"/>
          </p:nvPr>
        </p:nvSpPr>
        <p:spPr/>
      </p:sp>
      <p:sp>
        <p:nvSpPr>
          <p:cNvPr id="220" name="図プレースホルダー 219">
            <a:extLst>
              <a:ext uri="{FF2B5EF4-FFF2-40B4-BE49-F238E27FC236}">
                <a16:creationId xmlns:a16="http://schemas.microsoft.com/office/drawing/2014/main" id="{E9E2F455-F4D7-4772-B22E-AA22E6AD9F0B}"/>
              </a:ext>
            </a:extLst>
          </p:cNvPr>
          <p:cNvSpPr>
            <a:spLocks noGrp="1"/>
          </p:cNvSpPr>
          <p:nvPr>
            <p:ph type="pic" sz="quarter" idx="29"/>
          </p:nvPr>
        </p:nvSpPr>
        <p:spPr/>
      </p:sp>
    </p:spTree>
    <p:extLst>
      <p:ext uri="{BB962C8B-B14F-4D97-AF65-F5344CB8AC3E}">
        <p14:creationId xmlns:p14="http://schemas.microsoft.com/office/powerpoint/2010/main" val="352799582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295</Words>
  <Application>Microsoft Office PowerPoint</Application>
  <PresentationFormat>ワイド画面</PresentationFormat>
  <Paragraphs>73</Paragraphs>
  <Slides>3</Slides>
  <Notes>2</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vt:i4>
      </vt:variant>
    </vt:vector>
  </HeadingPairs>
  <TitlesOfParts>
    <vt:vector size="8" baseType="lpstr">
      <vt:lpstr>游ゴシック</vt:lpstr>
      <vt:lpstr>游ゴシック Light</vt:lpstr>
      <vt:lpstr>Arial</vt:lpstr>
      <vt:lpstr>Segoe UI</vt:lpstr>
      <vt:lpstr>Office テーマ</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2020-11-17T02:53:47Z</dcterms:created>
  <dcterms:modified xsi:type="dcterms:W3CDTF">2020-11-17T02:53:54Z</dcterms:modified>
</cp:coreProperties>
</file>