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3AABC-6B0E-4F51-8160-840DD57CA8F2}" v="4" dt="2021-07-08T06:17:28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/>
    <p:restoredTop sz="92449"/>
  </p:normalViewPr>
  <p:slideViewPr>
    <p:cSldViewPr snapToGrid="0" snapToObjects="1">
      <p:cViewPr varScale="1">
        <p:scale>
          <a:sx n="95" d="100"/>
          <a:sy n="95" d="100"/>
        </p:scale>
        <p:origin x="62" y="2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84DD-48DD-024B-B50B-C02AC007008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1BFF0-3FDB-9640-B8D7-7108056A2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02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45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BC886-4618-AB4F-BA52-B32229D5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4EDC56-8CC9-B446-887D-E57C34F46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6D19DD-57B1-7E44-B899-6922FD97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25CD8C-124C-454D-9380-0B0225E8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2A3E0-CF84-7544-91B2-F03524F0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22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9C5F3-D913-944B-9CB3-B0EC013B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9A0FF7-16BE-6648-8989-559EED3CE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C8C2A-E232-F241-B349-737A8B15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0A2E75-21B4-264F-8035-C80FB5F9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17A35-0E03-1241-94CC-68ABFD93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7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1FEF9A-8668-7A48-B68F-2B859EEB6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C8CD12-46AA-AF4A-AC47-91CF6C201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E2EE90-EBC6-2645-B493-6664C4E2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0403CB-2F20-994E-BA18-DB59D75B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A3EB91-A904-A24B-A625-3A80F5A5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57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B4335-3658-7A4A-8DBF-C6508A82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252751-CC12-304E-8F68-9D87BF8D0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602F8F-9B26-AB46-889D-97DFDB22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31729-2FBA-BF4B-86DF-8F5AFEFD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11C4B6-9A26-AB43-8622-F8607453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2D4D2-9746-7546-9B98-C5DF7F21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D1A8EE-3AC9-D441-928B-C0E7ABDF5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AE683-FA35-764D-ACA4-4F8ED19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23E04-3E62-D64B-9B8B-EDBAEA64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21EABB-8D27-3B4D-8395-910EA954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07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A007C-B6A5-BE40-8D4D-65920861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5B00B-664B-2B41-8C55-AE0406CF1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59E363-2EC2-9F4E-B3BC-3433B10F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1E8FFE-67C5-2542-9CD8-13DB4D4A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9A85EF-8C8F-E947-851D-58E4A8FB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B3B48-9F34-C244-AF7B-B46121C3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7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66881-D69F-E644-B1C2-924AFAFD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DD20AE-18DF-684D-B5D0-97BF438A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AC7AE4-292F-164E-90F8-A0739560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B4F92A-1CFF-E84A-A5B1-1321E0A75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0ABDB2-446F-3A40-944D-AC4F8E447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67D550-BC8B-224B-BA28-136B5A16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F96294-FE25-BE46-ACA6-5070664A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6D5BA9-F44C-C741-9001-B9CCD2F5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80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898D-782C-5D49-A8B6-6195088A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410976-7B45-914C-9F31-1BD4F481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4C78A6-FEEE-EA45-91A2-F8E5277A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B7C275-1166-4646-8AEB-B12995C1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636D81-B707-5845-935A-48D64F14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CA2B15-D313-C849-9D01-318D4A80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EA9F1-6A96-F645-8480-445033EF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3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C6E70-1C70-DA42-A12B-47C65537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068125-AA25-4B46-AD35-37FBF252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2C00E9-6A50-9643-9A08-0EC0E8BC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8393B9-339C-A84A-8CE0-8E05EEE5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7BEB25-40D0-A94C-B2E7-3BA3FE07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919A78-3F37-B54E-ACFB-5C07198C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2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E23DC-0636-7D48-871C-A72928B6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BCFB1D-CD52-EB43-9D54-92C06EBEA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3C8540-46B9-9D4C-A881-041C0FE79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870A15-1F0D-A04B-AC54-77664942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A98A2E-EA13-C54F-A844-3A4D8EA9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3D3012-7008-6841-932C-EC0EA4B9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4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BBDF3F-9931-5540-9C5D-1E9B7FC0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5B7FE6-B737-494A-B476-C01C5D8E4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96EC68-2E94-D949-A375-1B5A50D14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A4DF-9E06-A847-9D75-D5B9CD3651D7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34E011-A8E6-8A44-8B90-9C8E8538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AC5F0D-3D1D-9C43-945B-DF98E0632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2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2E95811A-9D6A-4A48-B59C-E2FFB0DFC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図 21" descr="図形, 円&#10;&#10;自動的に生成された説明">
            <a:extLst>
              <a:ext uri="{FF2B5EF4-FFF2-40B4-BE49-F238E27FC236}">
                <a16:creationId xmlns:a16="http://schemas.microsoft.com/office/drawing/2014/main" id="{8D6A35DB-42EB-6349-BE9A-6BEA3820A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963" y="1912773"/>
            <a:ext cx="2245047" cy="2225144"/>
          </a:xfrm>
          <a:prstGeom prst="rect">
            <a:avLst/>
          </a:prstGeom>
        </p:spPr>
      </p:pic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7721A0A5-5BD7-2043-A1B8-BB597C37D2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22"/>
          <a:stretch/>
        </p:blipFill>
        <p:spPr>
          <a:xfrm>
            <a:off x="184475" y="2796398"/>
            <a:ext cx="11996457" cy="3854599"/>
          </a:xfrm>
          <a:prstGeom prst="rect">
            <a:avLst/>
          </a:prstGeom>
        </p:spPr>
      </p:pic>
      <p:pic>
        <p:nvPicPr>
          <p:cNvPr id="8" name="図 7" descr="ゲームの画面&#10;&#10;低い精度で自動的に生成された説明">
            <a:extLst>
              <a:ext uri="{FF2B5EF4-FFF2-40B4-BE49-F238E27FC236}">
                <a16:creationId xmlns:a16="http://schemas.microsoft.com/office/drawing/2014/main" id="{08BD47AB-DD5C-2F46-B3AE-898B95DEF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790" y="5133169"/>
            <a:ext cx="2221752" cy="1268705"/>
          </a:xfrm>
          <a:prstGeom prst="rect">
            <a:avLst/>
          </a:prstGeom>
        </p:spPr>
      </p:pic>
      <p:pic>
        <p:nvPicPr>
          <p:cNvPr id="10" name="図 9" descr="白いバックグラウンドの前に立っているタワー&#10;&#10;低い精度で自動的に生成された説明">
            <a:extLst>
              <a:ext uri="{FF2B5EF4-FFF2-40B4-BE49-F238E27FC236}">
                <a16:creationId xmlns:a16="http://schemas.microsoft.com/office/drawing/2014/main" id="{73E47B38-0AA8-424E-8912-D5D50346A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3669" y="2973785"/>
            <a:ext cx="1451903" cy="3518899"/>
          </a:xfrm>
          <a:prstGeom prst="rect">
            <a:avLst/>
          </a:prstGeom>
        </p:spPr>
      </p:pic>
      <p:pic>
        <p:nvPicPr>
          <p:cNvPr id="12" name="図 1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A15F953F-F093-5341-8346-817F793AE3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4462" y="3718275"/>
            <a:ext cx="1473784" cy="2376826"/>
          </a:xfrm>
          <a:prstGeom prst="rect">
            <a:avLst/>
          </a:prstGeom>
        </p:spPr>
      </p:pic>
      <p:pic>
        <p:nvPicPr>
          <p:cNvPr id="14" name="図 13" descr="ロゴ, アイコン&#10;&#10;中程度の精度で自動的に生成された説明">
            <a:extLst>
              <a:ext uri="{FF2B5EF4-FFF2-40B4-BE49-F238E27FC236}">
                <a16:creationId xmlns:a16="http://schemas.microsoft.com/office/drawing/2014/main" id="{3383481A-BD40-964C-8011-A1342CD10B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3530" y="5438913"/>
            <a:ext cx="1498002" cy="1131824"/>
          </a:xfrm>
          <a:prstGeom prst="rect">
            <a:avLst/>
          </a:prstGeom>
        </p:spPr>
      </p:pic>
      <p:pic>
        <p:nvPicPr>
          <p:cNvPr id="16" name="図 15" descr="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3C01D92-3BEA-7849-876D-FBB6ABBFDA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3223" y="5040532"/>
            <a:ext cx="1233971" cy="1453981"/>
          </a:xfrm>
          <a:prstGeom prst="rect">
            <a:avLst/>
          </a:prstGeom>
        </p:spPr>
      </p:pic>
      <p:pic>
        <p:nvPicPr>
          <p:cNvPr id="18" name="図 17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3211C253-C72B-4D47-9D33-84347A11C1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4939" y="5138857"/>
            <a:ext cx="1862147" cy="1392300"/>
          </a:xfrm>
          <a:prstGeom prst="rect">
            <a:avLst/>
          </a:prstGeom>
        </p:spPr>
      </p:pic>
      <p:pic>
        <p:nvPicPr>
          <p:cNvPr id="20" name="図 19" descr="ボトル, シャツ, 閉じる, ブルー が含まれている画像&#10;&#10;自動的に生成された説明">
            <a:extLst>
              <a:ext uri="{FF2B5EF4-FFF2-40B4-BE49-F238E27FC236}">
                <a16:creationId xmlns:a16="http://schemas.microsoft.com/office/drawing/2014/main" id="{C754929B-4299-E84A-9F62-B066B8C6B8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1306" y="2742805"/>
            <a:ext cx="621592" cy="3744930"/>
          </a:xfrm>
          <a:prstGeom prst="rect">
            <a:avLst/>
          </a:prstGeom>
        </p:spPr>
      </p:pic>
      <p:pic>
        <p:nvPicPr>
          <p:cNvPr id="24" name="図 23" descr="花の模様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06AFCC3E-73C6-B149-A258-CF40687E31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4803754" cy="4181770"/>
          </a:xfrm>
          <a:prstGeom prst="rect">
            <a:avLst/>
          </a:prstGeom>
        </p:spPr>
      </p:pic>
      <p:pic>
        <p:nvPicPr>
          <p:cNvPr id="26" name="図 25" descr="花の模様&#10;&#10;自動的に生成された説明">
            <a:extLst>
              <a:ext uri="{FF2B5EF4-FFF2-40B4-BE49-F238E27FC236}">
                <a16:creationId xmlns:a16="http://schemas.microsoft.com/office/drawing/2014/main" id="{B71FC6CD-C93A-7F49-8359-F8C7D36F61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9375" y="0"/>
            <a:ext cx="5751557" cy="3831705"/>
          </a:xfrm>
          <a:prstGeom prst="rect">
            <a:avLst/>
          </a:prstGeom>
        </p:spPr>
      </p:pic>
      <p:pic>
        <p:nvPicPr>
          <p:cNvPr id="28" name="図 27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CFABC5-1456-FF44-8712-04D9B6CDC8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4615" y="2864330"/>
            <a:ext cx="1459478" cy="1202396"/>
          </a:xfrm>
          <a:prstGeom prst="rect">
            <a:avLst/>
          </a:prstGeom>
        </p:spPr>
      </p:pic>
      <p:pic>
        <p:nvPicPr>
          <p:cNvPr id="30" name="図 29" descr="光 が含まれている画像&#10;&#10;自動的に生成された説明">
            <a:extLst>
              <a:ext uri="{FF2B5EF4-FFF2-40B4-BE49-F238E27FC236}">
                <a16:creationId xmlns:a16="http://schemas.microsoft.com/office/drawing/2014/main" id="{3F0AB123-D49A-B54F-A9D8-EE11550857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7840" y="1924152"/>
            <a:ext cx="1340107" cy="877832"/>
          </a:xfrm>
          <a:prstGeom prst="rect">
            <a:avLst/>
          </a:prstGeom>
        </p:spPr>
      </p:pic>
      <p:pic>
        <p:nvPicPr>
          <p:cNvPr id="32" name="図 31" descr="花, ネックレス, チェスの駒 が含まれている画像&#10;&#10;自動的に生成された説明">
            <a:extLst>
              <a:ext uri="{FF2B5EF4-FFF2-40B4-BE49-F238E27FC236}">
                <a16:creationId xmlns:a16="http://schemas.microsoft.com/office/drawing/2014/main" id="{8E4391F5-DF87-0544-9E67-1A7FC5801F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939392"/>
            <a:ext cx="12192000" cy="29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9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ワイド画面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2021-07-08T06:17:28Z</dcterms:created>
  <dcterms:modified xsi:type="dcterms:W3CDTF">2021-07-08T06:17:40Z</dcterms:modified>
</cp:coreProperties>
</file>