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1C8"/>
    <a:srgbClr val="F5F5F5"/>
    <a:srgbClr val="F0F0F0"/>
    <a:srgbClr val="EBEBEB"/>
    <a:srgbClr val="FFFFFF"/>
    <a:srgbClr val="E6E6E6"/>
    <a:srgbClr val="FAFAFA"/>
    <a:srgbClr val="C8C8C8"/>
    <a:srgbClr val="E1E1E1"/>
    <a:srgbClr val="D2D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A20C47-82FF-4F3F-BAA3-C9F2FE1A2E64}" v="5" dt="2022-12-13T02:36:38.2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21"/>
    <p:restoredTop sz="93092"/>
  </p:normalViewPr>
  <p:slideViewPr>
    <p:cSldViewPr snapToGrid="0" snapToObjects="1">
      <p:cViewPr varScale="1">
        <p:scale>
          <a:sx n="80" d="100"/>
          <a:sy n="80" d="100"/>
        </p:scale>
        <p:origin x="79" y="3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図プレースホルダー 9">
            <a:extLst>
              <a:ext uri="{FF2B5EF4-FFF2-40B4-BE49-F238E27FC236}">
                <a16:creationId xmlns:a16="http://schemas.microsoft.com/office/drawing/2014/main" id="{DFCAEE7D-4E1C-BA1E-75FE-F4B9DF057B6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736141" y="407988"/>
            <a:ext cx="631652" cy="640849"/>
          </a:xfrm>
        </p:spPr>
        <p:txBody>
          <a:bodyPr wrap="non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kumimoji="1" lang="ja-JP" altLang="en-US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372933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図プレースホルダー 9">
            <a:extLst>
              <a:ext uri="{FF2B5EF4-FFF2-40B4-BE49-F238E27FC236}">
                <a16:creationId xmlns:a16="http://schemas.microsoft.com/office/drawing/2014/main" id="{8B678281-5179-C011-B04F-2531D9E8396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736141" y="407988"/>
            <a:ext cx="631652" cy="640849"/>
          </a:xfrm>
        </p:spPr>
        <p:txBody>
          <a:bodyPr wrap="non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kumimoji="1" lang="ja-JP" altLang="en-US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41973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2B5342C-769F-5947-9C4E-10FA47E46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F7CB7AF-7946-0142-AE87-7F0F0D65B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38698F-173A-714D-B6C2-3E9AC1D2B2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2B82B-A698-4041-8120-0D22AFEF5C29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AD6107-A4A0-0D41-A76D-FB51909DB4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FAA9DB-B13B-8C4A-ABDC-EC95BA4D95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CF2C7-4693-CA4F-8310-4C995EB08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67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35">
            <a:extLst>
              <a:ext uri="{FF2B5EF4-FFF2-40B4-BE49-F238E27FC236}">
                <a16:creationId xmlns:a16="http://schemas.microsoft.com/office/drawing/2014/main" id="{1813B101-4A9E-5BFC-6367-69843C494C02}"/>
              </a:ext>
            </a:extLst>
          </p:cNvPr>
          <p:cNvSpPr txBox="1">
            <a:spLocks/>
          </p:cNvSpPr>
          <p:nvPr/>
        </p:nvSpPr>
        <p:spPr>
          <a:xfrm>
            <a:off x="10487017" y="578707"/>
            <a:ext cx="1321629" cy="289182"/>
          </a:xfrm>
          <a:prstGeom prst="rect">
            <a:avLst/>
          </a:prstGeom>
        </p:spPr>
        <p:txBody>
          <a:bodyPr vert="horz" wrap="square" lIns="0" tIns="12065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lnSpc>
                <a:spcPct val="100000"/>
              </a:lnSpc>
              <a:spcBef>
                <a:spcPts val="95"/>
              </a:spcBef>
            </a:pPr>
            <a:r>
              <a:rPr lang="en-US" sz="1800" b="1" spc="-10" dirty="0">
                <a:solidFill>
                  <a:schemeClr val="tx1">
                    <a:lumMod val="65000"/>
                    <a:lumOff val="35000"/>
                  </a:schemeClr>
                </a:solidFill>
                <a:latin typeface="Segoe Pro" panose="020B0502040504020203" pitchFamily="34" charset="0"/>
              </a:rPr>
              <a:t>COMPANY</a:t>
            </a:r>
          </a:p>
        </p:txBody>
      </p:sp>
      <p:sp>
        <p:nvSpPr>
          <p:cNvPr id="78" name="object 36">
            <a:extLst>
              <a:ext uri="{FF2B5EF4-FFF2-40B4-BE49-F238E27FC236}">
                <a16:creationId xmlns:a16="http://schemas.microsoft.com/office/drawing/2014/main" id="{D262E072-BF34-29DB-A7CD-32870BAFF56D}"/>
              </a:ext>
            </a:extLst>
          </p:cNvPr>
          <p:cNvSpPr txBox="1"/>
          <p:nvPr/>
        </p:nvSpPr>
        <p:spPr>
          <a:xfrm>
            <a:off x="9736141" y="1158034"/>
            <a:ext cx="2072505" cy="772006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R="5080"/>
            <a:r>
              <a:rPr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Pro"/>
                <a:cs typeface="Segoe Pro"/>
              </a:rPr>
              <a:t>ADRESS</a:t>
            </a:r>
            <a:r>
              <a:rPr sz="1600" b="1" spc="-25" dirty="0">
                <a:solidFill>
                  <a:schemeClr val="tx1">
                    <a:lumMod val="65000"/>
                    <a:lumOff val="35000"/>
                  </a:schemeClr>
                </a:solidFill>
                <a:latin typeface="Segoe Pro"/>
                <a:cs typeface="Segoe Pro"/>
              </a:rPr>
              <a:t> </a:t>
            </a:r>
            <a:r>
              <a:rPr sz="1600" b="1" spc="-10" dirty="0">
                <a:solidFill>
                  <a:schemeClr val="tx1">
                    <a:lumMod val="65000"/>
                    <a:lumOff val="35000"/>
                  </a:schemeClr>
                </a:solidFill>
                <a:latin typeface="Segoe Pro"/>
                <a:cs typeface="Segoe Pro"/>
              </a:rPr>
              <a:t>++++++++</a:t>
            </a:r>
            <a:endParaRPr lang="en-US" sz="1600" b="1" spc="-10" dirty="0">
              <a:solidFill>
                <a:schemeClr val="tx1">
                  <a:lumMod val="65000"/>
                  <a:lumOff val="35000"/>
                </a:schemeClr>
              </a:solidFill>
              <a:latin typeface="Segoe Pro"/>
              <a:cs typeface="Segoe Pro"/>
            </a:endParaRPr>
          </a:p>
          <a:p>
            <a:pPr marR="5080"/>
            <a:r>
              <a:rPr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Pro"/>
                <a:cs typeface="Segoe Pro"/>
              </a:rPr>
              <a:t>TEL</a:t>
            </a:r>
            <a:r>
              <a:rPr sz="1600" b="1" spc="35" dirty="0">
                <a:solidFill>
                  <a:schemeClr val="tx1">
                    <a:lumMod val="65000"/>
                    <a:lumOff val="35000"/>
                  </a:schemeClr>
                </a:solidFill>
                <a:latin typeface="Segoe Pro"/>
                <a:cs typeface="Segoe Pro"/>
              </a:rPr>
              <a:t> </a:t>
            </a:r>
            <a:r>
              <a:rPr sz="1600" b="1" spc="-10" dirty="0">
                <a:solidFill>
                  <a:schemeClr val="tx1">
                    <a:lumMod val="65000"/>
                    <a:lumOff val="35000"/>
                  </a:schemeClr>
                </a:solidFill>
                <a:latin typeface="Segoe Pro"/>
                <a:cs typeface="Segoe Pro"/>
              </a:rPr>
              <a:t>00-000-</a:t>
            </a:r>
            <a:r>
              <a:rPr sz="1600" b="1" spc="-20" dirty="0">
                <a:solidFill>
                  <a:schemeClr val="tx1">
                    <a:lumMod val="65000"/>
                    <a:lumOff val="35000"/>
                  </a:schemeClr>
                </a:solidFill>
                <a:latin typeface="Segoe Pro"/>
                <a:cs typeface="Segoe Pro"/>
              </a:rPr>
              <a:t>0000</a:t>
            </a:r>
            <a:endParaRPr lang="en-US" sz="1600" b="1" spc="-20" dirty="0">
              <a:solidFill>
                <a:schemeClr val="tx1">
                  <a:lumMod val="65000"/>
                  <a:lumOff val="35000"/>
                </a:schemeClr>
              </a:solidFill>
              <a:latin typeface="Segoe Pro"/>
              <a:cs typeface="Segoe Pro"/>
            </a:endParaRPr>
          </a:p>
          <a:p>
            <a:pPr marR="5080"/>
            <a:r>
              <a:rPr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Pro"/>
                <a:cs typeface="Segoe Pro"/>
              </a:rPr>
              <a:t>MAIL</a:t>
            </a:r>
            <a:r>
              <a:rPr sz="1600" b="1" spc="-15" dirty="0">
                <a:solidFill>
                  <a:schemeClr val="tx1">
                    <a:lumMod val="65000"/>
                    <a:lumOff val="35000"/>
                  </a:schemeClr>
                </a:solidFill>
                <a:latin typeface="Segoe Pro"/>
                <a:cs typeface="Segoe Pro"/>
              </a:rPr>
              <a:t> </a:t>
            </a:r>
            <a:r>
              <a:rPr sz="1600" b="1" spc="-10" dirty="0">
                <a:solidFill>
                  <a:schemeClr val="tx1">
                    <a:lumMod val="65000"/>
                    <a:lumOff val="35000"/>
                  </a:schemeClr>
                </a:solidFill>
                <a:latin typeface="Segoe Pro"/>
                <a:cs typeface="Segoe Pro"/>
              </a:rPr>
              <a:t>+++@++++++</a:t>
            </a:r>
            <a:endParaRPr sz="1600" dirty="0">
              <a:solidFill>
                <a:schemeClr val="tx1">
                  <a:lumMod val="65000"/>
                  <a:lumOff val="35000"/>
                </a:schemeClr>
              </a:solidFill>
              <a:latin typeface="Segoe Pro"/>
              <a:cs typeface="Segoe Pro"/>
            </a:endParaRPr>
          </a:p>
        </p:txBody>
      </p:sp>
      <p:grpSp>
        <p:nvGrpSpPr>
          <p:cNvPr id="780" name="グループ化 779">
            <a:extLst>
              <a:ext uri="{FF2B5EF4-FFF2-40B4-BE49-F238E27FC236}">
                <a16:creationId xmlns:a16="http://schemas.microsoft.com/office/drawing/2014/main" id="{A6D577A6-E693-2788-7582-EAE601C1F50C}"/>
              </a:ext>
            </a:extLst>
          </p:cNvPr>
          <p:cNvGrpSpPr/>
          <p:nvPr/>
        </p:nvGrpSpPr>
        <p:grpSpPr>
          <a:xfrm>
            <a:off x="1" y="1"/>
            <a:ext cx="4090859" cy="4081934"/>
            <a:chOff x="1" y="1"/>
            <a:chExt cx="4090859" cy="4081934"/>
          </a:xfrm>
        </p:grpSpPr>
        <p:sp>
          <p:nvSpPr>
            <p:cNvPr id="169" name="三角形 168">
              <a:extLst>
                <a:ext uri="{FF2B5EF4-FFF2-40B4-BE49-F238E27FC236}">
                  <a16:creationId xmlns:a16="http://schemas.microsoft.com/office/drawing/2014/main" id="{96049CC7-5502-2598-28AC-DD5306589A45}"/>
                </a:ext>
              </a:extLst>
            </p:cNvPr>
            <p:cNvSpPr/>
            <p:nvPr/>
          </p:nvSpPr>
          <p:spPr>
            <a:xfrm rot="10800000">
              <a:off x="344" y="2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AAAAAA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三角形 172">
              <a:extLst>
                <a:ext uri="{FF2B5EF4-FFF2-40B4-BE49-F238E27FC236}">
                  <a16:creationId xmlns:a16="http://schemas.microsoft.com/office/drawing/2014/main" id="{32FBEFE7-BB18-5DF6-02A0-EFC87432D361}"/>
                </a:ext>
              </a:extLst>
            </p:cNvPr>
            <p:cNvSpPr/>
            <p:nvPr/>
          </p:nvSpPr>
          <p:spPr>
            <a:xfrm>
              <a:off x="1" y="255036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三角形 173">
              <a:extLst>
                <a:ext uri="{FF2B5EF4-FFF2-40B4-BE49-F238E27FC236}">
                  <a16:creationId xmlns:a16="http://schemas.microsoft.com/office/drawing/2014/main" id="{B192B9AC-2D74-B5AE-DFCC-85C94EBB3473}"/>
                </a:ext>
              </a:extLst>
            </p:cNvPr>
            <p:cNvSpPr/>
            <p:nvPr/>
          </p:nvSpPr>
          <p:spPr>
            <a:xfrm rot="16200000">
              <a:off x="128034" y="127690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6" name="三角形 175">
              <a:extLst>
                <a:ext uri="{FF2B5EF4-FFF2-40B4-BE49-F238E27FC236}">
                  <a16:creationId xmlns:a16="http://schemas.microsoft.com/office/drawing/2014/main" id="{7A01B6D8-023A-1932-E538-2CC538D2F288}"/>
                </a:ext>
              </a:extLst>
            </p:cNvPr>
            <p:cNvSpPr/>
            <p:nvPr/>
          </p:nvSpPr>
          <p:spPr>
            <a:xfrm rot="5400000">
              <a:off x="-127688" y="127690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0" name="三角形 199">
              <a:extLst>
                <a:ext uri="{FF2B5EF4-FFF2-40B4-BE49-F238E27FC236}">
                  <a16:creationId xmlns:a16="http://schemas.microsoft.com/office/drawing/2014/main" id="{23D12FA9-448A-2012-5C86-70DBAECFE164}"/>
                </a:ext>
              </a:extLst>
            </p:cNvPr>
            <p:cNvSpPr/>
            <p:nvPr/>
          </p:nvSpPr>
          <p:spPr>
            <a:xfrm rot="10800000">
              <a:off x="511789" y="2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AAAAAA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1" name="三角形 200">
              <a:extLst>
                <a:ext uri="{FF2B5EF4-FFF2-40B4-BE49-F238E27FC236}">
                  <a16:creationId xmlns:a16="http://schemas.microsoft.com/office/drawing/2014/main" id="{69424584-6E62-71F3-760E-C105BB53E7B8}"/>
                </a:ext>
              </a:extLst>
            </p:cNvPr>
            <p:cNvSpPr/>
            <p:nvPr/>
          </p:nvSpPr>
          <p:spPr>
            <a:xfrm>
              <a:off x="511446" y="255036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2" name="三角形 201">
              <a:extLst>
                <a:ext uri="{FF2B5EF4-FFF2-40B4-BE49-F238E27FC236}">
                  <a16:creationId xmlns:a16="http://schemas.microsoft.com/office/drawing/2014/main" id="{B3916512-D085-799B-E3B0-944C6179D1D4}"/>
                </a:ext>
              </a:extLst>
            </p:cNvPr>
            <p:cNvSpPr/>
            <p:nvPr/>
          </p:nvSpPr>
          <p:spPr>
            <a:xfrm rot="16200000">
              <a:off x="639479" y="127690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FFFFF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3" name="三角形 202">
              <a:extLst>
                <a:ext uri="{FF2B5EF4-FFF2-40B4-BE49-F238E27FC236}">
                  <a16:creationId xmlns:a16="http://schemas.microsoft.com/office/drawing/2014/main" id="{48301381-4495-B101-4FD8-B4C47BCF6CFC}"/>
                </a:ext>
              </a:extLst>
            </p:cNvPr>
            <p:cNvSpPr/>
            <p:nvPr/>
          </p:nvSpPr>
          <p:spPr>
            <a:xfrm rot="5400000">
              <a:off x="383757" y="127690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6" name="三角形 205">
              <a:extLst>
                <a:ext uri="{FF2B5EF4-FFF2-40B4-BE49-F238E27FC236}">
                  <a16:creationId xmlns:a16="http://schemas.microsoft.com/office/drawing/2014/main" id="{04DC0555-6616-5AF8-CB68-866FC6CD22A4}"/>
                </a:ext>
              </a:extLst>
            </p:cNvPr>
            <p:cNvSpPr/>
            <p:nvPr/>
          </p:nvSpPr>
          <p:spPr>
            <a:xfrm rot="10800000">
              <a:off x="1023233" y="2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D2D2D2"/>
                </a:gs>
                <a:gs pos="100000">
                  <a:srgbClr val="EBEBEB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7" name="三角形 206">
              <a:extLst>
                <a:ext uri="{FF2B5EF4-FFF2-40B4-BE49-F238E27FC236}">
                  <a16:creationId xmlns:a16="http://schemas.microsoft.com/office/drawing/2014/main" id="{7B59B198-4735-4784-08B0-B9060774A3A2}"/>
                </a:ext>
              </a:extLst>
            </p:cNvPr>
            <p:cNvSpPr/>
            <p:nvPr/>
          </p:nvSpPr>
          <p:spPr>
            <a:xfrm>
              <a:off x="1022890" y="255036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8" name="三角形 207">
              <a:extLst>
                <a:ext uri="{FF2B5EF4-FFF2-40B4-BE49-F238E27FC236}">
                  <a16:creationId xmlns:a16="http://schemas.microsoft.com/office/drawing/2014/main" id="{CAE1B458-12EC-23B6-2015-2F7B1D22E83F}"/>
                </a:ext>
              </a:extLst>
            </p:cNvPr>
            <p:cNvSpPr/>
            <p:nvPr/>
          </p:nvSpPr>
          <p:spPr>
            <a:xfrm rot="16200000">
              <a:off x="1150923" y="127690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FFFFF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9" name="三角形 208">
              <a:extLst>
                <a:ext uri="{FF2B5EF4-FFF2-40B4-BE49-F238E27FC236}">
                  <a16:creationId xmlns:a16="http://schemas.microsoft.com/office/drawing/2014/main" id="{68740C17-04C6-9545-24E3-FDFFEA30EDCC}"/>
                </a:ext>
              </a:extLst>
            </p:cNvPr>
            <p:cNvSpPr/>
            <p:nvPr/>
          </p:nvSpPr>
          <p:spPr>
            <a:xfrm rot="5400000">
              <a:off x="895201" y="127690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1" name="三角形 210">
              <a:extLst>
                <a:ext uri="{FF2B5EF4-FFF2-40B4-BE49-F238E27FC236}">
                  <a16:creationId xmlns:a16="http://schemas.microsoft.com/office/drawing/2014/main" id="{B2D16697-436F-1C8C-E210-DCA0F3762D31}"/>
                </a:ext>
              </a:extLst>
            </p:cNvPr>
            <p:cNvSpPr/>
            <p:nvPr/>
          </p:nvSpPr>
          <p:spPr>
            <a:xfrm rot="10800000">
              <a:off x="1534676" y="2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D2D2D2"/>
                </a:gs>
                <a:gs pos="100000">
                  <a:srgbClr val="F0F0F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2" name="三角形 211">
              <a:extLst>
                <a:ext uri="{FF2B5EF4-FFF2-40B4-BE49-F238E27FC236}">
                  <a16:creationId xmlns:a16="http://schemas.microsoft.com/office/drawing/2014/main" id="{2F1B121F-DFF6-8573-00B9-5EB6AC80058E}"/>
                </a:ext>
              </a:extLst>
            </p:cNvPr>
            <p:cNvSpPr/>
            <p:nvPr/>
          </p:nvSpPr>
          <p:spPr>
            <a:xfrm>
              <a:off x="1534333" y="255036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3" name="三角形 212">
              <a:extLst>
                <a:ext uri="{FF2B5EF4-FFF2-40B4-BE49-F238E27FC236}">
                  <a16:creationId xmlns:a16="http://schemas.microsoft.com/office/drawing/2014/main" id="{FD366121-4667-5FF7-2311-0CA248134BAE}"/>
                </a:ext>
              </a:extLst>
            </p:cNvPr>
            <p:cNvSpPr/>
            <p:nvPr/>
          </p:nvSpPr>
          <p:spPr>
            <a:xfrm rot="16200000">
              <a:off x="1662366" y="127690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4" name="三角形 213">
              <a:extLst>
                <a:ext uri="{FF2B5EF4-FFF2-40B4-BE49-F238E27FC236}">
                  <a16:creationId xmlns:a16="http://schemas.microsoft.com/office/drawing/2014/main" id="{FB5AB37E-606B-6DA3-4C60-DD6AACD72E14}"/>
                </a:ext>
              </a:extLst>
            </p:cNvPr>
            <p:cNvSpPr/>
            <p:nvPr/>
          </p:nvSpPr>
          <p:spPr>
            <a:xfrm rot="5400000">
              <a:off x="1406644" y="127690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6" name="三角形 215">
              <a:extLst>
                <a:ext uri="{FF2B5EF4-FFF2-40B4-BE49-F238E27FC236}">
                  <a16:creationId xmlns:a16="http://schemas.microsoft.com/office/drawing/2014/main" id="{335A50AB-5564-24B0-CF86-26784C87538F}"/>
                </a:ext>
              </a:extLst>
            </p:cNvPr>
            <p:cNvSpPr/>
            <p:nvPr/>
          </p:nvSpPr>
          <p:spPr>
            <a:xfrm rot="10800000">
              <a:off x="2046119" y="2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FFFFF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7" name="三角形 216">
              <a:extLst>
                <a:ext uri="{FF2B5EF4-FFF2-40B4-BE49-F238E27FC236}">
                  <a16:creationId xmlns:a16="http://schemas.microsoft.com/office/drawing/2014/main" id="{E659600B-BD71-B207-BF14-9882C6A42C6B}"/>
                </a:ext>
              </a:extLst>
            </p:cNvPr>
            <p:cNvSpPr/>
            <p:nvPr/>
          </p:nvSpPr>
          <p:spPr>
            <a:xfrm>
              <a:off x="2045776" y="255036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8" name="三角形 217">
              <a:extLst>
                <a:ext uri="{FF2B5EF4-FFF2-40B4-BE49-F238E27FC236}">
                  <a16:creationId xmlns:a16="http://schemas.microsoft.com/office/drawing/2014/main" id="{E122D3FF-D329-7125-EBAC-5EE777DF3387}"/>
                </a:ext>
              </a:extLst>
            </p:cNvPr>
            <p:cNvSpPr/>
            <p:nvPr/>
          </p:nvSpPr>
          <p:spPr>
            <a:xfrm rot="16200000">
              <a:off x="2173809" y="127690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9" name="三角形 218">
              <a:extLst>
                <a:ext uri="{FF2B5EF4-FFF2-40B4-BE49-F238E27FC236}">
                  <a16:creationId xmlns:a16="http://schemas.microsoft.com/office/drawing/2014/main" id="{BD51E180-CF51-28A1-287F-A8D4D64113BA}"/>
                </a:ext>
              </a:extLst>
            </p:cNvPr>
            <p:cNvSpPr/>
            <p:nvPr/>
          </p:nvSpPr>
          <p:spPr>
            <a:xfrm rot="5400000">
              <a:off x="1918087" y="127690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1" name="三角形 220">
              <a:extLst>
                <a:ext uri="{FF2B5EF4-FFF2-40B4-BE49-F238E27FC236}">
                  <a16:creationId xmlns:a16="http://schemas.microsoft.com/office/drawing/2014/main" id="{453CA4E1-DF68-EC35-4C09-15ADEAF527D6}"/>
                </a:ext>
              </a:extLst>
            </p:cNvPr>
            <p:cNvSpPr/>
            <p:nvPr/>
          </p:nvSpPr>
          <p:spPr>
            <a:xfrm rot="10800000">
              <a:off x="2557561" y="2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FFFFF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2" name="三角形 221">
              <a:extLst>
                <a:ext uri="{FF2B5EF4-FFF2-40B4-BE49-F238E27FC236}">
                  <a16:creationId xmlns:a16="http://schemas.microsoft.com/office/drawing/2014/main" id="{A6C24FCC-57F1-F16E-5F93-9A645889EF88}"/>
                </a:ext>
              </a:extLst>
            </p:cNvPr>
            <p:cNvSpPr/>
            <p:nvPr/>
          </p:nvSpPr>
          <p:spPr>
            <a:xfrm>
              <a:off x="2557218" y="255036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3" name="三角形 222">
              <a:extLst>
                <a:ext uri="{FF2B5EF4-FFF2-40B4-BE49-F238E27FC236}">
                  <a16:creationId xmlns:a16="http://schemas.microsoft.com/office/drawing/2014/main" id="{980F9187-81C5-81B4-ECDD-E49871C7E7F5}"/>
                </a:ext>
              </a:extLst>
            </p:cNvPr>
            <p:cNvSpPr/>
            <p:nvPr/>
          </p:nvSpPr>
          <p:spPr>
            <a:xfrm rot="16200000">
              <a:off x="2685251" y="127690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4" name="三角形 223">
              <a:extLst>
                <a:ext uri="{FF2B5EF4-FFF2-40B4-BE49-F238E27FC236}">
                  <a16:creationId xmlns:a16="http://schemas.microsoft.com/office/drawing/2014/main" id="{B6DD9F3C-4B2B-C5A1-6495-5333E958A0E4}"/>
                </a:ext>
              </a:extLst>
            </p:cNvPr>
            <p:cNvSpPr/>
            <p:nvPr/>
          </p:nvSpPr>
          <p:spPr>
            <a:xfrm rot="5400000">
              <a:off x="2429529" y="127690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6" name="三角形 225">
              <a:extLst>
                <a:ext uri="{FF2B5EF4-FFF2-40B4-BE49-F238E27FC236}">
                  <a16:creationId xmlns:a16="http://schemas.microsoft.com/office/drawing/2014/main" id="{AE0E9A57-F88F-F74C-417E-C9153083C0B1}"/>
                </a:ext>
              </a:extLst>
            </p:cNvPr>
            <p:cNvSpPr/>
            <p:nvPr/>
          </p:nvSpPr>
          <p:spPr>
            <a:xfrm rot="10800000">
              <a:off x="3068488" y="2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FFFFF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7" name="三角形 226">
              <a:extLst>
                <a:ext uri="{FF2B5EF4-FFF2-40B4-BE49-F238E27FC236}">
                  <a16:creationId xmlns:a16="http://schemas.microsoft.com/office/drawing/2014/main" id="{CB90A815-4A7C-7963-132F-071572071506}"/>
                </a:ext>
              </a:extLst>
            </p:cNvPr>
            <p:cNvSpPr/>
            <p:nvPr/>
          </p:nvSpPr>
          <p:spPr>
            <a:xfrm>
              <a:off x="3068145" y="255036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8" name="三角形 227">
              <a:extLst>
                <a:ext uri="{FF2B5EF4-FFF2-40B4-BE49-F238E27FC236}">
                  <a16:creationId xmlns:a16="http://schemas.microsoft.com/office/drawing/2014/main" id="{B89413FC-A253-7CA5-BAEC-6CDCAFAAA2D8}"/>
                </a:ext>
              </a:extLst>
            </p:cNvPr>
            <p:cNvSpPr/>
            <p:nvPr/>
          </p:nvSpPr>
          <p:spPr>
            <a:xfrm rot="16200000">
              <a:off x="3196178" y="127690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9" name="三角形 228">
              <a:extLst>
                <a:ext uri="{FF2B5EF4-FFF2-40B4-BE49-F238E27FC236}">
                  <a16:creationId xmlns:a16="http://schemas.microsoft.com/office/drawing/2014/main" id="{471B55FE-E04D-40AE-3224-7CC0E3F2C72F}"/>
                </a:ext>
              </a:extLst>
            </p:cNvPr>
            <p:cNvSpPr/>
            <p:nvPr/>
          </p:nvSpPr>
          <p:spPr>
            <a:xfrm rot="5400000">
              <a:off x="2940456" y="127690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1" name="三角形 230">
              <a:extLst>
                <a:ext uri="{FF2B5EF4-FFF2-40B4-BE49-F238E27FC236}">
                  <a16:creationId xmlns:a16="http://schemas.microsoft.com/office/drawing/2014/main" id="{3C26F64E-EB2B-E8DC-9077-6FBD5F69EEBE}"/>
                </a:ext>
              </a:extLst>
            </p:cNvPr>
            <p:cNvSpPr/>
            <p:nvPr/>
          </p:nvSpPr>
          <p:spPr>
            <a:xfrm rot="10800000">
              <a:off x="3579415" y="2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rgbClr val="E1E1E1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2" name="三角形 231">
              <a:extLst>
                <a:ext uri="{FF2B5EF4-FFF2-40B4-BE49-F238E27FC236}">
                  <a16:creationId xmlns:a16="http://schemas.microsoft.com/office/drawing/2014/main" id="{1F23D5E0-68C4-5856-271B-E268D885B7D8}"/>
                </a:ext>
              </a:extLst>
            </p:cNvPr>
            <p:cNvSpPr/>
            <p:nvPr/>
          </p:nvSpPr>
          <p:spPr>
            <a:xfrm>
              <a:off x="3579072" y="255036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3" name="三角形 232">
              <a:extLst>
                <a:ext uri="{FF2B5EF4-FFF2-40B4-BE49-F238E27FC236}">
                  <a16:creationId xmlns:a16="http://schemas.microsoft.com/office/drawing/2014/main" id="{2C2B6742-E163-4B81-569E-3253C5E016FF}"/>
                </a:ext>
              </a:extLst>
            </p:cNvPr>
            <p:cNvSpPr/>
            <p:nvPr/>
          </p:nvSpPr>
          <p:spPr>
            <a:xfrm rot="16200000">
              <a:off x="3707105" y="127690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4" name="三角形 233">
              <a:extLst>
                <a:ext uri="{FF2B5EF4-FFF2-40B4-BE49-F238E27FC236}">
                  <a16:creationId xmlns:a16="http://schemas.microsoft.com/office/drawing/2014/main" id="{0C74E4D7-F405-E548-B8EB-119EE447B548}"/>
                </a:ext>
              </a:extLst>
            </p:cNvPr>
            <p:cNvSpPr/>
            <p:nvPr/>
          </p:nvSpPr>
          <p:spPr>
            <a:xfrm rot="5400000">
              <a:off x="3451383" y="127690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6" name="三角形 235">
              <a:extLst>
                <a:ext uri="{FF2B5EF4-FFF2-40B4-BE49-F238E27FC236}">
                  <a16:creationId xmlns:a16="http://schemas.microsoft.com/office/drawing/2014/main" id="{D5618400-24F1-A714-3A43-DE8CEB468395}"/>
                </a:ext>
              </a:extLst>
            </p:cNvPr>
            <p:cNvSpPr/>
            <p:nvPr/>
          </p:nvSpPr>
          <p:spPr>
            <a:xfrm rot="10800000">
              <a:off x="344" y="511102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AAAAAA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7" name="三角形 236">
              <a:extLst>
                <a:ext uri="{FF2B5EF4-FFF2-40B4-BE49-F238E27FC236}">
                  <a16:creationId xmlns:a16="http://schemas.microsoft.com/office/drawing/2014/main" id="{1CAE7758-9709-1BD1-B02C-CA7555A17F38}"/>
                </a:ext>
              </a:extLst>
            </p:cNvPr>
            <p:cNvSpPr/>
            <p:nvPr/>
          </p:nvSpPr>
          <p:spPr>
            <a:xfrm>
              <a:off x="1" y="766136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8" name="三角形 237">
              <a:extLst>
                <a:ext uri="{FF2B5EF4-FFF2-40B4-BE49-F238E27FC236}">
                  <a16:creationId xmlns:a16="http://schemas.microsoft.com/office/drawing/2014/main" id="{1F59474F-82C7-6E4B-8809-9A58B74316B3}"/>
                </a:ext>
              </a:extLst>
            </p:cNvPr>
            <p:cNvSpPr/>
            <p:nvPr/>
          </p:nvSpPr>
          <p:spPr>
            <a:xfrm rot="16200000">
              <a:off x="128034" y="638790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9" name="三角形 238">
              <a:extLst>
                <a:ext uri="{FF2B5EF4-FFF2-40B4-BE49-F238E27FC236}">
                  <a16:creationId xmlns:a16="http://schemas.microsoft.com/office/drawing/2014/main" id="{9CE8EF67-DC63-09B2-F40D-8278E38A219E}"/>
                </a:ext>
              </a:extLst>
            </p:cNvPr>
            <p:cNvSpPr/>
            <p:nvPr/>
          </p:nvSpPr>
          <p:spPr>
            <a:xfrm rot="5400000">
              <a:off x="-127688" y="638790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1" name="三角形 240">
              <a:extLst>
                <a:ext uri="{FF2B5EF4-FFF2-40B4-BE49-F238E27FC236}">
                  <a16:creationId xmlns:a16="http://schemas.microsoft.com/office/drawing/2014/main" id="{C65AE961-E858-6D5F-0F0F-809E815A70E7}"/>
                </a:ext>
              </a:extLst>
            </p:cNvPr>
            <p:cNvSpPr/>
            <p:nvPr/>
          </p:nvSpPr>
          <p:spPr>
            <a:xfrm rot="10800000">
              <a:off x="511789" y="511102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AAAAAA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2" name="三角形 241">
              <a:extLst>
                <a:ext uri="{FF2B5EF4-FFF2-40B4-BE49-F238E27FC236}">
                  <a16:creationId xmlns:a16="http://schemas.microsoft.com/office/drawing/2014/main" id="{5436858E-405D-661E-A61D-EB871A1639D1}"/>
                </a:ext>
              </a:extLst>
            </p:cNvPr>
            <p:cNvSpPr/>
            <p:nvPr/>
          </p:nvSpPr>
          <p:spPr>
            <a:xfrm>
              <a:off x="511446" y="766136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3" name="三角形 242">
              <a:extLst>
                <a:ext uri="{FF2B5EF4-FFF2-40B4-BE49-F238E27FC236}">
                  <a16:creationId xmlns:a16="http://schemas.microsoft.com/office/drawing/2014/main" id="{A0BF3FCE-3A81-EAEB-564E-458F8B37C5C0}"/>
                </a:ext>
              </a:extLst>
            </p:cNvPr>
            <p:cNvSpPr/>
            <p:nvPr/>
          </p:nvSpPr>
          <p:spPr>
            <a:xfrm rot="16200000">
              <a:off x="639479" y="638790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4" name="三角形 243">
              <a:extLst>
                <a:ext uri="{FF2B5EF4-FFF2-40B4-BE49-F238E27FC236}">
                  <a16:creationId xmlns:a16="http://schemas.microsoft.com/office/drawing/2014/main" id="{329F55D8-5CAF-F6BA-82F8-D545EE546479}"/>
                </a:ext>
              </a:extLst>
            </p:cNvPr>
            <p:cNvSpPr/>
            <p:nvPr/>
          </p:nvSpPr>
          <p:spPr>
            <a:xfrm rot="5400000">
              <a:off x="383757" y="638790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6" name="三角形 245">
              <a:extLst>
                <a:ext uri="{FF2B5EF4-FFF2-40B4-BE49-F238E27FC236}">
                  <a16:creationId xmlns:a16="http://schemas.microsoft.com/office/drawing/2014/main" id="{FC797F67-C9DD-C05A-45B4-B3CBBEBA5C1B}"/>
                </a:ext>
              </a:extLst>
            </p:cNvPr>
            <p:cNvSpPr/>
            <p:nvPr/>
          </p:nvSpPr>
          <p:spPr>
            <a:xfrm rot="10800000">
              <a:off x="1023233" y="511102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D2D2D2"/>
                </a:gs>
                <a:gs pos="100000">
                  <a:srgbClr val="EBEBEB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7" name="三角形 246">
              <a:extLst>
                <a:ext uri="{FF2B5EF4-FFF2-40B4-BE49-F238E27FC236}">
                  <a16:creationId xmlns:a16="http://schemas.microsoft.com/office/drawing/2014/main" id="{183996D0-37E3-5CA5-D432-B9A7083C0FF5}"/>
                </a:ext>
              </a:extLst>
            </p:cNvPr>
            <p:cNvSpPr/>
            <p:nvPr/>
          </p:nvSpPr>
          <p:spPr>
            <a:xfrm>
              <a:off x="1022890" y="766136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8" name="三角形 247">
              <a:extLst>
                <a:ext uri="{FF2B5EF4-FFF2-40B4-BE49-F238E27FC236}">
                  <a16:creationId xmlns:a16="http://schemas.microsoft.com/office/drawing/2014/main" id="{7848A8E4-1D3D-06C4-3486-9B0092578389}"/>
                </a:ext>
              </a:extLst>
            </p:cNvPr>
            <p:cNvSpPr/>
            <p:nvPr/>
          </p:nvSpPr>
          <p:spPr>
            <a:xfrm rot="16200000">
              <a:off x="1150923" y="638790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E6E6E6"/>
                </a:gs>
                <a:gs pos="100000">
                  <a:srgbClr val="FAFAFA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9" name="三角形 248">
              <a:extLst>
                <a:ext uri="{FF2B5EF4-FFF2-40B4-BE49-F238E27FC236}">
                  <a16:creationId xmlns:a16="http://schemas.microsoft.com/office/drawing/2014/main" id="{7E71784D-1175-069A-33D8-951CF4729D5B}"/>
                </a:ext>
              </a:extLst>
            </p:cNvPr>
            <p:cNvSpPr/>
            <p:nvPr/>
          </p:nvSpPr>
          <p:spPr>
            <a:xfrm rot="5400000">
              <a:off x="895201" y="638790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E6E6E6"/>
                </a:gs>
                <a:gs pos="100000">
                  <a:srgbClr val="FAFAFA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1" name="三角形 250">
              <a:extLst>
                <a:ext uri="{FF2B5EF4-FFF2-40B4-BE49-F238E27FC236}">
                  <a16:creationId xmlns:a16="http://schemas.microsoft.com/office/drawing/2014/main" id="{DCBB1B29-E0E6-5C02-8807-15CFF615D617}"/>
                </a:ext>
              </a:extLst>
            </p:cNvPr>
            <p:cNvSpPr/>
            <p:nvPr/>
          </p:nvSpPr>
          <p:spPr>
            <a:xfrm rot="10800000">
              <a:off x="1534676" y="511102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EBEBEB"/>
                </a:gs>
                <a:gs pos="100000">
                  <a:srgbClr val="FAFAFA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2" name="三角形 251">
              <a:extLst>
                <a:ext uri="{FF2B5EF4-FFF2-40B4-BE49-F238E27FC236}">
                  <a16:creationId xmlns:a16="http://schemas.microsoft.com/office/drawing/2014/main" id="{372F1DC7-AEF7-815E-E58C-9F6F87278684}"/>
                </a:ext>
              </a:extLst>
            </p:cNvPr>
            <p:cNvSpPr/>
            <p:nvPr/>
          </p:nvSpPr>
          <p:spPr>
            <a:xfrm>
              <a:off x="1534333" y="766136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3" name="三角形 252">
              <a:extLst>
                <a:ext uri="{FF2B5EF4-FFF2-40B4-BE49-F238E27FC236}">
                  <a16:creationId xmlns:a16="http://schemas.microsoft.com/office/drawing/2014/main" id="{1DFC85CD-7852-4C43-C502-FB6B90511B82}"/>
                </a:ext>
              </a:extLst>
            </p:cNvPr>
            <p:cNvSpPr/>
            <p:nvPr/>
          </p:nvSpPr>
          <p:spPr>
            <a:xfrm rot="16200000">
              <a:off x="1662366" y="638790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4" name="三角形 253">
              <a:extLst>
                <a:ext uri="{FF2B5EF4-FFF2-40B4-BE49-F238E27FC236}">
                  <a16:creationId xmlns:a16="http://schemas.microsoft.com/office/drawing/2014/main" id="{83CADF0D-2AA4-55DF-C993-73AE92609D59}"/>
                </a:ext>
              </a:extLst>
            </p:cNvPr>
            <p:cNvSpPr/>
            <p:nvPr/>
          </p:nvSpPr>
          <p:spPr>
            <a:xfrm rot="5400000">
              <a:off x="1406644" y="638790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6" name="三角形 255">
              <a:extLst>
                <a:ext uri="{FF2B5EF4-FFF2-40B4-BE49-F238E27FC236}">
                  <a16:creationId xmlns:a16="http://schemas.microsoft.com/office/drawing/2014/main" id="{3A307227-5D28-287C-3959-F51C7F65CDCA}"/>
                </a:ext>
              </a:extLst>
            </p:cNvPr>
            <p:cNvSpPr/>
            <p:nvPr/>
          </p:nvSpPr>
          <p:spPr>
            <a:xfrm rot="10800000">
              <a:off x="2046119" y="511102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chemeClr val="bg1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7" name="三角形 256">
              <a:extLst>
                <a:ext uri="{FF2B5EF4-FFF2-40B4-BE49-F238E27FC236}">
                  <a16:creationId xmlns:a16="http://schemas.microsoft.com/office/drawing/2014/main" id="{4081B5AA-F58C-D097-1E8F-55B2BDA2AC27}"/>
                </a:ext>
              </a:extLst>
            </p:cNvPr>
            <p:cNvSpPr/>
            <p:nvPr/>
          </p:nvSpPr>
          <p:spPr>
            <a:xfrm>
              <a:off x="2045776" y="766136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8" name="三角形 257">
              <a:extLst>
                <a:ext uri="{FF2B5EF4-FFF2-40B4-BE49-F238E27FC236}">
                  <a16:creationId xmlns:a16="http://schemas.microsoft.com/office/drawing/2014/main" id="{53E29004-097D-9AC1-9C10-A400C88AF623}"/>
                </a:ext>
              </a:extLst>
            </p:cNvPr>
            <p:cNvSpPr/>
            <p:nvPr/>
          </p:nvSpPr>
          <p:spPr>
            <a:xfrm rot="16200000">
              <a:off x="2173809" y="638790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9" name="三角形 258">
              <a:extLst>
                <a:ext uri="{FF2B5EF4-FFF2-40B4-BE49-F238E27FC236}">
                  <a16:creationId xmlns:a16="http://schemas.microsoft.com/office/drawing/2014/main" id="{794800B8-6690-76CC-1E67-5ACD90F914D9}"/>
                </a:ext>
              </a:extLst>
            </p:cNvPr>
            <p:cNvSpPr/>
            <p:nvPr/>
          </p:nvSpPr>
          <p:spPr>
            <a:xfrm rot="5400000">
              <a:off x="1918087" y="638790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1" name="三角形 260">
              <a:extLst>
                <a:ext uri="{FF2B5EF4-FFF2-40B4-BE49-F238E27FC236}">
                  <a16:creationId xmlns:a16="http://schemas.microsoft.com/office/drawing/2014/main" id="{20A80394-539D-71A8-0A3A-01E51F03014F}"/>
                </a:ext>
              </a:extLst>
            </p:cNvPr>
            <p:cNvSpPr/>
            <p:nvPr/>
          </p:nvSpPr>
          <p:spPr>
            <a:xfrm rot="10800000">
              <a:off x="2557561" y="511102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2" name="三角形 261">
              <a:extLst>
                <a:ext uri="{FF2B5EF4-FFF2-40B4-BE49-F238E27FC236}">
                  <a16:creationId xmlns:a16="http://schemas.microsoft.com/office/drawing/2014/main" id="{50C70665-2E71-6267-6B81-A4ADA10271CA}"/>
                </a:ext>
              </a:extLst>
            </p:cNvPr>
            <p:cNvSpPr/>
            <p:nvPr/>
          </p:nvSpPr>
          <p:spPr>
            <a:xfrm>
              <a:off x="2557218" y="766136"/>
              <a:ext cx="511445" cy="256065"/>
            </a:xfrm>
            <a:prstGeom prst="triangle">
              <a:avLst/>
            </a:prstGeom>
            <a:gradFill>
              <a:gsLst>
                <a:gs pos="0">
                  <a:srgbClr val="F5F5F5"/>
                </a:gs>
                <a:gs pos="100000">
                  <a:schemeClr val="bg1"/>
                </a:gs>
              </a:gsLst>
              <a:lin ang="135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3" name="三角形 262">
              <a:extLst>
                <a:ext uri="{FF2B5EF4-FFF2-40B4-BE49-F238E27FC236}">
                  <a16:creationId xmlns:a16="http://schemas.microsoft.com/office/drawing/2014/main" id="{E5F5607D-83B4-CB49-37D1-97E31A67882D}"/>
                </a:ext>
              </a:extLst>
            </p:cNvPr>
            <p:cNvSpPr/>
            <p:nvPr/>
          </p:nvSpPr>
          <p:spPr>
            <a:xfrm rot="16200000">
              <a:off x="2685251" y="638790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4" name="三角形 263">
              <a:extLst>
                <a:ext uri="{FF2B5EF4-FFF2-40B4-BE49-F238E27FC236}">
                  <a16:creationId xmlns:a16="http://schemas.microsoft.com/office/drawing/2014/main" id="{0CFFEC21-B043-A7B6-F0AA-5D58CCC5951C}"/>
                </a:ext>
              </a:extLst>
            </p:cNvPr>
            <p:cNvSpPr/>
            <p:nvPr/>
          </p:nvSpPr>
          <p:spPr>
            <a:xfrm rot="5400000">
              <a:off x="2429529" y="638790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6" name="三角形 265">
              <a:extLst>
                <a:ext uri="{FF2B5EF4-FFF2-40B4-BE49-F238E27FC236}">
                  <a16:creationId xmlns:a16="http://schemas.microsoft.com/office/drawing/2014/main" id="{DA4E5073-F281-6A87-18D0-2A897D0FE0E7}"/>
                </a:ext>
              </a:extLst>
            </p:cNvPr>
            <p:cNvSpPr/>
            <p:nvPr/>
          </p:nvSpPr>
          <p:spPr>
            <a:xfrm rot="10800000">
              <a:off x="3068488" y="511102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rgbClr val="E1E1E1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7" name="三角形 266">
              <a:extLst>
                <a:ext uri="{FF2B5EF4-FFF2-40B4-BE49-F238E27FC236}">
                  <a16:creationId xmlns:a16="http://schemas.microsoft.com/office/drawing/2014/main" id="{94CE74F7-3A39-1A1A-9575-72AB4A752CD2}"/>
                </a:ext>
              </a:extLst>
            </p:cNvPr>
            <p:cNvSpPr/>
            <p:nvPr/>
          </p:nvSpPr>
          <p:spPr>
            <a:xfrm>
              <a:off x="3068145" y="766136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8" name="三角形 267">
              <a:extLst>
                <a:ext uri="{FF2B5EF4-FFF2-40B4-BE49-F238E27FC236}">
                  <a16:creationId xmlns:a16="http://schemas.microsoft.com/office/drawing/2014/main" id="{9944E3B0-52C6-96B7-3280-59351B1FB92C}"/>
                </a:ext>
              </a:extLst>
            </p:cNvPr>
            <p:cNvSpPr/>
            <p:nvPr/>
          </p:nvSpPr>
          <p:spPr>
            <a:xfrm rot="16200000">
              <a:off x="3196178" y="638790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9" name="三角形 268">
              <a:extLst>
                <a:ext uri="{FF2B5EF4-FFF2-40B4-BE49-F238E27FC236}">
                  <a16:creationId xmlns:a16="http://schemas.microsoft.com/office/drawing/2014/main" id="{2849933F-5C81-FC81-8FCB-CA428D552530}"/>
                </a:ext>
              </a:extLst>
            </p:cNvPr>
            <p:cNvSpPr/>
            <p:nvPr/>
          </p:nvSpPr>
          <p:spPr>
            <a:xfrm rot="5400000">
              <a:off x="2940456" y="638790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1" name="三角形 270">
              <a:extLst>
                <a:ext uri="{FF2B5EF4-FFF2-40B4-BE49-F238E27FC236}">
                  <a16:creationId xmlns:a16="http://schemas.microsoft.com/office/drawing/2014/main" id="{290E8EAD-97D5-D9DF-4ACD-83269BED6D96}"/>
                </a:ext>
              </a:extLst>
            </p:cNvPr>
            <p:cNvSpPr/>
            <p:nvPr/>
          </p:nvSpPr>
          <p:spPr>
            <a:xfrm rot="10800000">
              <a:off x="3579415" y="511102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rgbClr val="E1E1E1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2" name="三角形 271">
              <a:extLst>
                <a:ext uri="{FF2B5EF4-FFF2-40B4-BE49-F238E27FC236}">
                  <a16:creationId xmlns:a16="http://schemas.microsoft.com/office/drawing/2014/main" id="{145EA232-6543-2598-C51C-2523490F05D1}"/>
                </a:ext>
              </a:extLst>
            </p:cNvPr>
            <p:cNvSpPr/>
            <p:nvPr/>
          </p:nvSpPr>
          <p:spPr>
            <a:xfrm>
              <a:off x="3579072" y="766136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3" name="三角形 272">
              <a:extLst>
                <a:ext uri="{FF2B5EF4-FFF2-40B4-BE49-F238E27FC236}">
                  <a16:creationId xmlns:a16="http://schemas.microsoft.com/office/drawing/2014/main" id="{35C4A05A-A9BC-4F1B-1E27-A0176DEA26E5}"/>
                </a:ext>
              </a:extLst>
            </p:cNvPr>
            <p:cNvSpPr/>
            <p:nvPr/>
          </p:nvSpPr>
          <p:spPr>
            <a:xfrm rot="16200000">
              <a:off x="3707105" y="638790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4" name="三角形 273">
              <a:extLst>
                <a:ext uri="{FF2B5EF4-FFF2-40B4-BE49-F238E27FC236}">
                  <a16:creationId xmlns:a16="http://schemas.microsoft.com/office/drawing/2014/main" id="{3C1DF4FE-E18A-5659-F0BD-4D9ABB354651}"/>
                </a:ext>
              </a:extLst>
            </p:cNvPr>
            <p:cNvSpPr/>
            <p:nvPr/>
          </p:nvSpPr>
          <p:spPr>
            <a:xfrm rot="5400000">
              <a:off x="3451383" y="638790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6" name="三角形 275">
              <a:extLst>
                <a:ext uri="{FF2B5EF4-FFF2-40B4-BE49-F238E27FC236}">
                  <a16:creationId xmlns:a16="http://schemas.microsoft.com/office/drawing/2014/main" id="{86C7D02C-7898-BDD2-7B47-60BA6D19828C}"/>
                </a:ext>
              </a:extLst>
            </p:cNvPr>
            <p:cNvSpPr/>
            <p:nvPr/>
          </p:nvSpPr>
          <p:spPr>
            <a:xfrm rot="10800000">
              <a:off x="344" y="1021859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F5F5F5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7" name="三角形 276">
              <a:extLst>
                <a:ext uri="{FF2B5EF4-FFF2-40B4-BE49-F238E27FC236}">
                  <a16:creationId xmlns:a16="http://schemas.microsoft.com/office/drawing/2014/main" id="{4F3D2AE7-66BF-57AA-DBC9-039E95C4CA2A}"/>
                </a:ext>
              </a:extLst>
            </p:cNvPr>
            <p:cNvSpPr/>
            <p:nvPr/>
          </p:nvSpPr>
          <p:spPr>
            <a:xfrm>
              <a:off x="1" y="1276893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CDCDC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8" name="三角形 277">
              <a:extLst>
                <a:ext uri="{FF2B5EF4-FFF2-40B4-BE49-F238E27FC236}">
                  <a16:creationId xmlns:a16="http://schemas.microsoft.com/office/drawing/2014/main" id="{51298A4B-B0D8-8BF8-571D-08D6981F384E}"/>
                </a:ext>
              </a:extLst>
            </p:cNvPr>
            <p:cNvSpPr/>
            <p:nvPr/>
          </p:nvSpPr>
          <p:spPr>
            <a:xfrm rot="16200000">
              <a:off x="128034" y="1149547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9" name="三角形 278">
              <a:extLst>
                <a:ext uri="{FF2B5EF4-FFF2-40B4-BE49-F238E27FC236}">
                  <a16:creationId xmlns:a16="http://schemas.microsoft.com/office/drawing/2014/main" id="{490BFFA1-02EE-D31A-0F84-08764E0FCF58}"/>
                </a:ext>
              </a:extLst>
            </p:cNvPr>
            <p:cNvSpPr/>
            <p:nvPr/>
          </p:nvSpPr>
          <p:spPr>
            <a:xfrm rot="5400000">
              <a:off x="-127688" y="1149547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1" name="三角形 280">
              <a:extLst>
                <a:ext uri="{FF2B5EF4-FFF2-40B4-BE49-F238E27FC236}">
                  <a16:creationId xmlns:a16="http://schemas.microsoft.com/office/drawing/2014/main" id="{5C01174A-FAE5-1A3D-0CB6-94D616E43DC7}"/>
                </a:ext>
              </a:extLst>
            </p:cNvPr>
            <p:cNvSpPr/>
            <p:nvPr/>
          </p:nvSpPr>
          <p:spPr>
            <a:xfrm rot="10800000">
              <a:off x="511789" y="1021859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AAAAAA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2" name="三角形 281">
              <a:extLst>
                <a:ext uri="{FF2B5EF4-FFF2-40B4-BE49-F238E27FC236}">
                  <a16:creationId xmlns:a16="http://schemas.microsoft.com/office/drawing/2014/main" id="{123FBF81-C1ED-99AF-FCFE-35785F7B1742}"/>
                </a:ext>
              </a:extLst>
            </p:cNvPr>
            <p:cNvSpPr/>
            <p:nvPr/>
          </p:nvSpPr>
          <p:spPr>
            <a:xfrm>
              <a:off x="511446" y="1276893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CDCDC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3" name="三角形 282">
              <a:extLst>
                <a:ext uri="{FF2B5EF4-FFF2-40B4-BE49-F238E27FC236}">
                  <a16:creationId xmlns:a16="http://schemas.microsoft.com/office/drawing/2014/main" id="{7A736FDC-7DFB-2D9B-4474-906A75B5F2FF}"/>
                </a:ext>
              </a:extLst>
            </p:cNvPr>
            <p:cNvSpPr/>
            <p:nvPr/>
          </p:nvSpPr>
          <p:spPr>
            <a:xfrm rot="16200000">
              <a:off x="639479" y="1149547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4" name="三角形 283">
              <a:extLst>
                <a:ext uri="{FF2B5EF4-FFF2-40B4-BE49-F238E27FC236}">
                  <a16:creationId xmlns:a16="http://schemas.microsoft.com/office/drawing/2014/main" id="{BF361161-FF73-C586-B992-26E1A3270CA4}"/>
                </a:ext>
              </a:extLst>
            </p:cNvPr>
            <p:cNvSpPr/>
            <p:nvPr/>
          </p:nvSpPr>
          <p:spPr>
            <a:xfrm rot="5400000">
              <a:off x="383757" y="1149547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6" name="三角形 285">
              <a:extLst>
                <a:ext uri="{FF2B5EF4-FFF2-40B4-BE49-F238E27FC236}">
                  <a16:creationId xmlns:a16="http://schemas.microsoft.com/office/drawing/2014/main" id="{168EEE00-EC86-A073-ED91-30AE0391A6CA}"/>
                </a:ext>
              </a:extLst>
            </p:cNvPr>
            <p:cNvSpPr/>
            <p:nvPr/>
          </p:nvSpPr>
          <p:spPr>
            <a:xfrm rot="10800000">
              <a:off x="1023233" y="1021859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CDCDC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7" name="三角形 286">
              <a:extLst>
                <a:ext uri="{FF2B5EF4-FFF2-40B4-BE49-F238E27FC236}">
                  <a16:creationId xmlns:a16="http://schemas.microsoft.com/office/drawing/2014/main" id="{7C48AE31-7094-B9BF-5C61-9B2BB38D6DE3}"/>
                </a:ext>
              </a:extLst>
            </p:cNvPr>
            <p:cNvSpPr/>
            <p:nvPr/>
          </p:nvSpPr>
          <p:spPr>
            <a:xfrm>
              <a:off x="1022890" y="1276893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8" name="三角形 287">
              <a:extLst>
                <a:ext uri="{FF2B5EF4-FFF2-40B4-BE49-F238E27FC236}">
                  <a16:creationId xmlns:a16="http://schemas.microsoft.com/office/drawing/2014/main" id="{10385F6A-C4FE-9CD1-D0C7-EF9A5C685C51}"/>
                </a:ext>
              </a:extLst>
            </p:cNvPr>
            <p:cNvSpPr/>
            <p:nvPr/>
          </p:nvSpPr>
          <p:spPr>
            <a:xfrm rot="16200000">
              <a:off x="1150923" y="1149547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9" name="三角形 288">
              <a:extLst>
                <a:ext uri="{FF2B5EF4-FFF2-40B4-BE49-F238E27FC236}">
                  <a16:creationId xmlns:a16="http://schemas.microsoft.com/office/drawing/2014/main" id="{57BE2A94-8288-21E7-AF43-C5D936F16A41}"/>
                </a:ext>
              </a:extLst>
            </p:cNvPr>
            <p:cNvSpPr/>
            <p:nvPr/>
          </p:nvSpPr>
          <p:spPr>
            <a:xfrm rot="5400000">
              <a:off x="895201" y="1149547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1" name="三角形 290">
              <a:extLst>
                <a:ext uri="{FF2B5EF4-FFF2-40B4-BE49-F238E27FC236}">
                  <a16:creationId xmlns:a16="http://schemas.microsoft.com/office/drawing/2014/main" id="{6025FD5B-201C-6774-D08C-A8FFE28A03F3}"/>
                </a:ext>
              </a:extLst>
            </p:cNvPr>
            <p:cNvSpPr/>
            <p:nvPr/>
          </p:nvSpPr>
          <p:spPr>
            <a:xfrm rot="10800000">
              <a:off x="1534676" y="1021859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EBEBEB"/>
                </a:gs>
                <a:gs pos="100000">
                  <a:srgbClr val="FAFAFA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2" name="三角形 291">
              <a:extLst>
                <a:ext uri="{FF2B5EF4-FFF2-40B4-BE49-F238E27FC236}">
                  <a16:creationId xmlns:a16="http://schemas.microsoft.com/office/drawing/2014/main" id="{B47F01F6-957C-7BED-972F-20D64D21E524}"/>
                </a:ext>
              </a:extLst>
            </p:cNvPr>
            <p:cNvSpPr/>
            <p:nvPr/>
          </p:nvSpPr>
          <p:spPr>
            <a:xfrm>
              <a:off x="1534333" y="1276893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3" name="三角形 292">
              <a:extLst>
                <a:ext uri="{FF2B5EF4-FFF2-40B4-BE49-F238E27FC236}">
                  <a16:creationId xmlns:a16="http://schemas.microsoft.com/office/drawing/2014/main" id="{3E3159F5-378B-2844-5718-EED6D93CC36D}"/>
                </a:ext>
              </a:extLst>
            </p:cNvPr>
            <p:cNvSpPr/>
            <p:nvPr/>
          </p:nvSpPr>
          <p:spPr>
            <a:xfrm rot="16200000">
              <a:off x="1662366" y="1149547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4" name="三角形 293">
              <a:extLst>
                <a:ext uri="{FF2B5EF4-FFF2-40B4-BE49-F238E27FC236}">
                  <a16:creationId xmlns:a16="http://schemas.microsoft.com/office/drawing/2014/main" id="{2E1C1D22-B122-5796-C15C-248AB798EBD7}"/>
                </a:ext>
              </a:extLst>
            </p:cNvPr>
            <p:cNvSpPr/>
            <p:nvPr/>
          </p:nvSpPr>
          <p:spPr>
            <a:xfrm rot="5400000">
              <a:off x="1406644" y="1149547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6" name="三角形 295">
              <a:extLst>
                <a:ext uri="{FF2B5EF4-FFF2-40B4-BE49-F238E27FC236}">
                  <a16:creationId xmlns:a16="http://schemas.microsoft.com/office/drawing/2014/main" id="{D9BC082A-92BE-2C8F-AF99-72879E62ECD6}"/>
                </a:ext>
              </a:extLst>
            </p:cNvPr>
            <p:cNvSpPr/>
            <p:nvPr/>
          </p:nvSpPr>
          <p:spPr>
            <a:xfrm rot="10800000">
              <a:off x="2046119" y="1021859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chemeClr val="bg1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7" name="三角形 296">
              <a:extLst>
                <a:ext uri="{FF2B5EF4-FFF2-40B4-BE49-F238E27FC236}">
                  <a16:creationId xmlns:a16="http://schemas.microsoft.com/office/drawing/2014/main" id="{512750E1-3958-B4AB-4D7C-5752B6EBA3E5}"/>
                </a:ext>
              </a:extLst>
            </p:cNvPr>
            <p:cNvSpPr/>
            <p:nvPr/>
          </p:nvSpPr>
          <p:spPr>
            <a:xfrm>
              <a:off x="2045776" y="1276893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8" name="三角形 297">
              <a:extLst>
                <a:ext uri="{FF2B5EF4-FFF2-40B4-BE49-F238E27FC236}">
                  <a16:creationId xmlns:a16="http://schemas.microsoft.com/office/drawing/2014/main" id="{E3E850E1-28A3-1955-41EC-7475E33B8904}"/>
                </a:ext>
              </a:extLst>
            </p:cNvPr>
            <p:cNvSpPr/>
            <p:nvPr/>
          </p:nvSpPr>
          <p:spPr>
            <a:xfrm rot="16200000">
              <a:off x="2173809" y="1149547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E6E6E6"/>
                </a:gs>
                <a:gs pos="100000">
                  <a:srgbClr val="FAFAFA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9" name="三角形 298">
              <a:extLst>
                <a:ext uri="{FF2B5EF4-FFF2-40B4-BE49-F238E27FC236}">
                  <a16:creationId xmlns:a16="http://schemas.microsoft.com/office/drawing/2014/main" id="{FA6FA795-A771-67BD-4AD3-4F61877142E5}"/>
                </a:ext>
              </a:extLst>
            </p:cNvPr>
            <p:cNvSpPr/>
            <p:nvPr/>
          </p:nvSpPr>
          <p:spPr>
            <a:xfrm rot="5400000">
              <a:off x="1918087" y="1149547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CDCDC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1" name="三角形 300">
              <a:extLst>
                <a:ext uri="{FF2B5EF4-FFF2-40B4-BE49-F238E27FC236}">
                  <a16:creationId xmlns:a16="http://schemas.microsoft.com/office/drawing/2014/main" id="{CE65ADF7-BAB3-D8AE-C833-8A70A2BDCDA0}"/>
                </a:ext>
              </a:extLst>
            </p:cNvPr>
            <p:cNvSpPr/>
            <p:nvPr/>
          </p:nvSpPr>
          <p:spPr>
            <a:xfrm rot="10800000">
              <a:off x="2557561" y="1021859"/>
              <a:ext cx="511445" cy="256065"/>
            </a:xfrm>
            <a:prstGeom prst="triangle">
              <a:avLst/>
            </a:prstGeom>
            <a:solidFill>
              <a:srgbClr val="F5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2" name="三角形 301">
              <a:extLst>
                <a:ext uri="{FF2B5EF4-FFF2-40B4-BE49-F238E27FC236}">
                  <a16:creationId xmlns:a16="http://schemas.microsoft.com/office/drawing/2014/main" id="{C6A80FE5-B2DB-E1ED-D982-ABBFCE4825BC}"/>
                </a:ext>
              </a:extLst>
            </p:cNvPr>
            <p:cNvSpPr/>
            <p:nvPr/>
          </p:nvSpPr>
          <p:spPr>
            <a:xfrm>
              <a:off x="2557218" y="1276893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3" name="三角形 302">
              <a:extLst>
                <a:ext uri="{FF2B5EF4-FFF2-40B4-BE49-F238E27FC236}">
                  <a16:creationId xmlns:a16="http://schemas.microsoft.com/office/drawing/2014/main" id="{F0CA9735-3A54-E942-013D-B0E2A1D050DC}"/>
                </a:ext>
              </a:extLst>
            </p:cNvPr>
            <p:cNvSpPr/>
            <p:nvPr/>
          </p:nvSpPr>
          <p:spPr>
            <a:xfrm rot="16200000">
              <a:off x="2685251" y="1149547"/>
              <a:ext cx="511444" cy="256066"/>
            </a:xfrm>
            <a:prstGeom prst="triangle">
              <a:avLst/>
            </a:prstGeom>
            <a:solidFill>
              <a:srgbClr val="F5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4" name="三角形 303">
              <a:extLst>
                <a:ext uri="{FF2B5EF4-FFF2-40B4-BE49-F238E27FC236}">
                  <a16:creationId xmlns:a16="http://schemas.microsoft.com/office/drawing/2014/main" id="{424D7B25-D20F-184B-9508-50C56D370BD0}"/>
                </a:ext>
              </a:extLst>
            </p:cNvPr>
            <p:cNvSpPr/>
            <p:nvPr/>
          </p:nvSpPr>
          <p:spPr>
            <a:xfrm rot="5400000">
              <a:off x="2429529" y="1149547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6" name="三角形 305">
              <a:extLst>
                <a:ext uri="{FF2B5EF4-FFF2-40B4-BE49-F238E27FC236}">
                  <a16:creationId xmlns:a16="http://schemas.microsoft.com/office/drawing/2014/main" id="{C281247D-F878-9B17-0DFC-919D5B3D241B}"/>
                </a:ext>
              </a:extLst>
            </p:cNvPr>
            <p:cNvSpPr/>
            <p:nvPr/>
          </p:nvSpPr>
          <p:spPr>
            <a:xfrm rot="10800000">
              <a:off x="3068488" y="1021859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7" name="三角形 306">
              <a:extLst>
                <a:ext uri="{FF2B5EF4-FFF2-40B4-BE49-F238E27FC236}">
                  <a16:creationId xmlns:a16="http://schemas.microsoft.com/office/drawing/2014/main" id="{D458B0D7-9CFC-9D5E-1AD9-0CF0C53840BC}"/>
                </a:ext>
              </a:extLst>
            </p:cNvPr>
            <p:cNvSpPr/>
            <p:nvPr/>
          </p:nvSpPr>
          <p:spPr>
            <a:xfrm>
              <a:off x="3068145" y="1276893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8" name="三角形 307">
              <a:extLst>
                <a:ext uri="{FF2B5EF4-FFF2-40B4-BE49-F238E27FC236}">
                  <a16:creationId xmlns:a16="http://schemas.microsoft.com/office/drawing/2014/main" id="{9B023DF2-EB1F-94C0-65D7-12FB5F8778E5}"/>
                </a:ext>
              </a:extLst>
            </p:cNvPr>
            <p:cNvSpPr/>
            <p:nvPr/>
          </p:nvSpPr>
          <p:spPr>
            <a:xfrm rot="16200000">
              <a:off x="3196178" y="1149547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9" name="三角形 308">
              <a:extLst>
                <a:ext uri="{FF2B5EF4-FFF2-40B4-BE49-F238E27FC236}">
                  <a16:creationId xmlns:a16="http://schemas.microsoft.com/office/drawing/2014/main" id="{DA9107FD-4D14-6920-2D3B-E2AFA3A0F5FD}"/>
                </a:ext>
              </a:extLst>
            </p:cNvPr>
            <p:cNvSpPr/>
            <p:nvPr/>
          </p:nvSpPr>
          <p:spPr>
            <a:xfrm rot="5400000">
              <a:off x="2940456" y="1149547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1" name="三角形 310">
              <a:extLst>
                <a:ext uri="{FF2B5EF4-FFF2-40B4-BE49-F238E27FC236}">
                  <a16:creationId xmlns:a16="http://schemas.microsoft.com/office/drawing/2014/main" id="{F8DDCF05-825C-AD86-9CBD-49FA25D469B4}"/>
                </a:ext>
              </a:extLst>
            </p:cNvPr>
            <p:cNvSpPr/>
            <p:nvPr/>
          </p:nvSpPr>
          <p:spPr>
            <a:xfrm rot="10800000">
              <a:off x="3579415" y="1021859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2" name="三角形 311">
              <a:extLst>
                <a:ext uri="{FF2B5EF4-FFF2-40B4-BE49-F238E27FC236}">
                  <a16:creationId xmlns:a16="http://schemas.microsoft.com/office/drawing/2014/main" id="{00431AA6-F6AF-3E76-C054-307365E1E847}"/>
                </a:ext>
              </a:extLst>
            </p:cNvPr>
            <p:cNvSpPr/>
            <p:nvPr/>
          </p:nvSpPr>
          <p:spPr>
            <a:xfrm>
              <a:off x="3579072" y="1276893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3" name="三角形 312">
              <a:extLst>
                <a:ext uri="{FF2B5EF4-FFF2-40B4-BE49-F238E27FC236}">
                  <a16:creationId xmlns:a16="http://schemas.microsoft.com/office/drawing/2014/main" id="{C9D96696-A3D5-1B56-EF3C-58CC036CAA9E}"/>
                </a:ext>
              </a:extLst>
            </p:cNvPr>
            <p:cNvSpPr/>
            <p:nvPr/>
          </p:nvSpPr>
          <p:spPr>
            <a:xfrm rot="16200000">
              <a:off x="3707105" y="1149547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4" name="三角形 313">
              <a:extLst>
                <a:ext uri="{FF2B5EF4-FFF2-40B4-BE49-F238E27FC236}">
                  <a16:creationId xmlns:a16="http://schemas.microsoft.com/office/drawing/2014/main" id="{DBCABCBF-D23A-540D-EFDD-1663D8358B06}"/>
                </a:ext>
              </a:extLst>
            </p:cNvPr>
            <p:cNvSpPr/>
            <p:nvPr/>
          </p:nvSpPr>
          <p:spPr>
            <a:xfrm rot="5400000">
              <a:off x="3451383" y="1149547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6" name="三角形 315">
              <a:extLst>
                <a:ext uri="{FF2B5EF4-FFF2-40B4-BE49-F238E27FC236}">
                  <a16:creationId xmlns:a16="http://schemas.microsoft.com/office/drawing/2014/main" id="{09352107-B9EC-256D-AA57-7A2AFB5261D1}"/>
                </a:ext>
              </a:extLst>
            </p:cNvPr>
            <p:cNvSpPr/>
            <p:nvPr/>
          </p:nvSpPr>
          <p:spPr>
            <a:xfrm rot="10800000">
              <a:off x="344" y="1532273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AAAAAA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7" name="三角形 316">
              <a:extLst>
                <a:ext uri="{FF2B5EF4-FFF2-40B4-BE49-F238E27FC236}">
                  <a16:creationId xmlns:a16="http://schemas.microsoft.com/office/drawing/2014/main" id="{569D10FD-E835-E469-6993-261F0A454D3A}"/>
                </a:ext>
              </a:extLst>
            </p:cNvPr>
            <p:cNvSpPr/>
            <p:nvPr/>
          </p:nvSpPr>
          <p:spPr>
            <a:xfrm>
              <a:off x="1" y="1787307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8" name="三角形 317">
              <a:extLst>
                <a:ext uri="{FF2B5EF4-FFF2-40B4-BE49-F238E27FC236}">
                  <a16:creationId xmlns:a16="http://schemas.microsoft.com/office/drawing/2014/main" id="{C9D938AF-CAC5-C7A6-0EE4-24ECCEF98090}"/>
                </a:ext>
              </a:extLst>
            </p:cNvPr>
            <p:cNvSpPr/>
            <p:nvPr/>
          </p:nvSpPr>
          <p:spPr>
            <a:xfrm rot="16200000">
              <a:off x="128034" y="1659961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9" name="三角形 318">
              <a:extLst>
                <a:ext uri="{FF2B5EF4-FFF2-40B4-BE49-F238E27FC236}">
                  <a16:creationId xmlns:a16="http://schemas.microsoft.com/office/drawing/2014/main" id="{B033169F-6F01-13BB-E712-F6894AEA579C}"/>
                </a:ext>
              </a:extLst>
            </p:cNvPr>
            <p:cNvSpPr/>
            <p:nvPr/>
          </p:nvSpPr>
          <p:spPr>
            <a:xfrm rot="5400000">
              <a:off x="-127688" y="1659961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1" name="三角形 320">
              <a:extLst>
                <a:ext uri="{FF2B5EF4-FFF2-40B4-BE49-F238E27FC236}">
                  <a16:creationId xmlns:a16="http://schemas.microsoft.com/office/drawing/2014/main" id="{D82869F0-B429-ADEE-41B6-45DB5C4DA3D1}"/>
                </a:ext>
              </a:extLst>
            </p:cNvPr>
            <p:cNvSpPr/>
            <p:nvPr/>
          </p:nvSpPr>
          <p:spPr>
            <a:xfrm rot="10800000">
              <a:off x="511789" y="1532273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chemeClr val="bg1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2" name="三角形 321">
              <a:extLst>
                <a:ext uri="{FF2B5EF4-FFF2-40B4-BE49-F238E27FC236}">
                  <a16:creationId xmlns:a16="http://schemas.microsoft.com/office/drawing/2014/main" id="{6EBEF9B9-3CBF-9CF3-B2EA-C09FB3A22B6C}"/>
                </a:ext>
              </a:extLst>
            </p:cNvPr>
            <p:cNvSpPr/>
            <p:nvPr/>
          </p:nvSpPr>
          <p:spPr>
            <a:xfrm>
              <a:off x="511446" y="1787307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3" name="三角形 322">
              <a:extLst>
                <a:ext uri="{FF2B5EF4-FFF2-40B4-BE49-F238E27FC236}">
                  <a16:creationId xmlns:a16="http://schemas.microsoft.com/office/drawing/2014/main" id="{F274268C-1ED6-F0E6-5E88-C7DCC9A05734}"/>
                </a:ext>
              </a:extLst>
            </p:cNvPr>
            <p:cNvSpPr/>
            <p:nvPr/>
          </p:nvSpPr>
          <p:spPr>
            <a:xfrm rot="16200000">
              <a:off x="639479" y="1659961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4" name="三角形 323">
              <a:extLst>
                <a:ext uri="{FF2B5EF4-FFF2-40B4-BE49-F238E27FC236}">
                  <a16:creationId xmlns:a16="http://schemas.microsoft.com/office/drawing/2014/main" id="{9D3E063E-CD82-A541-E60E-63A45E2C249C}"/>
                </a:ext>
              </a:extLst>
            </p:cNvPr>
            <p:cNvSpPr/>
            <p:nvPr/>
          </p:nvSpPr>
          <p:spPr>
            <a:xfrm rot="5400000">
              <a:off x="383757" y="1659961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6" name="三角形 325">
              <a:extLst>
                <a:ext uri="{FF2B5EF4-FFF2-40B4-BE49-F238E27FC236}">
                  <a16:creationId xmlns:a16="http://schemas.microsoft.com/office/drawing/2014/main" id="{2F4FFD1C-B123-59B9-392B-0A3090FAA7E7}"/>
                </a:ext>
              </a:extLst>
            </p:cNvPr>
            <p:cNvSpPr/>
            <p:nvPr/>
          </p:nvSpPr>
          <p:spPr>
            <a:xfrm rot="10800000">
              <a:off x="1023233" y="1532273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E6E6E6"/>
                </a:gs>
                <a:gs pos="100000">
                  <a:srgbClr val="FAFAFA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7" name="三角形 326">
              <a:extLst>
                <a:ext uri="{FF2B5EF4-FFF2-40B4-BE49-F238E27FC236}">
                  <a16:creationId xmlns:a16="http://schemas.microsoft.com/office/drawing/2014/main" id="{313A49A7-1224-E9A8-74AE-32B7F37BA651}"/>
                </a:ext>
              </a:extLst>
            </p:cNvPr>
            <p:cNvSpPr/>
            <p:nvPr/>
          </p:nvSpPr>
          <p:spPr>
            <a:xfrm>
              <a:off x="1022890" y="1787307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8" name="三角形 327">
              <a:extLst>
                <a:ext uri="{FF2B5EF4-FFF2-40B4-BE49-F238E27FC236}">
                  <a16:creationId xmlns:a16="http://schemas.microsoft.com/office/drawing/2014/main" id="{028C64F4-FBD2-A8FF-6229-E21E831E3833}"/>
                </a:ext>
              </a:extLst>
            </p:cNvPr>
            <p:cNvSpPr/>
            <p:nvPr/>
          </p:nvSpPr>
          <p:spPr>
            <a:xfrm rot="16200000">
              <a:off x="1150923" y="1659961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AFAFA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9" name="三角形 328">
              <a:extLst>
                <a:ext uri="{FF2B5EF4-FFF2-40B4-BE49-F238E27FC236}">
                  <a16:creationId xmlns:a16="http://schemas.microsoft.com/office/drawing/2014/main" id="{99629A80-915D-A3DD-64DB-408B96A4B4FA}"/>
                </a:ext>
              </a:extLst>
            </p:cNvPr>
            <p:cNvSpPr/>
            <p:nvPr/>
          </p:nvSpPr>
          <p:spPr>
            <a:xfrm rot="5400000">
              <a:off x="895201" y="1659961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AFAFA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1" name="三角形 330">
              <a:extLst>
                <a:ext uri="{FF2B5EF4-FFF2-40B4-BE49-F238E27FC236}">
                  <a16:creationId xmlns:a16="http://schemas.microsoft.com/office/drawing/2014/main" id="{67FFA8CC-6C58-A18D-5725-77C5EC67DEBD}"/>
                </a:ext>
              </a:extLst>
            </p:cNvPr>
            <p:cNvSpPr/>
            <p:nvPr/>
          </p:nvSpPr>
          <p:spPr>
            <a:xfrm rot="10800000">
              <a:off x="1534676" y="1532273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E6E6E6"/>
                </a:gs>
                <a:gs pos="100000">
                  <a:srgbClr val="FAFAFA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2" name="三角形 331">
              <a:extLst>
                <a:ext uri="{FF2B5EF4-FFF2-40B4-BE49-F238E27FC236}">
                  <a16:creationId xmlns:a16="http://schemas.microsoft.com/office/drawing/2014/main" id="{097A15DE-1E2F-B8FB-A4F7-BA1B5420C397}"/>
                </a:ext>
              </a:extLst>
            </p:cNvPr>
            <p:cNvSpPr/>
            <p:nvPr/>
          </p:nvSpPr>
          <p:spPr>
            <a:xfrm>
              <a:off x="1534333" y="1787307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3" name="三角形 332">
              <a:extLst>
                <a:ext uri="{FF2B5EF4-FFF2-40B4-BE49-F238E27FC236}">
                  <a16:creationId xmlns:a16="http://schemas.microsoft.com/office/drawing/2014/main" id="{AD78F5F8-F77F-7B84-AD35-D4394083A45C}"/>
                </a:ext>
              </a:extLst>
            </p:cNvPr>
            <p:cNvSpPr/>
            <p:nvPr/>
          </p:nvSpPr>
          <p:spPr>
            <a:xfrm rot="16200000">
              <a:off x="1662366" y="1659961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4" name="三角形 333">
              <a:extLst>
                <a:ext uri="{FF2B5EF4-FFF2-40B4-BE49-F238E27FC236}">
                  <a16:creationId xmlns:a16="http://schemas.microsoft.com/office/drawing/2014/main" id="{EE017943-A4B1-66D6-2449-44E59A87B5D8}"/>
                </a:ext>
              </a:extLst>
            </p:cNvPr>
            <p:cNvSpPr/>
            <p:nvPr/>
          </p:nvSpPr>
          <p:spPr>
            <a:xfrm rot="5400000">
              <a:off x="1406644" y="1659961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AFAFA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6" name="三角形 335">
              <a:extLst>
                <a:ext uri="{FF2B5EF4-FFF2-40B4-BE49-F238E27FC236}">
                  <a16:creationId xmlns:a16="http://schemas.microsoft.com/office/drawing/2014/main" id="{F984846E-643A-2249-5151-8CEFBBC880F9}"/>
                </a:ext>
              </a:extLst>
            </p:cNvPr>
            <p:cNvSpPr/>
            <p:nvPr/>
          </p:nvSpPr>
          <p:spPr>
            <a:xfrm rot="10800000">
              <a:off x="2046119" y="1532273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E6E6E6"/>
                </a:gs>
                <a:gs pos="100000">
                  <a:srgbClr val="FAFAFA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7" name="三角形 336">
              <a:extLst>
                <a:ext uri="{FF2B5EF4-FFF2-40B4-BE49-F238E27FC236}">
                  <a16:creationId xmlns:a16="http://schemas.microsoft.com/office/drawing/2014/main" id="{FA476E08-92FB-20EB-7712-3363D7BC30F2}"/>
                </a:ext>
              </a:extLst>
            </p:cNvPr>
            <p:cNvSpPr/>
            <p:nvPr/>
          </p:nvSpPr>
          <p:spPr>
            <a:xfrm>
              <a:off x="2045776" y="1787307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8" name="三角形 337">
              <a:extLst>
                <a:ext uri="{FF2B5EF4-FFF2-40B4-BE49-F238E27FC236}">
                  <a16:creationId xmlns:a16="http://schemas.microsoft.com/office/drawing/2014/main" id="{A90E348A-0E47-0120-1DE3-B81B61FF7ECA}"/>
                </a:ext>
              </a:extLst>
            </p:cNvPr>
            <p:cNvSpPr/>
            <p:nvPr/>
          </p:nvSpPr>
          <p:spPr>
            <a:xfrm rot="16200000">
              <a:off x="2173809" y="1659961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FFFFF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9" name="三角形 338">
              <a:extLst>
                <a:ext uri="{FF2B5EF4-FFF2-40B4-BE49-F238E27FC236}">
                  <a16:creationId xmlns:a16="http://schemas.microsoft.com/office/drawing/2014/main" id="{24D0DB5F-D23F-1499-7B30-62E5489B511F}"/>
                </a:ext>
              </a:extLst>
            </p:cNvPr>
            <p:cNvSpPr/>
            <p:nvPr/>
          </p:nvSpPr>
          <p:spPr>
            <a:xfrm rot="5400000">
              <a:off x="1918087" y="1659961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CDCDC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1" name="三角形 340">
              <a:extLst>
                <a:ext uri="{FF2B5EF4-FFF2-40B4-BE49-F238E27FC236}">
                  <a16:creationId xmlns:a16="http://schemas.microsoft.com/office/drawing/2014/main" id="{214C821C-0F9A-9950-9055-1935CC53BB4C}"/>
                </a:ext>
              </a:extLst>
            </p:cNvPr>
            <p:cNvSpPr/>
            <p:nvPr/>
          </p:nvSpPr>
          <p:spPr>
            <a:xfrm rot="10800000">
              <a:off x="2557561" y="1532273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2" name="三角形 341">
              <a:extLst>
                <a:ext uri="{FF2B5EF4-FFF2-40B4-BE49-F238E27FC236}">
                  <a16:creationId xmlns:a16="http://schemas.microsoft.com/office/drawing/2014/main" id="{0CC1CD7C-9B08-EEF3-D53E-3B53FFA4CC21}"/>
                </a:ext>
              </a:extLst>
            </p:cNvPr>
            <p:cNvSpPr/>
            <p:nvPr/>
          </p:nvSpPr>
          <p:spPr>
            <a:xfrm>
              <a:off x="2557218" y="1787307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3" name="三角形 342">
              <a:extLst>
                <a:ext uri="{FF2B5EF4-FFF2-40B4-BE49-F238E27FC236}">
                  <a16:creationId xmlns:a16="http://schemas.microsoft.com/office/drawing/2014/main" id="{A6F1E5DF-BA38-22ED-5C77-403EA53A05AE}"/>
                </a:ext>
              </a:extLst>
            </p:cNvPr>
            <p:cNvSpPr/>
            <p:nvPr/>
          </p:nvSpPr>
          <p:spPr>
            <a:xfrm rot="16200000">
              <a:off x="2685251" y="1659961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4" name="三角形 343">
              <a:extLst>
                <a:ext uri="{FF2B5EF4-FFF2-40B4-BE49-F238E27FC236}">
                  <a16:creationId xmlns:a16="http://schemas.microsoft.com/office/drawing/2014/main" id="{F4575E36-D3B3-FAF9-44E3-2A943A1E70EC}"/>
                </a:ext>
              </a:extLst>
            </p:cNvPr>
            <p:cNvSpPr/>
            <p:nvPr/>
          </p:nvSpPr>
          <p:spPr>
            <a:xfrm rot="5400000">
              <a:off x="2429529" y="1659961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6" name="三角形 345">
              <a:extLst>
                <a:ext uri="{FF2B5EF4-FFF2-40B4-BE49-F238E27FC236}">
                  <a16:creationId xmlns:a16="http://schemas.microsoft.com/office/drawing/2014/main" id="{1A68300D-0DCC-B7B3-2EC5-7FD6D9EAB5EB}"/>
                </a:ext>
              </a:extLst>
            </p:cNvPr>
            <p:cNvSpPr/>
            <p:nvPr/>
          </p:nvSpPr>
          <p:spPr>
            <a:xfrm rot="10800000">
              <a:off x="3068488" y="1532273"/>
              <a:ext cx="511445" cy="256065"/>
            </a:xfrm>
            <a:prstGeom prst="triangle">
              <a:avLst/>
            </a:prstGeom>
            <a:solidFill>
              <a:srgbClr val="FAFA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7" name="三角形 346">
              <a:extLst>
                <a:ext uri="{FF2B5EF4-FFF2-40B4-BE49-F238E27FC236}">
                  <a16:creationId xmlns:a16="http://schemas.microsoft.com/office/drawing/2014/main" id="{6CAA5F99-9C09-D030-90DA-7B5C5C53B317}"/>
                </a:ext>
              </a:extLst>
            </p:cNvPr>
            <p:cNvSpPr/>
            <p:nvPr/>
          </p:nvSpPr>
          <p:spPr>
            <a:xfrm>
              <a:off x="3068145" y="1787307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8" name="三角形 347">
              <a:extLst>
                <a:ext uri="{FF2B5EF4-FFF2-40B4-BE49-F238E27FC236}">
                  <a16:creationId xmlns:a16="http://schemas.microsoft.com/office/drawing/2014/main" id="{A3447A4D-CF26-9C15-9232-1FE0BA3D3471}"/>
                </a:ext>
              </a:extLst>
            </p:cNvPr>
            <p:cNvSpPr/>
            <p:nvPr/>
          </p:nvSpPr>
          <p:spPr>
            <a:xfrm rot="16200000">
              <a:off x="3196178" y="1659961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9" name="三角形 348">
              <a:extLst>
                <a:ext uri="{FF2B5EF4-FFF2-40B4-BE49-F238E27FC236}">
                  <a16:creationId xmlns:a16="http://schemas.microsoft.com/office/drawing/2014/main" id="{77B8ADF1-39F2-C3CA-B7F3-F471804E722B}"/>
                </a:ext>
              </a:extLst>
            </p:cNvPr>
            <p:cNvSpPr/>
            <p:nvPr/>
          </p:nvSpPr>
          <p:spPr>
            <a:xfrm rot="5400000">
              <a:off x="2940456" y="1659961"/>
              <a:ext cx="511444" cy="256066"/>
            </a:xfrm>
            <a:prstGeom prst="triangle">
              <a:avLst/>
            </a:prstGeom>
            <a:solidFill>
              <a:srgbClr val="FAFA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1" name="三角形 350">
              <a:extLst>
                <a:ext uri="{FF2B5EF4-FFF2-40B4-BE49-F238E27FC236}">
                  <a16:creationId xmlns:a16="http://schemas.microsoft.com/office/drawing/2014/main" id="{EA987927-2483-2947-6266-19FBAB51FB11}"/>
                </a:ext>
              </a:extLst>
            </p:cNvPr>
            <p:cNvSpPr/>
            <p:nvPr/>
          </p:nvSpPr>
          <p:spPr>
            <a:xfrm rot="10800000">
              <a:off x="3579415" y="1532273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2" name="三角形 351">
              <a:extLst>
                <a:ext uri="{FF2B5EF4-FFF2-40B4-BE49-F238E27FC236}">
                  <a16:creationId xmlns:a16="http://schemas.microsoft.com/office/drawing/2014/main" id="{E13A5CBD-6CB1-B03D-8009-818CC36D62BB}"/>
                </a:ext>
              </a:extLst>
            </p:cNvPr>
            <p:cNvSpPr/>
            <p:nvPr/>
          </p:nvSpPr>
          <p:spPr>
            <a:xfrm>
              <a:off x="3579072" y="1787307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3" name="三角形 352">
              <a:extLst>
                <a:ext uri="{FF2B5EF4-FFF2-40B4-BE49-F238E27FC236}">
                  <a16:creationId xmlns:a16="http://schemas.microsoft.com/office/drawing/2014/main" id="{E7D94C86-2B59-045B-9224-A37606043EA5}"/>
                </a:ext>
              </a:extLst>
            </p:cNvPr>
            <p:cNvSpPr/>
            <p:nvPr/>
          </p:nvSpPr>
          <p:spPr>
            <a:xfrm rot="16200000">
              <a:off x="3707105" y="1659961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4" name="三角形 353">
              <a:extLst>
                <a:ext uri="{FF2B5EF4-FFF2-40B4-BE49-F238E27FC236}">
                  <a16:creationId xmlns:a16="http://schemas.microsoft.com/office/drawing/2014/main" id="{05C02F69-F503-CE78-8299-A8ACCE1438D3}"/>
                </a:ext>
              </a:extLst>
            </p:cNvPr>
            <p:cNvSpPr/>
            <p:nvPr/>
          </p:nvSpPr>
          <p:spPr>
            <a:xfrm rot="5400000">
              <a:off x="3451383" y="1659961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6" name="三角形 355">
              <a:extLst>
                <a:ext uri="{FF2B5EF4-FFF2-40B4-BE49-F238E27FC236}">
                  <a16:creationId xmlns:a16="http://schemas.microsoft.com/office/drawing/2014/main" id="{20742BC5-8142-35E3-4816-D16D7FFCB1F9}"/>
                </a:ext>
              </a:extLst>
            </p:cNvPr>
            <p:cNvSpPr/>
            <p:nvPr/>
          </p:nvSpPr>
          <p:spPr>
            <a:xfrm rot="10800000">
              <a:off x="344" y="2042343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CDCDC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7" name="三角形 356">
              <a:extLst>
                <a:ext uri="{FF2B5EF4-FFF2-40B4-BE49-F238E27FC236}">
                  <a16:creationId xmlns:a16="http://schemas.microsoft.com/office/drawing/2014/main" id="{E95308D3-5645-DBEF-5528-840ADE3FB6F8}"/>
                </a:ext>
              </a:extLst>
            </p:cNvPr>
            <p:cNvSpPr/>
            <p:nvPr/>
          </p:nvSpPr>
          <p:spPr>
            <a:xfrm>
              <a:off x="1" y="2297377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8" name="三角形 357">
              <a:extLst>
                <a:ext uri="{FF2B5EF4-FFF2-40B4-BE49-F238E27FC236}">
                  <a16:creationId xmlns:a16="http://schemas.microsoft.com/office/drawing/2014/main" id="{09F03EC6-E980-E2B5-AB88-287A121CD50D}"/>
                </a:ext>
              </a:extLst>
            </p:cNvPr>
            <p:cNvSpPr/>
            <p:nvPr/>
          </p:nvSpPr>
          <p:spPr>
            <a:xfrm rot="16200000">
              <a:off x="128034" y="2170031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9" name="三角形 358">
              <a:extLst>
                <a:ext uri="{FF2B5EF4-FFF2-40B4-BE49-F238E27FC236}">
                  <a16:creationId xmlns:a16="http://schemas.microsoft.com/office/drawing/2014/main" id="{E86E80D9-5F23-2479-E553-031B76D7E701}"/>
                </a:ext>
              </a:extLst>
            </p:cNvPr>
            <p:cNvSpPr/>
            <p:nvPr/>
          </p:nvSpPr>
          <p:spPr>
            <a:xfrm rot="5400000">
              <a:off x="-127688" y="2170031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1" name="三角形 360">
              <a:extLst>
                <a:ext uri="{FF2B5EF4-FFF2-40B4-BE49-F238E27FC236}">
                  <a16:creationId xmlns:a16="http://schemas.microsoft.com/office/drawing/2014/main" id="{9AB97CCC-72C7-A00D-5959-77EC82FB84CD}"/>
                </a:ext>
              </a:extLst>
            </p:cNvPr>
            <p:cNvSpPr/>
            <p:nvPr/>
          </p:nvSpPr>
          <p:spPr>
            <a:xfrm rot="10800000">
              <a:off x="511789" y="2042343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chemeClr val="bg1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2" name="三角形 361">
              <a:extLst>
                <a:ext uri="{FF2B5EF4-FFF2-40B4-BE49-F238E27FC236}">
                  <a16:creationId xmlns:a16="http://schemas.microsoft.com/office/drawing/2014/main" id="{539CD119-A5B3-8870-2D69-5D55A9FB5A2D}"/>
                </a:ext>
              </a:extLst>
            </p:cNvPr>
            <p:cNvSpPr/>
            <p:nvPr/>
          </p:nvSpPr>
          <p:spPr>
            <a:xfrm>
              <a:off x="511446" y="2297377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3" name="三角形 362">
              <a:extLst>
                <a:ext uri="{FF2B5EF4-FFF2-40B4-BE49-F238E27FC236}">
                  <a16:creationId xmlns:a16="http://schemas.microsoft.com/office/drawing/2014/main" id="{B5D59B28-D03F-FE7F-D4A1-CAA8A94B9CBE}"/>
                </a:ext>
              </a:extLst>
            </p:cNvPr>
            <p:cNvSpPr/>
            <p:nvPr/>
          </p:nvSpPr>
          <p:spPr>
            <a:xfrm rot="16200000">
              <a:off x="639479" y="2170031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4" name="三角形 363">
              <a:extLst>
                <a:ext uri="{FF2B5EF4-FFF2-40B4-BE49-F238E27FC236}">
                  <a16:creationId xmlns:a16="http://schemas.microsoft.com/office/drawing/2014/main" id="{942FE2B8-86B9-7128-E839-08F4065C056D}"/>
                </a:ext>
              </a:extLst>
            </p:cNvPr>
            <p:cNvSpPr/>
            <p:nvPr/>
          </p:nvSpPr>
          <p:spPr>
            <a:xfrm rot="5400000">
              <a:off x="383757" y="2170031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6" name="三角形 365">
              <a:extLst>
                <a:ext uri="{FF2B5EF4-FFF2-40B4-BE49-F238E27FC236}">
                  <a16:creationId xmlns:a16="http://schemas.microsoft.com/office/drawing/2014/main" id="{D180CA1C-14B0-3E8D-48B4-2C0493C28367}"/>
                </a:ext>
              </a:extLst>
            </p:cNvPr>
            <p:cNvSpPr/>
            <p:nvPr/>
          </p:nvSpPr>
          <p:spPr>
            <a:xfrm rot="10800000">
              <a:off x="1023233" y="2042343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rgbClr val="E1E1E1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7" name="三角形 366">
              <a:extLst>
                <a:ext uri="{FF2B5EF4-FFF2-40B4-BE49-F238E27FC236}">
                  <a16:creationId xmlns:a16="http://schemas.microsoft.com/office/drawing/2014/main" id="{A7AC7500-EDAB-97F5-B495-DF15FC7B13E1}"/>
                </a:ext>
              </a:extLst>
            </p:cNvPr>
            <p:cNvSpPr/>
            <p:nvPr/>
          </p:nvSpPr>
          <p:spPr>
            <a:xfrm>
              <a:off x="1022890" y="2297377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8" name="三角形 367">
              <a:extLst>
                <a:ext uri="{FF2B5EF4-FFF2-40B4-BE49-F238E27FC236}">
                  <a16:creationId xmlns:a16="http://schemas.microsoft.com/office/drawing/2014/main" id="{6B87C0C7-FB9F-71E7-E8D7-765A1A880141}"/>
                </a:ext>
              </a:extLst>
            </p:cNvPr>
            <p:cNvSpPr/>
            <p:nvPr/>
          </p:nvSpPr>
          <p:spPr>
            <a:xfrm rot="16200000">
              <a:off x="1150923" y="2170031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9" name="三角形 368">
              <a:extLst>
                <a:ext uri="{FF2B5EF4-FFF2-40B4-BE49-F238E27FC236}">
                  <a16:creationId xmlns:a16="http://schemas.microsoft.com/office/drawing/2014/main" id="{2204B214-D67C-E434-8A92-322E12E012FF}"/>
                </a:ext>
              </a:extLst>
            </p:cNvPr>
            <p:cNvSpPr/>
            <p:nvPr/>
          </p:nvSpPr>
          <p:spPr>
            <a:xfrm rot="5400000">
              <a:off x="895201" y="2170031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chemeClr val="bg1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1" name="三角形 370">
              <a:extLst>
                <a:ext uri="{FF2B5EF4-FFF2-40B4-BE49-F238E27FC236}">
                  <a16:creationId xmlns:a16="http://schemas.microsoft.com/office/drawing/2014/main" id="{C9FDED12-5D60-6CC4-9D8A-4530E781D0F8}"/>
                </a:ext>
              </a:extLst>
            </p:cNvPr>
            <p:cNvSpPr/>
            <p:nvPr/>
          </p:nvSpPr>
          <p:spPr>
            <a:xfrm rot="10800000">
              <a:off x="1534676" y="2042343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2" name="三角形 371">
              <a:extLst>
                <a:ext uri="{FF2B5EF4-FFF2-40B4-BE49-F238E27FC236}">
                  <a16:creationId xmlns:a16="http://schemas.microsoft.com/office/drawing/2014/main" id="{D897ADEB-0CFF-281E-7425-A687C24A28DE}"/>
                </a:ext>
              </a:extLst>
            </p:cNvPr>
            <p:cNvSpPr/>
            <p:nvPr/>
          </p:nvSpPr>
          <p:spPr>
            <a:xfrm>
              <a:off x="1534333" y="2297377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3" name="三角形 372">
              <a:extLst>
                <a:ext uri="{FF2B5EF4-FFF2-40B4-BE49-F238E27FC236}">
                  <a16:creationId xmlns:a16="http://schemas.microsoft.com/office/drawing/2014/main" id="{708F8A82-E38E-022D-D61E-DA6EBA8F92C5}"/>
                </a:ext>
              </a:extLst>
            </p:cNvPr>
            <p:cNvSpPr/>
            <p:nvPr/>
          </p:nvSpPr>
          <p:spPr>
            <a:xfrm rot="16200000">
              <a:off x="1662366" y="2170031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FFFFF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4" name="三角形 373">
              <a:extLst>
                <a:ext uri="{FF2B5EF4-FFF2-40B4-BE49-F238E27FC236}">
                  <a16:creationId xmlns:a16="http://schemas.microsoft.com/office/drawing/2014/main" id="{82955357-FCE8-5B83-68AE-4D6FA8DA43D0}"/>
                </a:ext>
              </a:extLst>
            </p:cNvPr>
            <p:cNvSpPr/>
            <p:nvPr/>
          </p:nvSpPr>
          <p:spPr>
            <a:xfrm rot="5400000">
              <a:off x="1406644" y="2170031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CDCDC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6" name="三角形 375">
              <a:extLst>
                <a:ext uri="{FF2B5EF4-FFF2-40B4-BE49-F238E27FC236}">
                  <a16:creationId xmlns:a16="http://schemas.microsoft.com/office/drawing/2014/main" id="{6D47E712-F40C-A6C2-1345-02A573DD802C}"/>
                </a:ext>
              </a:extLst>
            </p:cNvPr>
            <p:cNvSpPr/>
            <p:nvPr/>
          </p:nvSpPr>
          <p:spPr>
            <a:xfrm rot="10800000">
              <a:off x="2046119" y="2042343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chemeClr val="bg1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7" name="三角形 376">
              <a:extLst>
                <a:ext uri="{FF2B5EF4-FFF2-40B4-BE49-F238E27FC236}">
                  <a16:creationId xmlns:a16="http://schemas.microsoft.com/office/drawing/2014/main" id="{7E636745-F1A6-3422-4944-126EDDF8DCDD}"/>
                </a:ext>
              </a:extLst>
            </p:cNvPr>
            <p:cNvSpPr/>
            <p:nvPr/>
          </p:nvSpPr>
          <p:spPr>
            <a:xfrm>
              <a:off x="2045776" y="2297377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8" name="三角形 377">
              <a:extLst>
                <a:ext uri="{FF2B5EF4-FFF2-40B4-BE49-F238E27FC236}">
                  <a16:creationId xmlns:a16="http://schemas.microsoft.com/office/drawing/2014/main" id="{4AF52750-A0E1-A390-D307-FA4926D188BC}"/>
                </a:ext>
              </a:extLst>
            </p:cNvPr>
            <p:cNvSpPr/>
            <p:nvPr/>
          </p:nvSpPr>
          <p:spPr>
            <a:xfrm rot="16200000">
              <a:off x="2173809" y="2170031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AFAFA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9" name="三角形 378">
              <a:extLst>
                <a:ext uri="{FF2B5EF4-FFF2-40B4-BE49-F238E27FC236}">
                  <a16:creationId xmlns:a16="http://schemas.microsoft.com/office/drawing/2014/main" id="{68362181-CBCF-CCF2-CFC4-CB4B4ABAE2E6}"/>
                </a:ext>
              </a:extLst>
            </p:cNvPr>
            <p:cNvSpPr/>
            <p:nvPr/>
          </p:nvSpPr>
          <p:spPr>
            <a:xfrm rot="5400000">
              <a:off x="1918087" y="2170031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AFAFA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1" name="三角形 380">
              <a:extLst>
                <a:ext uri="{FF2B5EF4-FFF2-40B4-BE49-F238E27FC236}">
                  <a16:creationId xmlns:a16="http://schemas.microsoft.com/office/drawing/2014/main" id="{6B87E35B-508F-C503-C6EF-531BEA1FB296}"/>
                </a:ext>
              </a:extLst>
            </p:cNvPr>
            <p:cNvSpPr/>
            <p:nvPr/>
          </p:nvSpPr>
          <p:spPr>
            <a:xfrm rot="10800000">
              <a:off x="2557561" y="2042343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2" name="三角形 381">
              <a:extLst>
                <a:ext uri="{FF2B5EF4-FFF2-40B4-BE49-F238E27FC236}">
                  <a16:creationId xmlns:a16="http://schemas.microsoft.com/office/drawing/2014/main" id="{880BC6E4-E4D3-3FC4-409B-5BBE7E7A2D64}"/>
                </a:ext>
              </a:extLst>
            </p:cNvPr>
            <p:cNvSpPr/>
            <p:nvPr/>
          </p:nvSpPr>
          <p:spPr>
            <a:xfrm>
              <a:off x="2557218" y="2297377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3" name="三角形 382">
              <a:extLst>
                <a:ext uri="{FF2B5EF4-FFF2-40B4-BE49-F238E27FC236}">
                  <a16:creationId xmlns:a16="http://schemas.microsoft.com/office/drawing/2014/main" id="{AB75B2C6-E0B6-7C45-4512-375905E3B97D}"/>
                </a:ext>
              </a:extLst>
            </p:cNvPr>
            <p:cNvSpPr/>
            <p:nvPr/>
          </p:nvSpPr>
          <p:spPr>
            <a:xfrm rot="16200000">
              <a:off x="2685251" y="2170031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chemeClr val="bg1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4" name="三角形 383">
              <a:extLst>
                <a:ext uri="{FF2B5EF4-FFF2-40B4-BE49-F238E27FC236}">
                  <a16:creationId xmlns:a16="http://schemas.microsoft.com/office/drawing/2014/main" id="{A8A3B244-2E5D-CBE4-4082-F7940BE9CD43}"/>
                </a:ext>
              </a:extLst>
            </p:cNvPr>
            <p:cNvSpPr/>
            <p:nvPr/>
          </p:nvSpPr>
          <p:spPr>
            <a:xfrm rot="5400000">
              <a:off x="2429529" y="2170031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chemeClr val="bg1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6" name="三角形 385">
              <a:extLst>
                <a:ext uri="{FF2B5EF4-FFF2-40B4-BE49-F238E27FC236}">
                  <a16:creationId xmlns:a16="http://schemas.microsoft.com/office/drawing/2014/main" id="{7906AC0F-DF2A-F099-B8D1-1B3FB0BB7EE6}"/>
                </a:ext>
              </a:extLst>
            </p:cNvPr>
            <p:cNvSpPr/>
            <p:nvPr/>
          </p:nvSpPr>
          <p:spPr>
            <a:xfrm rot="10800000">
              <a:off x="3068488" y="2042343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7" name="三角形 386">
              <a:extLst>
                <a:ext uri="{FF2B5EF4-FFF2-40B4-BE49-F238E27FC236}">
                  <a16:creationId xmlns:a16="http://schemas.microsoft.com/office/drawing/2014/main" id="{371246F6-B5EE-D048-F8EB-FCC7436A660B}"/>
                </a:ext>
              </a:extLst>
            </p:cNvPr>
            <p:cNvSpPr/>
            <p:nvPr/>
          </p:nvSpPr>
          <p:spPr>
            <a:xfrm>
              <a:off x="3068145" y="2297377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8" name="三角形 387">
              <a:extLst>
                <a:ext uri="{FF2B5EF4-FFF2-40B4-BE49-F238E27FC236}">
                  <a16:creationId xmlns:a16="http://schemas.microsoft.com/office/drawing/2014/main" id="{2FD5D4F6-D2E9-ADD3-0648-4DDEB95DB567}"/>
                </a:ext>
              </a:extLst>
            </p:cNvPr>
            <p:cNvSpPr/>
            <p:nvPr/>
          </p:nvSpPr>
          <p:spPr>
            <a:xfrm rot="16200000">
              <a:off x="3196178" y="2170031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9" name="三角形 388">
              <a:extLst>
                <a:ext uri="{FF2B5EF4-FFF2-40B4-BE49-F238E27FC236}">
                  <a16:creationId xmlns:a16="http://schemas.microsoft.com/office/drawing/2014/main" id="{188D97B6-8AB7-CD2D-ADDD-297CEAE7442E}"/>
                </a:ext>
              </a:extLst>
            </p:cNvPr>
            <p:cNvSpPr/>
            <p:nvPr/>
          </p:nvSpPr>
          <p:spPr>
            <a:xfrm rot="5400000">
              <a:off x="2940456" y="2170031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1" name="三角形 390">
              <a:extLst>
                <a:ext uri="{FF2B5EF4-FFF2-40B4-BE49-F238E27FC236}">
                  <a16:creationId xmlns:a16="http://schemas.microsoft.com/office/drawing/2014/main" id="{4C7BA47E-0861-1E3E-6DB8-77A013C2C24A}"/>
                </a:ext>
              </a:extLst>
            </p:cNvPr>
            <p:cNvSpPr/>
            <p:nvPr/>
          </p:nvSpPr>
          <p:spPr>
            <a:xfrm rot="10800000">
              <a:off x="3579415" y="2042343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2" name="三角形 391">
              <a:extLst>
                <a:ext uri="{FF2B5EF4-FFF2-40B4-BE49-F238E27FC236}">
                  <a16:creationId xmlns:a16="http://schemas.microsoft.com/office/drawing/2014/main" id="{C8EEAD6B-4C29-B944-DFD8-FEE9F6223A9A}"/>
                </a:ext>
              </a:extLst>
            </p:cNvPr>
            <p:cNvSpPr/>
            <p:nvPr/>
          </p:nvSpPr>
          <p:spPr>
            <a:xfrm>
              <a:off x="3579072" y="2297377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3" name="三角形 392">
              <a:extLst>
                <a:ext uri="{FF2B5EF4-FFF2-40B4-BE49-F238E27FC236}">
                  <a16:creationId xmlns:a16="http://schemas.microsoft.com/office/drawing/2014/main" id="{C9D63BE7-885F-F7E6-66EF-56F5E881EDDB}"/>
                </a:ext>
              </a:extLst>
            </p:cNvPr>
            <p:cNvSpPr/>
            <p:nvPr/>
          </p:nvSpPr>
          <p:spPr>
            <a:xfrm rot="16200000">
              <a:off x="3707105" y="2170031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4" name="三角形 393">
              <a:extLst>
                <a:ext uri="{FF2B5EF4-FFF2-40B4-BE49-F238E27FC236}">
                  <a16:creationId xmlns:a16="http://schemas.microsoft.com/office/drawing/2014/main" id="{81C42CF9-6178-2770-169B-BCA87CC74178}"/>
                </a:ext>
              </a:extLst>
            </p:cNvPr>
            <p:cNvSpPr/>
            <p:nvPr/>
          </p:nvSpPr>
          <p:spPr>
            <a:xfrm rot="5400000">
              <a:off x="3451383" y="2170031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6" name="三角形 395">
              <a:extLst>
                <a:ext uri="{FF2B5EF4-FFF2-40B4-BE49-F238E27FC236}">
                  <a16:creationId xmlns:a16="http://schemas.microsoft.com/office/drawing/2014/main" id="{0F2923C4-E313-BC1C-EA91-A52317FD32D8}"/>
                </a:ext>
              </a:extLst>
            </p:cNvPr>
            <p:cNvSpPr/>
            <p:nvPr/>
          </p:nvSpPr>
          <p:spPr>
            <a:xfrm rot="10800000">
              <a:off x="344" y="2552069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F5F5F5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7" name="三角形 396">
              <a:extLst>
                <a:ext uri="{FF2B5EF4-FFF2-40B4-BE49-F238E27FC236}">
                  <a16:creationId xmlns:a16="http://schemas.microsoft.com/office/drawing/2014/main" id="{80DBBFC4-E607-6DF4-D510-6A6215073C12}"/>
                </a:ext>
              </a:extLst>
            </p:cNvPr>
            <p:cNvSpPr/>
            <p:nvPr/>
          </p:nvSpPr>
          <p:spPr>
            <a:xfrm>
              <a:off x="1" y="2807103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CDCDC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8" name="三角形 397">
              <a:extLst>
                <a:ext uri="{FF2B5EF4-FFF2-40B4-BE49-F238E27FC236}">
                  <a16:creationId xmlns:a16="http://schemas.microsoft.com/office/drawing/2014/main" id="{6FD665E6-356F-7590-EA1F-4BC4B4B041F6}"/>
                </a:ext>
              </a:extLst>
            </p:cNvPr>
            <p:cNvSpPr/>
            <p:nvPr/>
          </p:nvSpPr>
          <p:spPr>
            <a:xfrm rot="16200000">
              <a:off x="128034" y="2679757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9" name="三角形 398">
              <a:extLst>
                <a:ext uri="{FF2B5EF4-FFF2-40B4-BE49-F238E27FC236}">
                  <a16:creationId xmlns:a16="http://schemas.microsoft.com/office/drawing/2014/main" id="{E40BA5FA-B5AC-2700-558D-E04D9EB9D9E6}"/>
                </a:ext>
              </a:extLst>
            </p:cNvPr>
            <p:cNvSpPr/>
            <p:nvPr/>
          </p:nvSpPr>
          <p:spPr>
            <a:xfrm rot="5400000">
              <a:off x="-127688" y="2679757"/>
              <a:ext cx="511444" cy="256066"/>
            </a:xfrm>
            <a:prstGeom prst="triangle">
              <a:avLst/>
            </a:prstGeom>
            <a:solidFill>
              <a:srgbClr val="F0F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1" name="三角形 400">
              <a:extLst>
                <a:ext uri="{FF2B5EF4-FFF2-40B4-BE49-F238E27FC236}">
                  <a16:creationId xmlns:a16="http://schemas.microsoft.com/office/drawing/2014/main" id="{4A7C0975-7F5A-858D-A237-2635774B8172}"/>
                </a:ext>
              </a:extLst>
            </p:cNvPr>
            <p:cNvSpPr/>
            <p:nvPr/>
          </p:nvSpPr>
          <p:spPr>
            <a:xfrm rot="10800000">
              <a:off x="511789" y="2552069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chemeClr val="bg1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2" name="三角形 401">
              <a:extLst>
                <a:ext uri="{FF2B5EF4-FFF2-40B4-BE49-F238E27FC236}">
                  <a16:creationId xmlns:a16="http://schemas.microsoft.com/office/drawing/2014/main" id="{8A69FAF0-1F3A-B6E7-AC3C-9F38E93CBD31}"/>
                </a:ext>
              </a:extLst>
            </p:cNvPr>
            <p:cNvSpPr/>
            <p:nvPr/>
          </p:nvSpPr>
          <p:spPr>
            <a:xfrm>
              <a:off x="511446" y="2807103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3" name="三角形 402">
              <a:extLst>
                <a:ext uri="{FF2B5EF4-FFF2-40B4-BE49-F238E27FC236}">
                  <a16:creationId xmlns:a16="http://schemas.microsoft.com/office/drawing/2014/main" id="{CF1E16B4-6136-29DD-2408-730C7668A58C}"/>
                </a:ext>
              </a:extLst>
            </p:cNvPr>
            <p:cNvSpPr/>
            <p:nvPr/>
          </p:nvSpPr>
          <p:spPr>
            <a:xfrm rot="16200000">
              <a:off x="639479" y="2679757"/>
              <a:ext cx="511444" cy="256066"/>
            </a:xfrm>
            <a:prstGeom prst="triangl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4" name="三角形 403">
              <a:extLst>
                <a:ext uri="{FF2B5EF4-FFF2-40B4-BE49-F238E27FC236}">
                  <a16:creationId xmlns:a16="http://schemas.microsoft.com/office/drawing/2014/main" id="{FE290048-A1F7-CDA9-BA97-0370C8B1E68F}"/>
                </a:ext>
              </a:extLst>
            </p:cNvPr>
            <p:cNvSpPr/>
            <p:nvPr/>
          </p:nvSpPr>
          <p:spPr>
            <a:xfrm rot="5400000">
              <a:off x="383757" y="2679757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chemeClr val="bg1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6" name="三角形 405">
              <a:extLst>
                <a:ext uri="{FF2B5EF4-FFF2-40B4-BE49-F238E27FC236}">
                  <a16:creationId xmlns:a16="http://schemas.microsoft.com/office/drawing/2014/main" id="{6886A87E-7A5A-2A0F-B7B8-BCCA19634E73}"/>
                </a:ext>
              </a:extLst>
            </p:cNvPr>
            <p:cNvSpPr/>
            <p:nvPr/>
          </p:nvSpPr>
          <p:spPr>
            <a:xfrm rot="10800000">
              <a:off x="1023233" y="2552069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rgbClr val="E1E1E1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7" name="三角形 406">
              <a:extLst>
                <a:ext uri="{FF2B5EF4-FFF2-40B4-BE49-F238E27FC236}">
                  <a16:creationId xmlns:a16="http://schemas.microsoft.com/office/drawing/2014/main" id="{E34A5D5B-72E1-8546-4513-7EFACC35979B}"/>
                </a:ext>
              </a:extLst>
            </p:cNvPr>
            <p:cNvSpPr/>
            <p:nvPr/>
          </p:nvSpPr>
          <p:spPr>
            <a:xfrm>
              <a:off x="1022890" y="2807103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8" name="三角形 407">
              <a:extLst>
                <a:ext uri="{FF2B5EF4-FFF2-40B4-BE49-F238E27FC236}">
                  <a16:creationId xmlns:a16="http://schemas.microsoft.com/office/drawing/2014/main" id="{E4589031-D8D4-364B-D87F-337CDF93EA0D}"/>
                </a:ext>
              </a:extLst>
            </p:cNvPr>
            <p:cNvSpPr/>
            <p:nvPr/>
          </p:nvSpPr>
          <p:spPr>
            <a:xfrm rot="16200000">
              <a:off x="1150923" y="2679757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FFFFF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9" name="三角形 408">
              <a:extLst>
                <a:ext uri="{FF2B5EF4-FFF2-40B4-BE49-F238E27FC236}">
                  <a16:creationId xmlns:a16="http://schemas.microsoft.com/office/drawing/2014/main" id="{62121C05-EF32-474D-F3A3-100E2B512183}"/>
                </a:ext>
              </a:extLst>
            </p:cNvPr>
            <p:cNvSpPr/>
            <p:nvPr/>
          </p:nvSpPr>
          <p:spPr>
            <a:xfrm rot="5400000">
              <a:off x="895201" y="2679757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E6E6E6"/>
                </a:gs>
                <a:gs pos="99000">
                  <a:schemeClr val="bg1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1" name="三角形 410">
              <a:extLst>
                <a:ext uri="{FF2B5EF4-FFF2-40B4-BE49-F238E27FC236}">
                  <a16:creationId xmlns:a16="http://schemas.microsoft.com/office/drawing/2014/main" id="{3796A12D-3210-D4ED-923B-CF7EF3E88E9D}"/>
                </a:ext>
              </a:extLst>
            </p:cNvPr>
            <p:cNvSpPr/>
            <p:nvPr/>
          </p:nvSpPr>
          <p:spPr>
            <a:xfrm rot="10800000">
              <a:off x="1534676" y="2552069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2" name="三角形 411">
              <a:extLst>
                <a:ext uri="{FF2B5EF4-FFF2-40B4-BE49-F238E27FC236}">
                  <a16:creationId xmlns:a16="http://schemas.microsoft.com/office/drawing/2014/main" id="{69F9FBB3-6230-8495-B878-7C9D6C27E2ED}"/>
                </a:ext>
              </a:extLst>
            </p:cNvPr>
            <p:cNvSpPr/>
            <p:nvPr/>
          </p:nvSpPr>
          <p:spPr>
            <a:xfrm>
              <a:off x="1534333" y="2807103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3" name="三角形 412">
              <a:extLst>
                <a:ext uri="{FF2B5EF4-FFF2-40B4-BE49-F238E27FC236}">
                  <a16:creationId xmlns:a16="http://schemas.microsoft.com/office/drawing/2014/main" id="{909CAB1D-1A8B-9BA0-2AC2-107B99988EE5}"/>
                </a:ext>
              </a:extLst>
            </p:cNvPr>
            <p:cNvSpPr/>
            <p:nvPr/>
          </p:nvSpPr>
          <p:spPr>
            <a:xfrm rot="16200000">
              <a:off x="1662366" y="2679757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CDCDC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4" name="三角形 413">
              <a:extLst>
                <a:ext uri="{FF2B5EF4-FFF2-40B4-BE49-F238E27FC236}">
                  <a16:creationId xmlns:a16="http://schemas.microsoft.com/office/drawing/2014/main" id="{87209192-7106-B010-4E09-F2037B0D399D}"/>
                </a:ext>
              </a:extLst>
            </p:cNvPr>
            <p:cNvSpPr/>
            <p:nvPr/>
          </p:nvSpPr>
          <p:spPr>
            <a:xfrm rot="5400000">
              <a:off x="1406644" y="2679757"/>
              <a:ext cx="511444" cy="256066"/>
            </a:xfrm>
            <a:prstGeom prst="triangl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6" name="三角形 415">
              <a:extLst>
                <a:ext uri="{FF2B5EF4-FFF2-40B4-BE49-F238E27FC236}">
                  <a16:creationId xmlns:a16="http://schemas.microsoft.com/office/drawing/2014/main" id="{90CBC6BF-8D1F-03EA-C352-DA82CFD2F5B2}"/>
                </a:ext>
              </a:extLst>
            </p:cNvPr>
            <p:cNvSpPr/>
            <p:nvPr/>
          </p:nvSpPr>
          <p:spPr>
            <a:xfrm rot="10800000">
              <a:off x="2046119" y="2552069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E6E6E6"/>
                </a:gs>
                <a:gs pos="100000">
                  <a:srgbClr val="FAFAFA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7" name="三角形 416">
              <a:extLst>
                <a:ext uri="{FF2B5EF4-FFF2-40B4-BE49-F238E27FC236}">
                  <a16:creationId xmlns:a16="http://schemas.microsoft.com/office/drawing/2014/main" id="{0EC3CF78-E955-ECF3-BBD6-D371495C2FB3}"/>
                </a:ext>
              </a:extLst>
            </p:cNvPr>
            <p:cNvSpPr/>
            <p:nvPr/>
          </p:nvSpPr>
          <p:spPr>
            <a:xfrm>
              <a:off x="2045776" y="2807103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8" name="三角形 417">
              <a:extLst>
                <a:ext uri="{FF2B5EF4-FFF2-40B4-BE49-F238E27FC236}">
                  <a16:creationId xmlns:a16="http://schemas.microsoft.com/office/drawing/2014/main" id="{E5C6B459-6DEE-9D3D-26CA-3491C5C90B3A}"/>
                </a:ext>
              </a:extLst>
            </p:cNvPr>
            <p:cNvSpPr/>
            <p:nvPr/>
          </p:nvSpPr>
          <p:spPr>
            <a:xfrm rot="16200000">
              <a:off x="2173809" y="2679757"/>
              <a:ext cx="511444" cy="256066"/>
            </a:xfrm>
            <a:prstGeom prst="triangl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9" name="三角形 418">
              <a:extLst>
                <a:ext uri="{FF2B5EF4-FFF2-40B4-BE49-F238E27FC236}">
                  <a16:creationId xmlns:a16="http://schemas.microsoft.com/office/drawing/2014/main" id="{A9C5DBCD-4C01-0B04-9559-F96E732ABB0C}"/>
                </a:ext>
              </a:extLst>
            </p:cNvPr>
            <p:cNvSpPr/>
            <p:nvPr/>
          </p:nvSpPr>
          <p:spPr>
            <a:xfrm rot="5400000">
              <a:off x="1918087" y="2679757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1" name="三角形 420">
              <a:extLst>
                <a:ext uri="{FF2B5EF4-FFF2-40B4-BE49-F238E27FC236}">
                  <a16:creationId xmlns:a16="http://schemas.microsoft.com/office/drawing/2014/main" id="{EEEDADD7-3BEC-F989-0BF2-4B1C3EE464FD}"/>
                </a:ext>
              </a:extLst>
            </p:cNvPr>
            <p:cNvSpPr/>
            <p:nvPr/>
          </p:nvSpPr>
          <p:spPr>
            <a:xfrm rot="10800000">
              <a:off x="2557561" y="2552069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2" name="三角形 421">
              <a:extLst>
                <a:ext uri="{FF2B5EF4-FFF2-40B4-BE49-F238E27FC236}">
                  <a16:creationId xmlns:a16="http://schemas.microsoft.com/office/drawing/2014/main" id="{36EFD875-A8E6-EFAC-896A-70402A6941C9}"/>
                </a:ext>
              </a:extLst>
            </p:cNvPr>
            <p:cNvSpPr/>
            <p:nvPr/>
          </p:nvSpPr>
          <p:spPr>
            <a:xfrm>
              <a:off x="2557218" y="2807103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3" name="三角形 422">
              <a:extLst>
                <a:ext uri="{FF2B5EF4-FFF2-40B4-BE49-F238E27FC236}">
                  <a16:creationId xmlns:a16="http://schemas.microsoft.com/office/drawing/2014/main" id="{9A0A6D13-38FB-988C-FA74-CF072A4A4AD6}"/>
                </a:ext>
              </a:extLst>
            </p:cNvPr>
            <p:cNvSpPr/>
            <p:nvPr/>
          </p:nvSpPr>
          <p:spPr>
            <a:xfrm rot="16200000">
              <a:off x="2685251" y="2679757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4" name="三角形 423">
              <a:extLst>
                <a:ext uri="{FF2B5EF4-FFF2-40B4-BE49-F238E27FC236}">
                  <a16:creationId xmlns:a16="http://schemas.microsoft.com/office/drawing/2014/main" id="{65EA2982-84C8-CCE9-25B5-2F9452D145C1}"/>
                </a:ext>
              </a:extLst>
            </p:cNvPr>
            <p:cNvSpPr/>
            <p:nvPr/>
          </p:nvSpPr>
          <p:spPr>
            <a:xfrm rot="5400000">
              <a:off x="2429529" y="2679757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6" name="三角形 425">
              <a:extLst>
                <a:ext uri="{FF2B5EF4-FFF2-40B4-BE49-F238E27FC236}">
                  <a16:creationId xmlns:a16="http://schemas.microsoft.com/office/drawing/2014/main" id="{2F92C326-5124-04B1-79BB-DD38C8B2DF62}"/>
                </a:ext>
              </a:extLst>
            </p:cNvPr>
            <p:cNvSpPr/>
            <p:nvPr/>
          </p:nvSpPr>
          <p:spPr>
            <a:xfrm rot="10800000">
              <a:off x="3068488" y="2552069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7" name="三角形 426">
              <a:extLst>
                <a:ext uri="{FF2B5EF4-FFF2-40B4-BE49-F238E27FC236}">
                  <a16:creationId xmlns:a16="http://schemas.microsoft.com/office/drawing/2014/main" id="{15739516-44AE-1A04-AE87-23EF78714A50}"/>
                </a:ext>
              </a:extLst>
            </p:cNvPr>
            <p:cNvSpPr/>
            <p:nvPr/>
          </p:nvSpPr>
          <p:spPr>
            <a:xfrm>
              <a:off x="3068145" y="2807103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8" name="三角形 427">
              <a:extLst>
                <a:ext uri="{FF2B5EF4-FFF2-40B4-BE49-F238E27FC236}">
                  <a16:creationId xmlns:a16="http://schemas.microsoft.com/office/drawing/2014/main" id="{B442B1C1-C78A-1431-935E-82B1A20C6C61}"/>
                </a:ext>
              </a:extLst>
            </p:cNvPr>
            <p:cNvSpPr/>
            <p:nvPr/>
          </p:nvSpPr>
          <p:spPr>
            <a:xfrm rot="16200000">
              <a:off x="3196178" y="2679757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9" name="三角形 428">
              <a:extLst>
                <a:ext uri="{FF2B5EF4-FFF2-40B4-BE49-F238E27FC236}">
                  <a16:creationId xmlns:a16="http://schemas.microsoft.com/office/drawing/2014/main" id="{92B60172-32D2-2E14-6E53-94747FB0117C}"/>
                </a:ext>
              </a:extLst>
            </p:cNvPr>
            <p:cNvSpPr/>
            <p:nvPr/>
          </p:nvSpPr>
          <p:spPr>
            <a:xfrm rot="5400000">
              <a:off x="2940456" y="2679757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1" name="三角形 430">
              <a:extLst>
                <a:ext uri="{FF2B5EF4-FFF2-40B4-BE49-F238E27FC236}">
                  <a16:creationId xmlns:a16="http://schemas.microsoft.com/office/drawing/2014/main" id="{32613FF6-6992-13F9-3397-6C3AAD751917}"/>
                </a:ext>
              </a:extLst>
            </p:cNvPr>
            <p:cNvSpPr/>
            <p:nvPr/>
          </p:nvSpPr>
          <p:spPr>
            <a:xfrm rot="10800000">
              <a:off x="3579415" y="2552069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2" name="三角形 431">
              <a:extLst>
                <a:ext uri="{FF2B5EF4-FFF2-40B4-BE49-F238E27FC236}">
                  <a16:creationId xmlns:a16="http://schemas.microsoft.com/office/drawing/2014/main" id="{64C133B9-8CC3-D55B-89E2-02DA786E1451}"/>
                </a:ext>
              </a:extLst>
            </p:cNvPr>
            <p:cNvSpPr/>
            <p:nvPr/>
          </p:nvSpPr>
          <p:spPr>
            <a:xfrm>
              <a:off x="3579072" y="2807103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3" name="三角形 432">
              <a:extLst>
                <a:ext uri="{FF2B5EF4-FFF2-40B4-BE49-F238E27FC236}">
                  <a16:creationId xmlns:a16="http://schemas.microsoft.com/office/drawing/2014/main" id="{0D1B022A-E470-10EA-AE8F-55CC726AF7BD}"/>
                </a:ext>
              </a:extLst>
            </p:cNvPr>
            <p:cNvSpPr/>
            <p:nvPr/>
          </p:nvSpPr>
          <p:spPr>
            <a:xfrm rot="16200000">
              <a:off x="3707105" y="2679757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4" name="三角形 433">
              <a:extLst>
                <a:ext uri="{FF2B5EF4-FFF2-40B4-BE49-F238E27FC236}">
                  <a16:creationId xmlns:a16="http://schemas.microsoft.com/office/drawing/2014/main" id="{434134AA-B52E-C6BE-17FB-3763A9FB6E87}"/>
                </a:ext>
              </a:extLst>
            </p:cNvPr>
            <p:cNvSpPr/>
            <p:nvPr/>
          </p:nvSpPr>
          <p:spPr>
            <a:xfrm rot="5400000">
              <a:off x="3451383" y="2679757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6" name="三角形 435">
              <a:extLst>
                <a:ext uri="{FF2B5EF4-FFF2-40B4-BE49-F238E27FC236}">
                  <a16:creationId xmlns:a16="http://schemas.microsoft.com/office/drawing/2014/main" id="{F12E824F-403A-1C06-C611-55CD0921DED8}"/>
                </a:ext>
              </a:extLst>
            </p:cNvPr>
            <p:cNvSpPr/>
            <p:nvPr/>
          </p:nvSpPr>
          <p:spPr>
            <a:xfrm rot="10800000">
              <a:off x="344" y="3061452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7" name="三角形 436">
              <a:extLst>
                <a:ext uri="{FF2B5EF4-FFF2-40B4-BE49-F238E27FC236}">
                  <a16:creationId xmlns:a16="http://schemas.microsoft.com/office/drawing/2014/main" id="{D6298D8B-5280-9DE4-47E1-3777B11D52B6}"/>
                </a:ext>
              </a:extLst>
            </p:cNvPr>
            <p:cNvSpPr/>
            <p:nvPr/>
          </p:nvSpPr>
          <p:spPr>
            <a:xfrm>
              <a:off x="1" y="3316486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8" name="三角形 437">
              <a:extLst>
                <a:ext uri="{FF2B5EF4-FFF2-40B4-BE49-F238E27FC236}">
                  <a16:creationId xmlns:a16="http://schemas.microsoft.com/office/drawing/2014/main" id="{FAE9491C-F928-195A-D32C-EC1A21205CDF}"/>
                </a:ext>
              </a:extLst>
            </p:cNvPr>
            <p:cNvSpPr/>
            <p:nvPr/>
          </p:nvSpPr>
          <p:spPr>
            <a:xfrm rot="16200000">
              <a:off x="128034" y="3189140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9" name="三角形 438">
              <a:extLst>
                <a:ext uri="{FF2B5EF4-FFF2-40B4-BE49-F238E27FC236}">
                  <a16:creationId xmlns:a16="http://schemas.microsoft.com/office/drawing/2014/main" id="{6F5C227C-E725-D320-BFFA-2DAE9F1BBDE2}"/>
                </a:ext>
              </a:extLst>
            </p:cNvPr>
            <p:cNvSpPr/>
            <p:nvPr/>
          </p:nvSpPr>
          <p:spPr>
            <a:xfrm rot="5400000">
              <a:off x="-127688" y="3189140"/>
              <a:ext cx="511444" cy="256066"/>
            </a:xfrm>
            <a:prstGeom prst="triangle">
              <a:avLst/>
            </a:prstGeom>
            <a:solidFill>
              <a:srgbClr val="F0F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1" name="三角形 440">
              <a:extLst>
                <a:ext uri="{FF2B5EF4-FFF2-40B4-BE49-F238E27FC236}">
                  <a16:creationId xmlns:a16="http://schemas.microsoft.com/office/drawing/2014/main" id="{70C1AFB6-18EF-4A09-926F-93D8D41EB8FE}"/>
                </a:ext>
              </a:extLst>
            </p:cNvPr>
            <p:cNvSpPr/>
            <p:nvPr/>
          </p:nvSpPr>
          <p:spPr>
            <a:xfrm rot="10800000">
              <a:off x="511789" y="3061452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E6E6E6"/>
                </a:gs>
                <a:gs pos="100000">
                  <a:srgbClr val="FAFAFA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2" name="三角形 441">
              <a:extLst>
                <a:ext uri="{FF2B5EF4-FFF2-40B4-BE49-F238E27FC236}">
                  <a16:creationId xmlns:a16="http://schemas.microsoft.com/office/drawing/2014/main" id="{4AF3E10A-C54E-8AD9-7AAA-D9859B944485}"/>
                </a:ext>
              </a:extLst>
            </p:cNvPr>
            <p:cNvSpPr/>
            <p:nvPr/>
          </p:nvSpPr>
          <p:spPr>
            <a:xfrm>
              <a:off x="511446" y="3316486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3" name="三角形 442">
              <a:extLst>
                <a:ext uri="{FF2B5EF4-FFF2-40B4-BE49-F238E27FC236}">
                  <a16:creationId xmlns:a16="http://schemas.microsoft.com/office/drawing/2014/main" id="{C293DB73-1496-3F35-A636-40376E4AAD18}"/>
                </a:ext>
              </a:extLst>
            </p:cNvPr>
            <p:cNvSpPr/>
            <p:nvPr/>
          </p:nvSpPr>
          <p:spPr>
            <a:xfrm rot="16200000">
              <a:off x="639479" y="3189140"/>
              <a:ext cx="511444" cy="256066"/>
            </a:xfrm>
            <a:prstGeom prst="triangl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4" name="三角形 443">
              <a:extLst>
                <a:ext uri="{FF2B5EF4-FFF2-40B4-BE49-F238E27FC236}">
                  <a16:creationId xmlns:a16="http://schemas.microsoft.com/office/drawing/2014/main" id="{F2FBC07C-FF97-2711-32AC-9D0FD8BF59DC}"/>
                </a:ext>
              </a:extLst>
            </p:cNvPr>
            <p:cNvSpPr/>
            <p:nvPr/>
          </p:nvSpPr>
          <p:spPr>
            <a:xfrm rot="5400000">
              <a:off x="383757" y="3189140"/>
              <a:ext cx="511444" cy="256066"/>
            </a:xfrm>
            <a:prstGeom prst="triangle">
              <a:avLst/>
            </a:prstGeom>
            <a:solidFill>
              <a:srgbClr val="F0F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6" name="三角形 445">
              <a:extLst>
                <a:ext uri="{FF2B5EF4-FFF2-40B4-BE49-F238E27FC236}">
                  <a16:creationId xmlns:a16="http://schemas.microsoft.com/office/drawing/2014/main" id="{8E97867E-AC1F-0C16-63EA-1D6D1D1800AA}"/>
                </a:ext>
              </a:extLst>
            </p:cNvPr>
            <p:cNvSpPr/>
            <p:nvPr/>
          </p:nvSpPr>
          <p:spPr>
            <a:xfrm rot="10800000">
              <a:off x="1023233" y="3061452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E6E6E6"/>
                </a:gs>
                <a:gs pos="100000">
                  <a:srgbClr val="FAFAFA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7" name="三角形 446">
              <a:extLst>
                <a:ext uri="{FF2B5EF4-FFF2-40B4-BE49-F238E27FC236}">
                  <a16:creationId xmlns:a16="http://schemas.microsoft.com/office/drawing/2014/main" id="{0108C141-698D-6B11-FE84-F2DEFC5B140F}"/>
                </a:ext>
              </a:extLst>
            </p:cNvPr>
            <p:cNvSpPr/>
            <p:nvPr/>
          </p:nvSpPr>
          <p:spPr>
            <a:xfrm>
              <a:off x="1022890" y="3316486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8" name="三角形 447">
              <a:extLst>
                <a:ext uri="{FF2B5EF4-FFF2-40B4-BE49-F238E27FC236}">
                  <a16:creationId xmlns:a16="http://schemas.microsoft.com/office/drawing/2014/main" id="{698F6CD1-E5C9-6EF6-D0D4-E55B92757FA1}"/>
                </a:ext>
              </a:extLst>
            </p:cNvPr>
            <p:cNvSpPr/>
            <p:nvPr/>
          </p:nvSpPr>
          <p:spPr>
            <a:xfrm rot="16200000">
              <a:off x="1150923" y="3189140"/>
              <a:ext cx="511444" cy="256066"/>
            </a:xfrm>
            <a:prstGeom prst="triangle">
              <a:avLst/>
            </a:prstGeom>
            <a:solidFill>
              <a:srgbClr val="F0F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9" name="三角形 448">
              <a:extLst>
                <a:ext uri="{FF2B5EF4-FFF2-40B4-BE49-F238E27FC236}">
                  <a16:creationId xmlns:a16="http://schemas.microsoft.com/office/drawing/2014/main" id="{853DF0DF-C519-9413-3AE1-61D19B8422A5}"/>
                </a:ext>
              </a:extLst>
            </p:cNvPr>
            <p:cNvSpPr/>
            <p:nvPr/>
          </p:nvSpPr>
          <p:spPr>
            <a:xfrm rot="5400000">
              <a:off x="895201" y="3189140"/>
              <a:ext cx="511444" cy="256066"/>
            </a:xfrm>
            <a:prstGeom prst="triangle">
              <a:avLst/>
            </a:prstGeom>
            <a:solidFill>
              <a:srgbClr val="F0F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1" name="三角形 450">
              <a:extLst>
                <a:ext uri="{FF2B5EF4-FFF2-40B4-BE49-F238E27FC236}">
                  <a16:creationId xmlns:a16="http://schemas.microsoft.com/office/drawing/2014/main" id="{AECB70FC-F2AD-93FE-E267-2986F41D708B}"/>
                </a:ext>
              </a:extLst>
            </p:cNvPr>
            <p:cNvSpPr/>
            <p:nvPr/>
          </p:nvSpPr>
          <p:spPr>
            <a:xfrm rot="10800000">
              <a:off x="1534676" y="3061452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EBEBEB"/>
                </a:gs>
                <a:gs pos="100000">
                  <a:srgbClr val="FAFAFA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2" name="三角形 451">
              <a:extLst>
                <a:ext uri="{FF2B5EF4-FFF2-40B4-BE49-F238E27FC236}">
                  <a16:creationId xmlns:a16="http://schemas.microsoft.com/office/drawing/2014/main" id="{B23DA2FD-C32D-7007-AF9B-2EDD0B99D1EA}"/>
                </a:ext>
              </a:extLst>
            </p:cNvPr>
            <p:cNvSpPr/>
            <p:nvPr/>
          </p:nvSpPr>
          <p:spPr>
            <a:xfrm>
              <a:off x="1534333" y="3316486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99000">
                  <a:srgbClr val="FFFFFF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3" name="三角形 452">
              <a:extLst>
                <a:ext uri="{FF2B5EF4-FFF2-40B4-BE49-F238E27FC236}">
                  <a16:creationId xmlns:a16="http://schemas.microsoft.com/office/drawing/2014/main" id="{EE52B8D3-7CF7-1043-69A4-EC32A780CA55}"/>
                </a:ext>
              </a:extLst>
            </p:cNvPr>
            <p:cNvSpPr/>
            <p:nvPr/>
          </p:nvSpPr>
          <p:spPr>
            <a:xfrm rot="16200000">
              <a:off x="1662366" y="3189140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4" name="三角形 453">
              <a:extLst>
                <a:ext uri="{FF2B5EF4-FFF2-40B4-BE49-F238E27FC236}">
                  <a16:creationId xmlns:a16="http://schemas.microsoft.com/office/drawing/2014/main" id="{C85E02DE-93A2-518F-670C-349338670CCB}"/>
                </a:ext>
              </a:extLst>
            </p:cNvPr>
            <p:cNvSpPr/>
            <p:nvPr/>
          </p:nvSpPr>
          <p:spPr>
            <a:xfrm rot="5400000">
              <a:off x="1406644" y="3189140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6" name="三角形 455">
              <a:extLst>
                <a:ext uri="{FF2B5EF4-FFF2-40B4-BE49-F238E27FC236}">
                  <a16:creationId xmlns:a16="http://schemas.microsoft.com/office/drawing/2014/main" id="{81AB0B70-1FB8-04BE-5B97-0128BB9BDD3B}"/>
                </a:ext>
              </a:extLst>
            </p:cNvPr>
            <p:cNvSpPr/>
            <p:nvPr/>
          </p:nvSpPr>
          <p:spPr>
            <a:xfrm rot="10800000">
              <a:off x="2046119" y="3061452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E6E6E6"/>
                </a:gs>
                <a:gs pos="100000">
                  <a:srgbClr val="FAFAFA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7" name="三角形 456">
              <a:extLst>
                <a:ext uri="{FF2B5EF4-FFF2-40B4-BE49-F238E27FC236}">
                  <a16:creationId xmlns:a16="http://schemas.microsoft.com/office/drawing/2014/main" id="{3857F0FE-ADE0-A463-8999-E327446D1DAA}"/>
                </a:ext>
              </a:extLst>
            </p:cNvPr>
            <p:cNvSpPr/>
            <p:nvPr/>
          </p:nvSpPr>
          <p:spPr>
            <a:xfrm>
              <a:off x="2045776" y="3316486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99000">
                  <a:srgbClr val="FFFFFF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8" name="三角形 457">
              <a:extLst>
                <a:ext uri="{FF2B5EF4-FFF2-40B4-BE49-F238E27FC236}">
                  <a16:creationId xmlns:a16="http://schemas.microsoft.com/office/drawing/2014/main" id="{8AB1C7E6-EC9B-FAC5-C746-B9D62937D692}"/>
                </a:ext>
              </a:extLst>
            </p:cNvPr>
            <p:cNvSpPr/>
            <p:nvPr/>
          </p:nvSpPr>
          <p:spPr>
            <a:xfrm rot="16200000">
              <a:off x="2173809" y="3189140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9" name="三角形 458">
              <a:extLst>
                <a:ext uri="{FF2B5EF4-FFF2-40B4-BE49-F238E27FC236}">
                  <a16:creationId xmlns:a16="http://schemas.microsoft.com/office/drawing/2014/main" id="{6CB908F9-A5D8-EEFD-86A0-CC39DDD72B20}"/>
                </a:ext>
              </a:extLst>
            </p:cNvPr>
            <p:cNvSpPr/>
            <p:nvPr/>
          </p:nvSpPr>
          <p:spPr>
            <a:xfrm rot="5400000">
              <a:off x="1918087" y="3189140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1" name="三角形 460">
              <a:extLst>
                <a:ext uri="{FF2B5EF4-FFF2-40B4-BE49-F238E27FC236}">
                  <a16:creationId xmlns:a16="http://schemas.microsoft.com/office/drawing/2014/main" id="{F352D5DB-B74D-4042-320D-9E473E2E1EC2}"/>
                </a:ext>
              </a:extLst>
            </p:cNvPr>
            <p:cNvSpPr/>
            <p:nvPr/>
          </p:nvSpPr>
          <p:spPr>
            <a:xfrm rot="10800000">
              <a:off x="2557561" y="3061452"/>
              <a:ext cx="511445" cy="256065"/>
            </a:xfrm>
            <a:prstGeom prst="triangle">
              <a:avLst/>
            </a:prstGeom>
            <a:solidFill>
              <a:srgbClr val="F5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2" name="三角形 461">
              <a:extLst>
                <a:ext uri="{FF2B5EF4-FFF2-40B4-BE49-F238E27FC236}">
                  <a16:creationId xmlns:a16="http://schemas.microsoft.com/office/drawing/2014/main" id="{E9E8E844-8D45-0117-A285-F6343AFB11D5}"/>
                </a:ext>
              </a:extLst>
            </p:cNvPr>
            <p:cNvSpPr/>
            <p:nvPr/>
          </p:nvSpPr>
          <p:spPr>
            <a:xfrm>
              <a:off x="2557218" y="3316486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3" name="三角形 462">
              <a:extLst>
                <a:ext uri="{FF2B5EF4-FFF2-40B4-BE49-F238E27FC236}">
                  <a16:creationId xmlns:a16="http://schemas.microsoft.com/office/drawing/2014/main" id="{09B75D6F-A9F7-0595-EFF0-1D038180C70E}"/>
                </a:ext>
              </a:extLst>
            </p:cNvPr>
            <p:cNvSpPr/>
            <p:nvPr/>
          </p:nvSpPr>
          <p:spPr>
            <a:xfrm rot="16200000">
              <a:off x="2685251" y="3189140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4" name="三角形 463">
              <a:extLst>
                <a:ext uri="{FF2B5EF4-FFF2-40B4-BE49-F238E27FC236}">
                  <a16:creationId xmlns:a16="http://schemas.microsoft.com/office/drawing/2014/main" id="{9F5D01C6-74BD-924F-F396-9F0E64CB4181}"/>
                </a:ext>
              </a:extLst>
            </p:cNvPr>
            <p:cNvSpPr/>
            <p:nvPr/>
          </p:nvSpPr>
          <p:spPr>
            <a:xfrm rot="5400000">
              <a:off x="2429529" y="3189140"/>
              <a:ext cx="511444" cy="256066"/>
            </a:xfrm>
            <a:prstGeom prst="triangle">
              <a:avLst/>
            </a:prstGeom>
            <a:solidFill>
              <a:srgbClr val="F5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6" name="三角形 465">
              <a:extLst>
                <a:ext uri="{FF2B5EF4-FFF2-40B4-BE49-F238E27FC236}">
                  <a16:creationId xmlns:a16="http://schemas.microsoft.com/office/drawing/2014/main" id="{161D5FC4-0E86-6E78-B7F5-CF489B02A26D}"/>
                </a:ext>
              </a:extLst>
            </p:cNvPr>
            <p:cNvSpPr/>
            <p:nvPr/>
          </p:nvSpPr>
          <p:spPr>
            <a:xfrm rot="10800000">
              <a:off x="3068488" y="3061452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7" name="三角形 466">
              <a:extLst>
                <a:ext uri="{FF2B5EF4-FFF2-40B4-BE49-F238E27FC236}">
                  <a16:creationId xmlns:a16="http://schemas.microsoft.com/office/drawing/2014/main" id="{83C97870-A9A5-554C-B86E-EABC3EDEAC47}"/>
                </a:ext>
              </a:extLst>
            </p:cNvPr>
            <p:cNvSpPr/>
            <p:nvPr/>
          </p:nvSpPr>
          <p:spPr>
            <a:xfrm>
              <a:off x="3068145" y="3316486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8" name="三角形 467">
              <a:extLst>
                <a:ext uri="{FF2B5EF4-FFF2-40B4-BE49-F238E27FC236}">
                  <a16:creationId xmlns:a16="http://schemas.microsoft.com/office/drawing/2014/main" id="{5AA613C4-94DD-DCFE-3F24-2C8E65106676}"/>
                </a:ext>
              </a:extLst>
            </p:cNvPr>
            <p:cNvSpPr/>
            <p:nvPr/>
          </p:nvSpPr>
          <p:spPr>
            <a:xfrm rot="16200000">
              <a:off x="3196178" y="3189140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9" name="三角形 468">
              <a:extLst>
                <a:ext uri="{FF2B5EF4-FFF2-40B4-BE49-F238E27FC236}">
                  <a16:creationId xmlns:a16="http://schemas.microsoft.com/office/drawing/2014/main" id="{80426004-1769-A1A0-0800-9AEC9A279632}"/>
                </a:ext>
              </a:extLst>
            </p:cNvPr>
            <p:cNvSpPr/>
            <p:nvPr/>
          </p:nvSpPr>
          <p:spPr>
            <a:xfrm rot="5400000">
              <a:off x="2940456" y="3189140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1" name="三角形 470">
              <a:extLst>
                <a:ext uri="{FF2B5EF4-FFF2-40B4-BE49-F238E27FC236}">
                  <a16:creationId xmlns:a16="http://schemas.microsoft.com/office/drawing/2014/main" id="{B4EEE7FC-CCF4-0D2D-05CC-F453651821D2}"/>
                </a:ext>
              </a:extLst>
            </p:cNvPr>
            <p:cNvSpPr/>
            <p:nvPr/>
          </p:nvSpPr>
          <p:spPr>
            <a:xfrm rot="10800000">
              <a:off x="3579415" y="3061452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2" name="三角形 471">
              <a:extLst>
                <a:ext uri="{FF2B5EF4-FFF2-40B4-BE49-F238E27FC236}">
                  <a16:creationId xmlns:a16="http://schemas.microsoft.com/office/drawing/2014/main" id="{2F1DC420-4618-D53E-14D4-4F4C1AAE0E2D}"/>
                </a:ext>
              </a:extLst>
            </p:cNvPr>
            <p:cNvSpPr/>
            <p:nvPr/>
          </p:nvSpPr>
          <p:spPr>
            <a:xfrm>
              <a:off x="3579072" y="3316486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3" name="三角形 472">
              <a:extLst>
                <a:ext uri="{FF2B5EF4-FFF2-40B4-BE49-F238E27FC236}">
                  <a16:creationId xmlns:a16="http://schemas.microsoft.com/office/drawing/2014/main" id="{50E9E8C5-5263-1FEB-A1EE-ED599D06B49A}"/>
                </a:ext>
              </a:extLst>
            </p:cNvPr>
            <p:cNvSpPr/>
            <p:nvPr/>
          </p:nvSpPr>
          <p:spPr>
            <a:xfrm rot="16200000">
              <a:off x="3707105" y="3189140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4" name="三角形 473">
              <a:extLst>
                <a:ext uri="{FF2B5EF4-FFF2-40B4-BE49-F238E27FC236}">
                  <a16:creationId xmlns:a16="http://schemas.microsoft.com/office/drawing/2014/main" id="{2B62B249-ED1F-4974-D2E6-64BCE821F0E2}"/>
                </a:ext>
              </a:extLst>
            </p:cNvPr>
            <p:cNvSpPr/>
            <p:nvPr/>
          </p:nvSpPr>
          <p:spPr>
            <a:xfrm rot="5400000">
              <a:off x="3451383" y="3189140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6" name="三角形 475">
              <a:extLst>
                <a:ext uri="{FF2B5EF4-FFF2-40B4-BE49-F238E27FC236}">
                  <a16:creationId xmlns:a16="http://schemas.microsoft.com/office/drawing/2014/main" id="{FEDB3D86-051C-3F69-54E2-3CB691DD9FF3}"/>
                </a:ext>
              </a:extLst>
            </p:cNvPr>
            <p:cNvSpPr/>
            <p:nvPr/>
          </p:nvSpPr>
          <p:spPr>
            <a:xfrm rot="10800000">
              <a:off x="344" y="3570492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7" name="三角形 476">
              <a:extLst>
                <a:ext uri="{FF2B5EF4-FFF2-40B4-BE49-F238E27FC236}">
                  <a16:creationId xmlns:a16="http://schemas.microsoft.com/office/drawing/2014/main" id="{742A880E-A941-304A-989A-8B45F2AE4DED}"/>
                </a:ext>
              </a:extLst>
            </p:cNvPr>
            <p:cNvSpPr/>
            <p:nvPr/>
          </p:nvSpPr>
          <p:spPr>
            <a:xfrm>
              <a:off x="1" y="3825526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8" name="三角形 477">
              <a:extLst>
                <a:ext uri="{FF2B5EF4-FFF2-40B4-BE49-F238E27FC236}">
                  <a16:creationId xmlns:a16="http://schemas.microsoft.com/office/drawing/2014/main" id="{063A1594-031F-9221-6349-4D13F12E9EE3}"/>
                </a:ext>
              </a:extLst>
            </p:cNvPr>
            <p:cNvSpPr/>
            <p:nvPr/>
          </p:nvSpPr>
          <p:spPr>
            <a:xfrm rot="16200000">
              <a:off x="128034" y="3698180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FFFFF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9" name="三角形 478">
              <a:extLst>
                <a:ext uri="{FF2B5EF4-FFF2-40B4-BE49-F238E27FC236}">
                  <a16:creationId xmlns:a16="http://schemas.microsoft.com/office/drawing/2014/main" id="{167047CB-0ECD-DCE8-6C18-BBFB8FED0FFA}"/>
                </a:ext>
              </a:extLst>
            </p:cNvPr>
            <p:cNvSpPr/>
            <p:nvPr/>
          </p:nvSpPr>
          <p:spPr>
            <a:xfrm rot="5400000">
              <a:off x="-127688" y="3698180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1" name="三角形 480">
              <a:extLst>
                <a:ext uri="{FF2B5EF4-FFF2-40B4-BE49-F238E27FC236}">
                  <a16:creationId xmlns:a16="http://schemas.microsoft.com/office/drawing/2014/main" id="{7A1DFECD-02D4-0A5A-4936-6E1DA509FA58}"/>
                </a:ext>
              </a:extLst>
            </p:cNvPr>
            <p:cNvSpPr/>
            <p:nvPr/>
          </p:nvSpPr>
          <p:spPr>
            <a:xfrm rot="10800000">
              <a:off x="511789" y="3570492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2" name="三角形 481">
              <a:extLst>
                <a:ext uri="{FF2B5EF4-FFF2-40B4-BE49-F238E27FC236}">
                  <a16:creationId xmlns:a16="http://schemas.microsoft.com/office/drawing/2014/main" id="{F9100DEA-BCF0-168F-EE8A-F8EA904372E0}"/>
                </a:ext>
              </a:extLst>
            </p:cNvPr>
            <p:cNvSpPr/>
            <p:nvPr/>
          </p:nvSpPr>
          <p:spPr>
            <a:xfrm>
              <a:off x="511446" y="3825526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3" name="三角形 482">
              <a:extLst>
                <a:ext uri="{FF2B5EF4-FFF2-40B4-BE49-F238E27FC236}">
                  <a16:creationId xmlns:a16="http://schemas.microsoft.com/office/drawing/2014/main" id="{1402FF71-751E-437A-99FC-25A36F89F8F1}"/>
                </a:ext>
              </a:extLst>
            </p:cNvPr>
            <p:cNvSpPr/>
            <p:nvPr/>
          </p:nvSpPr>
          <p:spPr>
            <a:xfrm rot="16200000">
              <a:off x="639479" y="3698180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4" name="三角形 483">
              <a:extLst>
                <a:ext uri="{FF2B5EF4-FFF2-40B4-BE49-F238E27FC236}">
                  <a16:creationId xmlns:a16="http://schemas.microsoft.com/office/drawing/2014/main" id="{D6353FA7-2EEB-AE91-5467-10268C7DD0C0}"/>
                </a:ext>
              </a:extLst>
            </p:cNvPr>
            <p:cNvSpPr/>
            <p:nvPr/>
          </p:nvSpPr>
          <p:spPr>
            <a:xfrm rot="5400000">
              <a:off x="383757" y="3698180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chemeClr val="bg1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6" name="三角形 485">
              <a:extLst>
                <a:ext uri="{FF2B5EF4-FFF2-40B4-BE49-F238E27FC236}">
                  <a16:creationId xmlns:a16="http://schemas.microsoft.com/office/drawing/2014/main" id="{F0748B1D-94A0-B9D1-4117-316C1F87CA7D}"/>
                </a:ext>
              </a:extLst>
            </p:cNvPr>
            <p:cNvSpPr/>
            <p:nvPr/>
          </p:nvSpPr>
          <p:spPr>
            <a:xfrm rot="10800000">
              <a:off x="1023233" y="3570492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7" name="三角形 486">
              <a:extLst>
                <a:ext uri="{FF2B5EF4-FFF2-40B4-BE49-F238E27FC236}">
                  <a16:creationId xmlns:a16="http://schemas.microsoft.com/office/drawing/2014/main" id="{41D89FFB-B94A-D2E0-69BC-E8ACBB05BBC4}"/>
                </a:ext>
              </a:extLst>
            </p:cNvPr>
            <p:cNvSpPr/>
            <p:nvPr/>
          </p:nvSpPr>
          <p:spPr>
            <a:xfrm>
              <a:off x="1022890" y="3825526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8" name="三角形 487">
              <a:extLst>
                <a:ext uri="{FF2B5EF4-FFF2-40B4-BE49-F238E27FC236}">
                  <a16:creationId xmlns:a16="http://schemas.microsoft.com/office/drawing/2014/main" id="{4E85882D-C11D-FC83-BF1F-E3E20FCBBCAE}"/>
                </a:ext>
              </a:extLst>
            </p:cNvPr>
            <p:cNvSpPr/>
            <p:nvPr/>
          </p:nvSpPr>
          <p:spPr>
            <a:xfrm rot="16200000">
              <a:off x="1150923" y="3698180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99000">
                  <a:srgbClr val="FAFAFA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9" name="三角形 488">
              <a:extLst>
                <a:ext uri="{FF2B5EF4-FFF2-40B4-BE49-F238E27FC236}">
                  <a16:creationId xmlns:a16="http://schemas.microsoft.com/office/drawing/2014/main" id="{44C40CEC-668B-DF0F-BA6D-E4D5574ECA11}"/>
                </a:ext>
              </a:extLst>
            </p:cNvPr>
            <p:cNvSpPr/>
            <p:nvPr/>
          </p:nvSpPr>
          <p:spPr>
            <a:xfrm rot="5400000">
              <a:off x="895201" y="3698180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99000">
                  <a:srgbClr val="FAFAFA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1" name="三角形 490">
              <a:extLst>
                <a:ext uri="{FF2B5EF4-FFF2-40B4-BE49-F238E27FC236}">
                  <a16:creationId xmlns:a16="http://schemas.microsoft.com/office/drawing/2014/main" id="{C77BD382-209F-AD10-5AB5-5E0022176868}"/>
                </a:ext>
              </a:extLst>
            </p:cNvPr>
            <p:cNvSpPr/>
            <p:nvPr/>
          </p:nvSpPr>
          <p:spPr>
            <a:xfrm rot="10800000">
              <a:off x="1534676" y="3570492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E6E6E6"/>
                </a:gs>
                <a:gs pos="100000">
                  <a:srgbClr val="FAFAFA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2" name="三角形 491">
              <a:extLst>
                <a:ext uri="{FF2B5EF4-FFF2-40B4-BE49-F238E27FC236}">
                  <a16:creationId xmlns:a16="http://schemas.microsoft.com/office/drawing/2014/main" id="{700FB526-1525-1A19-42B2-D219ED75D1AC}"/>
                </a:ext>
              </a:extLst>
            </p:cNvPr>
            <p:cNvSpPr/>
            <p:nvPr/>
          </p:nvSpPr>
          <p:spPr>
            <a:xfrm>
              <a:off x="1534333" y="3825526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3" name="三角形 492">
              <a:extLst>
                <a:ext uri="{FF2B5EF4-FFF2-40B4-BE49-F238E27FC236}">
                  <a16:creationId xmlns:a16="http://schemas.microsoft.com/office/drawing/2014/main" id="{77171A37-C194-0338-C1C4-8ED6FE1FA30C}"/>
                </a:ext>
              </a:extLst>
            </p:cNvPr>
            <p:cNvSpPr/>
            <p:nvPr/>
          </p:nvSpPr>
          <p:spPr>
            <a:xfrm rot="16200000">
              <a:off x="1662366" y="3698180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4" name="三角形 493">
              <a:extLst>
                <a:ext uri="{FF2B5EF4-FFF2-40B4-BE49-F238E27FC236}">
                  <a16:creationId xmlns:a16="http://schemas.microsoft.com/office/drawing/2014/main" id="{234D50A4-C7C6-8E4F-9B83-09D643CEFA61}"/>
                </a:ext>
              </a:extLst>
            </p:cNvPr>
            <p:cNvSpPr/>
            <p:nvPr/>
          </p:nvSpPr>
          <p:spPr>
            <a:xfrm rot="5400000">
              <a:off x="1406644" y="3698180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6" name="三角形 495">
              <a:extLst>
                <a:ext uri="{FF2B5EF4-FFF2-40B4-BE49-F238E27FC236}">
                  <a16:creationId xmlns:a16="http://schemas.microsoft.com/office/drawing/2014/main" id="{533A78C5-81AA-5A48-9EB8-7D702359012B}"/>
                </a:ext>
              </a:extLst>
            </p:cNvPr>
            <p:cNvSpPr/>
            <p:nvPr/>
          </p:nvSpPr>
          <p:spPr>
            <a:xfrm rot="10800000">
              <a:off x="2046119" y="3570492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7" name="三角形 496">
              <a:extLst>
                <a:ext uri="{FF2B5EF4-FFF2-40B4-BE49-F238E27FC236}">
                  <a16:creationId xmlns:a16="http://schemas.microsoft.com/office/drawing/2014/main" id="{6B5E7B41-93FA-FA64-57D6-FCD512796599}"/>
                </a:ext>
              </a:extLst>
            </p:cNvPr>
            <p:cNvSpPr/>
            <p:nvPr/>
          </p:nvSpPr>
          <p:spPr>
            <a:xfrm>
              <a:off x="2045776" y="3825526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8" name="三角形 497">
              <a:extLst>
                <a:ext uri="{FF2B5EF4-FFF2-40B4-BE49-F238E27FC236}">
                  <a16:creationId xmlns:a16="http://schemas.microsoft.com/office/drawing/2014/main" id="{38050661-B3CC-C3A5-61AD-0EDCB7272D6A}"/>
                </a:ext>
              </a:extLst>
            </p:cNvPr>
            <p:cNvSpPr/>
            <p:nvPr/>
          </p:nvSpPr>
          <p:spPr>
            <a:xfrm rot="16200000">
              <a:off x="2173809" y="3698180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9" name="三角形 498">
              <a:extLst>
                <a:ext uri="{FF2B5EF4-FFF2-40B4-BE49-F238E27FC236}">
                  <a16:creationId xmlns:a16="http://schemas.microsoft.com/office/drawing/2014/main" id="{6792CCBF-9AA8-573B-5929-DD37746E29C4}"/>
                </a:ext>
              </a:extLst>
            </p:cNvPr>
            <p:cNvSpPr/>
            <p:nvPr/>
          </p:nvSpPr>
          <p:spPr>
            <a:xfrm rot="5400000">
              <a:off x="1918087" y="3698180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1" name="三角形 500">
              <a:extLst>
                <a:ext uri="{FF2B5EF4-FFF2-40B4-BE49-F238E27FC236}">
                  <a16:creationId xmlns:a16="http://schemas.microsoft.com/office/drawing/2014/main" id="{68232BB4-4B90-0B53-92EA-7864F18892F5}"/>
                </a:ext>
              </a:extLst>
            </p:cNvPr>
            <p:cNvSpPr/>
            <p:nvPr/>
          </p:nvSpPr>
          <p:spPr>
            <a:xfrm rot="10800000">
              <a:off x="2557561" y="3570492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2" name="三角形 501">
              <a:extLst>
                <a:ext uri="{FF2B5EF4-FFF2-40B4-BE49-F238E27FC236}">
                  <a16:creationId xmlns:a16="http://schemas.microsoft.com/office/drawing/2014/main" id="{7CC2269F-873C-E1EA-192D-DE8DDAB28535}"/>
                </a:ext>
              </a:extLst>
            </p:cNvPr>
            <p:cNvSpPr/>
            <p:nvPr/>
          </p:nvSpPr>
          <p:spPr>
            <a:xfrm>
              <a:off x="2557218" y="3825526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3" name="三角形 502">
              <a:extLst>
                <a:ext uri="{FF2B5EF4-FFF2-40B4-BE49-F238E27FC236}">
                  <a16:creationId xmlns:a16="http://schemas.microsoft.com/office/drawing/2014/main" id="{95CD7E2E-3B23-367A-C675-36230A834385}"/>
                </a:ext>
              </a:extLst>
            </p:cNvPr>
            <p:cNvSpPr/>
            <p:nvPr/>
          </p:nvSpPr>
          <p:spPr>
            <a:xfrm rot="16200000">
              <a:off x="2685251" y="3698180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4" name="三角形 503">
              <a:extLst>
                <a:ext uri="{FF2B5EF4-FFF2-40B4-BE49-F238E27FC236}">
                  <a16:creationId xmlns:a16="http://schemas.microsoft.com/office/drawing/2014/main" id="{8049A47E-00BD-CA75-11B3-56C7F49F99CA}"/>
                </a:ext>
              </a:extLst>
            </p:cNvPr>
            <p:cNvSpPr/>
            <p:nvPr/>
          </p:nvSpPr>
          <p:spPr>
            <a:xfrm rot="5400000">
              <a:off x="2429529" y="3698180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6" name="三角形 505">
              <a:extLst>
                <a:ext uri="{FF2B5EF4-FFF2-40B4-BE49-F238E27FC236}">
                  <a16:creationId xmlns:a16="http://schemas.microsoft.com/office/drawing/2014/main" id="{54976330-786A-04A6-8340-654485E7DA5A}"/>
                </a:ext>
              </a:extLst>
            </p:cNvPr>
            <p:cNvSpPr/>
            <p:nvPr/>
          </p:nvSpPr>
          <p:spPr>
            <a:xfrm rot="10800000">
              <a:off x="3068488" y="3570492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7" name="三角形 506">
              <a:extLst>
                <a:ext uri="{FF2B5EF4-FFF2-40B4-BE49-F238E27FC236}">
                  <a16:creationId xmlns:a16="http://schemas.microsoft.com/office/drawing/2014/main" id="{B21F2104-8D88-2FB5-2694-590A14ADF94B}"/>
                </a:ext>
              </a:extLst>
            </p:cNvPr>
            <p:cNvSpPr/>
            <p:nvPr/>
          </p:nvSpPr>
          <p:spPr>
            <a:xfrm>
              <a:off x="3068145" y="3825526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8" name="三角形 507">
              <a:extLst>
                <a:ext uri="{FF2B5EF4-FFF2-40B4-BE49-F238E27FC236}">
                  <a16:creationId xmlns:a16="http://schemas.microsoft.com/office/drawing/2014/main" id="{407C63AE-1E8D-6694-41B3-4769C55AE79B}"/>
                </a:ext>
              </a:extLst>
            </p:cNvPr>
            <p:cNvSpPr/>
            <p:nvPr/>
          </p:nvSpPr>
          <p:spPr>
            <a:xfrm rot="16200000">
              <a:off x="3196178" y="3698180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9" name="三角形 508">
              <a:extLst>
                <a:ext uri="{FF2B5EF4-FFF2-40B4-BE49-F238E27FC236}">
                  <a16:creationId xmlns:a16="http://schemas.microsoft.com/office/drawing/2014/main" id="{D67A2998-78F3-3543-6402-D93CC8C23C95}"/>
                </a:ext>
              </a:extLst>
            </p:cNvPr>
            <p:cNvSpPr/>
            <p:nvPr/>
          </p:nvSpPr>
          <p:spPr>
            <a:xfrm rot="5400000">
              <a:off x="2940456" y="3698180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1" name="三角形 510">
              <a:extLst>
                <a:ext uri="{FF2B5EF4-FFF2-40B4-BE49-F238E27FC236}">
                  <a16:creationId xmlns:a16="http://schemas.microsoft.com/office/drawing/2014/main" id="{2CD37E9C-F625-4E57-ED09-DB7CD360FA5B}"/>
                </a:ext>
              </a:extLst>
            </p:cNvPr>
            <p:cNvSpPr/>
            <p:nvPr/>
          </p:nvSpPr>
          <p:spPr>
            <a:xfrm rot="10800000">
              <a:off x="3579415" y="3570492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2" name="三角形 511">
              <a:extLst>
                <a:ext uri="{FF2B5EF4-FFF2-40B4-BE49-F238E27FC236}">
                  <a16:creationId xmlns:a16="http://schemas.microsoft.com/office/drawing/2014/main" id="{94C4B51E-D393-44C7-87E2-12E245A4EC5D}"/>
                </a:ext>
              </a:extLst>
            </p:cNvPr>
            <p:cNvSpPr/>
            <p:nvPr/>
          </p:nvSpPr>
          <p:spPr>
            <a:xfrm>
              <a:off x="3579072" y="3825526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3" name="三角形 512">
              <a:extLst>
                <a:ext uri="{FF2B5EF4-FFF2-40B4-BE49-F238E27FC236}">
                  <a16:creationId xmlns:a16="http://schemas.microsoft.com/office/drawing/2014/main" id="{96A2E5F0-297A-6140-9BDB-266054A63E82}"/>
                </a:ext>
              </a:extLst>
            </p:cNvPr>
            <p:cNvSpPr/>
            <p:nvPr/>
          </p:nvSpPr>
          <p:spPr>
            <a:xfrm rot="16200000">
              <a:off x="3707105" y="3698180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14" name="三角形 513">
              <a:extLst>
                <a:ext uri="{FF2B5EF4-FFF2-40B4-BE49-F238E27FC236}">
                  <a16:creationId xmlns:a16="http://schemas.microsoft.com/office/drawing/2014/main" id="{6E5637C2-7E74-D9B6-F02E-4DD8621898CE}"/>
                </a:ext>
              </a:extLst>
            </p:cNvPr>
            <p:cNvSpPr/>
            <p:nvPr/>
          </p:nvSpPr>
          <p:spPr>
            <a:xfrm rot="5400000">
              <a:off x="3451383" y="3698180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81" name="グループ化 780">
            <a:extLst>
              <a:ext uri="{FF2B5EF4-FFF2-40B4-BE49-F238E27FC236}">
                <a16:creationId xmlns:a16="http://schemas.microsoft.com/office/drawing/2014/main" id="{703EF6F8-0EC7-272B-5E89-80CDE50A2EEA}"/>
              </a:ext>
            </a:extLst>
          </p:cNvPr>
          <p:cNvGrpSpPr/>
          <p:nvPr/>
        </p:nvGrpSpPr>
        <p:grpSpPr>
          <a:xfrm>
            <a:off x="9122306" y="4304215"/>
            <a:ext cx="3069694" cy="2553785"/>
            <a:chOff x="9122306" y="4330963"/>
            <a:chExt cx="3069694" cy="2553785"/>
          </a:xfrm>
        </p:grpSpPr>
        <p:sp>
          <p:nvSpPr>
            <p:cNvPr id="519" name="三角形 518">
              <a:extLst>
                <a:ext uri="{FF2B5EF4-FFF2-40B4-BE49-F238E27FC236}">
                  <a16:creationId xmlns:a16="http://schemas.microsoft.com/office/drawing/2014/main" id="{75546A11-A892-97AB-33A1-4AA1D8785095}"/>
                </a:ext>
              </a:extLst>
            </p:cNvPr>
            <p:cNvSpPr/>
            <p:nvPr/>
          </p:nvSpPr>
          <p:spPr>
            <a:xfrm>
              <a:off x="11680212" y="6628682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AAAAAA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0" name="三角形 519">
              <a:extLst>
                <a:ext uri="{FF2B5EF4-FFF2-40B4-BE49-F238E27FC236}">
                  <a16:creationId xmlns:a16="http://schemas.microsoft.com/office/drawing/2014/main" id="{BBF98B0B-83C6-B42F-B9F5-B0A6C65638FD}"/>
                </a:ext>
              </a:extLst>
            </p:cNvPr>
            <p:cNvSpPr/>
            <p:nvPr/>
          </p:nvSpPr>
          <p:spPr>
            <a:xfrm rot="10800000">
              <a:off x="11680555" y="6373648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1" name="三角形 520">
              <a:extLst>
                <a:ext uri="{FF2B5EF4-FFF2-40B4-BE49-F238E27FC236}">
                  <a16:creationId xmlns:a16="http://schemas.microsoft.com/office/drawing/2014/main" id="{53F5500A-0947-0636-8FF0-0207AD0E05CE}"/>
                </a:ext>
              </a:extLst>
            </p:cNvPr>
            <p:cNvSpPr/>
            <p:nvPr/>
          </p:nvSpPr>
          <p:spPr>
            <a:xfrm rot="5400000">
              <a:off x="11552523" y="6500993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2" name="三角形 521">
              <a:extLst>
                <a:ext uri="{FF2B5EF4-FFF2-40B4-BE49-F238E27FC236}">
                  <a16:creationId xmlns:a16="http://schemas.microsoft.com/office/drawing/2014/main" id="{269C09E5-429E-32B9-0635-68FAD6805692}"/>
                </a:ext>
              </a:extLst>
            </p:cNvPr>
            <p:cNvSpPr/>
            <p:nvPr/>
          </p:nvSpPr>
          <p:spPr>
            <a:xfrm rot="16200000">
              <a:off x="11808245" y="6500993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3" name="三角形 522">
              <a:extLst>
                <a:ext uri="{FF2B5EF4-FFF2-40B4-BE49-F238E27FC236}">
                  <a16:creationId xmlns:a16="http://schemas.microsoft.com/office/drawing/2014/main" id="{B83A37A5-5776-781D-381F-52AAE5055507}"/>
                </a:ext>
              </a:extLst>
            </p:cNvPr>
            <p:cNvSpPr/>
            <p:nvPr/>
          </p:nvSpPr>
          <p:spPr>
            <a:xfrm>
              <a:off x="11168767" y="6628682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AAAAAA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4" name="三角形 523">
              <a:extLst>
                <a:ext uri="{FF2B5EF4-FFF2-40B4-BE49-F238E27FC236}">
                  <a16:creationId xmlns:a16="http://schemas.microsoft.com/office/drawing/2014/main" id="{4C3D3479-C79A-47F3-171F-C1757F6B8C6C}"/>
                </a:ext>
              </a:extLst>
            </p:cNvPr>
            <p:cNvSpPr/>
            <p:nvPr/>
          </p:nvSpPr>
          <p:spPr>
            <a:xfrm rot="10800000">
              <a:off x="11169110" y="6373648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5" name="三角形 524">
              <a:extLst>
                <a:ext uri="{FF2B5EF4-FFF2-40B4-BE49-F238E27FC236}">
                  <a16:creationId xmlns:a16="http://schemas.microsoft.com/office/drawing/2014/main" id="{797E7FAF-5A04-31D9-5409-C40C9482FC4D}"/>
                </a:ext>
              </a:extLst>
            </p:cNvPr>
            <p:cNvSpPr/>
            <p:nvPr/>
          </p:nvSpPr>
          <p:spPr>
            <a:xfrm rot="5400000">
              <a:off x="11041078" y="6500993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FFFFF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6" name="三角形 525">
              <a:extLst>
                <a:ext uri="{FF2B5EF4-FFF2-40B4-BE49-F238E27FC236}">
                  <a16:creationId xmlns:a16="http://schemas.microsoft.com/office/drawing/2014/main" id="{0C04BC51-6EF6-CE03-FD07-BF3CB1095E71}"/>
                </a:ext>
              </a:extLst>
            </p:cNvPr>
            <p:cNvSpPr/>
            <p:nvPr/>
          </p:nvSpPr>
          <p:spPr>
            <a:xfrm rot="16200000">
              <a:off x="11296800" y="6500993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7" name="三角形 526">
              <a:extLst>
                <a:ext uri="{FF2B5EF4-FFF2-40B4-BE49-F238E27FC236}">
                  <a16:creationId xmlns:a16="http://schemas.microsoft.com/office/drawing/2014/main" id="{B05F992D-0338-A9A4-D619-EB9507B8F79F}"/>
                </a:ext>
              </a:extLst>
            </p:cNvPr>
            <p:cNvSpPr/>
            <p:nvPr/>
          </p:nvSpPr>
          <p:spPr>
            <a:xfrm>
              <a:off x="10657323" y="6628682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D2D2D2"/>
                </a:gs>
                <a:gs pos="100000">
                  <a:srgbClr val="EBEBEB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8" name="三角形 527">
              <a:extLst>
                <a:ext uri="{FF2B5EF4-FFF2-40B4-BE49-F238E27FC236}">
                  <a16:creationId xmlns:a16="http://schemas.microsoft.com/office/drawing/2014/main" id="{C8B9A00D-62C9-8A6E-C431-0FCE4E614476}"/>
                </a:ext>
              </a:extLst>
            </p:cNvPr>
            <p:cNvSpPr/>
            <p:nvPr/>
          </p:nvSpPr>
          <p:spPr>
            <a:xfrm rot="10800000">
              <a:off x="10657666" y="6373648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29" name="三角形 528">
              <a:extLst>
                <a:ext uri="{FF2B5EF4-FFF2-40B4-BE49-F238E27FC236}">
                  <a16:creationId xmlns:a16="http://schemas.microsoft.com/office/drawing/2014/main" id="{E7077E3E-3D86-20D6-5AAE-6387103DFF72}"/>
                </a:ext>
              </a:extLst>
            </p:cNvPr>
            <p:cNvSpPr/>
            <p:nvPr/>
          </p:nvSpPr>
          <p:spPr>
            <a:xfrm rot="5400000">
              <a:off x="10529634" y="6500993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FFFFF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0" name="三角形 529">
              <a:extLst>
                <a:ext uri="{FF2B5EF4-FFF2-40B4-BE49-F238E27FC236}">
                  <a16:creationId xmlns:a16="http://schemas.microsoft.com/office/drawing/2014/main" id="{7BBE6A67-56E0-BFC8-F33D-CD08FD6423E5}"/>
                </a:ext>
              </a:extLst>
            </p:cNvPr>
            <p:cNvSpPr/>
            <p:nvPr/>
          </p:nvSpPr>
          <p:spPr>
            <a:xfrm rot="16200000">
              <a:off x="10785356" y="6500993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1" name="三角形 530">
              <a:extLst>
                <a:ext uri="{FF2B5EF4-FFF2-40B4-BE49-F238E27FC236}">
                  <a16:creationId xmlns:a16="http://schemas.microsoft.com/office/drawing/2014/main" id="{A245C4AE-A6B1-3907-7E42-4451A6FA7C4C}"/>
                </a:ext>
              </a:extLst>
            </p:cNvPr>
            <p:cNvSpPr/>
            <p:nvPr/>
          </p:nvSpPr>
          <p:spPr>
            <a:xfrm>
              <a:off x="10145880" y="6628682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D2D2D2"/>
                </a:gs>
                <a:gs pos="100000">
                  <a:srgbClr val="F0F0F0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2" name="三角形 531">
              <a:extLst>
                <a:ext uri="{FF2B5EF4-FFF2-40B4-BE49-F238E27FC236}">
                  <a16:creationId xmlns:a16="http://schemas.microsoft.com/office/drawing/2014/main" id="{95C9DA54-DAED-0702-754F-87E233B335C1}"/>
                </a:ext>
              </a:extLst>
            </p:cNvPr>
            <p:cNvSpPr/>
            <p:nvPr/>
          </p:nvSpPr>
          <p:spPr>
            <a:xfrm rot="10800000">
              <a:off x="10146223" y="6373648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3" name="三角形 532">
              <a:extLst>
                <a:ext uri="{FF2B5EF4-FFF2-40B4-BE49-F238E27FC236}">
                  <a16:creationId xmlns:a16="http://schemas.microsoft.com/office/drawing/2014/main" id="{3CB942FB-0438-56CC-B948-DD802D0167C9}"/>
                </a:ext>
              </a:extLst>
            </p:cNvPr>
            <p:cNvSpPr/>
            <p:nvPr/>
          </p:nvSpPr>
          <p:spPr>
            <a:xfrm rot="5400000">
              <a:off x="10018191" y="6500993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4" name="三角形 533">
              <a:extLst>
                <a:ext uri="{FF2B5EF4-FFF2-40B4-BE49-F238E27FC236}">
                  <a16:creationId xmlns:a16="http://schemas.microsoft.com/office/drawing/2014/main" id="{609D9127-9FF4-8E1B-1986-DB7CFAD7B9EF}"/>
                </a:ext>
              </a:extLst>
            </p:cNvPr>
            <p:cNvSpPr/>
            <p:nvPr/>
          </p:nvSpPr>
          <p:spPr>
            <a:xfrm rot="16200000">
              <a:off x="10273913" y="6500993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5" name="三角形 534">
              <a:extLst>
                <a:ext uri="{FF2B5EF4-FFF2-40B4-BE49-F238E27FC236}">
                  <a16:creationId xmlns:a16="http://schemas.microsoft.com/office/drawing/2014/main" id="{9755F731-4632-2A8A-635F-80557C3555CB}"/>
                </a:ext>
              </a:extLst>
            </p:cNvPr>
            <p:cNvSpPr/>
            <p:nvPr/>
          </p:nvSpPr>
          <p:spPr>
            <a:xfrm>
              <a:off x="9634437" y="6628682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FFFFF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6" name="三角形 535">
              <a:extLst>
                <a:ext uri="{FF2B5EF4-FFF2-40B4-BE49-F238E27FC236}">
                  <a16:creationId xmlns:a16="http://schemas.microsoft.com/office/drawing/2014/main" id="{D77AD4B3-9E13-9B5D-E541-D95CAE2ED8CD}"/>
                </a:ext>
              </a:extLst>
            </p:cNvPr>
            <p:cNvSpPr/>
            <p:nvPr/>
          </p:nvSpPr>
          <p:spPr>
            <a:xfrm rot="10800000">
              <a:off x="9634780" y="6373648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7" name="三角形 536">
              <a:extLst>
                <a:ext uri="{FF2B5EF4-FFF2-40B4-BE49-F238E27FC236}">
                  <a16:creationId xmlns:a16="http://schemas.microsoft.com/office/drawing/2014/main" id="{7B40F275-8755-FCDA-E11D-A2FC21AF29C1}"/>
                </a:ext>
              </a:extLst>
            </p:cNvPr>
            <p:cNvSpPr/>
            <p:nvPr/>
          </p:nvSpPr>
          <p:spPr>
            <a:xfrm rot="5400000">
              <a:off x="9506748" y="6500993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38" name="三角形 537">
              <a:extLst>
                <a:ext uri="{FF2B5EF4-FFF2-40B4-BE49-F238E27FC236}">
                  <a16:creationId xmlns:a16="http://schemas.microsoft.com/office/drawing/2014/main" id="{19CD9785-823A-62C9-083B-910A1E8C787D}"/>
                </a:ext>
              </a:extLst>
            </p:cNvPr>
            <p:cNvSpPr/>
            <p:nvPr/>
          </p:nvSpPr>
          <p:spPr>
            <a:xfrm rot="16200000">
              <a:off x="9762470" y="6500993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1" name="三角形 550">
              <a:extLst>
                <a:ext uri="{FF2B5EF4-FFF2-40B4-BE49-F238E27FC236}">
                  <a16:creationId xmlns:a16="http://schemas.microsoft.com/office/drawing/2014/main" id="{3CF101B4-D1A4-44C7-177D-45679998D07A}"/>
                </a:ext>
              </a:extLst>
            </p:cNvPr>
            <p:cNvSpPr/>
            <p:nvPr/>
          </p:nvSpPr>
          <p:spPr>
            <a:xfrm>
              <a:off x="11680212" y="6117582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AAAAAA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2" name="三角形 551">
              <a:extLst>
                <a:ext uri="{FF2B5EF4-FFF2-40B4-BE49-F238E27FC236}">
                  <a16:creationId xmlns:a16="http://schemas.microsoft.com/office/drawing/2014/main" id="{35A9936E-3A32-231B-B63D-6421733CD3F3}"/>
                </a:ext>
              </a:extLst>
            </p:cNvPr>
            <p:cNvSpPr/>
            <p:nvPr/>
          </p:nvSpPr>
          <p:spPr>
            <a:xfrm rot="10800000">
              <a:off x="11680555" y="5862548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3" name="三角形 552">
              <a:extLst>
                <a:ext uri="{FF2B5EF4-FFF2-40B4-BE49-F238E27FC236}">
                  <a16:creationId xmlns:a16="http://schemas.microsoft.com/office/drawing/2014/main" id="{1FB9E7F9-5D3C-62E6-360E-8BFAE16A39E2}"/>
                </a:ext>
              </a:extLst>
            </p:cNvPr>
            <p:cNvSpPr/>
            <p:nvPr/>
          </p:nvSpPr>
          <p:spPr>
            <a:xfrm rot="5400000">
              <a:off x="11552523" y="5989893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4" name="三角形 553">
              <a:extLst>
                <a:ext uri="{FF2B5EF4-FFF2-40B4-BE49-F238E27FC236}">
                  <a16:creationId xmlns:a16="http://schemas.microsoft.com/office/drawing/2014/main" id="{3705D0A9-8456-4C43-3BA3-BE793F72D72D}"/>
                </a:ext>
              </a:extLst>
            </p:cNvPr>
            <p:cNvSpPr/>
            <p:nvPr/>
          </p:nvSpPr>
          <p:spPr>
            <a:xfrm rot="16200000">
              <a:off x="11808245" y="5989893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5" name="三角形 554">
              <a:extLst>
                <a:ext uri="{FF2B5EF4-FFF2-40B4-BE49-F238E27FC236}">
                  <a16:creationId xmlns:a16="http://schemas.microsoft.com/office/drawing/2014/main" id="{26BD9EC4-C22E-5DE2-5AF4-D23BB91FC116}"/>
                </a:ext>
              </a:extLst>
            </p:cNvPr>
            <p:cNvSpPr/>
            <p:nvPr/>
          </p:nvSpPr>
          <p:spPr>
            <a:xfrm>
              <a:off x="11168767" y="6117582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AAAAAA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6" name="三角形 555">
              <a:extLst>
                <a:ext uri="{FF2B5EF4-FFF2-40B4-BE49-F238E27FC236}">
                  <a16:creationId xmlns:a16="http://schemas.microsoft.com/office/drawing/2014/main" id="{362F3EE9-B1B7-063F-D063-D4F91A023454}"/>
                </a:ext>
              </a:extLst>
            </p:cNvPr>
            <p:cNvSpPr/>
            <p:nvPr/>
          </p:nvSpPr>
          <p:spPr>
            <a:xfrm rot="10800000">
              <a:off x="11169110" y="5862548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7" name="三角形 556">
              <a:extLst>
                <a:ext uri="{FF2B5EF4-FFF2-40B4-BE49-F238E27FC236}">
                  <a16:creationId xmlns:a16="http://schemas.microsoft.com/office/drawing/2014/main" id="{8F569A09-86D3-3C73-C727-89F5E6BFD753}"/>
                </a:ext>
              </a:extLst>
            </p:cNvPr>
            <p:cNvSpPr/>
            <p:nvPr/>
          </p:nvSpPr>
          <p:spPr>
            <a:xfrm rot="5400000">
              <a:off x="11041078" y="5989893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8" name="三角形 557">
              <a:extLst>
                <a:ext uri="{FF2B5EF4-FFF2-40B4-BE49-F238E27FC236}">
                  <a16:creationId xmlns:a16="http://schemas.microsoft.com/office/drawing/2014/main" id="{C110397F-D644-96BC-501D-396FC1B14210}"/>
                </a:ext>
              </a:extLst>
            </p:cNvPr>
            <p:cNvSpPr/>
            <p:nvPr/>
          </p:nvSpPr>
          <p:spPr>
            <a:xfrm rot="16200000">
              <a:off x="11296800" y="5989893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59" name="三角形 558">
              <a:extLst>
                <a:ext uri="{FF2B5EF4-FFF2-40B4-BE49-F238E27FC236}">
                  <a16:creationId xmlns:a16="http://schemas.microsoft.com/office/drawing/2014/main" id="{7E9FE74B-E1C5-7BB6-D62B-6C800DA288E4}"/>
                </a:ext>
              </a:extLst>
            </p:cNvPr>
            <p:cNvSpPr/>
            <p:nvPr/>
          </p:nvSpPr>
          <p:spPr>
            <a:xfrm>
              <a:off x="10657323" y="6117582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D2D2D2"/>
                </a:gs>
                <a:gs pos="100000">
                  <a:srgbClr val="EBEBEB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0" name="三角形 559">
              <a:extLst>
                <a:ext uri="{FF2B5EF4-FFF2-40B4-BE49-F238E27FC236}">
                  <a16:creationId xmlns:a16="http://schemas.microsoft.com/office/drawing/2014/main" id="{B5507F05-047B-CE7D-6930-5661BB7AD3FB}"/>
                </a:ext>
              </a:extLst>
            </p:cNvPr>
            <p:cNvSpPr/>
            <p:nvPr/>
          </p:nvSpPr>
          <p:spPr>
            <a:xfrm rot="10800000">
              <a:off x="10657666" y="5862548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1" name="三角形 560">
              <a:extLst>
                <a:ext uri="{FF2B5EF4-FFF2-40B4-BE49-F238E27FC236}">
                  <a16:creationId xmlns:a16="http://schemas.microsoft.com/office/drawing/2014/main" id="{B0BCF5FA-E926-70C0-101D-3A5BEA8F8B82}"/>
                </a:ext>
              </a:extLst>
            </p:cNvPr>
            <p:cNvSpPr/>
            <p:nvPr/>
          </p:nvSpPr>
          <p:spPr>
            <a:xfrm rot="5400000">
              <a:off x="10529634" y="5989893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E6E6E6"/>
                </a:gs>
                <a:gs pos="100000">
                  <a:srgbClr val="FAFAFA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2" name="三角形 561">
              <a:extLst>
                <a:ext uri="{FF2B5EF4-FFF2-40B4-BE49-F238E27FC236}">
                  <a16:creationId xmlns:a16="http://schemas.microsoft.com/office/drawing/2014/main" id="{E7DD349B-44E9-3DDD-FF7B-B729288B265C}"/>
                </a:ext>
              </a:extLst>
            </p:cNvPr>
            <p:cNvSpPr/>
            <p:nvPr/>
          </p:nvSpPr>
          <p:spPr>
            <a:xfrm rot="16200000">
              <a:off x="10785356" y="5989893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3" name="三角形 562">
              <a:extLst>
                <a:ext uri="{FF2B5EF4-FFF2-40B4-BE49-F238E27FC236}">
                  <a16:creationId xmlns:a16="http://schemas.microsoft.com/office/drawing/2014/main" id="{B2AC94C6-F9D4-536F-AF43-C8FF7199A495}"/>
                </a:ext>
              </a:extLst>
            </p:cNvPr>
            <p:cNvSpPr/>
            <p:nvPr/>
          </p:nvSpPr>
          <p:spPr>
            <a:xfrm>
              <a:off x="10145880" y="6117582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EBEBEB"/>
                </a:gs>
                <a:gs pos="100000">
                  <a:srgbClr val="FAFAFA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4" name="三角形 563">
              <a:extLst>
                <a:ext uri="{FF2B5EF4-FFF2-40B4-BE49-F238E27FC236}">
                  <a16:creationId xmlns:a16="http://schemas.microsoft.com/office/drawing/2014/main" id="{152CBFCB-E0AA-DCC0-503B-348EAF989370}"/>
                </a:ext>
              </a:extLst>
            </p:cNvPr>
            <p:cNvSpPr/>
            <p:nvPr/>
          </p:nvSpPr>
          <p:spPr>
            <a:xfrm rot="10800000">
              <a:off x="10146223" y="5862548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5" name="三角形 564">
              <a:extLst>
                <a:ext uri="{FF2B5EF4-FFF2-40B4-BE49-F238E27FC236}">
                  <a16:creationId xmlns:a16="http://schemas.microsoft.com/office/drawing/2014/main" id="{6F10A84E-DE3C-BA59-B5BC-B77855AF18B1}"/>
                </a:ext>
              </a:extLst>
            </p:cNvPr>
            <p:cNvSpPr/>
            <p:nvPr/>
          </p:nvSpPr>
          <p:spPr>
            <a:xfrm rot="5400000">
              <a:off x="10018191" y="5989893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6" name="三角形 565">
              <a:extLst>
                <a:ext uri="{FF2B5EF4-FFF2-40B4-BE49-F238E27FC236}">
                  <a16:creationId xmlns:a16="http://schemas.microsoft.com/office/drawing/2014/main" id="{2EBA9EAC-9E04-D579-922D-EB5A959E643D}"/>
                </a:ext>
              </a:extLst>
            </p:cNvPr>
            <p:cNvSpPr/>
            <p:nvPr/>
          </p:nvSpPr>
          <p:spPr>
            <a:xfrm rot="16200000">
              <a:off x="10273913" y="5989893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7" name="三角形 566">
              <a:extLst>
                <a:ext uri="{FF2B5EF4-FFF2-40B4-BE49-F238E27FC236}">
                  <a16:creationId xmlns:a16="http://schemas.microsoft.com/office/drawing/2014/main" id="{F3534012-920E-F012-2F99-48435841D899}"/>
                </a:ext>
              </a:extLst>
            </p:cNvPr>
            <p:cNvSpPr/>
            <p:nvPr/>
          </p:nvSpPr>
          <p:spPr>
            <a:xfrm>
              <a:off x="9634437" y="6117582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chemeClr val="bg1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8" name="三角形 567">
              <a:extLst>
                <a:ext uri="{FF2B5EF4-FFF2-40B4-BE49-F238E27FC236}">
                  <a16:creationId xmlns:a16="http://schemas.microsoft.com/office/drawing/2014/main" id="{B9C90696-0769-1889-3A28-034A4C89055A}"/>
                </a:ext>
              </a:extLst>
            </p:cNvPr>
            <p:cNvSpPr/>
            <p:nvPr/>
          </p:nvSpPr>
          <p:spPr>
            <a:xfrm rot="10800000">
              <a:off x="9634780" y="5862548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9" name="三角形 568">
              <a:extLst>
                <a:ext uri="{FF2B5EF4-FFF2-40B4-BE49-F238E27FC236}">
                  <a16:creationId xmlns:a16="http://schemas.microsoft.com/office/drawing/2014/main" id="{34063850-1784-1153-9069-5C8254EE941A}"/>
                </a:ext>
              </a:extLst>
            </p:cNvPr>
            <p:cNvSpPr/>
            <p:nvPr/>
          </p:nvSpPr>
          <p:spPr>
            <a:xfrm rot="5400000">
              <a:off x="9506748" y="5989893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70" name="三角形 569">
              <a:extLst>
                <a:ext uri="{FF2B5EF4-FFF2-40B4-BE49-F238E27FC236}">
                  <a16:creationId xmlns:a16="http://schemas.microsoft.com/office/drawing/2014/main" id="{2C3DCA88-041D-58E4-BB15-925CFA833E7F}"/>
                </a:ext>
              </a:extLst>
            </p:cNvPr>
            <p:cNvSpPr/>
            <p:nvPr/>
          </p:nvSpPr>
          <p:spPr>
            <a:xfrm rot="16200000">
              <a:off x="9762470" y="5989893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rgbClr val="FFFFFF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3" name="三角形 582">
              <a:extLst>
                <a:ext uri="{FF2B5EF4-FFF2-40B4-BE49-F238E27FC236}">
                  <a16:creationId xmlns:a16="http://schemas.microsoft.com/office/drawing/2014/main" id="{FBD4ED11-F864-1CE6-8D5D-2A6D35CA5561}"/>
                </a:ext>
              </a:extLst>
            </p:cNvPr>
            <p:cNvSpPr/>
            <p:nvPr/>
          </p:nvSpPr>
          <p:spPr>
            <a:xfrm>
              <a:off x="11680212" y="5606825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F5F5F5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4" name="三角形 583">
              <a:extLst>
                <a:ext uri="{FF2B5EF4-FFF2-40B4-BE49-F238E27FC236}">
                  <a16:creationId xmlns:a16="http://schemas.microsoft.com/office/drawing/2014/main" id="{8D45FE9B-7F4B-F212-85A8-034FFE2F41DD}"/>
                </a:ext>
              </a:extLst>
            </p:cNvPr>
            <p:cNvSpPr/>
            <p:nvPr/>
          </p:nvSpPr>
          <p:spPr>
            <a:xfrm rot="10800000">
              <a:off x="11680555" y="5351791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CDCDC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5" name="三角形 584">
              <a:extLst>
                <a:ext uri="{FF2B5EF4-FFF2-40B4-BE49-F238E27FC236}">
                  <a16:creationId xmlns:a16="http://schemas.microsoft.com/office/drawing/2014/main" id="{80925D26-7D56-A66C-0A21-361D9CCFEA31}"/>
                </a:ext>
              </a:extLst>
            </p:cNvPr>
            <p:cNvSpPr/>
            <p:nvPr/>
          </p:nvSpPr>
          <p:spPr>
            <a:xfrm rot="5400000">
              <a:off x="11552523" y="5479136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6" name="三角形 585">
              <a:extLst>
                <a:ext uri="{FF2B5EF4-FFF2-40B4-BE49-F238E27FC236}">
                  <a16:creationId xmlns:a16="http://schemas.microsoft.com/office/drawing/2014/main" id="{2BECCE9F-F472-E3DE-3805-370411CD5F0E}"/>
                </a:ext>
              </a:extLst>
            </p:cNvPr>
            <p:cNvSpPr/>
            <p:nvPr/>
          </p:nvSpPr>
          <p:spPr>
            <a:xfrm rot="16200000">
              <a:off x="11808245" y="5479136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7" name="三角形 586">
              <a:extLst>
                <a:ext uri="{FF2B5EF4-FFF2-40B4-BE49-F238E27FC236}">
                  <a16:creationId xmlns:a16="http://schemas.microsoft.com/office/drawing/2014/main" id="{D1AF9B0E-8FD3-A734-51F0-BA68D9D23EDB}"/>
                </a:ext>
              </a:extLst>
            </p:cNvPr>
            <p:cNvSpPr/>
            <p:nvPr/>
          </p:nvSpPr>
          <p:spPr>
            <a:xfrm>
              <a:off x="11168767" y="5606825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8" name="三角形 587">
              <a:extLst>
                <a:ext uri="{FF2B5EF4-FFF2-40B4-BE49-F238E27FC236}">
                  <a16:creationId xmlns:a16="http://schemas.microsoft.com/office/drawing/2014/main" id="{7288EE63-7895-C13E-1682-606F388B625E}"/>
                </a:ext>
              </a:extLst>
            </p:cNvPr>
            <p:cNvSpPr/>
            <p:nvPr/>
          </p:nvSpPr>
          <p:spPr>
            <a:xfrm rot="10800000">
              <a:off x="11169110" y="5351791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CDCDC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89" name="三角形 588">
              <a:extLst>
                <a:ext uri="{FF2B5EF4-FFF2-40B4-BE49-F238E27FC236}">
                  <a16:creationId xmlns:a16="http://schemas.microsoft.com/office/drawing/2014/main" id="{DC3723AF-ACBD-4503-36D7-617DA95991D4}"/>
                </a:ext>
              </a:extLst>
            </p:cNvPr>
            <p:cNvSpPr/>
            <p:nvPr/>
          </p:nvSpPr>
          <p:spPr>
            <a:xfrm rot="5400000">
              <a:off x="11041078" y="5479136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0" name="三角形 589">
              <a:extLst>
                <a:ext uri="{FF2B5EF4-FFF2-40B4-BE49-F238E27FC236}">
                  <a16:creationId xmlns:a16="http://schemas.microsoft.com/office/drawing/2014/main" id="{2CC6206A-07B7-026D-1664-F49BF852798A}"/>
                </a:ext>
              </a:extLst>
            </p:cNvPr>
            <p:cNvSpPr/>
            <p:nvPr/>
          </p:nvSpPr>
          <p:spPr>
            <a:xfrm rot="16200000">
              <a:off x="11296800" y="5479136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1" name="三角形 590">
              <a:extLst>
                <a:ext uri="{FF2B5EF4-FFF2-40B4-BE49-F238E27FC236}">
                  <a16:creationId xmlns:a16="http://schemas.microsoft.com/office/drawing/2014/main" id="{09CD8E96-94E1-D98C-F3AE-F5F483EF48F1}"/>
                </a:ext>
              </a:extLst>
            </p:cNvPr>
            <p:cNvSpPr/>
            <p:nvPr/>
          </p:nvSpPr>
          <p:spPr>
            <a:xfrm>
              <a:off x="10657323" y="5606825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CDCDC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2" name="三角形 591">
              <a:extLst>
                <a:ext uri="{FF2B5EF4-FFF2-40B4-BE49-F238E27FC236}">
                  <a16:creationId xmlns:a16="http://schemas.microsoft.com/office/drawing/2014/main" id="{79FCBE53-9804-0483-F8C1-332EDCFC6DE6}"/>
                </a:ext>
              </a:extLst>
            </p:cNvPr>
            <p:cNvSpPr/>
            <p:nvPr/>
          </p:nvSpPr>
          <p:spPr>
            <a:xfrm rot="10800000">
              <a:off x="10657666" y="5351791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3" name="三角形 592">
              <a:extLst>
                <a:ext uri="{FF2B5EF4-FFF2-40B4-BE49-F238E27FC236}">
                  <a16:creationId xmlns:a16="http://schemas.microsoft.com/office/drawing/2014/main" id="{59BDD9A1-3E42-2AB6-BB3E-11D5196BFBDF}"/>
                </a:ext>
              </a:extLst>
            </p:cNvPr>
            <p:cNvSpPr/>
            <p:nvPr/>
          </p:nvSpPr>
          <p:spPr>
            <a:xfrm rot="5400000">
              <a:off x="10529634" y="5479136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FFFFF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4" name="三角形 593">
              <a:extLst>
                <a:ext uri="{FF2B5EF4-FFF2-40B4-BE49-F238E27FC236}">
                  <a16:creationId xmlns:a16="http://schemas.microsoft.com/office/drawing/2014/main" id="{FA2A6CB8-B637-AFBC-726C-9E3E00B8E06D}"/>
                </a:ext>
              </a:extLst>
            </p:cNvPr>
            <p:cNvSpPr/>
            <p:nvPr/>
          </p:nvSpPr>
          <p:spPr>
            <a:xfrm rot="16200000">
              <a:off x="10785356" y="5479136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FFFFF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5" name="三角形 594">
              <a:extLst>
                <a:ext uri="{FF2B5EF4-FFF2-40B4-BE49-F238E27FC236}">
                  <a16:creationId xmlns:a16="http://schemas.microsoft.com/office/drawing/2014/main" id="{6E6DD1C9-7F52-31DD-B1CE-FD14A24AF48C}"/>
                </a:ext>
              </a:extLst>
            </p:cNvPr>
            <p:cNvSpPr/>
            <p:nvPr/>
          </p:nvSpPr>
          <p:spPr>
            <a:xfrm>
              <a:off x="10145880" y="5606825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EBEBEB"/>
                </a:gs>
                <a:gs pos="100000">
                  <a:srgbClr val="FAFAFA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6" name="三角形 595">
              <a:extLst>
                <a:ext uri="{FF2B5EF4-FFF2-40B4-BE49-F238E27FC236}">
                  <a16:creationId xmlns:a16="http://schemas.microsoft.com/office/drawing/2014/main" id="{BCAD15B9-AB98-1D0D-C40D-4BDDF87A0F2D}"/>
                </a:ext>
              </a:extLst>
            </p:cNvPr>
            <p:cNvSpPr/>
            <p:nvPr/>
          </p:nvSpPr>
          <p:spPr>
            <a:xfrm rot="10800000">
              <a:off x="10146223" y="5351791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7" name="三角形 596">
              <a:extLst>
                <a:ext uri="{FF2B5EF4-FFF2-40B4-BE49-F238E27FC236}">
                  <a16:creationId xmlns:a16="http://schemas.microsoft.com/office/drawing/2014/main" id="{8D2016D5-90DF-08AE-46B6-3BFEB84DE57A}"/>
                </a:ext>
              </a:extLst>
            </p:cNvPr>
            <p:cNvSpPr/>
            <p:nvPr/>
          </p:nvSpPr>
          <p:spPr>
            <a:xfrm rot="5400000">
              <a:off x="10018191" y="5479136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8" name="三角形 597">
              <a:extLst>
                <a:ext uri="{FF2B5EF4-FFF2-40B4-BE49-F238E27FC236}">
                  <a16:creationId xmlns:a16="http://schemas.microsoft.com/office/drawing/2014/main" id="{F08D2C94-0A6E-8076-40D0-85AF6140D773}"/>
                </a:ext>
              </a:extLst>
            </p:cNvPr>
            <p:cNvSpPr/>
            <p:nvPr/>
          </p:nvSpPr>
          <p:spPr>
            <a:xfrm rot="16200000">
              <a:off x="10273913" y="5479136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99" name="三角形 598">
              <a:extLst>
                <a:ext uri="{FF2B5EF4-FFF2-40B4-BE49-F238E27FC236}">
                  <a16:creationId xmlns:a16="http://schemas.microsoft.com/office/drawing/2014/main" id="{165E5644-6932-6E3E-8D72-FBEC91A43014}"/>
                </a:ext>
              </a:extLst>
            </p:cNvPr>
            <p:cNvSpPr/>
            <p:nvPr/>
          </p:nvSpPr>
          <p:spPr>
            <a:xfrm>
              <a:off x="9634437" y="5606825"/>
              <a:ext cx="511445" cy="256065"/>
            </a:xfrm>
            <a:prstGeom prst="triangle">
              <a:avLst/>
            </a:prstGeom>
            <a:solidFill>
              <a:srgbClr val="F5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0" name="三角形 599">
              <a:extLst>
                <a:ext uri="{FF2B5EF4-FFF2-40B4-BE49-F238E27FC236}">
                  <a16:creationId xmlns:a16="http://schemas.microsoft.com/office/drawing/2014/main" id="{C7985351-F045-E025-0104-857857B64D25}"/>
                </a:ext>
              </a:extLst>
            </p:cNvPr>
            <p:cNvSpPr/>
            <p:nvPr/>
          </p:nvSpPr>
          <p:spPr>
            <a:xfrm rot="10800000">
              <a:off x="9634780" y="5351791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1" name="三角形 600">
              <a:extLst>
                <a:ext uri="{FF2B5EF4-FFF2-40B4-BE49-F238E27FC236}">
                  <a16:creationId xmlns:a16="http://schemas.microsoft.com/office/drawing/2014/main" id="{E5B5FF45-6C1C-C3C2-4DF2-3306B2C8D59D}"/>
                </a:ext>
              </a:extLst>
            </p:cNvPr>
            <p:cNvSpPr/>
            <p:nvPr/>
          </p:nvSpPr>
          <p:spPr>
            <a:xfrm rot="5400000">
              <a:off x="9506748" y="5479136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2" name="三角形 601">
              <a:extLst>
                <a:ext uri="{FF2B5EF4-FFF2-40B4-BE49-F238E27FC236}">
                  <a16:creationId xmlns:a16="http://schemas.microsoft.com/office/drawing/2014/main" id="{90C62FCC-8D73-D110-5BD9-4591B048020F}"/>
                </a:ext>
              </a:extLst>
            </p:cNvPr>
            <p:cNvSpPr/>
            <p:nvPr/>
          </p:nvSpPr>
          <p:spPr>
            <a:xfrm rot="16200000">
              <a:off x="9762470" y="5479136"/>
              <a:ext cx="511444" cy="256066"/>
            </a:xfrm>
            <a:prstGeom prst="triangle">
              <a:avLst/>
            </a:prstGeom>
            <a:solidFill>
              <a:srgbClr val="F5F5F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5" name="三角形 614">
              <a:extLst>
                <a:ext uri="{FF2B5EF4-FFF2-40B4-BE49-F238E27FC236}">
                  <a16:creationId xmlns:a16="http://schemas.microsoft.com/office/drawing/2014/main" id="{EC92429A-14F1-1A37-A3B8-43F652C8E5A6}"/>
                </a:ext>
              </a:extLst>
            </p:cNvPr>
            <p:cNvSpPr/>
            <p:nvPr/>
          </p:nvSpPr>
          <p:spPr>
            <a:xfrm>
              <a:off x="11680212" y="5096411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AAAAAA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6" name="三角形 615">
              <a:extLst>
                <a:ext uri="{FF2B5EF4-FFF2-40B4-BE49-F238E27FC236}">
                  <a16:creationId xmlns:a16="http://schemas.microsoft.com/office/drawing/2014/main" id="{EC128D67-3E81-83C6-4185-049E3A6A5DFE}"/>
                </a:ext>
              </a:extLst>
            </p:cNvPr>
            <p:cNvSpPr/>
            <p:nvPr/>
          </p:nvSpPr>
          <p:spPr>
            <a:xfrm rot="10800000">
              <a:off x="11680555" y="4841377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7" name="三角形 616">
              <a:extLst>
                <a:ext uri="{FF2B5EF4-FFF2-40B4-BE49-F238E27FC236}">
                  <a16:creationId xmlns:a16="http://schemas.microsoft.com/office/drawing/2014/main" id="{52AFA486-2DF4-8E6E-176C-31BEF441D8DA}"/>
                </a:ext>
              </a:extLst>
            </p:cNvPr>
            <p:cNvSpPr/>
            <p:nvPr/>
          </p:nvSpPr>
          <p:spPr>
            <a:xfrm rot="5400000">
              <a:off x="11552523" y="4968722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8" name="三角形 617">
              <a:extLst>
                <a:ext uri="{FF2B5EF4-FFF2-40B4-BE49-F238E27FC236}">
                  <a16:creationId xmlns:a16="http://schemas.microsoft.com/office/drawing/2014/main" id="{012A5AC4-0FED-FD40-5DB9-10049D7D659F}"/>
                </a:ext>
              </a:extLst>
            </p:cNvPr>
            <p:cNvSpPr/>
            <p:nvPr/>
          </p:nvSpPr>
          <p:spPr>
            <a:xfrm rot="16200000">
              <a:off x="11808245" y="4968722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19" name="三角形 618">
              <a:extLst>
                <a:ext uri="{FF2B5EF4-FFF2-40B4-BE49-F238E27FC236}">
                  <a16:creationId xmlns:a16="http://schemas.microsoft.com/office/drawing/2014/main" id="{26D49314-C922-2DB3-6DF2-48838A91853A}"/>
                </a:ext>
              </a:extLst>
            </p:cNvPr>
            <p:cNvSpPr/>
            <p:nvPr/>
          </p:nvSpPr>
          <p:spPr>
            <a:xfrm>
              <a:off x="11168767" y="5096411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chemeClr val="bg1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0" name="三角形 619">
              <a:extLst>
                <a:ext uri="{FF2B5EF4-FFF2-40B4-BE49-F238E27FC236}">
                  <a16:creationId xmlns:a16="http://schemas.microsoft.com/office/drawing/2014/main" id="{07A22B7E-49A0-08A2-C1E5-B8F03884E8E8}"/>
                </a:ext>
              </a:extLst>
            </p:cNvPr>
            <p:cNvSpPr/>
            <p:nvPr/>
          </p:nvSpPr>
          <p:spPr>
            <a:xfrm rot="10800000">
              <a:off x="11169110" y="4841377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2D2D2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1" name="三角形 620">
              <a:extLst>
                <a:ext uri="{FF2B5EF4-FFF2-40B4-BE49-F238E27FC236}">
                  <a16:creationId xmlns:a16="http://schemas.microsoft.com/office/drawing/2014/main" id="{475DCDEF-87C9-F1D3-6787-AF7D43236F53}"/>
                </a:ext>
              </a:extLst>
            </p:cNvPr>
            <p:cNvSpPr/>
            <p:nvPr/>
          </p:nvSpPr>
          <p:spPr>
            <a:xfrm rot="5400000">
              <a:off x="11041078" y="4968722"/>
              <a:ext cx="511444" cy="256066"/>
            </a:xfrm>
            <a:prstGeom prst="triangle">
              <a:avLst/>
            </a:prstGeom>
            <a:solidFill>
              <a:srgbClr val="EBEBE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2" name="三角形 621">
              <a:extLst>
                <a:ext uri="{FF2B5EF4-FFF2-40B4-BE49-F238E27FC236}">
                  <a16:creationId xmlns:a16="http://schemas.microsoft.com/office/drawing/2014/main" id="{6B11FB64-78D0-6B2B-43B2-728E9F900AF6}"/>
                </a:ext>
              </a:extLst>
            </p:cNvPr>
            <p:cNvSpPr/>
            <p:nvPr/>
          </p:nvSpPr>
          <p:spPr>
            <a:xfrm rot="16200000">
              <a:off x="11296800" y="4968722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C8C8C8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3" name="三角形 622">
              <a:extLst>
                <a:ext uri="{FF2B5EF4-FFF2-40B4-BE49-F238E27FC236}">
                  <a16:creationId xmlns:a16="http://schemas.microsoft.com/office/drawing/2014/main" id="{A06BB5C8-8F8A-8FCE-E4BB-AD7AEFA72F3B}"/>
                </a:ext>
              </a:extLst>
            </p:cNvPr>
            <p:cNvSpPr/>
            <p:nvPr/>
          </p:nvSpPr>
          <p:spPr>
            <a:xfrm>
              <a:off x="10657323" y="5096411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E6E6E6"/>
                </a:gs>
                <a:gs pos="100000">
                  <a:srgbClr val="FAFAFA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4" name="三角形 623">
              <a:extLst>
                <a:ext uri="{FF2B5EF4-FFF2-40B4-BE49-F238E27FC236}">
                  <a16:creationId xmlns:a16="http://schemas.microsoft.com/office/drawing/2014/main" id="{483CEA94-8864-8C90-4802-14D87914CFE6}"/>
                </a:ext>
              </a:extLst>
            </p:cNvPr>
            <p:cNvSpPr/>
            <p:nvPr/>
          </p:nvSpPr>
          <p:spPr>
            <a:xfrm rot="10800000">
              <a:off x="10657666" y="4841377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5" name="三角形 624">
              <a:extLst>
                <a:ext uri="{FF2B5EF4-FFF2-40B4-BE49-F238E27FC236}">
                  <a16:creationId xmlns:a16="http://schemas.microsoft.com/office/drawing/2014/main" id="{BAB1E400-143A-526E-EB0B-AC3CB010EB73}"/>
                </a:ext>
              </a:extLst>
            </p:cNvPr>
            <p:cNvSpPr/>
            <p:nvPr/>
          </p:nvSpPr>
          <p:spPr>
            <a:xfrm rot="5400000">
              <a:off x="10529634" y="4968722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AFAFA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6" name="三角形 625">
              <a:extLst>
                <a:ext uri="{FF2B5EF4-FFF2-40B4-BE49-F238E27FC236}">
                  <a16:creationId xmlns:a16="http://schemas.microsoft.com/office/drawing/2014/main" id="{2E54309F-153A-86BC-0DC1-1202C16532D4}"/>
                </a:ext>
              </a:extLst>
            </p:cNvPr>
            <p:cNvSpPr/>
            <p:nvPr/>
          </p:nvSpPr>
          <p:spPr>
            <a:xfrm rot="16200000">
              <a:off x="10785356" y="4968722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AFAFA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7" name="三角形 626">
              <a:extLst>
                <a:ext uri="{FF2B5EF4-FFF2-40B4-BE49-F238E27FC236}">
                  <a16:creationId xmlns:a16="http://schemas.microsoft.com/office/drawing/2014/main" id="{AE9E9C14-026B-5740-E140-4B5A3F7A2037}"/>
                </a:ext>
              </a:extLst>
            </p:cNvPr>
            <p:cNvSpPr/>
            <p:nvPr/>
          </p:nvSpPr>
          <p:spPr>
            <a:xfrm>
              <a:off x="10145880" y="5096411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8" name="三角形 627">
              <a:extLst>
                <a:ext uri="{FF2B5EF4-FFF2-40B4-BE49-F238E27FC236}">
                  <a16:creationId xmlns:a16="http://schemas.microsoft.com/office/drawing/2014/main" id="{1183847E-8518-CA96-28C9-84817F3A4403}"/>
                </a:ext>
              </a:extLst>
            </p:cNvPr>
            <p:cNvSpPr/>
            <p:nvPr/>
          </p:nvSpPr>
          <p:spPr>
            <a:xfrm rot="10800000">
              <a:off x="10146223" y="4841377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9" name="三角形 628">
              <a:extLst>
                <a:ext uri="{FF2B5EF4-FFF2-40B4-BE49-F238E27FC236}">
                  <a16:creationId xmlns:a16="http://schemas.microsoft.com/office/drawing/2014/main" id="{B60B3F33-2C9C-00BE-FB08-A5C0EEE3861D}"/>
                </a:ext>
              </a:extLst>
            </p:cNvPr>
            <p:cNvSpPr/>
            <p:nvPr/>
          </p:nvSpPr>
          <p:spPr>
            <a:xfrm rot="5400000">
              <a:off x="10018191" y="4968722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0" name="三角形 629">
              <a:extLst>
                <a:ext uri="{FF2B5EF4-FFF2-40B4-BE49-F238E27FC236}">
                  <a16:creationId xmlns:a16="http://schemas.microsoft.com/office/drawing/2014/main" id="{9CC48720-0F0F-B481-B9E8-1EAAB7185B28}"/>
                </a:ext>
              </a:extLst>
            </p:cNvPr>
            <p:cNvSpPr/>
            <p:nvPr/>
          </p:nvSpPr>
          <p:spPr>
            <a:xfrm rot="16200000">
              <a:off x="10273913" y="4968722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AFAFA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1" name="三角形 630">
              <a:extLst>
                <a:ext uri="{FF2B5EF4-FFF2-40B4-BE49-F238E27FC236}">
                  <a16:creationId xmlns:a16="http://schemas.microsoft.com/office/drawing/2014/main" id="{44D9BCCC-C5B7-8A44-9EBB-0271849F5F20}"/>
                </a:ext>
              </a:extLst>
            </p:cNvPr>
            <p:cNvSpPr/>
            <p:nvPr/>
          </p:nvSpPr>
          <p:spPr>
            <a:xfrm>
              <a:off x="9634437" y="5096411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2" name="三角形 631">
              <a:extLst>
                <a:ext uri="{FF2B5EF4-FFF2-40B4-BE49-F238E27FC236}">
                  <a16:creationId xmlns:a16="http://schemas.microsoft.com/office/drawing/2014/main" id="{AD99C563-3AD7-782E-CEB2-0F6186CDB40E}"/>
                </a:ext>
              </a:extLst>
            </p:cNvPr>
            <p:cNvSpPr/>
            <p:nvPr/>
          </p:nvSpPr>
          <p:spPr>
            <a:xfrm rot="10800000">
              <a:off x="9634780" y="4841377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3" name="三角形 632">
              <a:extLst>
                <a:ext uri="{FF2B5EF4-FFF2-40B4-BE49-F238E27FC236}">
                  <a16:creationId xmlns:a16="http://schemas.microsoft.com/office/drawing/2014/main" id="{EA75C559-D6E5-86AE-95BA-A6E0A5206157}"/>
                </a:ext>
              </a:extLst>
            </p:cNvPr>
            <p:cNvSpPr/>
            <p:nvPr/>
          </p:nvSpPr>
          <p:spPr>
            <a:xfrm rot="5400000">
              <a:off x="9506748" y="4968722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4" name="三角形 633">
              <a:extLst>
                <a:ext uri="{FF2B5EF4-FFF2-40B4-BE49-F238E27FC236}">
                  <a16:creationId xmlns:a16="http://schemas.microsoft.com/office/drawing/2014/main" id="{533F047C-D7DB-6E55-4E53-D27198F7144E}"/>
                </a:ext>
              </a:extLst>
            </p:cNvPr>
            <p:cNvSpPr/>
            <p:nvPr/>
          </p:nvSpPr>
          <p:spPr>
            <a:xfrm rot="16200000">
              <a:off x="9762470" y="4968722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7" name="三角形 646">
              <a:extLst>
                <a:ext uri="{FF2B5EF4-FFF2-40B4-BE49-F238E27FC236}">
                  <a16:creationId xmlns:a16="http://schemas.microsoft.com/office/drawing/2014/main" id="{F14021D8-8615-ADD0-08AD-16F8C5514E3F}"/>
                </a:ext>
              </a:extLst>
            </p:cNvPr>
            <p:cNvSpPr/>
            <p:nvPr/>
          </p:nvSpPr>
          <p:spPr>
            <a:xfrm>
              <a:off x="11680212" y="4586341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DCDCDC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8" name="三角形 647">
              <a:extLst>
                <a:ext uri="{FF2B5EF4-FFF2-40B4-BE49-F238E27FC236}">
                  <a16:creationId xmlns:a16="http://schemas.microsoft.com/office/drawing/2014/main" id="{99CD9359-6B70-072C-E5AC-48FDFA51F4C4}"/>
                </a:ext>
              </a:extLst>
            </p:cNvPr>
            <p:cNvSpPr/>
            <p:nvPr/>
          </p:nvSpPr>
          <p:spPr>
            <a:xfrm rot="10800000">
              <a:off x="11680555" y="4331307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9" name="三角形 648">
              <a:extLst>
                <a:ext uri="{FF2B5EF4-FFF2-40B4-BE49-F238E27FC236}">
                  <a16:creationId xmlns:a16="http://schemas.microsoft.com/office/drawing/2014/main" id="{72626A9F-FA1D-2804-F8B1-5D83CE5F1B1C}"/>
                </a:ext>
              </a:extLst>
            </p:cNvPr>
            <p:cNvSpPr/>
            <p:nvPr/>
          </p:nvSpPr>
          <p:spPr>
            <a:xfrm rot="5400000">
              <a:off x="11552523" y="4458652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0" name="三角形 649">
              <a:extLst>
                <a:ext uri="{FF2B5EF4-FFF2-40B4-BE49-F238E27FC236}">
                  <a16:creationId xmlns:a16="http://schemas.microsoft.com/office/drawing/2014/main" id="{45BBCD65-E3FD-3D8E-302F-FA12B410CE57}"/>
                </a:ext>
              </a:extLst>
            </p:cNvPr>
            <p:cNvSpPr/>
            <p:nvPr/>
          </p:nvSpPr>
          <p:spPr>
            <a:xfrm rot="16200000">
              <a:off x="11808245" y="4458652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1" name="三角形 650">
              <a:extLst>
                <a:ext uri="{FF2B5EF4-FFF2-40B4-BE49-F238E27FC236}">
                  <a16:creationId xmlns:a16="http://schemas.microsoft.com/office/drawing/2014/main" id="{E3FC1B47-91DD-B73E-B8F0-4BEB44EB3920}"/>
                </a:ext>
              </a:extLst>
            </p:cNvPr>
            <p:cNvSpPr/>
            <p:nvPr/>
          </p:nvSpPr>
          <p:spPr>
            <a:xfrm>
              <a:off x="11168767" y="4586341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2" name="三角形 651">
              <a:extLst>
                <a:ext uri="{FF2B5EF4-FFF2-40B4-BE49-F238E27FC236}">
                  <a16:creationId xmlns:a16="http://schemas.microsoft.com/office/drawing/2014/main" id="{F83EBD62-1FAB-8E0B-6444-D813B6412A25}"/>
                </a:ext>
              </a:extLst>
            </p:cNvPr>
            <p:cNvSpPr/>
            <p:nvPr/>
          </p:nvSpPr>
          <p:spPr>
            <a:xfrm rot="10800000">
              <a:off x="11169110" y="4331307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3" name="三角形 652">
              <a:extLst>
                <a:ext uri="{FF2B5EF4-FFF2-40B4-BE49-F238E27FC236}">
                  <a16:creationId xmlns:a16="http://schemas.microsoft.com/office/drawing/2014/main" id="{F5966C12-0306-EF90-5E7D-9C28D3E7D6C2}"/>
                </a:ext>
              </a:extLst>
            </p:cNvPr>
            <p:cNvSpPr/>
            <p:nvPr/>
          </p:nvSpPr>
          <p:spPr>
            <a:xfrm rot="5400000">
              <a:off x="11041078" y="4458652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4" name="三角形 653">
              <a:extLst>
                <a:ext uri="{FF2B5EF4-FFF2-40B4-BE49-F238E27FC236}">
                  <a16:creationId xmlns:a16="http://schemas.microsoft.com/office/drawing/2014/main" id="{AA5624AA-993C-EA34-9E68-F0EA1CA33FA6}"/>
                </a:ext>
              </a:extLst>
            </p:cNvPr>
            <p:cNvSpPr/>
            <p:nvPr/>
          </p:nvSpPr>
          <p:spPr>
            <a:xfrm rot="16200000">
              <a:off x="11296800" y="4458652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E6E6E6"/>
                </a:gs>
                <a:gs pos="100000">
                  <a:srgbClr val="FFFFFF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5" name="三角形 654">
              <a:extLst>
                <a:ext uri="{FF2B5EF4-FFF2-40B4-BE49-F238E27FC236}">
                  <a16:creationId xmlns:a16="http://schemas.microsoft.com/office/drawing/2014/main" id="{3CBB5788-E190-9F36-6097-72799EE04D13}"/>
                </a:ext>
              </a:extLst>
            </p:cNvPr>
            <p:cNvSpPr/>
            <p:nvPr/>
          </p:nvSpPr>
          <p:spPr>
            <a:xfrm>
              <a:off x="10657323" y="4586341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rgbClr val="E1E1E1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6" name="三角形 655">
              <a:extLst>
                <a:ext uri="{FF2B5EF4-FFF2-40B4-BE49-F238E27FC236}">
                  <a16:creationId xmlns:a16="http://schemas.microsoft.com/office/drawing/2014/main" id="{2693351A-7C06-0B20-ED5A-13D9932C9A6F}"/>
                </a:ext>
              </a:extLst>
            </p:cNvPr>
            <p:cNvSpPr/>
            <p:nvPr/>
          </p:nvSpPr>
          <p:spPr>
            <a:xfrm rot="10800000">
              <a:off x="10657666" y="4331307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7" name="三角形 656">
              <a:extLst>
                <a:ext uri="{FF2B5EF4-FFF2-40B4-BE49-F238E27FC236}">
                  <a16:creationId xmlns:a16="http://schemas.microsoft.com/office/drawing/2014/main" id="{C85624CF-0418-3387-809F-5B33E42E2114}"/>
                </a:ext>
              </a:extLst>
            </p:cNvPr>
            <p:cNvSpPr/>
            <p:nvPr/>
          </p:nvSpPr>
          <p:spPr>
            <a:xfrm rot="5400000">
              <a:off x="10529634" y="4458652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8" name="三角形 657">
              <a:extLst>
                <a:ext uri="{FF2B5EF4-FFF2-40B4-BE49-F238E27FC236}">
                  <a16:creationId xmlns:a16="http://schemas.microsoft.com/office/drawing/2014/main" id="{AD19C8C5-DD55-D008-9BEA-123B613C2C11}"/>
                </a:ext>
              </a:extLst>
            </p:cNvPr>
            <p:cNvSpPr/>
            <p:nvPr/>
          </p:nvSpPr>
          <p:spPr>
            <a:xfrm rot="16200000">
              <a:off x="10785356" y="4458652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9" name="三角形 658">
              <a:extLst>
                <a:ext uri="{FF2B5EF4-FFF2-40B4-BE49-F238E27FC236}">
                  <a16:creationId xmlns:a16="http://schemas.microsoft.com/office/drawing/2014/main" id="{77191FA4-B00C-5FD5-29F0-1BE1E4B53AB9}"/>
                </a:ext>
              </a:extLst>
            </p:cNvPr>
            <p:cNvSpPr/>
            <p:nvPr/>
          </p:nvSpPr>
          <p:spPr>
            <a:xfrm>
              <a:off x="10145880" y="4586341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0" name="三角形 659">
              <a:extLst>
                <a:ext uri="{FF2B5EF4-FFF2-40B4-BE49-F238E27FC236}">
                  <a16:creationId xmlns:a16="http://schemas.microsoft.com/office/drawing/2014/main" id="{45A4EA09-E28B-E69B-C41E-F7C152FE5CF1}"/>
                </a:ext>
              </a:extLst>
            </p:cNvPr>
            <p:cNvSpPr/>
            <p:nvPr/>
          </p:nvSpPr>
          <p:spPr>
            <a:xfrm rot="10800000">
              <a:off x="10146223" y="4331307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1" name="三角形 660">
              <a:extLst>
                <a:ext uri="{FF2B5EF4-FFF2-40B4-BE49-F238E27FC236}">
                  <a16:creationId xmlns:a16="http://schemas.microsoft.com/office/drawing/2014/main" id="{F561E1EB-8BA3-9D81-C85D-F0138106AB97}"/>
                </a:ext>
              </a:extLst>
            </p:cNvPr>
            <p:cNvSpPr/>
            <p:nvPr/>
          </p:nvSpPr>
          <p:spPr>
            <a:xfrm rot="5400000">
              <a:off x="10018191" y="4458652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2" name="三角形 661">
              <a:extLst>
                <a:ext uri="{FF2B5EF4-FFF2-40B4-BE49-F238E27FC236}">
                  <a16:creationId xmlns:a16="http://schemas.microsoft.com/office/drawing/2014/main" id="{C4FB4EC6-E463-1580-024D-CD750F61E0D7}"/>
                </a:ext>
              </a:extLst>
            </p:cNvPr>
            <p:cNvSpPr/>
            <p:nvPr/>
          </p:nvSpPr>
          <p:spPr>
            <a:xfrm rot="16200000">
              <a:off x="10273913" y="4458652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3" name="三角形 662">
              <a:extLst>
                <a:ext uri="{FF2B5EF4-FFF2-40B4-BE49-F238E27FC236}">
                  <a16:creationId xmlns:a16="http://schemas.microsoft.com/office/drawing/2014/main" id="{A21A85A0-4D86-5E0F-23CC-7408B866D9C4}"/>
                </a:ext>
              </a:extLst>
            </p:cNvPr>
            <p:cNvSpPr/>
            <p:nvPr/>
          </p:nvSpPr>
          <p:spPr>
            <a:xfrm>
              <a:off x="9634437" y="4586341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4" name="三角形 663">
              <a:extLst>
                <a:ext uri="{FF2B5EF4-FFF2-40B4-BE49-F238E27FC236}">
                  <a16:creationId xmlns:a16="http://schemas.microsoft.com/office/drawing/2014/main" id="{F20B795A-8A32-179B-01B2-968A2A81355E}"/>
                </a:ext>
              </a:extLst>
            </p:cNvPr>
            <p:cNvSpPr/>
            <p:nvPr/>
          </p:nvSpPr>
          <p:spPr>
            <a:xfrm rot="10800000">
              <a:off x="9634780" y="4331307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5" name="三角形 664">
              <a:extLst>
                <a:ext uri="{FF2B5EF4-FFF2-40B4-BE49-F238E27FC236}">
                  <a16:creationId xmlns:a16="http://schemas.microsoft.com/office/drawing/2014/main" id="{C97855A3-9337-9467-C894-64FF90E8ABF7}"/>
                </a:ext>
              </a:extLst>
            </p:cNvPr>
            <p:cNvSpPr/>
            <p:nvPr/>
          </p:nvSpPr>
          <p:spPr>
            <a:xfrm rot="5400000">
              <a:off x="9506748" y="4458652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6" name="三角形 665">
              <a:extLst>
                <a:ext uri="{FF2B5EF4-FFF2-40B4-BE49-F238E27FC236}">
                  <a16:creationId xmlns:a16="http://schemas.microsoft.com/office/drawing/2014/main" id="{C4E7A54B-2132-47C5-23B2-57C10AA7B620}"/>
                </a:ext>
              </a:extLst>
            </p:cNvPr>
            <p:cNvSpPr/>
            <p:nvPr/>
          </p:nvSpPr>
          <p:spPr>
            <a:xfrm rot="16200000">
              <a:off x="9762470" y="4458652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6" name="三角形 775">
              <a:extLst>
                <a:ext uri="{FF2B5EF4-FFF2-40B4-BE49-F238E27FC236}">
                  <a16:creationId xmlns:a16="http://schemas.microsoft.com/office/drawing/2014/main" id="{94933E58-92E6-7E65-4C84-AE98E0EBEB71}"/>
                </a:ext>
              </a:extLst>
            </p:cNvPr>
            <p:cNvSpPr/>
            <p:nvPr/>
          </p:nvSpPr>
          <p:spPr>
            <a:xfrm>
              <a:off x="9122306" y="6628682"/>
              <a:ext cx="511445" cy="256065"/>
            </a:xfrm>
            <a:prstGeom prst="triangle">
              <a:avLst/>
            </a:prstGeom>
            <a:gradFill flip="none" rotWithShape="1">
              <a:gsLst>
                <a:gs pos="0">
                  <a:srgbClr val="F0F0F0"/>
                </a:gs>
                <a:gs pos="100000">
                  <a:srgbClr val="FFFFFF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7" name="三角形 776">
              <a:extLst>
                <a:ext uri="{FF2B5EF4-FFF2-40B4-BE49-F238E27FC236}">
                  <a16:creationId xmlns:a16="http://schemas.microsoft.com/office/drawing/2014/main" id="{2EC47E07-8CFE-6104-B1D0-69DBE510C917}"/>
                </a:ext>
              </a:extLst>
            </p:cNvPr>
            <p:cNvSpPr/>
            <p:nvPr/>
          </p:nvSpPr>
          <p:spPr>
            <a:xfrm rot="10800000">
              <a:off x="9122649" y="6373648"/>
              <a:ext cx="511445" cy="25606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8" name="三角形 777">
              <a:extLst>
                <a:ext uri="{FF2B5EF4-FFF2-40B4-BE49-F238E27FC236}">
                  <a16:creationId xmlns:a16="http://schemas.microsoft.com/office/drawing/2014/main" id="{8C15E0A5-4DD1-401D-8724-9FECDC06897D}"/>
                </a:ext>
              </a:extLst>
            </p:cNvPr>
            <p:cNvSpPr/>
            <p:nvPr/>
          </p:nvSpPr>
          <p:spPr>
            <a:xfrm rot="5400000">
              <a:off x="8994617" y="6500993"/>
              <a:ext cx="511444" cy="256066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79" name="三角形 778">
              <a:extLst>
                <a:ext uri="{FF2B5EF4-FFF2-40B4-BE49-F238E27FC236}">
                  <a16:creationId xmlns:a16="http://schemas.microsoft.com/office/drawing/2014/main" id="{A4B93B52-55E2-E860-73DD-FA6ABEF44FE7}"/>
                </a:ext>
              </a:extLst>
            </p:cNvPr>
            <p:cNvSpPr/>
            <p:nvPr/>
          </p:nvSpPr>
          <p:spPr>
            <a:xfrm rot="16200000">
              <a:off x="9250339" y="6500993"/>
              <a:ext cx="511444" cy="256066"/>
            </a:xfrm>
            <a:prstGeom prst="triangle">
              <a:avLst/>
            </a:prstGeom>
            <a:gradFill flip="none" rotWithShape="1">
              <a:gsLst>
                <a:gs pos="0">
                  <a:srgbClr val="F5F5F5"/>
                </a:gs>
                <a:gs pos="100000">
                  <a:srgbClr val="E6E6E6"/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図プレースホルダー 1">
            <a:extLst>
              <a:ext uri="{FF2B5EF4-FFF2-40B4-BE49-F238E27FC236}">
                <a16:creationId xmlns:a16="http://schemas.microsoft.com/office/drawing/2014/main" id="{3F8710FA-F635-35E1-323A-C6A63FBCE0D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1969792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Segoe Pro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2022-12-13T02:36:38Z</dcterms:created>
  <dcterms:modified xsi:type="dcterms:W3CDTF">2022-12-13T02:36:48Z</dcterms:modified>
</cp:coreProperties>
</file>