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1C8"/>
    <a:srgbClr val="F5F5F5"/>
    <a:srgbClr val="F0F0F0"/>
    <a:srgbClr val="EBEBEB"/>
    <a:srgbClr val="FFFFFF"/>
    <a:srgbClr val="E6E6E6"/>
    <a:srgbClr val="FAFAFA"/>
    <a:srgbClr val="C8C8C8"/>
    <a:srgbClr val="E1E1E1"/>
    <a:srgbClr val="D2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50331B-61F4-46DE-B805-E3D2F6CE656D}" v="5" dt="2022-12-13T02:37:07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1"/>
    <p:restoredTop sz="93092"/>
  </p:normalViewPr>
  <p:slideViewPr>
    <p:cSldViewPr snapToGrid="0" snapToObjects="1">
      <p:cViewPr varScale="1">
        <p:scale>
          <a:sx n="80" d="100"/>
          <a:sy n="80" d="100"/>
        </p:scale>
        <p:origin x="79" y="3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DFCAEE7D-4E1C-BA1E-75FE-F4B9DF057B6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736141" y="407988"/>
            <a:ext cx="631652" cy="640849"/>
          </a:xfrm>
        </p:spPr>
        <p:txBody>
          <a:bodyPr wrap="non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37293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図プレースホルダー 9">
            <a:extLst>
              <a:ext uri="{FF2B5EF4-FFF2-40B4-BE49-F238E27FC236}">
                <a16:creationId xmlns:a16="http://schemas.microsoft.com/office/drawing/2014/main" id="{8B678281-5179-C011-B04F-2531D9E8396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736141" y="407988"/>
            <a:ext cx="631652" cy="640849"/>
          </a:xfrm>
        </p:spPr>
        <p:txBody>
          <a:bodyPr wrap="non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41973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B5342C-769F-5947-9C4E-10FA47E46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7CB7AF-7946-0142-AE87-7F0F0D65B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38698F-173A-714D-B6C2-3E9AC1D2B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B82B-A698-4041-8120-0D22AFEF5C29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AD6107-A4A0-0D41-A76D-FB51909DB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FAA9DB-B13B-8C4A-ABDC-EC95BA4D9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CF2C7-4693-CA4F-8310-4C995EB08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7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007E9690-178F-EE09-8128-921661335BAC}"/>
              </a:ext>
            </a:extLst>
          </p:cNvPr>
          <p:cNvGrpSpPr/>
          <p:nvPr/>
        </p:nvGrpSpPr>
        <p:grpSpPr>
          <a:xfrm>
            <a:off x="0" y="0"/>
            <a:ext cx="3304309" cy="6858000"/>
            <a:chOff x="0" y="0"/>
            <a:chExt cx="3304309" cy="6858000"/>
          </a:xfrm>
        </p:grpSpPr>
        <p:sp>
          <p:nvSpPr>
            <p:cNvPr id="7" name="object 3">
              <a:extLst>
                <a:ext uri="{FF2B5EF4-FFF2-40B4-BE49-F238E27FC236}">
                  <a16:creationId xmlns:a16="http://schemas.microsoft.com/office/drawing/2014/main" id="{E9FA2FA2-258C-9BAD-5015-4C6C263EEBD5}"/>
                </a:ext>
              </a:extLst>
            </p:cNvPr>
            <p:cNvSpPr/>
            <p:nvPr/>
          </p:nvSpPr>
          <p:spPr>
            <a:xfrm>
              <a:off x="3" y="0"/>
              <a:ext cx="190264" cy="2244560"/>
            </a:xfrm>
            <a:custGeom>
              <a:avLst/>
              <a:gdLst/>
              <a:ahLst/>
              <a:cxnLst/>
              <a:rect l="l" t="t" r="r" b="b"/>
              <a:pathLst>
                <a:path w="292735" h="3682365">
                  <a:moveTo>
                    <a:pt x="0" y="0"/>
                  </a:moveTo>
                  <a:lnTo>
                    <a:pt x="0" y="3682338"/>
                  </a:lnTo>
                  <a:lnTo>
                    <a:pt x="292483" y="3682338"/>
                  </a:lnTo>
                  <a:lnTo>
                    <a:pt x="292483" y="34334"/>
                  </a:lnTo>
                  <a:lnTo>
                    <a:pt x="244053" y="27583"/>
                  </a:lnTo>
                  <a:lnTo>
                    <a:pt x="195496" y="21239"/>
                  </a:lnTo>
                  <a:lnTo>
                    <a:pt x="146810" y="15305"/>
                  </a:lnTo>
                  <a:lnTo>
                    <a:pt x="97999" y="9785"/>
                  </a:lnTo>
                  <a:lnTo>
                    <a:pt x="49062" y="46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DEA88648-D03F-184F-E682-35ECF3D830A9}"/>
                </a:ext>
              </a:extLst>
            </p:cNvPr>
            <p:cNvSpPr/>
            <p:nvPr/>
          </p:nvSpPr>
          <p:spPr>
            <a:xfrm>
              <a:off x="283923" y="34746"/>
              <a:ext cx="190264" cy="4311072"/>
            </a:xfrm>
            <a:custGeom>
              <a:avLst/>
              <a:gdLst/>
              <a:ahLst/>
              <a:cxnLst/>
              <a:rect l="l" t="t" r="r" b="b"/>
              <a:pathLst>
                <a:path w="292734" h="7072630">
                  <a:moveTo>
                    <a:pt x="0" y="0"/>
                  </a:moveTo>
                  <a:lnTo>
                    <a:pt x="0" y="7072056"/>
                  </a:lnTo>
                  <a:lnTo>
                    <a:pt x="292483" y="7072056"/>
                  </a:lnTo>
                  <a:lnTo>
                    <a:pt x="292483" y="57820"/>
                  </a:lnTo>
                  <a:lnTo>
                    <a:pt x="244114" y="47142"/>
                  </a:lnTo>
                  <a:lnTo>
                    <a:pt x="195591" y="36877"/>
                  </a:lnTo>
                  <a:lnTo>
                    <a:pt x="146916" y="27029"/>
                  </a:lnTo>
                  <a:lnTo>
                    <a:pt x="98092" y="17598"/>
                  </a:lnTo>
                  <a:lnTo>
                    <a:pt x="49119" y="85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E7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5">
              <a:extLst>
                <a:ext uri="{FF2B5EF4-FFF2-40B4-BE49-F238E27FC236}">
                  <a16:creationId xmlns:a16="http://schemas.microsoft.com/office/drawing/2014/main" id="{82E31184-5F6C-0E71-6417-29F020CC4A76}"/>
                </a:ext>
              </a:extLst>
            </p:cNvPr>
            <p:cNvSpPr/>
            <p:nvPr/>
          </p:nvSpPr>
          <p:spPr>
            <a:xfrm>
              <a:off x="567844" y="91041"/>
              <a:ext cx="190264" cy="1369418"/>
            </a:xfrm>
            <a:custGeom>
              <a:avLst/>
              <a:gdLst/>
              <a:ahLst/>
              <a:cxnLst/>
              <a:rect l="l" t="t" r="r" b="b"/>
              <a:pathLst>
                <a:path w="292734" h="2246630">
                  <a:moveTo>
                    <a:pt x="0" y="0"/>
                  </a:moveTo>
                  <a:lnTo>
                    <a:pt x="0" y="2246360"/>
                  </a:lnTo>
                  <a:lnTo>
                    <a:pt x="292483" y="2246360"/>
                  </a:lnTo>
                  <a:lnTo>
                    <a:pt x="292483" y="82541"/>
                  </a:lnTo>
                  <a:lnTo>
                    <a:pt x="244186" y="67720"/>
                  </a:lnTo>
                  <a:lnTo>
                    <a:pt x="195705" y="53326"/>
                  </a:lnTo>
                  <a:lnTo>
                    <a:pt x="147042" y="39358"/>
                  </a:lnTo>
                  <a:lnTo>
                    <a:pt x="98201" y="25816"/>
                  </a:lnTo>
                  <a:lnTo>
                    <a:pt x="49186" y="126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6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81B8F955-D4FD-49EA-C2AF-2E961649162A}"/>
                </a:ext>
              </a:extLst>
            </p:cNvPr>
            <p:cNvSpPr/>
            <p:nvPr/>
          </p:nvSpPr>
          <p:spPr>
            <a:xfrm>
              <a:off x="567840" y="1596570"/>
              <a:ext cx="190264" cy="1278071"/>
            </a:xfrm>
            <a:custGeom>
              <a:avLst/>
              <a:gdLst/>
              <a:ahLst/>
              <a:cxnLst/>
              <a:rect l="l" t="t" r="r" b="b"/>
              <a:pathLst>
                <a:path w="292734" h="2096770">
                  <a:moveTo>
                    <a:pt x="292483" y="0"/>
                  </a:moveTo>
                  <a:lnTo>
                    <a:pt x="0" y="0"/>
                  </a:lnTo>
                  <a:lnTo>
                    <a:pt x="0" y="2096752"/>
                  </a:lnTo>
                  <a:lnTo>
                    <a:pt x="292483" y="2096752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D1D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7">
              <a:extLst>
                <a:ext uri="{FF2B5EF4-FFF2-40B4-BE49-F238E27FC236}">
                  <a16:creationId xmlns:a16="http://schemas.microsoft.com/office/drawing/2014/main" id="{500176B8-0437-E821-50C2-E46B56B46089}"/>
                </a:ext>
              </a:extLst>
            </p:cNvPr>
            <p:cNvSpPr/>
            <p:nvPr/>
          </p:nvSpPr>
          <p:spPr>
            <a:xfrm>
              <a:off x="851765" y="170148"/>
              <a:ext cx="190264" cy="2704774"/>
            </a:xfrm>
            <a:custGeom>
              <a:avLst/>
              <a:gdLst/>
              <a:ahLst/>
              <a:cxnLst/>
              <a:rect l="l" t="t" r="r" b="b"/>
              <a:pathLst>
                <a:path w="292734" h="4437380">
                  <a:moveTo>
                    <a:pt x="0" y="0"/>
                  </a:moveTo>
                  <a:lnTo>
                    <a:pt x="0" y="4436901"/>
                  </a:lnTo>
                  <a:lnTo>
                    <a:pt x="292483" y="4436901"/>
                  </a:lnTo>
                  <a:lnTo>
                    <a:pt x="292483" y="109179"/>
                  </a:lnTo>
                  <a:lnTo>
                    <a:pt x="244270" y="89898"/>
                  </a:lnTo>
                  <a:lnTo>
                    <a:pt x="195840" y="71047"/>
                  </a:lnTo>
                  <a:lnTo>
                    <a:pt x="147195" y="52630"/>
                  </a:lnTo>
                  <a:lnTo>
                    <a:pt x="98339" y="34648"/>
                  </a:lnTo>
                  <a:lnTo>
                    <a:pt x="49272" y="17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C1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8">
              <a:extLst>
                <a:ext uri="{FF2B5EF4-FFF2-40B4-BE49-F238E27FC236}">
                  <a16:creationId xmlns:a16="http://schemas.microsoft.com/office/drawing/2014/main" id="{CB07CCAA-8876-0809-1D07-42FD2DAB048B}"/>
                </a:ext>
              </a:extLst>
            </p:cNvPr>
            <p:cNvSpPr/>
            <p:nvPr/>
          </p:nvSpPr>
          <p:spPr>
            <a:xfrm>
              <a:off x="1419606" y="404473"/>
              <a:ext cx="190264" cy="2470216"/>
            </a:xfrm>
            <a:custGeom>
              <a:avLst/>
              <a:gdLst/>
              <a:ahLst/>
              <a:cxnLst/>
              <a:rect l="l" t="t" r="r" b="b"/>
              <a:pathLst>
                <a:path w="292735" h="4052570">
                  <a:moveTo>
                    <a:pt x="0" y="0"/>
                  </a:moveTo>
                  <a:lnTo>
                    <a:pt x="0" y="4052473"/>
                  </a:lnTo>
                  <a:lnTo>
                    <a:pt x="292483" y="4052473"/>
                  </a:lnTo>
                  <a:lnTo>
                    <a:pt x="292483" y="171178"/>
                  </a:lnTo>
                  <a:lnTo>
                    <a:pt x="251390" y="145685"/>
                  </a:lnTo>
                  <a:lnTo>
                    <a:pt x="210063" y="120536"/>
                  </a:lnTo>
                  <a:lnTo>
                    <a:pt x="168504" y="95732"/>
                  </a:lnTo>
                  <a:lnTo>
                    <a:pt x="126717" y="71275"/>
                  </a:lnTo>
                  <a:lnTo>
                    <a:pt x="84702" y="47167"/>
                  </a:lnTo>
                  <a:lnTo>
                    <a:pt x="42462" y="23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8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9">
              <a:extLst>
                <a:ext uri="{FF2B5EF4-FFF2-40B4-BE49-F238E27FC236}">
                  <a16:creationId xmlns:a16="http://schemas.microsoft.com/office/drawing/2014/main" id="{AE858BBB-9487-EB13-B190-461590701C2B}"/>
                </a:ext>
              </a:extLst>
            </p:cNvPr>
            <p:cNvSpPr/>
            <p:nvPr/>
          </p:nvSpPr>
          <p:spPr>
            <a:xfrm>
              <a:off x="1987447" y="763212"/>
              <a:ext cx="190264" cy="2111798"/>
            </a:xfrm>
            <a:custGeom>
              <a:avLst/>
              <a:gdLst/>
              <a:ahLst/>
              <a:cxnLst/>
              <a:rect l="l" t="t" r="r" b="b"/>
              <a:pathLst>
                <a:path w="292735" h="3464560">
                  <a:moveTo>
                    <a:pt x="0" y="0"/>
                  </a:moveTo>
                  <a:lnTo>
                    <a:pt x="0" y="3463936"/>
                  </a:lnTo>
                  <a:lnTo>
                    <a:pt x="292483" y="3463936"/>
                  </a:lnTo>
                  <a:lnTo>
                    <a:pt x="292483" y="256578"/>
                  </a:lnTo>
                  <a:lnTo>
                    <a:pt x="256903" y="223431"/>
                  </a:lnTo>
                  <a:lnTo>
                    <a:pt x="221039" y="190587"/>
                  </a:lnTo>
                  <a:lnTo>
                    <a:pt x="184893" y="158047"/>
                  </a:lnTo>
                  <a:lnTo>
                    <a:pt x="148467" y="125815"/>
                  </a:lnTo>
                  <a:lnTo>
                    <a:pt x="111763" y="93892"/>
                  </a:lnTo>
                  <a:lnTo>
                    <a:pt x="74783" y="62280"/>
                  </a:lnTo>
                  <a:lnTo>
                    <a:pt x="37528" y="30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E7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0">
              <a:extLst>
                <a:ext uri="{FF2B5EF4-FFF2-40B4-BE49-F238E27FC236}">
                  <a16:creationId xmlns:a16="http://schemas.microsoft.com/office/drawing/2014/main" id="{94FD2A30-5066-90A9-D050-4DB7B61D88C4}"/>
                </a:ext>
              </a:extLst>
            </p:cNvPr>
            <p:cNvSpPr/>
            <p:nvPr/>
          </p:nvSpPr>
          <p:spPr>
            <a:xfrm>
              <a:off x="2271367" y="1005271"/>
              <a:ext cx="190264" cy="460988"/>
            </a:xfrm>
            <a:custGeom>
              <a:avLst/>
              <a:gdLst/>
              <a:ahLst/>
              <a:cxnLst/>
              <a:rect l="l" t="t" r="r" b="b"/>
              <a:pathLst>
                <a:path w="292735" h="756285">
                  <a:moveTo>
                    <a:pt x="0" y="0"/>
                  </a:moveTo>
                  <a:lnTo>
                    <a:pt x="0" y="756280"/>
                  </a:lnTo>
                  <a:lnTo>
                    <a:pt x="292483" y="756280"/>
                  </a:lnTo>
                  <a:lnTo>
                    <a:pt x="292483" y="318356"/>
                  </a:lnTo>
                  <a:lnTo>
                    <a:pt x="261182" y="281885"/>
                  </a:lnTo>
                  <a:lnTo>
                    <a:pt x="229577" y="245683"/>
                  </a:lnTo>
                  <a:lnTo>
                    <a:pt x="197669" y="209754"/>
                  </a:lnTo>
                  <a:lnTo>
                    <a:pt x="165461" y="174099"/>
                  </a:lnTo>
                  <a:lnTo>
                    <a:pt x="132955" y="138719"/>
                  </a:lnTo>
                  <a:lnTo>
                    <a:pt x="100154" y="103618"/>
                  </a:lnTo>
                  <a:lnTo>
                    <a:pt x="67059" y="68796"/>
                  </a:lnTo>
                  <a:lnTo>
                    <a:pt x="33673" y="342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C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1">
              <a:extLst>
                <a:ext uri="{FF2B5EF4-FFF2-40B4-BE49-F238E27FC236}">
                  <a16:creationId xmlns:a16="http://schemas.microsoft.com/office/drawing/2014/main" id="{7D791130-F3E8-BC9B-A06E-F9C3F48469C2}"/>
                </a:ext>
              </a:extLst>
            </p:cNvPr>
            <p:cNvSpPr/>
            <p:nvPr/>
          </p:nvSpPr>
          <p:spPr>
            <a:xfrm>
              <a:off x="2555285" y="1342522"/>
              <a:ext cx="190264" cy="1532370"/>
            </a:xfrm>
            <a:custGeom>
              <a:avLst/>
              <a:gdLst/>
              <a:ahLst/>
              <a:cxnLst/>
              <a:rect l="l" t="t" r="r" b="b"/>
              <a:pathLst>
                <a:path w="292735" h="2513965">
                  <a:moveTo>
                    <a:pt x="45035" y="0"/>
                  </a:moveTo>
                  <a:lnTo>
                    <a:pt x="0" y="0"/>
                  </a:lnTo>
                  <a:lnTo>
                    <a:pt x="0" y="2513536"/>
                  </a:lnTo>
                  <a:lnTo>
                    <a:pt x="292483" y="2513536"/>
                  </a:lnTo>
                  <a:lnTo>
                    <a:pt x="292483" y="351172"/>
                  </a:lnTo>
                  <a:lnTo>
                    <a:pt x="262983" y="306211"/>
                  </a:lnTo>
                  <a:lnTo>
                    <a:pt x="233070" y="261548"/>
                  </a:lnTo>
                  <a:lnTo>
                    <a:pt x="202747" y="217186"/>
                  </a:lnTo>
                  <a:lnTo>
                    <a:pt x="172014" y="173128"/>
                  </a:lnTo>
                  <a:lnTo>
                    <a:pt x="140874" y="129377"/>
                  </a:lnTo>
                  <a:lnTo>
                    <a:pt x="109330" y="85936"/>
                  </a:lnTo>
                  <a:lnTo>
                    <a:pt x="77383" y="42810"/>
                  </a:lnTo>
                  <a:lnTo>
                    <a:pt x="45035" y="0"/>
                  </a:lnTo>
                  <a:close/>
                </a:path>
              </a:pathLst>
            </a:custGeom>
            <a:solidFill>
              <a:srgbClr val="AFDC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2">
              <a:extLst>
                <a:ext uri="{FF2B5EF4-FFF2-40B4-BE49-F238E27FC236}">
                  <a16:creationId xmlns:a16="http://schemas.microsoft.com/office/drawing/2014/main" id="{7A8DA722-E49F-CA6A-F4DD-4C429991B2D3}"/>
                </a:ext>
              </a:extLst>
            </p:cNvPr>
            <p:cNvSpPr/>
            <p:nvPr/>
          </p:nvSpPr>
          <p:spPr>
            <a:xfrm>
              <a:off x="1703526" y="565831"/>
              <a:ext cx="190264" cy="1680614"/>
            </a:xfrm>
            <a:custGeom>
              <a:avLst/>
              <a:gdLst/>
              <a:ahLst/>
              <a:cxnLst/>
              <a:rect l="l" t="t" r="r" b="b"/>
              <a:pathLst>
                <a:path w="292735" h="2757170">
                  <a:moveTo>
                    <a:pt x="0" y="0"/>
                  </a:moveTo>
                  <a:lnTo>
                    <a:pt x="0" y="2756952"/>
                  </a:lnTo>
                  <a:lnTo>
                    <a:pt x="292483" y="2756952"/>
                  </a:lnTo>
                  <a:lnTo>
                    <a:pt x="292483" y="209459"/>
                  </a:lnTo>
                  <a:lnTo>
                    <a:pt x="251557" y="178425"/>
                  </a:lnTo>
                  <a:lnTo>
                    <a:pt x="210339" y="147761"/>
                  </a:lnTo>
                  <a:lnTo>
                    <a:pt x="168833" y="117467"/>
                  </a:lnTo>
                  <a:lnTo>
                    <a:pt x="127042" y="87545"/>
                  </a:lnTo>
                  <a:lnTo>
                    <a:pt x="84970" y="57992"/>
                  </a:lnTo>
                  <a:lnTo>
                    <a:pt x="42621" y="288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3">
              <a:extLst>
                <a:ext uri="{FF2B5EF4-FFF2-40B4-BE49-F238E27FC236}">
                  <a16:creationId xmlns:a16="http://schemas.microsoft.com/office/drawing/2014/main" id="{6EFCFC95-BD24-4D2F-4871-407F650A5C1A}"/>
                </a:ext>
              </a:extLst>
            </p:cNvPr>
            <p:cNvSpPr/>
            <p:nvPr/>
          </p:nvSpPr>
          <p:spPr>
            <a:xfrm>
              <a:off x="1703524" y="3885281"/>
              <a:ext cx="190264" cy="2409447"/>
            </a:xfrm>
            <a:custGeom>
              <a:avLst/>
              <a:gdLst/>
              <a:ahLst/>
              <a:cxnLst/>
              <a:rect l="l" t="t" r="r" b="b"/>
              <a:pathLst>
                <a:path w="292735" h="3952875">
                  <a:moveTo>
                    <a:pt x="292483" y="0"/>
                  </a:moveTo>
                  <a:lnTo>
                    <a:pt x="0" y="0"/>
                  </a:lnTo>
                  <a:lnTo>
                    <a:pt x="0" y="3952811"/>
                  </a:lnTo>
                  <a:lnTo>
                    <a:pt x="42625" y="3924000"/>
                  </a:lnTo>
                  <a:lnTo>
                    <a:pt x="84977" y="3894818"/>
                  </a:lnTo>
                  <a:lnTo>
                    <a:pt x="127050" y="3865266"/>
                  </a:lnTo>
                  <a:lnTo>
                    <a:pt x="168841" y="3835343"/>
                  </a:lnTo>
                  <a:lnTo>
                    <a:pt x="210346" y="3805050"/>
                  </a:lnTo>
                  <a:lnTo>
                    <a:pt x="251561" y="3774386"/>
                  </a:lnTo>
                  <a:lnTo>
                    <a:pt x="292483" y="3743351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D1D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4">
              <a:extLst>
                <a:ext uri="{FF2B5EF4-FFF2-40B4-BE49-F238E27FC236}">
                  <a16:creationId xmlns:a16="http://schemas.microsoft.com/office/drawing/2014/main" id="{4342AD6B-2627-304C-5D29-19BD54A91589}"/>
                </a:ext>
              </a:extLst>
            </p:cNvPr>
            <p:cNvSpPr/>
            <p:nvPr/>
          </p:nvSpPr>
          <p:spPr>
            <a:xfrm>
              <a:off x="2555285" y="3885281"/>
              <a:ext cx="190264" cy="1668615"/>
            </a:xfrm>
            <a:custGeom>
              <a:avLst/>
              <a:gdLst/>
              <a:ahLst/>
              <a:cxnLst/>
              <a:rect l="l" t="t" r="r" b="b"/>
              <a:pathLst>
                <a:path w="292735" h="2737484">
                  <a:moveTo>
                    <a:pt x="292483" y="0"/>
                  </a:moveTo>
                  <a:lnTo>
                    <a:pt x="0" y="0"/>
                  </a:lnTo>
                  <a:lnTo>
                    <a:pt x="0" y="2736859"/>
                  </a:lnTo>
                  <a:lnTo>
                    <a:pt x="30839" y="2697152"/>
                  </a:lnTo>
                  <a:lnTo>
                    <a:pt x="61329" y="2657164"/>
                  </a:lnTo>
                  <a:lnTo>
                    <a:pt x="91468" y="2616897"/>
                  </a:lnTo>
                  <a:lnTo>
                    <a:pt x="121254" y="2576353"/>
                  </a:lnTo>
                  <a:lnTo>
                    <a:pt x="150686" y="2535535"/>
                  </a:lnTo>
                  <a:lnTo>
                    <a:pt x="179763" y="2494445"/>
                  </a:lnTo>
                  <a:lnTo>
                    <a:pt x="208482" y="2453087"/>
                  </a:lnTo>
                  <a:lnTo>
                    <a:pt x="236843" y="2411463"/>
                  </a:lnTo>
                  <a:lnTo>
                    <a:pt x="264844" y="2369575"/>
                  </a:lnTo>
                  <a:lnTo>
                    <a:pt x="292483" y="2327426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FE6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5">
              <a:extLst>
                <a:ext uri="{FF2B5EF4-FFF2-40B4-BE49-F238E27FC236}">
                  <a16:creationId xmlns:a16="http://schemas.microsoft.com/office/drawing/2014/main" id="{6994F05F-6D06-C3EE-9D22-1869492B9690}"/>
                </a:ext>
              </a:extLst>
            </p:cNvPr>
            <p:cNvSpPr/>
            <p:nvPr/>
          </p:nvSpPr>
          <p:spPr>
            <a:xfrm>
              <a:off x="3123125" y="2278515"/>
              <a:ext cx="165501" cy="596459"/>
            </a:xfrm>
            <a:custGeom>
              <a:avLst/>
              <a:gdLst/>
              <a:ahLst/>
              <a:cxnLst/>
              <a:rect l="l" t="t" r="r" b="b"/>
              <a:pathLst>
                <a:path w="254635" h="978535">
                  <a:moveTo>
                    <a:pt x="3622" y="0"/>
                  </a:moveTo>
                  <a:lnTo>
                    <a:pt x="0" y="0"/>
                  </a:lnTo>
                  <a:lnTo>
                    <a:pt x="0" y="977970"/>
                  </a:lnTo>
                  <a:lnTo>
                    <a:pt x="254086" y="977970"/>
                  </a:lnTo>
                  <a:lnTo>
                    <a:pt x="245668" y="927508"/>
                  </a:lnTo>
                  <a:lnTo>
                    <a:pt x="236805" y="877199"/>
                  </a:lnTo>
                  <a:lnTo>
                    <a:pt x="227499" y="827043"/>
                  </a:lnTo>
                  <a:lnTo>
                    <a:pt x="217754" y="777044"/>
                  </a:lnTo>
                  <a:lnTo>
                    <a:pt x="207570" y="727203"/>
                  </a:lnTo>
                  <a:lnTo>
                    <a:pt x="196949" y="677522"/>
                  </a:lnTo>
                  <a:lnTo>
                    <a:pt x="185895" y="628004"/>
                  </a:lnTo>
                  <a:lnTo>
                    <a:pt x="174409" y="578650"/>
                  </a:lnTo>
                  <a:lnTo>
                    <a:pt x="162492" y="529463"/>
                  </a:lnTo>
                  <a:lnTo>
                    <a:pt x="150148" y="480444"/>
                  </a:lnTo>
                  <a:lnTo>
                    <a:pt x="137378" y="431597"/>
                  </a:lnTo>
                  <a:lnTo>
                    <a:pt x="124184" y="382922"/>
                  </a:lnTo>
                  <a:lnTo>
                    <a:pt x="110568" y="334422"/>
                  </a:lnTo>
                  <a:lnTo>
                    <a:pt x="96533" y="286099"/>
                  </a:lnTo>
                  <a:lnTo>
                    <a:pt x="82080" y="237956"/>
                  </a:lnTo>
                  <a:lnTo>
                    <a:pt x="67211" y="189994"/>
                  </a:lnTo>
                  <a:lnTo>
                    <a:pt x="51929" y="142215"/>
                  </a:lnTo>
                  <a:lnTo>
                    <a:pt x="36235" y="94621"/>
                  </a:lnTo>
                  <a:lnTo>
                    <a:pt x="20133" y="47216"/>
                  </a:lnTo>
                  <a:lnTo>
                    <a:pt x="3622" y="0"/>
                  </a:lnTo>
                  <a:close/>
                </a:path>
              </a:pathLst>
            </a:custGeom>
            <a:solidFill>
              <a:srgbClr val="F9C1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6">
              <a:extLst>
                <a:ext uri="{FF2B5EF4-FFF2-40B4-BE49-F238E27FC236}">
                  <a16:creationId xmlns:a16="http://schemas.microsoft.com/office/drawing/2014/main" id="{41E8EF82-BD44-92C0-4497-35262ED37563}"/>
                </a:ext>
              </a:extLst>
            </p:cNvPr>
            <p:cNvSpPr/>
            <p:nvPr/>
          </p:nvSpPr>
          <p:spPr>
            <a:xfrm>
              <a:off x="2839208" y="1699548"/>
              <a:ext cx="190264" cy="691289"/>
            </a:xfrm>
            <a:custGeom>
              <a:avLst/>
              <a:gdLst/>
              <a:ahLst/>
              <a:cxnLst/>
              <a:rect l="l" t="t" r="r" b="b"/>
              <a:pathLst>
                <a:path w="292735" h="1134110">
                  <a:moveTo>
                    <a:pt x="0" y="0"/>
                  </a:moveTo>
                  <a:lnTo>
                    <a:pt x="0" y="1133913"/>
                  </a:lnTo>
                  <a:lnTo>
                    <a:pt x="292483" y="1133913"/>
                  </a:lnTo>
                  <a:lnTo>
                    <a:pt x="292483" y="575657"/>
                  </a:lnTo>
                  <a:lnTo>
                    <a:pt x="272279" y="530051"/>
                  </a:lnTo>
                  <a:lnTo>
                    <a:pt x="251682" y="484659"/>
                  </a:lnTo>
                  <a:lnTo>
                    <a:pt x="230697" y="439483"/>
                  </a:lnTo>
                  <a:lnTo>
                    <a:pt x="209325" y="394524"/>
                  </a:lnTo>
                  <a:lnTo>
                    <a:pt x="187569" y="349786"/>
                  </a:lnTo>
                  <a:lnTo>
                    <a:pt x="165431" y="305268"/>
                  </a:lnTo>
                  <a:lnTo>
                    <a:pt x="142914" y="260974"/>
                  </a:lnTo>
                  <a:lnTo>
                    <a:pt x="120021" y="216905"/>
                  </a:lnTo>
                  <a:lnTo>
                    <a:pt x="96754" y="173063"/>
                  </a:lnTo>
                  <a:lnTo>
                    <a:pt x="73116" y="129449"/>
                  </a:lnTo>
                  <a:lnTo>
                    <a:pt x="49109" y="86066"/>
                  </a:lnTo>
                  <a:lnTo>
                    <a:pt x="24736" y="429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E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7">
              <a:extLst>
                <a:ext uri="{FF2B5EF4-FFF2-40B4-BE49-F238E27FC236}">
                  <a16:creationId xmlns:a16="http://schemas.microsoft.com/office/drawing/2014/main" id="{68F69562-0CA7-C812-741F-BE4C686CDE14}"/>
                </a:ext>
              </a:extLst>
            </p:cNvPr>
            <p:cNvSpPr/>
            <p:nvPr/>
          </p:nvSpPr>
          <p:spPr>
            <a:xfrm>
              <a:off x="2839206" y="3885281"/>
              <a:ext cx="190264" cy="1275749"/>
            </a:xfrm>
            <a:custGeom>
              <a:avLst/>
              <a:gdLst/>
              <a:ahLst/>
              <a:cxnLst/>
              <a:rect l="l" t="t" r="r" b="b"/>
              <a:pathLst>
                <a:path w="292735" h="2092959">
                  <a:moveTo>
                    <a:pt x="292483" y="0"/>
                  </a:moveTo>
                  <a:lnTo>
                    <a:pt x="0" y="0"/>
                  </a:lnTo>
                  <a:lnTo>
                    <a:pt x="0" y="2092857"/>
                  </a:lnTo>
                  <a:lnTo>
                    <a:pt x="24738" y="2049943"/>
                  </a:lnTo>
                  <a:lnTo>
                    <a:pt x="49113" y="2006795"/>
                  </a:lnTo>
                  <a:lnTo>
                    <a:pt x="73122" y="1963413"/>
                  </a:lnTo>
                  <a:lnTo>
                    <a:pt x="96761" y="1919801"/>
                  </a:lnTo>
                  <a:lnTo>
                    <a:pt x="120029" y="1875960"/>
                  </a:lnTo>
                  <a:lnTo>
                    <a:pt x="142922" y="1831892"/>
                  </a:lnTo>
                  <a:lnTo>
                    <a:pt x="165439" y="1787598"/>
                  </a:lnTo>
                  <a:lnTo>
                    <a:pt x="187576" y="1743081"/>
                  </a:lnTo>
                  <a:lnTo>
                    <a:pt x="209332" y="1698343"/>
                  </a:lnTo>
                  <a:lnTo>
                    <a:pt x="230703" y="1653384"/>
                  </a:lnTo>
                  <a:lnTo>
                    <a:pt x="251687" y="1608208"/>
                  </a:lnTo>
                  <a:lnTo>
                    <a:pt x="272281" y="1562816"/>
                  </a:lnTo>
                  <a:lnTo>
                    <a:pt x="292483" y="1517210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5C8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8">
              <a:extLst>
                <a:ext uri="{FF2B5EF4-FFF2-40B4-BE49-F238E27FC236}">
                  <a16:creationId xmlns:a16="http://schemas.microsoft.com/office/drawing/2014/main" id="{92C319B8-32AA-58F2-81C4-BBEDA8ABAAA9}"/>
                </a:ext>
              </a:extLst>
            </p:cNvPr>
            <p:cNvSpPr/>
            <p:nvPr/>
          </p:nvSpPr>
          <p:spPr>
            <a:xfrm>
              <a:off x="3123125" y="3885281"/>
              <a:ext cx="181184" cy="702901"/>
            </a:xfrm>
            <a:custGeom>
              <a:avLst/>
              <a:gdLst/>
              <a:ahLst/>
              <a:cxnLst/>
              <a:rect l="l" t="t" r="r" b="b"/>
              <a:pathLst>
                <a:path w="278764" h="1153159">
                  <a:moveTo>
                    <a:pt x="278337" y="0"/>
                  </a:moveTo>
                  <a:lnTo>
                    <a:pt x="0" y="0"/>
                  </a:lnTo>
                  <a:lnTo>
                    <a:pt x="0" y="1153116"/>
                  </a:lnTo>
                  <a:lnTo>
                    <a:pt x="16929" y="1104985"/>
                  </a:lnTo>
                  <a:lnTo>
                    <a:pt x="33435" y="1056657"/>
                  </a:lnTo>
                  <a:lnTo>
                    <a:pt x="49515" y="1008132"/>
                  </a:lnTo>
                  <a:lnTo>
                    <a:pt x="65168" y="959415"/>
                  </a:lnTo>
                  <a:lnTo>
                    <a:pt x="80390" y="910506"/>
                  </a:lnTo>
                  <a:lnTo>
                    <a:pt x="95180" y="861408"/>
                  </a:lnTo>
                  <a:lnTo>
                    <a:pt x="109536" y="812124"/>
                  </a:lnTo>
                  <a:lnTo>
                    <a:pt x="123454" y="762655"/>
                  </a:lnTo>
                  <a:lnTo>
                    <a:pt x="136934" y="713004"/>
                  </a:lnTo>
                  <a:lnTo>
                    <a:pt x="149973" y="663173"/>
                  </a:lnTo>
                  <a:lnTo>
                    <a:pt x="162569" y="613165"/>
                  </a:lnTo>
                  <a:lnTo>
                    <a:pt x="174719" y="562980"/>
                  </a:lnTo>
                  <a:lnTo>
                    <a:pt x="186422" y="512622"/>
                  </a:lnTo>
                  <a:lnTo>
                    <a:pt x="197674" y="462094"/>
                  </a:lnTo>
                  <a:lnTo>
                    <a:pt x="208474" y="411396"/>
                  </a:lnTo>
                  <a:lnTo>
                    <a:pt x="218820" y="360531"/>
                  </a:lnTo>
                  <a:lnTo>
                    <a:pt x="228710" y="309503"/>
                  </a:lnTo>
                  <a:lnTo>
                    <a:pt x="238141" y="258311"/>
                  </a:lnTo>
                  <a:lnTo>
                    <a:pt x="247111" y="206960"/>
                  </a:lnTo>
                  <a:lnTo>
                    <a:pt x="255617" y="155451"/>
                  </a:lnTo>
                  <a:lnTo>
                    <a:pt x="263659" y="103787"/>
                  </a:lnTo>
                  <a:lnTo>
                    <a:pt x="271233" y="51969"/>
                  </a:lnTo>
                  <a:lnTo>
                    <a:pt x="278337" y="0"/>
                  </a:lnTo>
                  <a:close/>
                </a:path>
              </a:pathLst>
            </a:custGeom>
            <a:solidFill>
              <a:srgbClr val="EB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9">
              <a:extLst>
                <a:ext uri="{FF2B5EF4-FFF2-40B4-BE49-F238E27FC236}">
                  <a16:creationId xmlns:a16="http://schemas.microsoft.com/office/drawing/2014/main" id="{6A754931-18EF-38BB-4F96-BAAA4DF1D150}"/>
                </a:ext>
              </a:extLst>
            </p:cNvPr>
            <p:cNvSpPr/>
            <p:nvPr/>
          </p:nvSpPr>
          <p:spPr>
            <a:xfrm>
              <a:off x="1135685" y="273765"/>
              <a:ext cx="190264" cy="2112572"/>
            </a:xfrm>
            <a:custGeom>
              <a:avLst/>
              <a:gdLst/>
              <a:ahLst/>
              <a:cxnLst/>
              <a:rect l="l" t="t" r="r" b="b"/>
              <a:pathLst>
                <a:path w="292735" h="3465829">
                  <a:moveTo>
                    <a:pt x="0" y="0"/>
                  </a:moveTo>
                  <a:lnTo>
                    <a:pt x="0" y="3465349"/>
                  </a:lnTo>
                  <a:lnTo>
                    <a:pt x="292483" y="3465349"/>
                  </a:lnTo>
                  <a:lnTo>
                    <a:pt x="292483" y="138393"/>
                  </a:lnTo>
                  <a:lnTo>
                    <a:pt x="244375" y="114205"/>
                  </a:lnTo>
                  <a:lnTo>
                    <a:pt x="196010" y="90460"/>
                  </a:lnTo>
                  <a:lnTo>
                    <a:pt x="147388" y="67162"/>
                  </a:lnTo>
                  <a:lnTo>
                    <a:pt x="98511" y="44317"/>
                  </a:lnTo>
                  <a:lnTo>
                    <a:pt x="49381" y="21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DC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0">
              <a:extLst>
                <a:ext uri="{FF2B5EF4-FFF2-40B4-BE49-F238E27FC236}">
                  <a16:creationId xmlns:a16="http://schemas.microsoft.com/office/drawing/2014/main" id="{2FB5DE88-C10D-F76D-4B8F-CF0C1CF11A68}"/>
                </a:ext>
              </a:extLst>
            </p:cNvPr>
            <p:cNvSpPr/>
            <p:nvPr/>
          </p:nvSpPr>
          <p:spPr>
            <a:xfrm>
              <a:off x="567841" y="3885281"/>
              <a:ext cx="190264" cy="2884370"/>
            </a:xfrm>
            <a:custGeom>
              <a:avLst/>
              <a:gdLst/>
              <a:ahLst/>
              <a:cxnLst/>
              <a:rect l="l" t="t" r="r" b="b"/>
              <a:pathLst>
                <a:path w="292734" h="4732020">
                  <a:moveTo>
                    <a:pt x="292483" y="0"/>
                  </a:moveTo>
                  <a:lnTo>
                    <a:pt x="0" y="0"/>
                  </a:lnTo>
                  <a:lnTo>
                    <a:pt x="0" y="4731740"/>
                  </a:lnTo>
                  <a:lnTo>
                    <a:pt x="49187" y="4719043"/>
                  </a:lnTo>
                  <a:lnTo>
                    <a:pt x="98204" y="4705924"/>
                  </a:lnTo>
                  <a:lnTo>
                    <a:pt x="147046" y="4692381"/>
                  </a:lnTo>
                  <a:lnTo>
                    <a:pt x="195710" y="4678414"/>
                  </a:lnTo>
                  <a:lnTo>
                    <a:pt x="244190" y="4664020"/>
                  </a:lnTo>
                  <a:lnTo>
                    <a:pt x="292483" y="4649198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BEE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1">
              <a:extLst>
                <a:ext uri="{FF2B5EF4-FFF2-40B4-BE49-F238E27FC236}">
                  <a16:creationId xmlns:a16="http://schemas.microsoft.com/office/drawing/2014/main" id="{51BAE84C-167F-C0C1-B04A-5D7475781827}"/>
                </a:ext>
              </a:extLst>
            </p:cNvPr>
            <p:cNvSpPr/>
            <p:nvPr/>
          </p:nvSpPr>
          <p:spPr>
            <a:xfrm>
              <a:off x="1135682" y="3885281"/>
              <a:ext cx="190264" cy="2701677"/>
            </a:xfrm>
            <a:custGeom>
              <a:avLst/>
              <a:gdLst/>
              <a:ahLst/>
              <a:cxnLst/>
              <a:rect l="l" t="t" r="r" b="b"/>
              <a:pathLst>
                <a:path w="292735" h="4432300">
                  <a:moveTo>
                    <a:pt x="292483" y="0"/>
                  </a:moveTo>
                  <a:lnTo>
                    <a:pt x="0" y="0"/>
                  </a:lnTo>
                  <a:lnTo>
                    <a:pt x="0" y="4431969"/>
                  </a:lnTo>
                  <a:lnTo>
                    <a:pt x="49384" y="4410041"/>
                  </a:lnTo>
                  <a:lnTo>
                    <a:pt x="98515" y="4387650"/>
                  </a:lnTo>
                  <a:lnTo>
                    <a:pt x="147392" y="4364802"/>
                  </a:lnTo>
                  <a:lnTo>
                    <a:pt x="196012" y="4341504"/>
                  </a:lnTo>
                  <a:lnTo>
                    <a:pt x="244376" y="4317760"/>
                  </a:lnTo>
                  <a:lnTo>
                    <a:pt x="292483" y="4293576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5C8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2">
              <a:extLst>
                <a:ext uri="{FF2B5EF4-FFF2-40B4-BE49-F238E27FC236}">
                  <a16:creationId xmlns:a16="http://schemas.microsoft.com/office/drawing/2014/main" id="{6A324E0F-DAE7-6623-8D6B-98400B387ADB}"/>
                </a:ext>
              </a:extLst>
            </p:cNvPr>
            <p:cNvSpPr/>
            <p:nvPr/>
          </p:nvSpPr>
          <p:spPr>
            <a:xfrm>
              <a:off x="851762" y="3885280"/>
              <a:ext cx="190264" cy="1397673"/>
            </a:xfrm>
            <a:custGeom>
              <a:avLst/>
              <a:gdLst/>
              <a:ahLst/>
              <a:cxnLst/>
              <a:rect l="l" t="t" r="r" b="b"/>
              <a:pathLst>
                <a:path w="292734" h="2292984">
                  <a:moveTo>
                    <a:pt x="292483" y="0"/>
                  </a:moveTo>
                  <a:lnTo>
                    <a:pt x="0" y="0"/>
                  </a:lnTo>
                  <a:lnTo>
                    <a:pt x="0" y="2292872"/>
                  </a:lnTo>
                  <a:lnTo>
                    <a:pt x="292483" y="2292872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FE6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3">
              <a:extLst>
                <a:ext uri="{FF2B5EF4-FFF2-40B4-BE49-F238E27FC236}">
                  <a16:creationId xmlns:a16="http://schemas.microsoft.com/office/drawing/2014/main" id="{FAF61AA8-24A9-0F81-32CC-6AAA04D3697B}"/>
                </a:ext>
              </a:extLst>
            </p:cNvPr>
            <p:cNvSpPr/>
            <p:nvPr/>
          </p:nvSpPr>
          <p:spPr>
            <a:xfrm>
              <a:off x="1419599" y="3885280"/>
              <a:ext cx="190264" cy="622004"/>
            </a:xfrm>
            <a:custGeom>
              <a:avLst/>
              <a:gdLst/>
              <a:ahLst/>
              <a:cxnLst/>
              <a:rect l="l" t="t" r="r" b="b"/>
              <a:pathLst>
                <a:path w="292735" h="1020445">
                  <a:moveTo>
                    <a:pt x="292483" y="0"/>
                  </a:moveTo>
                  <a:lnTo>
                    <a:pt x="0" y="0"/>
                  </a:lnTo>
                  <a:lnTo>
                    <a:pt x="0" y="1020241"/>
                  </a:lnTo>
                  <a:lnTo>
                    <a:pt x="292483" y="1020241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EB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4">
              <a:extLst>
                <a:ext uri="{FF2B5EF4-FFF2-40B4-BE49-F238E27FC236}">
                  <a16:creationId xmlns:a16="http://schemas.microsoft.com/office/drawing/2014/main" id="{8AC26592-2A5B-B530-5AAA-89CDB7D16473}"/>
                </a:ext>
              </a:extLst>
            </p:cNvPr>
            <p:cNvSpPr/>
            <p:nvPr/>
          </p:nvSpPr>
          <p:spPr>
            <a:xfrm>
              <a:off x="1419603" y="4623887"/>
              <a:ext cx="190264" cy="1832341"/>
            </a:xfrm>
            <a:custGeom>
              <a:avLst/>
              <a:gdLst/>
              <a:ahLst/>
              <a:cxnLst/>
              <a:rect l="l" t="t" r="r" b="b"/>
              <a:pathLst>
                <a:path w="292735" h="3006090">
                  <a:moveTo>
                    <a:pt x="292483" y="0"/>
                  </a:moveTo>
                  <a:lnTo>
                    <a:pt x="0" y="0"/>
                  </a:lnTo>
                  <a:lnTo>
                    <a:pt x="0" y="3005793"/>
                  </a:lnTo>
                  <a:lnTo>
                    <a:pt x="42462" y="2982385"/>
                  </a:lnTo>
                  <a:lnTo>
                    <a:pt x="84702" y="2958626"/>
                  </a:lnTo>
                  <a:lnTo>
                    <a:pt x="126717" y="2934518"/>
                  </a:lnTo>
                  <a:lnTo>
                    <a:pt x="168504" y="2910062"/>
                  </a:lnTo>
                  <a:lnTo>
                    <a:pt x="210063" y="2885260"/>
                  </a:lnTo>
                  <a:lnTo>
                    <a:pt x="251390" y="2860114"/>
                  </a:lnTo>
                  <a:lnTo>
                    <a:pt x="292483" y="2834625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FE6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5">
              <a:extLst>
                <a:ext uri="{FF2B5EF4-FFF2-40B4-BE49-F238E27FC236}">
                  <a16:creationId xmlns:a16="http://schemas.microsoft.com/office/drawing/2014/main" id="{51181B0A-0DED-28C2-239C-8E456477E495}"/>
                </a:ext>
              </a:extLst>
            </p:cNvPr>
            <p:cNvSpPr/>
            <p:nvPr/>
          </p:nvSpPr>
          <p:spPr>
            <a:xfrm>
              <a:off x="1987443" y="4486514"/>
              <a:ext cx="190264" cy="1610943"/>
            </a:xfrm>
            <a:custGeom>
              <a:avLst/>
              <a:gdLst/>
              <a:ahLst/>
              <a:cxnLst/>
              <a:rect l="l" t="t" r="r" b="b"/>
              <a:pathLst>
                <a:path w="292735" h="2642870">
                  <a:moveTo>
                    <a:pt x="292483" y="0"/>
                  </a:moveTo>
                  <a:lnTo>
                    <a:pt x="0" y="0"/>
                  </a:lnTo>
                  <a:lnTo>
                    <a:pt x="0" y="2642631"/>
                  </a:lnTo>
                  <a:lnTo>
                    <a:pt x="37528" y="2611649"/>
                  </a:lnTo>
                  <a:lnTo>
                    <a:pt x="74783" y="2580351"/>
                  </a:lnTo>
                  <a:lnTo>
                    <a:pt x="111763" y="2548739"/>
                  </a:lnTo>
                  <a:lnTo>
                    <a:pt x="148467" y="2516816"/>
                  </a:lnTo>
                  <a:lnTo>
                    <a:pt x="184893" y="2484583"/>
                  </a:lnTo>
                  <a:lnTo>
                    <a:pt x="221039" y="2452044"/>
                  </a:lnTo>
                  <a:lnTo>
                    <a:pt x="256903" y="2419199"/>
                  </a:lnTo>
                  <a:lnTo>
                    <a:pt x="292483" y="2386053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AFDC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26">
              <a:extLst>
                <a:ext uri="{FF2B5EF4-FFF2-40B4-BE49-F238E27FC236}">
                  <a16:creationId xmlns:a16="http://schemas.microsoft.com/office/drawing/2014/main" id="{DFDCE4DA-8533-B8CB-63DA-5C48D6EBB030}"/>
                </a:ext>
              </a:extLst>
            </p:cNvPr>
            <p:cNvSpPr/>
            <p:nvPr/>
          </p:nvSpPr>
          <p:spPr>
            <a:xfrm>
              <a:off x="851762" y="5407062"/>
              <a:ext cx="190264" cy="1283490"/>
            </a:xfrm>
            <a:custGeom>
              <a:avLst/>
              <a:gdLst/>
              <a:ahLst/>
              <a:cxnLst/>
              <a:rect l="l" t="t" r="r" b="b"/>
              <a:pathLst>
                <a:path w="292734" h="2105659">
                  <a:moveTo>
                    <a:pt x="292483" y="0"/>
                  </a:moveTo>
                  <a:lnTo>
                    <a:pt x="0" y="0"/>
                  </a:lnTo>
                  <a:lnTo>
                    <a:pt x="0" y="2105370"/>
                  </a:lnTo>
                  <a:lnTo>
                    <a:pt x="49276" y="2088265"/>
                  </a:lnTo>
                  <a:lnTo>
                    <a:pt x="98343" y="2070721"/>
                  </a:lnTo>
                  <a:lnTo>
                    <a:pt x="147199" y="2052739"/>
                  </a:lnTo>
                  <a:lnTo>
                    <a:pt x="195842" y="2034322"/>
                  </a:lnTo>
                  <a:lnTo>
                    <a:pt x="244271" y="2015472"/>
                  </a:lnTo>
                  <a:lnTo>
                    <a:pt x="292483" y="1996190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D1D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27">
              <a:extLst>
                <a:ext uri="{FF2B5EF4-FFF2-40B4-BE49-F238E27FC236}">
                  <a16:creationId xmlns:a16="http://schemas.microsoft.com/office/drawing/2014/main" id="{B932646C-6011-039C-A433-3168D82080D4}"/>
                </a:ext>
              </a:extLst>
            </p:cNvPr>
            <p:cNvSpPr/>
            <p:nvPr/>
          </p:nvSpPr>
          <p:spPr>
            <a:xfrm>
              <a:off x="285155" y="4483807"/>
              <a:ext cx="190264" cy="2342099"/>
            </a:xfrm>
            <a:custGeom>
              <a:avLst/>
              <a:gdLst/>
              <a:ahLst/>
              <a:cxnLst/>
              <a:rect l="l" t="t" r="r" b="b"/>
              <a:pathLst>
                <a:path w="292734" h="3842384">
                  <a:moveTo>
                    <a:pt x="292483" y="0"/>
                  </a:moveTo>
                  <a:lnTo>
                    <a:pt x="0" y="0"/>
                  </a:lnTo>
                  <a:lnTo>
                    <a:pt x="0" y="3841851"/>
                  </a:lnTo>
                  <a:lnTo>
                    <a:pt x="49119" y="3833243"/>
                  </a:lnTo>
                  <a:lnTo>
                    <a:pt x="98092" y="3824213"/>
                  </a:lnTo>
                  <a:lnTo>
                    <a:pt x="146916" y="3814764"/>
                  </a:lnTo>
                  <a:lnTo>
                    <a:pt x="195591" y="3804897"/>
                  </a:lnTo>
                  <a:lnTo>
                    <a:pt x="244114" y="3794614"/>
                  </a:lnTo>
                  <a:lnTo>
                    <a:pt x="292483" y="3783916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AFDC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28">
              <a:extLst>
                <a:ext uri="{FF2B5EF4-FFF2-40B4-BE49-F238E27FC236}">
                  <a16:creationId xmlns:a16="http://schemas.microsoft.com/office/drawing/2014/main" id="{3FD7EB71-C7E4-C97F-54FB-545652989FFB}"/>
                </a:ext>
              </a:extLst>
            </p:cNvPr>
            <p:cNvSpPr/>
            <p:nvPr/>
          </p:nvSpPr>
          <p:spPr>
            <a:xfrm>
              <a:off x="0" y="2376235"/>
              <a:ext cx="190264" cy="4481765"/>
            </a:xfrm>
            <a:custGeom>
              <a:avLst/>
              <a:gdLst/>
              <a:ahLst/>
              <a:cxnLst/>
              <a:rect l="l" t="t" r="r" b="b"/>
              <a:pathLst>
                <a:path w="292735" h="7352665">
                  <a:moveTo>
                    <a:pt x="292483" y="0"/>
                  </a:moveTo>
                  <a:lnTo>
                    <a:pt x="0" y="0"/>
                  </a:lnTo>
                  <a:lnTo>
                    <a:pt x="0" y="7352662"/>
                  </a:lnTo>
                  <a:lnTo>
                    <a:pt x="43376" y="7352662"/>
                  </a:lnTo>
                  <a:lnTo>
                    <a:pt x="146810" y="7341496"/>
                  </a:lnTo>
                  <a:lnTo>
                    <a:pt x="244053" y="7329218"/>
                  </a:lnTo>
                  <a:lnTo>
                    <a:pt x="292483" y="7322468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9C1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29">
              <a:extLst>
                <a:ext uri="{FF2B5EF4-FFF2-40B4-BE49-F238E27FC236}">
                  <a16:creationId xmlns:a16="http://schemas.microsoft.com/office/drawing/2014/main" id="{7B3EFC1C-C96D-55B0-72B6-2677CB3CD590}"/>
                </a:ext>
              </a:extLst>
            </p:cNvPr>
            <p:cNvSpPr/>
            <p:nvPr/>
          </p:nvSpPr>
          <p:spPr>
            <a:xfrm>
              <a:off x="1135684" y="2521292"/>
              <a:ext cx="190264" cy="353386"/>
            </a:xfrm>
            <a:custGeom>
              <a:avLst/>
              <a:gdLst/>
              <a:ahLst/>
              <a:cxnLst/>
              <a:rect l="l" t="t" r="r" b="b"/>
              <a:pathLst>
                <a:path w="292735" h="579754">
                  <a:moveTo>
                    <a:pt x="292483" y="0"/>
                  </a:moveTo>
                  <a:lnTo>
                    <a:pt x="0" y="0"/>
                  </a:lnTo>
                  <a:lnTo>
                    <a:pt x="0" y="579678"/>
                  </a:lnTo>
                  <a:lnTo>
                    <a:pt x="292483" y="579678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BDE0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0">
              <a:extLst>
                <a:ext uri="{FF2B5EF4-FFF2-40B4-BE49-F238E27FC236}">
                  <a16:creationId xmlns:a16="http://schemas.microsoft.com/office/drawing/2014/main" id="{FBF534A9-8E43-A044-743A-4E6AAC49953B}"/>
                </a:ext>
              </a:extLst>
            </p:cNvPr>
            <p:cNvSpPr/>
            <p:nvPr/>
          </p:nvSpPr>
          <p:spPr>
            <a:xfrm>
              <a:off x="1703521" y="2365675"/>
              <a:ext cx="190264" cy="508984"/>
            </a:xfrm>
            <a:custGeom>
              <a:avLst/>
              <a:gdLst/>
              <a:ahLst/>
              <a:cxnLst/>
              <a:rect l="l" t="t" r="r" b="b"/>
              <a:pathLst>
                <a:path w="292735" h="835025">
                  <a:moveTo>
                    <a:pt x="292483" y="0"/>
                  </a:moveTo>
                  <a:lnTo>
                    <a:pt x="0" y="0"/>
                  </a:lnTo>
                  <a:lnTo>
                    <a:pt x="0" y="834979"/>
                  </a:lnTo>
                  <a:lnTo>
                    <a:pt x="292483" y="834979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FE6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1">
              <a:extLst>
                <a:ext uri="{FF2B5EF4-FFF2-40B4-BE49-F238E27FC236}">
                  <a16:creationId xmlns:a16="http://schemas.microsoft.com/office/drawing/2014/main" id="{296AD6B2-6073-9210-7B30-B369BEAD58C7}"/>
                </a:ext>
              </a:extLst>
            </p:cNvPr>
            <p:cNvSpPr/>
            <p:nvPr/>
          </p:nvSpPr>
          <p:spPr>
            <a:xfrm>
              <a:off x="1987443" y="3885280"/>
              <a:ext cx="190264" cy="467955"/>
            </a:xfrm>
            <a:custGeom>
              <a:avLst/>
              <a:gdLst/>
              <a:ahLst/>
              <a:cxnLst/>
              <a:rect l="l" t="t" r="r" b="b"/>
              <a:pathLst>
                <a:path w="292735" h="767715">
                  <a:moveTo>
                    <a:pt x="292483" y="0"/>
                  </a:moveTo>
                  <a:lnTo>
                    <a:pt x="0" y="0"/>
                  </a:lnTo>
                  <a:lnTo>
                    <a:pt x="0" y="767652"/>
                  </a:lnTo>
                  <a:lnTo>
                    <a:pt x="292483" y="767652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BEE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2">
              <a:extLst>
                <a:ext uri="{FF2B5EF4-FFF2-40B4-BE49-F238E27FC236}">
                  <a16:creationId xmlns:a16="http://schemas.microsoft.com/office/drawing/2014/main" id="{B317164F-44ED-BBF8-9DC1-45A73D4F5EBB}"/>
                </a:ext>
              </a:extLst>
            </p:cNvPr>
            <p:cNvSpPr/>
            <p:nvPr/>
          </p:nvSpPr>
          <p:spPr>
            <a:xfrm>
              <a:off x="2271364" y="3885281"/>
              <a:ext cx="190264" cy="1970134"/>
            </a:xfrm>
            <a:custGeom>
              <a:avLst/>
              <a:gdLst/>
              <a:ahLst/>
              <a:cxnLst/>
              <a:rect l="l" t="t" r="r" b="b"/>
              <a:pathLst>
                <a:path w="292735" h="3232150">
                  <a:moveTo>
                    <a:pt x="292483" y="0"/>
                  </a:moveTo>
                  <a:lnTo>
                    <a:pt x="0" y="0"/>
                  </a:lnTo>
                  <a:lnTo>
                    <a:pt x="0" y="3231880"/>
                  </a:lnTo>
                  <a:lnTo>
                    <a:pt x="33676" y="3197624"/>
                  </a:lnTo>
                  <a:lnTo>
                    <a:pt x="67063" y="3163083"/>
                  </a:lnTo>
                  <a:lnTo>
                    <a:pt x="100158" y="3128261"/>
                  </a:lnTo>
                  <a:lnTo>
                    <a:pt x="132959" y="3093159"/>
                  </a:lnTo>
                  <a:lnTo>
                    <a:pt x="165464" y="3057779"/>
                  </a:lnTo>
                  <a:lnTo>
                    <a:pt x="197671" y="3022123"/>
                  </a:lnTo>
                  <a:lnTo>
                    <a:pt x="229578" y="2986192"/>
                  </a:lnTo>
                  <a:lnTo>
                    <a:pt x="261183" y="2949988"/>
                  </a:lnTo>
                  <a:lnTo>
                    <a:pt x="292483" y="2913513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D1D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3">
              <a:extLst>
                <a:ext uri="{FF2B5EF4-FFF2-40B4-BE49-F238E27FC236}">
                  <a16:creationId xmlns:a16="http://schemas.microsoft.com/office/drawing/2014/main" id="{9A7C5499-D6DC-EAB1-9DF5-B0B905D3B0A7}"/>
                </a:ext>
              </a:extLst>
            </p:cNvPr>
            <p:cNvSpPr/>
            <p:nvPr/>
          </p:nvSpPr>
          <p:spPr>
            <a:xfrm>
              <a:off x="2271365" y="1584482"/>
              <a:ext cx="190264" cy="1290457"/>
            </a:xfrm>
            <a:custGeom>
              <a:avLst/>
              <a:gdLst/>
              <a:ahLst/>
              <a:cxnLst/>
              <a:rect l="l" t="t" r="r" b="b"/>
              <a:pathLst>
                <a:path w="292735" h="2117090">
                  <a:moveTo>
                    <a:pt x="292483" y="0"/>
                  </a:moveTo>
                  <a:lnTo>
                    <a:pt x="0" y="0"/>
                  </a:lnTo>
                  <a:lnTo>
                    <a:pt x="0" y="2116584"/>
                  </a:lnTo>
                  <a:lnTo>
                    <a:pt x="292483" y="2116584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9C1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37">
              <a:extLst>
                <a:ext uri="{FF2B5EF4-FFF2-40B4-BE49-F238E27FC236}">
                  <a16:creationId xmlns:a16="http://schemas.microsoft.com/office/drawing/2014/main" id="{11BC81D6-2AA6-8EE1-1801-8D24752F2D3C}"/>
                </a:ext>
              </a:extLst>
            </p:cNvPr>
            <p:cNvSpPr/>
            <p:nvPr/>
          </p:nvSpPr>
          <p:spPr>
            <a:xfrm>
              <a:off x="2839202" y="2507736"/>
              <a:ext cx="190264" cy="366933"/>
            </a:xfrm>
            <a:custGeom>
              <a:avLst/>
              <a:gdLst/>
              <a:ahLst/>
              <a:cxnLst/>
              <a:rect l="l" t="t" r="r" b="b"/>
              <a:pathLst>
                <a:path w="292735" h="601979">
                  <a:moveTo>
                    <a:pt x="292483" y="0"/>
                  </a:moveTo>
                  <a:lnTo>
                    <a:pt x="0" y="0"/>
                  </a:lnTo>
                  <a:lnTo>
                    <a:pt x="0" y="601918"/>
                  </a:lnTo>
                  <a:lnTo>
                    <a:pt x="292483" y="601918"/>
                  </a:lnTo>
                  <a:lnTo>
                    <a:pt x="292483" y="0"/>
                  </a:lnTo>
                  <a:close/>
                </a:path>
              </a:pathLst>
            </a:custGeom>
            <a:solidFill>
              <a:srgbClr val="F5C8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35">
            <a:extLst>
              <a:ext uri="{FF2B5EF4-FFF2-40B4-BE49-F238E27FC236}">
                <a16:creationId xmlns:a16="http://schemas.microsoft.com/office/drawing/2014/main" id="{1813B101-4A9E-5BFC-6367-69843C494C02}"/>
              </a:ext>
            </a:extLst>
          </p:cNvPr>
          <p:cNvSpPr txBox="1">
            <a:spLocks/>
          </p:cNvSpPr>
          <p:nvPr/>
        </p:nvSpPr>
        <p:spPr>
          <a:xfrm>
            <a:off x="10487017" y="578707"/>
            <a:ext cx="1321629" cy="289182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1800" b="1" spc="-10" dirty="0">
                <a:solidFill>
                  <a:srgbClr val="F9C391"/>
                </a:solidFill>
                <a:latin typeface="Segoe Pro" panose="020B0502040504020203" pitchFamily="34" charset="0"/>
              </a:rPr>
              <a:t>COMPANY</a:t>
            </a:r>
          </a:p>
        </p:txBody>
      </p:sp>
      <p:sp>
        <p:nvSpPr>
          <p:cNvPr id="78" name="object 36">
            <a:extLst>
              <a:ext uri="{FF2B5EF4-FFF2-40B4-BE49-F238E27FC236}">
                <a16:creationId xmlns:a16="http://schemas.microsoft.com/office/drawing/2014/main" id="{D262E072-BF34-29DB-A7CD-32870BAFF56D}"/>
              </a:ext>
            </a:extLst>
          </p:cNvPr>
          <p:cNvSpPr txBox="1"/>
          <p:nvPr/>
        </p:nvSpPr>
        <p:spPr>
          <a:xfrm>
            <a:off x="9736141" y="1158034"/>
            <a:ext cx="2072505" cy="772006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5080"/>
            <a:r>
              <a:rPr sz="1600" b="1" dirty="0">
                <a:solidFill>
                  <a:srgbClr val="F9C391"/>
                </a:solidFill>
                <a:latin typeface="Segoe Pro"/>
                <a:cs typeface="Segoe Pro"/>
              </a:rPr>
              <a:t>ADRESS</a:t>
            </a:r>
            <a:r>
              <a:rPr sz="1600" b="1" spc="-25" dirty="0">
                <a:solidFill>
                  <a:srgbClr val="F9C391"/>
                </a:solidFill>
                <a:latin typeface="Segoe Pro"/>
                <a:cs typeface="Segoe Pro"/>
              </a:rPr>
              <a:t> </a:t>
            </a:r>
            <a:r>
              <a:rPr sz="1600" b="1" spc="-10" dirty="0">
                <a:solidFill>
                  <a:srgbClr val="F9C391"/>
                </a:solidFill>
                <a:latin typeface="Segoe Pro"/>
                <a:cs typeface="Segoe Pro"/>
              </a:rPr>
              <a:t>++++++++</a:t>
            </a:r>
            <a:endParaRPr lang="en-US" sz="1600" b="1" spc="-10" dirty="0">
              <a:solidFill>
                <a:srgbClr val="F9C391"/>
              </a:solidFill>
              <a:latin typeface="Segoe Pro"/>
              <a:cs typeface="Segoe Pro"/>
            </a:endParaRPr>
          </a:p>
          <a:p>
            <a:pPr marR="5080"/>
            <a:r>
              <a:rPr sz="1600" b="1" dirty="0">
                <a:solidFill>
                  <a:srgbClr val="F9C391"/>
                </a:solidFill>
                <a:latin typeface="Segoe Pro"/>
                <a:cs typeface="Segoe Pro"/>
              </a:rPr>
              <a:t>TEL</a:t>
            </a:r>
            <a:r>
              <a:rPr sz="1600" b="1" spc="35" dirty="0">
                <a:solidFill>
                  <a:srgbClr val="F9C391"/>
                </a:solidFill>
                <a:latin typeface="Segoe Pro"/>
                <a:cs typeface="Segoe Pro"/>
              </a:rPr>
              <a:t> </a:t>
            </a:r>
            <a:r>
              <a:rPr sz="1600" b="1" spc="-10" dirty="0">
                <a:solidFill>
                  <a:srgbClr val="F9C391"/>
                </a:solidFill>
                <a:latin typeface="Segoe Pro"/>
                <a:cs typeface="Segoe Pro"/>
              </a:rPr>
              <a:t>00-000-</a:t>
            </a:r>
            <a:r>
              <a:rPr sz="1600" b="1" spc="-20" dirty="0">
                <a:solidFill>
                  <a:srgbClr val="F9C391"/>
                </a:solidFill>
                <a:latin typeface="Segoe Pro"/>
                <a:cs typeface="Segoe Pro"/>
              </a:rPr>
              <a:t>0000</a:t>
            </a:r>
            <a:endParaRPr lang="en-US" sz="1600" b="1" spc="-20" dirty="0">
              <a:solidFill>
                <a:srgbClr val="F9C391"/>
              </a:solidFill>
              <a:latin typeface="Segoe Pro"/>
              <a:cs typeface="Segoe Pro"/>
            </a:endParaRPr>
          </a:p>
          <a:p>
            <a:pPr marR="5080"/>
            <a:r>
              <a:rPr sz="1600" b="1" dirty="0">
                <a:solidFill>
                  <a:srgbClr val="F9C391"/>
                </a:solidFill>
                <a:latin typeface="Segoe Pro"/>
                <a:cs typeface="Segoe Pro"/>
              </a:rPr>
              <a:t>MAIL</a:t>
            </a:r>
            <a:r>
              <a:rPr sz="1600" b="1" spc="-15" dirty="0">
                <a:solidFill>
                  <a:srgbClr val="F9C391"/>
                </a:solidFill>
                <a:latin typeface="Segoe Pro"/>
                <a:cs typeface="Segoe Pro"/>
              </a:rPr>
              <a:t> </a:t>
            </a:r>
            <a:r>
              <a:rPr sz="1600" b="1" spc="-10" dirty="0">
                <a:solidFill>
                  <a:srgbClr val="F9C391"/>
                </a:solidFill>
                <a:latin typeface="Segoe Pro"/>
                <a:cs typeface="Segoe Pro"/>
              </a:rPr>
              <a:t>+++@++++++</a:t>
            </a:r>
            <a:endParaRPr sz="1600" dirty="0">
              <a:latin typeface="Segoe Pro"/>
              <a:cs typeface="Segoe Pro"/>
            </a:endParaRPr>
          </a:p>
        </p:txBody>
      </p:sp>
      <p:sp>
        <p:nvSpPr>
          <p:cNvPr id="81" name="object 34">
            <a:extLst>
              <a:ext uri="{FF2B5EF4-FFF2-40B4-BE49-F238E27FC236}">
                <a16:creationId xmlns:a16="http://schemas.microsoft.com/office/drawing/2014/main" id="{F49FE884-7DE0-06B7-FCB6-2BC5A1FB77A6}"/>
              </a:ext>
            </a:extLst>
          </p:cNvPr>
          <p:cNvSpPr txBox="1"/>
          <p:nvPr/>
        </p:nvSpPr>
        <p:spPr>
          <a:xfrm>
            <a:off x="603220" y="2945240"/>
            <a:ext cx="2070391" cy="568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3600" b="1" spc="-20" dirty="0">
                <a:solidFill>
                  <a:srgbClr val="F9C18F"/>
                </a:solidFill>
                <a:latin typeface="Segoe Pro"/>
                <a:cs typeface="Segoe Pro"/>
              </a:rPr>
              <a:t>NAME</a:t>
            </a:r>
            <a:endParaRPr sz="3600" dirty="0">
              <a:solidFill>
                <a:srgbClr val="F9C18F"/>
              </a:solidFill>
              <a:latin typeface="Segoe Pro"/>
              <a:cs typeface="Segoe Pro"/>
            </a:endParaRPr>
          </a:p>
        </p:txBody>
      </p:sp>
      <p:sp>
        <p:nvSpPr>
          <p:cNvPr id="82" name="object 34">
            <a:extLst>
              <a:ext uri="{FF2B5EF4-FFF2-40B4-BE49-F238E27FC236}">
                <a16:creationId xmlns:a16="http://schemas.microsoft.com/office/drawing/2014/main" id="{2DA161DF-018F-A3BA-082A-F70E8D297C0E}"/>
              </a:ext>
            </a:extLst>
          </p:cNvPr>
          <p:cNvSpPr txBox="1"/>
          <p:nvPr/>
        </p:nvSpPr>
        <p:spPr>
          <a:xfrm>
            <a:off x="615406" y="3445498"/>
            <a:ext cx="207039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000" b="1" spc="-10" dirty="0">
                <a:solidFill>
                  <a:srgbClr val="F9C18F"/>
                </a:solidFill>
                <a:latin typeface="Segoe Pro"/>
                <a:cs typeface="Segoe Pro"/>
              </a:rPr>
              <a:t>DIRECTOR</a:t>
            </a:r>
            <a:endParaRPr sz="2000" dirty="0">
              <a:solidFill>
                <a:srgbClr val="F9C18F"/>
              </a:solidFill>
              <a:latin typeface="Segoe Pro"/>
              <a:cs typeface="Segoe Pro"/>
            </a:endParaRPr>
          </a:p>
        </p:txBody>
      </p:sp>
      <p:sp>
        <p:nvSpPr>
          <p:cNvPr id="2" name="図プレースホルダー 1">
            <a:extLst>
              <a:ext uri="{FF2B5EF4-FFF2-40B4-BE49-F238E27FC236}">
                <a16:creationId xmlns:a16="http://schemas.microsoft.com/office/drawing/2014/main" id="{77D6DD77-F0FB-875E-23CD-B9065D18D6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9124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Segoe Pro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2022-12-13T02:37:07Z</dcterms:created>
  <dcterms:modified xsi:type="dcterms:W3CDTF">2022-12-13T02:37:11Z</dcterms:modified>
</cp:coreProperties>
</file>