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64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B78"/>
    <a:srgbClr val="E08792"/>
    <a:srgbClr val="E8A4AB"/>
    <a:srgbClr val="EFC0C5"/>
    <a:srgbClr val="F6DCDF"/>
    <a:srgbClr val="D24F5E"/>
    <a:srgbClr val="F3C39C"/>
    <a:srgbClr val="F3CAAA"/>
    <a:srgbClr val="F3D2B9"/>
    <a:srgbClr val="F3D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3D546-9B85-4E1F-B113-642ACCB3FADF}" v="5" dt="2022-12-13T02:36:0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4"/>
    <p:restoredTop sz="94719"/>
  </p:normalViewPr>
  <p:slideViewPr>
    <p:cSldViewPr snapToGrid="0">
      <p:cViewPr varScale="1">
        <p:scale>
          <a:sx n="81" d="100"/>
          <a:sy n="81" d="100"/>
        </p:scale>
        <p:origin x="41" y="267"/>
      </p:cViewPr>
      <p:guideLst>
        <p:guide orient="horz" pos="2160"/>
        <p:guide pos="3840"/>
        <p:guide pos="7514"/>
        <p:guide pos="166"/>
        <p:guide orient="horz" pos="164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F8A0-D3BF-8C47-A628-6447AD69871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5C96-8C37-8E49-98E1-53D72139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71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DEF30CC9-A063-05BD-E532-279A00EB7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69" y="145368"/>
            <a:ext cx="7837488" cy="6560231"/>
          </a:xfrm>
        </p:spPr>
        <p:txBody>
          <a:bodyPr lIns="90000" anchor="ctr" anchorCtr="1"/>
          <a:lstStyle>
            <a:lvl1pPr marL="0" indent="0">
              <a:buNone/>
              <a:defRPr/>
            </a:lvl1pPr>
          </a:lstStyle>
          <a:p>
            <a:r>
              <a:rPr kumimoji="1" lang="ja-JP" altLang="en-US"/>
              <a:t>画像を挿入</a:t>
            </a:r>
          </a:p>
        </p:txBody>
      </p:sp>
      <p:sp>
        <p:nvSpPr>
          <p:cNvPr id="7" name="図プレースホルダー 5">
            <a:extLst>
              <a:ext uri="{FF2B5EF4-FFF2-40B4-BE49-F238E27FC236}">
                <a16:creationId xmlns:a16="http://schemas.microsoft.com/office/drawing/2014/main" id="{AA293CAF-CB33-B3F2-8240-166EB7B291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03802" y="5094287"/>
            <a:ext cx="1307618" cy="1248001"/>
          </a:xfrm>
        </p:spPr>
        <p:txBody>
          <a:bodyPr lIns="90000" anchor="ctr" anchorCtr="1"/>
          <a:lstStyle>
            <a:lvl1pPr marL="0" indent="0">
              <a:buNone/>
              <a:defRPr/>
            </a:lvl1pPr>
          </a:lstStyle>
          <a:p>
            <a:r>
              <a:rPr kumimoji="1" lang="en-US" altLang="ja-JP" dirty="0"/>
              <a:t>QR</a:t>
            </a:r>
            <a:r>
              <a:rPr kumimoji="1" lang="ja-JP" altLang="en-US"/>
              <a:t>を挿入</a:t>
            </a:r>
          </a:p>
        </p:txBody>
      </p:sp>
    </p:spTree>
    <p:extLst>
      <p:ext uri="{BB962C8B-B14F-4D97-AF65-F5344CB8AC3E}">
        <p14:creationId xmlns:p14="http://schemas.microsoft.com/office/powerpoint/2010/main" val="70069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F4DDFE-25BD-7EB8-3033-1B04BF1D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EFD72C-A0B1-094D-EB98-C3F93637C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CB4060-7DFE-5223-C541-EADC1EC0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0B8DFA-F530-972D-1788-7B744197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5EF5E-F8EC-E951-9E5D-2FC78DD7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3CF23FC-F555-725F-FEDF-24A93966B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B0CB21-62F6-41AB-D9B2-0DDB31A90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58B2DB-DF8E-24CA-C42D-49617576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4554F1-867E-A716-5A11-F1CEDC01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EEDC1-3EF5-9DF0-46C1-49DF1BA5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29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6C35-6AA7-B709-B88F-20D4EB30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FFC5DF-42FB-BED8-AF70-1BF70C3F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BC790E-D281-D3EC-FA86-5806FA59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7CA54E-ED62-4089-8C23-7FFE0F2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B12F6D-64CD-69CD-EF48-7C7F888E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57294-BCB4-E804-1447-484D134D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39B3EA-266E-0F70-64FC-EC178534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C4A228-D530-BD2B-2CC6-5C5F3C13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81CB0-E681-F7FA-B24B-3E70F5F8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D245E7-9A1B-833B-5E25-B38F4611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5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29DB2-5C01-F223-ED60-A60D0EBF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E2A9C-0ABC-96DD-F60E-CAECE8869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B8D28B-144C-C87E-5F8E-8DE26D67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974070-E4C6-1210-5F5C-31535012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BBB0FC-3455-1268-54DF-FCE9135E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693100-8335-25CE-C46C-CC59378B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2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061A15-998C-CEC0-758F-DC8699A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4E6CC1-DC2C-4333-57BB-611B5344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BE72A8-E178-C0B2-E622-9061047A3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4091C1-9506-F4CC-3E54-1C766078C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0DC62C-586A-EC06-6D3E-41727E81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A298E3-B102-6953-F6A2-3726DCA7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C88EC28-A103-6923-E99A-4D9E3A3E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A8E6FB-FA38-23FE-EA6C-3F5C5478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E678B-6AC7-1568-EE92-AC4D08A3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316C98-C551-65A0-9635-E58A34A2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3D4354-CECD-6934-FFE0-EF41EEF2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34F854-5603-E274-C677-33FEEDB6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499B5A-9F69-9424-25E8-8E91FA01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08944E-6F9F-A0BB-885F-204523F7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D2F58-BA17-9AFA-67C0-95062EBD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43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692735-3977-7FD2-2BD2-3E9ECDD7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132FC-E284-CCC5-4E6B-4F52CF54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5512E1-24F4-2833-E608-CA1ABAAFD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105FE0-2F88-B913-62C9-12E45423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821FB5-2849-B518-C480-E6C0E4E5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4D3147-3DD4-B933-EBCF-619A3947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33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A5146-E655-DB50-4080-16808D11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426E16-B839-DD05-62B7-A3D3D3AA0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C23A78-7051-58A8-CEE9-B611676AA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A99E20-5BF4-05C3-B671-0107084E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C4ED9A-EA64-19CD-5F5D-D2C657F5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4CF334-763F-D543-F03A-6887E88A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A885B3-6901-8AA5-EFC5-B3C7BADD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7C2A2-00C5-2DE8-D465-7EBE0275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3233F-6FEE-3DF0-AE8C-478438A35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F972-98C2-A34A-A0A7-D72C035EFED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3A075-E5AA-C5F9-8A0D-41FFF0ED2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97601C-76CE-86C6-9A38-D21F2FACF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5F874-3D45-D946-9F49-B2C4F165EB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4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41EDAED6-884E-F454-6EC1-90F8BDEFC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F5A4DAAA-E707-34BF-9526-A5494201347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custGeom>
            <a:avLst/>
            <a:gdLst>
              <a:gd name="connsiteX0" fmla="*/ 3002186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149778 w 12192001"/>
              <a:gd name="connsiteY3" fmla="*/ 6858000 h 6858000"/>
              <a:gd name="connsiteX4" fmla="*/ 261228 w 12192001"/>
              <a:gd name="connsiteY4" fmla="*/ 5384968 h 6858000"/>
              <a:gd name="connsiteX5" fmla="*/ 269670 w 12192001"/>
              <a:gd name="connsiteY5" fmla="*/ 5337696 h 6858000"/>
              <a:gd name="connsiteX6" fmla="*/ 269670 w 12192001"/>
              <a:gd name="connsiteY6" fmla="*/ 6597650 h 6858000"/>
              <a:gd name="connsiteX7" fmla="*/ 7818782 w 12192001"/>
              <a:gd name="connsiteY7" fmla="*/ 6597650 h 6858000"/>
              <a:gd name="connsiteX8" fmla="*/ 7818782 w 12192001"/>
              <a:gd name="connsiteY8" fmla="*/ 260350 h 6858000"/>
              <a:gd name="connsiteX9" fmla="*/ 2752201 w 12192001"/>
              <a:gd name="connsiteY9" fmla="*/ 260350 h 6858000"/>
              <a:gd name="connsiteX10" fmla="*/ 2982799 w 12192001"/>
              <a:gd name="connsiteY10" fmla="*/ 18484 h 6858000"/>
              <a:gd name="connsiteX11" fmla="*/ 0 w 12192001"/>
              <a:gd name="connsiteY11" fmla="*/ 0 h 6858000"/>
              <a:gd name="connsiteX12" fmla="*/ 3002184 w 12192001"/>
              <a:gd name="connsiteY12" fmla="*/ 0 h 6858000"/>
              <a:gd name="connsiteX13" fmla="*/ 2982797 w 12192001"/>
              <a:gd name="connsiteY13" fmla="*/ 18484 h 6858000"/>
              <a:gd name="connsiteX14" fmla="*/ 2752200 w 12192001"/>
              <a:gd name="connsiteY14" fmla="*/ 260350 h 6858000"/>
              <a:gd name="connsiteX15" fmla="*/ 2662527 w 12192001"/>
              <a:gd name="connsiteY15" fmla="*/ 354405 h 6858000"/>
              <a:gd name="connsiteX16" fmla="*/ 346289 w 12192001"/>
              <a:gd name="connsiteY16" fmla="*/ 4908647 h 6858000"/>
              <a:gd name="connsiteX17" fmla="*/ 269668 w 12192001"/>
              <a:gd name="connsiteY17" fmla="*/ 5337696 h 6858000"/>
              <a:gd name="connsiteX18" fmla="*/ 261226 w 12192001"/>
              <a:gd name="connsiteY18" fmla="*/ 5384968 h 6858000"/>
              <a:gd name="connsiteX19" fmla="*/ 149777 w 12192001"/>
              <a:gd name="connsiteY19" fmla="*/ 6858000 h 6858000"/>
              <a:gd name="connsiteX20" fmla="*/ 0 w 12192001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1" h="6858000">
                <a:moveTo>
                  <a:pt x="3002186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149778" y="6858000"/>
                </a:lnTo>
                <a:cubicBezTo>
                  <a:pt x="149778" y="6357188"/>
                  <a:pt x="187840" y="5865266"/>
                  <a:pt x="261228" y="5384968"/>
                </a:cubicBezTo>
                <a:lnTo>
                  <a:pt x="269670" y="5337696"/>
                </a:lnTo>
                <a:lnTo>
                  <a:pt x="269670" y="6597650"/>
                </a:lnTo>
                <a:lnTo>
                  <a:pt x="7818782" y="6597650"/>
                </a:lnTo>
                <a:lnTo>
                  <a:pt x="7818782" y="260350"/>
                </a:lnTo>
                <a:lnTo>
                  <a:pt x="2752201" y="260350"/>
                </a:lnTo>
                <a:lnTo>
                  <a:pt x="2982799" y="18484"/>
                </a:lnTo>
                <a:close/>
                <a:moveTo>
                  <a:pt x="0" y="0"/>
                </a:moveTo>
                <a:lnTo>
                  <a:pt x="3002184" y="0"/>
                </a:lnTo>
                <a:lnTo>
                  <a:pt x="2982797" y="18484"/>
                </a:lnTo>
                <a:lnTo>
                  <a:pt x="2752200" y="260350"/>
                </a:lnTo>
                <a:lnTo>
                  <a:pt x="2662527" y="354405"/>
                </a:lnTo>
                <a:cubicBezTo>
                  <a:pt x="1517636" y="1614065"/>
                  <a:pt x="700617" y="3177086"/>
                  <a:pt x="346289" y="4908647"/>
                </a:cubicBezTo>
                <a:lnTo>
                  <a:pt x="269668" y="5337696"/>
                </a:lnTo>
                <a:lnTo>
                  <a:pt x="261226" y="5384968"/>
                </a:lnTo>
                <a:cubicBezTo>
                  <a:pt x="187838" y="5865266"/>
                  <a:pt x="149777" y="6357188"/>
                  <a:pt x="14977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F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F47085-0254-80C5-0A65-B301C6999D79}"/>
              </a:ext>
            </a:extLst>
          </p:cNvPr>
          <p:cNvSpPr txBox="1"/>
          <p:nvPr/>
        </p:nvSpPr>
        <p:spPr>
          <a:xfrm>
            <a:off x="293204" y="529269"/>
            <a:ext cx="5110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10000" b="1" dirty="0">
                <a:solidFill>
                  <a:srgbClr val="D24F5E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ONLINE</a:t>
            </a:r>
          </a:p>
          <a:p>
            <a:pPr algn="just">
              <a:lnSpc>
                <a:spcPct val="80000"/>
              </a:lnSpc>
            </a:pPr>
            <a:r>
              <a:rPr lang="en-US" altLang="ja-JP" sz="10000" b="1" dirty="0">
                <a:solidFill>
                  <a:srgbClr val="D24F5E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EVENT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5B830-652C-CCF0-4B2A-86BB7F970E24}"/>
              </a:ext>
            </a:extLst>
          </p:cNvPr>
          <p:cNvSpPr txBox="1"/>
          <p:nvPr/>
        </p:nvSpPr>
        <p:spPr>
          <a:xfrm>
            <a:off x="352197" y="3017057"/>
            <a:ext cx="28563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4800" b="1" dirty="0">
                <a:solidFill>
                  <a:srgbClr val="D24F5E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SUBTITLE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881204-EA86-01AC-0A9E-800BCFAB85EC}"/>
              </a:ext>
            </a:extLst>
          </p:cNvPr>
          <p:cNvSpPr txBox="1"/>
          <p:nvPr/>
        </p:nvSpPr>
        <p:spPr>
          <a:xfrm>
            <a:off x="352197" y="3748543"/>
            <a:ext cx="2856344" cy="54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3600" b="1" dirty="0">
                <a:solidFill>
                  <a:srgbClr val="D24F5E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20XX.XX.XX</a:t>
            </a: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DEEB687-59CD-E2C4-ECEA-63F980C03917}"/>
              </a:ext>
            </a:extLst>
          </p:cNvPr>
          <p:cNvSpPr/>
          <p:nvPr/>
        </p:nvSpPr>
        <p:spPr>
          <a:xfrm>
            <a:off x="4972706" y="247650"/>
            <a:ext cx="2846076" cy="6350000"/>
          </a:xfrm>
          <a:custGeom>
            <a:avLst/>
            <a:gdLst>
              <a:gd name="connsiteX0" fmla="*/ 2607948 w 2846076"/>
              <a:gd name="connsiteY0" fmla="*/ 0 h 6350000"/>
              <a:gd name="connsiteX1" fmla="*/ 2846076 w 2846076"/>
              <a:gd name="connsiteY1" fmla="*/ 0 h 6350000"/>
              <a:gd name="connsiteX2" fmla="*/ 2846076 w 2846076"/>
              <a:gd name="connsiteY2" fmla="*/ 537871 h 6350000"/>
              <a:gd name="connsiteX3" fmla="*/ 2618332 w 2846076"/>
              <a:gd name="connsiteY3" fmla="*/ 800787 h 6350000"/>
              <a:gd name="connsiteX4" fmla="*/ 544637 w 2846076"/>
              <a:gd name="connsiteY4" fmla="*/ 6140357 h 6350000"/>
              <a:gd name="connsiteX5" fmla="*/ 539336 w 2846076"/>
              <a:gd name="connsiteY5" fmla="*/ 6350000 h 6350000"/>
              <a:gd name="connsiteX6" fmla="*/ 0 w 2846076"/>
              <a:gd name="connsiteY6" fmla="*/ 6350000 h 6350000"/>
              <a:gd name="connsiteX7" fmla="*/ 6003 w 2846076"/>
              <a:gd name="connsiteY7" fmla="*/ 6112603 h 6350000"/>
              <a:gd name="connsiteX8" fmla="*/ 2506166 w 2846076"/>
              <a:gd name="connsiteY8" fmla="*/ 106755 h 6350000"/>
              <a:gd name="connsiteX9" fmla="*/ 2607948 w 2846076"/>
              <a:gd name="connsiteY9" fmla="*/ 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6076" h="6350000">
                <a:moveTo>
                  <a:pt x="2607948" y="0"/>
                </a:moveTo>
                <a:lnTo>
                  <a:pt x="2846076" y="0"/>
                </a:lnTo>
                <a:lnTo>
                  <a:pt x="2846076" y="537871"/>
                </a:lnTo>
                <a:lnTo>
                  <a:pt x="2618332" y="800787"/>
                </a:lnTo>
                <a:cubicBezTo>
                  <a:pt x="1408492" y="2266774"/>
                  <a:pt x="647218" y="4116673"/>
                  <a:pt x="544637" y="6140357"/>
                </a:cubicBezTo>
                <a:lnTo>
                  <a:pt x="539336" y="6350000"/>
                </a:lnTo>
                <a:lnTo>
                  <a:pt x="0" y="6350000"/>
                </a:lnTo>
                <a:lnTo>
                  <a:pt x="6003" y="6112603"/>
                </a:lnTo>
                <a:cubicBezTo>
                  <a:pt x="122998" y="3804555"/>
                  <a:pt x="1049033" y="1709959"/>
                  <a:pt x="2506166" y="106755"/>
                </a:cubicBezTo>
                <a:lnTo>
                  <a:pt x="2607948" y="0"/>
                </a:lnTo>
                <a:close/>
              </a:path>
            </a:pathLst>
          </a:custGeom>
          <a:solidFill>
            <a:srgbClr val="EFC0C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946BD54-8C4E-E3B1-0455-8CA9F4B688D3}"/>
              </a:ext>
            </a:extLst>
          </p:cNvPr>
          <p:cNvSpPr/>
          <p:nvPr/>
        </p:nvSpPr>
        <p:spPr>
          <a:xfrm>
            <a:off x="6084422" y="1672946"/>
            <a:ext cx="1734360" cy="4924704"/>
          </a:xfrm>
          <a:custGeom>
            <a:avLst/>
            <a:gdLst>
              <a:gd name="connsiteX0" fmla="*/ 1734360 w 1734360"/>
              <a:gd name="connsiteY0" fmla="*/ 0 h 4924704"/>
              <a:gd name="connsiteX1" fmla="*/ 1734360 w 1734360"/>
              <a:gd name="connsiteY1" fmla="*/ 916435 h 4924704"/>
              <a:gd name="connsiteX2" fmla="*/ 1675502 w 1734360"/>
              <a:gd name="connsiteY2" fmla="*/ 1008243 h 4924704"/>
              <a:gd name="connsiteX3" fmla="*/ 519835 w 1734360"/>
              <a:gd name="connsiteY3" fmla="*/ 4770545 h 4924704"/>
              <a:gd name="connsiteX4" fmla="*/ 515937 w 1734360"/>
              <a:gd name="connsiteY4" fmla="*/ 4924704 h 4924704"/>
              <a:gd name="connsiteX5" fmla="*/ 0 w 1734360"/>
              <a:gd name="connsiteY5" fmla="*/ 4924704 h 4924704"/>
              <a:gd name="connsiteX6" fmla="*/ 4601 w 1734360"/>
              <a:gd name="connsiteY6" fmla="*/ 4742756 h 4924704"/>
              <a:gd name="connsiteX7" fmla="*/ 1700938 w 1734360"/>
              <a:gd name="connsiteY7" fmla="*/ 42529 h 4924704"/>
              <a:gd name="connsiteX8" fmla="*/ 1734360 w 1734360"/>
              <a:gd name="connsiteY8" fmla="*/ 0 h 4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360" h="4924704">
                <a:moveTo>
                  <a:pt x="1734360" y="0"/>
                </a:moveTo>
                <a:lnTo>
                  <a:pt x="1734360" y="916435"/>
                </a:lnTo>
                <a:lnTo>
                  <a:pt x="1675502" y="1008243"/>
                </a:lnTo>
                <a:cubicBezTo>
                  <a:pt x="1002768" y="2115418"/>
                  <a:pt x="589428" y="3397635"/>
                  <a:pt x="519835" y="4770545"/>
                </a:cubicBezTo>
                <a:lnTo>
                  <a:pt x="515937" y="4924704"/>
                </a:lnTo>
                <a:lnTo>
                  <a:pt x="0" y="4924704"/>
                </a:lnTo>
                <a:lnTo>
                  <a:pt x="4601" y="4742756"/>
                </a:lnTo>
                <a:cubicBezTo>
                  <a:pt x="93711" y="2984819"/>
                  <a:pt x="711001" y="1366233"/>
                  <a:pt x="1700938" y="42529"/>
                </a:cubicBezTo>
                <a:lnTo>
                  <a:pt x="1734360" y="0"/>
                </a:lnTo>
                <a:close/>
              </a:path>
            </a:pathLst>
          </a:custGeom>
          <a:solidFill>
            <a:srgbClr val="E08792">
              <a:alpha val="6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EDC63C8-084A-6DA3-DC06-413C7D1DB2BC}"/>
              </a:ext>
            </a:extLst>
          </p:cNvPr>
          <p:cNvSpPr/>
          <p:nvPr/>
        </p:nvSpPr>
        <p:spPr>
          <a:xfrm>
            <a:off x="5512042" y="785522"/>
            <a:ext cx="2306740" cy="5812129"/>
          </a:xfrm>
          <a:custGeom>
            <a:avLst/>
            <a:gdLst>
              <a:gd name="connsiteX0" fmla="*/ 2306740 w 2306740"/>
              <a:gd name="connsiteY0" fmla="*/ 0 h 5812129"/>
              <a:gd name="connsiteX1" fmla="*/ 2306740 w 2306740"/>
              <a:gd name="connsiteY1" fmla="*/ 887425 h 5812129"/>
              <a:gd name="connsiteX2" fmla="*/ 2273318 w 2306740"/>
              <a:gd name="connsiteY2" fmla="*/ 929954 h 5812129"/>
              <a:gd name="connsiteX3" fmla="*/ 576981 w 2306740"/>
              <a:gd name="connsiteY3" fmla="*/ 5630181 h 5812129"/>
              <a:gd name="connsiteX4" fmla="*/ 572380 w 2306740"/>
              <a:gd name="connsiteY4" fmla="*/ 5812129 h 5812129"/>
              <a:gd name="connsiteX5" fmla="*/ 0 w 2306740"/>
              <a:gd name="connsiteY5" fmla="*/ 5812129 h 5812129"/>
              <a:gd name="connsiteX6" fmla="*/ 5301 w 2306740"/>
              <a:gd name="connsiteY6" fmla="*/ 5602486 h 5812129"/>
              <a:gd name="connsiteX7" fmla="*/ 2078996 w 2306740"/>
              <a:gd name="connsiteY7" fmla="*/ 262916 h 5812129"/>
              <a:gd name="connsiteX8" fmla="*/ 2306740 w 2306740"/>
              <a:gd name="connsiteY8" fmla="*/ 0 h 581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6740" h="5812129">
                <a:moveTo>
                  <a:pt x="2306740" y="0"/>
                </a:moveTo>
                <a:lnTo>
                  <a:pt x="2306740" y="887425"/>
                </a:lnTo>
                <a:lnTo>
                  <a:pt x="2273318" y="929954"/>
                </a:lnTo>
                <a:cubicBezTo>
                  <a:pt x="1283381" y="2253658"/>
                  <a:pt x="666091" y="3872244"/>
                  <a:pt x="576981" y="5630181"/>
                </a:cubicBezTo>
                <a:lnTo>
                  <a:pt x="572380" y="5812129"/>
                </a:lnTo>
                <a:lnTo>
                  <a:pt x="0" y="5812129"/>
                </a:lnTo>
                <a:lnTo>
                  <a:pt x="5301" y="5602486"/>
                </a:lnTo>
                <a:cubicBezTo>
                  <a:pt x="107882" y="3578802"/>
                  <a:pt x="869156" y="1728903"/>
                  <a:pt x="2078996" y="262916"/>
                </a:cubicBezTo>
                <a:lnTo>
                  <a:pt x="2306740" y="0"/>
                </a:lnTo>
                <a:close/>
              </a:path>
            </a:pathLst>
          </a:custGeom>
          <a:solidFill>
            <a:srgbClr val="E8A4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A8C7D1B-BE15-56DB-EBCA-9461E693E27B}"/>
              </a:ext>
            </a:extLst>
          </p:cNvPr>
          <p:cNvSpPr/>
          <p:nvPr/>
        </p:nvSpPr>
        <p:spPr>
          <a:xfrm>
            <a:off x="6600359" y="2589382"/>
            <a:ext cx="1218423" cy="4008269"/>
          </a:xfrm>
          <a:custGeom>
            <a:avLst/>
            <a:gdLst>
              <a:gd name="connsiteX0" fmla="*/ 1218423 w 1218423"/>
              <a:gd name="connsiteY0" fmla="*/ 0 h 4008269"/>
              <a:gd name="connsiteX1" fmla="*/ 1218423 w 1218423"/>
              <a:gd name="connsiteY1" fmla="*/ 4008269 h 4008269"/>
              <a:gd name="connsiteX2" fmla="*/ 0 w 1218423"/>
              <a:gd name="connsiteY2" fmla="*/ 4008269 h 4008269"/>
              <a:gd name="connsiteX3" fmla="*/ 3898 w 1218423"/>
              <a:gd name="connsiteY3" fmla="*/ 3854110 h 4008269"/>
              <a:gd name="connsiteX4" fmla="*/ 1159565 w 1218423"/>
              <a:gd name="connsiteY4" fmla="*/ 91808 h 4008269"/>
              <a:gd name="connsiteX5" fmla="*/ 1218423 w 1218423"/>
              <a:gd name="connsiteY5" fmla="*/ 0 h 400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423" h="4008269">
                <a:moveTo>
                  <a:pt x="1218423" y="0"/>
                </a:moveTo>
                <a:lnTo>
                  <a:pt x="1218423" y="4008269"/>
                </a:lnTo>
                <a:lnTo>
                  <a:pt x="0" y="4008269"/>
                </a:lnTo>
                <a:lnTo>
                  <a:pt x="3898" y="3854110"/>
                </a:lnTo>
                <a:cubicBezTo>
                  <a:pt x="73491" y="2481200"/>
                  <a:pt x="486831" y="1198983"/>
                  <a:pt x="1159565" y="91808"/>
                </a:cubicBezTo>
                <a:lnTo>
                  <a:pt x="1218423" y="0"/>
                </a:lnTo>
                <a:close/>
              </a:path>
            </a:pathLst>
          </a:custGeom>
          <a:solidFill>
            <a:srgbClr val="D96B78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02C4AD-C31F-49F4-9D5A-50CE9DACB981}"/>
              </a:ext>
            </a:extLst>
          </p:cNvPr>
          <p:cNvSpPr/>
          <p:nvPr/>
        </p:nvSpPr>
        <p:spPr>
          <a:xfrm>
            <a:off x="8160884" y="247650"/>
            <a:ext cx="3650536" cy="459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BD9D81-3845-FF7F-4B73-E627DA4C4C1A}"/>
              </a:ext>
            </a:extLst>
          </p:cNvPr>
          <p:cNvSpPr txBox="1"/>
          <p:nvPr/>
        </p:nvSpPr>
        <p:spPr>
          <a:xfrm>
            <a:off x="8526209" y="1304161"/>
            <a:ext cx="2968803" cy="9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時間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 10:30 − 18:00</a:t>
            </a:r>
          </a:p>
          <a:p>
            <a:pPr>
              <a:lnSpc>
                <a:spcPct val="110000"/>
              </a:lnSpc>
            </a:pPr>
            <a:r>
              <a:rPr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主催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 </a:t>
            </a:r>
            <a:r>
              <a:rPr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□□□□□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Inc.</a:t>
            </a:r>
          </a:p>
          <a:p>
            <a:pPr>
              <a:lnSpc>
                <a:spcPct val="110000"/>
              </a:lnSpc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https://www.×××.com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F12830-45CA-81D2-5392-DDC24F547D96}"/>
              </a:ext>
            </a:extLst>
          </p:cNvPr>
          <p:cNvSpPr txBox="1"/>
          <p:nvPr/>
        </p:nvSpPr>
        <p:spPr>
          <a:xfrm>
            <a:off x="8526208" y="650176"/>
            <a:ext cx="296880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800" b="1" dirty="0">
                <a:solidFill>
                  <a:srgbClr val="D24F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74BC6-68A0-BE61-E7CD-A81808A58034}"/>
              </a:ext>
            </a:extLst>
          </p:cNvPr>
          <p:cNvSpPr txBox="1"/>
          <p:nvPr/>
        </p:nvSpPr>
        <p:spPr>
          <a:xfrm>
            <a:off x="8526209" y="2406954"/>
            <a:ext cx="2968803" cy="197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kumimoji="1"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egoe UI" panose="020B0502040204020203" pitchFamily="34" charset="0"/>
              </a:rPr>
              <a:t>自由入力スペースです。自由入力スペースです。自由入力スペースです。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r>
              <a:rPr kumimoji="1"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egoe UI" panose="020B0502040204020203" pitchFamily="34" charset="0"/>
              </a:rPr>
              <a:t>自由入力スペースです。自由入力スペースです。自由入力スペースです。自由入力スペースです。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0B099C-EC56-972C-F8AE-A27EC852F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5289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図 158">
            <a:extLst>
              <a:ext uri="{FF2B5EF4-FFF2-40B4-BE49-F238E27FC236}">
                <a16:creationId xmlns:a16="http://schemas.microsoft.com/office/drawing/2014/main" id="{7A54948B-A3A9-FBB6-5715-1B1D6F4C8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2" t="3762" b="1883"/>
          <a:stretch/>
        </p:blipFill>
        <p:spPr>
          <a:xfrm>
            <a:off x="88900" y="152401"/>
            <a:ext cx="7836023" cy="6578600"/>
          </a:xfrm>
          <a:prstGeom prst="rect">
            <a:avLst/>
          </a:prstGeom>
        </p:spPr>
      </p:pic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50316B86-3150-21E7-459F-58E53BCC98AF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custGeom>
            <a:avLst/>
            <a:gdLst>
              <a:gd name="connsiteX0" fmla="*/ 3002186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149778 w 12192001"/>
              <a:gd name="connsiteY3" fmla="*/ 6858000 h 6858000"/>
              <a:gd name="connsiteX4" fmla="*/ 261228 w 12192001"/>
              <a:gd name="connsiteY4" fmla="*/ 5384968 h 6858000"/>
              <a:gd name="connsiteX5" fmla="*/ 269670 w 12192001"/>
              <a:gd name="connsiteY5" fmla="*/ 5337696 h 6858000"/>
              <a:gd name="connsiteX6" fmla="*/ 269670 w 12192001"/>
              <a:gd name="connsiteY6" fmla="*/ 6597650 h 6858000"/>
              <a:gd name="connsiteX7" fmla="*/ 7818782 w 12192001"/>
              <a:gd name="connsiteY7" fmla="*/ 6597650 h 6858000"/>
              <a:gd name="connsiteX8" fmla="*/ 7818782 w 12192001"/>
              <a:gd name="connsiteY8" fmla="*/ 260350 h 6858000"/>
              <a:gd name="connsiteX9" fmla="*/ 2752201 w 12192001"/>
              <a:gd name="connsiteY9" fmla="*/ 260350 h 6858000"/>
              <a:gd name="connsiteX10" fmla="*/ 2982799 w 12192001"/>
              <a:gd name="connsiteY10" fmla="*/ 18484 h 6858000"/>
              <a:gd name="connsiteX11" fmla="*/ 0 w 12192001"/>
              <a:gd name="connsiteY11" fmla="*/ 0 h 6858000"/>
              <a:gd name="connsiteX12" fmla="*/ 3002184 w 12192001"/>
              <a:gd name="connsiteY12" fmla="*/ 0 h 6858000"/>
              <a:gd name="connsiteX13" fmla="*/ 2982797 w 12192001"/>
              <a:gd name="connsiteY13" fmla="*/ 18484 h 6858000"/>
              <a:gd name="connsiteX14" fmla="*/ 2752200 w 12192001"/>
              <a:gd name="connsiteY14" fmla="*/ 260350 h 6858000"/>
              <a:gd name="connsiteX15" fmla="*/ 2662527 w 12192001"/>
              <a:gd name="connsiteY15" fmla="*/ 354405 h 6858000"/>
              <a:gd name="connsiteX16" fmla="*/ 346289 w 12192001"/>
              <a:gd name="connsiteY16" fmla="*/ 4908647 h 6858000"/>
              <a:gd name="connsiteX17" fmla="*/ 269668 w 12192001"/>
              <a:gd name="connsiteY17" fmla="*/ 5337696 h 6858000"/>
              <a:gd name="connsiteX18" fmla="*/ 261226 w 12192001"/>
              <a:gd name="connsiteY18" fmla="*/ 5384968 h 6858000"/>
              <a:gd name="connsiteX19" fmla="*/ 149777 w 12192001"/>
              <a:gd name="connsiteY19" fmla="*/ 6858000 h 6858000"/>
              <a:gd name="connsiteX20" fmla="*/ 0 w 12192001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1" h="6858000">
                <a:moveTo>
                  <a:pt x="3002186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149778" y="6858000"/>
                </a:lnTo>
                <a:cubicBezTo>
                  <a:pt x="149778" y="6357188"/>
                  <a:pt x="187840" y="5865266"/>
                  <a:pt x="261228" y="5384968"/>
                </a:cubicBezTo>
                <a:lnTo>
                  <a:pt x="269670" y="5337696"/>
                </a:lnTo>
                <a:lnTo>
                  <a:pt x="269670" y="6597650"/>
                </a:lnTo>
                <a:lnTo>
                  <a:pt x="7818782" y="6597650"/>
                </a:lnTo>
                <a:lnTo>
                  <a:pt x="7818782" y="260350"/>
                </a:lnTo>
                <a:lnTo>
                  <a:pt x="2752201" y="260350"/>
                </a:lnTo>
                <a:lnTo>
                  <a:pt x="2982799" y="18484"/>
                </a:lnTo>
                <a:close/>
                <a:moveTo>
                  <a:pt x="0" y="0"/>
                </a:moveTo>
                <a:lnTo>
                  <a:pt x="3002184" y="0"/>
                </a:lnTo>
                <a:lnTo>
                  <a:pt x="2982797" y="18484"/>
                </a:lnTo>
                <a:lnTo>
                  <a:pt x="2752200" y="260350"/>
                </a:lnTo>
                <a:lnTo>
                  <a:pt x="2662527" y="354405"/>
                </a:lnTo>
                <a:cubicBezTo>
                  <a:pt x="1517636" y="1614065"/>
                  <a:pt x="700617" y="3177086"/>
                  <a:pt x="346289" y="4908647"/>
                </a:cubicBezTo>
                <a:lnTo>
                  <a:pt x="269668" y="5337696"/>
                </a:lnTo>
                <a:lnTo>
                  <a:pt x="261226" y="5384968"/>
                </a:lnTo>
                <a:cubicBezTo>
                  <a:pt x="187838" y="5865266"/>
                  <a:pt x="149777" y="6357188"/>
                  <a:pt x="14977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F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25CA86-C8F5-68B0-A90F-2A6C017FA777}"/>
              </a:ext>
            </a:extLst>
          </p:cNvPr>
          <p:cNvSpPr txBox="1"/>
          <p:nvPr/>
        </p:nvSpPr>
        <p:spPr>
          <a:xfrm>
            <a:off x="293204" y="529269"/>
            <a:ext cx="5110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10000" b="1" dirty="0">
                <a:solidFill>
                  <a:srgbClr val="D24F5E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ONLINE</a:t>
            </a:r>
          </a:p>
          <a:p>
            <a:pPr algn="just">
              <a:lnSpc>
                <a:spcPct val="80000"/>
              </a:lnSpc>
            </a:pPr>
            <a:r>
              <a:rPr lang="en-US" altLang="ja-JP" sz="10000" b="1" dirty="0">
                <a:solidFill>
                  <a:srgbClr val="D24F5E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EVENT</a:t>
            </a:r>
          </a:p>
        </p:txBody>
      </p:sp>
      <p:pic>
        <p:nvPicPr>
          <p:cNvPr id="16" name="図プレースホルダー 17">
            <a:extLst>
              <a:ext uri="{FF2B5EF4-FFF2-40B4-BE49-F238E27FC236}">
                <a16:creationId xmlns:a16="http://schemas.microsoft.com/office/drawing/2014/main" id="{F1EA9AF6-9AC1-6613-AC65-869449D3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28067" y="5140591"/>
            <a:ext cx="1183353" cy="118335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0DCEB3-5EDD-09DB-389C-9827F50B0C8F}"/>
              </a:ext>
            </a:extLst>
          </p:cNvPr>
          <p:cNvSpPr txBox="1"/>
          <p:nvPr/>
        </p:nvSpPr>
        <p:spPr>
          <a:xfrm>
            <a:off x="352197" y="3017057"/>
            <a:ext cx="34351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4800" b="1" dirty="0">
                <a:solidFill>
                  <a:srgbClr val="D24F5E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SUBTITLE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66D733-C3AC-640E-9C0D-81902BC6F56D}"/>
              </a:ext>
            </a:extLst>
          </p:cNvPr>
          <p:cNvSpPr txBox="1"/>
          <p:nvPr/>
        </p:nvSpPr>
        <p:spPr>
          <a:xfrm>
            <a:off x="352197" y="3748543"/>
            <a:ext cx="28563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3600" b="1" dirty="0">
                <a:solidFill>
                  <a:srgbClr val="D24F5E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20XX.XX.XX</a:t>
            </a: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E4E9BEBC-7057-C84F-7F49-0D6459101D50}"/>
              </a:ext>
            </a:extLst>
          </p:cNvPr>
          <p:cNvSpPr/>
          <p:nvPr/>
        </p:nvSpPr>
        <p:spPr>
          <a:xfrm>
            <a:off x="4972706" y="247650"/>
            <a:ext cx="2846076" cy="6350000"/>
          </a:xfrm>
          <a:custGeom>
            <a:avLst/>
            <a:gdLst>
              <a:gd name="connsiteX0" fmla="*/ 2607948 w 2846076"/>
              <a:gd name="connsiteY0" fmla="*/ 0 h 6350000"/>
              <a:gd name="connsiteX1" fmla="*/ 2846076 w 2846076"/>
              <a:gd name="connsiteY1" fmla="*/ 0 h 6350000"/>
              <a:gd name="connsiteX2" fmla="*/ 2846076 w 2846076"/>
              <a:gd name="connsiteY2" fmla="*/ 537871 h 6350000"/>
              <a:gd name="connsiteX3" fmla="*/ 2618332 w 2846076"/>
              <a:gd name="connsiteY3" fmla="*/ 800787 h 6350000"/>
              <a:gd name="connsiteX4" fmla="*/ 544637 w 2846076"/>
              <a:gd name="connsiteY4" fmla="*/ 6140357 h 6350000"/>
              <a:gd name="connsiteX5" fmla="*/ 539336 w 2846076"/>
              <a:gd name="connsiteY5" fmla="*/ 6350000 h 6350000"/>
              <a:gd name="connsiteX6" fmla="*/ 0 w 2846076"/>
              <a:gd name="connsiteY6" fmla="*/ 6350000 h 6350000"/>
              <a:gd name="connsiteX7" fmla="*/ 6003 w 2846076"/>
              <a:gd name="connsiteY7" fmla="*/ 6112603 h 6350000"/>
              <a:gd name="connsiteX8" fmla="*/ 2506166 w 2846076"/>
              <a:gd name="connsiteY8" fmla="*/ 106755 h 6350000"/>
              <a:gd name="connsiteX9" fmla="*/ 2607948 w 2846076"/>
              <a:gd name="connsiteY9" fmla="*/ 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6076" h="6350000">
                <a:moveTo>
                  <a:pt x="2607948" y="0"/>
                </a:moveTo>
                <a:lnTo>
                  <a:pt x="2846076" y="0"/>
                </a:lnTo>
                <a:lnTo>
                  <a:pt x="2846076" y="537871"/>
                </a:lnTo>
                <a:lnTo>
                  <a:pt x="2618332" y="800787"/>
                </a:lnTo>
                <a:cubicBezTo>
                  <a:pt x="1408492" y="2266774"/>
                  <a:pt x="647218" y="4116673"/>
                  <a:pt x="544637" y="6140357"/>
                </a:cubicBezTo>
                <a:lnTo>
                  <a:pt x="539336" y="6350000"/>
                </a:lnTo>
                <a:lnTo>
                  <a:pt x="0" y="6350000"/>
                </a:lnTo>
                <a:lnTo>
                  <a:pt x="6003" y="6112603"/>
                </a:lnTo>
                <a:cubicBezTo>
                  <a:pt x="122998" y="3804555"/>
                  <a:pt x="1049033" y="1709959"/>
                  <a:pt x="2506166" y="106755"/>
                </a:cubicBezTo>
                <a:lnTo>
                  <a:pt x="2607948" y="0"/>
                </a:lnTo>
                <a:close/>
              </a:path>
            </a:pathLst>
          </a:custGeom>
          <a:solidFill>
            <a:srgbClr val="EFC0C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D3E2586-BC37-3D7F-EB1F-DAA510AC6EA7}"/>
              </a:ext>
            </a:extLst>
          </p:cNvPr>
          <p:cNvSpPr/>
          <p:nvPr/>
        </p:nvSpPr>
        <p:spPr>
          <a:xfrm>
            <a:off x="6084422" y="1672946"/>
            <a:ext cx="1734360" cy="4924704"/>
          </a:xfrm>
          <a:custGeom>
            <a:avLst/>
            <a:gdLst>
              <a:gd name="connsiteX0" fmla="*/ 1734360 w 1734360"/>
              <a:gd name="connsiteY0" fmla="*/ 0 h 4924704"/>
              <a:gd name="connsiteX1" fmla="*/ 1734360 w 1734360"/>
              <a:gd name="connsiteY1" fmla="*/ 916435 h 4924704"/>
              <a:gd name="connsiteX2" fmla="*/ 1675502 w 1734360"/>
              <a:gd name="connsiteY2" fmla="*/ 1008243 h 4924704"/>
              <a:gd name="connsiteX3" fmla="*/ 519835 w 1734360"/>
              <a:gd name="connsiteY3" fmla="*/ 4770545 h 4924704"/>
              <a:gd name="connsiteX4" fmla="*/ 515937 w 1734360"/>
              <a:gd name="connsiteY4" fmla="*/ 4924704 h 4924704"/>
              <a:gd name="connsiteX5" fmla="*/ 0 w 1734360"/>
              <a:gd name="connsiteY5" fmla="*/ 4924704 h 4924704"/>
              <a:gd name="connsiteX6" fmla="*/ 4601 w 1734360"/>
              <a:gd name="connsiteY6" fmla="*/ 4742756 h 4924704"/>
              <a:gd name="connsiteX7" fmla="*/ 1700938 w 1734360"/>
              <a:gd name="connsiteY7" fmla="*/ 42529 h 4924704"/>
              <a:gd name="connsiteX8" fmla="*/ 1734360 w 1734360"/>
              <a:gd name="connsiteY8" fmla="*/ 0 h 4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360" h="4924704">
                <a:moveTo>
                  <a:pt x="1734360" y="0"/>
                </a:moveTo>
                <a:lnTo>
                  <a:pt x="1734360" y="916435"/>
                </a:lnTo>
                <a:lnTo>
                  <a:pt x="1675502" y="1008243"/>
                </a:lnTo>
                <a:cubicBezTo>
                  <a:pt x="1002768" y="2115418"/>
                  <a:pt x="589428" y="3397635"/>
                  <a:pt x="519835" y="4770545"/>
                </a:cubicBezTo>
                <a:lnTo>
                  <a:pt x="515937" y="4924704"/>
                </a:lnTo>
                <a:lnTo>
                  <a:pt x="0" y="4924704"/>
                </a:lnTo>
                <a:lnTo>
                  <a:pt x="4601" y="4742756"/>
                </a:lnTo>
                <a:cubicBezTo>
                  <a:pt x="93711" y="2984819"/>
                  <a:pt x="711001" y="1366233"/>
                  <a:pt x="1700938" y="42529"/>
                </a:cubicBezTo>
                <a:lnTo>
                  <a:pt x="1734360" y="0"/>
                </a:lnTo>
                <a:close/>
              </a:path>
            </a:pathLst>
          </a:custGeom>
          <a:solidFill>
            <a:srgbClr val="E08792">
              <a:alpha val="6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897CA6B8-AC76-9607-2DB2-80CCF280AFAD}"/>
              </a:ext>
            </a:extLst>
          </p:cNvPr>
          <p:cNvSpPr/>
          <p:nvPr/>
        </p:nvSpPr>
        <p:spPr>
          <a:xfrm>
            <a:off x="5512042" y="785522"/>
            <a:ext cx="2306740" cy="5812129"/>
          </a:xfrm>
          <a:custGeom>
            <a:avLst/>
            <a:gdLst>
              <a:gd name="connsiteX0" fmla="*/ 2306740 w 2306740"/>
              <a:gd name="connsiteY0" fmla="*/ 0 h 5812129"/>
              <a:gd name="connsiteX1" fmla="*/ 2306740 w 2306740"/>
              <a:gd name="connsiteY1" fmla="*/ 887425 h 5812129"/>
              <a:gd name="connsiteX2" fmla="*/ 2273318 w 2306740"/>
              <a:gd name="connsiteY2" fmla="*/ 929954 h 5812129"/>
              <a:gd name="connsiteX3" fmla="*/ 576981 w 2306740"/>
              <a:gd name="connsiteY3" fmla="*/ 5630181 h 5812129"/>
              <a:gd name="connsiteX4" fmla="*/ 572380 w 2306740"/>
              <a:gd name="connsiteY4" fmla="*/ 5812129 h 5812129"/>
              <a:gd name="connsiteX5" fmla="*/ 0 w 2306740"/>
              <a:gd name="connsiteY5" fmla="*/ 5812129 h 5812129"/>
              <a:gd name="connsiteX6" fmla="*/ 5301 w 2306740"/>
              <a:gd name="connsiteY6" fmla="*/ 5602486 h 5812129"/>
              <a:gd name="connsiteX7" fmla="*/ 2078996 w 2306740"/>
              <a:gd name="connsiteY7" fmla="*/ 262916 h 5812129"/>
              <a:gd name="connsiteX8" fmla="*/ 2306740 w 2306740"/>
              <a:gd name="connsiteY8" fmla="*/ 0 h 581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6740" h="5812129">
                <a:moveTo>
                  <a:pt x="2306740" y="0"/>
                </a:moveTo>
                <a:lnTo>
                  <a:pt x="2306740" y="887425"/>
                </a:lnTo>
                <a:lnTo>
                  <a:pt x="2273318" y="929954"/>
                </a:lnTo>
                <a:cubicBezTo>
                  <a:pt x="1283381" y="2253658"/>
                  <a:pt x="666091" y="3872244"/>
                  <a:pt x="576981" y="5630181"/>
                </a:cubicBezTo>
                <a:lnTo>
                  <a:pt x="572380" y="5812129"/>
                </a:lnTo>
                <a:lnTo>
                  <a:pt x="0" y="5812129"/>
                </a:lnTo>
                <a:lnTo>
                  <a:pt x="5301" y="5602486"/>
                </a:lnTo>
                <a:cubicBezTo>
                  <a:pt x="107882" y="3578802"/>
                  <a:pt x="869156" y="1728903"/>
                  <a:pt x="2078996" y="262916"/>
                </a:cubicBezTo>
                <a:lnTo>
                  <a:pt x="2306740" y="0"/>
                </a:lnTo>
                <a:close/>
              </a:path>
            </a:pathLst>
          </a:custGeom>
          <a:solidFill>
            <a:srgbClr val="E8A4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EB1CA8CE-9307-EDA1-2065-0606587188E0}"/>
              </a:ext>
            </a:extLst>
          </p:cNvPr>
          <p:cNvSpPr/>
          <p:nvPr/>
        </p:nvSpPr>
        <p:spPr>
          <a:xfrm>
            <a:off x="6600359" y="2589382"/>
            <a:ext cx="1218423" cy="4008269"/>
          </a:xfrm>
          <a:custGeom>
            <a:avLst/>
            <a:gdLst>
              <a:gd name="connsiteX0" fmla="*/ 1218423 w 1218423"/>
              <a:gd name="connsiteY0" fmla="*/ 0 h 4008269"/>
              <a:gd name="connsiteX1" fmla="*/ 1218423 w 1218423"/>
              <a:gd name="connsiteY1" fmla="*/ 4008269 h 4008269"/>
              <a:gd name="connsiteX2" fmla="*/ 0 w 1218423"/>
              <a:gd name="connsiteY2" fmla="*/ 4008269 h 4008269"/>
              <a:gd name="connsiteX3" fmla="*/ 3898 w 1218423"/>
              <a:gd name="connsiteY3" fmla="*/ 3854110 h 4008269"/>
              <a:gd name="connsiteX4" fmla="*/ 1159565 w 1218423"/>
              <a:gd name="connsiteY4" fmla="*/ 91808 h 4008269"/>
              <a:gd name="connsiteX5" fmla="*/ 1218423 w 1218423"/>
              <a:gd name="connsiteY5" fmla="*/ 0 h 400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423" h="4008269">
                <a:moveTo>
                  <a:pt x="1218423" y="0"/>
                </a:moveTo>
                <a:lnTo>
                  <a:pt x="1218423" y="4008269"/>
                </a:lnTo>
                <a:lnTo>
                  <a:pt x="0" y="4008269"/>
                </a:lnTo>
                <a:lnTo>
                  <a:pt x="3898" y="3854110"/>
                </a:lnTo>
                <a:cubicBezTo>
                  <a:pt x="73491" y="2481200"/>
                  <a:pt x="486831" y="1198983"/>
                  <a:pt x="1159565" y="91808"/>
                </a:cubicBezTo>
                <a:lnTo>
                  <a:pt x="1218423" y="0"/>
                </a:lnTo>
                <a:close/>
              </a:path>
            </a:pathLst>
          </a:custGeom>
          <a:solidFill>
            <a:srgbClr val="D96B78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D05352-0226-EABD-8D66-45437429A6BB}"/>
              </a:ext>
            </a:extLst>
          </p:cNvPr>
          <p:cNvSpPr/>
          <p:nvPr/>
        </p:nvSpPr>
        <p:spPr>
          <a:xfrm>
            <a:off x="8160884" y="247650"/>
            <a:ext cx="3650536" cy="459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CAE8E0-4678-04E4-23EF-AA2A5CC49C00}"/>
              </a:ext>
            </a:extLst>
          </p:cNvPr>
          <p:cNvSpPr txBox="1"/>
          <p:nvPr/>
        </p:nvSpPr>
        <p:spPr>
          <a:xfrm>
            <a:off x="8526209" y="1304161"/>
            <a:ext cx="2968803" cy="9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時間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 10:30 − 18:00</a:t>
            </a:r>
          </a:p>
          <a:p>
            <a:pPr>
              <a:lnSpc>
                <a:spcPct val="110000"/>
              </a:lnSpc>
            </a:pPr>
            <a:r>
              <a:rPr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主催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 </a:t>
            </a:r>
            <a:r>
              <a:rPr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□□□□□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 Inc.</a:t>
            </a:r>
          </a:p>
          <a:p>
            <a:pPr>
              <a:lnSpc>
                <a:spcPct val="110000"/>
              </a:lnSpc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https://www.×××.com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334E88-24C0-DBC3-255C-DC8A0B95014A}"/>
              </a:ext>
            </a:extLst>
          </p:cNvPr>
          <p:cNvSpPr txBox="1"/>
          <p:nvPr/>
        </p:nvSpPr>
        <p:spPr>
          <a:xfrm>
            <a:off x="8526208" y="650176"/>
            <a:ext cx="296880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800" b="1" dirty="0">
                <a:solidFill>
                  <a:srgbClr val="D24F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8CBE2B-9472-39AF-E89D-F03814051D6B}"/>
              </a:ext>
            </a:extLst>
          </p:cNvPr>
          <p:cNvSpPr txBox="1"/>
          <p:nvPr/>
        </p:nvSpPr>
        <p:spPr>
          <a:xfrm>
            <a:off x="8526209" y="2406954"/>
            <a:ext cx="2968803" cy="197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kumimoji="1"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egoe UI" panose="020B0502040204020203" pitchFamily="34" charset="0"/>
              </a:rPr>
              <a:t>自由入力スペースです。自由入力スペースです。自由入力スペースです。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r>
              <a:rPr kumimoji="1"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egoe UI" panose="020B0502040204020203" pitchFamily="34" charset="0"/>
              </a:rPr>
              <a:t>自由入力スペースです。自由入力スペースです。自由入力スペースです。自由入力スペースです。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3470925-F64E-28CA-41B0-8BAA5BDD49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24218"/>
          <a:stretch/>
        </p:blipFill>
        <p:spPr>
          <a:xfrm>
            <a:off x="2946311" y="932495"/>
            <a:ext cx="6299378" cy="5946774"/>
          </a:xfrm>
          <a:prstGeom prst="rect">
            <a:avLst/>
          </a:prstGeom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EB50DE8-7321-5688-373B-A2A0F25B6A47}"/>
              </a:ext>
            </a:extLst>
          </p:cNvPr>
          <p:cNvSpPr/>
          <p:nvPr/>
        </p:nvSpPr>
        <p:spPr>
          <a:xfrm>
            <a:off x="10610149" y="152401"/>
            <a:ext cx="1437232" cy="846953"/>
          </a:xfrm>
          <a:prstGeom prst="roundRect">
            <a:avLst>
              <a:gd name="adj" fmla="val 62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F6BD02-7944-61B7-445B-CD45B95DDA51}"/>
              </a:ext>
            </a:extLst>
          </p:cNvPr>
          <p:cNvSpPr txBox="1"/>
          <p:nvPr/>
        </p:nvSpPr>
        <p:spPr>
          <a:xfrm>
            <a:off x="10686340" y="258413"/>
            <a:ext cx="128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  <a:latin typeface="Noto Sans JP Black" panose="020B0500000000000000" pitchFamily="34" charset="-128"/>
                <a:ea typeface="Noto Sans JP Black" panose="020B0500000000000000" pitchFamily="34" charset="-128"/>
              </a:rPr>
              <a:t>サンプル</a:t>
            </a:r>
            <a:endParaRPr kumimoji="1" lang="en-US" altLang="ja-JP" b="1" dirty="0">
              <a:solidFill>
                <a:schemeClr val="bg1"/>
              </a:solidFill>
              <a:latin typeface="Noto Sans JP Black" panose="020B0500000000000000" pitchFamily="34" charset="-128"/>
              <a:ea typeface="Noto Sans JP Black" panose="020B0500000000000000" pitchFamily="34" charset="-128"/>
            </a:endParaRPr>
          </a:p>
          <a:p>
            <a:pPr algn="ctr"/>
            <a:r>
              <a:rPr kumimoji="1" lang="ja-JP" altLang="en-US" b="1">
                <a:solidFill>
                  <a:schemeClr val="bg1"/>
                </a:solidFill>
                <a:latin typeface="Noto Sans JP Black" panose="020B0500000000000000" pitchFamily="34" charset="-128"/>
                <a:ea typeface="Noto Sans JP Black" panose="020B0500000000000000" pitchFamily="34" charset="-128"/>
              </a:rPr>
              <a:t>イメージ</a:t>
            </a:r>
          </a:p>
        </p:txBody>
      </p:sp>
    </p:spTree>
    <p:extLst>
      <p:ext uri="{BB962C8B-B14F-4D97-AF65-F5344CB8AC3E}">
        <p14:creationId xmlns:p14="http://schemas.microsoft.com/office/powerpoint/2010/main" val="113316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Noto Sans JP Black</vt:lpstr>
      <vt:lpstr>Yu Gothic</vt:lpstr>
      <vt:lpstr>Yu Gothic</vt:lpstr>
      <vt:lpstr>游ゴシック Light</vt:lpstr>
      <vt:lpstr>Yu Gothic Medium</vt:lpstr>
      <vt:lpstr>Arial</vt:lpstr>
      <vt:lpstr>Segoe UI</vt:lpstr>
      <vt:lpstr>Segoe UI Black</vt:lpstr>
      <vt:lpstr>Segoe UI Semibold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2022-12-13T02:36:06Z</dcterms:created>
  <dcterms:modified xsi:type="dcterms:W3CDTF">2022-12-13T02:36:17Z</dcterms:modified>
</cp:coreProperties>
</file>