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7DE71-6DD9-4C04-8DA6-5522A596FB21}" v="4" dt="2021-07-08T06:18:03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5" y="3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53CC-F34B-48D8-A10B-1F8E15463182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CFC-80E1-4639-BD6A-1F1882A99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75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11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359B99-F08E-48DF-A707-0A286417D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29D40F-3E7B-47B2-AEBA-EC86C18B4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1E500C-E90C-4A84-86C4-30E43CAF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CD0BEB-7040-478B-A57A-1A21B433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1B12AE-A765-4A5D-BBFE-412C0CAC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3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2AFF3C-96CF-4F79-971F-3CE5DF05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FC03F1-598E-4DCB-BA22-D1E2A6516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2F464A-E7B4-44CF-BE2A-37DB6ED0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A1BFFE-6699-4212-BCCD-A7BA6242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C4365B-2B9C-4963-95FB-8C3EAA4A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46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7FBDC26-32BD-4354-AFCF-CF25A4EB6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4692DD-D969-4C09-A169-F5EB973BC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1C39E2-F15F-4762-8BEF-0CAAE65F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165124-73C0-4564-BD02-CF655EA1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3D6BA4-B442-448C-9470-1E541A14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0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33838-AB76-4AA7-B99C-F8F69A4C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5644B7-BF82-482A-B82B-B46F1DD63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EF9D9D-5B05-4816-AF1E-6E858925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377D6C-AC01-436A-8F17-8497BCA2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13A4B9-BEDC-4A41-ABE5-0DF668E4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29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1DE158-A657-4A07-9C5C-8242FE93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7D5879-6DE6-4F2C-8952-233DE7145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F9030F-4FD9-4DF6-8582-32F93DAC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C2A487-2079-4C91-9CE8-ED0F3941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DDAEBF-0081-48BD-8A9E-DD2CBC12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47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23D9D-DDFD-4710-B72C-10FC33E1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463D71-4330-4BBB-8AF4-6ADDE220F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1924B6-3019-4D72-9901-20FD8D773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3D1FB5-0A71-4A3A-B883-6984A402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99F291-C14D-4E53-8E43-C80650AD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03B624-DB94-4803-A314-72A7AB23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70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47830-D8FF-4263-ADCA-E0EFCD92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A2427A-00D5-4227-A95B-28DE75346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036458-FEE4-47BD-B4F3-0D84C99D2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3BF0180-BCD7-40B8-AF99-9A37101EB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2185562-DB16-4E96-8506-72157803A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D6C7823-3FB2-4847-A37C-C0E788D4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602683E-73D6-432B-8EAC-49B2B4AD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8DF1031-EBAC-49C6-9506-28009A52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25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72E76-E86A-45E1-B431-F491DE50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39F900-5CE1-4E9D-B753-9767AC91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39E153E-98F1-429D-B6C9-661428A3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7F67EB-3DAD-4145-A104-DC11E57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49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083F2C7-AD6B-4E41-B421-0F127042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361941-5D88-46A7-8BC8-199C8B37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DB31B3-D7F7-45B5-87F5-59FE81CD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46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195532-9C65-4CA3-9FC7-9D1076F2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149E13-FAB1-4F08-80D4-DFEBEAF5F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C271DA-A569-4EA1-88FD-29F588891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E31E9-397B-477F-BC4C-4D4919E5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8ADAAC-F3FD-4D32-9C98-011BE5BA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6B9520-B4A4-4CE9-B71E-71AF9760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96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29F17B-9314-42BB-975A-0E658337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0FF829B-4E83-41C7-BC56-85D559944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A67EA0-BDD2-4A5A-B279-2E1D9440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BF109C-8574-42EE-B559-8972F33EF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93F943-9931-4B71-8554-A571B3A3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2F202E-C888-4F1C-B666-8A9F3C36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2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05A7AB-0617-41B8-A947-EB978C79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791FC9-C45E-4926-BA98-18C12C6A0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09CD68-3FFB-41F4-84D1-C718DD3F1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C4EC-0042-440B-8186-99957D766AC4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AAA80F-4E8A-413A-844D-0DEC689A4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282790-314B-429E-9B8E-CFD0ED2F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07EC-76E8-4BAC-A3E6-744AC7603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39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水, 座る, 男, 板 が含まれている画像&#10;&#10;自動的に生成された説明">
            <a:extLst>
              <a:ext uri="{FF2B5EF4-FFF2-40B4-BE49-F238E27FC236}">
                <a16:creationId xmlns:a16="http://schemas.microsoft.com/office/drawing/2014/main" id="{BF4A814F-6688-A349-BA88-AF2E4B488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20" y="-9525"/>
            <a:ext cx="12222840" cy="6867525"/>
          </a:xfrm>
          <a:prstGeom prst="rect">
            <a:avLst/>
          </a:prstGeom>
        </p:spPr>
      </p:pic>
      <p:pic>
        <p:nvPicPr>
          <p:cNvPr id="6" name="図 5" descr="花瓶に入った植物&#10;&#10;自動的に生成された説明">
            <a:extLst>
              <a:ext uri="{FF2B5EF4-FFF2-40B4-BE49-F238E27FC236}">
                <a16:creationId xmlns:a16="http://schemas.microsoft.com/office/drawing/2014/main" id="{1E7F7A73-99A1-2845-96F7-A40E5F0E42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271" y="0"/>
            <a:ext cx="3958150" cy="6350000"/>
          </a:xfrm>
          <a:prstGeom prst="rect">
            <a:avLst/>
          </a:prstGeom>
        </p:spPr>
      </p:pic>
      <p:pic>
        <p:nvPicPr>
          <p:cNvPr id="8" name="図 7" descr="花瓶に入った花&#10;&#10;自動的に生成された説明">
            <a:extLst>
              <a:ext uri="{FF2B5EF4-FFF2-40B4-BE49-F238E27FC236}">
                <a16:creationId xmlns:a16="http://schemas.microsoft.com/office/drawing/2014/main" id="{A9832AD5-16D3-014D-A09E-EA82916568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06" y="3222885"/>
            <a:ext cx="1763951" cy="2603188"/>
          </a:xfrm>
          <a:prstGeom prst="rect">
            <a:avLst/>
          </a:prstGeom>
        </p:spPr>
      </p:pic>
      <p:pic>
        <p:nvPicPr>
          <p:cNvPr id="13" name="図 12" descr="花瓶に入った植物&#10;&#10;中程度の精度で自動的に生成された説明">
            <a:extLst>
              <a:ext uri="{FF2B5EF4-FFF2-40B4-BE49-F238E27FC236}">
                <a16:creationId xmlns:a16="http://schemas.microsoft.com/office/drawing/2014/main" id="{849D1325-EC97-5B48-8BBA-C9BD491A49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396" y="3579387"/>
            <a:ext cx="1297960" cy="2178971"/>
          </a:xfrm>
          <a:prstGeom prst="rect">
            <a:avLst/>
          </a:prstGeom>
        </p:spPr>
      </p:pic>
      <p:pic>
        <p:nvPicPr>
          <p:cNvPr id="15" name="図 14" descr="花瓶に入った植物&#10;&#10;自動的に生成された説明">
            <a:extLst>
              <a:ext uri="{FF2B5EF4-FFF2-40B4-BE49-F238E27FC236}">
                <a16:creationId xmlns:a16="http://schemas.microsoft.com/office/drawing/2014/main" id="{C9BBA340-CFD8-1B42-B619-34C7A72764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928" y="3711903"/>
            <a:ext cx="1192837" cy="211417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0734BD7-5650-8B49-B6CA-E911B94ED3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1765" y="4327466"/>
            <a:ext cx="1192837" cy="1430892"/>
          </a:xfrm>
          <a:prstGeom prst="rect">
            <a:avLst/>
          </a:prstGeom>
        </p:spPr>
      </p:pic>
      <p:pic>
        <p:nvPicPr>
          <p:cNvPr id="18" name="図 17" descr="オレンジ色のフルーツ&#10;&#10;低い精度で自動的に生成された説明">
            <a:extLst>
              <a:ext uri="{FF2B5EF4-FFF2-40B4-BE49-F238E27FC236}">
                <a16:creationId xmlns:a16="http://schemas.microsoft.com/office/drawing/2014/main" id="{B1AD6F9E-2839-124A-9533-5FF314C2EE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009" y="4106717"/>
            <a:ext cx="1651641" cy="1651641"/>
          </a:xfrm>
          <a:prstGeom prst="rect">
            <a:avLst/>
          </a:prstGeom>
        </p:spPr>
      </p:pic>
      <p:pic>
        <p:nvPicPr>
          <p:cNvPr id="20" name="図 19" descr="リンゴの木&#10;&#10;自動的に生成された説明">
            <a:extLst>
              <a:ext uri="{FF2B5EF4-FFF2-40B4-BE49-F238E27FC236}">
                <a16:creationId xmlns:a16="http://schemas.microsoft.com/office/drawing/2014/main" id="{4E2FC2C7-6964-9344-88BD-72415312C4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466" y="4114157"/>
            <a:ext cx="1651641" cy="1644201"/>
          </a:xfrm>
          <a:prstGeom prst="rect">
            <a:avLst/>
          </a:prstGeom>
        </p:spPr>
      </p:pic>
      <p:pic>
        <p:nvPicPr>
          <p:cNvPr id="21" name="図 20" descr="花瓶に入った植物&#10;&#10;自動的に生成された説明">
            <a:extLst>
              <a:ext uri="{FF2B5EF4-FFF2-40B4-BE49-F238E27FC236}">
                <a16:creationId xmlns:a16="http://schemas.microsoft.com/office/drawing/2014/main" id="{04A61370-FCCF-F649-AFB3-ED8D67ECCC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160" y="4132870"/>
            <a:ext cx="1296555" cy="1597916"/>
          </a:xfrm>
          <a:prstGeom prst="rect">
            <a:avLst/>
          </a:prstGeom>
        </p:spPr>
      </p:pic>
      <p:pic>
        <p:nvPicPr>
          <p:cNvPr id="22" name="図 21" descr="花瓶に入った植物&#10;&#10;自動的に生成された説明">
            <a:extLst>
              <a:ext uri="{FF2B5EF4-FFF2-40B4-BE49-F238E27FC236}">
                <a16:creationId xmlns:a16="http://schemas.microsoft.com/office/drawing/2014/main" id="{B6E68870-6B16-CE4D-A7C7-909D043AD9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894" y="3363407"/>
            <a:ext cx="1013170" cy="232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99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ワイド画面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2021-07-08T06:18:03Z</dcterms:created>
  <dcterms:modified xsi:type="dcterms:W3CDTF">2021-07-08T06:18:17Z</dcterms:modified>
</cp:coreProperties>
</file>