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"/>
  </p:notesMasterIdLst>
  <p:sldIdLst>
    <p:sldId id="29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B57C9-12BE-4789-8E00-9E65757C03C9}" v="3" dt="2021-07-08T06:18:47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5" y="3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B8195-FEE3-4F20-BB8F-C8285765FDF5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7A9B9-8D3F-436F-9F6D-C09A7AC14C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202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1BFF0-3FDB-9640-B8D7-7108056A23B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1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C8BEC-6152-4981-8ACF-A53D324C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368FB8E-39EC-4A8C-A616-BE5A647BC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E4352B-E8A6-4426-8525-0963D26A2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C33A5E-9369-49BF-8202-B8E43D5FE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502D3B-2ABC-4225-852D-FBEF65D1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757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A0BB8-9C97-4C91-9FB7-CEAF7A8D8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FB192DD-F684-42E0-80C8-DC2A48258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D96C05-F31D-43D1-BE05-E873DDA6C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FFA37D-3D7D-4DC8-94DA-E5A7CFD9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515C68-AD72-4434-ACD2-B68587E4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8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4309D9C-E32F-4B8A-81A6-B7438FAEE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0E28447-D1BE-4CDE-81B3-DD3C31D80A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3CD530-5591-4562-ABAB-3B4BA111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BD4A28-958E-4127-BA04-29532D3B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5F4828-D4C8-46A8-80C3-A2D3C91A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2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56F37C-C52E-4AFE-820A-80B8645B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2127E8-ECA0-44C0-9AFF-D19979BD4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E6965AD-CA86-46AD-8351-80571B1A7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03F7F6-267D-4445-A845-10FA338C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64E42A-47F4-4C54-A7B1-E266EA57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5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AAAA26-C4E7-433F-BBFC-78446E80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0D94E32-4A66-4E5B-B38B-B85D11B93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17F98F-A79D-46E6-A318-D794DD8AC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7B36D2-B182-4D6F-B7C0-172A2115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5CF0D5-010B-4BFF-8133-1F45BAF2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593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EA0BC6-5CE2-4751-8DD3-B2869A9E2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363F17-0644-448B-B67F-72AC7CC610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172568-234E-4556-8CB3-DA1B1EF60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7588D6-A104-42B6-B278-FDDEB146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0306B0-E637-4C39-B2F5-A3F6752E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4A127C9-2B22-42BD-A8E0-14E29B1E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650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84FF3A-1835-47D9-875E-27D4C658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9D2BE59-9903-4EE3-B36D-251713908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DCD9D7C-1D8B-4735-B0F8-74CE1FF3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4EABD85-741C-4312-8E07-1DFD8DCC3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ADD6F45-7928-409E-A2F9-AE9EA7698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8D7969-3BD7-445A-B4D5-A035EEAF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40EAD4B-5217-4DE5-A83B-4B2897C63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73261B5-143D-4E9B-B3C1-F10DAFC3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077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173EF9-899E-46AC-A7B9-B266F2D08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4A0170-C40F-449C-9E22-3CDA08D23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62723A-80D1-400A-A6C5-1F076211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6D078A5-B0AB-44F6-9716-255AA6F15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01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120E350-A793-4456-AD48-491717AD2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D0CF193-C000-4DF8-A8F6-D1E3663B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621554-2AF8-4C34-AEEB-81A188BB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08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9C9421-130E-4AE4-AEFE-B4E8E457D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346A99-3EF8-4005-AD87-3F128654C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3C6644F-5DE0-450D-A0F3-3120F2E3F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783AD3-FD37-4F52-B6A5-0B9D90B01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39BEB5-2D4B-400C-B09F-2F7237EDC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B83750-59BB-48E3-94AA-6F43AAB8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153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B8D2B-2A2C-4602-988E-328BC583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5EC62D4-CA89-4C0D-A7D4-8F676F3C99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D1909A4-116A-4EDC-9233-FD930055B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899B46-BDD5-4052-9AC3-EB2E0739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C77BAFA-BB2B-4D60-B517-154FE80A7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D93442-12DE-40BD-82FC-20ECC65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219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4C53592-BBAD-49A0-A943-67A40FBB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EFCFBAE-79E2-41D3-9CAF-26B78749A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257019-44C9-414E-8DC8-F81E451F2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9B1C-2F03-4653-A768-FABEF6CF1850}" type="datetimeFigureOut">
              <a:rPr kumimoji="1" lang="ja-JP" altLang="en-US" smtClean="0"/>
              <a:t>2021/7/8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A595A9-EC9B-4770-ACCC-58122E9677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04A947-52C7-47F6-8C7B-6D4133B7B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1D367-FBB6-487D-A27F-00D5BC4086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589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草, 屋外, テーブル, 椅子 が含まれている画像&#10;&#10;自動的に生成された説明">
            <a:extLst>
              <a:ext uri="{FF2B5EF4-FFF2-40B4-BE49-F238E27FC236}">
                <a16:creationId xmlns:a16="http://schemas.microsoft.com/office/drawing/2014/main" id="{67D67E1C-305B-49F4-B6BA-7A8D652C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463"/>
          <a:stretch/>
        </p:blipFill>
        <p:spPr>
          <a:xfrm>
            <a:off x="-7644" y="0"/>
            <a:ext cx="12199644" cy="6857999"/>
          </a:xfrm>
          <a:prstGeom prst="rect">
            <a:avLst/>
          </a:prstGeom>
        </p:spPr>
      </p:pic>
      <p:pic>
        <p:nvPicPr>
          <p:cNvPr id="8" name="図 7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C6000618-F8CD-6045-BF4B-708DC6B86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2574" y="387927"/>
            <a:ext cx="1033090" cy="3283527"/>
          </a:xfrm>
          <a:prstGeom prst="rect">
            <a:avLst/>
          </a:prstGeom>
        </p:spPr>
      </p:pic>
      <p:pic>
        <p:nvPicPr>
          <p:cNvPr id="10" name="図 9" descr="アイコン&#10;&#10;低い精度で自動的に生成された説明">
            <a:extLst>
              <a:ext uri="{FF2B5EF4-FFF2-40B4-BE49-F238E27FC236}">
                <a16:creationId xmlns:a16="http://schemas.microsoft.com/office/drawing/2014/main" id="{9640D10C-C64D-B34B-9CDE-D3233262A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095" y="387926"/>
            <a:ext cx="1033090" cy="3283528"/>
          </a:xfrm>
          <a:prstGeom prst="rect">
            <a:avLst/>
          </a:prstGeom>
        </p:spPr>
      </p:pic>
      <p:pic>
        <p:nvPicPr>
          <p:cNvPr id="13" name="図 12" descr="アイコン&#10;&#10;自動的に生成された説明">
            <a:extLst>
              <a:ext uri="{FF2B5EF4-FFF2-40B4-BE49-F238E27FC236}">
                <a16:creationId xmlns:a16="http://schemas.microsoft.com/office/drawing/2014/main" id="{2F1DE4D3-2998-A843-A586-F72778181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913" y="277089"/>
            <a:ext cx="1033090" cy="3283528"/>
          </a:xfrm>
          <a:prstGeom prst="rect">
            <a:avLst/>
          </a:prstGeom>
        </p:spPr>
      </p:pic>
      <p:pic>
        <p:nvPicPr>
          <p:cNvPr id="15" name="図 1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8E8C225B-4D06-F243-BF39-0A8DC0D311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2966" y="277089"/>
            <a:ext cx="1033090" cy="3283528"/>
          </a:xfrm>
          <a:prstGeom prst="rect">
            <a:avLst/>
          </a:prstGeom>
        </p:spPr>
      </p:pic>
      <p:pic>
        <p:nvPicPr>
          <p:cNvPr id="17" name="図 16" descr="アイコン が含まれている画像&#10;&#10;自動的に生成された説明">
            <a:extLst>
              <a:ext uri="{FF2B5EF4-FFF2-40B4-BE49-F238E27FC236}">
                <a16:creationId xmlns:a16="http://schemas.microsoft.com/office/drawing/2014/main" id="{ABD59661-7462-B243-8E5D-3890FDB8F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36" y="277088"/>
            <a:ext cx="1033090" cy="32835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3135C38-3C5A-4551-AB7B-CE2785D5F41D}"/>
              </a:ext>
            </a:extLst>
          </p:cNvPr>
          <p:cNvSpPr txBox="1"/>
          <p:nvPr/>
        </p:nvSpPr>
        <p:spPr>
          <a:xfrm>
            <a:off x="381399" y="465735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風林火山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D22FA8B-0A29-4275-8A86-F22BBFE11A19}"/>
              </a:ext>
            </a:extLst>
          </p:cNvPr>
          <p:cNvSpPr txBox="1"/>
          <p:nvPr/>
        </p:nvSpPr>
        <p:spPr>
          <a:xfrm>
            <a:off x="1655395" y="465735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風林火山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EF6495-D935-4590-ADA9-F08AE5A4CC21}"/>
              </a:ext>
            </a:extLst>
          </p:cNvPr>
          <p:cNvSpPr txBox="1"/>
          <p:nvPr/>
        </p:nvSpPr>
        <p:spPr>
          <a:xfrm>
            <a:off x="2908843" y="465735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風林火山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3C38961-0D81-43C3-A6CE-A3B9C525E775}"/>
              </a:ext>
            </a:extLst>
          </p:cNvPr>
          <p:cNvSpPr txBox="1"/>
          <p:nvPr/>
        </p:nvSpPr>
        <p:spPr>
          <a:xfrm>
            <a:off x="9679513" y="465735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風林火山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F6B784-72B5-44F3-9B7D-04A27464245D}"/>
              </a:ext>
            </a:extLst>
          </p:cNvPr>
          <p:cNvSpPr txBox="1"/>
          <p:nvPr/>
        </p:nvSpPr>
        <p:spPr>
          <a:xfrm>
            <a:off x="11035702" y="465735"/>
            <a:ext cx="861774" cy="231730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4400" b="1" dirty="0">
                <a:latin typeface="HG行書体" panose="03000609000000000000" pitchFamily="65" charset="-128"/>
                <a:ea typeface="HG行書体" panose="03000609000000000000" pitchFamily="65" charset="-128"/>
              </a:rPr>
              <a:t>風林火山</a:t>
            </a:r>
          </a:p>
        </p:txBody>
      </p:sp>
      <p:pic>
        <p:nvPicPr>
          <p:cNvPr id="1026" name="Picture 2" descr="戦国武将】武田信玄の家紋・武田菱 | 家紋, 提灯, 菱">
            <a:extLst>
              <a:ext uri="{FF2B5EF4-FFF2-40B4-BE49-F238E27FC236}">
                <a16:creationId xmlns:a16="http://schemas.microsoft.com/office/drawing/2014/main" id="{C7875EF1-79B8-49E6-9571-569AEDEBC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9035" y="758483"/>
            <a:ext cx="2207394" cy="151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14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ワイド画面</PresentationFormat>
  <Paragraphs>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HG行書体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2021-07-08T06:18:47Z</dcterms:created>
  <dcterms:modified xsi:type="dcterms:W3CDTF">2021-07-08T06:18:57Z</dcterms:modified>
</cp:coreProperties>
</file>