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AF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57FE7-2E11-415A-B05A-E6F7FF99D9FF}" v="3" dt="2021-07-08T06:20:17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3"/>
    <p:restoredTop sz="92203" autoAdjust="0"/>
  </p:normalViewPr>
  <p:slideViewPr>
    <p:cSldViewPr snapToGrid="0" snapToObjects="1">
      <p:cViewPr varScale="1">
        <p:scale>
          <a:sx n="103" d="100"/>
          <a:sy n="103" d="100"/>
        </p:scale>
        <p:origin x="51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B84DD-48DD-024B-B50B-C02AC007008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1BFF0-3FDB-9640-B8D7-7108056A2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2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C1BFF0-3FDB-9640-B8D7-7108056A23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図プレースホルダー 23">
            <a:extLst>
              <a:ext uri="{FF2B5EF4-FFF2-40B4-BE49-F238E27FC236}">
                <a16:creationId xmlns:a16="http://schemas.microsoft.com/office/drawing/2014/main" id="{119128E7-0D99-4F93-8679-3E40F1DAC0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6223" y="5094765"/>
            <a:ext cx="1341236" cy="1341236"/>
          </a:xfrm>
          <a:blipFill>
            <a:blip r:embed="rId2"/>
            <a:srcRect/>
            <a:stretch>
              <a:fillRect/>
            </a:stretch>
          </a:blipFill>
        </p:spPr>
        <p:txBody>
          <a:bodyPr wrap="none">
            <a:noAutofit/>
          </a:bodyPr>
          <a:lstStyle>
            <a:lvl1pPr algn="ctr">
              <a:buNone/>
              <a:defRPr sz="1050"/>
            </a:lvl1pPr>
          </a:lstStyle>
          <a:p>
            <a:r>
              <a:rPr kumimoji="1" lang="ja-JP" altLang="en-US" dirty="0"/>
              <a:t>ロゴを追加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3DA5BD-5E15-4AD2-97DD-805FEEC58CDC}"/>
              </a:ext>
            </a:extLst>
          </p:cNvPr>
          <p:cNvSpPr/>
          <p:nvPr userDrawn="1"/>
        </p:nvSpPr>
        <p:spPr>
          <a:xfrm>
            <a:off x="2615347" y="5095574"/>
            <a:ext cx="1340427" cy="1340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22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9C5F3-D913-944B-9CB3-B0EC013BE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9A0FF7-16BE-6648-8989-559EED3CE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C8C2A-E232-F241-B349-737A8B15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0A2E75-21B4-264F-8035-C80FB5F9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417A35-0E03-1241-94CC-68ABFD93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1FEF9A-8668-7A48-B68F-2B859EEB6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C8CD12-46AA-AF4A-AC47-91CF6C201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2EE90-EBC6-2645-B493-6664C4E2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403CB-2F20-994E-BA18-DB59D75B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A3EB91-A904-A24B-A625-3A80F5A5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7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4997B-8224-49DD-ABBB-7B77FECA6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60CCFD-C3B1-483D-A5E3-57D9F2697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0AD1F0-9409-4FE5-AA7D-924631CE3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1FDD-9755-43F0-A438-161CE329E7C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74DC9-8661-4A4C-9694-344F77AC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558E10-4731-42D9-85E6-DB7ADED9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8D52-FD08-4102-9253-1855FD915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B4335-3658-7A4A-8DBF-C6508A82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252751-CC12-304E-8F68-9D87BF8D0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602F8F-9B26-AB46-889D-97DFDB22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D31729-2FBA-BF4B-86DF-8F5AFEFD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1C4B6-9A26-AB43-8622-F8607453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6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2D4D2-9746-7546-9B98-C5DF7F21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D1A8EE-3AC9-D441-928B-C0E7ABDF5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AE683-FA35-764D-ACA4-4F8ED19B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23E04-3E62-D64B-9B8B-EDBAEA64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21EABB-8D27-3B4D-8395-910EA954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07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A007C-B6A5-BE40-8D4D-65920861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65B00B-664B-2B41-8C55-AE0406CF1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59E363-2EC2-9F4E-B3BC-3433B10F0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1E8FFE-67C5-2542-9CD8-13DB4D4A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9A85EF-8C8F-E947-851D-58E4A8FB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B3B48-9F34-C244-AF7B-B46121C3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71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66881-D69F-E644-B1C2-924AFAFD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D20AE-18DF-684D-B5D0-97BF438A7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AC7AE4-292F-164E-90F8-A0739560C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B4F92A-1CFF-E84A-A5B1-1321E0A75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0ABDB2-446F-3A40-944D-AC4F8E447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67D550-BC8B-224B-BA28-136B5A16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F96294-FE25-BE46-ACA6-5070664A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6D5BA9-F44C-C741-9001-B9CCD2F5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898D-782C-5D49-A8B6-6195088A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410976-7B45-914C-9F31-1BD4F481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4C78A6-FEEE-EA45-91A2-F8E5277A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B7C275-1166-4646-8AEB-B12995C1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70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636D81-B707-5845-935A-48D64F14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CA2B15-D313-C849-9D01-318D4A80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3EA9F1-6A96-F645-8480-445033EF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C6E70-1C70-DA42-A12B-47C65537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68125-AA25-4B46-AD35-37FBF252D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2C00E9-6A50-9643-9A08-0EC0E8BCE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8393B9-339C-A84A-8CE0-8E05EEE5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7BEB25-40D0-A94C-B2E7-3BA3FE07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919A78-3F37-B54E-ACFB-5C07198C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3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E23DC-0636-7D48-871C-A72928B6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6BCFB1D-CD52-EB43-9D54-92C06EBEA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3C8540-46B9-9D4C-A881-041C0FE79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870A15-1F0D-A04B-AC54-77664942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A98A2E-EA13-C54F-A844-3A4D8EA9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D3012-7008-6841-932C-EC0EA4B9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94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BBDF3F-9931-5540-9C5D-1E9B7FC0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5B7FE6-B737-494A-B476-C01C5D8E4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6EC68-2E94-D949-A375-1B5A50D14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A4DF-9E06-A847-9D75-D5B9CD3651D7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4E011-A8E6-8A44-8B90-9C8E8538E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AC5F0D-3D1D-9C43-945B-DF98E0632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2F4C-20F7-3B4C-B583-6A16B8A0E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29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EE2BBC1-1C27-4C03-BB3E-EC0D36517A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54B556-A286-9A4F-B1B3-6156EBE112BF}"/>
              </a:ext>
            </a:extLst>
          </p:cNvPr>
          <p:cNvSpPr txBox="1"/>
          <p:nvPr/>
        </p:nvSpPr>
        <p:spPr>
          <a:xfrm>
            <a:off x="589602" y="633160"/>
            <a:ext cx="923330" cy="3126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spc="300">
                <a:latin typeface="MS Mincho" panose="02020609040205080304" pitchFamily="49" charset="-128"/>
                <a:ea typeface="MS Mincho" panose="02020609040205080304" pitchFamily="49" charset="-128"/>
              </a:rPr>
              <a:t>山田</a:t>
            </a:r>
            <a:r>
              <a:rPr kumimoji="1" lang="en-US" altLang="ja-JP" sz="4800" spc="3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kumimoji="1" lang="ja-JP" altLang="en-US" sz="4800" spc="300">
                <a:latin typeface="MS Mincho" panose="02020609040205080304" pitchFamily="49" charset="-128"/>
                <a:ea typeface="MS Mincho" panose="02020609040205080304" pitchFamily="49" charset="-128"/>
              </a:rPr>
              <a:t>太郎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DBF00C-1231-D14B-85F9-FE4EC7E66AA6}"/>
              </a:ext>
            </a:extLst>
          </p:cNvPr>
          <p:cNvSpPr txBox="1"/>
          <p:nvPr/>
        </p:nvSpPr>
        <p:spPr>
          <a:xfrm>
            <a:off x="380216" y="4304596"/>
            <a:ext cx="1430593" cy="52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000" spc="600" dirty="0">
                <a:latin typeface="Segoe UI Light 8" panose="020B0502040204020203" pitchFamily="34" charset="0"/>
                <a:cs typeface="Segoe UI Light 8" panose="020B0502040204020203" pitchFamily="34" charset="0"/>
              </a:rPr>
              <a:t>TARO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1000" spc="600" dirty="0">
                <a:latin typeface="Segoe UI Light 8" panose="020B0502040204020203" pitchFamily="34" charset="0"/>
                <a:cs typeface="Segoe UI Light 8" panose="020B0502040204020203" pitchFamily="34" charset="0"/>
              </a:rPr>
              <a:t>YAMADA</a:t>
            </a:r>
            <a:endParaRPr kumimoji="1" lang="ja-JP" altLang="en-US" sz="1000" spc="600">
              <a:latin typeface="Segoe UI Light 8" panose="020B0502040204020203" pitchFamily="34" charset="0"/>
              <a:cs typeface="Segoe UI Light 8" panose="020B0502040204020203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1B9CAF-40D0-8D48-ACBC-72F773B43AB2}"/>
              </a:ext>
            </a:extLst>
          </p:cNvPr>
          <p:cNvSpPr txBox="1"/>
          <p:nvPr/>
        </p:nvSpPr>
        <p:spPr>
          <a:xfrm>
            <a:off x="380216" y="5313274"/>
            <a:ext cx="1430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spc="3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</a:t>
            </a:r>
            <a:endParaRPr kumimoji="1" lang="ja-JP" altLang="en-US" sz="1200" spc="3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2221691-20F8-3848-9421-117E4A084103}"/>
              </a:ext>
            </a:extLst>
          </p:cNvPr>
          <p:cNvCxnSpPr>
            <a:cxnSpLocks/>
          </p:cNvCxnSpPr>
          <p:nvPr/>
        </p:nvCxnSpPr>
        <p:spPr>
          <a:xfrm>
            <a:off x="855406" y="5076051"/>
            <a:ext cx="353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83C5E9F-7E93-A644-A38E-DFB8730FF6C5}"/>
              </a:ext>
            </a:extLst>
          </p:cNvPr>
          <p:cNvCxnSpPr>
            <a:cxnSpLocks/>
          </p:cNvCxnSpPr>
          <p:nvPr/>
        </p:nvCxnSpPr>
        <p:spPr>
          <a:xfrm>
            <a:off x="855406" y="4058413"/>
            <a:ext cx="353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62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Mincho</vt:lpstr>
      <vt:lpstr>Segoe UI Light 8</vt:lpstr>
      <vt:lpstr>游ゴシック</vt:lpstr>
      <vt:lpstr>游ゴシック Light</vt:lpstr>
      <vt:lpstr>Arial</vt:lpstr>
      <vt:lpstr>Segoe UI Semilight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2021-07-08T06:20:17Z</dcterms:created>
  <dcterms:modified xsi:type="dcterms:W3CDTF">2021-07-08T06:20:26Z</dcterms:modified>
</cp:coreProperties>
</file>