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89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AF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2E864-6A71-4AF7-A6B3-77320DB7EA4A}" v="3" dt="2021-07-08T06:20:46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3"/>
    <p:restoredTop sz="92203" autoAdjust="0"/>
  </p:normalViewPr>
  <p:slideViewPr>
    <p:cSldViewPr snapToGrid="0" snapToObjects="1">
      <p:cViewPr varScale="1">
        <p:scale>
          <a:sx n="103" d="100"/>
          <a:sy n="103" d="100"/>
        </p:scale>
        <p:origin x="41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84DD-48DD-024B-B50B-C02AC007008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1BFF0-3FDB-9640-B8D7-7108056A2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0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41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49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119128E7-0D99-4F93-8679-3E40F1DAC0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926" y="163858"/>
            <a:ext cx="1425023" cy="1425023"/>
          </a:xfrm>
          <a:blipFill>
            <a:blip r:embed="rId2"/>
            <a:srcRect/>
            <a:stretch>
              <a:fillRect t="39164" b="39164"/>
            </a:stretch>
          </a:blipFill>
        </p:spPr>
        <p:txBody>
          <a:bodyPr wrap="none">
            <a:no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ロゴを追加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3DA5BD-5E15-4AD2-97DD-805FEEC58CDC}"/>
              </a:ext>
            </a:extLst>
          </p:cNvPr>
          <p:cNvSpPr/>
          <p:nvPr userDrawn="1"/>
        </p:nvSpPr>
        <p:spPr>
          <a:xfrm>
            <a:off x="2615347" y="5095574"/>
            <a:ext cx="1340427" cy="1340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31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E23DC-0636-7D48-871C-A72928B6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BCFB1D-CD52-EB43-9D54-92C06EBEA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3C8540-46B9-9D4C-A881-041C0FE79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870A15-1F0D-A04B-AC54-77664942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A98A2E-EA13-C54F-A844-3A4D8EA9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3D3012-7008-6841-932C-EC0EA4B9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4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9C5F3-D913-944B-9CB3-B0EC013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9A0FF7-16BE-6648-8989-559EED3C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C8C2A-E232-F241-B349-737A8B15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0A2E75-21B4-264F-8035-C80FB5F9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17A35-0E03-1241-94CC-68ABFD93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7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1FEF9A-8668-7A48-B68F-2B859EEB6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C8CD12-46AA-AF4A-AC47-91CF6C20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E2EE90-EBC6-2645-B493-6664C4E2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0403CB-2F20-994E-BA18-DB59D75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A3EB91-A904-A24B-A625-3A80F5A5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7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4997B-8224-49DD-ABBB-7B77FECA6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60CCFD-C3B1-483D-A5E3-57D9F2697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0AD1F0-9409-4FE5-AA7D-924631CE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1FDD-9755-43F0-A438-161CE329E7C2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74DC9-8661-4A4C-9694-344F77AC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558E10-4731-42D9-85E6-DB7ADED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D52-FD08-4102-9253-1855FD915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3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119128E7-0D99-4F93-8679-3E40F1DAC0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47677" y="486661"/>
            <a:ext cx="720016" cy="720016"/>
          </a:xfrm>
          <a:blipFill>
            <a:blip r:embed="rId2"/>
            <a:srcRect/>
            <a:stretch>
              <a:fillRect/>
            </a:stretch>
          </a:blipFill>
        </p:spPr>
        <p:txBody>
          <a:bodyPr wrap="none">
            <a:no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ロゴを追加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3DA5BD-5E15-4AD2-97DD-805FEEC58CDC}"/>
              </a:ext>
            </a:extLst>
          </p:cNvPr>
          <p:cNvSpPr/>
          <p:nvPr userDrawn="1"/>
        </p:nvSpPr>
        <p:spPr>
          <a:xfrm>
            <a:off x="2615347" y="5095574"/>
            <a:ext cx="1340427" cy="1340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B4335-3658-7A4A-8DBF-C6508A82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252751-CC12-304E-8F68-9D87BF8D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602F8F-9B26-AB46-889D-97DFDB22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31729-2FBA-BF4B-86DF-8F5AFEFD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11C4B6-9A26-AB43-8622-F860745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2D4D2-9746-7546-9B98-C5DF7F21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D1A8EE-3AC9-D441-928B-C0E7ABDF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AE683-FA35-764D-ACA4-4F8ED19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23E04-3E62-D64B-9B8B-EDBAEA64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21EABB-8D27-3B4D-8395-910EA954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0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A007C-B6A5-BE40-8D4D-65920861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5B00B-664B-2B41-8C55-AE0406CF1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59E363-2EC2-9F4E-B3BC-3433B10F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1E8FFE-67C5-2542-9CD8-13DB4D4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9A85EF-8C8F-E947-851D-58E4A8FB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B3B48-9F34-C244-AF7B-B46121C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66881-D69F-E644-B1C2-924AFAFD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D20AE-18DF-684D-B5D0-97BF438A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AC7AE4-292F-164E-90F8-A0739560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B4F92A-1CFF-E84A-A5B1-1321E0A75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0ABDB2-446F-3A40-944D-AC4F8E447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67D550-BC8B-224B-BA28-136B5A16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F96294-FE25-BE46-ACA6-5070664A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6D5BA9-F44C-C741-9001-B9CCD2F5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8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898D-782C-5D49-A8B6-6195088A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410976-7B45-914C-9F31-1BD4F481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4C78A6-FEEE-EA45-91A2-F8E5277A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B7C275-1166-4646-8AEB-B12995C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0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636D81-B707-5845-935A-48D64F14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CA2B15-D313-C849-9D01-318D4A80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EA9F1-6A96-F645-8480-445033EF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C6E70-1C70-DA42-A12B-47C65537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68125-AA25-4B46-AD35-37FBF252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2C00E9-6A50-9643-9A08-0EC0E8BC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8393B9-339C-A84A-8CE0-8E05EEE5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7BEB25-40D0-A94C-B2E7-3BA3FE0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19A78-3F37-B54E-ACFB-5C07198C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23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BBDF3F-9931-5540-9C5D-1E9B7FC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5B7FE6-B737-494A-B476-C01C5D8E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96EC68-2E94-D949-A375-1B5A50D14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34E011-A8E6-8A44-8B90-9C8E8538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AC5F0D-3D1D-9C43-945B-DF98E0632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2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29ADCA-3FBB-B64A-ADA6-E20FD1EF5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65745" cy="6869998"/>
          </a:xfrm>
          <a:prstGeom prst="rect">
            <a:avLst/>
          </a:prstGeom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1D9D807-B219-F94A-A531-9BA32C5AB18E}"/>
              </a:ext>
            </a:extLst>
          </p:cNvPr>
          <p:cNvSpPr/>
          <p:nvPr/>
        </p:nvSpPr>
        <p:spPr>
          <a:xfrm flipH="1">
            <a:off x="-1" y="0"/>
            <a:ext cx="4675239" cy="6869998"/>
          </a:xfrm>
          <a:custGeom>
            <a:avLst/>
            <a:gdLst>
              <a:gd name="connsiteX0" fmla="*/ 0 w 6118106"/>
              <a:gd name="connsiteY0" fmla="*/ 0 h 6869998"/>
              <a:gd name="connsiteX1" fmla="*/ 6118106 w 6118106"/>
              <a:gd name="connsiteY1" fmla="*/ 0 h 6869998"/>
              <a:gd name="connsiteX2" fmla="*/ 6118106 w 6118106"/>
              <a:gd name="connsiteY2" fmla="*/ 6869998 h 6869998"/>
              <a:gd name="connsiteX3" fmla="*/ 3698823 w 6118106"/>
              <a:gd name="connsiteY3" fmla="*/ 6869998 h 6869998"/>
              <a:gd name="connsiteX4" fmla="*/ 0 w 6118106"/>
              <a:gd name="connsiteY4" fmla="*/ 0 h 68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8106" h="6869998">
                <a:moveTo>
                  <a:pt x="0" y="0"/>
                </a:moveTo>
                <a:lnTo>
                  <a:pt x="6118106" y="0"/>
                </a:lnTo>
                <a:lnTo>
                  <a:pt x="6118106" y="6869998"/>
                </a:lnTo>
                <a:lnTo>
                  <a:pt x="3698823" y="6869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0B7A71A-6AC7-CE47-86BF-F510BB006750}"/>
              </a:ext>
            </a:extLst>
          </p:cNvPr>
          <p:cNvSpPr txBox="1"/>
          <p:nvPr/>
        </p:nvSpPr>
        <p:spPr>
          <a:xfrm>
            <a:off x="333928" y="2505671"/>
            <a:ext cx="27502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300" dirty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NAME</a:t>
            </a:r>
            <a:r>
              <a:rPr kumimoji="1" lang="en-US" altLang="ja-JP" sz="3300" b="1" dirty="0">
                <a:solidFill>
                  <a:srgbClr val="00B0F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NAME</a:t>
            </a:r>
            <a:endParaRPr kumimoji="1" lang="ja-JP" altLang="en-US" sz="3300" b="1" dirty="0">
              <a:solidFill>
                <a:srgbClr val="00B0F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50A690-FEC8-CF40-9ECE-93C21CDB177F}"/>
              </a:ext>
            </a:extLst>
          </p:cNvPr>
          <p:cNvSpPr txBox="1"/>
          <p:nvPr/>
        </p:nvSpPr>
        <p:spPr>
          <a:xfrm>
            <a:off x="333928" y="3090446"/>
            <a:ext cx="2750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spc="300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DIRECTOR</a:t>
            </a:r>
            <a:endParaRPr kumimoji="1" lang="ja-JP" altLang="en-US" sz="1600" b="1" spc="300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A0C9B0AB-24B3-46C5-88BB-1B6035764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7837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29ADCA-3FBB-B64A-ADA6-E20FD1EF5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65745" cy="686999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0D5CF4-773B-434F-BD6E-8D9C204807B0}"/>
              </a:ext>
            </a:extLst>
          </p:cNvPr>
          <p:cNvSpPr/>
          <p:nvPr/>
        </p:nvSpPr>
        <p:spPr>
          <a:xfrm>
            <a:off x="530943" y="0"/>
            <a:ext cx="27502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B41BCA-7D9C-674A-849C-05F19AB7C75F}"/>
              </a:ext>
            </a:extLst>
          </p:cNvPr>
          <p:cNvSpPr txBox="1"/>
          <p:nvPr/>
        </p:nvSpPr>
        <p:spPr>
          <a:xfrm>
            <a:off x="825910" y="2815229"/>
            <a:ext cx="275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30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山田 </a:t>
            </a:r>
            <a:r>
              <a:rPr kumimoji="1" lang="en-US" altLang="ja-JP" sz="3200" spc="3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1" lang="ja-JP" altLang="en-US" sz="3200" spc="30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花子</a:t>
            </a:r>
            <a:endParaRPr kumimoji="1" lang="ja-JP" altLang="en-US" sz="3200" b="1" spc="300">
              <a:solidFill>
                <a:srgbClr val="C0000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BE00F8-CBD1-7D48-B1C8-93EC1D4B1CC4}"/>
              </a:ext>
            </a:extLst>
          </p:cNvPr>
          <p:cNvSpPr txBox="1"/>
          <p:nvPr/>
        </p:nvSpPr>
        <p:spPr>
          <a:xfrm>
            <a:off x="825910" y="3429000"/>
            <a:ext cx="2750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DIRECTOR</a:t>
            </a:r>
            <a:endParaRPr kumimoji="1" lang="ja-JP" altLang="en-US" sz="1600" spc="30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D14515-E44E-7443-8982-9E82A6854CBF}"/>
              </a:ext>
            </a:extLst>
          </p:cNvPr>
          <p:cNvSpPr txBox="1"/>
          <p:nvPr/>
        </p:nvSpPr>
        <p:spPr>
          <a:xfrm>
            <a:off x="825910" y="2539750"/>
            <a:ext cx="275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pc="600" dirty="0">
                <a:solidFill>
                  <a:srgbClr val="C00000"/>
                </a:solidFill>
                <a:latin typeface="Segoe UI Light 8" panose="020B0502040204020203" pitchFamily="34" charset="0"/>
                <a:cs typeface="Segoe UI Light 8" panose="020B0502040204020203" pitchFamily="34" charset="0"/>
              </a:rPr>
              <a:t>HANAKO YAMADA</a:t>
            </a:r>
            <a:endParaRPr kumimoji="1" lang="ja-JP" altLang="en-US" sz="1100" spc="600">
              <a:solidFill>
                <a:srgbClr val="C00000"/>
              </a:solidFill>
              <a:latin typeface="Segoe UI Light 8" panose="020B0502040204020203" pitchFamily="34" charset="0"/>
              <a:cs typeface="Segoe UI Light 8" panose="020B0502040204020203" pitchFamily="34" charset="0"/>
            </a:endParaRPr>
          </a:p>
        </p:txBody>
      </p:sp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EFC302DC-72D1-41E2-853A-3D540FFE8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055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Segoe UI Light 8</vt:lpstr>
      <vt:lpstr>游ゴシック</vt:lpstr>
      <vt:lpstr>游ゴシック Light</vt:lpstr>
      <vt:lpstr>Arial</vt:lpstr>
      <vt:lpstr>Segoe UI Semibold</vt:lpstr>
      <vt:lpstr>Segoe UI Semilight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2021-07-08T06:20:46Z</dcterms:created>
  <dcterms:modified xsi:type="dcterms:W3CDTF">2021-07-08T06:20:54Z</dcterms:modified>
</cp:coreProperties>
</file>