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3F652-6A0C-4912-A62D-7EFA75A097D6}" v="5" dt="2021-07-08T06:21:15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7" autoAdjust="0"/>
    <p:restoredTop sz="94691"/>
  </p:normalViewPr>
  <p:slideViewPr>
    <p:cSldViewPr snapToGrid="0" snapToObjects="1">
      <p:cViewPr varScale="1">
        <p:scale>
          <a:sx n="107" d="100"/>
          <a:sy n="107" d="100"/>
        </p:scale>
        <p:origin x="2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9136-BD73-4415-ACBD-3D3BE20A49E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A9E18-C76F-42A7-9E5C-BD76531FF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0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840CA4-612C-0242-A37A-E579C9B53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5EF8D3-C483-A647-97E3-DD8E4B8EF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112CB5-0EC9-5743-BCA5-4AC629C6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50228-45B9-3A43-90A0-36F84E06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B19134-DCC4-5B40-945F-88D1B086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37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F2CFA8-AF30-1143-A79A-3CAABE19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B50912-CB20-5341-94F3-669B1A559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E3B534-CBE2-6349-88AA-54D3AA21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F0348A-A04F-7B4C-A18B-901AE545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C4C198-FF3C-CC4B-83C3-860E2ACD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14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029A1B4-0CBA-1540-B7AB-CEC0E3F50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A1F7BF-B5B9-354A-ADFB-1496171F6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588B2D-D26F-EC47-BD9A-1B734E0A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C2DFCA-83CF-BF44-B981-7289B94B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F5E4AA-C6B3-0F4A-861B-C195426F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4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6688A-BE06-7C4F-8EB6-509B90BD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BC2BF5-088E-AF48-B080-0EFCF8729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BABDDB-6B50-E24C-896D-D59A932E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DB4D36-3E36-7F4F-8592-078B5847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A6577F-AC5A-D244-90C0-CFA9DF62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2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45D354-6B9D-664C-A93B-9870E3FC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88EB50-4D1A-BB49-9AD1-F213555D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F0E89C-ABCE-E74E-90C7-AC90CE51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96F6AB-2021-DA41-ABBD-43D9DA16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B2A689-314D-7347-BFD7-7372763E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9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5C4A4-0B5F-654A-976F-2C0CC739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EEC03A-E614-AB46-858A-0B61EA85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165D04-0577-9546-BC85-564524158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140C5D-27CE-9446-89CE-1D8B5452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9C3067-2678-5640-979B-95E760F8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B53319-DAA8-FC45-A33A-43229C25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99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34E1C-3010-AF4A-A82D-AAF9319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C9721A-213A-E848-B95A-D916D3109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9DCD07-9769-DC49-B888-9CEA55D1D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C7A110-AED9-5247-8D61-BAE33505C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9E8F449-3487-7046-BCC7-C044C46FB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79F172-5DFD-B048-9C08-CE656849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C65A3D-9F6C-9646-918B-EB93E4A6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B1DDBC-E0E8-B74A-BCE1-F8F061A6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5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7F549-C43A-3E49-BEFD-09B743E1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97BCCB-034E-EC43-8BB1-144A6DD6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ADAD47-28F4-1546-9A78-E5701201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9C1227-62A2-C341-BFBD-029F8C08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99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E09D40-B0E6-594E-A64A-4AA23747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B83990-CDB3-7E4E-99E8-BDF2FF4A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0FA19B-15B9-4942-9C1A-D8A96467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94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2FBB5B-837C-C14E-BC30-BEC4984C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B63631-753B-F042-84D4-80837D105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5C5653-E238-E74B-974A-527AF3497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EA6867-6630-AF43-B45F-A69EC5C0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00899A-59E0-F049-933D-7383FAF2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E4C8DB-470F-F041-93E3-A2AD4B1A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79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40BB7-6D6A-1144-81D4-F9F5CB6A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B378EA-E515-904E-8352-B2F3D1D8A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67D24F-43F1-044F-BB16-8F931B070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CDD434-A994-6741-9FD4-5A2FD66A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018C76-CA41-8A49-9162-5273DB10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A1D110-9C39-4447-A30A-F47108EC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7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6E2176-9FA9-F040-BE9D-5FD86240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DF232B-0E73-7343-A037-FC5ED1FA1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F58E74-3B12-8B44-BF0C-376B8F4BF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B45A-87CF-4E41-AE42-752B79EEDB0D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577E7A-B312-8144-AE50-3B1F736F4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E23A8E-52C0-2049-939C-D0E5507DA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AC1CB-8F6F-014A-A046-7CD26240E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21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ECF2702-39FC-4074-BB9D-861B8ABF6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E5D6C2-8398-40AA-B0A4-67547111ACCC}"/>
              </a:ext>
            </a:extLst>
          </p:cNvPr>
          <p:cNvSpPr txBox="1"/>
          <p:nvPr/>
        </p:nvSpPr>
        <p:spPr>
          <a:xfrm>
            <a:off x="63499" y="5997789"/>
            <a:ext cx="8759221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テキストを入力テキストを入力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45D617-31AE-4E9C-8620-E305B1A62279}"/>
              </a:ext>
            </a:extLst>
          </p:cNvPr>
          <p:cNvSpPr txBox="1"/>
          <p:nvPr/>
        </p:nvSpPr>
        <p:spPr>
          <a:xfrm>
            <a:off x="63500" y="5508839"/>
            <a:ext cx="103558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11/13</a:t>
            </a:r>
            <a:endParaRPr kumimoji="1" lang="ja-JP" altLang="en-US" sz="2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Segoe UI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2021-07-08T06:21:15Z</dcterms:created>
  <dcterms:modified xsi:type="dcterms:W3CDTF">2021-07-08T06:21:26Z</dcterms:modified>
</cp:coreProperties>
</file>