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2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11C0C-C766-4EBF-925B-8E6B70E3C5B2}" v="4" dt="2021-07-08T06:21:57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5" y="3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建物, 窓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C4904B2-4CE3-433A-B4EF-021B6769A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400" y="938151"/>
            <a:ext cx="7899399" cy="2948050"/>
          </a:xfrm>
          <a:prstGeom prst="rect">
            <a:avLst/>
          </a:prstGeom>
        </p:spPr>
      </p:pic>
      <p:sp>
        <p:nvSpPr>
          <p:cNvPr id="7" name="図プレースホルダー 23">
            <a:extLst>
              <a:ext uri="{FF2B5EF4-FFF2-40B4-BE49-F238E27FC236}">
                <a16:creationId xmlns:a16="http://schemas.microsoft.com/office/drawing/2014/main" id="{7C4F136B-2A5C-42E7-9197-6EC4265631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3399" y="938150"/>
            <a:ext cx="7899399" cy="2948049"/>
          </a:xfrm>
          <a:blipFill>
            <a:blip r:embed="rId3"/>
            <a:srcRect/>
            <a:stretch>
              <a:fillRect/>
            </a:stretch>
          </a:blipFill>
        </p:spPr>
        <p:txBody>
          <a:bodyPr wrap="none">
            <a:noAutofit/>
          </a:bodyPr>
          <a:lstStyle>
            <a:lvl1pPr algn="ctr">
              <a:buNone/>
              <a:defRPr sz="2400"/>
            </a:lvl1pPr>
          </a:lstStyle>
          <a:p>
            <a:r>
              <a:rPr kumimoji="1" lang="ja-JP" altLang="en-US" dirty="0"/>
              <a:t>クリックして画像を追加</a:t>
            </a:r>
          </a:p>
        </p:txBody>
      </p:sp>
    </p:spTree>
    <p:extLst>
      <p:ext uri="{BB962C8B-B14F-4D97-AF65-F5344CB8AC3E}">
        <p14:creationId xmlns:p14="http://schemas.microsoft.com/office/powerpoint/2010/main" val="374747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E18CB-F7A9-4746-9EF1-824301EA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C188D8-6EAB-463A-A287-F4C8F6E00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029447-F91F-418F-B94D-DC37E688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FCCE55-E4FE-4FB7-9EBE-31AA9642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FA318B-3BB5-457F-8590-D5C1A223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78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627DFC-E894-4A8B-ACCF-E6B850B5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3361CC-2430-47E0-875F-A2571BB56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1F380A-2DBA-4E14-980A-6A4F9200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B104A7-E3D0-4CE4-91D5-A899D7D3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3DB1ED-A228-4C1F-9DC9-17BB2957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9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366013-8E3A-4C1B-BCD1-3E8E7F72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E99BAF-DE53-41EF-9AEB-E45AD36C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337322-AC5B-4DA8-9C24-DE3E4C1F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CB2294-65DC-4514-A1FF-A921F223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971D11-C787-4C51-A24D-6B05E025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03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B7DF9B-4AF2-434E-AC2C-DD2E31A0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83AD02-502F-47D7-8CB6-A92040A89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E762B6-7E7E-4B56-B1B7-F8346036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97520-73B5-4807-B62E-6E6D5504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82182F-B6D4-46C0-B0CC-39A369A6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09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6E688-57EB-44CF-B6FD-CD0F784A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7D4CBA-6A50-402B-9093-02DD0EC84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3CE5F8-9A51-49CF-B8EE-57E316409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A7ECCD-9A88-4785-9BC4-48D05E5E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0EA8B5-A59D-48C9-B1D9-38473B5F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00097E-EDF0-4FED-ACB8-7DCADB8E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85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29D722-F88D-4C61-BF4E-021321B8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CDF923-38CD-4146-9980-7488E5FD3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EADC75-BB30-450B-B448-6F95BE09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DBE3B7-BE36-411F-9E0F-E38BEF786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4786BE-C2BF-4A81-8682-FFBF575E2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E7B9EE-46B4-400B-81AE-CFF35E9A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DAE68F-CA3B-434B-9C84-2CE88E04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7A206B-D7AD-4558-9986-1256E3A8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0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16B5DE-E7F2-4C18-8E0B-C629407C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E909A2-3DA8-4CE5-AE7C-29FBA6ED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C582DC-E849-4E48-BD76-12F28916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C00862-8083-4C11-B2F9-1BD95132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2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08117E-0C5D-4BB9-93F2-31C35F24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FF5384B-1A31-4419-AD8F-C45354DE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B3953D-A297-4DCB-819B-D9DE8776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82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B3D8CD-05F6-47DC-A593-3F8EF583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2126E5-F45C-4823-A9E0-4BB88E11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13B7E5-829A-49DB-B7A9-DB7B5CE40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B3912A-54E6-44D5-AD99-5E033680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E0803A-B84E-4FBE-98AD-9C8DE3A1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2C6235-DB40-4061-AA0A-13266B8B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4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3D279C-C8CB-4791-A93E-F0DE8DBE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6FAFB2-A82E-4151-B0BF-400D7400C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12192E-BC6A-42D7-AD04-C0AEC67A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BCCE8-0F8F-498B-B389-CF4A67BF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EE4284-29FD-4E70-A749-5A98D9A7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9CA061-8E4C-44BE-827D-30DBD4EC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37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8AB6AF3-D043-464E-B416-844554EC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33CF92-D21C-440C-9F2A-3AFFB170F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17D76-B017-422C-A157-5BFB0E7F2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E889-FE38-454A-A853-44835415C071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A58CBD-96A0-401E-9888-2D69C33BC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98E76-2EB5-4BE7-BE21-06ED4F50A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5616-6F86-4B63-AD32-6BA180BE5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9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建物, 窓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9A7D1A4-48D6-4C8F-8B62-AE148C49C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0265E359-0E70-471C-9F1E-8F60512E3B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924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2021-07-08T06:21:57Z</dcterms:created>
  <dcterms:modified xsi:type="dcterms:W3CDTF">2021-07-08T06:22:07Z</dcterms:modified>
</cp:coreProperties>
</file>