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32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60F3B-8E4E-4D63-A32E-95EA93EED24A}" v="4" dt="2021-07-08T06:22:3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5" y="3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DC6CA-0594-487E-8138-DA5D0234DDB5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EB914-E565-4851-8ECA-E495F44FE3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1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D3F64-B106-4FD4-8C9D-DFDC635E7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9F32B8-1694-4280-AB1A-EB95AC194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56FDAD-4855-4F60-8C2A-F41CBE93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19824-AB83-4351-A762-A985BA47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04C11-8A70-4DD1-BF79-A1D7653D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6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0C1CF3-9792-4BC7-ABA7-2CF6C6106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D7B01C-BBD3-421B-8C84-420D6466B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47E39-AC10-4708-9C47-50FFCAB9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165E4E-1FD5-432A-8328-3CC6802B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882C62-ACD7-47E7-AB1E-821C4D19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23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4E36D3-7C37-4670-B5C8-C7FA7345A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66B2A55-0C95-44F4-BEE5-B87F62C63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A3E72F-5C67-4476-AD07-6E6B7777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66A7A7-9B8D-4753-A4F3-CF9F6E0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39028A-776E-48E6-AE9E-F13A6C9CD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0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59535D-6025-4368-8CA1-C91B7336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7A69D5-600B-478A-9625-F3B506895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6342A1-CB25-4D4F-8D5C-A463F85B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12BE1A-327C-4841-A36B-0599497E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7A43A-53DC-4FEF-8C28-682D195CF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75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0BC409-2D73-487E-9016-C25E9FAB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824722-BB99-40E8-A151-14A62E8CB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53CE3A-4149-4337-9B89-881ED81F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7B96ED-F147-4C24-A4F3-3CA0D3AA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B3FDED-599D-4E57-B130-59BB04A7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3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601DAE-C931-4562-A17E-77B6D336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1CA8C2-1C53-4347-AC27-1334A11350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03592D-2141-4767-B4BC-0B71792B8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9A315-2D7B-42C8-8AC4-0A3DA723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85A4ED-886D-4A40-B901-076D6F20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CAC3E4-2A4F-46A5-A960-7EFB44EF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88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0FD08-DE37-4EBA-BC0D-8CFFDFB0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B6CF02-AAD7-4B73-AA53-BD796540B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BADCF0-50A3-4ABB-A560-67808B08D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A57736-744C-4674-BD25-2AC6204EE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4959FC-2E23-4DE7-BEA5-27856F457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5AB1A90-821B-443B-8D56-72C12FC1C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411402-AE8F-4DBF-8170-23A66127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C4E46B-F5DA-4122-B7BD-5C00339BC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51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B08CEC-C2DD-46EA-866B-50621657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9E4201-7474-4D18-A80E-32E303EF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78AD913-49DD-448F-9463-9B0342C49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DC7353-BEFD-4067-8B04-91573C727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93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A70C4F2-40A5-4533-9B32-9E5A4EBC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E347B2-416F-48C7-A938-33985C5CE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0F072B-08D7-4CEB-A416-D9F4D5B9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3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2127EE-FBE4-4B2B-929A-607AEA7B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B91A48-E605-4191-8265-2B7E1B0D9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37BF60-2572-45C9-9800-00919C8FB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602A94-0A48-48B9-AEAB-2E5C7EBD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E636AB-CEEC-45FE-B4AA-1919B66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D690D1-1877-40E5-B501-D488B965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01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74CC9D-594A-4F97-95A5-B39082B9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89BA31-A74F-4A6F-8270-BC6487674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660E09-6BCE-42D2-BE43-328B8A059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B677049-FB71-4838-A613-48AFDA96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959AC3-7C4A-4D6B-A18D-18D389F8E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04A747-BC2E-43EF-A0D3-081BB89D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32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5A7386-1032-48A3-9CBF-180E94C1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CBBBB1-79C0-4B4D-B0F3-B5E612763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2855CC-3BCB-4216-BBF5-FEBBE3409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424A-68CE-4887-B5EA-7D0EB319D660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6504F7-E54A-4570-90D7-F1C6BEE1C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49094B-BD57-4411-9057-81C18E00C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F9FF-6EEA-4E6C-B60B-6211C50B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5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C3AF886-A80D-4C7B-9071-345668CD9A7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2C36FB-3195-409B-809F-89D093E59522}"/>
              </a:ext>
            </a:extLst>
          </p:cNvPr>
          <p:cNvSpPr txBox="1"/>
          <p:nvPr/>
        </p:nvSpPr>
        <p:spPr>
          <a:xfrm>
            <a:off x="8887314" y="233953"/>
            <a:ext cx="3247043" cy="5196294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noAutofit/>
          </a:bodyPr>
          <a:lstStyle/>
          <a:p>
            <a:pPr algn="l" latinLnBrk="1"/>
            <a:r>
              <a:rPr lang="ja-JP" altLang="en-US" sz="16600" b="1" kern="500" spc="-3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002060"/>
                  </a:glow>
                </a:effectLst>
                <a:latin typeface="Hiragino Kaku Gothic ProN"/>
              </a:rPr>
              <a:t>驚愕！</a:t>
            </a:r>
            <a:endParaRPr lang="ja-JP" altLang="en-US" sz="16600" b="1" i="0" kern="500" spc="-300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002060"/>
                </a:glow>
              </a:effectLst>
              <a:latin typeface="Hiragino Kaku Gothic ProN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E5C84C-BD66-4696-95DE-82D44E836215}"/>
              </a:ext>
            </a:extLst>
          </p:cNvPr>
          <p:cNvSpPr txBox="1"/>
          <p:nvPr/>
        </p:nvSpPr>
        <p:spPr>
          <a:xfrm>
            <a:off x="101600" y="233953"/>
            <a:ext cx="2511272" cy="5196294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noAutofit/>
          </a:bodyPr>
          <a:lstStyle/>
          <a:p>
            <a:pPr algn="l" latinLnBrk="1"/>
            <a:r>
              <a:rPr lang="ja-JP" altLang="en-US" sz="16000" b="1" kern="500" spc="-300" dirty="0">
                <a:ln w="1905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rgbClr val="FF0000"/>
                  </a:glow>
                </a:effectLst>
                <a:latin typeface="Hiragino Kaku Gothic ProN"/>
              </a:rPr>
              <a:t>衝撃</a:t>
            </a:r>
            <a:endParaRPr lang="ja-JP" altLang="en-US" sz="16000" b="1" i="0" kern="500" spc="-300" dirty="0">
              <a:ln w="19050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rgbClr val="FF0000"/>
                </a:glow>
              </a:effectLst>
              <a:latin typeface="Hiragino Kaku Gothic ProN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FA25E8-D847-4FE9-8F00-B47CADAF5DE4}"/>
              </a:ext>
            </a:extLst>
          </p:cNvPr>
          <p:cNvSpPr txBox="1"/>
          <p:nvPr/>
        </p:nvSpPr>
        <p:spPr>
          <a:xfrm>
            <a:off x="2503357" y="233604"/>
            <a:ext cx="1415772" cy="4119076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spAutoFit/>
          </a:bodyPr>
          <a:lstStyle/>
          <a:p>
            <a:pPr algn="l" latinLnBrk="1"/>
            <a:r>
              <a:rPr lang="ja-JP" altLang="en-US" sz="8000" b="1" kern="300" spc="-150" dirty="0">
                <a:ln w="571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glow rad="127000">
                    <a:srgbClr val="FF0000"/>
                  </a:glow>
                </a:effectLst>
                <a:latin typeface="Hiragino Kaku Gothic ProN"/>
              </a:rPr>
              <a:t>スクープ</a:t>
            </a:r>
            <a:endParaRPr lang="ja-JP" altLang="en-US" sz="8000" b="1" i="0" kern="300" spc="-150" dirty="0">
              <a:ln w="57150">
                <a:solidFill>
                  <a:srgbClr val="FFC000"/>
                </a:solidFill>
              </a:ln>
              <a:solidFill>
                <a:srgbClr val="FFFF00"/>
              </a:solidFill>
              <a:effectLst>
                <a:glow rad="127000">
                  <a:srgbClr val="FF0000"/>
                </a:glow>
              </a:effectLst>
              <a:latin typeface="Hiragino Kaku Gothic ProN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2E67F80-5916-466B-A2B5-0BD0F9AF92D2}"/>
              </a:ext>
            </a:extLst>
          </p:cNvPr>
          <p:cNvSpPr txBox="1"/>
          <p:nvPr/>
        </p:nvSpPr>
        <p:spPr>
          <a:xfrm rot="21377530">
            <a:off x="4240797" y="207198"/>
            <a:ext cx="4871847" cy="1018343"/>
          </a:xfrm>
          <a:prstGeom prst="rect">
            <a:avLst/>
          </a:prstGeom>
          <a:noFill/>
          <a:ln w="76200">
            <a:noFill/>
          </a:ln>
        </p:spPr>
        <p:txBody>
          <a:bodyPr vert="horz" wrap="none">
            <a:noAutofit/>
          </a:bodyPr>
          <a:lstStyle/>
          <a:p>
            <a:pPr algn="l" latinLnBrk="1"/>
            <a:r>
              <a:rPr lang="ja-JP" altLang="en-US" sz="7200" b="1" i="0" kern="500" spc="-300" dirty="0">
                <a:ln w="57150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88900">
                    <a:srgbClr val="0070C0"/>
                  </a:glow>
                </a:effectLst>
                <a:latin typeface="Hiragino Kaku Gothic ProN"/>
              </a:rPr>
              <a:t>大ニュース</a:t>
            </a:r>
            <a:r>
              <a:rPr lang="en-US" altLang="ja-JP" sz="7200" b="1" i="0" kern="500" spc="-300" dirty="0">
                <a:ln w="57150">
                  <a:solidFill>
                    <a:srgbClr val="FF0000"/>
                  </a:solidFill>
                </a:ln>
                <a:solidFill>
                  <a:schemeClr val="bg1"/>
                </a:solidFill>
                <a:effectLst>
                  <a:glow rad="88900">
                    <a:srgbClr val="0070C0"/>
                  </a:glow>
                </a:effectLst>
                <a:latin typeface="Hiragino Kaku Gothic ProN"/>
              </a:rPr>
              <a:t>!</a:t>
            </a:r>
            <a:endParaRPr lang="ja-JP" altLang="en-US" sz="7200" b="1" i="0" kern="500" spc="-300" dirty="0">
              <a:ln w="57150">
                <a:solidFill>
                  <a:srgbClr val="FF0000"/>
                </a:solidFill>
              </a:ln>
              <a:solidFill>
                <a:schemeClr val="bg1"/>
              </a:solidFill>
              <a:effectLst>
                <a:glow rad="88900">
                  <a:srgbClr val="0070C0"/>
                </a:glow>
              </a:effectLst>
              <a:latin typeface="Hiragino Kaku Gothic ProN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D0DB81A-08B9-48D9-ADDE-4B346E08C578}"/>
              </a:ext>
            </a:extLst>
          </p:cNvPr>
          <p:cNvSpPr txBox="1"/>
          <p:nvPr/>
        </p:nvSpPr>
        <p:spPr>
          <a:xfrm>
            <a:off x="2628209" y="5811996"/>
            <a:ext cx="7705956" cy="1015663"/>
          </a:xfrm>
          <a:prstGeom prst="rect">
            <a:avLst/>
          </a:prstGeom>
          <a:noFill/>
          <a:ln w="76200">
            <a:noFill/>
          </a:ln>
        </p:spPr>
        <p:txBody>
          <a:bodyPr vert="horz" wrap="none">
            <a:spAutoFit/>
          </a:bodyPr>
          <a:lstStyle/>
          <a:p>
            <a:pPr algn="l" latinLnBrk="1"/>
            <a:r>
              <a:rPr lang="ja-JP" altLang="en-US" sz="6000" b="1" kern="500" spc="-300" dirty="0">
                <a:ln w="19050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glow rad="88900">
                    <a:srgbClr val="FF0000"/>
                  </a:glow>
                </a:effectLst>
                <a:latin typeface="Hiragino Kaku Gothic ProN"/>
              </a:rPr>
              <a:t>誰も知らなかった事実</a:t>
            </a:r>
            <a:r>
              <a:rPr lang="en-US" altLang="ja-JP" sz="6000" b="1" kern="500" spc="-300" dirty="0">
                <a:ln w="19050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glow rad="88900">
                    <a:srgbClr val="FF0000"/>
                  </a:glow>
                </a:effectLst>
                <a:latin typeface="Hiragino Kaku Gothic ProN"/>
              </a:rPr>
              <a:t>!</a:t>
            </a:r>
            <a:endParaRPr lang="ja-JP" altLang="en-US" sz="6000" b="1" i="0" kern="500" spc="-300" dirty="0">
              <a:ln w="19050"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glow rad="88900">
                  <a:srgbClr val="FF0000"/>
                </a:glow>
              </a:effectLst>
              <a:latin typeface="Hiragino Kaku Gothic ProN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194D7FF-C48D-4D78-91D1-F3BD8CB1007A}"/>
              </a:ext>
            </a:extLst>
          </p:cNvPr>
          <p:cNvSpPr txBox="1"/>
          <p:nvPr/>
        </p:nvSpPr>
        <p:spPr>
          <a:xfrm>
            <a:off x="7781221" y="1030467"/>
            <a:ext cx="1954381" cy="4401205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spAutoFit/>
          </a:bodyPr>
          <a:lstStyle/>
          <a:p>
            <a:pPr algn="l" latinLnBrk="1"/>
            <a:r>
              <a:rPr lang="ja-JP" altLang="en-US" sz="11500" b="1" kern="500" spc="-300" dirty="0">
                <a:ln w="19050">
                  <a:solidFill>
                    <a:schemeClr val="bg1"/>
                  </a:solidFill>
                </a:ln>
                <a:solidFill>
                  <a:srgbClr val="0070C0"/>
                </a:solidFill>
                <a:effectLst>
                  <a:glow rad="88900">
                    <a:srgbClr val="FF0000"/>
                  </a:glow>
                </a:effectLst>
                <a:latin typeface="Hiragino Kaku Gothic ProN"/>
              </a:rPr>
              <a:t>大活躍</a:t>
            </a:r>
            <a:endParaRPr lang="ja-JP" altLang="en-US" sz="11500" b="1" i="0" kern="500" spc="-300" dirty="0">
              <a:ln w="19050">
                <a:solidFill>
                  <a:schemeClr val="bg1"/>
                </a:solidFill>
              </a:ln>
              <a:solidFill>
                <a:srgbClr val="0070C0"/>
              </a:solidFill>
              <a:effectLst>
                <a:glow rad="88900">
                  <a:srgbClr val="FF0000"/>
                </a:glow>
              </a:effectLst>
              <a:latin typeface="Hiragino Kaku Gothic ProN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C7F6A11-9B7D-437B-BE72-892DCE1B8C0F}"/>
              </a:ext>
            </a:extLst>
          </p:cNvPr>
          <p:cNvSpPr txBox="1"/>
          <p:nvPr/>
        </p:nvSpPr>
        <p:spPr>
          <a:xfrm>
            <a:off x="3719901" y="1266746"/>
            <a:ext cx="1954381" cy="2964914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spAutoFit/>
          </a:bodyPr>
          <a:lstStyle/>
          <a:p>
            <a:pPr algn="l" latinLnBrk="1"/>
            <a:r>
              <a:rPr lang="ja-JP" altLang="en-US" sz="11500" b="1" kern="500" spc="-3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88900">
                    <a:srgbClr val="002060"/>
                  </a:glow>
                </a:effectLst>
                <a:latin typeface="Hiragino Kaku Gothic ProN"/>
              </a:rPr>
              <a:t>移籍</a:t>
            </a:r>
            <a:endParaRPr lang="ja-JP" altLang="en-US" sz="11500" b="1" i="0" kern="500" spc="-300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88900">
                  <a:srgbClr val="002060"/>
                </a:glow>
              </a:effectLst>
              <a:latin typeface="Hiragino Kaku Gothic ProN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5512762-42B8-40C4-BD63-4539BBB6CF19}"/>
              </a:ext>
            </a:extLst>
          </p:cNvPr>
          <p:cNvSpPr txBox="1"/>
          <p:nvPr/>
        </p:nvSpPr>
        <p:spPr>
          <a:xfrm>
            <a:off x="6040088" y="1080042"/>
            <a:ext cx="1954381" cy="4401205"/>
          </a:xfrm>
          <a:prstGeom prst="rect">
            <a:avLst/>
          </a:prstGeom>
          <a:noFill/>
          <a:ln w="76200">
            <a:noFill/>
          </a:ln>
        </p:spPr>
        <p:txBody>
          <a:bodyPr vert="eaVert" wrap="none">
            <a:spAutoFit/>
          </a:bodyPr>
          <a:lstStyle/>
          <a:p>
            <a:pPr algn="l" latinLnBrk="1"/>
            <a:r>
              <a:rPr lang="ja-JP" altLang="en-US" sz="11500" b="1" kern="500" spc="-300" dirty="0">
                <a:ln w="19050"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/>
                </a:solidFill>
                <a:effectLst>
                  <a:glow rad="88900">
                    <a:srgbClr val="FF0000"/>
                  </a:glow>
                </a:effectLst>
                <a:latin typeface="Hiragino Kaku Gothic ProN"/>
              </a:rPr>
              <a:t>決定版</a:t>
            </a:r>
            <a:endParaRPr lang="ja-JP" altLang="en-US" sz="11500" b="1" i="0" kern="500" spc="-300" dirty="0">
              <a:ln w="19050">
                <a:solidFill>
                  <a:schemeClr val="bg1">
                    <a:lumMod val="65000"/>
                  </a:schemeClr>
                </a:solidFill>
              </a:ln>
              <a:solidFill>
                <a:schemeClr val="bg1"/>
              </a:solidFill>
              <a:effectLst>
                <a:glow rad="88900">
                  <a:srgbClr val="FF0000"/>
                </a:glow>
              </a:effectLst>
              <a:latin typeface="Hiragino Kaku Gothic ProN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7CF8C22-2FF1-41BE-A0CE-6D84E7241CFC}"/>
              </a:ext>
            </a:extLst>
          </p:cNvPr>
          <p:cNvSpPr/>
          <p:nvPr/>
        </p:nvSpPr>
        <p:spPr>
          <a:xfrm>
            <a:off x="5541386" y="1361359"/>
            <a:ext cx="677108" cy="27534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3200" b="1" dirty="0"/>
              <a:t>独占スクープ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11D7089-300D-48A3-94B1-9FA6155AAFA1}"/>
              </a:ext>
            </a:extLst>
          </p:cNvPr>
          <p:cNvSpPr txBox="1"/>
          <p:nvPr/>
        </p:nvSpPr>
        <p:spPr>
          <a:xfrm>
            <a:off x="2960647" y="4179192"/>
            <a:ext cx="3057247" cy="1862048"/>
          </a:xfrm>
          <a:prstGeom prst="rect">
            <a:avLst/>
          </a:prstGeom>
          <a:noFill/>
          <a:ln w="76200">
            <a:noFill/>
          </a:ln>
        </p:spPr>
        <p:txBody>
          <a:bodyPr vert="horz" wrap="none">
            <a:spAutoFit/>
          </a:bodyPr>
          <a:lstStyle/>
          <a:p>
            <a:pPr algn="l" latinLnBrk="1"/>
            <a:r>
              <a:rPr lang="ja-JP" altLang="en-US" sz="11500" b="1" kern="500" spc="-300" dirty="0">
                <a:ln w="19050">
                  <a:solidFill>
                    <a:schemeClr val="bg1">
                      <a:lumMod val="65000"/>
                    </a:schemeClr>
                  </a:solidFill>
                </a:ln>
                <a:solidFill>
                  <a:srgbClr val="FFFF00"/>
                </a:solidFill>
                <a:effectLst>
                  <a:glow rad="88900">
                    <a:schemeClr val="tx1"/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連覇</a:t>
            </a:r>
            <a:endParaRPr lang="ja-JP" altLang="en-US" sz="11500" b="1" i="0" kern="500" spc="-300" dirty="0">
              <a:ln w="19050">
                <a:solidFill>
                  <a:schemeClr val="bg1">
                    <a:lumMod val="65000"/>
                  </a:schemeClr>
                </a:solidFill>
              </a:ln>
              <a:solidFill>
                <a:srgbClr val="FFFF00"/>
              </a:solidFill>
              <a:effectLst>
                <a:glow rad="88900">
                  <a:schemeClr val="tx1"/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DE1478-A52B-4D47-9A31-F9EE1F5E0028}"/>
              </a:ext>
            </a:extLst>
          </p:cNvPr>
          <p:cNvSpPr txBox="1"/>
          <p:nvPr/>
        </p:nvSpPr>
        <p:spPr>
          <a:xfrm>
            <a:off x="53605" y="4691282"/>
            <a:ext cx="2446824" cy="193258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  <a:endParaRPr kumimoji="1" lang="en-US" altLang="ja-JP" sz="105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  <a:endParaRPr kumimoji="1" lang="en-US" altLang="ja-JP" sz="105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テキストを入力テキストを入力</a:t>
            </a:r>
          </a:p>
          <a:p>
            <a:r>
              <a:rPr kumimoji="1" lang="ja-JP" altLang="en-US" sz="10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テキストを入力</a:t>
            </a:r>
          </a:p>
          <a:p>
            <a:endParaRPr kumimoji="1" lang="ja-JP" altLang="en-US" sz="105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94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ProN</vt:lpstr>
      <vt:lpstr>游ゴシック</vt:lpstr>
      <vt:lpstr>游ゴシック Light</vt:lpstr>
      <vt:lpstr>游明朝</vt:lpstr>
      <vt:lpstr>游明朝 Demibold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2021-07-08T06:22:30Z</dcterms:created>
  <dcterms:modified xsi:type="dcterms:W3CDTF">2021-07-08T06:22:38Z</dcterms:modified>
</cp:coreProperties>
</file>