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205-B245-6E38-9D5E-DAF3873A5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D805B-4C54-9FB5-576E-5ABAABC48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4EBF0-FD50-B6D1-E377-F5787D221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FF8AA-4E8F-E8FA-2D95-169850A6D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74C9C-1C7E-C9B6-C5AB-096F790C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7BBE-1BBE-E602-1A3F-C7E417CB3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B5969-F31A-0FD8-E77A-ED8EAC8D8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3B421-E030-4088-5978-EB75C0018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D5C09-85AC-59B0-7F20-E1DD2014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79577-3A3A-98AC-4904-91B87321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0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BE7D-5E1C-3B8D-99E3-2E65D8DD9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4771C-F897-EF96-C978-3446DD1C6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1ABE-D502-59DF-F10D-82A9ECD4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E8EEB-2EE0-3F75-E247-EC6016B11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65064-D192-9F89-B5A8-0FE5DC4E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1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C8D25-7B2B-FF19-B37F-B2E82C55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4822F-6E3B-39E5-8171-980F8EE7C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01541-24D3-245B-9A68-CC53EB4CB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BFAAD-7FC9-C138-08E2-737BADA5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A3572B-CA2B-3B7D-298B-41421C10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0F3ED-51E7-9D31-3429-311CFE309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15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10FF-48F4-CB7D-9D9B-1E67D7DA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F1495-601E-CDC9-EAD4-E44EC2DDB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1564F-ADDD-4333-403E-986D52756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EEADA-89FC-601A-3139-7CBF08050F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0AEE10-79E7-C51E-06E6-B1F214A58D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43DFE1-8F06-BE48-6F92-B7AE2F38A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8203FE-0639-1ABF-CAE6-57AC951A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984FB-56E2-0FE9-02B4-085BAD00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8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86CF7-7EAE-BB33-50BB-372E4DA4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F0B88-44EF-EEDD-424A-65931E82D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EE933-E111-C7AA-F299-7978D0104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CD6BBD-0F8D-EB87-13EF-84CA99487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6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47932-B99F-71CE-7FB5-F896C223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7057FC-C4F1-C7BC-64D9-C77613AF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B1ED8-91B0-BD34-FB10-8CAE565F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5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E7C7-7E84-A13D-96D6-815F1DE36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B76A0-9B19-ED68-E591-BBFCE204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1DC86-534B-B96A-4D59-B39F8AA7B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64012-E49A-CA21-CD90-3A7137DF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46C2F-746B-5B74-7AB7-1D27821A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6E015-48B4-E8F9-7204-11FAB10A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2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2D3D-2FCE-A1AE-EECA-66C11DA8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2E942-79B2-0BBE-E95D-2D0ACE3AED2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CB376-875A-60C6-3E8D-A9D27C114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29BDB-FF71-36D5-4A1B-26337F0F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95A3E-8319-5293-218B-69F53EC5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1A7CA-3BA9-1A61-E20D-D98915326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9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6D86C-E197-2A6F-F81C-CC7DC998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5A685-F157-ACA4-1041-0980F82F0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142B1-E9EC-AD25-4302-852B0A5C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538A7-19B7-AA81-F144-3D215672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35401-06B2-18D4-5FB7-6043C7197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87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035E03-BDEF-6646-688E-720975566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4728F-2F04-EEE2-87BF-065E1F8D6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1A4EF-AE77-02EF-5B47-6102D582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8DBCA-7926-65BD-6486-9DC1DE89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433B9-E1DA-309F-ABA7-B18E2DDC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1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1E1A91-1826-486F-E0A7-0986A37C2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B3B1F-5B56-BF23-90E9-5B62C11E8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A3BC5-1B3A-7940-112B-D56DC9B4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16F13B-6EDF-4345-8946-54994B4529D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79ED0-1EA5-F315-84AC-DA5632DE3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1E58D-916B-C2DB-AFCA-D8D43F4DF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A7B96-319A-432E-AF1A-26FC3AF17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1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1B7D4A-C93A-2778-DC33-65A32F2B5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D2287-ECC2-53B7-D158-2BDB05D80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01AD98-3BAF-EE21-C1FD-7EE880767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66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9B376-2089-C7BD-4543-AB25BABE5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3DB6B-FFA7-FFE6-AF36-C813FF8FC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98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0116C-DC2B-6EC9-AFF4-51D105124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655C57-32E3-0695-3D70-E7BAC35B8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1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02DC4-41E8-37D3-14DA-EDA4F8220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6B7D79-50B0-1C24-A56C-81EE150CE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71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2026-10-28T00:01:15Z</dcterms:created>
  <dcterms:modified xsi:type="dcterms:W3CDTF">2026-10-28T00:01:22Z</dcterms:modified>
</cp:coreProperties>
</file>