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42" r:id="rId3"/>
  </p:sldMasterIdLst>
  <p:notesMasterIdLst>
    <p:notesMasterId r:id="rId23"/>
  </p:notesMasterIdLst>
  <p:handoutMasterIdLst>
    <p:handoutMasterId r:id="rId24"/>
  </p:handoutMasterIdLst>
  <p:sldIdLst>
    <p:sldId id="256" r:id="rId4"/>
    <p:sldId id="257" r:id="rId5"/>
    <p:sldId id="287" r:id="rId6"/>
    <p:sldId id="284" r:id="rId7"/>
    <p:sldId id="285" r:id="rId8"/>
    <p:sldId id="297" r:id="rId9"/>
    <p:sldId id="298" r:id="rId10"/>
    <p:sldId id="299" r:id="rId11"/>
    <p:sldId id="288" r:id="rId12"/>
    <p:sldId id="289" r:id="rId13"/>
    <p:sldId id="290" r:id="rId14"/>
    <p:sldId id="296" r:id="rId15"/>
    <p:sldId id="301" r:id="rId16"/>
    <p:sldId id="292" r:id="rId17"/>
    <p:sldId id="293" r:id="rId18"/>
    <p:sldId id="294" r:id="rId19"/>
    <p:sldId id="300" r:id="rId20"/>
    <p:sldId id="295" r:id="rId21"/>
    <p:sldId id="283" r:id="rId22"/>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41" autoAdjust="0"/>
    <p:restoredTop sz="77593" autoAdjust="0"/>
  </p:normalViewPr>
  <p:slideViewPr>
    <p:cSldViewPr snapToGrid="0">
      <p:cViewPr varScale="1">
        <p:scale>
          <a:sx n="68" d="100"/>
          <a:sy n="68" d="100"/>
        </p:scale>
        <p:origin x="-114" y="-354"/>
      </p:cViewPr>
      <p:guideLst>
        <p:guide orient="horz" pos="144"/>
        <p:guide orient="horz" pos="895"/>
        <p:guide orient="horz" pos="1484"/>
        <p:guide orient="horz" pos="1200"/>
        <p:guide orient="horz" pos="2736"/>
        <p:guide pos="3839"/>
        <p:guide pos="32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C8CA0-D764-4DDA-AD53-2EAD63CBD143}" type="doc">
      <dgm:prSet loTypeId="urn:microsoft.com/office/officeart/2005/8/layout/gear1" loCatId="cycle" qsTypeId="urn:microsoft.com/office/officeart/2005/8/quickstyle/simple1" qsCatId="simple" csTypeId="urn:microsoft.com/office/officeart/2005/8/colors/accent1_2" csCatId="accent1" phldr="1"/>
      <dgm:spPr/>
    </dgm:pt>
    <dgm:pt modelId="{631B4E8B-4272-42A3-900C-84CEDAA949FB}">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7B7EFE74-A9EB-4E93-AFA6-07A4135AFA89}" type="sibTrans" cxnId="{35B73612-D7EA-49A4-AB81-9DD98637AEDE}">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6CEB6348-B5A5-450B-B6A8-C8339338EA01}" type="parTrans" cxnId="{35B73612-D7EA-49A4-AB81-9DD98637AEDE}">
      <dgm:prSet/>
      <dgm:spPr/>
      <dgm:t>
        <a:bodyPr/>
        <a:lstStyle/>
        <a:p>
          <a:endParaRPr lang="en-GB"/>
        </a:p>
      </dgm:t>
    </dgm:pt>
    <dgm:pt modelId="{39247AE5-88C7-4376-AF90-A53D99D6231C}">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E4A9273E-1895-4640-9C8A-A3AA8C821553}" type="sibTrans" cxnId="{31C7BAB0-26AC-4B9E-879A-ACB6E297BD86}">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53D089CB-F531-4081-BB40-465ACBAAE31E}" type="parTrans" cxnId="{31C7BAB0-26AC-4B9E-879A-ACB6E297BD86}">
      <dgm:prSet/>
      <dgm:spPr/>
      <dgm:t>
        <a:bodyPr/>
        <a:lstStyle/>
        <a:p>
          <a:endParaRPr lang="en-GB"/>
        </a:p>
      </dgm:t>
    </dgm:pt>
    <dgm:pt modelId="{44F68308-8AA8-4681-89DD-513469C29D56}">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935FF753-F086-42AF-9D9B-D40F106FA43F}" type="sibTrans" cxnId="{46424051-BFFC-4B10-8563-66BD51927865}">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45FE0617-0FEE-4F86-99B1-28A7C5111F65}" type="parTrans" cxnId="{46424051-BFFC-4B10-8563-66BD51927865}">
      <dgm:prSet/>
      <dgm:spPr/>
      <dgm:t>
        <a:bodyPr/>
        <a:lstStyle/>
        <a:p>
          <a:endParaRPr lang="en-GB"/>
        </a:p>
      </dgm:t>
    </dgm:pt>
    <dgm:pt modelId="{EFE37A81-FD57-471F-8F3B-255DC4A19DFC}" type="pres">
      <dgm:prSet presAssocID="{ECFC8CA0-D764-4DDA-AD53-2EAD63CBD143}" presName="composite" presStyleCnt="0">
        <dgm:presLayoutVars>
          <dgm:chMax val="3"/>
          <dgm:animLvl val="lvl"/>
          <dgm:resizeHandles val="exact"/>
        </dgm:presLayoutVars>
      </dgm:prSet>
      <dgm:spPr/>
    </dgm:pt>
    <dgm:pt modelId="{A6BF51F6-DDAD-4785-87D7-DEABFE2AE17C}" type="pres">
      <dgm:prSet presAssocID="{44F68308-8AA8-4681-89DD-513469C29D56}" presName="gear1" presStyleLbl="node1" presStyleIdx="0" presStyleCnt="3">
        <dgm:presLayoutVars>
          <dgm:chMax val="1"/>
          <dgm:bulletEnabled val="1"/>
        </dgm:presLayoutVars>
      </dgm:prSet>
      <dgm:spPr/>
      <dgm:t>
        <a:bodyPr/>
        <a:lstStyle/>
        <a:p>
          <a:endParaRPr lang="en-GB"/>
        </a:p>
      </dgm:t>
    </dgm:pt>
    <dgm:pt modelId="{71BD4935-CDE4-4B4B-A64E-9740F44861D4}" type="pres">
      <dgm:prSet presAssocID="{44F68308-8AA8-4681-89DD-513469C29D56}" presName="gear1srcNode" presStyleLbl="node1" presStyleIdx="0" presStyleCnt="3"/>
      <dgm:spPr/>
      <dgm:t>
        <a:bodyPr/>
        <a:lstStyle/>
        <a:p>
          <a:endParaRPr lang="en-GB"/>
        </a:p>
      </dgm:t>
    </dgm:pt>
    <dgm:pt modelId="{0642F32C-3EA1-43F3-8463-135B929B55DE}" type="pres">
      <dgm:prSet presAssocID="{44F68308-8AA8-4681-89DD-513469C29D56}" presName="gear1dstNode" presStyleLbl="node1" presStyleIdx="0" presStyleCnt="3"/>
      <dgm:spPr/>
      <dgm:t>
        <a:bodyPr/>
        <a:lstStyle/>
        <a:p>
          <a:endParaRPr lang="en-GB"/>
        </a:p>
      </dgm:t>
    </dgm:pt>
    <dgm:pt modelId="{21F52C9D-AC12-48BF-AFD7-B08265218D4C}" type="pres">
      <dgm:prSet presAssocID="{39247AE5-88C7-4376-AF90-A53D99D6231C}" presName="gear2" presStyleLbl="node1" presStyleIdx="1" presStyleCnt="3">
        <dgm:presLayoutVars>
          <dgm:chMax val="1"/>
          <dgm:bulletEnabled val="1"/>
        </dgm:presLayoutVars>
      </dgm:prSet>
      <dgm:spPr/>
      <dgm:t>
        <a:bodyPr/>
        <a:lstStyle/>
        <a:p>
          <a:endParaRPr lang="en-GB"/>
        </a:p>
      </dgm:t>
    </dgm:pt>
    <dgm:pt modelId="{2CE60E69-72B4-4384-852D-2062849C3277}" type="pres">
      <dgm:prSet presAssocID="{39247AE5-88C7-4376-AF90-A53D99D6231C}" presName="gear2srcNode" presStyleLbl="node1" presStyleIdx="1" presStyleCnt="3"/>
      <dgm:spPr/>
      <dgm:t>
        <a:bodyPr/>
        <a:lstStyle/>
        <a:p>
          <a:endParaRPr lang="en-GB"/>
        </a:p>
      </dgm:t>
    </dgm:pt>
    <dgm:pt modelId="{66DEC772-51FA-4D7D-97AD-099A92766184}" type="pres">
      <dgm:prSet presAssocID="{39247AE5-88C7-4376-AF90-A53D99D6231C}" presName="gear2dstNode" presStyleLbl="node1" presStyleIdx="1" presStyleCnt="3"/>
      <dgm:spPr/>
      <dgm:t>
        <a:bodyPr/>
        <a:lstStyle/>
        <a:p>
          <a:endParaRPr lang="en-GB"/>
        </a:p>
      </dgm:t>
    </dgm:pt>
    <dgm:pt modelId="{BDA8CDE4-CF81-46E8-AA0B-B11C9A1B13DE}" type="pres">
      <dgm:prSet presAssocID="{631B4E8B-4272-42A3-900C-84CEDAA949FB}" presName="gear3" presStyleLbl="node1" presStyleIdx="2" presStyleCnt="3"/>
      <dgm:spPr/>
      <dgm:t>
        <a:bodyPr/>
        <a:lstStyle/>
        <a:p>
          <a:endParaRPr lang="en-GB"/>
        </a:p>
      </dgm:t>
    </dgm:pt>
    <dgm:pt modelId="{74F6662C-3074-402F-BDCC-1E62CFF27248}" type="pres">
      <dgm:prSet presAssocID="{631B4E8B-4272-42A3-900C-84CEDAA949FB}" presName="gear3tx" presStyleLbl="node1" presStyleIdx="2" presStyleCnt="3">
        <dgm:presLayoutVars>
          <dgm:chMax val="1"/>
          <dgm:bulletEnabled val="1"/>
        </dgm:presLayoutVars>
      </dgm:prSet>
      <dgm:spPr/>
      <dgm:t>
        <a:bodyPr/>
        <a:lstStyle/>
        <a:p>
          <a:endParaRPr lang="en-GB"/>
        </a:p>
      </dgm:t>
    </dgm:pt>
    <dgm:pt modelId="{9B77CC14-F01F-495F-8334-9B43CF1ECC33}" type="pres">
      <dgm:prSet presAssocID="{631B4E8B-4272-42A3-900C-84CEDAA949FB}" presName="gear3srcNode" presStyleLbl="node1" presStyleIdx="2" presStyleCnt="3"/>
      <dgm:spPr/>
      <dgm:t>
        <a:bodyPr/>
        <a:lstStyle/>
        <a:p>
          <a:endParaRPr lang="en-GB"/>
        </a:p>
      </dgm:t>
    </dgm:pt>
    <dgm:pt modelId="{6ECB1F4D-AF86-4872-B003-BC3EB2CD154E}" type="pres">
      <dgm:prSet presAssocID="{631B4E8B-4272-42A3-900C-84CEDAA949FB}" presName="gear3dstNode" presStyleLbl="node1" presStyleIdx="2" presStyleCnt="3"/>
      <dgm:spPr/>
      <dgm:t>
        <a:bodyPr/>
        <a:lstStyle/>
        <a:p>
          <a:endParaRPr lang="en-GB"/>
        </a:p>
      </dgm:t>
    </dgm:pt>
    <dgm:pt modelId="{FF6BC332-9C5C-4BF7-9E0E-1E2408031214}" type="pres">
      <dgm:prSet presAssocID="{935FF753-F086-42AF-9D9B-D40F106FA43F}" presName="connector1" presStyleLbl="sibTrans2D1" presStyleIdx="0" presStyleCnt="3"/>
      <dgm:spPr/>
      <dgm:t>
        <a:bodyPr/>
        <a:lstStyle/>
        <a:p>
          <a:endParaRPr lang="en-GB"/>
        </a:p>
      </dgm:t>
    </dgm:pt>
    <dgm:pt modelId="{A0EA589E-A779-44C2-8CA1-B7660C15E301}" type="pres">
      <dgm:prSet presAssocID="{E4A9273E-1895-4640-9C8A-A3AA8C821553}" presName="connector2" presStyleLbl="sibTrans2D1" presStyleIdx="1" presStyleCnt="3"/>
      <dgm:spPr/>
      <dgm:t>
        <a:bodyPr/>
        <a:lstStyle/>
        <a:p>
          <a:endParaRPr lang="en-GB"/>
        </a:p>
      </dgm:t>
    </dgm:pt>
    <dgm:pt modelId="{3FFD79EC-F220-4938-B4C9-683B55DA66C3}" type="pres">
      <dgm:prSet presAssocID="{7B7EFE74-A9EB-4E93-AFA6-07A4135AFA89}" presName="connector3" presStyleLbl="sibTrans2D1" presStyleIdx="2" presStyleCnt="3"/>
      <dgm:spPr/>
      <dgm:t>
        <a:bodyPr/>
        <a:lstStyle/>
        <a:p>
          <a:endParaRPr lang="en-GB"/>
        </a:p>
      </dgm:t>
    </dgm:pt>
  </dgm:ptLst>
  <dgm:cxnLst>
    <dgm:cxn modelId="{4933660D-9ABA-4338-B36A-23ABBCBD19E4}" type="presOf" srcId="{631B4E8B-4272-42A3-900C-84CEDAA949FB}" destId="{9B77CC14-F01F-495F-8334-9B43CF1ECC33}" srcOrd="2" destOrd="0" presId="urn:microsoft.com/office/officeart/2005/8/layout/gear1"/>
    <dgm:cxn modelId="{31C7BAB0-26AC-4B9E-879A-ACB6E297BD86}" srcId="{ECFC8CA0-D764-4DDA-AD53-2EAD63CBD143}" destId="{39247AE5-88C7-4376-AF90-A53D99D6231C}" srcOrd="1" destOrd="0" parTransId="{53D089CB-F531-4081-BB40-465ACBAAE31E}" sibTransId="{E4A9273E-1895-4640-9C8A-A3AA8C821553}"/>
    <dgm:cxn modelId="{A7863C16-41AA-484A-A0BC-8315F7F1639B}" type="presOf" srcId="{E4A9273E-1895-4640-9C8A-A3AA8C821553}" destId="{A0EA589E-A779-44C2-8CA1-B7660C15E301}" srcOrd="0" destOrd="0" presId="urn:microsoft.com/office/officeart/2005/8/layout/gear1"/>
    <dgm:cxn modelId="{94E119BE-B412-46B7-9DD5-FBFDA0490DF0}" type="presOf" srcId="{ECFC8CA0-D764-4DDA-AD53-2EAD63CBD143}" destId="{EFE37A81-FD57-471F-8F3B-255DC4A19DFC}" srcOrd="0" destOrd="0" presId="urn:microsoft.com/office/officeart/2005/8/layout/gear1"/>
    <dgm:cxn modelId="{EF195A05-2429-4093-9F56-02C5DE9CDAFE}" type="presOf" srcId="{39247AE5-88C7-4376-AF90-A53D99D6231C}" destId="{2CE60E69-72B4-4384-852D-2062849C3277}" srcOrd="1" destOrd="0" presId="urn:microsoft.com/office/officeart/2005/8/layout/gear1"/>
    <dgm:cxn modelId="{FA39BE92-2312-41EB-8490-E0DA0A2DB67D}" type="presOf" srcId="{44F68308-8AA8-4681-89DD-513469C29D56}" destId="{A6BF51F6-DDAD-4785-87D7-DEABFE2AE17C}" srcOrd="0" destOrd="0" presId="urn:microsoft.com/office/officeart/2005/8/layout/gear1"/>
    <dgm:cxn modelId="{B3F431E5-8ED2-4BFA-911C-02501B1FB002}" type="presOf" srcId="{39247AE5-88C7-4376-AF90-A53D99D6231C}" destId="{21F52C9D-AC12-48BF-AFD7-B08265218D4C}" srcOrd="0" destOrd="0" presId="urn:microsoft.com/office/officeart/2005/8/layout/gear1"/>
    <dgm:cxn modelId="{35B73612-D7EA-49A4-AB81-9DD98637AEDE}" srcId="{ECFC8CA0-D764-4DDA-AD53-2EAD63CBD143}" destId="{631B4E8B-4272-42A3-900C-84CEDAA949FB}" srcOrd="2" destOrd="0" parTransId="{6CEB6348-B5A5-450B-B6A8-C8339338EA01}" sibTransId="{7B7EFE74-A9EB-4E93-AFA6-07A4135AFA89}"/>
    <dgm:cxn modelId="{32356E2C-70BA-4F96-A9E6-C556D90F6F06}" type="presOf" srcId="{44F68308-8AA8-4681-89DD-513469C29D56}" destId="{71BD4935-CDE4-4B4B-A64E-9740F44861D4}" srcOrd="1" destOrd="0" presId="urn:microsoft.com/office/officeart/2005/8/layout/gear1"/>
    <dgm:cxn modelId="{FC282A40-4E98-480C-A57F-81BD24D76E30}" type="presOf" srcId="{7B7EFE74-A9EB-4E93-AFA6-07A4135AFA89}" destId="{3FFD79EC-F220-4938-B4C9-683B55DA66C3}" srcOrd="0" destOrd="0" presId="urn:microsoft.com/office/officeart/2005/8/layout/gear1"/>
    <dgm:cxn modelId="{8D1056EA-0B46-470D-96D2-B5D39A2C61C3}" type="presOf" srcId="{935FF753-F086-42AF-9D9B-D40F106FA43F}" destId="{FF6BC332-9C5C-4BF7-9E0E-1E2408031214}" srcOrd="0" destOrd="0" presId="urn:microsoft.com/office/officeart/2005/8/layout/gear1"/>
    <dgm:cxn modelId="{6879DEF1-0B43-44EB-9807-AE4326900F7A}" type="presOf" srcId="{631B4E8B-4272-42A3-900C-84CEDAA949FB}" destId="{6ECB1F4D-AF86-4872-B003-BC3EB2CD154E}" srcOrd="3" destOrd="0" presId="urn:microsoft.com/office/officeart/2005/8/layout/gear1"/>
    <dgm:cxn modelId="{6FEEC78B-E6E1-43EC-B774-AF85C74E6214}" type="presOf" srcId="{44F68308-8AA8-4681-89DD-513469C29D56}" destId="{0642F32C-3EA1-43F3-8463-135B929B55DE}" srcOrd="2" destOrd="0" presId="urn:microsoft.com/office/officeart/2005/8/layout/gear1"/>
    <dgm:cxn modelId="{8DEABCAA-31F4-4AC7-A13C-08D2E9A370A8}" type="presOf" srcId="{631B4E8B-4272-42A3-900C-84CEDAA949FB}" destId="{74F6662C-3074-402F-BDCC-1E62CFF27248}" srcOrd="1" destOrd="0" presId="urn:microsoft.com/office/officeart/2005/8/layout/gear1"/>
    <dgm:cxn modelId="{51593EA3-3983-4E61-A376-66D1F09495E9}" type="presOf" srcId="{39247AE5-88C7-4376-AF90-A53D99D6231C}" destId="{66DEC772-51FA-4D7D-97AD-099A92766184}" srcOrd="2" destOrd="0" presId="urn:microsoft.com/office/officeart/2005/8/layout/gear1"/>
    <dgm:cxn modelId="{46424051-BFFC-4B10-8563-66BD51927865}" srcId="{ECFC8CA0-D764-4DDA-AD53-2EAD63CBD143}" destId="{44F68308-8AA8-4681-89DD-513469C29D56}" srcOrd="0" destOrd="0" parTransId="{45FE0617-0FEE-4F86-99B1-28A7C5111F65}" sibTransId="{935FF753-F086-42AF-9D9B-D40F106FA43F}"/>
    <dgm:cxn modelId="{91077C55-4365-4C0F-9DB1-93EE34B96AC0}" type="presOf" srcId="{631B4E8B-4272-42A3-900C-84CEDAA949FB}" destId="{BDA8CDE4-CF81-46E8-AA0B-B11C9A1B13DE}" srcOrd="0" destOrd="0" presId="urn:microsoft.com/office/officeart/2005/8/layout/gear1"/>
    <dgm:cxn modelId="{F64F3C28-0EBB-4DF8-ABF8-DBCA74754B97}" type="presParOf" srcId="{EFE37A81-FD57-471F-8F3B-255DC4A19DFC}" destId="{A6BF51F6-DDAD-4785-87D7-DEABFE2AE17C}" srcOrd="0" destOrd="0" presId="urn:microsoft.com/office/officeart/2005/8/layout/gear1"/>
    <dgm:cxn modelId="{F80A7023-2107-46A4-9DEB-8EE23074A614}" type="presParOf" srcId="{EFE37A81-FD57-471F-8F3B-255DC4A19DFC}" destId="{71BD4935-CDE4-4B4B-A64E-9740F44861D4}" srcOrd="1" destOrd="0" presId="urn:microsoft.com/office/officeart/2005/8/layout/gear1"/>
    <dgm:cxn modelId="{000DE59A-D86E-4A2C-81F2-3E2E79427377}" type="presParOf" srcId="{EFE37A81-FD57-471F-8F3B-255DC4A19DFC}" destId="{0642F32C-3EA1-43F3-8463-135B929B55DE}" srcOrd="2" destOrd="0" presId="urn:microsoft.com/office/officeart/2005/8/layout/gear1"/>
    <dgm:cxn modelId="{248A4942-C872-4A53-85E1-3940599C7315}" type="presParOf" srcId="{EFE37A81-FD57-471F-8F3B-255DC4A19DFC}" destId="{21F52C9D-AC12-48BF-AFD7-B08265218D4C}" srcOrd="3" destOrd="0" presId="urn:microsoft.com/office/officeart/2005/8/layout/gear1"/>
    <dgm:cxn modelId="{7E1AA88E-A9EE-4D19-B2A8-2BE5CAF21BB3}" type="presParOf" srcId="{EFE37A81-FD57-471F-8F3B-255DC4A19DFC}" destId="{2CE60E69-72B4-4384-852D-2062849C3277}" srcOrd="4" destOrd="0" presId="urn:microsoft.com/office/officeart/2005/8/layout/gear1"/>
    <dgm:cxn modelId="{24BC26CB-2342-4856-978B-E0B7FB37ADCE}" type="presParOf" srcId="{EFE37A81-FD57-471F-8F3B-255DC4A19DFC}" destId="{66DEC772-51FA-4D7D-97AD-099A92766184}" srcOrd="5" destOrd="0" presId="urn:microsoft.com/office/officeart/2005/8/layout/gear1"/>
    <dgm:cxn modelId="{1CCF315B-7868-493D-AAF6-884CEE82C60F}" type="presParOf" srcId="{EFE37A81-FD57-471F-8F3B-255DC4A19DFC}" destId="{BDA8CDE4-CF81-46E8-AA0B-B11C9A1B13DE}" srcOrd="6" destOrd="0" presId="urn:microsoft.com/office/officeart/2005/8/layout/gear1"/>
    <dgm:cxn modelId="{480D5D0F-15FB-46F0-AA7B-B3A6AF5E9C21}" type="presParOf" srcId="{EFE37A81-FD57-471F-8F3B-255DC4A19DFC}" destId="{74F6662C-3074-402F-BDCC-1E62CFF27248}" srcOrd="7" destOrd="0" presId="urn:microsoft.com/office/officeart/2005/8/layout/gear1"/>
    <dgm:cxn modelId="{DE18CBB4-1E10-4567-995E-E90DAF234EAF}" type="presParOf" srcId="{EFE37A81-FD57-471F-8F3B-255DC4A19DFC}" destId="{9B77CC14-F01F-495F-8334-9B43CF1ECC33}" srcOrd="8" destOrd="0" presId="urn:microsoft.com/office/officeart/2005/8/layout/gear1"/>
    <dgm:cxn modelId="{5BD260EE-1760-4F9C-B9D1-8088FBC4615D}" type="presParOf" srcId="{EFE37A81-FD57-471F-8F3B-255DC4A19DFC}" destId="{6ECB1F4D-AF86-4872-B003-BC3EB2CD154E}" srcOrd="9" destOrd="0" presId="urn:microsoft.com/office/officeart/2005/8/layout/gear1"/>
    <dgm:cxn modelId="{466E6946-071C-4AAE-8E21-957835A35FC0}" type="presParOf" srcId="{EFE37A81-FD57-471F-8F3B-255DC4A19DFC}" destId="{FF6BC332-9C5C-4BF7-9E0E-1E2408031214}" srcOrd="10" destOrd="0" presId="urn:microsoft.com/office/officeart/2005/8/layout/gear1"/>
    <dgm:cxn modelId="{77336F43-24AC-4C35-96BE-4C5B884D6935}" type="presParOf" srcId="{EFE37A81-FD57-471F-8F3B-255DC4A19DFC}" destId="{A0EA589E-A779-44C2-8CA1-B7660C15E301}" srcOrd="11" destOrd="0" presId="urn:microsoft.com/office/officeart/2005/8/layout/gear1"/>
    <dgm:cxn modelId="{24D5F1F1-38C2-459E-859E-B66288989F8C}" type="presParOf" srcId="{EFE37A81-FD57-471F-8F3B-255DC4A19DFC}" destId="{3FFD79EC-F220-4938-B4C9-683B55DA66C3}" srcOrd="12" destOrd="0" presId="urn:microsoft.com/office/officeart/2005/8/layout/gear1"/>
  </dgm:cxnLst>
  <dgm:bg/>
  <dgm:whole/>
</dgm:dataModel>
</file>

<file path=ppt/diagrams/data2.xml><?xml version="1.0" encoding="utf-8"?>
<dgm:dataModel xmlns:dgm="http://schemas.openxmlformats.org/drawingml/2006/diagram" xmlns:a="http://schemas.openxmlformats.org/drawingml/2006/main">
  <dgm:ptLst>
    <dgm:pt modelId="{D87A6D15-DF31-439A-B70C-2D0AC87F98C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C3FE54BF-608A-45AA-97C2-068809B91765}">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32D561AB-021B-446D-97CA-C6F5A5FB3C88}" type="parTrans" cxnId="{C21E218B-2F65-47DB-B42B-CAB11674BD65}">
      <dgm:prSet/>
      <dgm:spPr/>
      <dgm:t>
        <a:bodyPr/>
        <a:lstStyle/>
        <a:p>
          <a:endParaRPr lang="en-GB"/>
        </a:p>
      </dgm:t>
    </dgm:pt>
    <dgm:pt modelId="{3476A525-B53F-4367-90F5-CF26D98BF156}" type="sibTrans" cxnId="{C21E218B-2F65-47DB-B42B-CAB11674BD65}">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9B033643-0CA7-44E0-BA95-51E95031DF91}">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180308EF-BE2A-461E-8113-180308DE612B}" type="parTrans" cxnId="{26768835-A06C-47B2-A56D-5FE6EF39BCE8}">
      <dgm:prSet/>
      <dgm:spPr/>
      <dgm:t>
        <a:bodyPr/>
        <a:lstStyle/>
        <a:p>
          <a:endParaRPr lang="en-GB"/>
        </a:p>
      </dgm:t>
    </dgm:pt>
    <dgm:pt modelId="{36973636-2C71-4781-922E-E6905F05B3E7}" type="sibTrans" cxnId="{26768835-A06C-47B2-A56D-5FE6EF39BCE8}">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B86FE220-C577-4CE6-A302-83471A699BF1}">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547AED59-E04E-4F98-B971-C355887A13FD}" type="parTrans" cxnId="{9A206557-85E5-4B10-8D96-A4AC2FB6BAEC}">
      <dgm:prSet/>
      <dgm:spPr/>
      <dgm:t>
        <a:bodyPr/>
        <a:lstStyle/>
        <a:p>
          <a:endParaRPr lang="en-GB"/>
        </a:p>
      </dgm:t>
    </dgm:pt>
    <dgm:pt modelId="{1840D885-1012-4859-BB50-D902CFF1C319}" type="sibTrans" cxnId="{9A206557-85E5-4B10-8D96-A4AC2FB6BAEC}">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D932481A-FAC2-4CBA-B99C-78E868236D8D}">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52ADC053-D844-4F26-8392-F543392EC96A}" type="parTrans" cxnId="{B16EA330-00FE-4749-9EED-7EFBB482BFBA}">
      <dgm:prSet/>
      <dgm:spPr/>
      <dgm:t>
        <a:bodyPr/>
        <a:lstStyle/>
        <a:p>
          <a:endParaRPr lang="en-GB"/>
        </a:p>
      </dgm:t>
    </dgm:pt>
    <dgm:pt modelId="{8C847AD7-1EFF-47F4-833C-956ADD06058D}" type="sibTrans" cxnId="{B16EA330-00FE-4749-9EED-7EFBB482BFBA}">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8158C7BD-9E1E-47E8-AEAA-21CC6667BEAA}">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B391EB0A-C116-4147-9E10-C81C780C1BB5}" type="parTrans" cxnId="{7A9C73DE-A1AC-40F0-9447-F054EEF260CD}">
      <dgm:prSet/>
      <dgm:spPr/>
      <dgm:t>
        <a:bodyPr/>
        <a:lstStyle/>
        <a:p>
          <a:endParaRPr lang="en-GB"/>
        </a:p>
      </dgm:t>
    </dgm:pt>
    <dgm:pt modelId="{3E0AB454-58C7-453D-8804-1F2BFA9C9906}" type="sibTrans" cxnId="{7A9C73DE-A1AC-40F0-9447-F054EEF260CD}">
      <dgm:prSet/>
      <dgm:spPr/>
      <dgm:t>
        <a:bodyPr/>
        <a:lstStyle/>
        <a:p>
          <a:endParaRPr lang="en-GB"/>
        </a:p>
      </dgm:t>
    </dgm:pt>
    <dgm:pt modelId="{4065FEEF-713C-460C-989F-B1B99C96B95A}" type="pres">
      <dgm:prSet presAssocID="{D87A6D15-DF31-439A-B70C-2D0AC87F98CB}" presName="diagram" presStyleCnt="0">
        <dgm:presLayoutVars>
          <dgm:dir/>
          <dgm:resizeHandles val="exact"/>
        </dgm:presLayoutVars>
      </dgm:prSet>
      <dgm:spPr/>
      <dgm:t>
        <a:bodyPr/>
        <a:lstStyle/>
        <a:p>
          <a:endParaRPr lang="en-GB"/>
        </a:p>
      </dgm:t>
    </dgm:pt>
    <dgm:pt modelId="{9D35B108-7D7A-470B-A670-C5AA949688FF}" type="pres">
      <dgm:prSet presAssocID="{C3FE54BF-608A-45AA-97C2-068809B91765}" presName="node" presStyleLbl="node1" presStyleIdx="0" presStyleCnt="5" custLinFactNeighborY="-6150">
        <dgm:presLayoutVars>
          <dgm:bulletEnabled val="1"/>
        </dgm:presLayoutVars>
      </dgm:prSet>
      <dgm:spPr/>
      <dgm:t>
        <a:bodyPr/>
        <a:lstStyle/>
        <a:p>
          <a:endParaRPr lang="en-GB"/>
        </a:p>
      </dgm:t>
    </dgm:pt>
    <dgm:pt modelId="{F87D805B-92F6-4291-9E77-7CA9F210B51C}" type="pres">
      <dgm:prSet presAssocID="{3476A525-B53F-4367-90F5-CF26D98BF156}" presName="sibTrans" presStyleLbl="sibTrans2D1" presStyleIdx="0" presStyleCnt="4"/>
      <dgm:spPr/>
      <dgm:t>
        <a:bodyPr/>
        <a:lstStyle/>
        <a:p>
          <a:endParaRPr lang="en-GB"/>
        </a:p>
      </dgm:t>
    </dgm:pt>
    <dgm:pt modelId="{8535F587-7643-42BF-AF9B-5B9A5A7D41AC}" type="pres">
      <dgm:prSet presAssocID="{3476A525-B53F-4367-90F5-CF26D98BF156}" presName="connectorText" presStyleLbl="sibTrans2D1" presStyleIdx="0" presStyleCnt="4"/>
      <dgm:spPr/>
      <dgm:t>
        <a:bodyPr/>
        <a:lstStyle/>
        <a:p>
          <a:endParaRPr lang="en-GB"/>
        </a:p>
      </dgm:t>
    </dgm:pt>
    <dgm:pt modelId="{2A085EA7-4A75-482D-BE5E-E0E0EBCEF6DC}" type="pres">
      <dgm:prSet presAssocID="{9B033643-0CA7-44E0-BA95-51E95031DF91}" presName="node" presStyleLbl="node1" presStyleIdx="1" presStyleCnt="5" custLinFactNeighborY="-6150">
        <dgm:presLayoutVars>
          <dgm:bulletEnabled val="1"/>
        </dgm:presLayoutVars>
      </dgm:prSet>
      <dgm:spPr/>
      <dgm:t>
        <a:bodyPr/>
        <a:lstStyle/>
        <a:p>
          <a:endParaRPr lang="en-GB"/>
        </a:p>
      </dgm:t>
    </dgm:pt>
    <dgm:pt modelId="{80EA3D76-24C7-43AC-A20C-53A54A737F99}" type="pres">
      <dgm:prSet presAssocID="{36973636-2C71-4781-922E-E6905F05B3E7}" presName="sibTrans" presStyleLbl="sibTrans2D1" presStyleIdx="1" presStyleCnt="4"/>
      <dgm:spPr/>
      <dgm:t>
        <a:bodyPr/>
        <a:lstStyle/>
        <a:p>
          <a:endParaRPr lang="en-GB"/>
        </a:p>
      </dgm:t>
    </dgm:pt>
    <dgm:pt modelId="{E8507ABB-8FEA-4170-BBCF-CACBFB85DFD5}" type="pres">
      <dgm:prSet presAssocID="{36973636-2C71-4781-922E-E6905F05B3E7}" presName="connectorText" presStyleLbl="sibTrans2D1" presStyleIdx="1" presStyleCnt="4"/>
      <dgm:spPr/>
      <dgm:t>
        <a:bodyPr/>
        <a:lstStyle/>
        <a:p>
          <a:endParaRPr lang="en-GB"/>
        </a:p>
      </dgm:t>
    </dgm:pt>
    <dgm:pt modelId="{183037EE-6A1C-4E3B-BCC5-488A83D75CBF}" type="pres">
      <dgm:prSet presAssocID="{B86FE220-C577-4CE6-A302-83471A699BF1}" presName="node" presStyleLbl="node1" presStyleIdx="2" presStyleCnt="5" custLinFactNeighborY="-6150">
        <dgm:presLayoutVars>
          <dgm:bulletEnabled val="1"/>
        </dgm:presLayoutVars>
      </dgm:prSet>
      <dgm:spPr/>
      <dgm:t>
        <a:bodyPr/>
        <a:lstStyle/>
        <a:p>
          <a:endParaRPr lang="en-GB"/>
        </a:p>
      </dgm:t>
    </dgm:pt>
    <dgm:pt modelId="{3DCCB418-68EA-4B6D-9FCE-AD24FDBBEE46}" type="pres">
      <dgm:prSet presAssocID="{1840D885-1012-4859-BB50-D902CFF1C319}" presName="sibTrans" presStyleLbl="sibTrans2D1" presStyleIdx="2" presStyleCnt="4"/>
      <dgm:spPr/>
      <dgm:t>
        <a:bodyPr/>
        <a:lstStyle/>
        <a:p>
          <a:endParaRPr lang="en-GB"/>
        </a:p>
      </dgm:t>
    </dgm:pt>
    <dgm:pt modelId="{163C93FC-D645-461B-B3F6-3138E442D568}" type="pres">
      <dgm:prSet presAssocID="{1840D885-1012-4859-BB50-D902CFF1C319}" presName="connectorText" presStyleLbl="sibTrans2D1" presStyleIdx="2" presStyleCnt="4"/>
      <dgm:spPr/>
      <dgm:t>
        <a:bodyPr/>
        <a:lstStyle/>
        <a:p>
          <a:endParaRPr lang="en-GB"/>
        </a:p>
      </dgm:t>
    </dgm:pt>
    <dgm:pt modelId="{D9847305-9120-4B69-8CB3-FDAE816F90C2}" type="pres">
      <dgm:prSet presAssocID="{D932481A-FAC2-4CBA-B99C-78E868236D8D}" presName="node" presStyleLbl="node1" presStyleIdx="3" presStyleCnt="5">
        <dgm:presLayoutVars>
          <dgm:bulletEnabled val="1"/>
        </dgm:presLayoutVars>
      </dgm:prSet>
      <dgm:spPr/>
      <dgm:t>
        <a:bodyPr/>
        <a:lstStyle/>
        <a:p>
          <a:endParaRPr lang="en-GB"/>
        </a:p>
      </dgm:t>
    </dgm:pt>
    <dgm:pt modelId="{B556C17D-7B8E-4717-A7D6-3B9888CCDE3F}" type="pres">
      <dgm:prSet presAssocID="{8C847AD7-1EFF-47F4-833C-956ADD06058D}" presName="sibTrans" presStyleLbl="sibTrans2D1" presStyleIdx="3" presStyleCnt="4"/>
      <dgm:spPr/>
      <dgm:t>
        <a:bodyPr/>
        <a:lstStyle/>
        <a:p>
          <a:endParaRPr lang="en-GB"/>
        </a:p>
      </dgm:t>
    </dgm:pt>
    <dgm:pt modelId="{71E61F6C-E85B-4753-B75D-CE7C0B741CB5}" type="pres">
      <dgm:prSet presAssocID="{8C847AD7-1EFF-47F4-833C-956ADD06058D}" presName="connectorText" presStyleLbl="sibTrans2D1" presStyleIdx="3" presStyleCnt="4"/>
      <dgm:spPr/>
      <dgm:t>
        <a:bodyPr/>
        <a:lstStyle/>
        <a:p>
          <a:endParaRPr lang="en-GB"/>
        </a:p>
      </dgm:t>
    </dgm:pt>
    <dgm:pt modelId="{85356CCB-1D33-4C75-95CB-C9A9364D00E5}" type="pres">
      <dgm:prSet presAssocID="{8158C7BD-9E1E-47E8-AEAA-21CC6667BEAA}" presName="node" presStyleLbl="node1" presStyleIdx="4" presStyleCnt="5">
        <dgm:presLayoutVars>
          <dgm:bulletEnabled val="1"/>
        </dgm:presLayoutVars>
      </dgm:prSet>
      <dgm:spPr/>
      <dgm:t>
        <a:bodyPr/>
        <a:lstStyle/>
        <a:p>
          <a:endParaRPr lang="en-GB"/>
        </a:p>
      </dgm:t>
    </dgm:pt>
  </dgm:ptLst>
  <dgm:cxnLst>
    <dgm:cxn modelId="{26768835-A06C-47B2-A56D-5FE6EF39BCE8}" srcId="{D87A6D15-DF31-439A-B70C-2D0AC87F98CB}" destId="{9B033643-0CA7-44E0-BA95-51E95031DF91}" srcOrd="1" destOrd="0" parTransId="{180308EF-BE2A-461E-8113-180308DE612B}" sibTransId="{36973636-2C71-4781-922E-E6905F05B3E7}"/>
    <dgm:cxn modelId="{3F21A3D9-BACF-40CF-B5CD-4A3B379396C0}" type="presOf" srcId="{3476A525-B53F-4367-90F5-CF26D98BF156}" destId="{F87D805B-92F6-4291-9E77-7CA9F210B51C}" srcOrd="0" destOrd="0" presId="urn:microsoft.com/office/officeart/2005/8/layout/process5"/>
    <dgm:cxn modelId="{5BB70C38-D2C5-4278-AF7F-0F2A0C04F207}" type="presOf" srcId="{3476A525-B53F-4367-90F5-CF26D98BF156}" destId="{8535F587-7643-42BF-AF9B-5B9A5A7D41AC}" srcOrd="1" destOrd="0" presId="urn:microsoft.com/office/officeart/2005/8/layout/process5"/>
    <dgm:cxn modelId="{EC696A07-3755-426D-82ED-75250E785B8E}" type="presOf" srcId="{9B033643-0CA7-44E0-BA95-51E95031DF91}" destId="{2A085EA7-4A75-482D-BE5E-E0E0EBCEF6DC}" srcOrd="0" destOrd="0" presId="urn:microsoft.com/office/officeart/2005/8/layout/process5"/>
    <dgm:cxn modelId="{B16EA330-00FE-4749-9EED-7EFBB482BFBA}" srcId="{D87A6D15-DF31-439A-B70C-2D0AC87F98CB}" destId="{D932481A-FAC2-4CBA-B99C-78E868236D8D}" srcOrd="3" destOrd="0" parTransId="{52ADC053-D844-4F26-8392-F543392EC96A}" sibTransId="{8C847AD7-1EFF-47F4-833C-956ADD06058D}"/>
    <dgm:cxn modelId="{C21E218B-2F65-47DB-B42B-CAB11674BD65}" srcId="{D87A6D15-DF31-439A-B70C-2D0AC87F98CB}" destId="{C3FE54BF-608A-45AA-97C2-068809B91765}" srcOrd="0" destOrd="0" parTransId="{32D561AB-021B-446D-97CA-C6F5A5FB3C88}" sibTransId="{3476A525-B53F-4367-90F5-CF26D98BF156}"/>
    <dgm:cxn modelId="{F3374CA2-5BF8-4B6B-8848-2492D07ACF65}" type="presOf" srcId="{C3FE54BF-608A-45AA-97C2-068809B91765}" destId="{9D35B108-7D7A-470B-A670-C5AA949688FF}" srcOrd="0" destOrd="0" presId="urn:microsoft.com/office/officeart/2005/8/layout/process5"/>
    <dgm:cxn modelId="{A39A418D-D3F9-4645-AFF7-26A04A5FF3D0}" type="presOf" srcId="{8C847AD7-1EFF-47F4-833C-956ADD06058D}" destId="{B556C17D-7B8E-4717-A7D6-3B9888CCDE3F}" srcOrd="0" destOrd="0" presId="urn:microsoft.com/office/officeart/2005/8/layout/process5"/>
    <dgm:cxn modelId="{020D0A41-5F3A-4167-ABEC-66C299713BB3}" type="presOf" srcId="{D87A6D15-DF31-439A-B70C-2D0AC87F98CB}" destId="{4065FEEF-713C-460C-989F-B1B99C96B95A}" srcOrd="0" destOrd="0" presId="urn:microsoft.com/office/officeart/2005/8/layout/process5"/>
    <dgm:cxn modelId="{1F42C230-DA0F-4140-9916-20A633492FC6}" type="presOf" srcId="{8C847AD7-1EFF-47F4-833C-956ADD06058D}" destId="{71E61F6C-E85B-4753-B75D-CE7C0B741CB5}" srcOrd="1" destOrd="0" presId="urn:microsoft.com/office/officeart/2005/8/layout/process5"/>
    <dgm:cxn modelId="{7A9C73DE-A1AC-40F0-9447-F054EEF260CD}" srcId="{D87A6D15-DF31-439A-B70C-2D0AC87F98CB}" destId="{8158C7BD-9E1E-47E8-AEAA-21CC6667BEAA}" srcOrd="4" destOrd="0" parTransId="{B391EB0A-C116-4147-9E10-C81C780C1BB5}" sibTransId="{3E0AB454-58C7-453D-8804-1F2BFA9C9906}"/>
    <dgm:cxn modelId="{FE859CA6-E7DD-4EC7-AD66-4D99E5F4DE6B}" type="presOf" srcId="{D932481A-FAC2-4CBA-B99C-78E868236D8D}" destId="{D9847305-9120-4B69-8CB3-FDAE816F90C2}" srcOrd="0" destOrd="0" presId="urn:microsoft.com/office/officeart/2005/8/layout/process5"/>
    <dgm:cxn modelId="{7875122A-05CF-4A65-8D6E-9491ED58059C}" type="presOf" srcId="{36973636-2C71-4781-922E-E6905F05B3E7}" destId="{E8507ABB-8FEA-4170-BBCF-CACBFB85DFD5}" srcOrd="1" destOrd="0" presId="urn:microsoft.com/office/officeart/2005/8/layout/process5"/>
    <dgm:cxn modelId="{0BA23A2C-019E-445B-BF08-89B13766409D}" type="presOf" srcId="{B86FE220-C577-4CE6-A302-83471A699BF1}" destId="{183037EE-6A1C-4E3B-BCC5-488A83D75CBF}" srcOrd="0" destOrd="0" presId="urn:microsoft.com/office/officeart/2005/8/layout/process5"/>
    <dgm:cxn modelId="{63D72F32-147A-4EB9-8416-BD5D3EBE1690}" type="presOf" srcId="{1840D885-1012-4859-BB50-D902CFF1C319}" destId="{163C93FC-D645-461B-B3F6-3138E442D568}" srcOrd="1" destOrd="0" presId="urn:microsoft.com/office/officeart/2005/8/layout/process5"/>
    <dgm:cxn modelId="{9A206557-85E5-4B10-8D96-A4AC2FB6BAEC}" srcId="{D87A6D15-DF31-439A-B70C-2D0AC87F98CB}" destId="{B86FE220-C577-4CE6-A302-83471A699BF1}" srcOrd="2" destOrd="0" parTransId="{547AED59-E04E-4F98-B971-C355887A13FD}" sibTransId="{1840D885-1012-4859-BB50-D902CFF1C319}"/>
    <dgm:cxn modelId="{DFC7DD43-EB19-47AF-80C1-7E5D3F7F3603}" type="presOf" srcId="{8158C7BD-9E1E-47E8-AEAA-21CC6667BEAA}" destId="{85356CCB-1D33-4C75-95CB-C9A9364D00E5}" srcOrd="0" destOrd="0" presId="urn:microsoft.com/office/officeart/2005/8/layout/process5"/>
    <dgm:cxn modelId="{9B1C02C0-0C2A-4317-8C53-1080FACAD35F}" type="presOf" srcId="{1840D885-1012-4859-BB50-D902CFF1C319}" destId="{3DCCB418-68EA-4B6D-9FCE-AD24FDBBEE46}" srcOrd="0" destOrd="0" presId="urn:microsoft.com/office/officeart/2005/8/layout/process5"/>
    <dgm:cxn modelId="{4C13A9C3-DBC6-414C-817F-3CF8793D9147}" type="presOf" srcId="{36973636-2C71-4781-922E-E6905F05B3E7}" destId="{80EA3D76-24C7-43AC-A20C-53A54A737F99}" srcOrd="0" destOrd="0" presId="urn:microsoft.com/office/officeart/2005/8/layout/process5"/>
    <dgm:cxn modelId="{FAFF9F1E-30A9-4C68-A4D7-1014FE83E7C3}" type="presParOf" srcId="{4065FEEF-713C-460C-989F-B1B99C96B95A}" destId="{9D35B108-7D7A-470B-A670-C5AA949688FF}" srcOrd="0" destOrd="0" presId="urn:microsoft.com/office/officeart/2005/8/layout/process5"/>
    <dgm:cxn modelId="{57596A92-2D52-49B0-A78C-9D2C6B4FF66F}" type="presParOf" srcId="{4065FEEF-713C-460C-989F-B1B99C96B95A}" destId="{F87D805B-92F6-4291-9E77-7CA9F210B51C}" srcOrd="1" destOrd="0" presId="urn:microsoft.com/office/officeart/2005/8/layout/process5"/>
    <dgm:cxn modelId="{D8ADBF6B-C382-4214-B087-0411C25CE325}" type="presParOf" srcId="{F87D805B-92F6-4291-9E77-7CA9F210B51C}" destId="{8535F587-7643-42BF-AF9B-5B9A5A7D41AC}" srcOrd="0" destOrd="0" presId="urn:microsoft.com/office/officeart/2005/8/layout/process5"/>
    <dgm:cxn modelId="{34CE799E-12B5-4AE6-9714-A6A6775E72FE}" type="presParOf" srcId="{4065FEEF-713C-460C-989F-B1B99C96B95A}" destId="{2A085EA7-4A75-482D-BE5E-E0E0EBCEF6DC}" srcOrd="2" destOrd="0" presId="urn:microsoft.com/office/officeart/2005/8/layout/process5"/>
    <dgm:cxn modelId="{2C9D3E25-FFF8-4162-B718-EBF6D894A5A4}" type="presParOf" srcId="{4065FEEF-713C-460C-989F-B1B99C96B95A}" destId="{80EA3D76-24C7-43AC-A20C-53A54A737F99}" srcOrd="3" destOrd="0" presId="urn:microsoft.com/office/officeart/2005/8/layout/process5"/>
    <dgm:cxn modelId="{BD8A68A2-2BBB-4638-94B8-6E86F57915AF}" type="presParOf" srcId="{80EA3D76-24C7-43AC-A20C-53A54A737F99}" destId="{E8507ABB-8FEA-4170-BBCF-CACBFB85DFD5}" srcOrd="0" destOrd="0" presId="urn:microsoft.com/office/officeart/2005/8/layout/process5"/>
    <dgm:cxn modelId="{A1814DE3-6A25-48CD-B52C-4CD1868829FD}" type="presParOf" srcId="{4065FEEF-713C-460C-989F-B1B99C96B95A}" destId="{183037EE-6A1C-4E3B-BCC5-488A83D75CBF}" srcOrd="4" destOrd="0" presId="urn:microsoft.com/office/officeart/2005/8/layout/process5"/>
    <dgm:cxn modelId="{ED5B3095-EDCE-4743-8A08-90FB8A98F0A2}" type="presParOf" srcId="{4065FEEF-713C-460C-989F-B1B99C96B95A}" destId="{3DCCB418-68EA-4B6D-9FCE-AD24FDBBEE46}" srcOrd="5" destOrd="0" presId="urn:microsoft.com/office/officeart/2005/8/layout/process5"/>
    <dgm:cxn modelId="{561D4F4E-4893-495C-AE55-8541EA76E285}" type="presParOf" srcId="{3DCCB418-68EA-4B6D-9FCE-AD24FDBBEE46}" destId="{163C93FC-D645-461B-B3F6-3138E442D568}" srcOrd="0" destOrd="0" presId="urn:microsoft.com/office/officeart/2005/8/layout/process5"/>
    <dgm:cxn modelId="{0BB10020-2E42-4932-AB75-8398F0CF31BA}" type="presParOf" srcId="{4065FEEF-713C-460C-989F-B1B99C96B95A}" destId="{D9847305-9120-4B69-8CB3-FDAE816F90C2}" srcOrd="6" destOrd="0" presId="urn:microsoft.com/office/officeart/2005/8/layout/process5"/>
    <dgm:cxn modelId="{68028855-FB7B-4E1C-BD78-ED23DC685A4D}" type="presParOf" srcId="{4065FEEF-713C-460C-989F-B1B99C96B95A}" destId="{B556C17D-7B8E-4717-A7D6-3B9888CCDE3F}" srcOrd="7" destOrd="0" presId="urn:microsoft.com/office/officeart/2005/8/layout/process5"/>
    <dgm:cxn modelId="{75132BD5-77E9-447F-A454-6234461D075F}" type="presParOf" srcId="{B556C17D-7B8E-4717-A7D6-3B9888CCDE3F}" destId="{71E61F6C-E85B-4753-B75D-CE7C0B741CB5}" srcOrd="0" destOrd="0" presId="urn:microsoft.com/office/officeart/2005/8/layout/process5"/>
    <dgm:cxn modelId="{1F6820FC-7443-4EDF-8CE4-14EEE661D0D8}" type="presParOf" srcId="{4065FEEF-713C-460C-989F-B1B99C96B95A}" destId="{85356CCB-1D33-4C75-95CB-C9A9364D00E5}" srcOrd="8"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ECFC8CA0-D764-4DDA-AD53-2EAD63CBD143}" type="doc">
      <dgm:prSet loTypeId="urn:microsoft.com/office/officeart/2005/8/layout/gear1" loCatId="cycle" qsTypeId="urn:microsoft.com/office/officeart/2005/8/quickstyle/simple1" qsCatId="simple" csTypeId="urn:microsoft.com/office/officeart/2005/8/colors/accent1_2" csCatId="accent1" phldr="1"/>
      <dgm:spPr/>
    </dgm:pt>
    <dgm:pt modelId="{631B4E8B-4272-42A3-900C-84CEDAA949FB}">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7B7EFE74-A9EB-4E93-AFA6-07A4135AFA89}" type="sibTrans" cxnId="{35B73612-D7EA-49A4-AB81-9DD98637AEDE}">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6CEB6348-B5A5-450B-B6A8-C8339338EA01}" type="parTrans" cxnId="{35B73612-D7EA-49A4-AB81-9DD98637AEDE}">
      <dgm:prSet/>
      <dgm:spPr/>
      <dgm:t>
        <a:bodyPr/>
        <a:lstStyle/>
        <a:p>
          <a:endParaRPr lang="en-GB"/>
        </a:p>
      </dgm:t>
    </dgm:pt>
    <dgm:pt modelId="{39247AE5-88C7-4376-AF90-A53D99D6231C}">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E4A9273E-1895-4640-9C8A-A3AA8C821553}" type="sibTrans" cxnId="{31C7BAB0-26AC-4B9E-879A-ACB6E297BD86}">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53D089CB-F531-4081-BB40-465ACBAAE31E}" type="parTrans" cxnId="{31C7BAB0-26AC-4B9E-879A-ACB6E297BD86}">
      <dgm:prSet/>
      <dgm:spPr/>
      <dgm:t>
        <a:bodyPr/>
        <a:lstStyle/>
        <a:p>
          <a:endParaRPr lang="en-GB"/>
        </a:p>
      </dgm:t>
    </dgm:pt>
    <dgm:pt modelId="{44F68308-8AA8-4681-89DD-513469C29D56}">
      <dgm:prSet phldrT="[Text]">
        <dgm:style>
          <a:lnRef idx="0">
            <a:schemeClr val="accent3"/>
          </a:lnRef>
          <a:fillRef idx="3">
            <a:schemeClr val="accent3"/>
          </a:fillRef>
          <a:effectRef idx="3">
            <a:schemeClr val="accent3"/>
          </a:effectRef>
          <a:fontRef idx="minor">
            <a:schemeClr val="lt1"/>
          </a:fontRef>
        </dgm:style>
      </dgm:prSet>
      <dgm:spPr/>
      <dgm:t>
        <a:bodyPr/>
        <a:lstStyle/>
        <a:p>
          <a:r>
            <a:rPr lang="en-GB" dirty="0" smtClean="0"/>
            <a:t> </a:t>
          </a:r>
          <a:endParaRPr lang="en-GB" dirty="0"/>
        </a:p>
      </dgm:t>
    </dgm:pt>
    <dgm:pt modelId="{935FF753-F086-42AF-9D9B-D40F106FA43F}" type="sibTrans" cxnId="{46424051-BFFC-4B10-8563-66BD51927865}">
      <dgm:prSet>
        <dgm:style>
          <a:lnRef idx="0">
            <a:schemeClr val="accent3"/>
          </a:lnRef>
          <a:fillRef idx="3">
            <a:schemeClr val="accent3"/>
          </a:fillRef>
          <a:effectRef idx="3">
            <a:schemeClr val="accent3"/>
          </a:effectRef>
          <a:fontRef idx="minor">
            <a:schemeClr val="lt1"/>
          </a:fontRef>
        </dgm:style>
      </dgm:prSet>
      <dgm:spPr/>
      <dgm:t>
        <a:bodyPr/>
        <a:lstStyle/>
        <a:p>
          <a:endParaRPr lang="en-GB"/>
        </a:p>
      </dgm:t>
    </dgm:pt>
    <dgm:pt modelId="{45FE0617-0FEE-4F86-99B1-28A7C5111F65}" type="parTrans" cxnId="{46424051-BFFC-4B10-8563-66BD51927865}">
      <dgm:prSet/>
      <dgm:spPr/>
      <dgm:t>
        <a:bodyPr/>
        <a:lstStyle/>
        <a:p>
          <a:endParaRPr lang="en-GB"/>
        </a:p>
      </dgm:t>
    </dgm:pt>
    <dgm:pt modelId="{EFE37A81-FD57-471F-8F3B-255DC4A19DFC}" type="pres">
      <dgm:prSet presAssocID="{ECFC8CA0-D764-4DDA-AD53-2EAD63CBD143}" presName="composite" presStyleCnt="0">
        <dgm:presLayoutVars>
          <dgm:chMax val="3"/>
          <dgm:animLvl val="lvl"/>
          <dgm:resizeHandles val="exact"/>
        </dgm:presLayoutVars>
      </dgm:prSet>
      <dgm:spPr/>
    </dgm:pt>
    <dgm:pt modelId="{A6BF51F6-DDAD-4785-87D7-DEABFE2AE17C}" type="pres">
      <dgm:prSet presAssocID="{44F68308-8AA8-4681-89DD-513469C29D56}" presName="gear1" presStyleLbl="node1" presStyleIdx="0" presStyleCnt="3">
        <dgm:presLayoutVars>
          <dgm:chMax val="1"/>
          <dgm:bulletEnabled val="1"/>
        </dgm:presLayoutVars>
      </dgm:prSet>
      <dgm:spPr/>
      <dgm:t>
        <a:bodyPr/>
        <a:lstStyle/>
        <a:p>
          <a:endParaRPr lang="en-GB"/>
        </a:p>
      </dgm:t>
    </dgm:pt>
    <dgm:pt modelId="{71BD4935-CDE4-4B4B-A64E-9740F44861D4}" type="pres">
      <dgm:prSet presAssocID="{44F68308-8AA8-4681-89DD-513469C29D56}" presName="gear1srcNode" presStyleLbl="node1" presStyleIdx="0" presStyleCnt="3"/>
      <dgm:spPr/>
      <dgm:t>
        <a:bodyPr/>
        <a:lstStyle/>
        <a:p>
          <a:endParaRPr lang="en-GB"/>
        </a:p>
      </dgm:t>
    </dgm:pt>
    <dgm:pt modelId="{0642F32C-3EA1-43F3-8463-135B929B55DE}" type="pres">
      <dgm:prSet presAssocID="{44F68308-8AA8-4681-89DD-513469C29D56}" presName="gear1dstNode" presStyleLbl="node1" presStyleIdx="0" presStyleCnt="3"/>
      <dgm:spPr/>
      <dgm:t>
        <a:bodyPr/>
        <a:lstStyle/>
        <a:p>
          <a:endParaRPr lang="en-GB"/>
        </a:p>
      </dgm:t>
    </dgm:pt>
    <dgm:pt modelId="{21F52C9D-AC12-48BF-AFD7-B08265218D4C}" type="pres">
      <dgm:prSet presAssocID="{39247AE5-88C7-4376-AF90-A53D99D6231C}" presName="gear2" presStyleLbl="node1" presStyleIdx="1" presStyleCnt="3">
        <dgm:presLayoutVars>
          <dgm:chMax val="1"/>
          <dgm:bulletEnabled val="1"/>
        </dgm:presLayoutVars>
      </dgm:prSet>
      <dgm:spPr/>
      <dgm:t>
        <a:bodyPr/>
        <a:lstStyle/>
        <a:p>
          <a:endParaRPr lang="en-GB"/>
        </a:p>
      </dgm:t>
    </dgm:pt>
    <dgm:pt modelId="{2CE60E69-72B4-4384-852D-2062849C3277}" type="pres">
      <dgm:prSet presAssocID="{39247AE5-88C7-4376-AF90-A53D99D6231C}" presName="gear2srcNode" presStyleLbl="node1" presStyleIdx="1" presStyleCnt="3"/>
      <dgm:spPr/>
      <dgm:t>
        <a:bodyPr/>
        <a:lstStyle/>
        <a:p>
          <a:endParaRPr lang="en-GB"/>
        </a:p>
      </dgm:t>
    </dgm:pt>
    <dgm:pt modelId="{66DEC772-51FA-4D7D-97AD-099A92766184}" type="pres">
      <dgm:prSet presAssocID="{39247AE5-88C7-4376-AF90-A53D99D6231C}" presName="gear2dstNode" presStyleLbl="node1" presStyleIdx="1" presStyleCnt="3"/>
      <dgm:spPr/>
      <dgm:t>
        <a:bodyPr/>
        <a:lstStyle/>
        <a:p>
          <a:endParaRPr lang="en-GB"/>
        </a:p>
      </dgm:t>
    </dgm:pt>
    <dgm:pt modelId="{BDA8CDE4-CF81-46E8-AA0B-B11C9A1B13DE}" type="pres">
      <dgm:prSet presAssocID="{631B4E8B-4272-42A3-900C-84CEDAA949FB}" presName="gear3" presStyleLbl="node1" presStyleIdx="2" presStyleCnt="3"/>
      <dgm:spPr/>
      <dgm:t>
        <a:bodyPr/>
        <a:lstStyle/>
        <a:p>
          <a:endParaRPr lang="en-GB"/>
        </a:p>
      </dgm:t>
    </dgm:pt>
    <dgm:pt modelId="{74F6662C-3074-402F-BDCC-1E62CFF27248}" type="pres">
      <dgm:prSet presAssocID="{631B4E8B-4272-42A3-900C-84CEDAA949FB}" presName="gear3tx" presStyleLbl="node1" presStyleIdx="2" presStyleCnt="3">
        <dgm:presLayoutVars>
          <dgm:chMax val="1"/>
          <dgm:bulletEnabled val="1"/>
        </dgm:presLayoutVars>
      </dgm:prSet>
      <dgm:spPr/>
      <dgm:t>
        <a:bodyPr/>
        <a:lstStyle/>
        <a:p>
          <a:endParaRPr lang="en-GB"/>
        </a:p>
      </dgm:t>
    </dgm:pt>
    <dgm:pt modelId="{9B77CC14-F01F-495F-8334-9B43CF1ECC33}" type="pres">
      <dgm:prSet presAssocID="{631B4E8B-4272-42A3-900C-84CEDAA949FB}" presName="gear3srcNode" presStyleLbl="node1" presStyleIdx="2" presStyleCnt="3"/>
      <dgm:spPr/>
      <dgm:t>
        <a:bodyPr/>
        <a:lstStyle/>
        <a:p>
          <a:endParaRPr lang="en-GB"/>
        </a:p>
      </dgm:t>
    </dgm:pt>
    <dgm:pt modelId="{6ECB1F4D-AF86-4872-B003-BC3EB2CD154E}" type="pres">
      <dgm:prSet presAssocID="{631B4E8B-4272-42A3-900C-84CEDAA949FB}" presName="gear3dstNode" presStyleLbl="node1" presStyleIdx="2" presStyleCnt="3"/>
      <dgm:spPr/>
      <dgm:t>
        <a:bodyPr/>
        <a:lstStyle/>
        <a:p>
          <a:endParaRPr lang="en-GB"/>
        </a:p>
      </dgm:t>
    </dgm:pt>
    <dgm:pt modelId="{FF6BC332-9C5C-4BF7-9E0E-1E2408031214}" type="pres">
      <dgm:prSet presAssocID="{935FF753-F086-42AF-9D9B-D40F106FA43F}" presName="connector1" presStyleLbl="sibTrans2D1" presStyleIdx="0" presStyleCnt="3"/>
      <dgm:spPr/>
      <dgm:t>
        <a:bodyPr/>
        <a:lstStyle/>
        <a:p>
          <a:endParaRPr lang="en-GB"/>
        </a:p>
      </dgm:t>
    </dgm:pt>
    <dgm:pt modelId="{A0EA589E-A779-44C2-8CA1-B7660C15E301}" type="pres">
      <dgm:prSet presAssocID="{E4A9273E-1895-4640-9C8A-A3AA8C821553}" presName="connector2" presStyleLbl="sibTrans2D1" presStyleIdx="1" presStyleCnt="3"/>
      <dgm:spPr/>
      <dgm:t>
        <a:bodyPr/>
        <a:lstStyle/>
        <a:p>
          <a:endParaRPr lang="en-GB"/>
        </a:p>
      </dgm:t>
    </dgm:pt>
    <dgm:pt modelId="{3FFD79EC-F220-4938-B4C9-683B55DA66C3}" type="pres">
      <dgm:prSet presAssocID="{7B7EFE74-A9EB-4E93-AFA6-07A4135AFA89}" presName="connector3" presStyleLbl="sibTrans2D1" presStyleIdx="2" presStyleCnt="3"/>
      <dgm:spPr/>
      <dgm:t>
        <a:bodyPr/>
        <a:lstStyle/>
        <a:p>
          <a:endParaRPr lang="en-GB"/>
        </a:p>
      </dgm:t>
    </dgm:pt>
  </dgm:ptLst>
  <dgm:cxnLst>
    <dgm:cxn modelId="{31C7BAB0-26AC-4B9E-879A-ACB6E297BD86}" srcId="{ECFC8CA0-D764-4DDA-AD53-2EAD63CBD143}" destId="{39247AE5-88C7-4376-AF90-A53D99D6231C}" srcOrd="1" destOrd="0" parTransId="{53D089CB-F531-4081-BB40-465ACBAAE31E}" sibTransId="{E4A9273E-1895-4640-9C8A-A3AA8C821553}"/>
    <dgm:cxn modelId="{4A426597-9108-4F83-B417-4FD707C93EF8}" type="presOf" srcId="{44F68308-8AA8-4681-89DD-513469C29D56}" destId="{A6BF51F6-DDAD-4785-87D7-DEABFE2AE17C}" srcOrd="0" destOrd="0" presId="urn:microsoft.com/office/officeart/2005/8/layout/gear1"/>
    <dgm:cxn modelId="{F2E6BF82-A6AC-4F53-906E-27E49AB31BC2}" type="presOf" srcId="{631B4E8B-4272-42A3-900C-84CEDAA949FB}" destId="{BDA8CDE4-CF81-46E8-AA0B-B11C9A1B13DE}" srcOrd="0" destOrd="0" presId="urn:microsoft.com/office/officeart/2005/8/layout/gear1"/>
    <dgm:cxn modelId="{1223ACC7-5B96-497D-A467-87738DF65D6F}" type="presOf" srcId="{44F68308-8AA8-4681-89DD-513469C29D56}" destId="{0642F32C-3EA1-43F3-8463-135B929B55DE}" srcOrd="2" destOrd="0" presId="urn:microsoft.com/office/officeart/2005/8/layout/gear1"/>
    <dgm:cxn modelId="{607BA3D6-A954-4B95-8223-E36436D24D85}" type="presOf" srcId="{39247AE5-88C7-4376-AF90-A53D99D6231C}" destId="{21F52C9D-AC12-48BF-AFD7-B08265218D4C}" srcOrd="0" destOrd="0" presId="urn:microsoft.com/office/officeart/2005/8/layout/gear1"/>
    <dgm:cxn modelId="{F84A79EB-D487-4874-B121-84F9914D1B6C}" type="presOf" srcId="{ECFC8CA0-D764-4DDA-AD53-2EAD63CBD143}" destId="{EFE37A81-FD57-471F-8F3B-255DC4A19DFC}" srcOrd="0" destOrd="0" presId="urn:microsoft.com/office/officeart/2005/8/layout/gear1"/>
    <dgm:cxn modelId="{B0C1A26B-E3CF-43B2-A596-1C59CF62AB92}" type="presOf" srcId="{44F68308-8AA8-4681-89DD-513469C29D56}" destId="{71BD4935-CDE4-4B4B-A64E-9740F44861D4}" srcOrd="1" destOrd="0" presId="urn:microsoft.com/office/officeart/2005/8/layout/gear1"/>
    <dgm:cxn modelId="{B4CC2F0E-06E0-4E89-A3BC-970077A84F66}" type="presOf" srcId="{E4A9273E-1895-4640-9C8A-A3AA8C821553}" destId="{A0EA589E-A779-44C2-8CA1-B7660C15E301}" srcOrd="0" destOrd="0" presId="urn:microsoft.com/office/officeart/2005/8/layout/gear1"/>
    <dgm:cxn modelId="{35B73612-D7EA-49A4-AB81-9DD98637AEDE}" srcId="{ECFC8CA0-D764-4DDA-AD53-2EAD63CBD143}" destId="{631B4E8B-4272-42A3-900C-84CEDAA949FB}" srcOrd="2" destOrd="0" parTransId="{6CEB6348-B5A5-450B-B6A8-C8339338EA01}" sibTransId="{7B7EFE74-A9EB-4E93-AFA6-07A4135AFA89}"/>
    <dgm:cxn modelId="{9E428A0E-DF35-4B57-B538-07E7D26AF9D3}" type="presOf" srcId="{39247AE5-88C7-4376-AF90-A53D99D6231C}" destId="{66DEC772-51FA-4D7D-97AD-099A92766184}" srcOrd="2" destOrd="0" presId="urn:microsoft.com/office/officeart/2005/8/layout/gear1"/>
    <dgm:cxn modelId="{ADE604D5-B36C-418B-B682-20D9E8CB1EE8}" type="presOf" srcId="{39247AE5-88C7-4376-AF90-A53D99D6231C}" destId="{2CE60E69-72B4-4384-852D-2062849C3277}" srcOrd="1" destOrd="0" presId="urn:microsoft.com/office/officeart/2005/8/layout/gear1"/>
    <dgm:cxn modelId="{70123625-7C11-4C4E-9DE0-A893B5D8EE30}" type="presOf" srcId="{631B4E8B-4272-42A3-900C-84CEDAA949FB}" destId="{74F6662C-3074-402F-BDCC-1E62CFF27248}" srcOrd="1" destOrd="0" presId="urn:microsoft.com/office/officeart/2005/8/layout/gear1"/>
    <dgm:cxn modelId="{715AC1A7-E63D-4C65-BE5A-A9A3D5A0EC4C}" type="presOf" srcId="{935FF753-F086-42AF-9D9B-D40F106FA43F}" destId="{FF6BC332-9C5C-4BF7-9E0E-1E2408031214}" srcOrd="0" destOrd="0" presId="urn:microsoft.com/office/officeart/2005/8/layout/gear1"/>
    <dgm:cxn modelId="{CA05B140-C8E3-4DE4-B9DB-E3BB11C71DB1}" type="presOf" srcId="{631B4E8B-4272-42A3-900C-84CEDAA949FB}" destId="{6ECB1F4D-AF86-4872-B003-BC3EB2CD154E}" srcOrd="3" destOrd="0" presId="urn:microsoft.com/office/officeart/2005/8/layout/gear1"/>
    <dgm:cxn modelId="{46424051-BFFC-4B10-8563-66BD51927865}" srcId="{ECFC8CA0-D764-4DDA-AD53-2EAD63CBD143}" destId="{44F68308-8AA8-4681-89DD-513469C29D56}" srcOrd="0" destOrd="0" parTransId="{45FE0617-0FEE-4F86-99B1-28A7C5111F65}" sibTransId="{935FF753-F086-42AF-9D9B-D40F106FA43F}"/>
    <dgm:cxn modelId="{CE8190EC-C381-49A3-981F-388AAA13026C}" type="presOf" srcId="{7B7EFE74-A9EB-4E93-AFA6-07A4135AFA89}" destId="{3FFD79EC-F220-4938-B4C9-683B55DA66C3}" srcOrd="0" destOrd="0" presId="urn:microsoft.com/office/officeart/2005/8/layout/gear1"/>
    <dgm:cxn modelId="{7E645342-DA96-404D-B27A-19C92E8C54CD}" type="presOf" srcId="{631B4E8B-4272-42A3-900C-84CEDAA949FB}" destId="{9B77CC14-F01F-495F-8334-9B43CF1ECC33}" srcOrd="2" destOrd="0" presId="urn:microsoft.com/office/officeart/2005/8/layout/gear1"/>
    <dgm:cxn modelId="{5DD1F102-6878-4CC7-875B-33C372F2E9E4}" type="presParOf" srcId="{EFE37A81-FD57-471F-8F3B-255DC4A19DFC}" destId="{A6BF51F6-DDAD-4785-87D7-DEABFE2AE17C}" srcOrd="0" destOrd="0" presId="urn:microsoft.com/office/officeart/2005/8/layout/gear1"/>
    <dgm:cxn modelId="{E2B6D1C1-8AE4-448B-A8C7-69133C303BD3}" type="presParOf" srcId="{EFE37A81-FD57-471F-8F3B-255DC4A19DFC}" destId="{71BD4935-CDE4-4B4B-A64E-9740F44861D4}" srcOrd="1" destOrd="0" presId="urn:microsoft.com/office/officeart/2005/8/layout/gear1"/>
    <dgm:cxn modelId="{8709BA50-59D5-4FBB-8885-C45AB70133BE}" type="presParOf" srcId="{EFE37A81-FD57-471F-8F3B-255DC4A19DFC}" destId="{0642F32C-3EA1-43F3-8463-135B929B55DE}" srcOrd="2" destOrd="0" presId="urn:microsoft.com/office/officeart/2005/8/layout/gear1"/>
    <dgm:cxn modelId="{C10DD35B-EB78-4BFD-B80F-0BF144EA0F24}" type="presParOf" srcId="{EFE37A81-FD57-471F-8F3B-255DC4A19DFC}" destId="{21F52C9D-AC12-48BF-AFD7-B08265218D4C}" srcOrd="3" destOrd="0" presId="urn:microsoft.com/office/officeart/2005/8/layout/gear1"/>
    <dgm:cxn modelId="{B6D73D2C-8012-4CEF-BB73-CBA9D9E83ADC}" type="presParOf" srcId="{EFE37A81-FD57-471F-8F3B-255DC4A19DFC}" destId="{2CE60E69-72B4-4384-852D-2062849C3277}" srcOrd="4" destOrd="0" presId="urn:microsoft.com/office/officeart/2005/8/layout/gear1"/>
    <dgm:cxn modelId="{ABFEEB62-FEFF-402A-BDE1-2F81449A32FB}" type="presParOf" srcId="{EFE37A81-FD57-471F-8F3B-255DC4A19DFC}" destId="{66DEC772-51FA-4D7D-97AD-099A92766184}" srcOrd="5" destOrd="0" presId="urn:microsoft.com/office/officeart/2005/8/layout/gear1"/>
    <dgm:cxn modelId="{C7976A40-A2B1-4E88-AD32-B4EB55DE3ACB}" type="presParOf" srcId="{EFE37A81-FD57-471F-8F3B-255DC4A19DFC}" destId="{BDA8CDE4-CF81-46E8-AA0B-B11C9A1B13DE}" srcOrd="6" destOrd="0" presId="urn:microsoft.com/office/officeart/2005/8/layout/gear1"/>
    <dgm:cxn modelId="{5F40E0AB-668A-4336-B85E-E9DC46BAEA77}" type="presParOf" srcId="{EFE37A81-FD57-471F-8F3B-255DC4A19DFC}" destId="{74F6662C-3074-402F-BDCC-1E62CFF27248}" srcOrd="7" destOrd="0" presId="urn:microsoft.com/office/officeart/2005/8/layout/gear1"/>
    <dgm:cxn modelId="{D803CE2B-5C53-42E8-8204-DFD3F7CB50DC}" type="presParOf" srcId="{EFE37A81-FD57-471F-8F3B-255DC4A19DFC}" destId="{9B77CC14-F01F-495F-8334-9B43CF1ECC33}" srcOrd="8" destOrd="0" presId="urn:microsoft.com/office/officeart/2005/8/layout/gear1"/>
    <dgm:cxn modelId="{9F093155-02CE-4394-9863-DB9DFB531E9A}" type="presParOf" srcId="{EFE37A81-FD57-471F-8F3B-255DC4A19DFC}" destId="{6ECB1F4D-AF86-4872-B003-BC3EB2CD154E}" srcOrd="9" destOrd="0" presId="urn:microsoft.com/office/officeart/2005/8/layout/gear1"/>
    <dgm:cxn modelId="{B8E6EB50-BD48-4B29-AB6A-725275D3AC2D}" type="presParOf" srcId="{EFE37A81-FD57-471F-8F3B-255DC4A19DFC}" destId="{FF6BC332-9C5C-4BF7-9E0E-1E2408031214}" srcOrd="10" destOrd="0" presId="urn:microsoft.com/office/officeart/2005/8/layout/gear1"/>
    <dgm:cxn modelId="{A8613CB1-58A5-4167-AFE7-60B0121A1280}" type="presParOf" srcId="{EFE37A81-FD57-471F-8F3B-255DC4A19DFC}" destId="{A0EA589E-A779-44C2-8CA1-B7660C15E301}" srcOrd="11" destOrd="0" presId="urn:microsoft.com/office/officeart/2005/8/layout/gear1"/>
    <dgm:cxn modelId="{3A8E1B9F-33A8-4243-9DE3-728DE1FFBD2D}" type="presParOf" srcId="{EFE37A81-FD57-471F-8F3B-255DC4A19DFC}" destId="{3FFD79EC-F220-4938-B4C9-683B55DA66C3}" srcOrd="12" destOrd="0" presId="urn:microsoft.com/office/officeart/2005/8/layout/gear1"/>
  </dgm:cxnLst>
  <dgm:bg/>
  <dgm:whole/>
</dgm:dataModel>
</file>

<file path=ppt/diagrams/data4.xml><?xml version="1.0" encoding="utf-8"?>
<dgm:dataModel xmlns:dgm="http://schemas.openxmlformats.org/drawingml/2006/diagram" xmlns:a="http://schemas.openxmlformats.org/drawingml/2006/main">
  <dgm:ptLst>
    <dgm:pt modelId="{D87A6D15-DF31-439A-B70C-2D0AC87F98C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C3FE54BF-608A-45AA-97C2-068809B91765}">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32D561AB-021B-446D-97CA-C6F5A5FB3C88}" type="parTrans" cxnId="{C21E218B-2F65-47DB-B42B-CAB11674BD65}">
      <dgm:prSet/>
      <dgm:spPr/>
      <dgm:t>
        <a:bodyPr/>
        <a:lstStyle/>
        <a:p>
          <a:endParaRPr lang="en-GB"/>
        </a:p>
      </dgm:t>
    </dgm:pt>
    <dgm:pt modelId="{3476A525-B53F-4367-90F5-CF26D98BF156}" type="sibTrans" cxnId="{C21E218B-2F65-47DB-B42B-CAB11674BD65}">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9B033643-0CA7-44E0-BA95-51E95031DF91}">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180308EF-BE2A-461E-8113-180308DE612B}" type="parTrans" cxnId="{26768835-A06C-47B2-A56D-5FE6EF39BCE8}">
      <dgm:prSet/>
      <dgm:spPr/>
      <dgm:t>
        <a:bodyPr/>
        <a:lstStyle/>
        <a:p>
          <a:endParaRPr lang="en-GB"/>
        </a:p>
      </dgm:t>
    </dgm:pt>
    <dgm:pt modelId="{36973636-2C71-4781-922E-E6905F05B3E7}" type="sibTrans" cxnId="{26768835-A06C-47B2-A56D-5FE6EF39BCE8}">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B86FE220-C577-4CE6-A302-83471A699BF1}">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547AED59-E04E-4F98-B971-C355887A13FD}" type="parTrans" cxnId="{9A206557-85E5-4B10-8D96-A4AC2FB6BAEC}">
      <dgm:prSet/>
      <dgm:spPr/>
      <dgm:t>
        <a:bodyPr/>
        <a:lstStyle/>
        <a:p>
          <a:endParaRPr lang="en-GB"/>
        </a:p>
      </dgm:t>
    </dgm:pt>
    <dgm:pt modelId="{1840D885-1012-4859-BB50-D902CFF1C319}" type="sibTrans" cxnId="{9A206557-85E5-4B10-8D96-A4AC2FB6BAEC}">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D932481A-FAC2-4CBA-B99C-78E868236D8D}">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52ADC053-D844-4F26-8392-F543392EC96A}" type="parTrans" cxnId="{B16EA330-00FE-4749-9EED-7EFBB482BFBA}">
      <dgm:prSet/>
      <dgm:spPr/>
      <dgm:t>
        <a:bodyPr/>
        <a:lstStyle/>
        <a:p>
          <a:endParaRPr lang="en-GB"/>
        </a:p>
      </dgm:t>
    </dgm:pt>
    <dgm:pt modelId="{8C847AD7-1EFF-47F4-833C-956ADD06058D}" type="sibTrans" cxnId="{B16EA330-00FE-4749-9EED-7EFBB482BFBA}">
      <dgm:prSet>
        <dgm:style>
          <a:lnRef idx="0">
            <a:schemeClr val="accent2"/>
          </a:lnRef>
          <a:fillRef idx="3">
            <a:schemeClr val="accent2"/>
          </a:fillRef>
          <a:effectRef idx="3">
            <a:schemeClr val="accent2"/>
          </a:effectRef>
          <a:fontRef idx="minor">
            <a:schemeClr val="lt1"/>
          </a:fontRef>
        </dgm:style>
      </dgm:prSet>
      <dgm:spPr/>
      <dgm:t>
        <a:bodyPr/>
        <a:lstStyle/>
        <a:p>
          <a:endParaRPr lang="en-GB"/>
        </a:p>
      </dgm:t>
    </dgm:pt>
    <dgm:pt modelId="{8158C7BD-9E1E-47E8-AEAA-21CC6667BEAA}">
      <dgm:prSet phldrT="[Text]">
        <dgm:style>
          <a:lnRef idx="0">
            <a:schemeClr val="accent2"/>
          </a:lnRef>
          <a:fillRef idx="3">
            <a:schemeClr val="accent2"/>
          </a:fillRef>
          <a:effectRef idx="3">
            <a:schemeClr val="accent2"/>
          </a:effectRef>
          <a:fontRef idx="minor">
            <a:schemeClr val="lt1"/>
          </a:fontRef>
        </dgm:style>
      </dgm:prSet>
      <dgm:spPr/>
      <dgm:t>
        <a:bodyPr/>
        <a:lstStyle/>
        <a:p>
          <a:r>
            <a:rPr lang="en-GB" dirty="0" smtClean="0"/>
            <a:t> </a:t>
          </a:r>
          <a:endParaRPr lang="en-GB" dirty="0"/>
        </a:p>
      </dgm:t>
    </dgm:pt>
    <dgm:pt modelId="{B391EB0A-C116-4147-9E10-C81C780C1BB5}" type="parTrans" cxnId="{7A9C73DE-A1AC-40F0-9447-F054EEF260CD}">
      <dgm:prSet/>
      <dgm:spPr/>
      <dgm:t>
        <a:bodyPr/>
        <a:lstStyle/>
        <a:p>
          <a:endParaRPr lang="en-GB"/>
        </a:p>
      </dgm:t>
    </dgm:pt>
    <dgm:pt modelId="{3E0AB454-58C7-453D-8804-1F2BFA9C9906}" type="sibTrans" cxnId="{7A9C73DE-A1AC-40F0-9447-F054EEF260CD}">
      <dgm:prSet/>
      <dgm:spPr/>
      <dgm:t>
        <a:bodyPr/>
        <a:lstStyle/>
        <a:p>
          <a:endParaRPr lang="en-GB"/>
        </a:p>
      </dgm:t>
    </dgm:pt>
    <dgm:pt modelId="{4065FEEF-713C-460C-989F-B1B99C96B95A}" type="pres">
      <dgm:prSet presAssocID="{D87A6D15-DF31-439A-B70C-2D0AC87F98CB}" presName="diagram" presStyleCnt="0">
        <dgm:presLayoutVars>
          <dgm:dir/>
          <dgm:resizeHandles val="exact"/>
        </dgm:presLayoutVars>
      </dgm:prSet>
      <dgm:spPr/>
      <dgm:t>
        <a:bodyPr/>
        <a:lstStyle/>
        <a:p>
          <a:endParaRPr lang="en-GB"/>
        </a:p>
      </dgm:t>
    </dgm:pt>
    <dgm:pt modelId="{9D35B108-7D7A-470B-A670-C5AA949688FF}" type="pres">
      <dgm:prSet presAssocID="{C3FE54BF-608A-45AA-97C2-068809B91765}" presName="node" presStyleLbl="node1" presStyleIdx="0" presStyleCnt="5" custLinFactNeighborY="-6150">
        <dgm:presLayoutVars>
          <dgm:bulletEnabled val="1"/>
        </dgm:presLayoutVars>
      </dgm:prSet>
      <dgm:spPr/>
      <dgm:t>
        <a:bodyPr/>
        <a:lstStyle/>
        <a:p>
          <a:endParaRPr lang="en-GB"/>
        </a:p>
      </dgm:t>
    </dgm:pt>
    <dgm:pt modelId="{F87D805B-92F6-4291-9E77-7CA9F210B51C}" type="pres">
      <dgm:prSet presAssocID="{3476A525-B53F-4367-90F5-CF26D98BF156}" presName="sibTrans" presStyleLbl="sibTrans2D1" presStyleIdx="0" presStyleCnt="4"/>
      <dgm:spPr/>
      <dgm:t>
        <a:bodyPr/>
        <a:lstStyle/>
        <a:p>
          <a:endParaRPr lang="en-GB"/>
        </a:p>
      </dgm:t>
    </dgm:pt>
    <dgm:pt modelId="{8535F587-7643-42BF-AF9B-5B9A5A7D41AC}" type="pres">
      <dgm:prSet presAssocID="{3476A525-B53F-4367-90F5-CF26D98BF156}" presName="connectorText" presStyleLbl="sibTrans2D1" presStyleIdx="0" presStyleCnt="4"/>
      <dgm:spPr/>
      <dgm:t>
        <a:bodyPr/>
        <a:lstStyle/>
        <a:p>
          <a:endParaRPr lang="en-GB"/>
        </a:p>
      </dgm:t>
    </dgm:pt>
    <dgm:pt modelId="{2A085EA7-4A75-482D-BE5E-E0E0EBCEF6DC}" type="pres">
      <dgm:prSet presAssocID="{9B033643-0CA7-44E0-BA95-51E95031DF91}" presName="node" presStyleLbl="node1" presStyleIdx="1" presStyleCnt="5" custLinFactNeighborY="-6150">
        <dgm:presLayoutVars>
          <dgm:bulletEnabled val="1"/>
        </dgm:presLayoutVars>
      </dgm:prSet>
      <dgm:spPr/>
      <dgm:t>
        <a:bodyPr/>
        <a:lstStyle/>
        <a:p>
          <a:endParaRPr lang="en-GB"/>
        </a:p>
      </dgm:t>
    </dgm:pt>
    <dgm:pt modelId="{80EA3D76-24C7-43AC-A20C-53A54A737F99}" type="pres">
      <dgm:prSet presAssocID="{36973636-2C71-4781-922E-E6905F05B3E7}" presName="sibTrans" presStyleLbl="sibTrans2D1" presStyleIdx="1" presStyleCnt="4"/>
      <dgm:spPr/>
      <dgm:t>
        <a:bodyPr/>
        <a:lstStyle/>
        <a:p>
          <a:endParaRPr lang="en-GB"/>
        </a:p>
      </dgm:t>
    </dgm:pt>
    <dgm:pt modelId="{E8507ABB-8FEA-4170-BBCF-CACBFB85DFD5}" type="pres">
      <dgm:prSet presAssocID="{36973636-2C71-4781-922E-E6905F05B3E7}" presName="connectorText" presStyleLbl="sibTrans2D1" presStyleIdx="1" presStyleCnt="4"/>
      <dgm:spPr/>
      <dgm:t>
        <a:bodyPr/>
        <a:lstStyle/>
        <a:p>
          <a:endParaRPr lang="en-GB"/>
        </a:p>
      </dgm:t>
    </dgm:pt>
    <dgm:pt modelId="{183037EE-6A1C-4E3B-BCC5-488A83D75CBF}" type="pres">
      <dgm:prSet presAssocID="{B86FE220-C577-4CE6-A302-83471A699BF1}" presName="node" presStyleLbl="node1" presStyleIdx="2" presStyleCnt="5" custLinFactNeighborY="-6150">
        <dgm:presLayoutVars>
          <dgm:bulletEnabled val="1"/>
        </dgm:presLayoutVars>
      </dgm:prSet>
      <dgm:spPr/>
      <dgm:t>
        <a:bodyPr/>
        <a:lstStyle/>
        <a:p>
          <a:endParaRPr lang="en-GB"/>
        </a:p>
      </dgm:t>
    </dgm:pt>
    <dgm:pt modelId="{3DCCB418-68EA-4B6D-9FCE-AD24FDBBEE46}" type="pres">
      <dgm:prSet presAssocID="{1840D885-1012-4859-BB50-D902CFF1C319}" presName="sibTrans" presStyleLbl="sibTrans2D1" presStyleIdx="2" presStyleCnt="4"/>
      <dgm:spPr/>
      <dgm:t>
        <a:bodyPr/>
        <a:lstStyle/>
        <a:p>
          <a:endParaRPr lang="en-GB"/>
        </a:p>
      </dgm:t>
    </dgm:pt>
    <dgm:pt modelId="{163C93FC-D645-461B-B3F6-3138E442D568}" type="pres">
      <dgm:prSet presAssocID="{1840D885-1012-4859-BB50-D902CFF1C319}" presName="connectorText" presStyleLbl="sibTrans2D1" presStyleIdx="2" presStyleCnt="4"/>
      <dgm:spPr/>
      <dgm:t>
        <a:bodyPr/>
        <a:lstStyle/>
        <a:p>
          <a:endParaRPr lang="en-GB"/>
        </a:p>
      </dgm:t>
    </dgm:pt>
    <dgm:pt modelId="{D9847305-9120-4B69-8CB3-FDAE816F90C2}" type="pres">
      <dgm:prSet presAssocID="{D932481A-FAC2-4CBA-B99C-78E868236D8D}" presName="node" presStyleLbl="node1" presStyleIdx="3" presStyleCnt="5">
        <dgm:presLayoutVars>
          <dgm:bulletEnabled val="1"/>
        </dgm:presLayoutVars>
      </dgm:prSet>
      <dgm:spPr/>
      <dgm:t>
        <a:bodyPr/>
        <a:lstStyle/>
        <a:p>
          <a:endParaRPr lang="en-GB"/>
        </a:p>
      </dgm:t>
    </dgm:pt>
    <dgm:pt modelId="{B556C17D-7B8E-4717-A7D6-3B9888CCDE3F}" type="pres">
      <dgm:prSet presAssocID="{8C847AD7-1EFF-47F4-833C-956ADD06058D}" presName="sibTrans" presStyleLbl="sibTrans2D1" presStyleIdx="3" presStyleCnt="4"/>
      <dgm:spPr/>
      <dgm:t>
        <a:bodyPr/>
        <a:lstStyle/>
        <a:p>
          <a:endParaRPr lang="en-GB"/>
        </a:p>
      </dgm:t>
    </dgm:pt>
    <dgm:pt modelId="{71E61F6C-E85B-4753-B75D-CE7C0B741CB5}" type="pres">
      <dgm:prSet presAssocID="{8C847AD7-1EFF-47F4-833C-956ADD06058D}" presName="connectorText" presStyleLbl="sibTrans2D1" presStyleIdx="3" presStyleCnt="4"/>
      <dgm:spPr/>
      <dgm:t>
        <a:bodyPr/>
        <a:lstStyle/>
        <a:p>
          <a:endParaRPr lang="en-GB"/>
        </a:p>
      </dgm:t>
    </dgm:pt>
    <dgm:pt modelId="{85356CCB-1D33-4C75-95CB-C9A9364D00E5}" type="pres">
      <dgm:prSet presAssocID="{8158C7BD-9E1E-47E8-AEAA-21CC6667BEAA}" presName="node" presStyleLbl="node1" presStyleIdx="4" presStyleCnt="5">
        <dgm:presLayoutVars>
          <dgm:bulletEnabled val="1"/>
        </dgm:presLayoutVars>
      </dgm:prSet>
      <dgm:spPr/>
      <dgm:t>
        <a:bodyPr/>
        <a:lstStyle/>
        <a:p>
          <a:endParaRPr lang="en-GB"/>
        </a:p>
      </dgm:t>
    </dgm:pt>
  </dgm:ptLst>
  <dgm:cxnLst>
    <dgm:cxn modelId="{30D351C9-942D-4DB7-9F6E-5089B1D41BA6}" type="presOf" srcId="{8C847AD7-1EFF-47F4-833C-956ADD06058D}" destId="{B556C17D-7B8E-4717-A7D6-3B9888CCDE3F}" srcOrd="0" destOrd="0" presId="urn:microsoft.com/office/officeart/2005/8/layout/process5"/>
    <dgm:cxn modelId="{D25654C7-49CD-490D-818C-1B9A2A14CDE4}" type="presOf" srcId="{3476A525-B53F-4367-90F5-CF26D98BF156}" destId="{F87D805B-92F6-4291-9E77-7CA9F210B51C}" srcOrd="0" destOrd="0" presId="urn:microsoft.com/office/officeart/2005/8/layout/process5"/>
    <dgm:cxn modelId="{26768835-A06C-47B2-A56D-5FE6EF39BCE8}" srcId="{D87A6D15-DF31-439A-B70C-2D0AC87F98CB}" destId="{9B033643-0CA7-44E0-BA95-51E95031DF91}" srcOrd="1" destOrd="0" parTransId="{180308EF-BE2A-461E-8113-180308DE612B}" sibTransId="{36973636-2C71-4781-922E-E6905F05B3E7}"/>
    <dgm:cxn modelId="{6DA9A5AA-2008-4793-A884-1647BA1B607A}" type="presOf" srcId="{D932481A-FAC2-4CBA-B99C-78E868236D8D}" destId="{D9847305-9120-4B69-8CB3-FDAE816F90C2}" srcOrd="0" destOrd="0" presId="urn:microsoft.com/office/officeart/2005/8/layout/process5"/>
    <dgm:cxn modelId="{41367C73-2726-4B2E-A786-5E740ADC40C3}" type="presOf" srcId="{D87A6D15-DF31-439A-B70C-2D0AC87F98CB}" destId="{4065FEEF-713C-460C-989F-B1B99C96B95A}" srcOrd="0" destOrd="0" presId="urn:microsoft.com/office/officeart/2005/8/layout/process5"/>
    <dgm:cxn modelId="{903A1F52-B70E-4F83-BB7D-C87521C7C8CC}" type="presOf" srcId="{1840D885-1012-4859-BB50-D902CFF1C319}" destId="{3DCCB418-68EA-4B6D-9FCE-AD24FDBBEE46}" srcOrd="0" destOrd="0" presId="urn:microsoft.com/office/officeart/2005/8/layout/process5"/>
    <dgm:cxn modelId="{B16EA330-00FE-4749-9EED-7EFBB482BFBA}" srcId="{D87A6D15-DF31-439A-B70C-2D0AC87F98CB}" destId="{D932481A-FAC2-4CBA-B99C-78E868236D8D}" srcOrd="3" destOrd="0" parTransId="{52ADC053-D844-4F26-8392-F543392EC96A}" sibTransId="{8C847AD7-1EFF-47F4-833C-956ADD06058D}"/>
    <dgm:cxn modelId="{C21E218B-2F65-47DB-B42B-CAB11674BD65}" srcId="{D87A6D15-DF31-439A-B70C-2D0AC87F98CB}" destId="{C3FE54BF-608A-45AA-97C2-068809B91765}" srcOrd="0" destOrd="0" parTransId="{32D561AB-021B-446D-97CA-C6F5A5FB3C88}" sibTransId="{3476A525-B53F-4367-90F5-CF26D98BF156}"/>
    <dgm:cxn modelId="{DB1D6E62-E019-4A1C-88D8-6318862E7762}" type="presOf" srcId="{3476A525-B53F-4367-90F5-CF26D98BF156}" destId="{8535F587-7643-42BF-AF9B-5B9A5A7D41AC}" srcOrd="1" destOrd="0" presId="urn:microsoft.com/office/officeart/2005/8/layout/process5"/>
    <dgm:cxn modelId="{3286B951-4A46-4E3B-8DC0-99639DF11F5D}" type="presOf" srcId="{1840D885-1012-4859-BB50-D902CFF1C319}" destId="{163C93FC-D645-461B-B3F6-3138E442D568}" srcOrd="1" destOrd="0" presId="urn:microsoft.com/office/officeart/2005/8/layout/process5"/>
    <dgm:cxn modelId="{B7DD1F14-A710-4860-BC3E-18E259D31FD9}" type="presOf" srcId="{B86FE220-C577-4CE6-A302-83471A699BF1}" destId="{183037EE-6A1C-4E3B-BCC5-488A83D75CBF}" srcOrd="0" destOrd="0" presId="urn:microsoft.com/office/officeart/2005/8/layout/process5"/>
    <dgm:cxn modelId="{27A56BEC-8281-4A1F-ABC3-0A30766635AD}" type="presOf" srcId="{8158C7BD-9E1E-47E8-AEAA-21CC6667BEAA}" destId="{85356CCB-1D33-4C75-95CB-C9A9364D00E5}" srcOrd="0" destOrd="0" presId="urn:microsoft.com/office/officeart/2005/8/layout/process5"/>
    <dgm:cxn modelId="{7A9C73DE-A1AC-40F0-9447-F054EEF260CD}" srcId="{D87A6D15-DF31-439A-B70C-2D0AC87F98CB}" destId="{8158C7BD-9E1E-47E8-AEAA-21CC6667BEAA}" srcOrd="4" destOrd="0" parTransId="{B391EB0A-C116-4147-9E10-C81C780C1BB5}" sibTransId="{3E0AB454-58C7-453D-8804-1F2BFA9C9906}"/>
    <dgm:cxn modelId="{3D173293-A537-41EA-A21A-1B736A3F7F57}" type="presOf" srcId="{36973636-2C71-4781-922E-E6905F05B3E7}" destId="{E8507ABB-8FEA-4170-BBCF-CACBFB85DFD5}" srcOrd="1" destOrd="0" presId="urn:microsoft.com/office/officeart/2005/8/layout/process5"/>
    <dgm:cxn modelId="{BD51F758-5B06-4358-920F-37C02A9C279B}" type="presOf" srcId="{9B033643-0CA7-44E0-BA95-51E95031DF91}" destId="{2A085EA7-4A75-482D-BE5E-E0E0EBCEF6DC}" srcOrd="0" destOrd="0" presId="urn:microsoft.com/office/officeart/2005/8/layout/process5"/>
    <dgm:cxn modelId="{ADB83849-3F74-4FAB-8DC3-61E7329A4E4A}" type="presOf" srcId="{C3FE54BF-608A-45AA-97C2-068809B91765}" destId="{9D35B108-7D7A-470B-A670-C5AA949688FF}" srcOrd="0" destOrd="0" presId="urn:microsoft.com/office/officeart/2005/8/layout/process5"/>
    <dgm:cxn modelId="{EE13566D-D993-4C80-BE48-9AF0776FB22C}" type="presOf" srcId="{8C847AD7-1EFF-47F4-833C-956ADD06058D}" destId="{71E61F6C-E85B-4753-B75D-CE7C0B741CB5}" srcOrd="1" destOrd="0" presId="urn:microsoft.com/office/officeart/2005/8/layout/process5"/>
    <dgm:cxn modelId="{9A206557-85E5-4B10-8D96-A4AC2FB6BAEC}" srcId="{D87A6D15-DF31-439A-B70C-2D0AC87F98CB}" destId="{B86FE220-C577-4CE6-A302-83471A699BF1}" srcOrd="2" destOrd="0" parTransId="{547AED59-E04E-4F98-B971-C355887A13FD}" sibTransId="{1840D885-1012-4859-BB50-D902CFF1C319}"/>
    <dgm:cxn modelId="{81297EC9-D9EC-45AA-81E2-0EB1D6FFF0EA}" type="presOf" srcId="{36973636-2C71-4781-922E-E6905F05B3E7}" destId="{80EA3D76-24C7-43AC-A20C-53A54A737F99}" srcOrd="0" destOrd="0" presId="urn:microsoft.com/office/officeart/2005/8/layout/process5"/>
    <dgm:cxn modelId="{B91D3F79-505E-4D9D-A958-6092AC80B9DC}" type="presParOf" srcId="{4065FEEF-713C-460C-989F-B1B99C96B95A}" destId="{9D35B108-7D7A-470B-A670-C5AA949688FF}" srcOrd="0" destOrd="0" presId="urn:microsoft.com/office/officeart/2005/8/layout/process5"/>
    <dgm:cxn modelId="{1DF27C2A-2BFB-4ED8-8D49-670DDF873AB5}" type="presParOf" srcId="{4065FEEF-713C-460C-989F-B1B99C96B95A}" destId="{F87D805B-92F6-4291-9E77-7CA9F210B51C}" srcOrd="1" destOrd="0" presId="urn:microsoft.com/office/officeart/2005/8/layout/process5"/>
    <dgm:cxn modelId="{E951143E-D46E-48DD-9AD5-36B909F04BC8}" type="presParOf" srcId="{F87D805B-92F6-4291-9E77-7CA9F210B51C}" destId="{8535F587-7643-42BF-AF9B-5B9A5A7D41AC}" srcOrd="0" destOrd="0" presId="urn:microsoft.com/office/officeart/2005/8/layout/process5"/>
    <dgm:cxn modelId="{599EA212-D827-4196-B711-6B7468BB5684}" type="presParOf" srcId="{4065FEEF-713C-460C-989F-B1B99C96B95A}" destId="{2A085EA7-4A75-482D-BE5E-E0E0EBCEF6DC}" srcOrd="2" destOrd="0" presId="urn:microsoft.com/office/officeart/2005/8/layout/process5"/>
    <dgm:cxn modelId="{3480F0E2-C3F7-45B8-88DA-7B4BB8B5D4BB}" type="presParOf" srcId="{4065FEEF-713C-460C-989F-B1B99C96B95A}" destId="{80EA3D76-24C7-43AC-A20C-53A54A737F99}" srcOrd="3" destOrd="0" presId="urn:microsoft.com/office/officeart/2005/8/layout/process5"/>
    <dgm:cxn modelId="{CC646016-4F3D-4579-9A12-02060C7F1C68}" type="presParOf" srcId="{80EA3D76-24C7-43AC-A20C-53A54A737F99}" destId="{E8507ABB-8FEA-4170-BBCF-CACBFB85DFD5}" srcOrd="0" destOrd="0" presId="urn:microsoft.com/office/officeart/2005/8/layout/process5"/>
    <dgm:cxn modelId="{6CF7A33D-4D39-4D3A-8D1E-925808E4E58A}" type="presParOf" srcId="{4065FEEF-713C-460C-989F-B1B99C96B95A}" destId="{183037EE-6A1C-4E3B-BCC5-488A83D75CBF}" srcOrd="4" destOrd="0" presId="urn:microsoft.com/office/officeart/2005/8/layout/process5"/>
    <dgm:cxn modelId="{0690667D-EEE8-436F-B440-F5829B9DDF75}" type="presParOf" srcId="{4065FEEF-713C-460C-989F-B1B99C96B95A}" destId="{3DCCB418-68EA-4B6D-9FCE-AD24FDBBEE46}" srcOrd="5" destOrd="0" presId="urn:microsoft.com/office/officeart/2005/8/layout/process5"/>
    <dgm:cxn modelId="{641FBF61-DB4A-41D3-9821-394AF8ADAD82}" type="presParOf" srcId="{3DCCB418-68EA-4B6D-9FCE-AD24FDBBEE46}" destId="{163C93FC-D645-461B-B3F6-3138E442D568}" srcOrd="0" destOrd="0" presId="urn:microsoft.com/office/officeart/2005/8/layout/process5"/>
    <dgm:cxn modelId="{ED4746C0-6C6A-4059-89B3-B1563837CF37}" type="presParOf" srcId="{4065FEEF-713C-460C-989F-B1B99C96B95A}" destId="{D9847305-9120-4B69-8CB3-FDAE816F90C2}" srcOrd="6" destOrd="0" presId="urn:microsoft.com/office/officeart/2005/8/layout/process5"/>
    <dgm:cxn modelId="{EC25915A-A8B3-498E-9CC5-7988F4FC1BED}" type="presParOf" srcId="{4065FEEF-713C-460C-989F-B1B99C96B95A}" destId="{B556C17D-7B8E-4717-A7D6-3B9888CCDE3F}" srcOrd="7" destOrd="0" presId="urn:microsoft.com/office/officeart/2005/8/layout/process5"/>
    <dgm:cxn modelId="{833FCBF0-573D-45D0-91DF-5208E867B6F8}" type="presParOf" srcId="{B556C17D-7B8E-4717-A7D6-3B9888CCDE3F}" destId="{71E61F6C-E85B-4753-B75D-CE7C0B741CB5}" srcOrd="0" destOrd="0" presId="urn:microsoft.com/office/officeart/2005/8/layout/process5"/>
    <dgm:cxn modelId="{FD5960F0-E1C9-44C4-90E5-19AF499077BE}" type="presParOf" srcId="{4065FEEF-713C-460C-989F-B1B99C96B95A}" destId="{85356CCB-1D33-4C75-95CB-C9A9364D00E5}" srcOrd="8"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11:16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C7171480-403A-4A8E-92FC-D97E56A58863}"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11:16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6C7AD0D-DF52-40F6-9B5D-87C1426BA9B9}" type="slidenum">
              <a:rPr lang="en-GB" smtClean="0">
                <a:latin typeface="Arial" charset="0"/>
              </a:rPr>
              <a:pPr/>
              <a:t>4</a:t>
            </a:fld>
            <a:endParaRPr lang="en-GB"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GB" dirty="0" smtClean="0"/>
          </a:p>
        </p:txBody>
      </p:sp>
      <p:sp>
        <p:nvSpPr>
          <p:cNvPr id="43012" name="Slide Number Placeholder 3"/>
          <p:cNvSpPr>
            <a:spLocks noGrp="1"/>
          </p:cNvSpPr>
          <p:nvPr>
            <p:ph type="sldNum" sz="quarter" idx="5"/>
          </p:nvPr>
        </p:nvSpPr>
        <p:spPr>
          <a:noFill/>
        </p:spPr>
        <p:txBody>
          <a:bodyPr/>
          <a:lstStyle/>
          <a:p>
            <a:fld id="{E91BDE16-44A4-4CDF-AD87-0379C48B3561}" type="slidenum">
              <a:rPr lang="en-GB" smtClean="0">
                <a:latin typeface="Arial" charset="0"/>
              </a:rPr>
              <a:pPr/>
              <a:t>6</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en-US" smtClean="0">
              <a:latin typeface="Arial" charset="0"/>
              <a:cs typeface="Arial" charset="0"/>
            </a:endParaRPr>
          </a:p>
        </p:txBody>
      </p:sp>
      <p:sp>
        <p:nvSpPr>
          <p:cNvPr id="44036" name="Slide Number Placeholder 3"/>
          <p:cNvSpPr>
            <a:spLocks noGrp="1"/>
          </p:cNvSpPr>
          <p:nvPr>
            <p:ph type="sldNum" sz="quarter" idx="5"/>
          </p:nvPr>
        </p:nvSpPr>
        <p:spPr>
          <a:noFill/>
        </p:spPr>
        <p:txBody>
          <a:bodyPr/>
          <a:lstStyle/>
          <a:p>
            <a:fld id="{B3711B11-0CCF-4762-8A98-D271F29C5C53}" type="slidenum">
              <a:rPr lang="en-GB" smtClean="0">
                <a:latin typeface="Arial" charset="0"/>
              </a:rPr>
              <a:pPr/>
              <a:t>7</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GB" smtClean="0"/>
          </a:p>
        </p:txBody>
      </p:sp>
      <p:sp>
        <p:nvSpPr>
          <p:cNvPr id="45060" name="Slide Number Placeholder 3"/>
          <p:cNvSpPr>
            <a:spLocks noGrp="1"/>
          </p:cNvSpPr>
          <p:nvPr>
            <p:ph type="sldNum" sz="quarter" idx="5"/>
          </p:nvPr>
        </p:nvSpPr>
        <p:spPr>
          <a:noFill/>
        </p:spPr>
        <p:txBody>
          <a:bodyPr/>
          <a:lstStyle/>
          <a:p>
            <a:fld id="{39CEA6FD-19FA-41B3-B3BA-3F7F384FCC1A}" type="slidenum">
              <a:rPr lang="en-GB" smtClean="0">
                <a:latin typeface="Arial" charset="0"/>
              </a:rPr>
              <a:pPr/>
              <a:t>9</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609441" y="368300"/>
            <a:ext cx="10969943" cy="498598"/>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609441" y="368300"/>
            <a:ext cx="10969943" cy="498598"/>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609441" y="368300"/>
            <a:ext cx="10969943" cy="498598"/>
          </a:xfrm>
          <a:prstGeom prst="rect">
            <a:avLst/>
          </a:prstGeom>
        </p:spPr>
        <p:txBody>
          <a:bodyPr/>
          <a:lstStyle>
            <a:lvl1pPr>
              <a:defRPr sz="3600"/>
            </a:lvl1pPr>
          </a:lstStyle>
          <a:p>
            <a:r>
              <a:rPr lang="en-US" dirty="0" smtClean="0"/>
              <a:t>Click to edit Master title style</a:t>
            </a:r>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algn="l" defTabSz="914363" rtl="0">
              <a:lnSpc>
                <a:spcPct val="90000"/>
              </a:lnSpc>
              <a:spcBef>
                <a:spcPct val="20000"/>
              </a:spcBef>
              <a:buSzPct val="85000"/>
              <a:buFont typeface="Arial" pitchFamily="34" charset="0"/>
              <a:buNone/>
              <a:defRPr/>
            </a:pPr>
            <a:r>
              <a:rPr lang="en-US" sz="6000" kern="1200" dirty="0">
                <a:solidFill>
                  <a:srgbClr val="FFFFFF"/>
                </a:solidFill>
                <a:latin typeface="Segoe"/>
                <a:ea typeface="+mn-ea"/>
                <a:cs typeface="+mn-cs"/>
              </a:rPr>
              <a:t>Microsoft Research </a:t>
            </a:r>
            <a:br>
              <a:rPr lang="en-US" sz="6000" kern="1200" dirty="0">
                <a:solidFill>
                  <a:srgbClr val="FFFFFF"/>
                </a:solidFill>
                <a:latin typeface="Segoe"/>
                <a:ea typeface="+mn-ea"/>
                <a:cs typeface="+mn-cs"/>
              </a:rPr>
            </a:br>
            <a:r>
              <a:rPr lang="en-US" sz="6000" kern="1200" dirty="0">
                <a:solidFill>
                  <a:srgbClr val="FFFFFF"/>
                </a:solidFill>
                <a:latin typeface="Segoe"/>
                <a:ea typeface="+mn-ea"/>
                <a:cs typeface="+mn-cs"/>
              </a:rPr>
              <a:t>Faculty Summit 2008</a:t>
            </a:r>
            <a:endParaRPr lang="en-US" sz="8800" kern="1200" dirty="0">
              <a:solidFill>
                <a:srgbClr val="000000"/>
              </a:solidFill>
              <a:latin typeface="Segoe"/>
              <a:ea typeface="+mn-ea"/>
              <a:cs typeface="+mn-cs"/>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 id="2147483739" r:id="rId12"/>
    <p:sldLayoutId id="2147483740" r:id="rId13"/>
    <p:sldLayoutId id="2147483741" r:id="rId14"/>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7"/>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7"/>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7"/>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7"/>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7"/>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15.png"/><Relationship Id="rId7" Type="http://schemas.openxmlformats.org/officeDocument/2006/relationships/diagramColors" Target="../diagrams/colors3.xml"/><Relationship Id="rId12"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QuickStyle" Target="../diagrams/quickStyle3.xml"/><Relationship Id="rId11" Type="http://schemas.openxmlformats.org/officeDocument/2006/relationships/diagramColors" Target="../diagrams/colors4.xml"/><Relationship Id="rId5" Type="http://schemas.openxmlformats.org/officeDocument/2006/relationships/diagramLayout" Target="../diagrams/layout3.xml"/><Relationship Id="rId10" Type="http://schemas.openxmlformats.org/officeDocument/2006/relationships/diagramQuickStyle" Target="../diagrams/quickStyle4.xml"/><Relationship Id="rId4" Type="http://schemas.openxmlformats.org/officeDocument/2006/relationships/diagramData" Target="../diagrams/data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15938" y="228600"/>
            <a:ext cx="11164887" cy="664797"/>
          </a:xfrm>
        </p:spPr>
        <p:txBody>
          <a:bodyPr/>
          <a:lstStyle/>
          <a:p>
            <a:pPr eaLnBrk="1" hangingPunct="1"/>
            <a:r>
              <a:rPr lang="en-GB" dirty="0" smtClean="0"/>
              <a:t>CARMEN Cloud Architecture</a:t>
            </a:r>
            <a:endParaRPr lang="en-US" dirty="0" smtClean="0"/>
          </a:p>
        </p:txBody>
      </p:sp>
      <p:sp>
        <p:nvSpPr>
          <p:cNvPr id="22531" name="Content Placeholder 16"/>
          <p:cNvSpPr>
            <a:spLocks noGrp="1"/>
          </p:cNvSpPr>
          <p:nvPr>
            <p:ph sz="half" idx="4294967295"/>
          </p:nvPr>
        </p:nvSpPr>
        <p:spPr>
          <a:xfrm>
            <a:off x="6369263" y="3143250"/>
            <a:ext cx="3478894" cy="1526572"/>
          </a:xfrm>
        </p:spPr>
        <p:txBody>
          <a:bodyPr/>
          <a:lstStyle/>
          <a:p>
            <a:pPr algn="ctr" eaLnBrk="1" hangingPunct="1">
              <a:buFontTx/>
              <a:buNone/>
            </a:pPr>
            <a:r>
              <a:rPr lang="en-GB" sz="3200" dirty="0" smtClean="0"/>
              <a:t>Data storage</a:t>
            </a:r>
          </a:p>
          <a:p>
            <a:pPr algn="ctr" eaLnBrk="1" hangingPunct="1">
              <a:buFontTx/>
              <a:buNone/>
            </a:pPr>
            <a:r>
              <a:rPr lang="en-GB" sz="3200" dirty="0" smtClean="0"/>
              <a:t>and</a:t>
            </a:r>
          </a:p>
          <a:p>
            <a:pPr algn="ctr" eaLnBrk="1" hangingPunct="1">
              <a:buFontTx/>
              <a:buNone/>
            </a:pPr>
            <a:r>
              <a:rPr lang="en-GB" sz="3200" dirty="0" smtClean="0"/>
              <a:t>analysis</a:t>
            </a:r>
          </a:p>
        </p:txBody>
      </p:sp>
      <p:cxnSp>
        <p:nvCxnSpPr>
          <p:cNvPr id="22532" name="AutoShape 142"/>
          <p:cNvCxnSpPr>
            <a:cxnSpLocks noChangeShapeType="1"/>
          </p:cNvCxnSpPr>
          <p:nvPr/>
        </p:nvCxnSpPr>
        <p:spPr bwMode="auto">
          <a:xfrm>
            <a:off x="6589584" y="1857375"/>
            <a:ext cx="0" cy="0"/>
          </a:xfrm>
          <a:prstGeom prst="straightConnector1">
            <a:avLst/>
          </a:prstGeom>
          <a:noFill/>
          <a:ln w="9525">
            <a:solidFill>
              <a:schemeClr val="tx1"/>
            </a:solidFill>
            <a:round/>
            <a:headEnd/>
            <a:tailEnd/>
          </a:ln>
        </p:spPr>
      </p:cxnSp>
      <p:sp>
        <p:nvSpPr>
          <p:cNvPr id="22533" name="Line 241"/>
          <p:cNvSpPr>
            <a:spLocks noChangeShapeType="1"/>
          </p:cNvSpPr>
          <p:nvPr/>
        </p:nvSpPr>
        <p:spPr bwMode="auto">
          <a:xfrm>
            <a:off x="2482204" y="2270126"/>
            <a:ext cx="2056864" cy="830263"/>
          </a:xfrm>
          <a:prstGeom prst="line">
            <a:avLst/>
          </a:prstGeom>
          <a:noFill/>
          <a:ln w="25400">
            <a:solidFill>
              <a:schemeClr val="tx1"/>
            </a:solidFill>
            <a:round/>
            <a:headEnd/>
            <a:tailEnd/>
          </a:ln>
        </p:spPr>
        <p:txBody>
          <a:bodyPr lIns="90000" tIns="46800" rIns="90000" bIns="46800"/>
          <a:lstStyle/>
          <a:p>
            <a:endParaRPr lang="en-GB"/>
          </a:p>
        </p:txBody>
      </p:sp>
      <p:sp>
        <p:nvSpPr>
          <p:cNvPr id="59640" name="Cloud"/>
          <p:cNvSpPr>
            <a:spLocks noChangeAspect="1" noEditPoints="1" noChangeArrowheads="1"/>
          </p:cNvSpPr>
          <p:nvPr/>
        </p:nvSpPr>
        <p:spPr bwMode="auto">
          <a:xfrm>
            <a:off x="4221651" y="1222375"/>
            <a:ext cx="7719589" cy="540405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25400">
            <a:solidFill>
              <a:schemeClr val="tx1"/>
            </a:solidFill>
            <a:miter lim="800000"/>
            <a:headEnd/>
            <a:tailEnd/>
          </a:ln>
          <a:effectLst>
            <a:outerShdw dist="107763" dir="2700000" algn="ctr" rotWithShape="0">
              <a:srgbClr val="808080"/>
            </a:outerShdw>
          </a:effectLst>
        </p:spPr>
        <p:txBody>
          <a:bodyPr/>
          <a:lstStyle/>
          <a:p>
            <a:pPr>
              <a:defRPr/>
            </a:pPr>
            <a:endParaRPr lang="en-GB" dirty="0">
              <a:solidFill>
                <a:schemeClr val="bg1"/>
              </a:solidFill>
              <a:ea typeface="+mn-ea"/>
              <a:cs typeface="Arial" charset="0"/>
            </a:endParaRPr>
          </a:p>
        </p:txBody>
      </p:sp>
      <p:sp>
        <p:nvSpPr>
          <p:cNvPr id="22535" name="Line 251"/>
          <p:cNvSpPr>
            <a:spLocks noChangeShapeType="1"/>
          </p:cNvSpPr>
          <p:nvPr/>
        </p:nvSpPr>
        <p:spPr bwMode="auto">
          <a:xfrm flipV="1">
            <a:off x="1980685" y="3989389"/>
            <a:ext cx="2257896" cy="92075"/>
          </a:xfrm>
          <a:prstGeom prst="line">
            <a:avLst/>
          </a:prstGeom>
          <a:noFill/>
          <a:ln w="25400">
            <a:solidFill>
              <a:schemeClr val="tx1"/>
            </a:solidFill>
            <a:round/>
            <a:headEnd/>
            <a:tailEnd/>
          </a:ln>
        </p:spPr>
        <p:txBody>
          <a:bodyPr lIns="90000" tIns="46800" rIns="90000" bIns="46800"/>
          <a:lstStyle/>
          <a:p>
            <a:endParaRPr lang="en-GB"/>
          </a:p>
        </p:txBody>
      </p:sp>
      <p:sp>
        <p:nvSpPr>
          <p:cNvPr id="22536" name="Line 253"/>
          <p:cNvSpPr>
            <a:spLocks noChangeShapeType="1"/>
          </p:cNvSpPr>
          <p:nvPr/>
        </p:nvSpPr>
        <p:spPr bwMode="auto">
          <a:xfrm flipV="1">
            <a:off x="1959524" y="5356225"/>
            <a:ext cx="2458926" cy="439738"/>
          </a:xfrm>
          <a:prstGeom prst="line">
            <a:avLst/>
          </a:prstGeom>
          <a:noFill/>
          <a:ln w="25400">
            <a:solidFill>
              <a:schemeClr val="tx1"/>
            </a:solidFill>
            <a:round/>
            <a:headEnd/>
            <a:tailEnd/>
          </a:ln>
        </p:spPr>
        <p:txBody>
          <a:bodyPr lIns="90000" tIns="46800" rIns="90000" bIns="46800"/>
          <a:lstStyle/>
          <a:p>
            <a:endParaRPr lang="en-GB"/>
          </a:p>
        </p:txBody>
      </p:sp>
      <p:sp>
        <p:nvSpPr>
          <p:cNvPr id="20" name="Line Callout 1 (Accent Bar) 19"/>
          <p:cNvSpPr/>
          <p:nvPr/>
        </p:nvSpPr>
        <p:spPr>
          <a:xfrm>
            <a:off x="3019698" y="1127126"/>
            <a:ext cx="1942594" cy="1109663"/>
          </a:xfrm>
          <a:prstGeom prst="accentCallout1">
            <a:avLst>
              <a:gd name="adj1" fmla="val 18750"/>
              <a:gd name="adj2" fmla="val -8333"/>
              <a:gd name="adj3" fmla="val 53268"/>
              <a:gd name="adj4" fmla="val -36184"/>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bg1"/>
                </a:solidFill>
                <a:latin typeface="+mj-lt"/>
              </a:rPr>
              <a:t>User access over Internet</a:t>
            </a:r>
          </a:p>
          <a:p>
            <a:pPr algn="ctr">
              <a:defRPr/>
            </a:pPr>
            <a:r>
              <a:rPr lang="en-GB" dirty="0">
                <a:solidFill>
                  <a:schemeClr val="bg1"/>
                </a:solidFill>
                <a:latin typeface="+mj-lt"/>
              </a:rPr>
              <a:t>(typically via browser)</a:t>
            </a:r>
          </a:p>
        </p:txBody>
      </p:sp>
      <p:sp>
        <p:nvSpPr>
          <p:cNvPr id="22" name="Line Callout 1 (Accent Bar) 21"/>
          <p:cNvSpPr/>
          <p:nvPr/>
        </p:nvSpPr>
        <p:spPr>
          <a:xfrm>
            <a:off x="2270593" y="3221038"/>
            <a:ext cx="1819859" cy="1039812"/>
          </a:xfrm>
          <a:prstGeom prst="accentCallout1">
            <a:avLst>
              <a:gd name="adj1" fmla="val 18750"/>
              <a:gd name="adj2" fmla="val -8333"/>
              <a:gd name="adj3" fmla="val 31486"/>
              <a:gd name="adj4" fmla="val -2087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bg1"/>
                </a:solidFill>
                <a:latin typeface="+mj-lt"/>
              </a:rPr>
              <a:t>Users upload data &amp; services</a:t>
            </a:r>
          </a:p>
        </p:txBody>
      </p:sp>
      <p:sp>
        <p:nvSpPr>
          <p:cNvPr id="23" name="Line Callout 1 (Accent Bar) 22"/>
          <p:cNvSpPr/>
          <p:nvPr/>
        </p:nvSpPr>
        <p:spPr>
          <a:xfrm>
            <a:off x="2226154" y="5307013"/>
            <a:ext cx="1819859" cy="1041400"/>
          </a:xfrm>
          <a:prstGeom prst="accentCallout1">
            <a:avLst>
              <a:gd name="adj1" fmla="val 18750"/>
              <a:gd name="adj2" fmla="val -8333"/>
              <a:gd name="adj3" fmla="val 31486"/>
              <a:gd name="adj4" fmla="val -2087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dirty="0">
                <a:solidFill>
                  <a:schemeClr val="bg1"/>
                </a:solidFill>
                <a:latin typeface="+mj-lt"/>
              </a:rPr>
              <a:t>Users run analyses</a:t>
            </a:r>
          </a:p>
        </p:txBody>
      </p:sp>
      <p:pic>
        <p:nvPicPr>
          <p:cNvPr id="22540" name="Picture 2"/>
          <p:cNvPicPr>
            <a:picLocks noChangeAspect="1" noChangeArrowheads="1"/>
          </p:cNvPicPr>
          <p:nvPr/>
        </p:nvPicPr>
        <p:blipFill>
          <a:blip r:embed="rId3"/>
          <a:srcRect/>
          <a:stretch>
            <a:fillRect/>
          </a:stretch>
        </p:blipFill>
        <p:spPr bwMode="auto">
          <a:xfrm>
            <a:off x="906450" y="1169988"/>
            <a:ext cx="1626919" cy="1541462"/>
          </a:xfrm>
          <a:prstGeom prst="rect">
            <a:avLst/>
          </a:prstGeom>
          <a:noFill/>
          <a:ln w="9525">
            <a:noFill/>
            <a:miter lim="800000"/>
            <a:headEnd/>
            <a:tailEnd/>
          </a:ln>
        </p:spPr>
      </p:pic>
      <p:pic>
        <p:nvPicPr>
          <p:cNvPr id="22541" name="Picture 3"/>
          <p:cNvPicPr>
            <a:picLocks noChangeAspect="1" noChangeArrowheads="1"/>
          </p:cNvPicPr>
          <p:nvPr/>
        </p:nvPicPr>
        <p:blipFill>
          <a:blip r:embed="rId3"/>
          <a:srcRect/>
          <a:stretch>
            <a:fillRect/>
          </a:stretch>
        </p:blipFill>
        <p:spPr bwMode="auto">
          <a:xfrm>
            <a:off x="356260" y="2967038"/>
            <a:ext cx="1626919" cy="1541462"/>
          </a:xfrm>
          <a:prstGeom prst="rect">
            <a:avLst/>
          </a:prstGeom>
          <a:noFill/>
          <a:ln w="9525">
            <a:noFill/>
            <a:miter lim="800000"/>
            <a:headEnd/>
            <a:tailEnd/>
          </a:ln>
        </p:spPr>
      </p:pic>
      <p:pic>
        <p:nvPicPr>
          <p:cNvPr id="22542" name="Picture 3"/>
          <p:cNvPicPr>
            <a:picLocks noChangeAspect="1" noChangeArrowheads="1"/>
          </p:cNvPicPr>
          <p:nvPr/>
        </p:nvPicPr>
        <p:blipFill>
          <a:blip r:embed="rId3"/>
          <a:srcRect/>
          <a:stretch>
            <a:fillRect/>
          </a:stretch>
        </p:blipFill>
        <p:spPr bwMode="auto">
          <a:xfrm>
            <a:off x="356260" y="5057776"/>
            <a:ext cx="1626919" cy="1541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Science Cloud Design Options</a:t>
            </a:r>
            <a:endParaRPr lang="en-GB" dirty="0"/>
          </a:p>
        </p:txBody>
      </p:sp>
      <p:grpSp>
        <p:nvGrpSpPr>
          <p:cNvPr id="2" name="Group 30"/>
          <p:cNvGrpSpPr/>
          <p:nvPr/>
        </p:nvGrpSpPr>
        <p:grpSpPr>
          <a:xfrm>
            <a:off x="1047442" y="1285860"/>
            <a:ext cx="3999486" cy="4594240"/>
            <a:chOff x="785786" y="1285860"/>
            <a:chExt cx="3000396" cy="4594240"/>
          </a:xfrm>
        </p:grpSpPr>
        <p:sp>
          <p:nvSpPr>
            <p:cNvPr id="7" name="Rounded Rectangle 6"/>
            <p:cNvSpPr/>
            <p:nvPr/>
          </p:nvSpPr>
          <p:spPr bwMode="auto">
            <a:xfrm>
              <a:off x="785786" y="4929198"/>
              <a:ext cx="3000396" cy="95090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Cloud Infrastructure: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Storage &amp; Compute</a:t>
              </a:r>
            </a:p>
          </p:txBody>
        </p:sp>
        <p:sp>
          <p:nvSpPr>
            <p:cNvPr id="8" name="Rounded Rectangle 7"/>
            <p:cNvSpPr/>
            <p:nvPr/>
          </p:nvSpPr>
          <p:spPr bwMode="auto">
            <a:xfrm rot="5400000">
              <a:off x="-428660" y="2571744"/>
              <a:ext cx="3500462" cy="9286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1</a:t>
              </a:r>
            </a:p>
          </p:txBody>
        </p:sp>
        <p:sp>
          <p:nvSpPr>
            <p:cNvPr id="12" name="TextBox 11"/>
            <p:cNvSpPr txBox="1"/>
            <p:nvPr/>
          </p:nvSpPr>
          <p:spPr>
            <a:xfrm>
              <a:off x="2095470" y="2814626"/>
              <a:ext cx="480064" cy="584775"/>
            </a:xfrm>
            <a:prstGeom prst="rect">
              <a:avLst/>
            </a:prstGeom>
            <a:noFill/>
          </p:spPr>
          <p:txBody>
            <a:bodyPr wrap="none" rtlCol="0">
              <a:spAutoFit/>
            </a:bodyPr>
            <a:lstStyle/>
            <a:p>
              <a:r>
                <a:rPr lang="en-GB" sz="3200" dirty="0" smtClean="0">
                  <a:solidFill>
                    <a:schemeClr val="bg1"/>
                  </a:solidFill>
                  <a:latin typeface="+mn-lt"/>
                </a:rPr>
                <a:t>....</a:t>
              </a:r>
              <a:endParaRPr lang="en-GB" dirty="0">
                <a:solidFill>
                  <a:schemeClr val="bg1"/>
                </a:solidFill>
                <a:latin typeface="+mn-lt"/>
              </a:endParaRPr>
            </a:p>
          </p:txBody>
        </p:sp>
        <p:sp>
          <p:nvSpPr>
            <p:cNvPr id="24" name="Rounded Rectangle 23"/>
            <p:cNvSpPr/>
            <p:nvPr/>
          </p:nvSpPr>
          <p:spPr bwMode="auto">
            <a:xfrm rot="5400000">
              <a:off x="1571604" y="2571744"/>
              <a:ext cx="3500462" cy="9286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n</a:t>
              </a:r>
            </a:p>
          </p:txBody>
        </p:sp>
      </p:grpSp>
      <p:grpSp>
        <p:nvGrpSpPr>
          <p:cNvPr id="3" name="Group 29"/>
          <p:cNvGrpSpPr/>
          <p:nvPr/>
        </p:nvGrpSpPr>
        <p:grpSpPr>
          <a:xfrm>
            <a:off x="6570540" y="1285860"/>
            <a:ext cx="4856520" cy="4568840"/>
            <a:chOff x="4929189" y="1285860"/>
            <a:chExt cx="3643339" cy="4568840"/>
          </a:xfrm>
        </p:grpSpPr>
        <p:sp>
          <p:nvSpPr>
            <p:cNvPr id="13" name="Rounded Rectangle 12"/>
            <p:cNvSpPr/>
            <p:nvPr/>
          </p:nvSpPr>
          <p:spPr bwMode="auto">
            <a:xfrm>
              <a:off x="5286380" y="4929198"/>
              <a:ext cx="3000396" cy="92550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Cloud Infrastructure: Storage &amp; Compute</a:t>
              </a:r>
            </a:p>
          </p:txBody>
        </p:sp>
        <p:sp>
          <p:nvSpPr>
            <p:cNvPr id="23" name="Rounded Rectangle 22"/>
            <p:cNvSpPr/>
            <p:nvPr/>
          </p:nvSpPr>
          <p:spPr bwMode="auto">
            <a:xfrm>
              <a:off x="5286380" y="2357430"/>
              <a:ext cx="3000396" cy="242889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smtClean="0">
                  <a:solidFill>
                    <a:schemeClr val="tx1"/>
                  </a:solidFill>
                  <a:latin typeface="Arial" pitchFamily="34" charset="0"/>
                  <a:ea typeface="ヒラギノ角ゴ Pro W3" pitchFamily="1" charset="-128"/>
                </a:rPr>
                <a:t> </a:t>
              </a:r>
              <a:r>
                <a:rPr kumimoji="0" lang="en-GB" sz="2400" b="0" i="0" u="none" strike="noStrike" cap="none" normalizeH="0" baseline="0" dirty="0" smtClean="0">
                  <a:ln>
                    <a:noFill/>
                  </a:ln>
                  <a:solidFill>
                    <a:schemeClr val="bg1"/>
                  </a:solidFill>
                  <a:effectLst/>
                  <a:latin typeface="+mj-lt"/>
                  <a:ea typeface="ヒラギノ角ゴ Pro W3" pitchFamily="1" charset="-128"/>
                </a:rPr>
                <a:t>Science Cloud Platform</a:t>
              </a:r>
            </a:p>
          </p:txBody>
        </p:sp>
        <p:sp>
          <p:nvSpPr>
            <p:cNvPr id="25" name="Rounded Rectangle 24"/>
            <p:cNvSpPr/>
            <p:nvPr/>
          </p:nvSpPr>
          <p:spPr bwMode="auto">
            <a:xfrm>
              <a:off x="4929189" y="1285860"/>
              <a:ext cx="1428760" cy="89297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1</a:t>
              </a:r>
            </a:p>
          </p:txBody>
        </p:sp>
        <p:sp>
          <p:nvSpPr>
            <p:cNvPr id="26" name="TextBox 25"/>
            <p:cNvSpPr txBox="1"/>
            <p:nvPr/>
          </p:nvSpPr>
          <p:spPr>
            <a:xfrm>
              <a:off x="6480943" y="1433913"/>
              <a:ext cx="480064" cy="584775"/>
            </a:xfrm>
            <a:prstGeom prst="rect">
              <a:avLst/>
            </a:prstGeom>
            <a:noFill/>
          </p:spPr>
          <p:txBody>
            <a:bodyPr wrap="none" rtlCol="0">
              <a:spAutoFit/>
            </a:bodyPr>
            <a:lstStyle/>
            <a:p>
              <a:r>
                <a:rPr lang="en-GB" sz="3200" dirty="0" smtClean="0">
                  <a:solidFill>
                    <a:schemeClr val="bg1"/>
                  </a:solidFill>
                  <a:latin typeface="+mn-lt"/>
                </a:rPr>
                <a:t>....</a:t>
              </a:r>
              <a:endParaRPr lang="en-GB" sz="2800" dirty="0">
                <a:solidFill>
                  <a:schemeClr val="bg1"/>
                </a:solidFill>
                <a:latin typeface="+mn-lt"/>
              </a:endParaRPr>
            </a:p>
          </p:txBody>
        </p:sp>
        <p:sp>
          <p:nvSpPr>
            <p:cNvPr id="27" name="Rounded Rectangle 26"/>
            <p:cNvSpPr/>
            <p:nvPr/>
          </p:nvSpPr>
          <p:spPr bwMode="auto">
            <a:xfrm>
              <a:off x="7143768" y="1285860"/>
              <a:ext cx="1428760" cy="9286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n</a:t>
              </a:r>
            </a:p>
          </p:txBody>
        </p:sp>
      </p:grpSp>
      <p:cxnSp>
        <p:nvCxnSpPr>
          <p:cNvPr id="29" name="Straight Connector 28"/>
          <p:cNvCxnSpPr/>
          <p:nvPr/>
        </p:nvCxnSpPr>
        <p:spPr bwMode="auto">
          <a:xfrm rot="5400000" flipH="1" flipV="1">
            <a:off x="3534576" y="3535893"/>
            <a:ext cx="4929222" cy="2117"/>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2171700" y="889001"/>
            <a:ext cx="10017125" cy="596899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ounded Rectangle 45"/>
          <p:cNvSpPr/>
          <p:nvPr/>
        </p:nvSpPr>
        <p:spPr bwMode="auto">
          <a:xfrm>
            <a:off x="2884080" y="990602"/>
            <a:ext cx="9194800" cy="5715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GB" dirty="0" smtClean="0"/>
              <a:t>CARMEN Science Cloud Platform</a:t>
            </a:r>
            <a:endParaRPr lang="en-GB" dirty="0"/>
          </a:p>
        </p:txBody>
      </p:sp>
      <p:grpSp>
        <p:nvGrpSpPr>
          <p:cNvPr id="43" name="Group 42"/>
          <p:cNvGrpSpPr/>
          <p:nvPr/>
        </p:nvGrpSpPr>
        <p:grpSpPr>
          <a:xfrm>
            <a:off x="8966654" y="1314996"/>
            <a:ext cx="2218181" cy="4776652"/>
            <a:chOff x="10058400" y="1911531"/>
            <a:chExt cx="2218181" cy="4776652"/>
          </a:xfrm>
        </p:grpSpPr>
        <p:sp>
          <p:nvSpPr>
            <p:cNvPr id="11" name="Can 10"/>
            <p:cNvSpPr/>
            <p:nvPr/>
          </p:nvSpPr>
          <p:spPr bwMode="auto">
            <a:xfrm>
              <a:off x="10258697" y="1911531"/>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an 7"/>
            <p:cNvSpPr/>
            <p:nvPr/>
          </p:nvSpPr>
          <p:spPr bwMode="auto">
            <a:xfrm>
              <a:off x="10058400" y="2103120"/>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Can 9"/>
            <p:cNvSpPr/>
            <p:nvPr/>
          </p:nvSpPr>
          <p:spPr bwMode="auto">
            <a:xfrm>
              <a:off x="10441577" y="2107475"/>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Can 8"/>
            <p:cNvSpPr/>
            <p:nvPr/>
          </p:nvSpPr>
          <p:spPr bwMode="auto">
            <a:xfrm>
              <a:off x="10223863" y="232083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0907487" y="2116182"/>
              <a:ext cx="1369094" cy="830997"/>
            </a:xfrm>
            <a:prstGeom prst="rect">
              <a:avLst/>
            </a:prstGeom>
          </p:spPr>
          <p:txBody>
            <a:bodyPr vert="horz" wrap="square" lIns="0" tIns="0" rIns="0" bIns="0" rtlCol="0">
              <a:spAutoFit/>
            </a:bodyPr>
            <a:lstStyle/>
            <a:p>
              <a:pPr marR="0" algn="l" defTabSz="914363" rtl="0" eaLnBrk="1" fontAlgn="auto" latinLnBrk="0" hangingPunct="1">
                <a:spcBef>
                  <a:spcPts val="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Filestore</a:t>
              </a:r>
              <a:r>
                <a:rPr lang="en-GB" b="1" dirty="0" smtClean="0">
                  <a:solidFill>
                    <a:schemeClr val="bg1"/>
                  </a:solidFill>
                  <a:latin typeface="+mn-lt"/>
                </a:rPr>
                <a:t> </a:t>
              </a:r>
              <a:r>
                <a:rPr kumimoji="0" lang="en-GB" b="1" i="0" u="none" strike="noStrike" kern="1200" cap="none" spc="0" normalizeH="0" baseline="0" noProof="0" dirty="0" smtClean="0">
                  <a:ln>
                    <a:noFill/>
                  </a:ln>
                  <a:solidFill>
                    <a:schemeClr val="bg1"/>
                  </a:solidFill>
                  <a:effectLst/>
                  <a:uLnTx/>
                  <a:uFillTx/>
                  <a:latin typeface="+mn-lt"/>
                  <a:ea typeface="+mn-ea"/>
                  <a:cs typeface="+mn-cs"/>
                </a:rPr>
                <a:t>with Pattern</a:t>
              </a:r>
            </a:p>
            <a:p>
              <a:pPr marR="0" algn="l" defTabSz="914363" rtl="0" eaLnBrk="1" fontAlgn="auto" latinLnBrk="0" hangingPunct="1">
                <a:spcBef>
                  <a:spcPts val="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Search</a:t>
              </a:r>
            </a:p>
          </p:txBody>
        </p:sp>
        <p:sp>
          <p:nvSpPr>
            <p:cNvPr id="13" name="Can 12"/>
            <p:cNvSpPr/>
            <p:nvPr/>
          </p:nvSpPr>
          <p:spPr bwMode="auto">
            <a:xfrm>
              <a:off x="10258698" y="317711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an 13"/>
            <p:cNvSpPr/>
            <p:nvPr/>
          </p:nvSpPr>
          <p:spPr bwMode="auto">
            <a:xfrm>
              <a:off x="10058401" y="3368703"/>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Can 14"/>
            <p:cNvSpPr/>
            <p:nvPr/>
          </p:nvSpPr>
          <p:spPr bwMode="auto">
            <a:xfrm>
              <a:off x="10441578" y="3373058"/>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Can 15"/>
            <p:cNvSpPr/>
            <p:nvPr/>
          </p:nvSpPr>
          <p:spPr bwMode="auto">
            <a:xfrm>
              <a:off x="10223864" y="3586417"/>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10907488" y="3381765"/>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dirty="0" smtClean="0">
                  <a:solidFill>
                    <a:schemeClr val="bg1"/>
                  </a:solidFill>
                  <a:latin typeface="+mn-lt"/>
                </a:rPr>
                <a:t>Database</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an 17"/>
            <p:cNvSpPr/>
            <p:nvPr/>
          </p:nvSpPr>
          <p:spPr bwMode="auto">
            <a:xfrm>
              <a:off x="10258698" y="4402940"/>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Can 18"/>
            <p:cNvSpPr/>
            <p:nvPr/>
          </p:nvSpPr>
          <p:spPr bwMode="auto">
            <a:xfrm>
              <a:off x="10058401" y="4594529"/>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Can 19"/>
            <p:cNvSpPr/>
            <p:nvPr/>
          </p:nvSpPr>
          <p:spPr bwMode="auto">
            <a:xfrm>
              <a:off x="10441578" y="459888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Can 20"/>
            <p:cNvSpPr/>
            <p:nvPr/>
          </p:nvSpPr>
          <p:spPr bwMode="auto">
            <a:xfrm>
              <a:off x="10223864" y="4812243"/>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10907488" y="4607591"/>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Metadata</a:t>
              </a:r>
            </a:p>
          </p:txBody>
        </p:sp>
        <p:sp>
          <p:nvSpPr>
            <p:cNvPr id="23" name="Can 22"/>
            <p:cNvSpPr/>
            <p:nvPr/>
          </p:nvSpPr>
          <p:spPr bwMode="auto">
            <a:xfrm>
              <a:off x="10258698" y="5664925"/>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Can 23"/>
            <p:cNvSpPr/>
            <p:nvPr/>
          </p:nvSpPr>
          <p:spPr bwMode="auto">
            <a:xfrm>
              <a:off x="10058401" y="585651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Can 24"/>
            <p:cNvSpPr/>
            <p:nvPr/>
          </p:nvSpPr>
          <p:spPr bwMode="auto">
            <a:xfrm>
              <a:off x="10441578" y="5860869"/>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Can 25"/>
            <p:cNvSpPr/>
            <p:nvPr/>
          </p:nvSpPr>
          <p:spPr bwMode="auto">
            <a:xfrm>
              <a:off x="10223864" y="6074228"/>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10907488" y="5869576"/>
              <a:ext cx="1281337" cy="553998"/>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noProof="0" dirty="0" smtClean="0">
                  <a:solidFill>
                    <a:schemeClr val="bg1"/>
                  </a:solidFill>
                  <a:latin typeface="+mn-lt"/>
                </a:rPr>
                <a:t>Service</a:t>
              </a:r>
            </a:p>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dirty="0" smtClean="0">
                  <a:ln>
                    <a:noFill/>
                  </a:ln>
                  <a:solidFill>
                    <a:schemeClr val="bg1"/>
                  </a:solidFill>
                  <a:effectLst/>
                  <a:uLnTx/>
                  <a:uFillTx/>
                  <a:latin typeface="+mn-lt"/>
                  <a:ea typeface="+mn-ea"/>
                  <a:cs typeface="+mn-cs"/>
                </a:rPr>
                <a:t>Repository</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42" name="Group 41"/>
          <p:cNvGrpSpPr/>
          <p:nvPr/>
        </p:nvGrpSpPr>
        <p:grpSpPr>
          <a:xfrm>
            <a:off x="4115882" y="5271077"/>
            <a:ext cx="3575912" cy="1143322"/>
            <a:chOff x="2007227" y="4535202"/>
            <a:chExt cx="3575912" cy="1143322"/>
          </a:xfrm>
        </p:grpSpPr>
        <p:pic>
          <p:nvPicPr>
            <p:cNvPr id="33"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4785261" y="4535202"/>
              <a:ext cx="797878" cy="797878"/>
            </a:xfrm>
            <a:prstGeom prst="rect">
              <a:avLst/>
            </a:prstGeom>
            <a:noFill/>
          </p:spPr>
        </p:pic>
        <p:pic>
          <p:nvPicPr>
            <p:cNvPr id="50178"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4086546" y="4535202"/>
              <a:ext cx="797878" cy="797878"/>
            </a:xfrm>
            <a:prstGeom prst="rect">
              <a:avLst/>
            </a:prstGeom>
            <a:noFill/>
          </p:spPr>
        </p:pic>
        <p:pic>
          <p:nvPicPr>
            <p:cNvPr id="32"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3404659" y="4543617"/>
              <a:ext cx="781049" cy="781049"/>
            </a:xfrm>
            <a:prstGeom prst="rect">
              <a:avLst/>
            </a:prstGeom>
            <a:noFill/>
          </p:spPr>
        </p:pic>
        <p:pic>
          <p:nvPicPr>
            <p:cNvPr id="34"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2705943" y="4535202"/>
              <a:ext cx="797878" cy="797878"/>
            </a:xfrm>
            <a:prstGeom prst="rect">
              <a:avLst/>
            </a:prstGeom>
            <a:noFill/>
          </p:spPr>
        </p:pic>
        <p:pic>
          <p:nvPicPr>
            <p:cNvPr id="35"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2007227" y="4535202"/>
              <a:ext cx="797878" cy="797878"/>
            </a:xfrm>
            <a:prstGeom prst="rect">
              <a:avLst/>
            </a:prstGeom>
            <a:noFill/>
          </p:spPr>
        </p:pic>
        <p:sp>
          <p:nvSpPr>
            <p:cNvPr id="36" name="TextBox 35"/>
            <p:cNvSpPr txBox="1"/>
            <p:nvPr/>
          </p:nvSpPr>
          <p:spPr>
            <a:xfrm>
              <a:off x="3035317" y="5429225"/>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Processing</a:t>
              </a:r>
            </a:p>
          </p:txBody>
        </p:sp>
      </p:grpSp>
      <p:grpSp>
        <p:nvGrpSpPr>
          <p:cNvPr id="41" name="Group 40"/>
          <p:cNvGrpSpPr/>
          <p:nvPr/>
        </p:nvGrpSpPr>
        <p:grpSpPr>
          <a:xfrm>
            <a:off x="3277978" y="2917372"/>
            <a:ext cx="4970219" cy="2048954"/>
            <a:chOff x="3533701" y="3043645"/>
            <a:chExt cx="4970219" cy="2048954"/>
          </a:xfrm>
        </p:grpSpPr>
        <p:graphicFrame>
          <p:nvGraphicFramePr>
            <p:cNvPr id="37" name="Diagram 36"/>
            <p:cNvGraphicFramePr/>
            <p:nvPr/>
          </p:nvGraphicFramePr>
          <p:xfrm>
            <a:off x="3533701" y="3043645"/>
            <a:ext cx="4970219" cy="2048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TextBox 37"/>
            <p:cNvSpPr txBox="1"/>
            <p:nvPr/>
          </p:nvSpPr>
          <p:spPr>
            <a:xfrm>
              <a:off x="3736356" y="3831202"/>
              <a:ext cx="1281337" cy="553998"/>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Workflow</a:t>
              </a:r>
            </a:p>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dirty="0" smtClean="0">
                  <a:solidFill>
                    <a:schemeClr val="bg1"/>
                  </a:solidFill>
                  <a:latin typeface="+mn-lt"/>
                </a:rPr>
                <a:t>Enactment</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grpSp>
      <p:graphicFrame>
        <p:nvGraphicFramePr>
          <p:cNvPr id="39" name="Diagram 38"/>
          <p:cNvGraphicFramePr/>
          <p:nvPr/>
        </p:nvGraphicFramePr>
        <p:xfrm>
          <a:off x="4323006" y="1428207"/>
          <a:ext cx="2919351" cy="14611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Left Arrow 43"/>
          <p:cNvSpPr/>
          <p:nvPr/>
        </p:nvSpPr>
        <p:spPr bwMode="auto">
          <a:xfrm>
            <a:off x="7851957" y="5464630"/>
            <a:ext cx="783772" cy="326571"/>
          </a:xfrm>
          <a:prstGeom prst="lef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Left Arrow 44"/>
          <p:cNvSpPr/>
          <p:nvPr/>
        </p:nvSpPr>
        <p:spPr bwMode="auto">
          <a:xfrm>
            <a:off x="7838895" y="3513909"/>
            <a:ext cx="783772" cy="326571"/>
          </a:xfrm>
          <a:prstGeom prst="lef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4064833" y="2409529"/>
            <a:ext cx="1281337" cy="249299"/>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Workflow</a:t>
            </a:r>
          </a:p>
        </p:txBody>
      </p:sp>
      <p:sp>
        <p:nvSpPr>
          <p:cNvPr id="49" name="TextBox 48"/>
          <p:cNvSpPr txBox="1"/>
          <p:nvPr/>
        </p:nvSpPr>
        <p:spPr>
          <a:xfrm rot="16200000">
            <a:off x="1880433" y="3552529"/>
            <a:ext cx="1281337" cy="249299"/>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Security</a:t>
            </a:r>
          </a:p>
        </p:txBody>
      </p:sp>
      <p:pic>
        <p:nvPicPr>
          <p:cNvPr id="51" name="Picture 2"/>
          <p:cNvPicPr>
            <a:picLocks noChangeAspect="1" noChangeArrowheads="1"/>
          </p:cNvPicPr>
          <p:nvPr/>
        </p:nvPicPr>
        <p:blipFill>
          <a:blip r:embed="rId12"/>
          <a:srcRect/>
          <a:stretch>
            <a:fillRect/>
          </a:stretch>
        </p:blipFill>
        <p:spPr bwMode="auto">
          <a:xfrm>
            <a:off x="417184" y="1709529"/>
            <a:ext cx="1340362" cy="1200702"/>
          </a:xfrm>
          <a:prstGeom prst="rect">
            <a:avLst/>
          </a:prstGeom>
          <a:noFill/>
          <a:ln w="9525">
            <a:noFill/>
            <a:miter lim="800000"/>
            <a:headEnd/>
            <a:tailEnd/>
          </a:ln>
        </p:spPr>
      </p:pic>
      <p:pic>
        <p:nvPicPr>
          <p:cNvPr id="52" name="Picture 2"/>
          <p:cNvPicPr>
            <a:picLocks noChangeAspect="1" noChangeArrowheads="1"/>
          </p:cNvPicPr>
          <p:nvPr/>
        </p:nvPicPr>
        <p:blipFill>
          <a:blip r:embed="rId12"/>
          <a:srcRect/>
          <a:stretch>
            <a:fillRect/>
          </a:stretch>
        </p:blipFill>
        <p:spPr bwMode="auto">
          <a:xfrm>
            <a:off x="417184" y="3094381"/>
            <a:ext cx="1340362" cy="1200702"/>
          </a:xfrm>
          <a:prstGeom prst="rect">
            <a:avLst/>
          </a:prstGeom>
          <a:noFill/>
          <a:ln w="9525">
            <a:noFill/>
            <a:miter lim="800000"/>
            <a:headEnd/>
            <a:tailEnd/>
          </a:ln>
        </p:spPr>
      </p:pic>
      <p:pic>
        <p:nvPicPr>
          <p:cNvPr id="53" name="Picture 2"/>
          <p:cNvPicPr>
            <a:picLocks noChangeAspect="1" noChangeArrowheads="1"/>
          </p:cNvPicPr>
          <p:nvPr/>
        </p:nvPicPr>
        <p:blipFill>
          <a:blip r:embed="rId12"/>
          <a:srcRect/>
          <a:stretch>
            <a:fillRect/>
          </a:stretch>
        </p:blipFill>
        <p:spPr bwMode="auto">
          <a:xfrm>
            <a:off x="417184" y="4366590"/>
            <a:ext cx="1340362" cy="1200702"/>
          </a:xfrm>
          <a:prstGeom prst="rect">
            <a:avLst/>
          </a:prstGeom>
          <a:noFill/>
          <a:ln w="9525">
            <a:noFill/>
            <a:miter lim="800000"/>
            <a:headEnd/>
            <a:tailEnd/>
          </a:ln>
        </p:spPr>
      </p:pic>
      <p:sp>
        <p:nvSpPr>
          <p:cNvPr id="54" name="TextBox 53"/>
          <p:cNvSpPr txBox="1"/>
          <p:nvPr/>
        </p:nvSpPr>
        <p:spPr>
          <a:xfrm>
            <a:off x="558528" y="5792146"/>
            <a:ext cx="1535315" cy="553998"/>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Browsers</a:t>
            </a:r>
            <a:r>
              <a:rPr kumimoji="0" lang="en-GB" b="1" i="0" u="none" strike="noStrike" kern="1200" cap="none" spc="0" normalizeH="0" noProof="0" dirty="0" smtClean="0">
                <a:ln>
                  <a:noFill/>
                </a:ln>
                <a:solidFill>
                  <a:schemeClr val="bg1"/>
                </a:solidFill>
                <a:effectLst/>
                <a:uLnTx/>
                <a:uFillTx/>
                <a:latin typeface="+mn-lt"/>
                <a:ea typeface="+mn-ea"/>
                <a:cs typeface="+mn-cs"/>
              </a:rPr>
              <a:t> &amp;</a:t>
            </a:r>
          </a:p>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lang="en-GB" b="1" baseline="0" dirty="0" smtClean="0">
                <a:solidFill>
                  <a:schemeClr val="bg1"/>
                </a:solidFill>
                <a:latin typeface="+mn-lt"/>
              </a:rPr>
              <a:t>Rich</a:t>
            </a:r>
            <a:r>
              <a:rPr lang="en-GB" b="1" dirty="0" smtClean="0">
                <a:solidFill>
                  <a:schemeClr val="bg1"/>
                </a:solidFill>
                <a:latin typeface="+mn-lt"/>
              </a:rPr>
              <a:t> Clients</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2171700" y="889001"/>
            <a:ext cx="10017125" cy="5968999"/>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ounded Rectangle 45"/>
          <p:cNvSpPr/>
          <p:nvPr/>
        </p:nvSpPr>
        <p:spPr bwMode="auto">
          <a:xfrm>
            <a:off x="2884080" y="990602"/>
            <a:ext cx="9194800" cy="5715000"/>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GB" dirty="0" smtClean="0"/>
              <a:t>Re-using e-Science technologies</a:t>
            </a:r>
            <a:endParaRPr lang="en-GB" dirty="0"/>
          </a:p>
        </p:txBody>
      </p:sp>
      <p:grpSp>
        <p:nvGrpSpPr>
          <p:cNvPr id="2" name="Group 42"/>
          <p:cNvGrpSpPr/>
          <p:nvPr/>
        </p:nvGrpSpPr>
        <p:grpSpPr>
          <a:xfrm>
            <a:off x="8966654" y="1314996"/>
            <a:ext cx="2218181" cy="4776652"/>
            <a:chOff x="10058400" y="1911531"/>
            <a:chExt cx="2218181" cy="4776652"/>
          </a:xfrm>
        </p:grpSpPr>
        <p:sp>
          <p:nvSpPr>
            <p:cNvPr id="11" name="Can 10"/>
            <p:cNvSpPr/>
            <p:nvPr/>
          </p:nvSpPr>
          <p:spPr bwMode="auto">
            <a:xfrm>
              <a:off x="10258697" y="1911531"/>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Can 7"/>
            <p:cNvSpPr/>
            <p:nvPr/>
          </p:nvSpPr>
          <p:spPr bwMode="auto">
            <a:xfrm>
              <a:off x="10058400" y="2103120"/>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Can 9"/>
            <p:cNvSpPr/>
            <p:nvPr/>
          </p:nvSpPr>
          <p:spPr bwMode="auto">
            <a:xfrm>
              <a:off x="10441577" y="2107475"/>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Can 8"/>
            <p:cNvSpPr/>
            <p:nvPr/>
          </p:nvSpPr>
          <p:spPr bwMode="auto">
            <a:xfrm>
              <a:off x="10223863" y="232083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0907487" y="2116182"/>
              <a:ext cx="1369094" cy="830997"/>
            </a:xfrm>
            <a:prstGeom prst="rect">
              <a:avLst/>
            </a:prstGeom>
          </p:spPr>
          <p:txBody>
            <a:bodyPr vert="horz" wrap="square" lIns="0" tIns="0" rIns="0" bIns="0" rtlCol="0">
              <a:spAutoFit/>
            </a:bodyPr>
            <a:lstStyle/>
            <a:p>
              <a:pPr marR="0" algn="l" defTabSz="914363" rtl="0" eaLnBrk="1" fontAlgn="auto" latinLnBrk="0" hangingPunct="1">
                <a:spcBef>
                  <a:spcPts val="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Filestore</a:t>
              </a:r>
              <a:r>
                <a:rPr lang="en-GB" b="1" dirty="0" smtClean="0">
                  <a:solidFill>
                    <a:schemeClr val="bg1"/>
                  </a:solidFill>
                  <a:latin typeface="+mn-lt"/>
                </a:rPr>
                <a:t> </a:t>
              </a:r>
              <a:r>
                <a:rPr kumimoji="0" lang="en-GB" b="1" i="0" u="none" strike="noStrike" kern="1200" cap="none" spc="0" normalizeH="0" baseline="0" noProof="0" dirty="0" smtClean="0">
                  <a:ln>
                    <a:noFill/>
                  </a:ln>
                  <a:solidFill>
                    <a:schemeClr val="bg1"/>
                  </a:solidFill>
                  <a:effectLst/>
                  <a:uLnTx/>
                  <a:uFillTx/>
                  <a:latin typeface="+mn-lt"/>
                  <a:ea typeface="+mn-ea"/>
                  <a:cs typeface="+mn-cs"/>
                </a:rPr>
                <a:t>with Pattern</a:t>
              </a:r>
            </a:p>
            <a:p>
              <a:pPr marR="0" algn="l" defTabSz="914363" rtl="0" eaLnBrk="1" fontAlgn="auto" latinLnBrk="0" hangingPunct="1">
                <a:spcBef>
                  <a:spcPts val="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Search</a:t>
              </a:r>
            </a:p>
          </p:txBody>
        </p:sp>
        <p:sp>
          <p:nvSpPr>
            <p:cNvPr id="13" name="Can 12"/>
            <p:cNvSpPr/>
            <p:nvPr/>
          </p:nvSpPr>
          <p:spPr bwMode="auto">
            <a:xfrm>
              <a:off x="10258698" y="317711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an 13"/>
            <p:cNvSpPr/>
            <p:nvPr/>
          </p:nvSpPr>
          <p:spPr bwMode="auto">
            <a:xfrm>
              <a:off x="10058401" y="3368703"/>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Can 14"/>
            <p:cNvSpPr/>
            <p:nvPr/>
          </p:nvSpPr>
          <p:spPr bwMode="auto">
            <a:xfrm>
              <a:off x="10441578" y="3373058"/>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Can 15"/>
            <p:cNvSpPr/>
            <p:nvPr/>
          </p:nvSpPr>
          <p:spPr bwMode="auto">
            <a:xfrm>
              <a:off x="10223864" y="3586417"/>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10907488" y="3381765"/>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dirty="0" smtClean="0">
                  <a:solidFill>
                    <a:schemeClr val="bg1"/>
                  </a:solidFill>
                  <a:latin typeface="+mn-lt"/>
                </a:rPr>
                <a:t>Database</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8" name="Can 17"/>
            <p:cNvSpPr/>
            <p:nvPr/>
          </p:nvSpPr>
          <p:spPr bwMode="auto">
            <a:xfrm>
              <a:off x="10258698" y="4402940"/>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Can 18"/>
            <p:cNvSpPr/>
            <p:nvPr/>
          </p:nvSpPr>
          <p:spPr bwMode="auto">
            <a:xfrm>
              <a:off x="10058401" y="4594529"/>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Can 19"/>
            <p:cNvSpPr/>
            <p:nvPr/>
          </p:nvSpPr>
          <p:spPr bwMode="auto">
            <a:xfrm>
              <a:off x="10441578" y="459888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Can 20"/>
            <p:cNvSpPr/>
            <p:nvPr/>
          </p:nvSpPr>
          <p:spPr bwMode="auto">
            <a:xfrm>
              <a:off x="10223864" y="4812243"/>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10907488" y="4607591"/>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Metadata</a:t>
              </a:r>
            </a:p>
          </p:txBody>
        </p:sp>
        <p:sp>
          <p:nvSpPr>
            <p:cNvPr id="23" name="Can 22"/>
            <p:cNvSpPr/>
            <p:nvPr/>
          </p:nvSpPr>
          <p:spPr bwMode="auto">
            <a:xfrm>
              <a:off x="10258698" y="5664925"/>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Can 23"/>
            <p:cNvSpPr/>
            <p:nvPr/>
          </p:nvSpPr>
          <p:spPr bwMode="auto">
            <a:xfrm>
              <a:off x="10058401" y="5856514"/>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5" name="Can 24"/>
            <p:cNvSpPr/>
            <p:nvPr/>
          </p:nvSpPr>
          <p:spPr bwMode="auto">
            <a:xfrm>
              <a:off x="10441578" y="5860869"/>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Can 25"/>
            <p:cNvSpPr/>
            <p:nvPr/>
          </p:nvSpPr>
          <p:spPr bwMode="auto">
            <a:xfrm>
              <a:off x="10223864" y="6074228"/>
              <a:ext cx="418012" cy="613955"/>
            </a:xfrm>
            <a:prstGeom prst="can">
              <a:avLst/>
            </a:prstGeom>
            <a:ln>
              <a:headEnd type="none" w="med" len="med"/>
              <a:tailEnd type="none" w="med" len="med"/>
            </a:ln>
            <a:effectLst/>
            <a:scene3d>
              <a:camera prst="orthographicFront" fov="0">
                <a:rot lat="0" lon="0" rev="0"/>
              </a:camera>
              <a:lightRig rig="glow" dir="t">
                <a:rot lat="0" lon="0" rev="6360000"/>
              </a:lightRig>
            </a:scene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7" name="TextBox 26"/>
            <p:cNvSpPr txBox="1"/>
            <p:nvPr/>
          </p:nvSpPr>
          <p:spPr>
            <a:xfrm>
              <a:off x="10907488" y="5869576"/>
              <a:ext cx="1281337" cy="553998"/>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noProof="0" dirty="0" smtClean="0">
                  <a:solidFill>
                    <a:schemeClr val="bg1"/>
                  </a:solidFill>
                  <a:latin typeface="+mn-lt"/>
                </a:rPr>
                <a:t>Service</a:t>
              </a:r>
            </a:p>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dirty="0" smtClean="0">
                  <a:ln>
                    <a:noFill/>
                  </a:ln>
                  <a:solidFill>
                    <a:schemeClr val="bg1"/>
                  </a:solidFill>
                  <a:effectLst/>
                  <a:uLnTx/>
                  <a:uFillTx/>
                  <a:latin typeface="+mn-lt"/>
                  <a:ea typeface="+mn-ea"/>
                  <a:cs typeface="+mn-cs"/>
                </a:rPr>
                <a:t>Repository</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grpSp>
      <p:grpSp>
        <p:nvGrpSpPr>
          <p:cNvPr id="3" name="Group 41"/>
          <p:cNvGrpSpPr/>
          <p:nvPr/>
        </p:nvGrpSpPr>
        <p:grpSpPr>
          <a:xfrm>
            <a:off x="4115882" y="5271077"/>
            <a:ext cx="3575912" cy="1143322"/>
            <a:chOff x="2007227" y="4535202"/>
            <a:chExt cx="3575912" cy="1143322"/>
          </a:xfrm>
        </p:grpSpPr>
        <p:pic>
          <p:nvPicPr>
            <p:cNvPr id="33"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4785261" y="4535202"/>
              <a:ext cx="797878" cy="797878"/>
            </a:xfrm>
            <a:prstGeom prst="rect">
              <a:avLst/>
            </a:prstGeom>
            <a:noFill/>
          </p:spPr>
        </p:pic>
        <p:pic>
          <p:nvPicPr>
            <p:cNvPr id="50178"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4086546" y="4535202"/>
              <a:ext cx="797878" cy="797878"/>
            </a:xfrm>
            <a:prstGeom prst="rect">
              <a:avLst/>
            </a:prstGeom>
            <a:noFill/>
          </p:spPr>
        </p:pic>
        <p:pic>
          <p:nvPicPr>
            <p:cNvPr id="32"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3404659" y="4543617"/>
              <a:ext cx="781049" cy="781049"/>
            </a:xfrm>
            <a:prstGeom prst="rect">
              <a:avLst/>
            </a:prstGeom>
            <a:noFill/>
          </p:spPr>
        </p:pic>
        <p:pic>
          <p:nvPicPr>
            <p:cNvPr id="34"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2705943" y="4535202"/>
              <a:ext cx="797878" cy="797878"/>
            </a:xfrm>
            <a:prstGeom prst="rect">
              <a:avLst/>
            </a:prstGeom>
            <a:noFill/>
          </p:spPr>
        </p:pic>
        <p:pic>
          <p:nvPicPr>
            <p:cNvPr id="35" name="Picture 2" descr="C:\Users\npw1\AppData\Local\Microsoft\Windows\Temporary Internet Files\Content.IE5\H3URL0NI\MCj04348450000[1].png"/>
            <p:cNvPicPr>
              <a:picLocks noChangeAspect="1" noChangeArrowheads="1"/>
            </p:cNvPicPr>
            <p:nvPr/>
          </p:nvPicPr>
          <p:blipFill>
            <a:blip r:embed="rId3"/>
            <a:srcRect/>
            <a:stretch>
              <a:fillRect/>
            </a:stretch>
          </p:blipFill>
          <p:spPr bwMode="auto">
            <a:xfrm>
              <a:off x="2007227" y="4535202"/>
              <a:ext cx="797878" cy="797878"/>
            </a:xfrm>
            <a:prstGeom prst="rect">
              <a:avLst/>
            </a:prstGeom>
            <a:noFill/>
          </p:spPr>
        </p:pic>
        <p:sp>
          <p:nvSpPr>
            <p:cNvPr id="36" name="TextBox 35"/>
            <p:cNvSpPr txBox="1"/>
            <p:nvPr/>
          </p:nvSpPr>
          <p:spPr>
            <a:xfrm>
              <a:off x="3035317" y="5429225"/>
              <a:ext cx="1281337" cy="249299"/>
            </a:xfrm>
            <a:prstGeom prst="rect">
              <a:avLst/>
            </a:prstGeom>
          </p:spPr>
          <p:txBody>
            <a:bodyPr vert="horz" wrap="square" lIns="0" tIns="0" rIns="0" bIns="0" rtlCol="0">
              <a:spAutoFit/>
            </a:bodyPr>
            <a:lstStyle/>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Processing</a:t>
              </a:r>
            </a:p>
          </p:txBody>
        </p:sp>
      </p:grpSp>
      <p:grpSp>
        <p:nvGrpSpPr>
          <p:cNvPr id="5" name="Group 40"/>
          <p:cNvGrpSpPr/>
          <p:nvPr/>
        </p:nvGrpSpPr>
        <p:grpSpPr>
          <a:xfrm>
            <a:off x="3277978" y="2917372"/>
            <a:ext cx="4970219" cy="2048954"/>
            <a:chOff x="3533701" y="3043645"/>
            <a:chExt cx="4970219" cy="2048954"/>
          </a:xfrm>
        </p:grpSpPr>
        <p:graphicFrame>
          <p:nvGraphicFramePr>
            <p:cNvPr id="37" name="Diagram 36"/>
            <p:cNvGraphicFramePr/>
            <p:nvPr/>
          </p:nvGraphicFramePr>
          <p:xfrm>
            <a:off x="3533701" y="3043645"/>
            <a:ext cx="4970219" cy="20489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TextBox 37"/>
            <p:cNvSpPr txBox="1"/>
            <p:nvPr/>
          </p:nvSpPr>
          <p:spPr>
            <a:xfrm>
              <a:off x="3736356" y="3831202"/>
              <a:ext cx="1281337" cy="553998"/>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Workflow</a:t>
              </a:r>
            </a:p>
            <a:p>
              <a:pPr marR="0" algn="l" defTabSz="914363" rtl="0" eaLnBrk="1" fontAlgn="auto" latinLnBrk="0" hangingPunct="1">
                <a:lnSpc>
                  <a:spcPct val="90000"/>
                </a:lnSpc>
                <a:spcBef>
                  <a:spcPct val="20000"/>
                </a:spcBef>
                <a:spcAft>
                  <a:spcPts val="0"/>
                </a:spcAft>
                <a:buClrTx/>
                <a:buSzPct val="85000"/>
                <a:buFont typeface="Arial" pitchFamily="34" charset="0"/>
                <a:buNone/>
                <a:tabLst/>
              </a:pPr>
              <a:r>
                <a:rPr lang="en-GB" b="1" dirty="0" smtClean="0">
                  <a:solidFill>
                    <a:schemeClr val="bg1"/>
                  </a:solidFill>
                  <a:latin typeface="+mn-lt"/>
                </a:rPr>
                <a:t>Enactment</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grpSp>
      <p:graphicFrame>
        <p:nvGraphicFramePr>
          <p:cNvPr id="39" name="Diagram 38"/>
          <p:cNvGraphicFramePr/>
          <p:nvPr/>
        </p:nvGraphicFramePr>
        <p:xfrm>
          <a:off x="4323006" y="1428207"/>
          <a:ext cx="2919351" cy="14611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4" name="Left Arrow 43"/>
          <p:cNvSpPr/>
          <p:nvPr/>
        </p:nvSpPr>
        <p:spPr bwMode="auto">
          <a:xfrm>
            <a:off x="7851957" y="5464630"/>
            <a:ext cx="783772" cy="326571"/>
          </a:xfrm>
          <a:prstGeom prst="lef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Left Arrow 44"/>
          <p:cNvSpPr/>
          <p:nvPr/>
        </p:nvSpPr>
        <p:spPr bwMode="auto">
          <a:xfrm>
            <a:off x="7838895" y="3513909"/>
            <a:ext cx="783772" cy="326571"/>
          </a:xfrm>
          <a:prstGeom prst="leftArrow">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4064833" y="2409529"/>
            <a:ext cx="1281337" cy="249299"/>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Workflow</a:t>
            </a:r>
          </a:p>
        </p:txBody>
      </p:sp>
      <p:sp>
        <p:nvSpPr>
          <p:cNvPr id="49" name="TextBox 48"/>
          <p:cNvSpPr txBox="1"/>
          <p:nvPr/>
        </p:nvSpPr>
        <p:spPr>
          <a:xfrm rot="16200000">
            <a:off x="1880433" y="3552529"/>
            <a:ext cx="1281337" cy="249299"/>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Security</a:t>
            </a:r>
          </a:p>
        </p:txBody>
      </p:sp>
      <p:sp>
        <p:nvSpPr>
          <p:cNvPr id="54" name="TextBox 53"/>
          <p:cNvSpPr txBox="1"/>
          <p:nvPr/>
        </p:nvSpPr>
        <p:spPr>
          <a:xfrm>
            <a:off x="558528" y="5792146"/>
            <a:ext cx="1535315" cy="553998"/>
          </a:xfrm>
          <a:prstGeom prst="rect">
            <a:avLst/>
          </a:prstGeom>
        </p:spPr>
        <p:txBody>
          <a:bodyPr vert="horz" wrap="square" lIns="0" tIns="0" rIns="0" bIns="0" rtlCol="0">
            <a:spAutoFit/>
          </a:bodyPr>
          <a:lstStyle/>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kumimoji="0" lang="en-GB" b="1" i="0" u="none" strike="noStrike" kern="1200" cap="none" spc="0" normalizeH="0" baseline="0" noProof="0" dirty="0" smtClean="0">
                <a:ln>
                  <a:noFill/>
                </a:ln>
                <a:solidFill>
                  <a:schemeClr val="bg1"/>
                </a:solidFill>
                <a:effectLst/>
                <a:uLnTx/>
                <a:uFillTx/>
                <a:latin typeface="+mn-lt"/>
                <a:ea typeface="+mn-ea"/>
                <a:cs typeface="+mn-cs"/>
              </a:rPr>
              <a:t>Browsers</a:t>
            </a:r>
            <a:r>
              <a:rPr kumimoji="0" lang="en-GB" b="1" i="0" u="none" strike="noStrike" kern="1200" cap="none" spc="0" normalizeH="0" noProof="0" dirty="0" smtClean="0">
                <a:ln>
                  <a:noFill/>
                </a:ln>
                <a:solidFill>
                  <a:schemeClr val="bg1"/>
                </a:solidFill>
                <a:effectLst/>
                <a:uLnTx/>
                <a:uFillTx/>
                <a:latin typeface="+mn-lt"/>
                <a:ea typeface="+mn-ea"/>
                <a:cs typeface="+mn-cs"/>
              </a:rPr>
              <a:t> &amp;</a:t>
            </a:r>
          </a:p>
          <a:p>
            <a:pPr marR="0" algn="ctr" defTabSz="914363" rtl="0" eaLnBrk="1" fontAlgn="auto" latinLnBrk="0" hangingPunct="1">
              <a:lnSpc>
                <a:spcPct val="90000"/>
              </a:lnSpc>
              <a:spcBef>
                <a:spcPct val="20000"/>
              </a:spcBef>
              <a:spcAft>
                <a:spcPts val="0"/>
              </a:spcAft>
              <a:buClrTx/>
              <a:buSzPct val="85000"/>
              <a:buFont typeface="Arial" pitchFamily="34" charset="0"/>
              <a:buNone/>
              <a:tabLst/>
            </a:pPr>
            <a:r>
              <a:rPr lang="en-GB" b="1" baseline="0" dirty="0" smtClean="0">
                <a:solidFill>
                  <a:schemeClr val="bg1"/>
                </a:solidFill>
                <a:latin typeface="+mn-lt"/>
              </a:rPr>
              <a:t>Rich</a:t>
            </a:r>
            <a:r>
              <a:rPr lang="en-GB" b="1" dirty="0" smtClean="0">
                <a:solidFill>
                  <a:schemeClr val="bg1"/>
                </a:solidFill>
                <a:latin typeface="+mn-lt"/>
              </a:rPr>
              <a:t> Clients</a:t>
            </a:r>
            <a:endParaRPr kumimoji="0" lang="en-GB" b="1"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50" name="Explosion 1 49"/>
          <p:cNvSpPr/>
          <p:nvPr/>
        </p:nvSpPr>
        <p:spPr bwMode="auto">
          <a:xfrm>
            <a:off x="4711700" y="3644900"/>
            <a:ext cx="2616200"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err="1" smtClean="0">
                <a:solidFill>
                  <a:srgbClr val="FFFFFF"/>
                </a:solidFill>
                <a:effectLst>
                  <a:outerShdw blurRad="38100" dist="38100" dir="2700000" algn="tl">
                    <a:srgbClr val="000000">
                      <a:alpha val="43137"/>
                    </a:srgbClr>
                  </a:outerShdw>
                </a:effectLst>
                <a:latin typeface="Segoe" pitchFamily="34" charset="0"/>
              </a:rPr>
              <a:t>Taverna</a:t>
            </a: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Explosion 1 54"/>
          <p:cNvSpPr/>
          <p:nvPr/>
        </p:nvSpPr>
        <p:spPr bwMode="auto">
          <a:xfrm>
            <a:off x="7708900" y="1066800"/>
            <a:ext cx="2222500" cy="15494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smtClean="0">
                <a:solidFill>
                  <a:srgbClr val="FFFFFF"/>
                </a:solidFill>
                <a:effectLst>
                  <a:outerShdw blurRad="38100" dist="38100" dir="2700000" algn="tl">
                    <a:srgbClr val="000000">
                      <a:alpha val="43137"/>
                    </a:srgbClr>
                  </a:outerShdw>
                </a:effectLst>
                <a:latin typeface="Segoe" pitchFamily="34" charset="0"/>
              </a:rPr>
              <a:t>SRB &amp; Aura</a:t>
            </a:r>
          </a:p>
        </p:txBody>
      </p:sp>
      <p:sp>
        <p:nvSpPr>
          <p:cNvPr id="56" name="Explosion 1 55"/>
          <p:cNvSpPr/>
          <p:nvPr/>
        </p:nvSpPr>
        <p:spPr bwMode="auto">
          <a:xfrm>
            <a:off x="9004299" y="2959100"/>
            <a:ext cx="3184525"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smtClean="0">
                <a:solidFill>
                  <a:srgbClr val="FFFFFF"/>
                </a:solidFill>
                <a:effectLst>
                  <a:outerShdw blurRad="38100" dist="38100" dir="2700000" algn="tl">
                    <a:srgbClr val="000000">
                      <a:alpha val="43137"/>
                    </a:srgbClr>
                  </a:outerShdw>
                </a:effectLst>
                <a:latin typeface="Segoe" pitchFamily="34" charset="0"/>
              </a:rPr>
              <a:t>SQL Server</a:t>
            </a:r>
          </a:p>
        </p:txBody>
      </p:sp>
      <p:sp>
        <p:nvSpPr>
          <p:cNvPr id="57" name="Explosion 1 56"/>
          <p:cNvSpPr/>
          <p:nvPr/>
        </p:nvSpPr>
        <p:spPr bwMode="auto">
          <a:xfrm>
            <a:off x="9004300" y="4229100"/>
            <a:ext cx="2616200"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err="1" smtClean="0">
                <a:solidFill>
                  <a:srgbClr val="FFFFFF"/>
                </a:solidFill>
                <a:effectLst>
                  <a:outerShdw blurRad="38100" dist="38100" dir="2700000" algn="tl">
                    <a:srgbClr val="000000">
                      <a:alpha val="43137"/>
                    </a:srgbClr>
                  </a:outerShdw>
                </a:effectLst>
                <a:latin typeface="Segoe" pitchFamily="34" charset="0"/>
              </a:rPr>
              <a:t>Symba</a:t>
            </a:r>
            <a:endParaRPr lang="en-GB"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0" name="Explosion 1 59"/>
          <p:cNvSpPr/>
          <p:nvPr/>
        </p:nvSpPr>
        <p:spPr bwMode="auto">
          <a:xfrm>
            <a:off x="7048500" y="5676900"/>
            <a:ext cx="2616200"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smtClean="0">
                <a:solidFill>
                  <a:srgbClr val="FFFFFF"/>
                </a:solidFill>
                <a:effectLst>
                  <a:outerShdw blurRad="38100" dist="38100" dir="2700000" algn="tl">
                    <a:srgbClr val="000000">
                      <a:alpha val="43137"/>
                    </a:srgbClr>
                  </a:outerShdw>
                </a:effectLst>
                <a:latin typeface="Segoe" pitchFamily="34" charset="0"/>
              </a:rPr>
              <a:t>Dynasoar</a:t>
            </a:r>
          </a:p>
        </p:txBody>
      </p:sp>
      <p:sp>
        <p:nvSpPr>
          <p:cNvPr id="61" name="Explosion 1 60"/>
          <p:cNvSpPr/>
          <p:nvPr/>
        </p:nvSpPr>
        <p:spPr bwMode="auto">
          <a:xfrm>
            <a:off x="1460500" y="4140200"/>
            <a:ext cx="2616200"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smtClean="0">
                <a:solidFill>
                  <a:srgbClr val="FFFFFF"/>
                </a:solidFill>
                <a:effectLst>
                  <a:outerShdw blurRad="38100" dist="38100" dir="2700000" algn="tl">
                    <a:srgbClr val="000000">
                      <a:alpha val="43137"/>
                    </a:srgbClr>
                  </a:outerShdw>
                </a:effectLst>
                <a:latin typeface="Segoe" pitchFamily="34" charset="0"/>
              </a:rPr>
              <a:t>Gold</a:t>
            </a:r>
          </a:p>
        </p:txBody>
      </p:sp>
      <p:pic>
        <p:nvPicPr>
          <p:cNvPr id="58" name="Picture 2"/>
          <p:cNvPicPr>
            <a:picLocks noChangeAspect="1" noChangeArrowheads="1"/>
          </p:cNvPicPr>
          <p:nvPr/>
        </p:nvPicPr>
        <p:blipFill>
          <a:blip r:embed="rId12"/>
          <a:srcRect/>
          <a:stretch>
            <a:fillRect/>
          </a:stretch>
        </p:blipFill>
        <p:spPr bwMode="auto">
          <a:xfrm>
            <a:off x="417184" y="1709529"/>
            <a:ext cx="1340362" cy="1200702"/>
          </a:xfrm>
          <a:prstGeom prst="rect">
            <a:avLst/>
          </a:prstGeom>
          <a:noFill/>
          <a:ln w="9525">
            <a:noFill/>
            <a:miter lim="800000"/>
            <a:headEnd/>
            <a:tailEnd/>
          </a:ln>
        </p:spPr>
      </p:pic>
      <p:pic>
        <p:nvPicPr>
          <p:cNvPr id="59" name="Picture 2"/>
          <p:cNvPicPr>
            <a:picLocks noChangeAspect="1" noChangeArrowheads="1"/>
          </p:cNvPicPr>
          <p:nvPr/>
        </p:nvPicPr>
        <p:blipFill>
          <a:blip r:embed="rId12"/>
          <a:srcRect/>
          <a:stretch>
            <a:fillRect/>
          </a:stretch>
        </p:blipFill>
        <p:spPr bwMode="auto">
          <a:xfrm>
            <a:off x="417184" y="3094381"/>
            <a:ext cx="1340362" cy="1200702"/>
          </a:xfrm>
          <a:prstGeom prst="rect">
            <a:avLst/>
          </a:prstGeom>
          <a:noFill/>
          <a:ln w="9525">
            <a:noFill/>
            <a:miter lim="800000"/>
            <a:headEnd/>
            <a:tailEnd/>
          </a:ln>
        </p:spPr>
      </p:pic>
      <p:pic>
        <p:nvPicPr>
          <p:cNvPr id="63" name="Picture 2"/>
          <p:cNvPicPr>
            <a:picLocks noChangeAspect="1" noChangeArrowheads="1"/>
          </p:cNvPicPr>
          <p:nvPr/>
        </p:nvPicPr>
        <p:blipFill>
          <a:blip r:embed="rId12"/>
          <a:srcRect/>
          <a:stretch>
            <a:fillRect/>
          </a:stretch>
        </p:blipFill>
        <p:spPr bwMode="auto">
          <a:xfrm>
            <a:off x="417184" y="4366590"/>
            <a:ext cx="1340362" cy="1200702"/>
          </a:xfrm>
          <a:prstGeom prst="rect">
            <a:avLst/>
          </a:prstGeom>
          <a:noFill/>
          <a:ln w="9525">
            <a:noFill/>
            <a:miter lim="800000"/>
            <a:headEnd/>
            <a:tailEnd/>
          </a:ln>
        </p:spPr>
      </p:pic>
      <p:sp>
        <p:nvSpPr>
          <p:cNvPr id="62" name="Explosion 1 61"/>
          <p:cNvSpPr/>
          <p:nvPr/>
        </p:nvSpPr>
        <p:spPr bwMode="auto">
          <a:xfrm>
            <a:off x="0" y="2628900"/>
            <a:ext cx="2616200" cy="863600"/>
          </a:xfrm>
          <a:prstGeom prst="irregularSeal1">
            <a:avLst/>
          </a:prstGeom>
          <a:ln>
            <a:headEnd type="none" w="med" len="med"/>
            <a:tailEnd type="none" w="med" len="med"/>
          </a:ln>
          <a:effectLst>
            <a:glow rad="228600">
              <a:schemeClr val="accent1">
                <a:satMod val="175000"/>
                <a:alpha val="40000"/>
              </a:schemeClr>
            </a:glow>
            <a:outerShdw blurRad="63500" dist="38100" dir="5400000" rotWithShape="0">
              <a:srgbClr val="000000">
                <a:alpha val="45000"/>
              </a:srgbClr>
            </a:outerShdw>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300" dirty="0" smtClean="0">
                <a:solidFill>
                  <a:srgbClr val="FFFFFF"/>
                </a:solidFill>
                <a:effectLst>
                  <a:outerShdw blurRad="38100" dist="38100" dir="2700000" algn="tl">
                    <a:srgbClr val="000000">
                      <a:alpha val="43137"/>
                    </a:srgbClr>
                  </a:outerShdw>
                </a:effectLst>
                <a:latin typeface="Segoe" pitchFamily="34" charset="0"/>
              </a:rPr>
              <a:t>SDE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dirty="0" smtClean="0"/>
              <a:t>Example: Running a Workflow</a:t>
            </a:r>
          </a:p>
        </p:txBody>
      </p:sp>
      <p:pic>
        <p:nvPicPr>
          <p:cNvPr id="32771" name="Picture 2" descr="Workflow Portal.bmp"/>
          <p:cNvPicPr>
            <a:picLocks noChangeAspect="1"/>
          </p:cNvPicPr>
          <p:nvPr/>
        </p:nvPicPr>
        <p:blipFill>
          <a:blip r:embed="rId3"/>
          <a:srcRect/>
          <a:stretch>
            <a:fillRect/>
          </a:stretch>
        </p:blipFill>
        <p:spPr bwMode="auto">
          <a:xfrm>
            <a:off x="1" y="1311276"/>
            <a:ext cx="9953896" cy="55467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t>Conclusions and Current Directions</a:t>
            </a:r>
            <a:endParaRPr lang="en-GB" dirty="0" smtClean="0"/>
          </a:p>
        </p:txBody>
      </p:sp>
      <p:sp>
        <p:nvSpPr>
          <p:cNvPr id="36867" name="Content Placeholder 2"/>
          <p:cNvSpPr>
            <a:spLocks noGrp="1"/>
          </p:cNvSpPr>
          <p:nvPr>
            <p:ph idx="1"/>
          </p:nvPr>
        </p:nvSpPr>
        <p:spPr/>
        <p:txBody>
          <a:bodyPr/>
          <a:lstStyle/>
          <a:p>
            <a:r>
              <a:rPr lang="en-GB" dirty="0" smtClean="0"/>
              <a:t>CARMEN is delivering a scalable Science Cloud Platform that can be applied across a diverse range of sciences</a:t>
            </a:r>
          </a:p>
          <a:p>
            <a:r>
              <a:rPr lang="en-GB" dirty="0" smtClean="0"/>
              <a:t>e-Science Central (One </a:t>
            </a:r>
            <a:r>
              <a:rPr lang="en-GB" dirty="0" err="1" smtClean="0"/>
              <a:t>NorthEast</a:t>
            </a:r>
            <a:r>
              <a:rPr lang="en-GB" dirty="0" smtClean="0"/>
              <a:t>)</a:t>
            </a:r>
          </a:p>
          <a:p>
            <a:pPr lvl="1"/>
            <a:r>
              <a:rPr lang="en-GB" dirty="0" smtClean="0"/>
              <a:t>piloting a science cloud for a range of academic and industrial scientists across the North East of England</a:t>
            </a:r>
          </a:p>
          <a:p>
            <a:endParaRPr lang="en-GB" dirty="0" smtClean="0"/>
          </a:p>
        </p:txBody>
      </p:sp>
      <p:pic>
        <p:nvPicPr>
          <p:cNvPr id="49154" name="Picture 2" descr="ONE logo"/>
          <p:cNvPicPr>
            <a:picLocks noChangeAspect="1" noChangeArrowheads="1"/>
          </p:cNvPicPr>
          <p:nvPr/>
        </p:nvPicPr>
        <p:blipFill>
          <a:blip r:embed="rId3"/>
          <a:srcRect/>
          <a:stretch>
            <a:fillRect/>
          </a:stretch>
        </p:blipFill>
        <p:spPr bwMode="auto">
          <a:xfrm>
            <a:off x="10842624" y="5319346"/>
            <a:ext cx="1095375" cy="1348154"/>
          </a:xfrm>
          <a:prstGeom prst="rect">
            <a:avLst/>
          </a:prstGeom>
          <a:noFill/>
          <a:ln w="9525">
            <a:noFill/>
            <a:miter lim="800000"/>
            <a:headEnd/>
            <a:tailEnd/>
          </a:ln>
        </p:spPr>
      </p:pic>
      <p:pic>
        <p:nvPicPr>
          <p:cNvPr id="49155" name="Picture 3" descr="Science City Logo"/>
          <p:cNvPicPr>
            <a:picLocks noChangeAspect="1" noChangeArrowheads="1"/>
          </p:cNvPicPr>
          <p:nvPr/>
        </p:nvPicPr>
        <p:blipFill>
          <a:blip r:embed="rId4"/>
          <a:srcRect/>
          <a:stretch>
            <a:fillRect/>
          </a:stretch>
        </p:blipFill>
        <p:spPr bwMode="auto">
          <a:xfrm>
            <a:off x="249767" y="5848927"/>
            <a:ext cx="3001433" cy="818573"/>
          </a:xfrm>
          <a:prstGeom prst="rect">
            <a:avLst/>
          </a:prstGeom>
          <a:noFill/>
          <a:ln w="9525">
            <a:noFill/>
            <a:miter lim="800000"/>
            <a:headEnd/>
            <a:tailEnd/>
          </a:ln>
        </p:spPr>
      </p:pic>
      <p:pic>
        <p:nvPicPr>
          <p:cNvPr id="6" name="Picture 5" descr="EPSRC1MONOHI.jpg"/>
          <p:cNvPicPr>
            <a:picLocks noChangeAspect="1"/>
          </p:cNvPicPr>
          <p:nvPr/>
        </p:nvPicPr>
        <p:blipFill>
          <a:blip r:embed="rId5"/>
          <a:stretch>
            <a:fillRect/>
          </a:stretch>
        </p:blipFill>
        <p:spPr>
          <a:xfrm>
            <a:off x="4077652" y="5948172"/>
            <a:ext cx="5760720" cy="719328"/>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Sustainability</a:t>
            </a:r>
            <a:endParaRPr lang="en-GB" dirty="0"/>
          </a:p>
        </p:txBody>
      </p:sp>
      <p:sp>
        <p:nvSpPr>
          <p:cNvPr id="3" name="Content Placeholder 2"/>
          <p:cNvSpPr>
            <a:spLocks noGrp="1"/>
          </p:cNvSpPr>
          <p:nvPr>
            <p:ph idx="1"/>
          </p:nvPr>
        </p:nvSpPr>
        <p:spPr/>
        <p:txBody>
          <a:bodyPr/>
          <a:lstStyle/>
          <a:p>
            <a:r>
              <a:rPr lang="en-GB" smtClean="0"/>
              <a:t>Sustainability is a problem for e-science projects</a:t>
            </a:r>
          </a:p>
          <a:p>
            <a:pPr lvl="1"/>
            <a:r>
              <a:rPr lang="en-GB" smtClean="0"/>
              <a:t>cost of managing &amp; maintaining h/w &amp; s/w</a:t>
            </a:r>
          </a:p>
          <a:p>
            <a:pPr lvl="1"/>
            <a:r>
              <a:rPr lang="en-GB" smtClean="0"/>
              <a:t>academics are funded to do research, not run a service</a:t>
            </a:r>
            <a:endParaRPr lang="en-GB"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Commercial Clouds to the Rescue?</a:t>
            </a:r>
            <a:endParaRPr lang="en-GB" dirty="0"/>
          </a:p>
        </p:txBody>
      </p:sp>
      <p:sp>
        <p:nvSpPr>
          <p:cNvPr id="3" name="Content Placeholder 2"/>
          <p:cNvSpPr>
            <a:spLocks noGrp="1"/>
          </p:cNvSpPr>
          <p:nvPr>
            <p:ph idx="1"/>
          </p:nvPr>
        </p:nvSpPr>
        <p:spPr/>
        <p:txBody>
          <a:bodyPr/>
          <a:lstStyle/>
          <a:p>
            <a:r>
              <a:rPr lang="en-GB" smtClean="0"/>
              <a:t>Are Commercial Clouds the solution?</a:t>
            </a:r>
          </a:p>
          <a:p>
            <a:pPr lvl="1"/>
            <a:r>
              <a:rPr lang="en-GB" smtClean="0"/>
              <a:t>e.g. “Pay-as-You-Go” Amazon EC2 &amp; S3</a:t>
            </a:r>
          </a:p>
          <a:p>
            <a:pPr lvl="1"/>
            <a:r>
              <a:rPr lang="en-GB" smtClean="0"/>
              <a:t>focus is currently on infrastructure: storage &amp; processing</a:t>
            </a:r>
          </a:p>
          <a:p>
            <a:r>
              <a:rPr lang="en-GB" smtClean="0"/>
              <a:t>But, this is only part of the stack</a:t>
            </a:r>
          </a:p>
          <a:p>
            <a:pPr lvl="1"/>
            <a:r>
              <a:rPr lang="en-GB" smtClean="0"/>
              <a:t>what about the cloud middleware?</a:t>
            </a:r>
          </a:p>
          <a:p>
            <a:r>
              <a:rPr lang="en-GB" smtClean="0"/>
              <a:t>Can we have pay-as-you-go Science Cloud Platforms?</a:t>
            </a:r>
            <a:endParaRPr lang="en-GB"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 Commercial Science Cloud Platform?</a:t>
            </a:r>
            <a:endParaRPr lang="en-GB" dirty="0"/>
          </a:p>
        </p:txBody>
      </p:sp>
      <p:grpSp>
        <p:nvGrpSpPr>
          <p:cNvPr id="5" name="Group 34"/>
          <p:cNvGrpSpPr/>
          <p:nvPr/>
        </p:nvGrpSpPr>
        <p:grpSpPr>
          <a:xfrm>
            <a:off x="2413000" y="3291827"/>
            <a:ext cx="2760498" cy="532749"/>
            <a:chOff x="3629970" y="2149301"/>
            <a:chExt cx="2070912" cy="707886"/>
          </a:xfrm>
        </p:grpSpPr>
        <p:sp>
          <p:nvSpPr>
            <p:cNvPr id="19" name="TextBox 18"/>
            <p:cNvSpPr txBox="1"/>
            <p:nvPr/>
          </p:nvSpPr>
          <p:spPr>
            <a:xfrm>
              <a:off x="5348290" y="2149301"/>
              <a:ext cx="352592" cy="707886"/>
            </a:xfrm>
            <a:prstGeom prst="rect">
              <a:avLst/>
            </a:prstGeom>
            <a:noFill/>
          </p:spPr>
          <p:txBody>
            <a:bodyPr wrap="none" rtlCol="0">
              <a:spAutoFit/>
            </a:bodyPr>
            <a:lstStyle/>
            <a:p>
              <a:r>
                <a:rPr lang="en-GB" sz="4000" dirty="0" smtClean="0">
                  <a:solidFill>
                    <a:schemeClr val="bg1"/>
                  </a:solidFill>
                  <a:sym typeface="Wingdings"/>
                </a:rPr>
                <a:t>?</a:t>
              </a:r>
              <a:endParaRPr lang="en-GB" sz="4000" dirty="0">
                <a:solidFill>
                  <a:schemeClr val="bg1"/>
                </a:solidFill>
              </a:endParaRPr>
            </a:p>
          </p:txBody>
        </p:sp>
        <p:sp>
          <p:nvSpPr>
            <p:cNvPr id="20" name="Rectangle 19"/>
            <p:cNvSpPr/>
            <p:nvPr/>
          </p:nvSpPr>
          <p:spPr>
            <a:xfrm>
              <a:off x="3629970" y="2238718"/>
              <a:ext cx="1924551" cy="613433"/>
            </a:xfrm>
            <a:prstGeom prst="rect">
              <a:avLst/>
            </a:prstGeom>
          </p:spPr>
          <p:txBody>
            <a:bodyPr wrap="square">
              <a:spAutoFit/>
            </a:bodyPr>
            <a:lstStyle/>
            <a:p>
              <a:r>
                <a:rPr lang="en-GB" sz="2400" dirty="0" smtClean="0">
                  <a:solidFill>
                    <a:schemeClr val="bg1"/>
                  </a:solidFill>
                  <a:latin typeface="+mn-lt"/>
                </a:rPr>
                <a:t>Current gap</a:t>
              </a:r>
            </a:p>
          </p:txBody>
        </p:sp>
      </p:grpSp>
      <p:sp>
        <p:nvSpPr>
          <p:cNvPr id="35" name="TextBox 34"/>
          <p:cNvSpPr txBox="1"/>
          <p:nvPr/>
        </p:nvSpPr>
        <p:spPr>
          <a:xfrm>
            <a:off x="2413000" y="4708465"/>
            <a:ext cx="1829347" cy="1200329"/>
          </a:xfrm>
          <a:prstGeom prst="rect">
            <a:avLst/>
          </a:prstGeom>
          <a:noFill/>
        </p:spPr>
        <p:txBody>
          <a:bodyPr wrap="none" rtlCol="0">
            <a:spAutoFit/>
          </a:bodyPr>
          <a:lstStyle/>
          <a:p>
            <a:r>
              <a:rPr lang="en-GB" sz="2400" dirty="0" smtClean="0">
                <a:solidFill>
                  <a:schemeClr val="bg1"/>
                </a:solidFill>
                <a:latin typeface="+mn-lt"/>
              </a:rPr>
              <a:t>Existing</a:t>
            </a:r>
          </a:p>
          <a:p>
            <a:r>
              <a:rPr lang="en-GB" sz="2400" dirty="0" smtClean="0">
                <a:solidFill>
                  <a:schemeClr val="bg1"/>
                </a:solidFill>
                <a:latin typeface="+mn-lt"/>
              </a:rPr>
              <a:t>Commercial</a:t>
            </a:r>
          </a:p>
          <a:p>
            <a:r>
              <a:rPr lang="en-GB" sz="2400" dirty="0" smtClean="0">
                <a:solidFill>
                  <a:schemeClr val="bg1"/>
                </a:solidFill>
                <a:latin typeface="+mn-lt"/>
              </a:rPr>
              <a:t>Clouds</a:t>
            </a:r>
          </a:p>
        </p:txBody>
      </p:sp>
      <p:grpSp>
        <p:nvGrpSpPr>
          <p:cNvPr id="36" name="Group 29"/>
          <p:cNvGrpSpPr/>
          <p:nvPr/>
        </p:nvGrpSpPr>
        <p:grpSpPr>
          <a:xfrm>
            <a:off x="5287840" y="1336660"/>
            <a:ext cx="4856520" cy="4286280"/>
            <a:chOff x="4929189" y="1285860"/>
            <a:chExt cx="3643339" cy="4286280"/>
          </a:xfrm>
        </p:grpSpPr>
        <p:sp>
          <p:nvSpPr>
            <p:cNvPr id="37" name="Rounded Rectangle 36"/>
            <p:cNvSpPr/>
            <p:nvPr/>
          </p:nvSpPr>
          <p:spPr bwMode="auto">
            <a:xfrm>
              <a:off x="5286380" y="4929198"/>
              <a:ext cx="3000396" cy="64294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Storage &amp; Compute</a:t>
              </a:r>
            </a:p>
          </p:txBody>
        </p:sp>
        <p:sp>
          <p:nvSpPr>
            <p:cNvPr id="38" name="Rounded Rectangle 37"/>
            <p:cNvSpPr/>
            <p:nvPr/>
          </p:nvSpPr>
          <p:spPr bwMode="auto">
            <a:xfrm>
              <a:off x="5286380" y="2357430"/>
              <a:ext cx="3000396" cy="242889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 Cloud Platform</a:t>
              </a:r>
            </a:p>
          </p:txBody>
        </p:sp>
        <p:sp>
          <p:nvSpPr>
            <p:cNvPr id="39" name="Rounded Rectangle 38"/>
            <p:cNvSpPr/>
            <p:nvPr/>
          </p:nvSpPr>
          <p:spPr bwMode="auto">
            <a:xfrm>
              <a:off x="4929189" y="1285860"/>
              <a:ext cx="1428760" cy="892975"/>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1</a:t>
              </a:r>
            </a:p>
          </p:txBody>
        </p:sp>
        <p:sp>
          <p:nvSpPr>
            <p:cNvPr id="40" name="TextBox 39"/>
            <p:cNvSpPr txBox="1"/>
            <p:nvPr/>
          </p:nvSpPr>
          <p:spPr>
            <a:xfrm>
              <a:off x="6480943" y="1433913"/>
              <a:ext cx="330946" cy="369332"/>
            </a:xfrm>
            <a:prstGeom prst="rect">
              <a:avLst/>
            </a:prstGeom>
            <a:noFill/>
          </p:spPr>
          <p:txBody>
            <a:bodyPr wrap="none" rtlCol="0">
              <a:spAutoFit/>
            </a:bodyPr>
            <a:lstStyle/>
            <a:p>
              <a:r>
                <a:rPr lang="en-GB" dirty="0" smtClean="0">
                  <a:solidFill>
                    <a:schemeClr val="bg1"/>
                  </a:solidFill>
                </a:rPr>
                <a:t>....</a:t>
              </a:r>
              <a:endParaRPr lang="en-GB" dirty="0">
                <a:solidFill>
                  <a:schemeClr val="bg1"/>
                </a:solidFill>
              </a:endParaRPr>
            </a:p>
          </p:txBody>
        </p:sp>
        <p:sp>
          <p:nvSpPr>
            <p:cNvPr id="41" name="Rounded Rectangle 40"/>
            <p:cNvSpPr/>
            <p:nvPr/>
          </p:nvSpPr>
          <p:spPr bwMode="auto">
            <a:xfrm>
              <a:off x="7143768" y="1285860"/>
              <a:ext cx="1428760" cy="928694"/>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Science</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bg1"/>
                  </a:solidFill>
                  <a:effectLst/>
                  <a:latin typeface="+mj-lt"/>
                  <a:ea typeface="ヒラギノ角ゴ Pro W3" pitchFamily="1" charset="-128"/>
                </a:rPr>
                <a:t>App n</a:t>
              </a:r>
            </a:p>
          </p:txBody>
        </p:sp>
      </p:grpSp>
      <p:sp>
        <p:nvSpPr>
          <p:cNvPr id="42" name="TextBox 41"/>
          <p:cNvSpPr txBox="1"/>
          <p:nvPr/>
        </p:nvSpPr>
        <p:spPr>
          <a:xfrm>
            <a:off x="4719642" y="4984760"/>
            <a:ext cx="587020" cy="707886"/>
          </a:xfrm>
          <a:prstGeom prst="rect">
            <a:avLst/>
          </a:prstGeom>
          <a:noFill/>
        </p:spPr>
        <p:txBody>
          <a:bodyPr wrap="none" rtlCol="0">
            <a:spAutoFit/>
          </a:bodyPr>
          <a:lstStyle/>
          <a:p>
            <a:r>
              <a:rPr lang="en-GB" sz="4000" dirty="0" smtClean="0">
                <a:solidFill>
                  <a:schemeClr val="bg1"/>
                </a:solidFill>
                <a:sym typeface="Wingdings"/>
              </a:rPr>
              <a:t></a:t>
            </a:r>
            <a:endParaRPr lang="en-GB" sz="4000" dirty="0">
              <a:solidFill>
                <a:schemeClr val="bg1"/>
              </a:solidFill>
            </a:endParaRPr>
          </a:p>
        </p:txBody>
      </p:sp>
      <p:sp>
        <p:nvSpPr>
          <p:cNvPr id="17" name="Rectangle 16"/>
          <p:cNvSpPr/>
          <p:nvPr/>
        </p:nvSpPr>
        <p:spPr>
          <a:xfrm>
            <a:off x="2413000" y="1263623"/>
            <a:ext cx="2565400" cy="830997"/>
          </a:xfrm>
          <a:prstGeom prst="rect">
            <a:avLst/>
          </a:prstGeom>
        </p:spPr>
        <p:txBody>
          <a:bodyPr wrap="square">
            <a:spAutoFit/>
          </a:bodyPr>
          <a:lstStyle/>
          <a:p>
            <a:r>
              <a:rPr lang="en-GB" sz="2400" dirty="0" smtClean="0">
                <a:solidFill>
                  <a:schemeClr val="bg1"/>
                </a:solidFill>
                <a:latin typeface="+mn-lt"/>
              </a:rPr>
              <a:t>Where scientists</a:t>
            </a:r>
          </a:p>
          <a:p>
            <a:r>
              <a:rPr lang="en-GB" sz="2400" dirty="0" smtClean="0">
                <a:solidFill>
                  <a:schemeClr val="bg1"/>
                </a:solidFill>
                <a:latin typeface="+mn-lt"/>
              </a:rPr>
              <a:t>should focus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Reasons to be optimistic</a:t>
            </a:r>
            <a:endParaRPr lang="en-GB" dirty="0"/>
          </a:p>
        </p:txBody>
      </p:sp>
      <p:sp>
        <p:nvSpPr>
          <p:cNvPr id="5" name="Text Placeholder 4"/>
          <p:cNvSpPr>
            <a:spLocks noGrp="1"/>
          </p:cNvSpPr>
          <p:nvPr>
            <p:ph type="body" sz="quarter" idx="10"/>
          </p:nvPr>
        </p:nvSpPr>
        <p:spPr/>
        <p:txBody>
          <a:bodyPr/>
          <a:lstStyle/>
          <a:p>
            <a:r>
              <a:rPr lang="en-GB" smtClean="0"/>
              <a:t>CARMEN Science Cloud Platform services are also needed by commercial applications:</a:t>
            </a:r>
          </a:p>
          <a:p>
            <a:pPr lvl="1"/>
            <a:r>
              <a:rPr lang="en-GB" smtClean="0"/>
              <a:t>Filestore, Databases &amp; Metadata</a:t>
            </a:r>
          </a:p>
          <a:p>
            <a:pPr lvl="1"/>
            <a:r>
              <a:rPr lang="en-GB" smtClean="0"/>
              <a:t>Dynamic Service Provisioning, Workflow</a:t>
            </a:r>
          </a:p>
          <a:p>
            <a:pPr lvl="1"/>
            <a:r>
              <a:rPr lang="en-GB" smtClean="0"/>
              <a:t>Security</a:t>
            </a:r>
          </a:p>
          <a:p>
            <a:pPr lvl="1"/>
            <a:endParaRPr lang="en-GB" smtClean="0"/>
          </a:p>
          <a:p>
            <a:r>
              <a:rPr lang="en-GB" smtClean="0"/>
              <a:t>Science Cloud Platforms should be able to leverage commercial cloud platforms</a:t>
            </a:r>
          </a:p>
          <a:p>
            <a:pPr lvl="1"/>
            <a:r>
              <a:rPr lang="en-GB" smtClean="0"/>
              <a:t>allowing scientists to focus on the domain-specific  science applications</a:t>
            </a:r>
            <a:endParaRPr lang="en-GB"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smtClean="0"/>
              <a:t>The CARMEN Science Cloud &amp; Beyond</a:t>
            </a:r>
            <a:endParaRPr/>
          </a:p>
        </p:txBody>
      </p:sp>
      <p:sp>
        <p:nvSpPr>
          <p:cNvPr id="3" name="Subtitle 2"/>
          <p:cNvSpPr>
            <a:spLocks noGrp="1"/>
          </p:cNvSpPr>
          <p:nvPr>
            <p:ph type="subTitle" idx="1"/>
          </p:nvPr>
        </p:nvSpPr>
        <p:spPr>
          <a:xfrm>
            <a:off x="973138" y="4344988"/>
            <a:ext cx="10239375" cy="461962"/>
          </a:xfrm>
        </p:spPr>
        <p:txBody>
          <a:bodyPr rtlCol="0"/>
          <a:lstStyle/>
          <a:p>
            <a:pPr defTabSz="914363" fontAlgn="auto">
              <a:spcAft>
                <a:spcPts val="0"/>
              </a:spcAft>
              <a:defRPr/>
            </a:pPr>
            <a:r>
              <a:rPr lang="en-US" dirty="0" smtClean="0"/>
              <a:t>Paul Watson</a:t>
            </a:r>
          </a:p>
          <a:p>
            <a:pPr defTabSz="914363" fontAlgn="auto">
              <a:spcAft>
                <a:spcPts val="0"/>
              </a:spcAft>
              <a:defRPr/>
            </a:pPr>
            <a:r>
              <a:rPr lang="en-US" dirty="0" smtClean="0"/>
              <a:t>Professor of Computer Science</a:t>
            </a:r>
          </a:p>
          <a:p>
            <a:pPr defTabSz="914363" fontAlgn="auto">
              <a:spcAft>
                <a:spcPts val="0"/>
              </a:spcAft>
              <a:defRPr/>
            </a:pPr>
            <a:r>
              <a:rPr lang="en-US" dirty="0" smtClean="0"/>
              <a:t>Newcastle University, UK</a:t>
            </a:r>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721" y="228601"/>
            <a:ext cx="11579384" cy="1163395"/>
          </a:xfrm>
        </p:spPr>
        <p:txBody>
          <a:bodyPr/>
          <a:lstStyle/>
          <a:p>
            <a:r>
              <a:rPr lang="en-GB" dirty="0" smtClean="0"/>
              <a:t>CARMEN Project</a:t>
            </a:r>
            <a:br>
              <a:rPr lang="en-GB" dirty="0" smtClean="0"/>
            </a:br>
            <a:r>
              <a:rPr sz="3600" spc="-150" smtClean="0">
                <a:solidFill>
                  <a:srgbClr val="FFDF79"/>
                </a:solidFill>
                <a:effectLst>
                  <a:outerShdw blurRad="38100" dist="38100" dir="2700000" algn="tl">
                    <a:srgbClr val="000000">
                      <a:alpha val="43137"/>
                    </a:srgbClr>
                  </a:outerShdw>
                </a:effectLst>
              </a:rPr>
              <a:t> building a science cloud for neuroscientists</a:t>
            </a:r>
            <a:endParaRPr lang="en-US" dirty="0" smtClean="0"/>
          </a:p>
        </p:txBody>
      </p:sp>
      <p:pic>
        <p:nvPicPr>
          <p:cNvPr id="15363" name="Picture 11" descr="uk_sml"/>
          <p:cNvPicPr>
            <a:picLocks noChangeAspect="1" noChangeArrowheads="1"/>
          </p:cNvPicPr>
          <p:nvPr/>
        </p:nvPicPr>
        <p:blipFill>
          <a:blip r:embed="rId3"/>
          <a:srcRect/>
          <a:stretch>
            <a:fillRect/>
          </a:stretch>
        </p:blipFill>
        <p:spPr bwMode="auto">
          <a:xfrm>
            <a:off x="3017487" y="2187576"/>
            <a:ext cx="6102877" cy="4384675"/>
          </a:xfrm>
          <a:prstGeom prst="rect">
            <a:avLst/>
          </a:prstGeom>
          <a:noFill/>
          <a:ln w="9525">
            <a:noFill/>
            <a:miter lim="800000"/>
            <a:headEnd/>
            <a:tailEnd/>
          </a:ln>
        </p:spPr>
      </p:pic>
      <p:sp>
        <p:nvSpPr>
          <p:cNvPr id="15364" name="AutoShape 12"/>
          <p:cNvSpPr>
            <a:spLocks/>
          </p:cNvSpPr>
          <p:nvPr/>
        </p:nvSpPr>
        <p:spPr bwMode="auto">
          <a:xfrm>
            <a:off x="9331976" y="2395539"/>
            <a:ext cx="2025123" cy="403225"/>
          </a:xfrm>
          <a:prstGeom prst="borderCallout2">
            <a:avLst>
              <a:gd name="adj1" fmla="val 28347"/>
              <a:gd name="adj2" fmla="val -7338"/>
              <a:gd name="adj3" fmla="val 28347"/>
              <a:gd name="adj4" fmla="val -87157"/>
              <a:gd name="adj5" fmla="val 291338"/>
              <a:gd name="adj6" fmla="val -134801"/>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Stirling</a:t>
            </a:r>
            <a:endParaRPr lang="en-US">
              <a:solidFill>
                <a:schemeClr val="bg1"/>
              </a:solidFill>
              <a:latin typeface="+mn-lt"/>
            </a:endParaRPr>
          </a:p>
        </p:txBody>
      </p:sp>
      <p:sp>
        <p:nvSpPr>
          <p:cNvPr id="15365" name="AutoShape 13"/>
          <p:cNvSpPr>
            <a:spLocks/>
          </p:cNvSpPr>
          <p:nvPr/>
        </p:nvSpPr>
        <p:spPr bwMode="auto">
          <a:xfrm>
            <a:off x="9351022" y="2870200"/>
            <a:ext cx="2482203" cy="401638"/>
          </a:xfrm>
          <a:prstGeom prst="borderCallout2">
            <a:avLst>
              <a:gd name="adj1" fmla="val 39778"/>
              <a:gd name="adj2" fmla="val -6523"/>
              <a:gd name="adj3" fmla="val 39778"/>
              <a:gd name="adj4" fmla="val -47556"/>
              <a:gd name="adj5" fmla="val 164194"/>
              <a:gd name="adj6" fmla="val -80366"/>
            </a:avLst>
          </a:prstGeom>
          <a:solidFill>
            <a:schemeClr val="tx1"/>
          </a:solidFill>
          <a:ln w="9525">
            <a:solidFill>
              <a:schemeClr val="bg1"/>
            </a:solidFill>
            <a:miter lim="800000"/>
            <a:headEnd/>
            <a:tailEnd type="oval" w="med" len="med"/>
          </a:ln>
        </p:spPr>
        <p:txBody>
          <a:bodyPr anchor="ctr"/>
          <a:lstStyle/>
          <a:p>
            <a:r>
              <a:rPr lang="en-GB" dirty="0">
                <a:solidFill>
                  <a:schemeClr val="bg1"/>
                </a:solidFill>
                <a:latin typeface="+mn-lt"/>
              </a:rPr>
              <a:t>St. Andrews</a:t>
            </a:r>
            <a:endParaRPr lang="en-US" dirty="0">
              <a:solidFill>
                <a:schemeClr val="bg1"/>
              </a:solidFill>
              <a:latin typeface="+mn-lt"/>
            </a:endParaRPr>
          </a:p>
        </p:txBody>
      </p:sp>
      <p:sp>
        <p:nvSpPr>
          <p:cNvPr id="15366" name="AutoShape 14"/>
          <p:cNvSpPr>
            <a:spLocks/>
          </p:cNvSpPr>
          <p:nvPr/>
        </p:nvSpPr>
        <p:spPr bwMode="auto">
          <a:xfrm>
            <a:off x="9361601" y="3382964"/>
            <a:ext cx="1932014" cy="403225"/>
          </a:xfrm>
          <a:prstGeom prst="borderCallout2">
            <a:avLst>
              <a:gd name="adj1" fmla="val 39778"/>
              <a:gd name="adj2" fmla="val -7153"/>
              <a:gd name="adj3" fmla="val 39778"/>
              <a:gd name="adj4" fmla="val -43963"/>
              <a:gd name="adj5" fmla="val 194477"/>
              <a:gd name="adj6" fmla="val -90315"/>
            </a:avLst>
          </a:prstGeom>
          <a:solidFill>
            <a:schemeClr val="tx1"/>
          </a:solidFill>
          <a:ln w="31750">
            <a:solidFill>
              <a:schemeClr val="bg1"/>
            </a:solidFill>
            <a:miter lim="800000"/>
            <a:headEnd/>
            <a:tailEnd type="oval" w="lg" len="lg"/>
          </a:ln>
        </p:spPr>
        <p:txBody>
          <a:bodyPr lIns="90000" tIns="46800" rIns="90000" bIns="46800" anchor="ctr"/>
          <a:lstStyle/>
          <a:p>
            <a:r>
              <a:rPr lang="en-GB" sz="1900" b="1" dirty="0">
                <a:solidFill>
                  <a:schemeClr val="bg1"/>
                </a:solidFill>
                <a:latin typeface="+mn-lt"/>
              </a:rPr>
              <a:t>Newcastle</a:t>
            </a:r>
            <a:endParaRPr lang="en-US" sz="1900" b="1" dirty="0">
              <a:solidFill>
                <a:schemeClr val="bg1"/>
              </a:solidFill>
              <a:latin typeface="+mn-lt"/>
            </a:endParaRPr>
          </a:p>
        </p:txBody>
      </p:sp>
      <p:sp>
        <p:nvSpPr>
          <p:cNvPr id="15367" name="AutoShape 15"/>
          <p:cNvSpPr>
            <a:spLocks/>
          </p:cNvSpPr>
          <p:nvPr/>
        </p:nvSpPr>
        <p:spPr bwMode="auto">
          <a:xfrm>
            <a:off x="9357369" y="3878264"/>
            <a:ext cx="1142736" cy="403225"/>
          </a:xfrm>
          <a:prstGeom prst="borderCallout2">
            <a:avLst>
              <a:gd name="adj1" fmla="val 39778"/>
              <a:gd name="adj2" fmla="val -11764"/>
              <a:gd name="adj3" fmla="val 39778"/>
              <a:gd name="adj4" fmla="val -64949"/>
              <a:gd name="adj5" fmla="val 216023"/>
              <a:gd name="adj6" fmla="val -131616"/>
            </a:avLst>
          </a:prstGeom>
          <a:solidFill>
            <a:schemeClr val="tx1"/>
          </a:solidFill>
          <a:ln w="31750">
            <a:solidFill>
              <a:schemeClr val="bg1"/>
            </a:solidFill>
            <a:miter lim="800000"/>
            <a:headEnd/>
            <a:tailEnd type="oval" w="med" len="med"/>
          </a:ln>
        </p:spPr>
        <p:txBody>
          <a:bodyPr lIns="90000" tIns="46800" rIns="90000" bIns="46800" anchor="ctr"/>
          <a:lstStyle/>
          <a:p>
            <a:r>
              <a:rPr lang="en-GB" sz="1900" b="1" dirty="0">
                <a:solidFill>
                  <a:schemeClr val="bg1"/>
                </a:solidFill>
                <a:latin typeface="+mn-lt"/>
              </a:rPr>
              <a:t>York</a:t>
            </a:r>
            <a:endParaRPr lang="en-US" sz="1900" b="1" dirty="0">
              <a:solidFill>
                <a:schemeClr val="bg1"/>
              </a:solidFill>
              <a:latin typeface="+mn-lt"/>
            </a:endParaRPr>
          </a:p>
        </p:txBody>
      </p:sp>
      <p:sp>
        <p:nvSpPr>
          <p:cNvPr id="15368" name="AutoShape 16"/>
          <p:cNvSpPr>
            <a:spLocks/>
          </p:cNvSpPr>
          <p:nvPr/>
        </p:nvSpPr>
        <p:spPr bwMode="auto">
          <a:xfrm>
            <a:off x="9365834" y="4381500"/>
            <a:ext cx="1991265" cy="401638"/>
          </a:xfrm>
          <a:prstGeom prst="borderCallout2">
            <a:avLst>
              <a:gd name="adj1" fmla="val 39778"/>
              <a:gd name="adj2" fmla="val -8616"/>
              <a:gd name="adj3" fmla="val 39778"/>
              <a:gd name="adj4" fmla="val -50269"/>
              <a:gd name="adj5" fmla="val 170894"/>
              <a:gd name="adj6" fmla="val -82250"/>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Sheffield</a:t>
            </a:r>
            <a:endParaRPr lang="en-US">
              <a:solidFill>
                <a:schemeClr val="bg1"/>
              </a:solidFill>
              <a:latin typeface="+mn-lt"/>
            </a:endParaRPr>
          </a:p>
        </p:txBody>
      </p:sp>
      <p:sp>
        <p:nvSpPr>
          <p:cNvPr id="15369" name="AutoShape 17"/>
          <p:cNvSpPr>
            <a:spLocks/>
          </p:cNvSpPr>
          <p:nvPr/>
        </p:nvSpPr>
        <p:spPr bwMode="auto">
          <a:xfrm>
            <a:off x="9353137" y="4889501"/>
            <a:ext cx="2480087" cy="403225"/>
          </a:xfrm>
          <a:prstGeom prst="borderCallout2">
            <a:avLst>
              <a:gd name="adj1" fmla="val 39778"/>
              <a:gd name="adj2" fmla="val -6875"/>
              <a:gd name="adj3" fmla="val 39778"/>
              <a:gd name="adj4" fmla="val -23208"/>
              <a:gd name="adj5" fmla="val 177255"/>
              <a:gd name="adj6" fmla="val -37551"/>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Cambridge</a:t>
            </a:r>
            <a:endParaRPr lang="en-US">
              <a:solidFill>
                <a:schemeClr val="bg1"/>
              </a:solidFill>
              <a:latin typeface="+mn-lt"/>
            </a:endParaRPr>
          </a:p>
        </p:txBody>
      </p:sp>
      <p:sp>
        <p:nvSpPr>
          <p:cNvPr id="15370" name="AutoShape 18"/>
          <p:cNvSpPr>
            <a:spLocks/>
          </p:cNvSpPr>
          <p:nvPr/>
        </p:nvSpPr>
        <p:spPr bwMode="auto">
          <a:xfrm>
            <a:off x="9359486" y="5399089"/>
            <a:ext cx="2008193" cy="401637"/>
          </a:xfrm>
          <a:prstGeom prst="borderCallout2">
            <a:avLst>
              <a:gd name="adj1" fmla="val 39778"/>
              <a:gd name="adj2" fmla="val -6875"/>
              <a:gd name="adj3" fmla="val 39778"/>
              <a:gd name="adj4" fmla="val -32093"/>
              <a:gd name="adj5" fmla="val 137569"/>
              <a:gd name="adj6" fmla="val -63611"/>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Imperial</a:t>
            </a:r>
            <a:endParaRPr lang="en-US">
              <a:solidFill>
                <a:schemeClr val="bg1"/>
              </a:solidFill>
              <a:latin typeface="+mn-lt"/>
            </a:endParaRPr>
          </a:p>
        </p:txBody>
      </p:sp>
      <p:sp>
        <p:nvSpPr>
          <p:cNvPr id="15371" name="AutoShape 19"/>
          <p:cNvSpPr>
            <a:spLocks/>
          </p:cNvSpPr>
          <p:nvPr/>
        </p:nvSpPr>
        <p:spPr bwMode="auto">
          <a:xfrm>
            <a:off x="882327" y="5435600"/>
            <a:ext cx="2454694" cy="381000"/>
          </a:xfrm>
          <a:prstGeom prst="borderCallout2">
            <a:avLst>
              <a:gd name="adj1" fmla="val 42106"/>
              <a:gd name="adj2" fmla="val 107718"/>
              <a:gd name="adj3" fmla="val 42106"/>
              <a:gd name="adj4" fmla="val 166880"/>
              <a:gd name="adj5" fmla="val 257486"/>
              <a:gd name="adj6" fmla="val 207477"/>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Plymouth</a:t>
            </a:r>
            <a:endParaRPr lang="en-US">
              <a:solidFill>
                <a:schemeClr val="bg1"/>
              </a:solidFill>
              <a:latin typeface="+mn-lt"/>
            </a:endParaRPr>
          </a:p>
        </p:txBody>
      </p:sp>
      <p:sp>
        <p:nvSpPr>
          <p:cNvPr id="15372" name="AutoShape 20"/>
          <p:cNvSpPr>
            <a:spLocks/>
          </p:cNvSpPr>
          <p:nvPr/>
        </p:nvSpPr>
        <p:spPr bwMode="auto">
          <a:xfrm>
            <a:off x="882328" y="4981576"/>
            <a:ext cx="2439880" cy="379413"/>
          </a:xfrm>
          <a:prstGeom prst="borderCallout2">
            <a:avLst>
              <a:gd name="adj1" fmla="val 42106"/>
              <a:gd name="adj2" fmla="val 107718"/>
              <a:gd name="adj3" fmla="val 42106"/>
              <a:gd name="adj4" fmla="val 207880"/>
              <a:gd name="adj5" fmla="val 149051"/>
              <a:gd name="adj6" fmla="val 270352"/>
            </a:avLst>
          </a:prstGeom>
          <a:solidFill>
            <a:schemeClr val="tx1"/>
          </a:solidFill>
          <a:ln w="9525">
            <a:solidFill>
              <a:schemeClr val="bg1"/>
            </a:solidFill>
            <a:miter lim="800000"/>
            <a:headEnd/>
            <a:tailEnd type="oval" w="med" len="med"/>
          </a:ln>
        </p:spPr>
        <p:txBody>
          <a:bodyPr anchor="ctr"/>
          <a:lstStyle/>
          <a:p>
            <a:r>
              <a:rPr lang="en-GB">
                <a:solidFill>
                  <a:schemeClr val="bg1"/>
                </a:solidFill>
                <a:latin typeface="+mn-lt"/>
              </a:rPr>
              <a:t>Warwick</a:t>
            </a:r>
            <a:endParaRPr lang="en-US">
              <a:solidFill>
                <a:schemeClr val="bg1"/>
              </a:solidFill>
              <a:latin typeface="+mn-lt"/>
            </a:endParaRPr>
          </a:p>
        </p:txBody>
      </p:sp>
      <p:sp>
        <p:nvSpPr>
          <p:cNvPr id="15373" name="AutoShape 21"/>
          <p:cNvSpPr>
            <a:spLocks/>
          </p:cNvSpPr>
          <p:nvPr/>
        </p:nvSpPr>
        <p:spPr bwMode="auto">
          <a:xfrm>
            <a:off x="787102" y="4530725"/>
            <a:ext cx="2579545" cy="381000"/>
          </a:xfrm>
          <a:prstGeom prst="borderCallout2">
            <a:avLst>
              <a:gd name="adj1" fmla="val 30000"/>
              <a:gd name="adj2" fmla="val 105676"/>
              <a:gd name="adj3" fmla="val 30000"/>
              <a:gd name="adj4" fmla="val 207208"/>
              <a:gd name="adj5" fmla="val 190417"/>
              <a:gd name="adj6" fmla="val 264407"/>
            </a:avLst>
          </a:prstGeom>
          <a:solidFill>
            <a:schemeClr val="tx1"/>
          </a:solidFill>
          <a:ln w="9525">
            <a:solidFill>
              <a:schemeClr val="bg1"/>
            </a:solidFill>
            <a:miter lim="800000"/>
            <a:headEnd/>
            <a:tailEnd type="oval" w="med" len="med"/>
          </a:ln>
        </p:spPr>
        <p:txBody>
          <a:bodyPr anchor="ctr"/>
          <a:lstStyle/>
          <a:p>
            <a:r>
              <a:rPr lang="en-GB" dirty="0">
                <a:solidFill>
                  <a:schemeClr val="bg1"/>
                </a:solidFill>
                <a:latin typeface="+mn-lt"/>
              </a:rPr>
              <a:t>Leicester</a:t>
            </a:r>
            <a:endParaRPr lang="en-US" dirty="0">
              <a:solidFill>
                <a:schemeClr val="bg1"/>
              </a:solidFill>
              <a:latin typeface="+mn-lt"/>
            </a:endParaRPr>
          </a:p>
        </p:txBody>
      </p:sp>
      <p:sp>
        <p:nvSpPr>
          <p:cNvPr id="15374" name="AutoShape 22"/>
          <p:cNvSpPr>
            <a:spLocks/>
          </p:cNvSpPr>
          <p:nvPr/>
        </p:nvSpPr>
        <p:spPr bwMode="auto">
          <a:xfrm>
            <a:off x="596652" y="3971925"/>
            <a:ext cx="2746718" cy="400050"/>
          </a:xfrm>
          <a:prstGeom prst="borderCallout2">
            <a:avLst>
              <a:gd name="adj1" fmla="val 40000"/>
              <a:gd name="adj2" fmla="val 106787"/>
              <a:gd name="adj3" fmla="val 40000"/>
              <a:gd name="adj4" fmla="val 187130"/>
              <a:gd name="adj5" fmla="val 203968"/>
              <a:gd name="adj6" fmla="val 240958"/>
            </a:avLst>
          </a:prstGeom>
          <a:solidFill>
            <a:schemeClr val="tx1"/>
          </a:solidFill>
          <a:ln w="9525">
            <a:solidFill>
              <a:schemeClr val="bg1"/>
            </a:solidFill>
            <a:miter lim="800000"/>
            <a:headEnd/>
            <a:tailEnd type="oval" w="med" len="med"/>
          </a:ln>
        </p:spPr>
        <p:txBody>
          <a:bodyPr anchor="ctr"/>
          <a:lstStyle/>
          <a:p>
            <a:r>
              <a:rPr lang="en-GB" dirty="0">
                <a:solidFill>
                  <a:schemeClr val="bg1"/>
                </a:solidFill>
                <a:latin typeface="+mn-lt"/>
              </a:rPr>
              <a:t>Manchester</a:t>
            </a:r>
            <a:endParaRPr lang="en-US" dirty="0">
              <a:solidFill>
                <a:schemeClr val="bg1"/>
              </a:solidFill>
              <a:latin typeface="+mn-lt"/>
            </a:endParaRPr>
          </a:p>
        </p:txBody>
      </p:sp>
      <p:sp>
        <p:nvSpPr>
          <p:cNvPr id="15375" name="Rectangle 23"/>
          <p:cNvSpPr>
            <a:spLocks noGrp="1" noChangeArrowheads="1"/>
          </p:cNvSpPr>
          <p:nvPr>
            <p:ph type="body" idx="4294967295"/>
          </p:nvPr>
        </p:nvSpPr>
        <p:spPr>
          <a:xfrm>
            <a:off x="368301" y="2201864"/>
            <a:ext cx="4686300" cy="1335750"/>
          </a:xfrm>
        </p:spPr>
        <p:txBody>
          <a:bodyPr/>
          <a:lstStyle/>
          <a:p>
            <a:pPr eaLnBrk="1" hangingPunct="1">
              <a:buFontTx/>
              <a:buNone/>
            </a:pPr>
            <a:r>
              <a:rPr lang="en-GB" sz="2800" dirty="0" smtClean="0"/>
              <a:t>UK EPRSC e-Science Pilot</a:t>
            </a:r>
          </a:p>
          <a:p>
            <a:pPr eaLnBrk="1" hangingPunct="1">
              <a:buFontTx/>
              <a:buNone/>
            </a:pPr>
            <a:r>
              <a:rPr lang="en-GB" sz="2800" dirty="0" smtClean="0"/>
              <a:t>$9M (2006-10)</a:t>
            </a:r>
          </a:p>
          <a:p>
            <a:pPr eaLnBrk="1" hangingPunct="1">
              <a:buFontTx/>
              <a:buNone/>
            </a:pPr>
            <a:r>
              <a:rPr lang="en-GB" sz="2800" dirty="0" smtClean="0"/>
              <a:t>20 Investigators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lue Brain"/>
          <p:cNvPicPr>
            <a:picLocks noChangeAspect="1" noChangeArrowheads="1"/>
          </p:cNvPicPr>
          <p:nvPr/>
        </p:nvPicPr>
        <p:blipFill>
          <a:blip r:embed="rId3"/>
          <a:srcRect/>
          <a:stretch>
            <a:fillRect/>
          </a:stretch>
        </p:blipFill>
        <p:spPr bwMode="auto">
          <a:xfrm>
            <a:off x="209423" y="2390775"/>
            <a:ext cx="3969833" cy="2566988"/>
          </a:xfrm>
          <a:prstGeom prst="rect">
            <a:avLst/>
          </a:prstGeom>
          <a:noFill/>
          <a:ln w="9525">
            <a:noFill/>
            <a:miter lim="800000"/>
            <a:headEnd/>
            <a:tailEnd/>
          </a:ln>
        </p:spPr>
      </p:pic>
      <p:sp>
        <p:nvSpPr>
          <p:cNvPr id="8195" name="Title 7"/>
          <p:cNvSpPr>
            <a:spLocks noGrp="1"/>
          </p:cNvSpPr>
          <p:nvPr>
            <p:ph type="title"/>
          </p:nvPr>
        </p:nvSpPr>
        <p:spPr/>
        <p:txBody>
          <a:bodyPr/>
          <a:lstStyle/>
          <a:p>
            <a:pPr eaLnBrk="1" hangingPunct="1"/>
            <a:r>
              <a:rPr lang="en-GB" dirty="0" smtClean="0"/>
              <a:t>Research Challenge</a:t>
            </a:r>
          </a:p>
        </p:txBody>
      </p:sp>
      <p:sp>
        <p:nvSpPr>
          <p:cNvPr id="8196" name="Content Placeholder 10"/>
          <p:cNvSpPr>
            <a:spLocks noGrp="1"/>
          </p:cNvSpPr>
          <p:nvPr>
            <p:ph sz="half" idx="4294967295"/>
          </p:nvPr>
        </p:nvSpPr>
        <p:spPr>
          <a:xfrm>
            <a:off x="4274553" y="1600201"/>
            <a:ext cx="7914272" cy="4678204"/>
          </a:xfrm>
        </p:spPr>
        <p:txBody>
          <a:bodyPr/>
          <a:lstStyle/>
          <a:p>
            <a:pPr eaLnBrk="1" hangingPunct="1">
              <a:buFontTx/>
              <a:buNone/>
            </a:pPr>
            <a:r>
              <a:rPr lang="en-GB" i="1" dirty="0" smtClean="0"/>
              <a:t>Understanding the brain is the greatest informatics challenge</a:t>
            </a:r>
          </a:p>
          <a:p>
            <a:pPr eaLnBrk="1" hangingPunct="1">
              <a:spcBef>
                <a:spcPct val="50000"/>
              </a:spcBef>
            </a:pPr>
            <a:r>
              <a:rPr lang="en-GB" dirty="0" smtClean="0"/>
              <a:t>Enormous implications for science:</a:t>
            </a:r>
          </a:p>
          <a:p>
            <a:pPr lvl="1">
              <a:spcBef>
                <a:spcPct val="50000"/>
              </a:spcBef>
            </a:pPr>
            <a:r>
              <a:rPr lang="en-GB" dirty="0" smtClean="0"/>
              <a:t>Medicine</a:t>
            </a:r>
          </a:p>
          <a:p>
            <a:pPr lvl="1">
              <a:spcBef>
                <a:spcPct val="50000"/>
              </a:spcBef>
            </a:pPr>
            <a:r>
              <a:rPr lang="en-GB" dirty="0" smtClean="0"/>
              <a:t>Biology</a:t>
            </a:r>
          </a:p>
          <a:p>
            <a:pPr lvl="1">
              <a:spcBef>
                <a:spcPct val="50000"/>
              </a:spcBef>
            </a:pPr>
            <a:r>
              <a:rPr lang="en-GB" dirty="0" smtClean="0"/>
              <a:t>Computer Science</a:t>
            </a:r>
          </a:p>
          <a:p>
            <a:pPr lvl="1" eaLnBrk="1" hangingPunct="1">
              <a:spcBef>
                <a:spcPct val="50000"/>
              </a:spcBef>
              <a:buFont typeface="Arial" charset="0"/>
              <a:buChar char="•"/>
            </a:pPr>
            <a:endParaRPr lang="en-GB" dirty="0" smtClean="0"/>
          </a:p>
          <a:p>
            <a:pPr eaLnBrk="1" hangingPunct="1">
              <a:spcBef>
                <a:spcPct val="50000"/>
              </a:spcBef>
              <a:buNone/>
            </a:pPr>
            <a:r>
              <a:rPr lang="en-GB" dirty="0" smtClean="0"/>
              <a:t>100,000 scientists are working on this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721" y="228600"/>
            <a:ext cx="11579384" cy="664797"/>
          </a:xfrm>
        </p:spPr>
        <p:txBody>
          <a:bodyPr/>
          <a:lstStyle/>
          <a:p>
            <a:pPr eaLnBrk="1" hangingPunct="1"/>
            <a:r>
              <a:rPr lang="en-GB" dirty="0" smtClean="0"/>
              <a:t>Neuroinformatics Problems</a:t>
            </a:r>
          </a:p>
        </p:txBody>
      </p:sp>
      <p:sp>
        <p:nvSpPr>
          <p:cNvPr id="11267" name="Content Placeholder 2"/>
          <p:cNvSpPr>
            <a:spLocks noGrp="1"/>
          </p:cNvSpPr>
          <p:nvPr>
            <p:ph idx="1"/>
          </p:nvPr>
        </p:nvSpPr>
        <p:spPr>
          <a:xfrm>
            <a:off x="507868" y="1412875"/>
            <a:ext cx="11173090" cy="3656386"/>
          </a:xfrm>
        </p:spPr>
        <p:txBody>
          <a:bodyPr/>
          <a:lstStyle/>
          <a:p>
            <a:pPr eaLnBrk="1" hangingPunct="1"/>
            <a:r>
              <a:rPr lang="en-GB" dirty="0" smtClean="0"/>
              <a:t>Data is</a:t>
            </a:r>
          </a:p>
          <a:p>
            <a:pPr lvl="1"/>
            <a:r>
              <a:rPr lang="en-GB" dirty="0" smtClean="0"/>
              <a:t>expensive to collect but rarely shared</a:t>
            </a:r>
          </a:p>
          <a:p>
            <a:pPr lvl="1"/>
            <a:r>
              <a:rPr lang="en-GB" dirty="0" smtClean="0"/>
              <a:t>in proprietary formats &amp; locally described</a:t>
            </a:r>
          </a:p>
          <a:p>
            <a:pPr eaLnBrk="1" hangingPunct="1"/>
            <a:r>
              <a:rPr lang="en-GB" dirty="0" smtClean="0"/>
              <a:t>The result is</a:t>
            </a:r>
          </a:p>
          <a:p>
            <a:pPr lvl="1"/>
            <a:r>
              <a:rPr lang="en-GB" dirty="0" smtClean="0"/>
              <a:t>a shortage of analysis techniques that can be applied across neuronal systems</a:t>
            </a:r>
          </a:p>
          <a:p>
            <a:pPr lvl="1"/>
            <a:r>
              <a:rPr lang="en-GB" dirty="0" smtClean="0"/>
              <a:t>limited interaction between research centres with </a:t>
            </a:r>
            <a:br>
              <a:rPr lang="en-GB" dirty="0" smtClean="0"/>
            </a:br>
            <a:r>
              <a:rPr lang="en-GB" dirty="0" smtClean="0"/>
              <a:t>complementary expertise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sz="4800" dirty="0" smtClean="0"/>
              <a:t>Epilepsy Exemplar</a:t>
            </a:r>
          </a:p>
        </p:txBody>
      </p:sp>
      <p:sp>
        <p:nvSpPr>
          <p:cNvPr id="5" name="Text Placeholder 4"/>
          <p:cNvSpPr>
            <a:spLocks noGrp="1"/>
          </p:cNvSpPr>
          <p:nvPr>
            <p:ph type="body" sz="quarter" idx="10"/>
          </p:nvPr>
        </p:nvSpPr>
        <p:spPr>
          <a:xfrm>
            <a:off x="507868" y="1411552"/>
            <a:ext cx="11173090" cy="5243248"/>
          </a:xfrm>
        </p:spPr>
        <p:txBody>
          <a:bodyPr/>
          <a:lstStyle/>
          <a:p>
            <a:pPr>
              <a:spcBef>
                <a:spcPct val="50000"/>
              </a:spcBef>
            </a:pPr>
            <a:r>
              <a:rPr lang="en-GB" dirty="0" smtClean="0"/>
              <a:t>Data analysis guides surgeon during operation</a:t>
            </a:r>
          </a:p>
          <a:p>
            <a:pPr>
              <a:spcBef>
                <a:spcPct val="50000"/>
              </a:spcBef>
            </a:pPr>
            <a:r>
              <a:rPr lang="en-GB" dirty="0" smtClean="0"/>
              <a:t>Data stored for further analysis</a:t>
            </a:r>
          </a:p>
          <a:p>
            <a:pPr>
              <a:spcBef>
                <a:spcPct val="50000"/>
              </a:spcBef>
            </a:pPr>
            <a:endParaRPr lang="en-GB" sz="4400" dirty="0" smtClean="0"/>
          </a:p>
          <a:p>
            <a:pPr algn="ctr">
              <a:spcBef>
                <a:spcPct val="50000"/>
              </a:spcBef>
              <a:buNone/>
            </a:pPr>
            <a:r>
              <a:rPr lang="en-GB" sz="4400" dirty="0" smtClean="0"/>
              <a:t>WARNING!</a:t>
            </a:r>
          </a:p>
          <a:p>
            <a:pPr algn="ctr">
              <a:spcBef>
                <a:spcPct val="50000"/>
              </a:spcBef>
              <a:buNone/>
            </a:pPr>
            <a:r>
              <a:rPr lang="en-GB" dirty="0" smtClean="0"/>
              <a:t>The next 2 Slides show an exposed human brain</a:t>
            </a:r>
          </a:p>
          <a:p>
            <a:pPr>
              <a:spcBef>
                <a:spcPct val="50000"/>
              </a:spcBef>
            </a:pPr>
            <a:endParaRPr lang="en-GB" dirty="0" smtClean="0"/>
          </a:p>
          <a:p>
            <a:pPr>
              <a:buNone/>
            </a:pPr>
            <a:endParaRPr lang="en-GB" dirty="0" smtClean="0"/>
          </a:p>
          <a:p>
            <a:pPr>
              <a:buNone/>
            </a:pPr>
            <a:endParaRPr lang="en-GB"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DSC00005.JPG"/>
          <p:cNvPicPr>
            <a:picLocks noChangeAspect="1"/>
          </p:cNvPicPr>
          <p:nvPr/>
        </p:nvPicPr>
        <p:blipFill>
          <a:blip r:embed="rId3"/>
          <a:srcRect/>
          <a:stretch>
            <a:fillRect/>
          </a:stretch>
        </p:blipFill>
        <p:spPr bwMode="auto">
          <a:xfrm>
            <a:off x="0" y="0"/>
            <a:ext cx="1218882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DSC00009.JPG"/>
          <p:cNvPicPr>
            <a:picLocks noChangeAspect="1"/>
          </p:cNvPicPr>
          <p:nvPr/>
        </p:nvPicPr>
        <p:blipFill>
          <a:blip r:embed="rId3"/>
          <a:srcRect/>
          <a:stretch>
            <a:fillRect/>
          </a:stretch>
        </p:blipFill>
        <p:spPr bwMode="auto">
          <a:xfrm>
            <a:off x="0" y="0"/>
            <a:ext cx="12188825"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15938" y="228600"/>
            <a:ext cx="11164887" cy="664797"/>
          </a:xfrm>
        </p:spPr>
        <p:txBody>
          <a:bodyPr/>
          <a:lstStyle/>
          <a:p>
            <a:pPr eaLnBrk="1" hangingPunct="1"/>
            <a:r>
              <a:rPr lang="en-GB" dirty="0" smtClean="0"/>
              <a:t>CARMEN e-Science Requirements Summary</a:t>
            </a:r>
          </a:p>
        </p:txBody>
      </p:sp>
      <p:sp>
        <p:nvSpPr>
          <p:cNvPr id="21507" name="Content Placeholder 2"/>
          <p:cNvSpPr>
            <a:spLocks noGrp="1"/>
          </p:cNvSpPr>
          <p:nvPr>
            <p:ph idx="1"/>
          </p:nvPr>
        </p:nvSpPr>
        <p:spPr>
          <a:xfrm>
            <a:off x="507868" y="1412875"/>
            <a:ext cx="11173090" cy="3761030"/>
          </a:xfrm>
        </p:spPr>
        <p:txBody>
          <a:bodyPr/>
          <a:lstStyle/>
          <a:p>
            <a:pPr eaLnBrk="1" hangingPunct="1"/>
            <a:r>
              <a:rPr lang="en-GB" dirty="0" smtClean="0"/>
              <a:t>Sharing</a:t>
            </a:r>
          </a:p>
          <a:p>
            <a:pPr lvl="1" eaLnBrk="1" hangingPunct="1"/>
            <a:r>
              <a:rPr lang="en-GB" dirty="0" smtClean="0"/>
              <a:t>data</a:t>
            </a:r>
          </a:p>
          <a:p>
            <a:pPr lvl="1" eaLnBrk="1" hangingPunct="1"/>
            <a:r>
              <a:rPr lang="en-GB" dirty="0" smtClean="0"/>
              <a:t>code</a:t>
            </a:r>
          </a:p>
          <a:p>
            <a:pPr eaLnBrk="1" hangingPunct="1"/>
            <a:r>
              <a:rPr lang="en-GB" dirty="0" smtClean="0"/>
              <a:t>Capacity</a:t>
            </a:r>
          </a:p>
          <a:p>
            <a:pPr lvl="1" eaLnBrk="1" hangingPunct="1"/>
            <a:r>
              <a:rPr lang="en-GB" dirty="0" smtClean="0"/>
              <a:t>huge data storage</a:t>
            </a:r>
          </a:p>
          <a:p>
            <a:pPr lvl="2" eaLnBrk="1" hangingPunct="1"/>
            <a:r>
              <a:rPr lang="en-GB" dirty="0" smtClean="0"/>
              <a:t>(100TB+)</a:t>
            </a:r>
          </a:p>
          <a:p>
            <a:pPr lvl="1" eaLnBrk="1" hangingPunct="1"/>
            <a:r>
              <a:rPr lang="en-GB" dirty="0" smtClean="0"/>
              <a:t>support data intensive analysis</a:t>
            </a:r>
          </a:p>
          <a:p>
            <a:pPr lvl="1" eaLnBrk="1" hangingPunct="1"/>
            <a:endParaRPr lang="en-GB"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Microsoft_Research_Faculty_Summit_Template_PPT07_16x9</Template>
  <TotalTime>0</TotalTime>
  <Words>700</Words>
  <Application>Microsoft Office PowerPoint</Application>
  <PresentationFormat>Custom</PresentationFormat>
  <Paragraphs>188</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Microsoft_Research_Faculty_Summit_Template_PPT07_16x9</vt:lpstr>
      <vt:lpstr>White with Courier font for code slides</vt:lpstr>
      <vt:lpstr>Microsoft_Research_Faculty_Summit_Template_PPT07_16x9_v06</vt:lpstr>
      <vt:lpstr>Slide 1</vt:lpstr>
      <vt:lpstr>The CARMEN Science Cloud &amp; Beyond</vt:lpstr>
      <vt:lpstr>CARMEN Project  building a science cloud for neuroscientists</vt:lpstr>
      <vt:lpstr>Research Challenge</vt:lpstr>
      <vt:lpstr>Neuroinformatics Problems</vt:lpstr>
      <vt:lpstr>Epilepsy Exemplar</vt:lpstr>
      <vt:lpstr>Slide 7</vt:lpstr>
      <vt:lpstr>Slide 8</vt:lpstr>
      <vt:lpstr>CARMEN e-Science Requirements Summary</vt:lpstr>
      <vt:lpstr>CARMEN Cloud Architecture</vt:lpstr>
      <vt:lpstr>Science Cloud Design Options</vt:lpstr>
      <vt:lpstr>CARMEN Science Cloud Platform</vt:lpstr>
      <vt:lpstr>Re-using e-Science technologies</vt:lpstr>
      <vt:lpstr>Example: Running a Workflow</vt:lpstr>
      <vt:lpstr>Conclusions and Current Directions</vt:lpstr>
      <vt:lpstr>Sustainability</vt:lpstr>
      <vt:lpstr>Commercial Clouds to the Rescue?</vt:lpstr>
      <vt:lpstr>A Commercial Science Cloud Platform?</vt:lpstr>
      <vt:lpstr>Reasons to be optimistic</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CARMEN Science Cloud &amp; Beyond</dc:title>
  <dc:subject>Research Facility Summit</dc:subject>
  <dc:creator/>
  <dc:description>Event Date: July 28 &amp; 29, 2008
Event Location: Redmond, WA</dc:description>
  <cp:lastModifiedBy/>
  <cp:revision>1</cp:revision>
  <dcterms:created xsi:type="dcterms:W3CDTF">2008-07-23T08:12:14Z</dcterms:created>
  <dcterms:modified xsi:type="dcterms:W3CDTF">2008-08-01T18:17:39Z</dcterms:modified>
</cp:coreProperties>
</file>