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76" r:id="rId1"/>
  </p:sldMasterIdLst>
  <p:notesMasterIdLst>
    <p:notesMasterId r:id="rId26"/>
  </p:notesMasterIdLst>
  <p:handoutMasterIdLst>
    <p:handoutMasterId r:id="rId27"/>
  </p:handoutMasterIdLst>
  <p:sldIdLst>
    <p:sldId id="257" r:id="rId2"/>
    <p:sldId id="469" r:id="rId3"/>
    <p:sldId id="473" r:id="rId4"/>
    <p:sldId id="494" r:id="rId5"/>
    <p:sldId id="475" r:id="rId6"/>
    <p:sldId id="495" r:id="rId7"/>
    <p:sldId id="470" r:id="rId8"/>
    <p:sldId id="496" r:id="rId9"/>
    <p:sldId id="501" r:id="rId10"/>
    <p:sldId id="502" r:id="rId11"/>
    <p:sldId id="497" r:id="rId12"/>
    <p:sldId id="498" r:id="rId13"/>
    <p:sldId id="499" r:id="rId14"/>
    <p:sldId id="500" r:id="rId15"/>
    <p:sldId id="503" r:id="rId16"/>
    <p:sldId id="504" r:id="rId17"/>
    <p:sldId id="505" r:id="rId18"/>
    <p:sldId id="437" r:id="rId19"/>
    <p:sldId id="506" r:id="rId20"/>
    <p:sldId id="507" r:id="rId21"/>
    <p:sldId id="508" r:id="rId22"/>
    <p:sldId id="509" r:id="rId23"/>
    <p:sldId id="477" r:id="rId24"/>
    <p:sldId id="445" r:id="rId25"/>
  </p:sldIdLst>
  <p:sldSz cx="10972800" cy="8229600" type="B4JIS"/>
  <p:notesSz cx="6997700" cy="9271000"/>
  <p:defaultTextStyle>
    <a:defPPr>
      <a:defRPr lang="en-US"/>
    </a:defPPr>
    <a:lvl1pPr algn="l" rtl="0" fontAlgn="base">
      <a:spcBef>
        <a:spcPct val="0"/>
      </a:spcBef>
      <a:spcAft>
        <a:spcPct val="0"/>
      </a:spcAft>
      <a:defRPr sz="2900" kern="1200">
        <a:solidFill>
          <a:schemeClr val="bg2"/>
        </a:solidFill>
        <a:latin typeface="Segoe Semibold" pitchFamily="34" charset="0"/>
        <a:ea typeface="+mn-ea"/>
        <a:cs typeface="+mn-cs"/>
      </a:defRPr>
    </a:lvl1pPr>
    <a:lvl2pPr marL="457182" algn="l" rtl="0" fontAlgn="base">
      <a:spcBef>
        <a:spcPct val="0"/>
      </a:spcBef>
      <a:spcAft>
        <a:spcPct val="0"/>
      </a:spcAft>
      <a:defRPr sz="2900" kern="1200">
        <a:solidFill>
          <a:schemeClr val="bg2"/>
        </a:solidFill>
        <a:latin typeface="Segoe Semibold" pitchFamily="34" charset="0"/>
        <a:ea typeface="+mn-ea"/>
        <a:cs typeface="+mn-cs"/>
      </a:defRPr>
    </a:lvl2pPr>
    <a:lvl3pPr marL="914364" algn="l" rtl="0" fontAlgn="base">
      <a:spcBef>
        <a:spcPct val="0"/>
      </a:spcBef>
      <a:spcAft>
        <a:spcPct val="0"/>
      </a:spcAft>
      <a:defRPr sz="2900" kern="1200">
        <a:solidFill>
          <a:schemeClr val="bg2"/>
        </a:solidFill>
        <a:latin typeface="Segoe Semibold" pitchFamily="34" charset="0"/>
        <a:ea typeface="+mn-ea"/>
        <a:cs typeface="+mn-cs"/>
      </a:defRPr>
    </a:lvl3pPr>
    <a:lvl4pPr marL="1371545" algn="l" rtl="0" fontAlgn="base">
      <a:spcBef>
        <a:spcPct val="0"/>
      </a:spcBef>
      <a:spcAft>
        <a:spcPct val="0"/>
      </a:spcAft>
      <a:defRPr sz="2900" kern="1200">
        <a:solidFill>
          <a:schemeClr val="bg2"/>
        </a:solidFill>
        <a:latin typeface="Segoe Semibold" pitchFamily="34" charset="0"/>
        <a:ea typeface="+mn-ea"/>
        <a:cs typeface="+mn-cs"/>
      </a:defRPr>
    </a:lvl4pPr>
    <a:lvl5pPr marL="1828727" algn="l" rtl="0" fontAlgn="base">
      <a:spcBef>
        <a:spcPct val="0"/>
      </a:spcBef>
      <a:spcAft>
        <a:spcPct val="0"/>
      </a:spcAft>
      <a:defRPr sz="2900" kern="1200">
        <a:solidFill>
          <a:schemeClr val="bg2"/>
        </a:solidFill>
        <a:latin typeface="Segoe Semibold" pitchFamily="34" charset="0"/>
        <a:ea typeface="+mn-ea"/>
        <a:cs typeface="+mn-cs"/>
      </a:defRPr>
    </a:lvl5pPr>
    <a:lvl6pPr marL="2285909" algn="l" defTabSz="914364" rtl="0" eaLnBrk="1" latinLnBrk="0" hangingPunct="1">
      <a:defRPr sz="2900" kern="1200">
        <a:solidFill>
          <a:schemeClr val="bg2"/>
        </a:solidFill>
        <a:latin typeface="Segoe Semibold" pitchFamily="34" charset="0"/>
        <a:ea typeface="+mn-ea"/>
        <a:cs typeface="+mn-cs"/>
      </a:defRPr>
    </a:lvl6pPr>
    <a:lvl7pPr marL="2743091" algn="l" defTabSz="914364" rtl="0" eaLnBrk="1" latinLnBrk="0" hangingPunct="1">
      <a:defRPr sz="2900" kern="1200">
        <a:solidFill>
          <a:schemeClr val="bg2"/>
        </a:solidFill>
        <a:latin typeface="Segoe Semibold" pitchFamily="34" charset="0"/>
        <a:ea typeface="+mn-ea"/>
        <a:cs typeface="+mn-cs"/>
      </a:defRPr>
    </a:lvl7pPr>
    <a:lvl8pPr marL="3200272" algn="l" defTabSz="914364" rtl="0" eaLnBrk="1" latinLnBrk="0" hangingPunct="1">
      <a:defRPr sz="2900" kern="1200">
        <a:solidFill>
          <a:schemeClr val="bg2"/>
        </a:solidFill>
        <a:latin typeface="Segoe Semibold" pitchFamily="34" charset="0"/>
        <a:ea typeface="+mn-ea"/>
        <a:cs typeface="+mn-cs"/>
      </a:defRPr>
    </a:lvl8pPr>
    <a:lvl9pPr marL="3657454" algn="l" defTabSz="914364" rtl="0" eaLnBrk="1" latinLnBrk="0" hangingPunct="1">
      <a:defRPr sz="2900" kern="1200">
        <a:solidFill>
          <a:schemeClr val="bg2"/>
        </a:solidFill>
        <a:latin typeface="Segoe Semibold"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 Feil-Jacob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hiddenSlides="1" frameSlides="1"/>
  <p:clrMru>
    <a:srgbClr val="1D3FE9"/>
    <a:srgbClr val="FF33CC"/>
    <a:srgbClr val="D06800"/>
    <a:srgbClr val="FFFFCC"/>
    <a:srgbClr val="FFCCFF"/>
    <a:srgbClr val="ABF785"/>
    <a:srgbClr val="FF9933"/>
    <a:srgbClr val="DDDDDD"/>
    <a:srgbClr val="FFFFFF"/>
    <a:srgbClr val="29292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30" autoAdjust="0"/>
    <p:restoredTop sz="86650" autoAdjust="0"/>
  </p:normalViewPr>
  <p:slideViewPr>
    <p:cSldViewPr snapToGrid="0">
      <p:cViewPr varScale="1">
        <p:scale>
          <a:sx n="78" d="100"/>
          <a:sy n="78" d="100"/>
        </p:scale>
        <p:origin x="-132" y="-90"/>
      </p:cViewPr>
      <p:guideLst>
        <p:guide orient="horz" pos="172"/>
        <p:guide orient="horz" pos="1069"/>
        <p:guide orient="horz" pos="1439"/>
        <p:guide orient="horz" pos="1780"/>
        <p:guide orient="horz" pos="3455"/>
        <p:guide pos="288"/>
        <p:guide pos="550"/>
        <p:guide pos="6624"/>
        <p:guide pos="1036"/>
        <p:guide pos="6136"/>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5" d="100"/>
          <a:sy n="85" d="100"/>
        </p:scale>
        <p:origin x="-2256" y="-78"/>
      </p:cViewPr>
      <p:guideLst>
        <p:guide orient="horz" pos="2920"/>
        <p:guide pos="22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1" y="0"/>
            <a:ext cx="3032337"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defRPr sz="1400" b="1">
                <a:solidFill>
                  <a:schemeClr val="tx1"/>
                </a:solidFill>
              </a:defRPr>
            </a:lvl1pPr>
          </a:lstStyle>
          <a:p>
            <a:endParaRPr lang="en-US" dirty="0"/>
          </a:p>
        </p:txBody>
      </p:sp>
      <p:sp>
        <p:nvSpPr>
          <p:cNvPr id="19459" name="Rectangle 3"/>
          <p:cNvSpPr>
            <a:spLocks noGrp="1" noChangeArrowheads="1"/>
          </p:cNvSpPr>
          <p:nvPr>
            <p:ph type="dt" sz="quarter" idx="1"/>
          </p:nvPr>
        </p:nvSpPr>
        <p:spPr bwMode="auto">
          <a:xfrm>
            <a:off x="3965364" y="0"/>
            <a:ext cx="3032337"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a:defRPr sz="1000">
                <a:solidFill>
                  <a:schemeClr val="tx1"/>
                </a:solidFill>
              </a:defRPr>
            </a:lvl1pPr>
          </a:lstStyle>
          <a:p>
            <a:fld id="{B8988EE8-69E4-45D3-BF91-4B3FFB4DCC2B}" type="datetime8">
              <a:rPr lang="en-US"/>
              <a:pPr/>
              <a:t>1/8/2010 9:27 PM</a:t>
            </a:fld>
            <a:endParaRPr lang="en-US" dirty="0"/>
          </a:p>
        </p:txBody>
      </p:sp>
      <p:sp>
        <p:nvSpPr>
          <p:cNvPr id="19460" name="Rectangle 4"/>
          <p:cNvSpPr>
            <a:spLocks noGrp="1" noChangeArrowheads="1"/>
          </p:cNvSpPr>
          <p:nvPr>
            <p:ph type="ftr" sz="quarter" idx="2"/>
          </p:nvPr>
        </p:nvSpPr>
        <p:spPr bwMode="auto">
          <a:xfrm>
            <a:off x="1" y="8807450"/>
            <a:ext cx="6310889"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eaLnBrk="0" hangingPunct="0">
              <a:defRPr sz="500">
                <a:latin typeface="Segoe" pitchFamily="34" charset="0"/>
                <a:cs typeface="Arial" charset="0"/>
              </a:defRPr>
            </a:lvl1p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19461" name="Rectangle 5"/>
          <p:cNvSpPr>
            <a:spLocks noGrp="1" noChangeArrowheads="1"/>
          </p:cNvSpPr>
          <p:nvPr>
            <p:ph type="sldNum" sz="quarter" idx="3"/>
          </p:nvPr>
        </p:nvSpPr>
        <p:spPr bwMode="auto">
          <a:xfrm>
            <a:off x="6374064" y="8807450"/>
            <a:ext cx="623637"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a:defRPr sz="1200" b="1">
                <a:solidFill>
                  <a:schemeClr val="tx1"/>
                </a:solidFill>
              </a:defRPr>
            </a:lvl1pPr>
          </a:lstStyle>
          <a:p>
            <a:fld id="{5EF78607-D618-46D0-8905-7FF36D10D114}"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1" y="0"/>
            <a:ext cx="3032337"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defRPr sz="1400" b="1">
                <a:solidFill>
                  <a:schemeClr val="tx1"/>
                </a:solidFill>
              </a:defRPr>
            </a:lvl1pPr>
          </a:lstStyle>
          <a:p>
            <a:endParaRPr lang="en-US" dirty="0"/>
          </a:p>
        </p:txBody>
      </p:sp>
      <p:sp>
        <p:nvSpPr>
          <p:cNvPr id="29699" name="Rectangle 3"/>
          <p:cNvSpPr>
            <a:spLocks noGrp="1" noChangeArrowheads="1"/>
          </p:cNvSpPr>
          <p:nvPr>
            <p:ph type="dt" idx="1"/>
          </p:nvPr>
        </p:nvSpPr>
        <p:spPr bwMode="auto">
          <a:xfrm>
            <a:off x="3963744" y="0"/>
            <a:ext cx="3032337"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a:defRPr sz="1200">
                <a:solidFill>
                  <a:schemeClr val="tx1"/>
                </a:solidFill>
              </a:defRPr>
            </a:lvl1pPr>
          </a:lstStyle>
          <a:p>
            <a:fld id="{81331B57-0BE5-4F82-AA58-76F53EFF3ADA}" type="datetime8">
              <a:rPr lang="en-US"/>
              <a:pPr/>
              <a:t>1/8/2010 9:27 PM</a:t>
            </a:fld>
            <a:endParaRPr lang="en-US"/>
          </a:p>
        </p:txBody>
      </p:sp>
      <p:sp>
        <p:nvSpPr>
          <p:cNvPr id="29700" name="Rectangle 4"/>
          <p:cNvSpPr>
            <a:spLocks noGrp="1" noRot="1" noChangeAspect="1" noChangeArrowheads="1" noTextEdit="1"/>
          </p:cNvSpPr>
          <p:nvPr>
            <p:ph type="sldImg" idx="2"/>
          </p:nvPr>
        </p:nvSpPr>
        <p:spPr bwMode="auto">
          <a:xfrm>
            <a:off x="1279525" y="566738"/>
            <a:ext cx="4243388" cy="318135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422779" y="3851651"/>
            <a:ext cx="6144045" cy="907785"/>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2" name="Rectangle 6"/>
          <p:cNvSpPr>
            <a:spLocks noGrp="1" noChangeArrowheads="1"/>
          </p:cNvSpPr>
          <p:nvPr>
            <p:ph type="ftr" sz="quarter" idx="4"/>
          </p:nvPr>
        </p:nvSpPr>
        <p:spPr bwMode="auto">
          <a:xfrm>
            <a:off x="0" y="8913680"/>
            <a:ext cx="6080872" cy="355711"/>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eaLnBrk="0" hangingPunct="0">
              <a:defRPr sz="500">
                <a:latin typeface="Segoe" pitchFamily="34" charset="0"/>
                <a:cs typeface="Arial" charset="0"/>
              </a:defRPr>
            </a:lvl1p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29703" name="Rectangle 7"/>
          <p:cNvSpPr>
            <a:spLocks noGrp="1" noChangeArrowheads="1"/>
          </p:cNvSpPr>
          <p:nvPr>
            <p:ph type="sldNum" sz="quarter" idx="5"/>
          </p:nvPr>
        </p:nvSpPr>
        <p:spPr bwMode="auto">
          <a:xfrm>
            <a:off x="5696971" y="8805842"/>
            <a:ext cx="1299110"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a:defRPr sz="1200">
                <a:solidFill>
                  <a:schemeClr val="tx1"/>
                </a:solidFill>
              </a:defRPr>
            </a:lvl1pPr>
          </a:lstStyle>
          <a:p>
            <a:fld id="{EC87E0CF-87F6-4B58-B8B8-DCAB2DAAF3CA}" type="slidenum">
              <a:rPr lang="en-US"/>
              <a:pPr/>
              <a:t>‹#›</a:t>
            </a:fld>
            <a:endParaRPr lang="en-US"/>
          </a:p>
        </p:txBody>
      </p:sp>
    </p:spTree>
  </p:cSld>
  <p:clrMap bg1="lt1" tx1="dk1" bg2="lt2" tx2="dk2" accent1="accent1" accent2="accent2" accent3="accent3" accent4="accent4" accent5="accent5" accent6="accent6" hlink="hlink" folHlink="folHlink"/>
  <p:hf/>
  <p:notesStyle>
    <a:lvl1pPr algn="l" rtl="0" fontAlgn="base">
      <a:lnSpc>
        <a:spcPct val="90000"/>
      </a:lnSpc>
      <a:spcBef>
        <a:spcPct val="20000"/>
      </a:spcBef>
      <a:spcAft>
        <a:spcPct val="0"/>
      </a:spcAft>
      <a:defRPr sz="1000" kern="1200">
        <a:solidFill>
          <a:schemeClr val="tx1"/>
        </a:solidFill>
        <a:latin typeface="Segoe" pitchFamily="34" charset="0"/>
        <a:ea typeface="+mn-ea"/>
        <a:cs typeface="+mn-cs"/>
      </a:defRPr>
    </a:lvl1pPr>
    <a:lvl2pPr marL="198430" indent="-195256" algn="l" rtl="0" fontAlgn="base">
      <a:lnSpc>
        <a:spcPct val="90000"/>
      </a:lnSpc>
      <a:spcBef>
        <a:spcPct val="20000"/>
      </a:spcBef>
      <a:spcAft>
        <a:spcPct val="0"/>
      </a:spcAft>
      <a:buChar char="•"/>
      <a:defRPr sz="1000" kern="1200">
        <a:solidFill>
          <a:schemeClr val="tx1"/>
        </a:solidFill>
        <a:latin typeface="Segoe" pitchFamily="34" charset="0"/>
        <a:ea typeface="+mn-ea"/>
        <a:cs typeface="+mn-cs"/>
      </a:defRPr>
    </a:lvl2pPr>
    <a:lvl3pPr marL="404797" indent="-204780" algn="l" rtl="0" fontAlgn="base">
      <a:lnSpc>
        <a:spcPct val="90000"/>
      </a:lnSpc>
      <a:spcBef>
        <a:spcPct val="20000"/>
      </a:spcBef>
      <a:spcAft>
        <a:spcPct val="0"/>
      </a:spcAft>
      <a:buChar char="•"/>
      <a:defRPr sz="1000" kern="1200">
        <a:solidFill>
          <a:schemeClr val="tx1"/>
        </a:solidFill>
        <a:latin typeface="Segoe" pitchFamily="34" charset="0"/>
        <a:ea typeface="+mn-ea"/>
        <a:cs typeface="+mn-cs"/>
      </a:defRPr>
    </a:lvl3pPr>
    <a:lvl4pPr marL="592115" indent="-185730" algn="l" rtl="0" fontAlgn="base">
      <a:lnSpc>
        <a:spcPct val="90000"/>
      </a:lnSpc>
      <a:spcBef>
        <a:spcPct val="20000"/>
      </a:spcBef>
      <a:spcAft>
        <a:spcPct val="0"/>
      </a:spcAft>
      <a:buChar char="•"/>
      <a:defRPr sz="1000" kern="1200">
        <a:solidFill>
          <a:schemeClr val="tx1"/>
        </a:solidFill>
        <a:latin typeface="Segoe" pitchFamily="34" charset="0"/>
        <a:ea typeface="+mn-ea"/>
        <a:cs typeface="+mn-cs"/>
      </a:defRPr>
    </a:lvl4pPr>
    <a:lvl5pPr marL="768319" indent="-174618" algn="l" rtl="0" fontAlgn="base">
      <a:lnSpc>
        <a:spcPct val="90000"/>
      </a:lnSpc>
      <a:spcBef>
        <a:spcPct val="20000"/>
      </a:spcBef>
      <a:spcAft>
        <a:spcPct val="0"/>
      </a:spcAft>
      <a:buChar char="•"/>
      <a:defRPr sz="1000" kern="1200">
        <a:solidFill>
          <a:schemeClr val="tx1"/>
        </a:solidFill>
        <a:latin typeface="Segoe" pitchFamily="34" charset="0"/>
        <a:ea typeface="+mn-ea"/>
        <a:cs typeface="+mn-cs"/>
      </a:defRPr>
    </a:lvl5pPr>
    <a:lvl6pPr marL="2285909" algn="l" defTabSz="914364" rtl="0" eaLnBrk="1" latinLnBrk="0" hangingPunct="1">
      <a:defRPr sz="1200" kern="1200">
        <a:solidFill>
          <a:schemeClr val="tx1"/>
        </a:solidFill>
        <a:latin typeface="+mn-lt"/>
        <a:ea typeface="+mn-ea"/>
        <a:cs typeface="+mn-cs"/>
      </a:defRPr>
    </a:lvl6pPr>
    <a:lvl7pPr marL="2743091" algn="l" defTabSz="914364" rtl="0" eaLnBrk="1" latinLnBrk="0" hangingPunct="1">
      <a:defRPr sz="1200" kern="1200">
        <a:solidFill>
          <a:schemeClr val="tx1"/>
        </a:solidFill>
        <a:latin typeface="+mn-lt"/>
        <a:ea typeface="+mn-ea"/>
        <a:cs typeface="+mn-cs"/>
      </a:defRPr>
    </a:lvl7pPr>
    <a:lvl8pPr marL="3200272" algn="l" defTabSz="914364" rtl="0" eaLnBrk="1" latinLnBrk="0" hangingPunct="1">
      <a:defRPr sz="1200" kern="1200">
        <a:solidFill>
          <a:schemeClr val="tx1"/>
        </a:solidFill>
        <a:latin typeface="+mn-lt"/>
        <a:ea typeface="+mn-ea"/>
        <a:cs typeface="+mn-cs"/>
      </a:defRPr>
    </a:lvl8pPr>
    <a:lvl9pPr marL="3657454" algn="l" defTabSz="91436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Rectangle 7"/>
          <p:cNvSpPr>
            <a:spLocks noGrp="1" noChangeArrowheads="1"/>
          </p:cNvSpPr>
          <p:nvPr>
            <p:ph type="sldNum" sz="quarter" idx="5"/>
          </p:nvPr>
        </p:nvSpPr>
        <p:spPr/>
        <p:txBody>
          <a:bodyPr/>
          <a:lstStyle/>
          <a:p>
            <a:fld id="{78CF0CB0-E518-4F64-B316-5E0D53AF991E}" type="slidenum">
              <a:rPr lang="en-US" smtClean="0"/>
              <a:pPr/>
              <a:t>1</a:t>
            </a:fld>
            <a:endParaRPr lang="en-US"/>
          </a:p>
        </p:txBody>
      </p:sp>
      <p:sp>
        <p:nvSpPr>
          <p:cNvPr id="11" name="Slide Image Placeholder 10"/>
          <p:cNvSpPr>
            <a:spLocks noGrp="1" noRot="1" noChangeAspect="1"/>
          </p:cNvSpPr>
          <p:nvPr>
            <p:ph type="sldImg"/>
          </p:nvPr>
        </p:nvSpPr>
        <p:spPr/>
      </p:sp>
      <p:sp>
        <p:nvSpPr>
          <p:cNvPr id="12" name="Notes Placeholder 11"/>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1/8/2010 9:27 PM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1/8/2010 9:27 PM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reserve="1">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81914" y="1425191"/>
            <a:ext cx="10056494" cy="664798"/>
          </a:xfrm>
        </p:spPr>
        <p:txBody>
          <a:bodyPr/>
          <a:lstStyle>
            <a:lvl1pPr algn="l" rtl="0" fontAlgn="base">
              <a:lnSpc>
                <a:spcPct val="90000"/>
              </a:lnSpc>
              <a:spcBef>
                <a:spcPct val="0"/>
              </a:spcBef>
              <a:spcAft>
                <a:spcPct val="0"/>
              </a:spcAft>
              <a:defRPr lang="en-US" sz="4800" spc="-360" dirty="0">
                <a:ln w="3175">
                  <a:noFill/>
                </a:ln>
                <a:solidFill>
                  <a:schemeClr val="tx1"/>
                </a:solidFill>
                <a:effectLst/>
                <a:latin typeface="Segoe"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496066"/>
            <a:ext cx="10056494" cy="5239265"/>
          </a:xfrm>
        </p:spPr>
        <p:txBody>
          <a:bodyPr/>
          <a:lstStyle>
            <a:lvl1pPr>
              <a:buFontTx/>
              <a:buBlip>
                <a:blip r:embed="rId2"/>
              </a:buBlip>
              <a:defRPr/>
            </a:lvl1pPr>
            <a:lvl2pPr>
              <a:buFontTx/>
              <a:buBlip>
                <a:blip r:embed="rId3"/>
              </a:buBlip>
              <a:defRPr/>
            </a:lvl2pPr>
            <a:lvl3pPr>
              <a:buFontTx/>
              <a:buBlip>
                <a:blip r:embed="rId3"/>
              </a:buBlip>
              <a:defRPr/>
            </a:lvl3pPr>
            <a:lvl4pPr>
              <a:buFontTx/>
              <a:buBlip>
                <a:blip r:embed="rId3"/>
              </a:buBlip>
              <a:defRPr/>
            </a:lvl4pPr>
            <a:lvl5pPr>
              <a:buFontTx/>
              <a:buBlip>
                <a:blip r:embed="rId3"/>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2"/>
          </p:nvPr>
        </p:nvSpPr>
        <p:spPr>
          <a:xfrm>
            <a:off x="8484870" y="7465696"/>
            <a:ext cx="2286000" cy="548640"/>
          </a:xfrm>
          <a:prstGeom prst="rect">
            <a:avLst/>
          </a:prstGeom>
          <a:ln/>
        </p:spPr>
        <p:txBody>
          <a:bodyPr lIns="109723" tIns="54862" rIns="109723" bIns="54862"/>
          <a:lstStyle>
            <a:lvl1pPr algn="r">
              <a:defRPr sz="2000"/>
            </a:lvl1pPr>
          </a:lstStyle>
          <a:p>
            <a:pPr>
              <a:defRPr/>
            </a:pPr>
            <a:fld id="{05F79666-4A2A-48BF-BA9C-3DB79E90F9E5}" type="slidenum">
              <a:rPr lang="zh-CN" altLang="en-US" smtClean="0"/>
              <a:pPr>
                <a:defRPr/>
              </a:pPr>
              <a:t>‹#›</a:t>
            </a:fld>
            <a:endParaRPr lang="en-US" altLang="zh-CN"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0" y="329566"/>
            <a:ext cx="246888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8640" y="329566"/>
            <a:ext cx="722376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l" defTabSz="1097236" rtl="0">
              <a:defRPr/>
            </a:lvl1pPr>
          </a:lstStyle>
          <a:p>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lgn="ctr" defTabSz="1097236" rtl="0">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lgn="r" defTabSz="1097236" rtl="0">
              <a:defRPr/>
            </a:lvl1pPr>
          </a:lstStyle>
          <a:p>
            <a:fld id="{B6F15528-21DE-4FAA-801E-634DDDAF4B2B}"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8640" y="1920240"/>
            <a:ext cx="4846320" cy="5431156"/>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77840" y="1920240"/>
            <a:ext cx="4846320" cy="5431156"/>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2556512"/>
            <a:ext cx="932688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1645920" y="4663440"/>
            <a:ext cx="7680960" cy="2103120"/>
          </a:xfrm>
        </p:spPr>
        <p:txBody>
          <a:bodyPr/>
          <a:lstStyle>
            <a:lvl1pPr marL="0" indent="0" algn="ctr">
              <a:buNone/>
              <a:defRPr>
                <a:solidFill>
                  <a:schemeClr val="tx1">
                    <a:tint val="75000"/>
                  </a:schemeClr>
                </a:solidFill>
              </a:defRPr>
            </a:lvl1pPr>
            <a:lvl2pPr marL="548618" indent="0" algn="ctr">
              <a:buNone/>
              <a:defRPr>
                <a:solidFill>
                  <a:schemeClr val="tx1">
                    <a:tint val="75000"/>
                  </a:schemeClr>
                </a:solidFill>
              </a:defRPr>
            </a:lvl2pPr>
            <a:lvl3pPr marL="1097236" indent="0" algn="ctr">
              <a:buNone/>
              <a:defRPr>
                <a:solidFill>
                  <a:schemeClr val="tx1">
                    <a:tint val="75000"/>
                  </a:schemeClr>
                </a:solidFill>
              </a:defRPr>
            </a:lvl3pPr>
            <a:lvl4pPr marL="1645854" indent="0" algn="ctr">
              <a:buNone/>
              <a:defRPr>
                <a:solidFill>
                  <a:schemeClr val="tx1">
                    <a:tint val="75000"/>
                  </a:schemeClr>
                </a:solidFill>
              </a:defRPr>
            </a:lvl4pPr>
            <a:lvl5pPr marL="2194472" indent="0" algn="ctr">
              <a:buNone/>
              <a:defRPr>
                <a:solidFill>
                  <a:schemeClr val="tx1">
                    <a:tint val="75000"/>
                  </a:schemeClr>
                </a:solidFill>
              </a:defRPr>
            </a:lvl5pPr>
            <a:lvl6pPr marL="2743091" indent="0" algn="ctr">
              <a:buNone/>
              <a:defRPr>
                <a:solidFill>
                  <a:schemeClr val="tx1">
                    <a:tint val="75000"/>
                  </a:schemeClr>
                </a:solidFill>
              </a:defRPr>
            </a:lvl6pPr>
            <a:lvl7pPr marL="3291708" indent="0" algn="ctr">
              <a:buNone/>
              <a:defRPr>
                <a:solidFill>
                  <a:schemeClr val="tx1">
                    <a:tint val="75000"/>
                  </a:schemeClr>
                </a:solidFill>
              </a:defRPr>
            </a:lvl7pPr>
            <a:lvl8pPr marL="3840326" indent="0" algn="ctr">
              <a:buNone/>
              <a:defRPr>
                <a:solidFill>
                  <a:schemeClr val="tx1">
                    <a:tint val="75000"/>
                  </a:schemeClr>
                </a:solidFill>
              </a:defRPr>
            </a:lvl8pPr>
            <a:lvl9pPr marL="438894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lgn="l" defTabSz="1097236" rtl="0">
              <a:defRPr/>
            </a:lvl1pPr>
          </a:lstStyle>
          <a:p>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lgn="ctr" defTabSz="1097236" rtl="0">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lgn="r" defTabSz="1097236" rtl="0">
              <a:defRPr/>
            </a:lvl1pPr>
          </a:lstStyle>
          <a:p>
            <a:fld id="{B6F15528-21DE-4FAA-801E-634DDDAF4B2B}"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8640" y="1445741"/>
            <a:ext cx="9875520" cy="601415"/>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l" defTabSz="1097236" rtl="0">
              <a:defRPr/>
            </a:lvl1pPr>
          </a:lstStyle>
          <a:p>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lgn="ctr" defTabSz="1097236" rtl="0">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lgn="r" defTabSz="1097236" rtl="0">
              <a:defRPr/>
            </a:lvl1pPr>
          </a:lstStyle>
          <a:p>
            <a:fld id="{B6F15528-21DE-4FAA-801E-634DDDAF4B2B}"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6" y="5288282"/>
            <a:ext cx="9326880" cy="1634490"/>
          </a:xfrm>
        </p:spPr>
        <p:txBody>
          <a:bodyPr anchor="t"/>
          <a:lstStyle>
            <a:lvl1pPr algn="l">
              <a:defRPr sz="4800" b="1" cap="all"/>
            </a:lvl1pPr>
          </a:lstStyle>
          <a:p>
            <a:r>
              <a:rPr lang="en-US" smtClean="0"/>
              <a:t>Click to edit Master title style</a:t>
            </a:r>
            <a:endParaRPr lang="en-US"/>
          </a:p>
        </p:txBody>
      </p:sp>
      <p:sp>
        <p:nvSpPr>
          <p:cNvPr id="3" name="Text Placeholder 2"/>
          <p:cNvSpPr>
            <a:spLocks noGrp="1"/>
          </p:cNvSpPr>
          <p:nvPr>
            <p:ph type="body" idx="1"/>
          </p:nvPr>
        </p:nvSpPr>
        <p:spPr>
          <a:xfrm>
            <a:off x="866776" y="3488056"/>
            <a:ext cx="9326880" cy="1800224"/>
          </a:xfrm>
        </p:spPr>
        <p:txBody>
          <a:bodyPr anchor="b"/>
          <a:lstStyle>
            <a:lvl1pPr marL="0" indent="0">
              <a:buNone/>
              <a:defRPr sz="2400">
                <a:solidFill>
                  <a:schemeClr val="tx1">
                    <a:tint val="75000"/>
                  </a:schemeClr>
                </a:solidFill>
              </a:defRPr>
            </a:lvl1pPr>
            <a:lvl2pPr marL="548618" indent="0">
              <a:buNone/>
              <a:defRPr sz="2200">
                <a:solidFill>
                  <a:schemeClr val="tx1">
                    <a:tint val="75000"/>
                  </a:schemeClr>
                </a:solidFill>
              </a:defRPr>
            </a:lvl2pPr>
            <a:lvl3pPr marL="1097236" indent="0">
              <a:buNone/>
              <a:defRPr sz="1900">
                <a:solidFill>
                  <a:schemeClr val="tx1">
                    <a:tint val="75000"/>
                  </a:schemeClr>
                </a:solidFill>
              </a:defRPr>
            </a:lvl3pPr>
            <a:lvl4pPr marL="1645854" indent="0">
              <a:buNone/>
              <a:defRPr sz="1700">
                <a:solidFill>
                  <a:schemeClr val="tx1">
                    <a:tint val="75000"/>
                  </a:schemeClr>
                </a:solidFill>
              </a:defRPr>
            </a:lvl4pPr>
            <a:lvl5pPr marL="2194472" indent="0">
              <a:buNone/>
              <a:defRPr sz="1700">
                <a:solidFill>
                  <a:schemeClr val="tx1">
                    <a:tint val="75000"/>
                  </a:schemeClr>
                </a:solidFill>
              </a:defRPr>
            </a:lvl5pPr>
            <a:lvl6pPr marL="2743091" indent="0">
              <a:buNone/>
              <a:defRPr sz="1700">
                <a:solidFill>
                  <a:schemeClr val="tx1">
                    <a:tint val="75000"/>
                  </a:schemeClr>
                </a:solidFill>
              </a:defRPr>
            </a:lvl6pPr>
            <a:lvl7pPr marL="3291708" indent="0">
              <a:buNone/>
              <a:defRPr sz="1700">
                <a:solidFill>
                  <a:schemeClr val="tx1">
                    <a:tint val="75000"/>
                  </a:schemeClr>
                </a:solidFill>
              </a:defRPr>
            </a:lvl7pPr>
            <a:lvl8pPr marL="3840326" indent="0">
              <a:buNone/>
              <a:defRPr sz="1700">
                <a:solidFill>
                  <a:schemeClr val="tx1">
                    <a:tint val="75000"/>
                  </a:schemeClr>
                </a:solidFill>
              </a:defRPr>
            </a:lvl8pPr>
            <a:lvl9pPr marL="4388945"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lgn="l" defTabSz="1097236" rtl="0">
              <a:defRPr/>
            </a:lvl1pPr>
          </a:lstStyle>
          <a:p>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lgn="ctr" defTabSz="1097236" rtl="0">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lgn="r" defTabSz="1097236" rtl="0">
              <a:defRPr/>
            </a:lvl1pPr>
          </a:lstStyle>
          <a:p>
            <a:fld id="{B6F15528-21DE-4FAA-801E-634DDDAF4B2B}"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48640" y="1445740"/>
            <a:ext cx="9875520" cy="601415"/>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lgn="l" defTabSz="1097236" rtl="0">
              <a:defRPr/>
            </a:lvl1pPr>
          </a:lstStyle>
          <a:p>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lvl1pPr algn="ctr" defTabSz="1097236" rtl="0">
              <a:defRPr/>
            </a:lvl1p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lvl1pPr algn="r" defTabSz="1097236" rtl="0">
              <a:defRPr/>
            </a:lvl1pPr>
          </a:lstStyle>
          <a:p>
            <a:fld id="{B6F15528-21DE-4FAA-801E-634DDDAF4B2B}"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l" defTabSz="1097236" rtl="0">
              <a:defRPr/>
            </a:lvl1pPr>
          </a:lstStyle>
          <a:p>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lvl1pPr algn="ctr" defTabSz="1097236" rtl="0">
              <a:defRPr/>
            </a:lvl1p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lvl1pPr algn="r" defTabSz="1097236" rtl="0">
              <a:defRPr/>
            </a:lvl1pPr>
          </a:lstStyle>
          <a:p>
            <a:fld id="{B6F15528-21DE-4FAA-801E-634DDDAF4B2B}"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0" y="327660"/>
            <a:ext cx="3609976" cy="1394460"/>
          </a:xfrm>
        </p:spPr>
        <p:txBody>
          <a:bodyPr anchor="b"/>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4290060" y="327660"/>
            <a:ext cx="6134100" cy="7023736"/>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48640" y="1722120"/>
            <a:ext cx="3609976" cy="5629276"/>
          </a:xfrm>
        </p:spPr>
        <p:txBody>
          <a:bodyPr/>
          <a:lstStyle>
            <a:lvl1pPr marL="0" indent="0">
              <a:buNone/>
              <a:defRPr sz="1700"/>
            </a:lvl1pPr>
            <a:lvl2pPr marL="548618" indent="0">
              <a:buNone/>
              <a:defRPr sz="1400"/>
            </a:lvl2pPr>
            <a:lvl3pPr marL="1097236" indent="0">
              <a:buNone/>
              <a:defRPr sz="1200"/>
            </a:lvl3pPr>
            <a:lvl4pPr marL="1645854" indent="0">
              <a:buNone/>
              <a:defRPr sz="1100"/>
            </a:lvl4pPr>
            <a:lvl5pPr marL="2194472" indent="0">
              <a:buNone/>
              <a:defRPr sz="1100"/>
            </a:lvl5pPr>
            <a:lvl6pPr marL="2743091" indent="0">
              <a:buNone/>
              <a:defRPr sz="1100"/>
            </a:lvl6pPr>
            <a:lvl7pPr marL="3291708" indent="0">
              <a:buNone/>
              <a:defRPr sz="1100"/>
            </a:lvl7pPr>
            <a:lvl8pPr marL="3840326" indent="0">
              <a:buNone/>
              <a:defRPr sz="1100"/>
            </a:lvl8pPr>
            <a:lvl9pPr marL="4388945"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l" defTabSz="1097236" rtl="0">
              <a:defRPr/>
            </a:lvl1pPr>
          </a:lstStyle>
          <a:p>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lvl1pPr algn="ctr" defTabSz="1097236" rtl="0">
              <a:defRPr/>
            </a:lvl1p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lvl1pPr algn="r" defTabSz="1097236" rtl="0">
              <a:defRPr/>
            </a:lvl1pPr>
          </a:lstStyle>
          <a:p>
            <a:fld id="{B6F15528-21DE-4FAA-801E-634DDDAF4B2B}"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6" y="5760720"/>
            <a:ext cx="6583680" cy="680086"/>
          </a:xfrm>
        </p:spPr>
        <p:txBody>
          <a:bodyPr anchor="b"/>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2150746" y="735330"/>
            <a:ext cx="6583680" cy="4937760"/>
          </a:xfrm>
        </p:spPr>
        <p:txBody>
          <a:bodyPr/>
          <a:lstStyle>
            <a:lvl1pPr marL="0" indent="0">
              <a:buNone/>
              <a:defRPr sz="3800"/>
            </a:lvl1pPr>
            <a:lvl2pPr marL="548618" indent="0">
              <a:buNone/>
              <a:defRPr sz="3400"/>
            </a:lvl2pPr>
            <a:lvl3pPr marL="1097236" indent="0">
              <a:buNone/>
              <a:defRPr sz="2900"/>
            </a:lvl3pPr>
            <a:lvl4pPr marL="1645854" indent="0">
              <a:buNone/>
              <a:defRPr sz="2400"/>
            </a:lvl4pPr>
            <a:lvl5pPr marL="2194472" indent="0">
              <a:buNone/>
              <a:defRPr sz="2400"/>
            </a:lvl5pPr>
            <a:lvl6pPr marL="2743091" indent="0">
              <a:buNone/>
              <a:defRPr sz="2400"/>
            </a:lvl6pPr>
            <a:lvl7pPr marL="3291708" indent="0">
              <a:buNone/>
              <a:defRPr sz="2400"/>
            </a:lvl7pPr>
            <a:lvl8pPr marL="3840326" indent="0">
              <a:buNone/>
              <a:defRPr sz="2400"/>
            </a:lvl8pPr>
            <a:lvl9pPr marL="4388945" indent="0">
              <a:buNone/>
              <a:defRPr sz="2400"/>
            </a:lvl9pPr>
          </a:lstStyle>
          <a:p>
            <a:endParaRPr lang="en-US"/>
          </a:p>
        </p:txBody>
      </p:sp>
      <p:sp>
        <p:nvSpPr>
          <p:cNvPr id="4" name="Text Placeholder 3"/>
          <p:cNvSpPr>
            <a:spLocks noGrp="1"/>
          </p:cNvSpPr>
          <p:nvPr>
            <p:ph type="body" sz="half" idx="2"/>
          </p:nvPr>
        </p:nvSpPr>
        <p:spPr>
          <a:xfrm>
            <a:off x="2150746" y="6440806"/>
            <a:ext cx="6583680" cy="965834"/>
          </a:xfrm>
        </p:spPr>
        <p:txBody>
          <a:bodyPr/>
          <a:lstStyle>
            <a:lvl1pPr marL="0" indent="0">
              <a:buNone/>
              <a:defRPr sz="1700"/>
            </a:lvl1pPr>
            <a:lvl2pPr marL="548618" indent="0">
              <a:buNone/>
              <a:defRPr sz="1400"/>
            </a:lvl2pPr>
            <a:lvl3pPr marL="1097236" indent="0">
              <a:buNone/>
              <a:defRPr sz="1200"/>
            </a:lvl3pPr>
            <a:lvl4pPr marL="1645854" indent="0">
              <a:buNone/>
              <a:defRPr sz="1100"/>
            </a:lvl4pPr>
            <a:lvl5pPr marL="2194472" indent="0">
              <a:buNone/>
              <a:defRPr sz="1100"/>
            </a:lvl5pPr>
            <a:lvl6pPr marL="2743091" indent="0">
              <a:buNone/>
              <a:defRPr sz="1100"/>
            </a:lvl6pPr>
            <a:lvl7pPr marL="3291708" indent="0">
              <a:buNone/>
              <a:defRPr sz="1100"/>
            </a:lvl7pPr>
            <a:lvl8pPr marL="3840326" indent="0">
              <a:buNone/>
              <a:defRPr sz="1100"/>
            </a:lvl8pPr>
            <a:lvl9pPr marL="4388945"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l" defTabSz="1097236" rtl="0">
              <a:defRPr/>
            </a:lvl1pPr>
          </a:lstStyle>
          <a:p>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lvl1pPr algn="ctr" defTabSz="1097236" rtl="0">
              <a:defRPr/>
            </a:lvl1p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lvl1pPr algn="r" defTabSz="1097236" rtl="0">
              <a:defRPr/>
            </a:lvl1pPr>
          </a:lstStyle>
          <a:p>
            <a:fld id="{B6F15528-21DE-4FAA-801E-634DDDAF4B2B}"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l" defTabSz="1097236" rtl="0">
              <a:defRPr/>
            </a:lvl1pPr>
          </a:lstStyle>
          <a:p>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lgn="ctr" defTabSz="1097236" rtl="0">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lgn="r" defTabSz="1097236" rtl="0">
              <a:defRPr/>
            </a:lvl1pPr>
          </a:lstStyle>
          <a:p>
            <a:fld id="{B6F15528-21DE-4FAA-801E-634DDDAF4B2B}"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8640" y="1346887"/>
            <a:ext cx="9875520" cy="601415"/>
          </a:xfrm>
          <a:prstGeom prst="rect">
            <a:avLst/>
          </a:prstGeom>
        </p:spPr>
        <p:txBody>
          <a:bodyPr vert="horz" lIns="109723" tIns="54862" rIns="109723" bIns="54862"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48640" y="2384854"/>
            <a:ext cx="9875520" cy="4966542"/>
          </a:xfrm>
          <a:prstGeom prst="rect">
            <a:avLst/>
          </a:prstGeom>
        </p:spPr>
        <p:txBody>
          <a:bodyPr vert="horz" lIns="109723" tIns="54862" rIns="109723" bIns="54862"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48640" y="7627622"/>
            <a:ext cx="2560320" cy="438150"/>
          </a:xfrm>
          <a:prstGeom prst="rect">
            <a:avLst/>
          </a:prstGeom>
        </p:spPr>
        <p:txBody>
          <a:bodyPr vert="horz" lIns="109723" tIns="54862" rIns="109723" bIns="54862" rtlCol="0" anchor="ctr"/>
          <a:lstStyle>
            <a:lvl1pPr algn="l" defTabSz="1097236" rtl="0">
              <a:defRPr sz="1400">
                <a:solidFill>
                  <a:schemeClr val="tx1">
                    <a:tint val="75000"/>
                  </a:schemeClr>
                </a:solidFill>
              </a:defRPr>
            </a:lvl1pPr>
          </a:lstStyle>
          <a:p>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749040" y="7627622"/>
            <a:ext cx="3474720" cy="438150"/>
          </a:xfrm>
          <a:prstGeom prst="rect">
            <a:avLst/>
          </a:prstGeom>
        </p:spPr>
        <p:txBody>
          <a:bodyPr vert="horz" lIns="109723" tIns="54862" rIns="109723" bIns="54862" rtlCol="0" anchor="ctr"/>
          <a:lstStyle>
            <a:lvl1pPr algn="ctr" defTabSz="1097236" rtl="0">
              <a:defRPr sz="14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7863840" y="7627622"/>
            <a:ext cx="2560320" cy="438150"/>
          </a:xfrm>
          <a:prstGeom prst="rect">
            <a:avLst/>
          </a:prstGeom>
        </p:spPr>
        <p:txBody>
          <a:bodyPr vert="horz" lIns="109723" tIns="54862" rIns="109723" bIns="54862" rtlCol="0" anchor="ctr"/>
          <a:lstStyle>
            <a:lvl1pPr algn="r" defTabSz="1097236" rtl="0">
              <a:defRPr sz="1400">
                <a:solidFill>
                  <a:schemeClr val="tx1">
                    <a:tint val="75000"/>
                  </a:schemeClr>
                </a:solidFill>
              </a:defRPr>
            </a:lvl1pPr>
          </a:lstStyle>
          <a:p>
            <a:fld id="{B6F15528-21DE-4FAA-801E-634DDDAF4B2B}"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690" r:id="rId1"/>
    <p:sldLayoutId id="2147483677" r:id="rId2"/>
    <p:sldLayoutId id="2147483678" r:id="rId3"/>
    <p:sldLayoutId id="2147483679" r:id="rId4"/>
    <p:sldLayoutId id="2147483682" r:id="rId5"/>
    <p:sldLayoutId id="2147483683" r:id="rId6"/>
    <p:sldLayoutId id="2147483684" r:id="rId7"/>
    <p:sldLayoutId id="2147483685" r:id="rId8"/>
    <p:sldLayoutId id="2147483686" r:id="rId9"/>
    <p:sldLayoutId id="2147483687" r:id="rId10"/>
    <p:sldLayoutId id="2147483694" r:id="rId11"/>
  </p:sldLayoutIdLst>
  <p:hf hdr="0" ftr="0" dt="0"/>
  <p:txStyles>
    <p:titleStyle>
      <a:lvl1pPr algn="ctr" defTabSz="1097236" rtl="0" eaLnBrk="1" latinLnBrk="0" hangingPunct="1">
        <a:spcBef>
          <a:spcPct val="0"/>
        </a:spcBef>
        <a:buNone/>
        <a:defRPr sz="5300" kern="1200">
          <a:solidFill>
            <a:schemeClr val="tx1"/>
          </a:solidFill>
          <a:latin typeface="+mj-lt"/>
          <a:ea typeface="+mj-ea"/>
          <a:cs typeface="+mj-cs"/>
        </a:defRPr>
      </a:lvl1pPr>
    </p:titleStyle>
    <p:bodyStyle>
      <a:lvl1pPr marL="411463" indent="-411463" algn="l" defTabSz="109723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91504" indent="-342887" algn="l" defTabSz="1097236"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371545" indent="-274309" algn="l" defTabSz="1097236"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20163" indent="-274309" algn="l" defTabSz="1097236"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68782" indent="-274309" algn="l" defTabSz="1097236"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17399" indent="-274309" algn="l" defTabSz="109723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017" indent="-274309" algn="l" defTabSz="109723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636" indent="-274309" algn="l" defTabSz="109723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254" indent="-274309" algn="l" defTabSz="109723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97236" rtl="0" eaLnBrk="1" latinLnBrk="0" hangingPunct="1">
        <a:defRPr sz="2200" kern="1200">
          <a:solidFill>
            <a:schemeClr val="tx1"/>
          </a:solidFill>
          <a:latin typeface="+mn-lt"/>
          <a:ea typeface="+mn-ea"/>
          <a:cs typeface="+mn-cs"/>
        </a:defRPr>
      </a:lvl1pPr>
      <a:lvl2pPr marL="548618" algn="l" defTabSz="1097236" rtl="0" eaLnBrk="1" latinLnBrk="0" hangingPunct="1">
        <a:defRPr sz="2200" kern="1200">
          <a:solidFill>
            <a:schemeClr val="tx1"/>
          </a:solidFill>
          <a:latin typeface="+mn-lt"/>
          <a:ea typeface="+mn-ea"/>
          <a:cs typeface="+mn-cs"/>
        </a:defRPr>
      </a:lvl2pPr>
      <a:lvl3pPr marL="1097236" algn="l" defTabSz="1097236" rtl="0" eaLnBrk="1" latinLnBrk="0" hangingPunct="1">
        <a:defRPr sz="2200" kern="1200">
          <a:solidFill>
            <a:schemeClr val="tx1"/>
          </a:solidFill>
          <a:latin typeface="+mn-lt"/>
          <a:ea typeface="+mn-ea"/>
          <a:cs typeface="+mn-cs"/>
        </a:defRPr>
      </a:lvl3pPr>
      <a:lvl4pPr marL="1645854" algn="l" defTabSz="1097236" rtl="0" eaLnBrk="1" latinLnBrk="0" hangingPunct="1">
        <a:defRPr sz="2200" kern="1200">
          <a:solidFill>
            <a:schemeClr val="tx1"/>
          </a:solidFill>
          <a:latin typeface="+mn-lt"/>
          <a:ea typeface="+mn-ea"/>
          <a:cs typeface="+mn-cs"/>
        </a:defRPr>
      </a:lvl4pPr>
      <a:lvl5pPr marL="2194472" algn="l" defTabSz="1097236" rtl="0" eaLnBrk="1" latinLnBrk="0" hangingPunct="1">
        <a:defRPr sz="2200" kern="1200">
          <a:solidFill>
            <a:schemeClr val="tx1"/>
          </a:solidFill>
          <a:latin typeface="+mn-lt"/>
          <a:ea typeface="+mn-ea"/>
          <a:cs typeface="+mn-cs"/>
        </a:defRPr>
      </a:lvl5pPr>
      <a:lvl6pPr marL="2743091" algn="l" defTabSz="1097236" rtl="0" eaLnBrk="1" latinLnBrk="0" hangingPunct="1">
        <a:defRPr sz="2200" kern="1200">
          <a:solidFill>
            <a:schemeClr val="tx1"/>
          </a:solidFill>
          <a:latin typeface="+mn-lt"/>
          <a:ea typeface="+mn-ea"/>
          <a:cs typeface="+mn-cs"/>
        </a:defRPr>
      </a:lvl6pPr>
      <a:lvl7pPr marL="3291708" algn="l" defTabSz="1097236" rtl="0" eaLnBrk="1" latinLnBrk="0" hangingPunct="1">
        <a:defRPr sz="2200" kern="1200">
          <a:solidFill>
            <a:schemeClr val="tx1"/>
          </a:solidFill>
          <a:latin typeface="+mn-lt"/>
          <a:ea typeface="+mn-ea"/>
          <a:cs typeface="+mn-cs"/>
        </a:defRPr>
      </a:lvl7pPr>
      <a:lvl8pPr marL="3840326" algn="l" defTabSz="1097236" rtl="0" eaLnBrk="1" latinLnBrk="0" hangingPunct="1">
        <a:defRPr sz="2200" kern="1200">
          <a:solidFill>
            <a:schemeClr val="tx1"/>
          </a:solidFill>
          <a:latin typeface="+mn-lt"/>
          <a:ea typeface="+mn-ea"/>
          <a:cs typeface="+mn-cs"/>
        </a:defRPr>
      </a:lvl8pPr>
      <a:lvl9pPr marL="4388945" algn="l" defTabSz="1097236"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7.emf"/><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xml"/><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xml"/><Relationship Id="rId4" Type="http://schemas.openxmlformats.org/officeDocument/2006/relationships/image" Target="../media/image2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mailto:yuzheng@microsoft.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wmf"/><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6" name="Rectangle 64"/>
          <p:cNvSpPr>
            <a:spLocks noGrp="1" noChangeArrowheads="1"/>
          </p:cNvSpPr>
          <p:nvPr>
            <p:ph type="ctrTitle"/>
          </p:nvPr>
        </p:nvSpPr>
        <p:spPr>
          <a:xfrm>
            <a:off x="631537" y="3062514"/>
            <a:ext cx="9791698" cy="1938976"/>
          </a:xfrm>
        </p:spPr>
        <p:txBody>
          <a:bodyPr>
            <a:noAutofit/>
          </a:bodyPr>
          <a:lstStyle/>
          <a:p>
            <a:pPr algn="ctr"/>
            <a:r>
              <a:rPr lang="en-US" sz="3200" b="1" dirty="0" smtClean="0">
                <a:latin typeface="Times New Roman" pitchFamily="18" charset="0"/>
                <a:cs typeface="Times New Roman" pitchFamily="18" charset="0"/>
              </a:rPr>
              <a:t>Mining Individual Life Pattern Based on Location History: A Paradigm and Framework</a:t>
            </a:r>
            <a:endParaRPr lang="en-US" sz="4400" b="1" dirty="0">
              <a:latin typeface="Times New Roman" pitchFamily="18" charset="0"/>
              <a:cs typeface="Times New Roman" pitchFamily="18" charset="0"/>
            </a:endParaRPr>
          </a:p>
        </p:txBody>
      </p:sp>
      <p:sp>
        <p:nvSpPr>
          <p:cNvPr id="3137" name="Rectangle 65"/>
          <p:cNvSpPr>
            <a:spLocks noGrp="1" noChangeArrowheads="1"/>
          </p:cNvSpPr>
          <p:nvPr>
            <p:ph type="subTitle" idx="1"/>
          </p:nvPr>
        </p:nvSpPr>
        <p:spPr>
          <a:xfrm>
            <a:off x="873128" y="5248276"/>
            <a:ext cx="9324973" cy="1703543"/>
          </a:xfrm>
        </p:spPr>
        <p:txBody>
          <a:bodyPr>
            <a:noAutofit/>
          </a:bodyPr>
          <a:lstStyle/>
          <a:p>
            <a:r>
              <a:rPr lang="en-US" sz="2400" dirty="0" smtClean="0">
                <a:latin typeface="Times New Roman" pitchFamily="18" charset="0"/>
                <a:cs typeface="Times New Roman" pitchFamily="18" charset="0"/>
              </a:rPr>
              <a:t>Yu Zheng @ Microsoft Research Asia</a:t>
            </a:r>
          </a:p>
          <a:p>
            <a:pPr algn="ctr"/>
            <a:r>
              <a:rPr lang="en-US" sz="2400" dirty="0" smtClean="0">
                <a:latin typeface="Times New Roman" pitchFamily="18" charset="0"/>
                <a:cs typeface="Times New Roman" pitchFamily="18" charset="0"/>
              </a:rPr>
              <a:t>On behalf of Ye Yang</a:t>
            </a:r>
          </a:p>
          <a:p>
            <a:pPr algn="ctr"/>
            <a:r>
              <a:rPr lang="en-US" sz="2400" dirty="0" smtClean="0">
                <a:latin typeface="Times New Roman" pitchFamily="18" charset="0"/>
                <a:cs typeface="Times New Roman" pitchFamily="18" charset="0"/>
              </a:rPr>
              <a:t>March 16, 2009</a:t>
            </a:r>
            <a:endParaRPr lang="en-US" sz="24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smtClean="0"/>
              <a:t>1:</a:t>
            </a:r>
            <a:r>
              <a:rPr sz="4000" smtClean="0"/>
              <a:t> </a:t>
            </a:r>
            <a:r>
              <a:rPr smtClean="0"/>
              <a:t>Modeling Location History </a:t>
            </a:r>
            <a:endParaRPr lang="zh-CN" altLang="en-US" dirty="0"/>
          </a:p>
        </p:txBody>
      </p:sp>
      <p:sp>
        <p:nvSpPr>
          <p:cNvPr id="8" name="Text Placeholder 7"/>
          <p:cNvSpPr>
            <a:spLocks noGrp="1"/>
          </p:cNvSpPr>
          <p:nvPr>
            <p:ph type="body" idx="1"/>
          </p:nvPr>
        </p:nvSpPr>
        <p:spPr/>
        <p:txBody>
          <a:bodyPr>
            <a:normAutofit/>
          </a:bodyPr>
          <a:lstStyle/>
          <a:p>
            <a:r>
              <a:rPr lang="en-US" altLang="zh-CN" sz="2800" dirty="0" smtClean="0"/>
              <a:t>Build a tree using a hierarchical clustering algorithm</a:t>
            </a:r>
          </a:p>
          <a:p>
            <a:r>
              <a:rPr lang="en-US" altLang="zh-CN" sz="2800" dirty="0" smtClean="0"/>
              <a:t>Each node represents a cluster of stay points</a:t>
            </a:r>
          </a:p>
          <a:p>
            <a:r>
              <a:rPr lang="en-US" altLang="zh-CN" sz="2800" dirty="0" smtClean="0"/>
              <a:t>Different levels denote different geospatial granularity </a:t>
            </a:r>
            <a:endParaRPr lang="zh-CN" altLang="en-US" sz="2800" dirty="0" smtClean="0"/>
          </a:p>
          <a:p>
            <a:endParaRPr lang="zh-CN" alt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10</a:t>
            </a:fld>
            <a:endParaRPr lang="en-US" dirty="0">
              <a:solidFill>
                <a:prstClr val="black">
                  <a:tint val="75000"/>
                </a:prstClr>
              </a:solidFill>
              <a:latin typeface="Calibri"/>
            </a:endParaRPr>
          </a:p>
        </p:txBody>
      </p:sp>
      <p:grpSp>
        <p:nvGrpSpPr>
          <p:cNvPr id="9" name="Group 8"/>
          <p:cNvGrpSpPr/>
          <p:nvPr/>
        </p:nvGrpSpPr>
        <p:grpSpPr>
          <a:xfrm>
            <a:off x="1634867" y="4281094"/>
            <a:ext cx="6630261" cy="3392032"/>
            <a:chOff x="429495" y="4488902"/>
            <a:chExt cx="6630261" cy="3392032"/>
          </a:xfrm>
        </p:grpSpPr>
        <p:sp>
          <p:nvSpPr>
            <p:cNvPr id="10" name="Oval 9"/>
            <p:cNvSpPr/>
            <p:nvPr/>
          </p:nvSpPr>
          <p:spPr>
            <a:xfrm>
              <a:off x="1480125" y="6996559"/>
              <a:ext cx="429490" cy="415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Oval 10"/>
            <p:cNvSpPr/>
            <p:nvPr/>
          </p:nvSpPr>
          <p:spPr>
            <a:xfrm>
              <a:off x="2396838" y="6997714"/>
              <a:ext cx="429490" cy="415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Oval 11"/>
            <p:cNvSpPr/>
            <p:nvPr/>
          </p:nvSpPr>
          <p:spPr>
            <a:xfrm>
              <a:off x="2038928" y="6223014"/>
              <a:ext cx="429490" cy="415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Oval 12"/>
            <p:cNvSpPr/>
            <p:nvPr/>
          </p:nvSpPr>
          <p:spPr>
            <a:xfrm>
              <a:off x="3185395" y="6996559"/>
              <a:ext cx="429490" cy="415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Oval 13"/>
            <p:cNvSpPr/>
            <p:nvPr/>
          </p:nvSpPr>
          <p:spPr>
            <a:xfrm>
              <a:off x="4090563" y="6997714"/>
              <a:ext cx="429490" cy="415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Oval 14"/>
            <p:cNvSpPr/>
            <p:nvPr/>
          </p:nvSpPr>
          <p:spPr>
            <a:xfrm>
              <a:off x="3640288" y="6195304"/>
              <a:ext cx="429490" cy="415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Oval 15"/>
            <p:cNvSpPr/>
            <p:nvPr/>
          </p:nvSpPr>
          <p:spPr>
            <a:xfrm>
              <a:off x="2845958" y="5458704"/>
              <a:ext cx="429490" cy="415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Straight Connector 16"/>
            <p:cNvCxnSpPr>
              <a:stCxn id="12" idx="3"/>
              <a:endCxn id="10" idx="0"/>
            </p:cNvCxnSpPr>
            <p:nvPr/>
          </p:nvCxnSpPr>
          <p:spPr>
            <a:xfrm rot="5400000">
              <a:off x="1688960" y="6583693"/>
              <a:ext cx="418777" cy="40695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2" idx="5"/>
              <a:endCxn id="11" idx="0"/>
            </p:cNvCxnSpPr>
            <p:nvPr/>
          </p:nvCxnSpPr>
          <p:spPr>
            <a:xfrm rot="16200000" flipH="1">
              <a:off x="2298586" y="6684717"/>
              <a:ext cx="419932" cy="20606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5" idx="3"/>
              <a:endCxn id="13" idx="0"/>
            </p:cNvCxnSpPr>
            <p:nvPr/>
          </p:nvCxnSpPr>
          <p:spPr>
            <a:xfrm rot="5400000">
              <a:off x="3328420" y="6621793"/>
              <a:ext cx="446487" cy="30304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5" idx="5"/>
              <a:endCxn id="14" idx="0"/>
            </p:cNvCxnSpPr>
            <p:nvPr/>
          </p:nvCxnSpPr>
          <p:spPr>
            <a:xfrm rot="16200000" flipH="1">
              <a:off x="3932273" y="6624679"/>
              <a:ext cx="447642" cy="29842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6" idx="5"/>
              <a:endCxn id="15" idx="1"/>
            </p:cNvCxnSpPr>
            <p:nvPr/>
          </p:nvCxnSpPr>
          <p:spPr>
            <a:xfrm rot="16200000" flipH="1">
              <a:off x="3236518" y="5789505"/>
              <a:ext cx="442700" cy="4906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6" idx="3"/>
              <a:endCxn id="12" idx="7"/>
            </p:cNvCxnSpPr>
            <p:nvPr/>
          </p:nvCxnSpPr>
          <p:spPr>
            <a:xfrm rot="5400000">
              <a:off x="2421983" y="5797010"/>
              <a:ext cx="470410" cy="50333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084248" y="7471359"/>
              <a:ext cx="895350"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Home</a:t>
              </a:r>
              <a:endParaRPr lang="zh-CN" altLang="en-US" sz="1800" dirty="0">
                <a:solidFill>
                  <a:schemeClr val="tx1"/>
                </a:solidFill>
              </a:endParaRPr>
            </a:p>
          </p:txBody>
        </p:sp>
        <p:sp>
          <p:nvSpPr>
            <p:cNvPr id="24" name="Rectangle 23"/>
            <p:cNvSpPr/>
            <p:nvPr/>
          </p:nvSpPr>
          <p:spPr>
            <a:xfrm>
              <a:off x="595749" y="7471359"/>
              <a:ext cx="1531791"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Supermarket</a:t>
              </a:r>
              <a:endParaRPr lang="zh-CN" altLang="en-US" sz="1800" dirty="0">
                <a:solidFill>
                  <a:schemeClr val="tx1"/>
                </a:solidFill>
              </a:endParaRPr>
            </a:p>
          </p:txBody>
        </p:sp>
        <p:sp>
          <p:nvSpPr>
            <p:cNvPr id="25" name="Rectangle 24"/>
            <p:cNvSpPr/>
            <p:nvPr/>
          </p:nvSpPr>
          <p:spPr>
            <a:xfrm>
              <a:off x="2857502" y="7458374"/>
              <a:ext cx="1171575"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Company</a:t>
              </a:r>
              <a:endParaRPr lang="zh-CN" altLang="en-US" sz="1800" dirty="0">
                <a:solidFill>
                  <a:schemeClr val="tx1"/>
                </a:solidFill>
              </a:endParaRPr>
            </a:p>
          </p:txBody>
        </p:sp>
        <p:sp>
          <p:nvSpPr>
            <p:cNvPr id="26" name="Rectangle 25"/>
            <p:cNvSpPr/>
            <p:nvPr/>
          </p:nvSpPr>
          <p:spPr>
            <a:xfrm>
              <a:off x="3949440" y="7439888"/>
              <a:ext cx="1428750"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Restaurant</a:t>
              </a:r>
              <a:endParaRPr lang="zh-CN" altLang="en-US" sz="1800" dirty="0">
                <a:solidFill>
                  <a:schemeClr val="tx1"/>
                </a:solidFill>
              </a:endParaRPr>
            </a:p>
          </p:txBody>
        </p:sp>
        <p:sp>
          <p:nvSpPr>
            <p:cNvPr id="27" name="Rectangle 26"/>
            <p:cNvSpPr/>
            <p:nvPr/>
          </p:nvSpPr>
          <p:spPr>
            <a:xfrm>
              <a:off x="429495" y="6182887"/>
              <a:ext cx="1531791"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Community A</a:t>
              </a:r>
              <a:endParaRPr lang="zh-CN" altLang="en-US" sz="1800" dirty="0">
                <a:solidFill>
                  <a:schemeClr val="tx1"/>
                </a:solidFill>
              </a:endParaRPr>
            </a:p>
          </p:txBody>
        </p:sp>
        <p:sp>
          <p:nvSpPr>
            <p:cNvPr id="28" name="Rectangle 27"/>
            <p:cNvSpPr/>
            <p:nvPr/>
          </p:nvSpPr>
          <p:spPr>
            <a:xfrm>
              <a:off x="4073237" y="6182888"/>
              <a:ext cx="1531791"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Community B</a:t>
              </a:r>
              <a:endParaRPr lang="zh-CN" altLang="en-US" sz="1800" dirty="0">
                <a:solidFill>
                  <a:schemeClr val="tx1"/>
                </a:solidFill>
              </a:endParaRPr>
            </a:p>
          </p:txBody>
        </p:sp>
        <p:sp>
          <p:nvSpPr>
            <p:cNvPr id="29" name="Rectangle 28"/>
            <p:cNvSpPr/>
            <p:nvPr/>
          </p:nvSpPr>
          <p:spPr>
            <a:xfrm>
              <a:off x="1995049" y="5254638"/>
              <a:ext cx="866779"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City 1</a:t>
              </a:r>
              <a:endParaRPr lang="zh-CN" altLang="en-US" sz="1800" dirty="0">
                <a:solidFill>
                  <a:schemeClr val="tx1"/>
                </a:solidFill>
              </a:endParaRPr>
            </a:p>
          </p:txBody>
        </p:sp>
        <p:sp>
          <p:nvSpPr>
            <p:cNvPr id="30" name="Oval 29"/>
            <p:cNvSpPr/>
            <p:nvPr/>
          </p:nvSpPr>
          <p:spPr>
            <a:xfrm>
              <a:off x="4305280" y="5391757"/>
              <a:ext cx="429490" cy="415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Oval 30"/>
            <p:cNvSpPr/>
            <p:nvPr/>
          </p:nvSpPr>
          <p:spPr>
            <a:xfrm>
              <a:off x="4286806" y="4488902"/>
              <a:ext cx="429490" cy="415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 name="Straight Connector 31"/>
            <p:cNvCxnSpPr>
              <a:stCxn id="31" idx="4"/>
              <a:endCxn id="30" idx="0"/>
            </p:cNvCxnSpPr>
            <p:nvPr/>
          </p:nvCxnSpPr>
          <p:spPr>
            <a:xfrm rot="16200000" flipH="1">
              <a:off x="4267179" y="5138910"/>
              <a:ext cx="487219" cy="1847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31" idx="3"/>
              <a:endCxn id="16" idx="7"/>
            </p:cNvCxnSpPr>
            <p:nvPr/>
          </p:nvCxnSpPr>
          <p:spPr>
            <a:xfrm rot="5400000">
              <a:off x="3443176" y="4613045"/>
              <a:ext cx="675902" cy="113715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5760020" y="5364045"/>
              <a:ext cx="429490" cy="415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5" name="Straight Connector 34"/>
            <p:cNvCxnSpPr>
              <a:stCxn id="31" idx="5"/>
              <a:endCxn id="34" idx="1"/>
            </p:cNvCxnSpPr>
            <p:nvPr/>
          </p:nvCxnSpPr>
          <p:spPr>
            <a:xfrm rot="16200000" flipH="1">
              <a:off x="4947537" y="4549532"/>
              <a:ext cx="581243" cy="116951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4641267" y="5240783"/>
              <a:ext cx="866779"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City </a:t>
              </a:r>
              <a:r>
                <a:rPr lang="en-US" altLang="zh-CN" sz="1800" i="1" dirty="0" err="1" smtClean="0">
                  <a:solidFill>
                    <a:schemeClr val="tx1"/>
                  </a:solidFill>
                </a:rPr>
                <a:t>i</a:t>
              </a:r>
              <a:endParaRPr lang="zh-CN" altLang="en-US" sz="1800" i="1" dirty="0">
                <a:solidFill>
                  <a:schemeClr val="tx1"/>
                </a:solidFill>
              </a:endParaRPr>
            </a:p>
          </p:txBody>
        </p:sp>
        <p:sp>
          <p:nvSpPr>
            <p:cNvPr id="37" name="Rectangle 36"/>
            <p:cNvSpPr/>
            <p:nvPr/>
          </p:nvSpPr>
          <p:spPr>
            <a:xfrm>
              <a:off x="6192977" y="5199220"/>
              <a:ext cx="866779"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City n</a:t>
              </a:r>
              <a:endParaRPr lang="zh-CN" altLang="en-US" sz="1800" dirty="0">
                <a:solidFill>
                  <a:schemeClr val="tx1"/>
                </a:solidFill>
              </a:endParaRPr>
            </a:p>
          </p:txBody>
        </p:sp>
      </p:gr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Flowchart: Data 197"/>
          <p:cNvSpPr/>
          <p:nvPr/>
        </p:nvSpPr>
        <p:spPr>
          <a:xfrm>
            <a:off x="3255818" y="4959921"/>
            <a:ext cx="7176655" cy="2951026"/>
          </a:xfrm>
          <a:prstGeom prst="flowChartInputOutp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itle 4"/>
          <p:cNvSpPr>
            <a:spLocks noGrp="1"/>
          </p:cNvSpPr>
          <p:nvPr>
            <p:ph type="title"/>
          </p:nvPr>
        </p:nvSpPr>
        <p:spPr>
          <a:xfrm>
            <a:off x="481914" y="1148091"/>
            <a:ext cx="10056494" cy="664798"/>
          </a:xfrm>
        </p:spPr>
        <p:txBody>
          <a:bodyPr>
            <a:normAutofit fontScale="90000"/>
          </a:bodyPr>
          <a:lstStyle/>
          <a:p>
            <a:r>
              <a:rPr smtClean="0"/>
              <a:t>1:</a:t>
            </a:r>
            <a:r>
              <a:rPr sz="4000" smtClean="0"/>
              <a:t> </a:t>
            </a:r>
            <a:r>
              <a:rPr smtClean="0"/>
              <a:t>Modeling Location History </a:t>
            </a:r>
            <a:endParaRPr lang="zh-CN" altLang="en-US" dirty="0"/>
          </a:p>
        </p:txBody>
      </p:sp>
      <p:sp>
        <p:nvSpPr>
          <p:cNvPr id="6" name="Text Placeholder 5"/>
          <p:cNvSpPr>
            <a:spLocks noGrp="1"/>
          </p:cNvSpPr>
          <p:nvPr>
            <p:ph type="body" idx="1"/>
          </p:nvPr>
        </p:nvSpPr>
        <p:spPr>
          <a:xfrm>
            <a:off x="207816" y="2011148"/>
            <a:ext cx="10404765" cy="1078416"/>
          </a:xfrm>
        </p:spPr>
        <p:txBody>
          <a:bodyPr>
            <a:normAutofit/>
          </a:bodyPr>
          <a:lstStyle/>
          <a:p>
            <a:pPr algn="ctr">
              <a:buNone/>
            </a:pPr>
            <a:r>
              <a:rPr lang="en-US" altLang="zh-CN" sz="2300" dirty="0" smtClean="0"/>
              <a:t>An individual’s location history can be represented by a sequence of </a:t>
            </a:r>
            <a:r>
              <a:rPr lang="en-US" altLang="zh-CN" sz="2300" b="1" dirty="0" smtClean="0">
                <a:solidFill>
                  <a:srgbClr val="1D3FE9"/>
                </a:solidFill>
              </a:rPr>
              <a:t>stay point clusters </a:t>
            </a:r>
            <a:r>
              <a:rPr lang="en-US" altLang="zh-CN" sz="2300" dirty="0" smtClean="0"/>
              <a:t>with </a:t>
            </a:r>
            <a:r>
              <a:rPr lang="en-US" altLang="zh-CN" sz="2300" b="1" dirty="0" smtClean="0">
                <a:solidFill>
                  <a:srgbClr val="1D3FE9"/>
                </a:solidFill>
              </a:rPr>
              <a:t>transition time </a:t>
            </a:r>
            <a:r>
              <a:rPr lang="en-US" altLang="zh-CN" sz="2300" dirty="0" smtClean="0"/>
              <a:t>between two clusters </a:t>
            </a:r>
            <a:r>
              <a:rPr lang="en-US" altLang="zh-CN" sz="2300" b="1" dirty="0" smtClean="0">
                <a:solidFill>
                  <a:srgbClr val="1D3FE9"/>
                </a:solidFill>
              </a:rPr>
              <a:t>on different geospatial scales</a:t>
            </a:r>
            <a:r>
              <a:rPr lang="en-US" altLang="zh-CN" sz="2300" dirty="0" smtClean="0"/>
              <a:t>.</a:t>
            </a:r>
            <a:endParaRPr lang="zh-CN" altLang="en-US" sz="2300" dirty="0"/>
          </a:p>
        </p:txBody>
      </p:sp>
      <p:sp>
        <p:nvSpPr>
          <p:cNvPr id="4" name="Slide Number Placeholder 3"/>
          <p:cNvSpPr>
            <a:spLocks noGrp="1"/>
          </p:cNvSpPr>
          <p:nvPr>
            <p:ph type="sldNum" sz="quarter" idx="12"/>
          </p:nvPr>
        </p:nvSpPr>
        <p:spPr>
          <a:xfrm>
            <a:off x="8526435" y="7507261"/>
            <a:ext cx="2286000" cy="548640"/>
          </a:xfrm>
        </p:spPr>
        <p:txBody>
          <a:bodyPr/>
          <a:lstStyle/>
          <a:p>
            <a:fld id="{B6F15528-21DE-4FAA-801E-634DDDAF4B2B}" type="slidenum">
              <a:rPr lang="en-US" smtClean="0">
                <a:solidFill>
                  <a:prstClr val="black">
                    <a:tint val="75000"/>
                  </a:prstClr>
                </a:solidFill>
                <a:latin typeface="Calibri"/>
              </a:rPr>
              <a:pPr/>
              <a:t>11</a:t>
            </a:fld>
            <a:endParaRPr lang="en-US" dirty="0">
              <a:solidFill>
                <a:prstClr val="black">
                  <a:tint val="75000"/>
                </a:prstClr>
              </a:solidFill>
              <a:latin typeface="Calibri"/>
            </a:endParaRPr>
          </a:p>
        </p:txBody>
      </p:sp>
      <p:grpSp>
        <p:nvGrpSpPr>
          <p:cNvPr id="69" name="Group 68"/>
          <p:cNvGrpSpPr/>
          <p:nvPr/>
        </p:nvGrpSpPr>
        <p:grpSpPr>
          <a:xfrm>
            <a:off x="499254" y="7007520"/>
            <a:ext cx="2686050" cy="1000407"/>
            <a:chOff x="1413741" y="4458284"/>
            <a:chExt cx="2686050" cy="1034460"/>
          </a:xfrm>
        </p:grpSpPr>
        <p:sp>
          <p:nvSpPr>
            <p:cNvPr id="62" name="Rectangle 61"/>
            <p:cNvSpPr/>
            <p:nvPr/>
          </p:nvSpPr>
          <p:spPr>
            <a:xfrm>
              <a:off x="1413741" y="4458284"/>
              <a:ext cx="268605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800" dirty="0" smtClean="0">
                  <a:solidFill>
                    <a:srgbClr val="1D3FE9"/>
                  </a:solidFill>
                </a:rPr>
                <a:t>Day 1: S1</a:t>
              </a:r>
              <a:r>
                <a:rPr lang="en-US" altLang="zh-CN" sz="1800" dirty="0" smtClean="0">
                  <a:solidFill>
                    <a:srgbClr val="1D3FE9"/>
                  </a:solidFill>
                  <a:sym typeface="Wingdings" pitchFamily="2" charset="2"/>
                </a:rPr>
                <a:t>S2S3S4</a:t>
              </a:r>
              <a:endParaRPr lang="zh-CN" altLang="en-US" sz="1800" dirty="0">
                <a:solidFill>
                  <a:srgbClr val="1D3FE9"/>
                </a:solidFill>
              </a:endParaRPr>
            </a:p>
          </p:txBody>
        </p:sp>
        <p:sp>
          <p:nvSpPr>
            <p:cNvPr id="63" name="Rectangle 62"/>
            <p:cNvSpPr/>
            <p:nvPr/>
          </p:nvSpPr>
          <p:spPr>
            <a:xfrm>
              <a:off x="1413741" y="4746914"/>
              <a:ext cx="268605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800" dirty="0" smtClean="0">
                  <a:solidFill>
                    <a:srgbClr val="FF0000"/>
                  </a:solidFill>
                </a:rPr>
                <a:t>Day 2: S4</a:t>
              </a:r>
              <a:r>
                <a:rPr lang="en-US" altLang="zh-CN" sz="1800" dirty="0" smtClean="0">
                  <a:solidFill>
                    <a:srgbClr val="FF0000"/>
                  </a:solidFill>
                  <a:sym typeface="Wingdings" pitchFamily="2" charset="2"/>
                </a:rPr>
                <a:t>S5S7S7</a:t>
              </a:r>
              <a:endParaRPr lang="zh-CN" altLang="en-US" sz="1800" dirty="0">
                <a:solidFill>
                  <a:srgbClr val="FF0000"/>
                </a:solidFill>
              </a:endParaRPr>
            </a:p>
          </p:txBody>
        </p:sp>
        <p:sp>
          <p:nvSpPr>
            <p:cNvPr id="64" name="Rectangle 63"/>
            <p:cNvSpPr/>
            <p:nvPr/>
          </p:nvSpPr>
          <p:spPr>
            <a:xfrm>
              <a:off x="1413741" y="5035544"/>
              <a:ext cx="268605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800" dirty="0" smtClean="0">
                  <a:solidFill>
                    <a:srgbClr val="00B050"/>
                  </a:solidFill>
                </a:rPr>
                <a:t>Day 3: S7</a:t>
              </a:r>
              <a:r>
                <a:rPr lang="en-US" altLang="zh-CN" sz="1800" dirty="0" smtClean="0">
                  <a:solidFill>
                    <a:srgbClr val="00B050"/>
                  </a:solidFill>
                  <a:sym typeface="Wingdings" pitchFamily="2" charset="2"/>
                </a:rPr>
                <a:t>S8S9S10</a:t>
              </a:r>
              <a:endParaRPr lang="zh-CN" altLang="en-US" sz="1800" dirty="0">
                <a:solidFill>
                  <a:srgbClr val="00B050"/>
                </a:solidFill>
              </a:endParaRPr>
            </a:p>
          </p:txBody>
        </p:sp>
      </p:grpSp>
      <p:grpSp>
        <p:nvGrpSpPr>
          <p:cNvPr id="65" name="Group 64"/>
          <p:cNvGrpSpPr/>
          <p:nvPr/>
        </p:nvGrpSpPr>
        <p:grpSpPr>
          <a:xfrm>
            <a:off x="460000" y="5564325"/>
            <a:ext cx="2787650" cy="822613"/>
            <a:chOff x="7207250" y="5772150"/>
            <a:chExt cx="2787650" cy="1422400"/>
          </a:xfrm>
        </p:grpSpPr>
        <p:sp>
          <p:nvSpPr>
            <p:cNvPr id="66" name="Rectangle 65"/>
            <p:cNvSpPr/>
            <p:nvPr/>
          </p:nvSpPr>
          <p:spPr>
            <a:xfrm>
              <a:off x="7207250" y="5772150"/>
              <a:ext cx="278765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800" dirty="0" smtClean="0">
                  <a:solidFill>
                    <a:srgbClr val="1D3FE9"/>
                  </a:solidFill>
                </a:rPr>
                <a:t>Day 1: C1</a:t>
              </a:r>
              <a:r>
                <a:rPr lang="en-US" altLang="zh-CN" sz="1800" dirty="0" smtClean="0">
                  <a:solidFill>
                    <a:srgbClr val="1D3FE9"/>
                  </a:solidFill>
                  <a:sym typeface="Wingdings" pitchFamily="2" charset="2"/>
                </a:rPr>
                <a:t></a:t>
              </a:r>
              <a:r>
                <a:rPr lang="en-US" altLang="zh-CN" sz="1800" dirty="0" smtClean="0">
                  <a:solidFill>
                    <a:srgbClr val="1D3FE9"/>
                  </a:solidFill>
                </a:rPr>
                <a:t> C3 </a:t>
              </a:r>
              <a:r>
                <a:rPr lang="en-US" altLang="zh-CN" sz="1800" dirty="0" smtClean="0">
                  <a:solidFill>
                    <a:srgbClr val="1D3FE9"/>
                  </a:solidFill>
                  <a:sym typeface="Wingdings" pitchFamily="2" charset="2"/>
                </a:rPr>
                <a:t></a:t>
              </a:r>
              <a:r>
                <a:rPr lang="en-US" altLang="zh-CN" sz="1800" dirty="0" smtClean="0">
                  <a:solidFill>
                    <a:srgbClr val="1D3FE9"/>
                  </a:solidFill>
                </a:rPr>
                <a:t> C2 </a:t>
              </a:r>
              <a:r>
                <a:rPr lang="en-US" altLang="zh-CN" sz="1800" dirty="0" smtClean="0">
                  <a:solidFill>
                    <a:srgbClr val="1D3FE9"/>
                  </a:solidFill>
                  <a:sym typeface="Wingdings" pitchFamily="2" charset="2"/>
                </a:rPr>
                <a:t></a:t>
              </a:r>
              <a:r>
                <a:rPr lang="en-US" altLang="zh-CN" sz="1800" dirty="0" smtClean="0">
                  <a:solidFill>
                    <a:srgbClr val="1D3FE9"/>
                  </a:solidFill>
                </a:rPr>
                <a:t> C1</a:t>
              </a:r>
              <a:endParaRPr lang="zh-CN" altLang="en-US" sz="1800" dirty="0">
                <a:solidFill>
                  <a:srgbClr val="1D3FE9"/>
                </a:solidFill>
              </a:endParaRPr>
            </a:p>
          </p:txBody>
        </p:sp>
        <p:sp>
          <p:nvSpPr>
            <p:cNvPr id="67" name="Rectangle 66"/>
            <p:cNvSpPr/>
            <p:nvPr/>
          </p:nvSpPr>
          <p:spPr>
            <a:xfrm>
              <a:off x="7207250" y="6254750"/>
              <a:ext cx="268605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800" dirty="0" smtClean="0">
                  <a:solidFill>
                    <a:srgbClr val="FF0000"/>
                  </a:solidFill>
                </a:rPr>
                <a:t>Day 2: C1 </a:t>
              </a:r>
              <a:r>
                <a:rPr lang="en-US" altLang="zh-CN" sz="1800" dirty="0" smtClean="0">
                  <a:solidFill>
                    <a:srgbClr val="FF0000"/>
                  </a:solidFill>
                  <a:sym typeface="Wingdings" pitchFamily="2" charset="2"/>
                </a:rPr>
                <a:t></a:t>
              </a:r>
              <a:r>
                <a:rPr lang="en-US" altLang="zh-CN" sz="1800" dirty="0" smtClean="0">
                  <a:solidFill>
                    <a:srgbClr val="FF0000"/>
                  </a:solidFill>
                </a:rPr>
                <a:t> C2 </a:t>
              </a:r>
              <a:r>
                <a:rPr lang="en-US" altLang="zh-CN" sz="1800" dirty="0" smtClean="0">
                  <a:solidFill>
                    <a:srgbClr val="FF0000"/>
                  </a:solidFill>
                  <a:sym typeface="Wingdings" pitchFamily="2" charset="2"/>
                </a:rPr>
                <a:t>C4</a:t>
              </a:r>
              <a:r>
                <a:rPr lang="en-US" altLang="zh-CN" sz="1800" dirty="0" smtClean="0">
                  <a:solidFill>
                    <a:srgbClr val="FF0000"/>
                  </a:solidFill>
                </a:rPr>
                <a:t> C1</a:t>
              </a:r>
              <a:endParaRPr lang="zh-CN" altLang="en-US" sz="1800" dirty="0">
                <a:solidFill>
                  <a:srgbClr val="FF0000"/>
                </a:solidFill>
              </a:endParaRPr>
            </a:p>
          </p:txBody>
        </p:sp>
        <p:sp>
          <p:nvSpPr>
            <p:cNvPr id="68" name="Rectangle 67"/>
            <p:cNvSpPr/>
            <p:nvPr/>
          </p:nvSpPr>
          <p:spPr>
            <a:xfrm>
              <a:off x="7207250" y="6737350"/>
              <a:ext cx="268605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800" dirty="0" smtClean="0">
                  <a:solidFill>
                    <a:srgbClr val="00B050"/>
                  </a:solidFill>
                </a:rPr>
                <a:t>Day 3: C1 </a:t>
              </a:r>
              <a:r>
                <a:rPr lang="en-US" altLang="zh-CN" sz="1800" dirty="0" smtClean="0">
                  <a:solidFill>
                    <a:srgbClr val="00B050"/>
                  </a:solidFill>
                  <a:sym typeface="Wingdings" pitchFamily="2" charset="2"/>
                </a:rPr>
                <a:t></a:t>
              </a:r>
              <a:r>
                <a:rPr lang="en-US" altLang="zh-CN" sz="1800" dirty="0" smtClean="0">
                  <a:solidFill>
                    <a:srgbClr val="00B050"/>
                  </a:solidFill>
                </a:rPr>
                <a:t> C3 </a:t>
              </a:r>
              <a:r>
                <a:rPr lang="en-US" altLang="zh-CN" sz="1800" dirty="0" smtClean="0">
                  <a:solidFill>
                    <a:srgbClr val="00B050"/>
                  </a:solidFill>
                  <a:sym typeface="Wingdings" pitchFamily="2" charset="2"/>
                </a:rPr>
                <a:t>C4</a:t>
              </a:r>
              <a:r>
                <a:rPr lang="en-US" altLang="zh-CN" sz="1800" dirty="0" smtClean="0">
                  <a:solidFill>
                    <a:srgbClr val="00B050"/>
                  </a:solidFill>
                </a:rPr>
                <a:t> C3</a:t>
              </a:r>
              <a:endParaRPr lang="zh-CN" altLang="en-US" sz="1800" dirty="0">
                <a:solidFill>
                  <a:srgbClr val="00B050"/>
                </a:solidFill>
              </a:endParaRPr>
            </a:p>
          </p:txBody>
        </p:sp>
      </p:grpSp>
      <p:grpSp>
        <p:nvGrpSpPr>
          <p:cNvPr id="70" name="Group 69"/>
          <p:cNvGrpSpPr/>
          <p:nvPr/>
        </p:nvGrpSpPr>
        <p:grpSpPr>
          <a:xfrm>
            <a:off x="529270" y="3629869"/>
            <a:ext cx="2787650" cy="904588"/>
            <a:chOff x="7207250" y="5772150"/>
            <a:chExt cx="2787650" cy="1422400"/>
          </a:xfrm>
        </p:grpSpPr>
        <p:sp>
          <p:nvSpPr>
            <p:cNvPr id="71" name="Rectangle 70"/>
            <p:cNvSpPr/>
            <p:nvPr/>
          </p:nvSpPr>
          <p:spPr>
            <a:xfrm>
              <a:off x="7207250" y="5772150"/>
              <a:ext cx="278765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800" dirty="0" smtClean="0">
                  <a:solidFill>
                    <a:srgbClr val="1D3FE9"/>
                  </a:solidFill>
                </a:rPr>
                <a:t>Day 1: A</a:t>
              </a:r>
              <a:r>
                <a:rPr lang="en-US" altLang="zh-CN" sz="1800" dirty="0" smtClean="0">
                  <a:solidFill>
                    <a:srgbClr val="1D3FE9"/>
                  </a:solidFill>
                  <a:sym typeface="Wingdings" pitchFamily="2" charset="2"/>
                </a:rPr>
                <a:t></a:t>
              </a:r>
              <a:r>
                <a:rPr lang="en-US" altLang="zh-CN" sz="1800" dirty="0" smtClean="0">
                  <a:solidFill>
                    <a:srgbClr val="1D3FE9"/>
                  </a:solidFill>
                </a:rPr>
                <a:t> B </a:t>
              </a:r>
              <a:r>
                <a:rPr lang="en-US" altLang="zh-CN" sz="1800" dirty="0" smtClean="0">
                  <a:solidFill>
                    <a:srgbClr val="1D3FE9"/>
                  </a:solidFill>
                  <a:sym typeface="Wingdings" pitchFamily="2" charset="2"/>
                </a:rPr>
                <a:t></a:t>
              </a:r>
              <a:r>
                <a:rPr lang="en-US" altLang="zh-CN" sz="1800" dirty="0" smtClean="0">
                  <a:solidFill>
                    <a:srgbClr val="1D3FE9"/>
                  </a:solidFill>
                </a:rPr>
                <a:t> A</a:t>
              </a:r>
              <a:r>
                <a:rPr lang="en-US" altLang="zh-CN" sz="1800" dirty="0" smtClean="0">
                  <a:solidFill>
                    <a:srgbClr val="1D3FE9"/>
                  </a:solidFill>
                  <a:sym typeface="Wingdings" pitchFamily="2" charset="2"/>
                </a:rPr>
                <a:t> A</a:t>
              </a:r>
              <a:endParaRPr lang="zh-CN" altLang="en-US" sz="1800" dirty="0">
                <a:solidFill>
                  <a:srgbClr val="1D3FE9"/>
                </a:solidFill>
              </a:endParaRPr>
            </a:p>
          </p:txBody>
        </p:sp>
        <p:sp>
          <p:nvSpPr>
            <p:cNvPr id="72" name="Rectangle 71"/>
            <p:cNvSpPr/>
            <p:nvPr/>
          </p:nvSpPr>
          <p:spPr>
            <a:xfrm>
              <a:off x="7207250" y="6254750"/>
              <a:ext cx="268605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800" dirty="0" smtClean="0">
                  <a:solidFill>
                    <a:srgbClr val="FF0000"/>
                  </a:solidFill>
                </a:rPr>
                <a:t>Day 2: A</a:t>
              </a:r>
              <a:r>
                <a:rPr lang="en-US" altLang="zh-CN" sz="1800" dirty="0" smtClean="0">
                  <a:solidFill>
                    <a:srgbClr val="FF0000"/>
                  </a:solidFill>
                  <a:sym typeface="Wingdings" pitchFamily="2" charset="2"/>
                </a:rPr>
                <a:t></a:t>
              </a:r>
              <a:r>
                <a:rPr lang="en-US" altLang="zh-CN" sz="1800" dirty="0" smtClean="0">
                  <a:solidFill>
                    <a:srgbClr val="FF0000"/>
                  </a:solidFill>
                </a:rPr>
                <a:t> A </a:t>
              </a:r>
              <a:r>
                <a:rPr lang="en-US" altLang="zh-CN" sz="1800" dirty="0" smtClean="0">
                  <a:solidFill>
                    <a:srgbClr val="FF0000"/>
                  </a:solidFill>
                  <a:sym typeface="Wingdings" pitchFamily="2" charset="2"/>
                </a:rPr>
                <a:t>BA</a:t>
              </a:r>
              <a:endParaRPr lang="zh-CN" altLang="en-US" sz="1800" dirty="0">
                <a:solidFill>
                  <a:srgbClr val="FF0000"/>
                </a:solidFill>
              </a:endParaRPr>
            </a:p>
          </p:txBody>
        </p:sp>
        <p:sp>
          <p:nvSpPr>
            <p:cNvPr id="73" name="Rectangle 72"/>
            <p:cNvSpPr/>
            <p:nvPr/>
          </p:nvSpPr>
          <p:spPr>
            <a:xfrm>
              <a:off x="7207250" y="6737350"/>
              <a:ext cx="268605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800" dirty="0" smtClean="0">
                  <a:solidFill>
                    <a:srgbClr val="00B050"/>
                  </a:solidFill>
                </a:rPr>
                <a:t>Day 3: A</a:t>
              </a:r>
              <a:r>
                <a:rPr lang="en-US" altLang="zh-CN" sz="1800" dirty="0" smtClean="0">
                  <a:solidFill>
                    <a:srgbClr val="00B050"/>
                  </a:solidFill>
                  <a:sym typeface="Wingdings" pitchFamily="2" charset="2"/>
                </a:rPr>
                <a:t></a:t>
              </a:r>
              <a:r>
                <a:rPr lang="en-US" altLang="zh-CN" sz="1800" dirty="0" smtClean="0">
                  <a:solidFill>
                    <a:srgbClr val="00B050"/>
                  </a:solidFill>
                </a:rPr>
                <a:t> B</a:t>
              </a:r>
              <a:r>
                <a:rPr lang="en-US" altLang="zh-CN" sz="1800" dirty="0" smtClean="0">
                  <a:solidFill>
                    <a:srgbClr val="00B050"/>
                  </a:solidFill>
                  <a:sym typeface="Wingdings" pitchFamily="2" charset="2"/>
                </a:rPr>
                <a:t>B</a:t>
              </a:r>
              <a:r>
                <a:rPr lang="en-US" altLang="zh-CN" sz="1800" dirty="0" smtClean="0">
                  <a:solidFill>
                    <a:srgbClr val="00B050"/>
                  </a:solidFill>
                </a:rPr>
                <a:t> B</a:t>
              </a:r>
              <a:endParaRPr lang="zh-CN" altLang="en-US" sz="1800" dirty="0">
                <a:solidFill>
                  <a:srgbClr val="00B050"/>
                </a:solidFill>
              </a:endParaRPr>
            </a:p>
          </p:txBody>
        </p:sp>
      </p:grpSp>
      <p:grpSp>
        <p:nvGrpSpPr>
          <p:cNvPr id="137" name="Group 136"/>
          <p:cNvGrpSpPr/>
          <p:nvPr/>
        </p:nvGrpSpPr>
        <p:grpSpPr>
          <a:xfrm>
            <a:off x="3954603" y="5131331"/>
            <a:ext cx="5921088" cy="2656128"/>
            <a:chOff x="698788" y="4550350"/>
            <a:chExt cx="5921088" cy="2669024"/>
          </a:xfrm>
        </p:grpSpPr>
        <p:grpSp>
          <p:nvGrpSpPr>
            <p:cNvPr id="74" name="Group 73"/>
            <p:cNvGrpSpPr/>
            <p:nvPr/>
          </p:nvGrpSpPr>
          <p:grpSpPr>
            <a:xfrm>
              <a:off x="1339850" y="5657850"/>
              <a:ext cx="3928279" cy="457200"/>
              <a:chOff x="1771650" y="5657850"/>
              <a:chExt cx="3928279" cy="457200"/>
            </a:xfrm>
          </p:grpSpPr>
          <p:grpSp>
            <p:nvGrpSpPr>
              <p:cNvPr id="75" name="Group 76"/>
              <p:cNvGrpSpPr/>
              <p:nvPr/>
            </p:nvGrpSpPr>
            <p:grpSpPr>
              <a:xfrm>
                <a:off x="2238207" y="5844905"/>
                <a:ext cx="3461722" cy="101016"/>
                <a:chOff x="2238207" y="5883005"/>
                <a:chExt cx="3461722" cy="101016"/>
              </a:xfrm>
            </p:grpSpPr>
            <p:sp>
              <p:nvSpPr>
                <p:cNvPr id="77" name="Oval 76"/>
                <p:cNvSpPr/>
                <p:nvPr/>
              </p:nvSpPr>
              <p:spPr>
                <a:xfrm>
                  <a:off x="2238207" y="5883005"/>
                  <a:ext cx="91437" cy="9900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Oval 77"/>
                <p:cNvSpPr/>
                <p:nvPr/>
              </p:nvSpPr>
              <p:spPr>
                <a:xfrm>
                  <a:off x="5608492" y="5885020"/>
                  <a:ext cx="91437" cy="9900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9" name="Straight Arrow Connector 78"/>
                <p:cNvCxnSpPr>
                  <a:stCxn id="78" idx="2"/>
                  <a:endCxn id="77" idx="6"/>
                </p:cNvCxnSpPr>
                <p:nvPr/>
              </p:nvCxnSpPr>
              <p:spPr>
                <a:xfrm rot="10800000">
                  <a:off x="2329644" y="5932507"/>
                  <a:ext cx="3278848" cy="2015"/>
                </a:xfrm>
                <a:prstGeom prst="straightConnector1">
                  <a:avLst/>
                </a:prstGeom>
                <a:ln w="38100">
                  <a:solidFill>
                    <a:srgbClr val="1D3FE9"/>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76" name="Rectangle 75"/>
              <p:cNvSpPr/>
              <p:nvPr/>
            </p:nvSpPr>
            <p:spPr>
              <a:xfrm>
                <a:off x="1771650" y="5657850"/>
                <a:ext cx="533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S1</a:t>
                </a:r>
                <a:endParaRPr lang="zh-CN" altLang="en-US" sz="1800" dirty="0">
                  <a:solidFill>
                    <a:schemeClr val="tx1"/>
                  </a:solidFill>
                </a:endParaRPr>
              </a:p>
            </p:txBody>
          </p:sp>
        </p:grpSp>
        <p:grpSp>
          <p:nvGrpSpPr>
            <p:cNvPr id="80" name="Group 79"/>
            <p:cNvGrpSpPr/>
            <p:nvPr/>
          </p:nvGrpSpPr>
          <p:grpSpPr>
            <a:xfrm>
              <a:off x="1730375" y="5886450"/>
              <a:ext cx="3752850" cy="1318785"/>
              <a:chOff x="2162175" y="5886450"/>
              <a:chExt cx="3752850" cy="1318785"/>
            </a:xfrm>
          </p:grpSpPr>
          <p:grpSp>
            <p:nvGrpSpPr>
              <p:cNvPr id="81" name="Group 122"/>
              <p:cNvGrpSpPr/>
              <p:nvPr/>
            </p:nvGrpSpPr>
            <p:grpSpPr>
              <a:xfrm>
                <a:off x="3172665" y="5886450"/>
                <a:ext cx="2742360" cy="1318785"/>
                <a:chOff x="3172665" y="5886450"/>
                <a:chExt cx="2742360" cy="1318785"/>
              </a:xfrm>
            </p:grpSpPr>
            <p:grpSp>
              <p:nvGrpSpPr>
                <p:cNvPr id="87" name="Group 118"/>
                <p:cNvGrpSpPr/>
                <p:nvPr/>
              </p:nvGrpSpPr>
              <p:grpSpPr>
                <a:xfrm>
                  <a:off x="3404742" y="5931423"/>
                  <a:ext cx="2217141" cy="842708"/>
                  <a:chOff x="3404742" y="5931423"/>
                  <a:chExt cx="2217141" cy="842708"/>
                </a:xfrm>
              </p:grpSpPr>
              <p:sp>
                <p:nvSpPr>
                  <p:cNvPr id="90" name="Oval 14"/>
                  <p:cNvSpPr/>
                  <p:nvPr/>
                </p:nvSpPr>
                <p:spPr>
                  <a:xfrm>
                    <a:off x="3404742" y="6675130"/>
                    <a:ext cx="91437" cy="9900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1" name="Straight Arrow Connector 90"/>
                  <p:cNvCxnSpPr>
                    <a:endCxn id="78" idx="3"/>
                  </p:cNvCxnSpPr>
                  <p:nvPr/>
                </p:nvCxnSpPr>
                <p:spPr>
                  <a:xfrm flipV="1">
                    <a:off x="3496179" y="5931423"/>
                    <a:ext cx="2125704" cy="793208"/>
                  </a:xfrm>
                  <a:prstGeom prst="straightConnector1">
                    <a:avLst/>
                  </a:prstGeom>
                  <a:ln w="38100">
                    <a:solidFill>
                      <a:srgbClr val="1D3FE9"/>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88" name="Rectangle 87"/>
                <p:cNvSpPr/>
                <p:nvPr/>
              </p:nvSpPr>
              <p:spPr>
                <a:xfrm>
                  <a:off x="5381625" y="5886450"/>
                  <a:ext cx="533400"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S2</a:t>
                  </a:r>
                  <a:endParaRPr lang="zh-CN" altLang="en-US" sz="1800" dirty="0">
                    <a:solidFill>
                      <a:schemeClr val="tx1"/>
                    </a:solidFill>
                  </a:endParaRPr>
                </a:p>
              </p:txBody>
            </p:sp>
            <p:sp>
              <p:nvSpPr>
                <p:cNvPr id="89" name="Rectangle 88"/>
                <p:cNvSpPr/>
                <p:nvPr/>
              </p:nvSpPr>
              <p:spPr>
                <a:xfrm>
                  <a:off x="3172665" y="6795660"/>
                  <a:ext cx="533400"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S3</a:t>
                  </a:r>
                  <a:endParaRPr lang="zh-CN" altLang="en-US" sz="1800" dirty="0">
                    <a:solidFill>
                      <a:schemeClr val="tx1"/>
                    </a:solidFill>
                  </a:endParaRPr>
                </a:p>
              </p:txBody>
            </p:sp>
          </p:grpSp>
          <p:grpSp>
            <p:nvGrpSpPr>
              <p:cNvPr id="82" name="Group 123"/>
              <p:cNvGrpSpPr/>
              <p:nvPr/>
            </p:nvGrpSpPr>
            <p:grpSpPr>
              <a:xfrm>
                <a:off x="2162175" y="6021375"/>
                <a:ext cx="1255958" cy="668253"/>
                <a:chOff x="2162175" y="6021375"/>
                <a:chExt cx="1255958" cy="668253"/>
              </a:xfrm>
            </p:grpSpPr>
            <p:grpSp>
              <p:nvGrpSpPr>
                <p:cNvPr id="83" name="Group 119"/>
                <p:cNvGrpSpPr/>
                <p:nvPr/>
              </p:nvGrpSpPr>
              <p:grpSpPr>
                <a:xfrm>
                  <a:off x="2516447" y="6021375"/>
                  <a:ext cx="901686" cy="668253"/>
                  <a:chOff x="2516447" y="6021375"/>
                  <a:chExt cx="901686" cy="668253"/>
                </a:xfrm>
              </p:grpSpPr>
              <p:sp>
                <p:nvSpPr>
                  <p:cNvPr id="85" name="Oval 9"/>
                  <p:cNvSpPr/>
                  <p:nvPr/>
                </p:nvSpPr>
                <p:spPr>
                  <a:xfrm>
                    <a:off x="2516447" y="6021375"/>
                    <a:ext cx="91437" cy="9900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6" name="Straight Arrow Connector 85"/>
                  <p:cNvCxnSpPr/>
                  <p:nvPr/>
                </p:nvCxnSpPr>
                <p:spPr>
                  <a:xfrm rot="16200000" flipH="1">
                    <a:off x="2714438" y="5985933"/>
                    <a:ext cx="583750" cy="823640"/>
                  </a:xfrm>
                  <a:prstGeom prst="straightConnector1">
                    <a:avLst/>
                  </a:prstGeom>
                  <a:ln w="38100">
                    <a:solidFill>
                      <a:srgbClr val="1D3FE9"/>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84" name="Rectangle 83"/>
                <p:cNvSpPr/>
                <p:nvPr/>
              </p:nvSpPr>
              <p:spPr>
                <a:xfrm>
                  <a:off x="2162175" y="6143625"/>
                  <a:ext cx="533400"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S4</a:t>
                  </a:r>
                  <a:endParaRPr lang="zh-CN" altLang="en-US" sz="1800" dirty="0">
                    <a:solidFill>
                      <a:schemeClr val="tx1"/>
                    </a:solidFill>
                  </a:endParaRPr>
                </a:p>
              </p:txBody>
            </p:sp>
          </p:grpSp>
        </p:grpSp>
        <p:grpSp>
          <p:nvGrpSpPr>
            <p:cNvPr id="92" name="Group 91"/>
            <p:cNvGrpSpPr/>
            <p:nvPr/>
          </p:nvGrpSpPr>
          <p:grpSpPr>
            <a:xfrm>
              <a:off x="2176085" y="4857740"/>
              <a:ext cx="2249539" cy="1673766"/>
              <a:chOff x="2607885" y="4857740"/>
              <a:chExt cx="2249539" cy="1673766"/>
            </a:xfrm>
          </p:grpSpPr>
          <p:grpSp>
            <p:nvGrpSpPr>
              <p:cNvPr id="93" name="Group 124"/>
              <p:cNvGrpSpPr/>
              <p:nvPr/>
            </p:nvGrpSpPr>
            <p:grpSpPr>
              <a:xfrm>
                <a:off x="2607885" y="5978235"/>
                <a:ext cx="1049700" cy="553271"/>
                <a:chOff x="2607885" y="5978235"/>
                <a:chExt cx="1049700" cy="553271"/>
              </a:xfrm>
            </p:grpSpPr>
            <p:sp>
              <p:nvSpPr>
                <p:cNvPr id="98" name="Oval 10"/>
                <p:cNvSpPr/>
                <p:nvPr/>
              </p:nvSpPr>
              <p:spPr>
                <a:xfrm>
                  <a:off x="3352727" y="6432505"/>
                  <a:ext cx="91437" cy="9900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9" name="Straight Arrow Connector 98"/>
                <p:cNvCxnSpPr/>
                <p:nvPr/>
              </p:nvCxnSpPr>
              <p:spPr>
                <a:xfrm rot="16200000" flipV="1">
                  <a:off x="2798938" y="5879823"/>
                  <a:ext cx="376127" cy="758234"/>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a:off x="3124185" y="5978235"/>
                  <a:ext cx="533400"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S5</a:t>
                  </a:r>
                  <a:endParaRPr lang="zh-CN" altLang="en-US" sz="1800" dirty="0">
                    <a:solidFill>
                      <a:schemeClr val="tx1"/>
                    </a:solidFill>
                  </a:endParaRPr>
                </a:p>
              </p:txBody>
            </p:sp>
          </p:grpSp>
          <p:grpSp>
            <p:nvGrpSpPr>
              <p:cNvPr id="94" name="Group 125"/>
              <p:cNvGrpSpPr/>
              <p:nvPr/>
            </p:nvGrpSpPr>
            <p:grpSpPr>
              <a:xfrm>
                <a:off x="3430774" y="4857740"/>
                <a:ext cx="1426650" cy="1589263"/>
                <a:chOff x="3430774" y="4857740"/>
                <a:chExt cx="1426650" cy="1589263"/>
              </a:xfrm>
            </p:grpSpPr>
            <p:sp>
              <p:nvSpPr>
                <p:cNvPr id="95" name="Oval 94"/>
                <p:cNvSpPr/>
                <p:nvPr/>
              </p:nvSpPr>
              <p:spPr>
                <a:xfrm>
                  <a:off x="4765987" y="5162845"/>
                  <a:ext cx="91437" cy="9900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6" name="Straight Arrow Connector 95"/>
                <p:cNvCxnSpPr>
                  <a:stCxn id="95" idx="4"/>
                </p:cNvCxnSpPr>
                <p:nvPr/>
              </p:nvCxnSpPr>
              <p:spPr>
                <a:xfrm rot="5400000">
                  <a:off x="3528662" y="5163958"/>
                  <a:ext cx="1185157" cy="1380933"/>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4197075" y="4857740"/>
                  <a:ext cx="533400"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S6</a:t>
                  </a:r>
                  <a:endParaRPr lang="zh-CN" altLang="en-US" sz="1800" dirty="0">
                    <a:solidFill>
                      <a:schemeClr val="tx1"/>
                    </a:solidFill>
                  </a:endParaRPr>
                </a:p>
              </p:txBody>
            </p:sp>
          </p:grpSp>
        </p:grpSp>
        <p:grpSp>
          <p:nvGrpSpPr>
            <p:cNvPr id="101" name="Group 100"/>
            <p:cNvGrpSpPr/>
            <p:nvPr/>
          </p:nvGrpSpPr>
          <p:grpSpPr>
            <a:xfrm>
              <a:off x="1692275" y="5212346"/>
              <a:ext cx="2641913" cy="501220"/>
              <a:chOff x="2124075" y="5212346"/>
              <a:chExt cx="2641913" cy="501220"/>
            </a:xfrm>
          </p:grpSpPr>
          <p:sp>
            <p:nvSpPr>
              <p:cNvPr id="102" name="Oval 11"/>
              <p:cNvSpPr/>
              <p:nvPr/>
            </p:nvSpPr>
            <p:spPr>
              <a:xfrm>
                <a:off x="2417617" y="5614565"/>
                <a:ext cx="91437" cy="9900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3" name="Straight Arrow Connector 102"/>
              <p:cNvCxnSpPr>
                <a:endCxn id="95" idx="2"/>
              </p:cNvCxnSpPr>
              <p:nvPr/>
            </p:nvCxnSpPr>
            <p:spPr>
              <a:xfrm rot="5400000" flipH="1" flipV="1">
                <a:off x="3422467" y="4285543"/>
                <a:ext cx="416717" cy="2270324"/>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4" name="Rectangle 103"/>
              <p:cNvSpPr/>
              <p:nvPr/>
            </p:nvSpPr>
            <p:spPr>
              <a:xfrm>
                <a:off x="2124075" y="5257800"/>
                <a:ext cx="533400"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S7</a:t>
                </a:r>
                <a:endParaRPr lang="zh-CN" altLang="en-US" sz="1800" dirty="0">
                  <a:solidFill>
                    <a:schemeClr val="tx1"/>
                  </a:solidFill>
                </a:endParaRPr>
              </a:p>
            </p:txBody>
          </p:sp>
        </p:grpSp>
        <p:grpSp>
          <p:nvGrpSpPr>
            <p:cNvPr id="105" name="Group 104"/>
            <p:cNvGrpSpPr/>
            <p:nvPr/>
          </p:nvGrpSpPr>
          <p:grpSpPr>
            <a:xfrm>
              <a:off x="698788" y="4559146"/>
              <a:ext cx="5921088" cy="2660228"/>
              <a:chOff x="1117888" y="4533746"/>
              <a:chExt cx="5921088" cy="2660228"/>
            </a:xfrm>
          </p:grpSpPr>
          <p:sp>
            <p:nvSpPr>
              <p:cNvPr id="110" name="Rectangle 109"/>
              <p:cNvSpPr/>
              <p:nvPr/>
            </p:nvSpPr>
            <p:spPr>
              <a:xfrm>
                <a:off x="1117888" y="5908098"/>
                <a:ext cx="895350"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Home</a:t>
                </a:r>
                <a:endParaRPr lang="zh-CN" altLang="en-US" sz="1800" dirty="0">
                  <a:solidFill>
                    <a:schemeClr val="tx1"/>
                  </a:solidFill>
                </a:endParaRPr>
              </a:p>
            </p:txBody>
          </p:sp>
          <p:sp>
            <p:nvSpPr>
              <p:cNvPr id="111" name="Rectangle 110"/>
              <p:cNvSpPr/>
              <p:nvPr/>
            </p:nvSpPr>
            <p:spPr>
              <a:xfrm>
                <a:off x="3726005" y="6784399"/>
                <a:ext cx="1543050"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Supermarket</a:t>
                </a:r>
                <a:endParaRPr lang="zh-CN" altLang="en-US" sz="1800" dirty="0">
                  <a:solidFill>
                    <a:schemeClr val="tx1"/>
                  </a:solidFill>
                </a:endParaRPr>
              </a:p>
            </p:txBody>
          </p:sp>
          <p:sp>
            <p:nvSpPr>
              <p:cNvPr id="112" name="Rectangle 111"/>
              <p:cNvSpPr/>
              <p:nvPr/>
            </p:nvSpPr>
            <p:spPr>
              <a:xfrm>
                <a:off x="5867401" y="4891392"/>
                <a:ext cx="1171575"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Company</a:t>
                </a:r>
                <a:endParaRPr lang="zh-CN" altLang="en-US" sz="1800" dirty="0">
                  <a:solidFill>
                    <a:schemeClr val="tx1"/>
                  </a:solidFill>
                </a:endParaRPr>
              </a:p>
            </p:txBody>
          </p:sp>
          <p:sp>
            <p:nvSpPr>
              <p:cNvPr id="113" name="Rectangle 112"/>
              <p:cNvSpPr/>
              <p:nvPr/>
            </p:nvSpPr>
            <p:spPr>
              <a:xfrm>
                <a:off x="3052358" y="4533746"/>
                <a:ext cx="1428750"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Restaurant</a:t>
                </a:r>
                <a:endParaRPr lang="zh-CN" altLang="en-US" sz="1800" dirty="0">
                  <a:solidFill>
                    <a:schemeClr val="tx1"/>
                  </a:solidFill>
                </a:endParaRPr>
              </a:p>
            </p:txBody>
          </p:sp>
        </p:grpSp>
        <p:grpSp>
          <p:nvGrpSpPr>
            <p:cNvPr id="114" name="Group 113"/>
            <p:cNvGrpSpPr/>
            <p:nvPr/>
          </p:nvGrpSpPr>
          <p:grpSpPr>
            <a:xfrm>
              <a:off x="2064554" y="4707085"/>
              <a:ext cx="3511321" cy="1031881"/>
              <a:chOff x="2064554" y="4707085"/>
              <a:chExt cx="3511321" cy="1031881"/>
            </a:xfrm>
          </p:grpSpPr>
          <p:sp>
            <p:nvSpPr>
              <p:cNvPr id="115" name="Oval 114"/>
              <p:cNvSpPr/>
              <p:nvPr/>
            </p:nvSpPr>
            <p:spPr>
              <a:xfrm>
                <a:off x="4380947" y="4979275"/>
                <a:ext cx="91437" cy="9900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6" name="Group 128"/>
              <p:cNvGrpSpPr/>
              <p:nvPr/>
            </p:nvGrpSpPr>
            <p:grpSpPr>
              <a:xfrm>
                <a:off x="2064554" y="4707085"/>
                <a:ext cx="3088471" cy="1031881"/>
                <a:chOff x="2496354" y="4707085"/>
                <a:chExt cx="3088471" cy="1031881"/>
              </a:xfrm>
            </p:grpSpPr>
            <p:grpSp>
              <p:nvGrpSpPr>
                <p:cNvPr id="121" name="Group 127"/>
                <p:cNvGrpSpPr/>
                <p:nvPr/>
              </p:nvGrpSpPr>
              <p:grpSpPr>
                <a:xfrm>
                  <a:off x="2496354" y="5028776"/>
                  <a:ext cx="3088471" cy="710190"/>
                  <a:chOff x="2496354" y="5028776"/>
                  <a:chExt cx="3088471" cy="710190"/>
                </a:xfrm>
              </p:grpSpPr>
              <p:sp>
                <p:nvSpPr>
                  <p:cNvPr id="123" name="Oval 122"/>
                  <p:cNvSpPr/>
                  <p:nvPr/>
                </p:nvSpPr>
                <p:spPr>
                  <a:xfrm>
                    <a:off x="5386822" y="5639965"/>
                    <a:ext cx="91437" cy="9900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4" name="Straight Arrow Connector 123"/>
                  <p:cNvCxnSpPr>
                    <a:stCxn id="115" idx="6"/>
                    <a:endCxn id="123" idx="1"/>
                  </p:cNvCxnSpPr>
                  <p:nvPr/>
                </p:nvCxnSpPr>
                <p:spPr>
                  <a:xfrm>
                    <a:off x="4904184" y="5028776"/>
                    <a:ext cx="496029" cy="625687"/>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stCxn id="123" idx="2"/>
                  </p:cNvCxnSpPr>
                  <p:nvPr/>
                </p:nvCxnSpPr>
                <p:spPr>
                  <a:xfrm rot="10800000">
                    <a:off x="2496354" y="5664066"/>
                    <a:ext cx="2890468" cy="25400"/>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26" name="Rectangle 125"/>
                  <p:cNvSpPr/>
                  <p:nvPr/>
                </p:nvSpPr>
                <p:spPr>
                  <a:xfrm>
                    <a:off x="5051425" y="5318125"/>
                    <a:ext cx="533400"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S8</a:t>
                    </a:r>
                    <a:endParaRPr lang="zh-CN" altLang="en-US" sz="1800" dirty="0">
                      <a:solidFill>
                        <a:schemeClr val="tx1"/>
                      </a:solidFill>
                    </a:endParaRPr>
                  </a:p>
                </p:txBody>
              </p:sp>
            </p:grpSp>
            <p:sp>
              <p:nvSpPr>
                <p:cNvPr id="122" name="Rectangle 121"/>
                <p:cNvSpPr/>
                <p:nvPr/>
              </p:nvSpPr>
              <p:spPr>
                <a:xfrm>
                  <a:off x="4845080" y="4707085"/>
                  <a:ext cx="533400"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S9</a:t>
                  </a:r>
                  <a:endParaRPr lang="zh-CN" altLang="en-US" sz="1800" dirty="0">
                    <a:solidFill>
                      <a:schemeClr val="tx1"/>
                    </a:solidFill>
                  </a:endParaRPr>
                </a:p>
              </p:txBody>
            </p:sp>
          </p:grpSp>
          <p:grpSp>
            <p:nvGrpSpPr>
              <p:cNvPr id="117" name="Group 129"/>
              <p:cNvGrpSpPr/>
              <p:nvPr/>
            </p:nvGrpSpPr>
            <p:grpSpPr>
              <a:xfrm>
                <a:off x="4472385" y="5028776"/>
                <a:ext cx="1103490" cy="481590"/>
                <a:chOff x="4904185" y="5028776"/>
                <a:chExt cx="1103490" cy="481590"/>
              </a:xfrm>
            </p:grpSpPr>
            <p:sp>
              <p:nvSpPr>
                <p:cNvPr id="118" name="Oval 117"/>
                <p:cNvSpPr/>
                <p:nvPr/>
              </p:nvSpPr>
              <p:spPr>
                <a:xfrm>
                  <a:off x="5624947" y="5411365"/>
                  <a:ext cx="91437" cy="9900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9" name="Straight Arrow Connector 118"/>
                <p:cNvCxnSpPr>
                  <a:stCxn id="118" idx="1"/>
                  <a:endCxn id="115" idx="6"/>
                </p:cNvCxnSpPr>
                <p:nvPr/>
              </p:nvCxnSpPr>
              <p:spPr>
                <a:xfrm rot="16200000" flipV="1">
                  <a:off x="5072718" y="4860243"/>
                  <a:ext cx="397087" cy="734154"/>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a:off x="5474275" y="5069506"/>
                  <a:ext cx="533400"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S10</a:t>
                  </a:r>
                  <a:endParaRPr lang="zh-CN" altLang="en-US" sz="1800" dirty="0">
                    <a:solidFill>
                      <a:schemeClr val="tx1"/>
                    </a:solidFill>
                  </a:endParaRPr>
                </a:p>
              </p:txBody>
            </p:sp>
          </p:grpSp>
        </p:grpSp>
        <p:grpSp>
          <p:nvGrpSpPr>
            <p:cNvPr id="127" name="Group 126"/>
            <p:cNvGrpSpPr/>
            <p:nvPr/>
          </p:nvGrpSpPr>
          <p:grpSpPr>
            <a:xfrm>
              <a:off x="1114425" y="4550350"/>
              <a:ext cx="4410075" cy="2447350"/>
              <a:chOff x="1114425" y="4550350"/>
              <a:chExt cx="4410075" cy="2447350"/>
            </a:xfrm>
          </p:grpSpPr>
          <p:grpSp>
            <p:nvGrpSpPr>
              <p:cNvPr id="128" name="Group 139"/>
              <p:cNvGrpSpPr/>
              <p:nvPr/>
            </p:nvGrpSpPr>
            <p:grpSpPr>
              <a:xfrm>
                <a:off x="1498600" y="4817920"/>
                <a:ext cx="4013200" cy="2074715"/>
                <a:chOff x="1498600" y="4817920"/>
                <a:chExt cx="4013200" cy="2074715"/>
              </a:xfrm>
            </p:grpSpPr>
            <p:sp>
              <p:nvSpPr>
                <p:cNvPr id="133" name="Oval 132"/>
                <p:cNvSpPr/>
                <p:nvPr/>
              </p:nvSpPr>
              <p:spPr>
                <a:xfrm>
                  <a:off x="1498600" y="5232400"/>
                  <a:ext cx="927100" cy="127000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Oval 133"/>
                <p:cNvSpPr/>
                <p:nvPr/>
              </p:nvSpPr>
              <p:spPr>
                <a:xfrm>
                  <a:off x="4125210" y="4817920"/>
                  <a:ext cx="584200" cy="59690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Oval 134"/>
                <p:cNvSpPr/>
                <p:nvPr/>
              </p:nvSpPr>
              <p:spPr>
                <a:xfrm>
                  <a:off x="4762500" y="5118100"/>
                  <a:ext cx="749300" cy="114300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Oval 135"/>
                <p:cNvSpPr/>
                <p:nvPr/>
              </p:nvSpPr>
              <p:spPr>
                <a:xfrm>
                  <a:off x="2708550" y="6283035"/>
                  <a:ext cx="546100" cy="60960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9" name="Rectangle 128"/>
              <p:cNvSpPr/>
              <p:nvPr/>
            </p:nvSpPr>
            <p:spPr>
              <a:xfrm>
                <a:off x="1114425" y="6334125"/>
                <a:ext cx="688975"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b="1" dirty="0" smtClean="0">
                    <a:solidFill>
                      <a:schemeClr val="tx1"/>
                    </a:solidFill>
                  </a:rPr>
                  <a:t>C1</a:t>
                </a:r>
                <a:endParaRPr lang="zh-CN" altLang="en-US" sz="1800" dirty="0">
                  <a:solidFill>
                    <a:schemeClr val="tx1"/>
                  </a:solidFill>
                </a:endParaRPr>
              </a:p>
            </p:txBody>
          </p:sp>
          <p:sp>
            <p:nvSpPr>
              <p:cNvPr id="130" name="Rectangle 129"/>
              <p:cNvSpPr/>
              <p:nvPr/>
            </p:nvSpPr>
            <p:spPr>
              <a:xfrm>
                <a:off x="2183520" y="6588125"/>
                <a:ext cx="688975"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b="1" dirty="0" smtClean="0">
                    <a:solidFill>
                      <a:schemeClr val="tx1"/>
                    </a:solidFill>
                  </a:rPr>
                  <a:t>C2</a:t>
                </a:r>
                <a:endParaRPr lang="zh-CN" altLang="en-US" sz="1800" dirty="0">
                  <a:solidFill>
                    <a:schemeClr val="tx1"/>
                  </a:solidFill>
                </a:endParaRPr>
              </a:p>
            </p:txBody>
          </p:sp>
          <p:sp>
            <p:nvSpPr>
              <p:cNvPr id="131" name="Rectangle 130"/>
              <p:cNvSpPr/>
              <p:nvPr/>
            </p:nvSpPr>
            <p:spPr>
              <a:xfrm>
                <a:off x="4835525" y="6257925"/>
                <a:ext cx="688975"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b="1" dirty="0" smtClean="0">
                    <a:solidFill>
                      <a:schemeClr val="tx1"/>
                    </a:solidFill>
                  </a:rPr>
                  <a:t>C3</a:t>
                </a:r>
                <a:endParaRPr lang="zh-CN" altLang="en-US" sz="1800" dirty="0">
                  <a:solidFill>
                    <a:schemeClr val="tx1"/>
                  </a:solidFill>
                </a:endParaRPr>
              </a:p>
            </p:txBody>
          </p:sp>
          <p:sp>
            <p:nvSpPr>
              <p:cNvPr id="132" name="Rectangle 131"/>
              <p:cNvSpPr/>
              <p:nvPr/>
            </p:nvSpPr>
            <p:spPr>
              <a:xfrm>
                <a:off x="3767565" y="4550350"/>
                <a:ext cx="688975"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b="1" dirty="0" smtClean="0">
                    <a:solidFill>
                      <a:schemeClr val="tx1"/>
                    </a:solidFill>
                  </a:rPr>
                  <a:t>C4</a:t>
                </a:r>
                <a:endParaRPr lang="zh-CN" altLang="en-US" sz="1800" dirty="0">
                  <a:solidFill>
                    <a:schemeClr val="tx1"/>
                  </a:solidFill>
                </a:endParaRPr>
              </a:p>
            </p:txBody>
          </p:sp>
        </p:grpSp>
      </p:grpSp>
      <p:sp>
        <p:nvSpPr>
          <p:cNvPr id="199" name="Flowchart: Data 198"/>
          <p:cNvSpPr/>
          <p:nvPr/>
        </p:nvSpPr>
        <p:spPr>
          <a:xfrm>
            <a:off x="3837722" y="3089555"/>
            <a:ext cx="6816424" cy="2133589"/>
          </a:xfrm>
          <a:prstGeom prst="flowChartInputOutp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7" name="Oval 256"/>
          <p:cNvSpPr/>
          <p:nvPr/>
        </p:nvSpPr>
        <p:spPr>
          <a:xfrm>
            <a:off x="5644125" y="4064339"/>
            <a:ext cx="91437" cy="985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8" name="Oval 257"/>
          <p:cNvSpPr/>
          <p:nvPr/>
        </p:nvSpPr>
        <p:spPr>
          <a:xfrm>
            <a:off x="9014410" y="4066344"/>
            <a:ext cx="91437" cy="985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9" name="Straight Arrow Connector 258"/>
          <p:cNvCxnSpPr/>
          <p:nvPr/>
        </p:nvCxnSpPr>
        <p:spPr>
          <a:xfrm rot="10800000" flipV="1">
            <a:off x="7204364" y="4059374"/>
            <a:ext cx="817420" cy="41564"/>
          </a:xfrm>
          <a:prstGeom prst="straightConnector1">
            <a:avLst/>
          </a:prstGeom>
          <a:ln w="38100">
            <a:solidFill>
              <a:srgbClr val="1D3FE9"/>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56" name="Rectangle 255"/>
          <p:cNvSpPr/>
          <p:nvPr/>
        </p:nvSpPr>
        <p:spPr>
          <a:xfrm>
            <a:off x="5177568" y="3878188"/>
            <a:ext cx="533400" cy="4549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S1</a:t>
            </a:r>
            <a:endParaRPr lang="zh-CN" altLang="en-US" sz="1800" dirty="0">
              <a:solidFill>
                <a:schemeClr val="tx1"/>
              </a:solidFill>
            </a:endParaRPr>
          </a:p>
        </p:txBody>
      </p:sp>
      <p:sp>
        <p:nvSpPr>
          <p:cNvPr id="253" name="Oval 14"/>
          <p:cNvSpPr/>
          <p:nvPr/>
        </p:nvSpPr>
        <p:spPr>
          <a:xfrm>
            <a:off x="6810660" y="4890562"/>
            <a:ext cx="91437" cy="9852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4" name="Straight Arrow Connector 253"/>
          <p:cNvCxnSpPr/>
          <p:nvPr/>
        </p:nvCxnSpPr>
        <p:spPr>
          <a:xfrm flipV="1">
            <a:off x="7273636" y="4239484"/>
            <a:ext cx="914400" cy="96982"/>
          </a:xfrm>
          <a:prstGeom prst="straightConnector1">
            <a:avLst/>
          </a:prstGeom>
          <a:ln w="38100">
            <a:solidFill>
              <a:srgbClr val="1D3FE9"/>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51" name="Rectangle 250"/>
          <p:cNvSpPr/>
          <p:nvPr/>
        </p:nvSpPr>
        <p:spPr>
          <a:xfrm>
            <a:off x="8787543" y="4105698"/>
            <a:ext cx="533400" cy="4075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S2</a:t>
            </a:r>
            <a:endParaRPr lang="zh-CN" altLang="en-US" sz="1800" dirty="0">
              <a:solidFill>
                <a:schemeClr val="tx1"/>
              </a:solidFill>
            </a:endParaRPr>
          </a:p>
        </p:txBody>
      </p:sp>
      <p:sp>
        <p:nvSpPr>
          <p:cNvPr id="252" name="Rectangle 251"/>
          <p:cNvSpPr/>
          <p:nvPr/>
        </p:nvSpPr>
        <p:spPr>
          <a:xfrm>
            <a:off x="6356903" y="4719589"/>
            <a:ext cx="533400" cy="4075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S3</a:t>
            </a:r>
            <a:endParaRPr lang="zh-CN" altLang="en-US" sz="1800" dirty="0">
              <a:solidFill>
                <a:schemeClr val="tx1"/>
              </a:solidFill>
            </a:endParaRPr>
          </a:p>
        </p:txBody>
      </p:sp>
      <p:sp>
        <p:nvSpPr>
          <p:cNvPr id="248" name="Oval 9"/>
          <p:cNvSpPr/>
          <p:nvPr/>
        </p:nvSpPr>
        <p:spPr>
          <a:xfrm>
            <a:off x="5922365" y="4239956"/>
            <a:ext cx="91437" cy="985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7" name="Rectangle 246"/>
          <p:cNvSpPr/>
          <p:nvPr/>
        </p:nvSpPr>
        <p:spPr>
          <a:xfrm>
            <a:off x="5706643" y="4320050"/>
            <a:ext cx="533400" cy="4075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S4</a:t>
            </a:r>
            <a:endParaRPr lang="zh-CN" altLang="en-US" sz="1800" dirty="0">
              <a:solidFill>
                <a:schemeClr val="tx1"/>
              </a:solidFill>
            </a:endParaRPr>
          </a:p>
        </p:txBody>
      </p:sp>
      <p:sp>
        <p:nvSpPr>
          <p:cNvPr id="241" name="Oval 10"/>
          <p:cNvSpPr/>
          <p:nvPr/>
        </p:nvSpPr>
        <p:spPr>
          <a:xfrm>
            <a:off x="6758645" y="4649100"/>
            <a:ext cx="91437" cy="985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3" name="Rectangle 242"/>
          <p:cNvSpPr/>
          <p:nvPr/>
        </p:nvSpPr>
        <p:spPr>
          <a:xfrm>
            <a:off x="6530103" y="4363285"/>
            <a:ext cx="533400" cy="4075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S5</a:t>
            </a:r>
            <a:endParaRPr lang="zh-CN" altLang="en-US" sz="1800" dirty="0">
              <a:solidFill>
                <a:schemeClr val="tx1"/>
              </a:solidFill>
            </a:endParaRPr>
          </a:p>
        </p:txBody>
      </p:sp>
      <p:sp>
        <p:nvSpPr>
          <p:cNvPr id="238" name="Oval 237"/>
          <p:cNvSpPr/>
          <p:nvPr/>
        </p:nvSpPr>
        <p:spPr>
          <a:xfrm>
            <a:off x="8185760" y="3537980"/>
            <a:ext cx="91437" cy="985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9" name="Straight Arrow Connector 238"/>
          <p:cNvCxnSpPr/>
          <p:nvPr/>
        </p:nvCxnSpPr>
        <p:spPr>
          <a:xfrm rot="10800000" flipV="1">
            <a:off x="6858000" y="3616028"/>
            <a:ext cx="872836" cy="166255"/>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40" name="Rectangle 239"/>
          <p:cNvSpPr/>
          <p:nvPr/>
        </p:nvSpPr>
        <p:spPr>
          <a:xfrm>
            <a:off x="7616848" y="3234349"/>
            <a:ext cx="533400" cy="4075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S6</a:t>
            </a:r>
            <a:endParaRPr lang="zh-CN" altLang="en-US" sz="1800" dirty="0">
              <a:solidFill>
                <a:schemeClr val="tx1"/>
              </a:solidFill>
            </a:endParaRPr>
          </a:p>
        </p:txBody>
      </p:sp>
      <p:sp>
        <p:nvSpPr>
          <p:cNvPr id="233" name="Oval 11"/>
          <p:cNvSpPr/>
          <p:nvPr/>
        </p:nvSpPr>
        <p:spPr>
          <a:xfrm>
            <a:off x="5823535" y="3835165"/>
            <a:ext cx="91437" cy="985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4" name="Straight Arrow Connector 233"/>
          <p:cNvCxnSpPr/>
          <p:nvPr/>
        </p:nvCxnSpPr>
        <p:spPr>
          <a:xfrm rot="5400000" flipH="1" flipV="1">
            <a:off x="6989231" y="2961530"/>
            <a:ext cx="267217" cy="1049746"/>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5529993" y="3480122"/>
            <a:ext cx="533401" cy="4075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S7</a:t>
            </a:r>
            <a:endParaRPr lang="zh-CN" altLang="en-US" sz="1800" dirty="0">
              <a:solidFill>
                <a:schemeClr val="tx1"/>
              </a:solidFill>
            </a:endParaRPr>
          </a:p>
        </p:txBody>
      </p:sp>
      <p:sp>
        <p:nvSpPr>
          <p:cNvPr id="217" name="Oval 216"/>
          <p:cNvSpPr/>
          <p:nvPr/>
        </p:nvSpPr>
        <p:spPr>
          <a:xfrm>
            <a:off x="8232520" y="3355297"/>
            <a:ext cx="91437" cy="985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Oval 224"/>
          <p:cNvSpPr/>
          <p:nvPr/>
        </p:nvSpPr>
        <p:spPr>
          <a:xfrm>
            <a:off x="8792740" y="3860389"/>
            <a:ext cx="91437" cy="985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7" name="Straight Arrow Connector 226"/>
          <p:cNvCxnSpPr/>
          <p:nvPr/>
        </p:nvCxnSpPr>
        <p:spPr>
          <a:xfrm rot="10800000" flipV="1">
            <a:off x="7024257" y="3865411"/>
            <a:ext cx="831270" cy="69272"/>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28" name="Rectangle 227"/>
          <p:cNvSpPr/>
          <p:nvPr/>
        </p:nvSpPr>
        <p:spPr>
          <a:xfrm>
            <a:off x="8457343" y="3540105"/>
            <a:ext cx="533400" cy="4075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S8</a:t>
            </a:r>
            <a:endParaRPr lang="zh-CN" altLang="en-US" sz="1800" dirty="0">
              <a:solidFill>
                <a:schemeClr val="tx1"/>
              </a:solidFill>
            </a:endParaRPr>
          </a:p>
        </p:txBody>
      </p:sp>
      <p:sp>
        <p:nvSpPr>
          <p:cNvPr id="224" name="Rectangle 223"/>
          <p:cNvSpPr/>
          <p:nvPr/>
        </p:nvSpPr>
        <p:spPr>
          <a:xfrm>
            <a:off x="8264853" y="3084422"/>
            <a:ext cx="533400" cy="4075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S9</a:t>
            </a:r>
            <a:endParaRPr lang="zh-CN" altLang="en-US" sz="1800" dirty="0">
              <a:solidFill>
                <a:schemeClr val="tx1"/>
              </a:solidFill>
            </a:endParaRPr>
          </a:p>
        </p:txBody>
      </p:sp>
      <p:sp>
        <p:nvSpPr>
          <p:cNvPr id="220" name="Oval 219"/>
          <p:cNvSpPr/>
          <p:nvPr/>
        </p:nvSpPr>
        <p:spPr>
          <a:xfrm>
            <a:off x="9030865" y="3632894"/>
            <a:ext cx="91437" cy="985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Rectangle 221"/>
          <p:cNvSpPr/>
          <p:nvPr/>
        </p:nvSpPr>
        <p:spPr>
          <a:xfrm>
            <a:off x="8880193" y="3292687"/>
            <a:ext cx="533400" cy="4075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S10</a:t>
            </a:r>
            <a:endParaRPr lang="zh-CN" altLang="en-US" sz="1800" dirty="0">
              <a:solidFill>
                <a:schemeClr val="tx1"/>
              </a:solidFill>
            </a:endParaRPr>
          </a:p>
        </p:txBody>
      </p:sp>
      <p:grpSp>
        <p:nvGrpSpPr>
          <p:cNvPr id="261" name="Group 76"/>
          <p:cNvGrpSpPr/>
          <p:nvPr/>
        </p:nvGrpSpPr>
        <p:grpSpPr>
          <a:xfrm>
            <a:off x="5035863" y="3281210"/>
            <a:ext cx="4705774" cy="1599004"/>
            <a:chOff x="1350552" y="4832941"/>
            <a:chExt cx="4705774" cy="1599004"/>
          </a:xfrm>
        </p:grpSpPr>
        <p:sp>
          <p:nvSpPr>
            <p:cNvPr id="264" name="Oval 263"/>
            <p:cNvSpPr/>
            <p:nvPr/>
          </p:nvSpPr>
          <p:spPr>
            <a:xfrm rot="1798417">
              <a:off x="1350552" y="5081430"/>
              <a:ext cx="2449488" cy="1350515"/>
            </a:xfrm>
            <a:prstGeom prst="ellipse">
              <a:avLst/>
            </a:prstGeom>
            <a:noFill/>
            <a:ln w="38100">
              <a:solidFill>
                <a:srgbClr val="FF33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5" name="Oval 264"/>
            <p:cNvSpPr/>
            <p:nvPr/>
          </p:nvSpPr>
          <p:spPr>
            <a:xfrm rot="1798417">
              <a:off x="4015792" y="4832941"/>
              <a:ext cx="2040534" cy="1140021"/>
            </a:xfrm>
            <a:prstGeom prst="ellipse">
              <a:avLst/>
            </a:prstGeom>
            <a:noFill/>
            <a:ln w="38100">
              <a:solidFill>
                <a:srgbClr val="FF33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2" name="Rectangle 261"/>
          <p:cNvSpPr/>
          <p:nvPr/>
        </p:nvSpPr>
        <p:spPr>
          <a:xfrm>
            <a:off x="6039733" y="2909447"/>
            <a:ext cx="688975" cy="637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rgbClr val="FF33CC"/>
                </a:solidFill>
              </a:rPr>
              <a:t>A</a:t>
            </a:r>
            <a:endParaRPr lang="zh-CN" altLang="en-US" sz="2400" dirty="0">
              <a:solidFill>
                <a:srgbClr val="FF33CC"/>
              </a:solidFill>
            </a:endParaRPr>
          </a:p>
        </p:txBody>
      </p:sp>
      <p:sp>
        <p:nvSpPr>
          <p:cNvPr id="263" name="Rectangle 262"/>
          <p:cNvSpPr/>
          <p:nvPr/>
        </p:nvSpPr>
        <p:spPr>
          <a:xfrm>
            <a:off x="8519678" y="4364153"/>
            <a:ext cx="688975" cy="637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rgbClr val="FF33CC"/>
                </a:solidFill>
              </a:rPr>
              <a:t>B</a:t>
            </a:r>
            <a:endParaRPr lang="zh-CN" altLang="en-US" sz="2400" dirty="0">
              <a:solidFill>
                <a:srgbClr val="FF33CC"/>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81914" y="1286641"/>
            <a:ext cx="10056494" cy="664798"/>
          </a:xfrm>
        </p:spPr>
        <p:txBody>
          <a:bodyPr>
            <a:normAutofit fontScale="90000"/>
          </a:bodyPr>
          <a:lstStyle/>
          <a:p>
            <a:r>
              <a:rPr altLang="zh-CN" smtClean="0"/>
              <a:t>2: The Paradigm of Life Pattern</a:t>
            </a:r>
            <a:endParaRPr lang="zh-CN" altLang="en-US" dirty="0"/>
          </a:p>
        </p:txBody>
      </p:sp>
      <p:sp>
        <p:nvSpPr>
          <p:cNvPr id="4" name="Slide Number Placeholder 3"/>
          <p:cNvSpPr>
            <a:spLocks noGrp="1"/>
          </p:cNvSpPr>
          <p:nvPr>
            <p:ph type="sldNum" sz="quarter" idx="12"/>
          </p:nvPr>
        </p:nvSpPr>
        <p:spPr>
          <a:xfrm>
            <a:off x="8457161" y="7424132"/>
            <a:ext cx="2286000" cy="548640"/>
          </a:xfrm>
        </p:spPr>
        <p:txBody>
          <a:bodyPr/>
          <a:lstStyle/>
          <a:p>
            <a:fld id="{B6F15528-21DE-4FAA-801E-634DDDAF4B2B}" type="slidenum">
              <a:rPr lang="en-US" smtClean="0">
                <a:solidFill>
                  <a:prstClr val="black">
                    <a:tint val="75000"/>
                  </a:prstClr>
                </a:solidFill>
                <a:latin typeface="Calibri"/>
              </a:rPr>
              <a:pPr/>
              <a:t>12</a:t>
            </a:fld>
            <a:endParaRPr lang="en-US" dirty="0">
              <a:solidFill>
                <a:prstClr val="black">
                  <a:tint val="75000"/>
                </a:prstClr>
              </a:solidFill>
              <a:latin typeface="Calibri"/>
            </a:endParaRPr>
          </a:p>
        </p:txBody>
      </p:sp>
      <p:pic>
        <p:nvPicPr>
          <p:cNvPr id="4098" name="Picture 2"/>
          <p:cNvPicPr>
            <a:picLocks noChangeAspect="1" noChangeArrowheads="1"/>
          </p:cNvPicPr>
          <p:nvPr/>
        </p:nvPicPr>
        <p:blipFill>
          <a:blip r:embed="rId2" cstate="print"/>
          <a:srcRect/>
          <a:stretch>
            <a:fillRect/>
          </a:stretch>
        </p:blipFill>
        <p:spPr bwMode="auto">
          <a:xfrm>
            <a:off x="1847438" y="2438383"/>
            <a:ext cx="5966581" cy="4232703"/>
          </a:xfrm>
          <a:prstGeom prst="rect">
            <a:avLst/>
          </a:prstGeom>
          <a:noFill/>
          <a:ln w="9525">
            <a:noFill/>
            <a:miter lim="800000"/>
            <a:headEnd/>
            <a:tailEnd/>
          </a:ln>
          <a:effectLst/>
        </p:spPr>
      </p:pic>
      <p:sp>
        <p:nvSpPr>
          <p:cNvPr id="4100" name="Rectangle 4"/>
          <p:cNvSpPr>
            <a:spLocks noChangeArrowheads="1"/>
          </p:cNvSpPr>
          <p:nvPr/>
        </p:nvSpPr>
        <p:spPr bwMode="auto">
          <a:xfrm>
            <a:off x="0" y="0"/>
            <a:ext cx="109728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4101" name="Picture 5"/>
          <p:cNvPicPr>
            <a:picLocks noChangeAspect="1" noChangeArrowheads="1"/>
          </p:cNvPicPr>
          <p:nvPr/>
        </p:nvPicPr>
        <p:blipFill>
          <a:blip r:embed="rId3" cstate="print"/>
          <a:srcRect l="15427" t="7575" r="68375" b="-22726"/>
          <a:stretch>
            <a:fillRect/>
          </a:stretch>
        </p:blipFill>
        <p:spPr bwMode="auto">
          <a:xfrm>
            <a:off x="6082215" y="2604645"/>
            <a:ext cx="2104434" cy="540327"/>
          </a:xfrm>
          <a:prstGeom prst="rect">
            <a:avLst/>
          </a:prstGeom>
          <a:noFill/>
          <a:ln w="9525">
            <a:noFill/>
            <a:miter lim="800000"/>
            <a:headEnd/>
            <a:tailEnd/>
          </a:ln>
          <a:effectLst/>
        </p:spPr>
      </p:pic>
      <p:sp>
        <p:nvSpPr>
          <p:cNvPr id="12" name="Text Placeholder 5"/>
          <p:cNvSpPr>
            <a:spLocks noGrp="1"/>
          </p:cNvSpPr>
          <p:nvPr>
            <p:ph type="body" idx="1"/>
          </p:nvPr>
        </p:nvSpPr>
        <p:spPr>
          <a:xfrm>
            <a:off x="1870366" y="7020834"/>
            <a:ext cx="5943598" cy="806986"/>
          </a:xfrm>
          <a:ln>
            <a:solidFill>
              <a:schemeClr val="tx1"/>
            </a:solidFill>
          </a:ln>
        </p:spPr>
        <p:txBody>
          <a:bodyPr>
            <a:normAutofit lnSpcReduction="10000"/>
          </a:bodyPr>
          <a:lstStyle/>
          <a:p>
            <a:pPr>
              <a:spcBef>
                <a:spcPts val="1440"/>
              </a:spcBef>
            </a:pPr>
            <a:r>
              <a:rPr lang="en-US" sz="1800" dirty="0" smtClean="0"/>
              <a:t>Location dimension: City, Community, Restaurants</a:t>
            </a:r>
          </a:p>
          <a:p>
            <a:pPr lvl="0">
              <a:spcBef>
                <a:spcPts val="1440"/>
              </a:spcBef>
            </a:pPr>
            <a:r>
              <a:rPr lang="en-US" sz="1800" dirty="0" smtClean="0"/>
              <a:t>Time dimension: Year, Month, Week, Day</a:t>
            </a:r>
          </a:p>
          <a:p>
            <a:endParaRPr lang="zh-CN" altLang="en-US" sz="1800" dirty="0"/>
          </a:p>
        </p:txBody>
      </p:sp>
      <p:pic>
        <p:nvPicPr>
          <p:cNvPr id="4103" name="Picture 7"/>
          <p:cNvPicPr>
            <a:picLocks noChangeAspect="1" noChangeArrowheads="1"/>
          </p:cNvPicPr>
          <p:nvPr/>
        </p:nvPicPr>
        <p:blipFill>
          <a:blip r:embed="rId4" cstate="print"/>
          <a:srcRect l="14552" t="1514" r="65967" b="5486"/>
          <a:stretch>
            <a:fillRect/>
          </a:stretch>
        </p:blipFill>
        <p:spPr bwMode="auto">
          <a:xfrm>
            <a:off x="290999" y="4184062"/>
            <a:ext cx="2410691" cy="415637"/>
          </a:xfrm>
          <a:prstGeom prst="rect">
            <a:avLst/>
          </a:prstGeom>
          <a:noFill/>
          <a:ln w="9525">
            <a:noFill/>
            <a:miter lim="800000"/>
            <a:headEnd/>
            <a:tailEnd/>
          </a:ln>
          <a:effectLst/>
        </p:spPr>
      </p:pic>
      <p:pic>
        <p:nvPicPr>
          <p:cNvPr id="4104" name="Picture 8"/>
          <p:cNvPicPr>
            <a:picLocks noChangeAspect="1" noChangeArrowheads="1"/>
          </p:cNvPicPr>
          <p:nvPr/>
        </p:nvPicPr>
        <p:blipFill>
          <a:blip r:embed="rId5" cstate="print"/>
          <a:srcRect l="14990" t="-10606" r="67280" b="-4546"/>
          <a:stretch>
            <a:fillRect/>
          </a:stretch>
        </p:blipFill>
        <p:spPr bwMode="auto">
          <a:xfrm>
            <a:off x="7633907" y="4142496"/>
            <a:ext cx="2261928" cy="530578"/>
          </a:xfrm>
          <a:prstGeom prst="rect">
            <a:avLst/>
          </a:prstGeom>
          <a:noFill/>
          <a:ln w="9525">
            <a:noFill/>
            <a:miter lim="800000"/>
            <a:headEnd/>
            <a:tailEnd/>
          </a:ln>
          <a:effectLst/>
        </p:spPr>
      </p:pic>
      <p:sp>
        <p:nvSpPr>
          <p:cNvPr id="15" name="Text Placeholder 5"/>
          <p:cNvSpPr txBox="1">
            <a:spLocks/>
          </p:cNvSpPr>
          <p:nvPr/>
        </p:nvSpPr>
        <p:spPr>
          <a:xfrm>
            <a:off x="6234554" y="5108912"/>
            <a:ext cx="3809990" cy="1000947"/>
          </a:xfrm>
          <a:prstGeom prst="rect">
            <a:avLst/>
          </a:prstGeom>
          <a:ln>
            <a:noFill/>
          </a:ln>
        </p:spPr>
        <p:txBody>
          <a:bodyPr vert="horz" lIns="109723" tIns="54862" rIns="109723" bIns="54862" rtlCol="0">
            <a:normAutofit/>
          </a:bodyPr>
          <a:lstStyle/>
          <a:p>
            <a:pPr marL="411463" marR="0" lvl="0" indent="-411463" algn="l" defTabSz="1097236" rtl="0" eaLnBrk="1" fontAlgn="auto" latinLnBrk="0" hangingPunct="1">
              <a:lnSpc>
                <a:spcPct val="100000"/>
              </a:lnSpc>
              <a:spcBef>
                <a:spcPts val="1440"/>
              </a:spcBef>
              <a:spcAft>
                <a:spcPts val="0"/>
              </a:spcAft>
              <a:buClrTx/>
              <a:buSzTx/>
              <a:buFontTx/>
              <a:buBlip>
                <a:blip r:embed="rId6"/>
              </a:buBlip>
              <a:tabLst/>
              <a:defRPr/>
            </a:pP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altLang="zh-CN" smtClean="0"/>
              <a:t>2: The Paradigm of Life Pattern</a:t>
            </a:r>
            <a:endParaRPr lang="zh-CN" altLang="en-US" dirty="0"/>
          </a:p>
        </p:txBody>
      </p:sp>
      <p:sp>
        <p:nvSpPr>
          <p:cNvPr id="6" name="Text Placeholder 5"/>
          <p:cNvSpPr>
            <a:spLocks noGrp="1"/>
          </p:cNvSpPr>
          <p:nvPr>
            <p:ph type="body" idx="1"/>
          </p:nvPr>
        </p:nvSpPr>
        <p:spPr>
          <a:xfrm>
            <a:off x="457200" y="2496064"/>
            <a:ext cx="10056495" cy="5220917"/>
          </a:xfrm>
        </p:spPr>
        <p:txBody>
          <a:bodyPr>
            <a:normAutofit/>
          </a:bodyPr>
          <a:lstStyle/>
          <a:p>
            <a:r>
              <a:rPr lang="en-US" altLang="zh-CN" sz="2400" dirty="0" smtClean="0">
                <a:solidFill>
                  <a:srgbClr val="1D3FE9"/>
                </a:solidFill>
              </a:rPr>
              <a:t>Atomic life pattern</a:t>
            </a:r>
          </a:p>
          <a:p>
            <a:pPr>
              <a:buNone/>
            </a:pPr>
            <a:r>
              <a:rPr lang="en-US" altLang="zh-CN" sz="2400" dirty="0" smtClean="0"/>
              <a:t>      </a:t>
            </a:r>
            <a:r>
              <a:rPr lang="en-US" altLang="zh-CN" sz="1800" i="1" dirty="0" smtClean="0"/>
              <a:t>E.g., Marry typically  arrives at the “Starbucks” between 2 and 3 pm.</a:t>
            </a:r>
          </a:p>
          <a:p>
            <a:pPr>
              <a:buNone/>
            </a:pPr>
            <a:r>
              <a:rPr lang="en-US" altLang="zh-CN" sz="1800" i="1" dirty="0" smtClean="0"/>
              <a:t>       E.g., Marry typically  stays in the “Starbucks” for 1 to 1.5 hours</a:t>
            </a:r>
          </a:p>
          <a:p>
            <a:pPr>
              <a:buNone/>
            </a:pPr>
            <a:r>
              <a:rPr lang="en-US" altLang="zh-CN" sz="1800" i="1" dirty="0" smtClean="0"/>
              <a:t>       E.g., Marry typically arrives at the “Starbucks”  between 2 and 3 pm, and stays there for 1 to 1.5 hours</a:t>
            </a:r>
          </a:p>
          <a:p>
            <a:pPr>
              <a:buNone/>
            </a:pPr>
            <a:endParaRPr lang="en-US" altLang="zh-CN" sz="1800" i="1" dirty="0" smtClean="0"/>
          </a:p>
          <a:p>
            <a:r>
              <a:rPr lang="en-US" altLang="zh-CN" sz="2400" dirty="0" smtClean="0">
                <a:solidFill>
                  <a:srgbClr val="1D3FE9"/>
                </a:solidFill>
              </a:rPr>
              <a:t>Non-sequential life pattern</a:t>
            </a:r>
          </a:p>
          <a:p>
            <a:pPr>
              <a:buNone/>
            </a:pPr>
            <a:r>
              <a:rPr lang="en-US" altLang="zh-CN" sz="1800" i="1" dirty="0" smtClean="0"/>
              <a:t>        E.g., Typically, Marry leaves home around 9 am.</a:t>
            </a:r>
          </a:p>
          <a:p>
            <a:pPr>
              <a:buNone/>
            </a:pPr>
            <a:r>
              <a:rPr lang="en-US" altLang="zh-CN" sz="1800" i="1" dirty="0" smtClean="0"/>
              <a:t>        E.g., Typically, Marry leaves around 9 am and comes back around 7 pm</a:t>
            </a:r>
          </a:p>
          <a:p>
            <a:pPr>
              <a:buNone/>
            </a:pPr>
            <a:endParaRPr lang="en-US" altLang="zh-CN" sz="2400" dirty="0" smtClean="0"/>
          </a:p>
          <a:p>
            <a:r>
              <a:rPr lang="en-US" altLang="zh-CN" sz="2400" dirty="0" smtClean="0">
                <a:solidFill>
                  <a:srgbClr val="1D3FE9"/>
                </a:solidFill>
              </a:rPr>
              <a:t>Sequential life pattern</a:t>
            </a:r>
          </a:p>
          <a:p>
            <a:pPr>
              <a:buNone/>
            </a:pPr>
            <a:r>
              <a:rPr lang="en-US" altLang="zh-CN" sz="2000" i="1" dirty="0" smtClean="0"/>
              <a:t>          E.g., John usually goes to a Starbucks café after shopping in a Outlets (</a:t>
            </a:r>
            <a:r>
              <a:rPr lang="en-US" altLang="zh-CN" sz="2000" i="1" dirty="0" smtClean="0">
                <a:sym typeface="Wingdings" pitchFamily="2" charset="2"/>
              </a:rPr>
              <a:t>Outlets</a:t>
            </a:r>
            <a:r>
              <a:rPr lang="en-US" altLang="zh-CN" sz="2000" dirty="0" smtClean="0">
                <a:sym typeface="Wingdings" pitchFamily="2" charset="2"/>
              </a:rPr>
              <a:t></a:t>
            </a:r>
            <a:r>
              <a:rPr lang="en-US" altLang="zh-CN" sz="2000" i="1" dirty="0" smtClean="0">
                <a:sym typeface="Wingdings" pitchFamily="2" charset="2"/>
              </a:rPr>
              <a:t> </a:t>
            </a:r>
            <a:r>
              <a:rPr lang="en-US" altLang="zh-CN" sz="2000" i="1" dirty="0" smtClean="0"/>
              <a:t>Starbucks)</a:t>
            </a:r>
          </a:p>
          <a:p>
            <a:pPr>
              <a:buNone/>
            </a:pPr>
            <a:r>
              <a:rPr lang="en-US" altLang="zh-CN" sz="2000" i="1" dirty="0" smtClean="0"/>
              <a:t>          E.g., John usually visits Outlets</a:t>
            </a:r>
            <a:r>
              <a:rPr lang="en-US" altLang="zh-CN" sz="2000" dirty="0" smtClean="0">
                <a:sym typeface="Wingdings" pitchFamily="2" charset="2"/>
              </a:rPr>
              <a:t></a:t>
            </a:r>
            <a:r>
              <a:rPr lang="en-US" altLang="zh-CN" sz="2000" i="1" dirty="0" smtClean="0">
                <a:sym typeface="Wingdings" pitchFamily="2" charset="2"/>
              </a:rPr>
              <a:t> Starbucks</a:t>
            </a:r>
            <a:r>
              <a:rPr lang="en-US" altLang="zh-CN" sz="2000" dirty="0" smtClean="0">
                <a:sym typeface="Wingdings" pitchFamily="2" charset="2"/>
              </a:rPr>
              <a:t></a:t>
            </a:r>
            <a:r>
              <a:rPr lang="en-US" altLang="zh-CN" sz="2000" i="1" dirty="0" smtClean="0">
                <a:sym typeface="Wingdings" pitchFamily="2" charset="2"/>
              </a:rPr>
              <a:t> restaurants</a:t>
            </a:r>
            <a:r>
              <a:rPr lang="en-US" altLang="zh-CN" sz="2000" i="1" dirty="0" smtClean="0"/>
              <a:t> </a:t>
            </a:r>
          </a:p>
          <a:p>
            <a:pPr>
              <a:buNone/>
            </a:pPr>
            <a:endParaRPr lang="en-US" altLang="zh-CN" sz="2000" dirty="0" smtClean="0"/>
          </a:p>
          <a:p>
            <a:pPr>
              <a:buNone/>
            </a:pPr>
            <a:endParaRPr lang="zh-CN" altLang="en-US" sz="2000" i="1"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13</a:t>
            </a:fld>
            <a:endParaRPr lang="en-US" dirty="0">
              <a:solidFill>
                <a:prstClr val="black">
                  <a:tint val="75000"/>
                </a:prstClr>
              </a:solidFill>
              <a:latin typeface="Calibri"/>
            </a:endParaRPr>
          </a:p>
        </p:txBody>
      </p:sp>
      <p:pic>
        <p:nvPicPr>
          <p:cNvPr id="40962" name="Picture 2"/>
          <p:cNvPicPr>
            <a:picLocks noChangeAspect="1" noChangeArrowheads="1"/>
          </p:cNvPicPr>
          <p:nvPr/>
        </p:nvPicPr>
        <p:blipFill>
          <a:blip r:embed="rId2" cstate="print"/>
          <a:srcRect r="49112" b="-16666"/>
          <a:stretch>
            <a:fillRect/>
          </a:stretch>
        </p:blipFill>
        <p:spPr bwMode="auto">
          <a:xfrm>
            <a:off x="3969613" y="2531919"/>
            <a:ext cx="5396053" cy="446810"/>
          </a:xfrm>
          <a:prstGeom prst="rect">
            <a:avLst/>
          </a:prstGeom>
          <a:noFill/>
          <a:ln w="9525">
            <a:noFill/>
            <a:miter lim="800000"/>
            <a:headEnd/>
            <a:tailEnd/>
          </a:ln>
          <a:effectLst/>
        </p:spPr>
      </p:pic>
      <p:pic>
        <p:nvPicPr>
          <p:cNvPr id="40963" name="Picture 3"/>
          <p:cNvPicPr>
            <a:picLocks noChangeAspect="1" noChangeArrowheads="1"/>
          </p:cNvPicPr>
          <p:nvPr/>
        </p:nvPicPr>
        <p:blipFill>
          <a:blip r:embed="rId3" cstate="print"/>
          <a:srcRect l="11706" t="1515" r="64216" b="-2964"/>
          <a:stretch>
            <a:fillRect/>
          </a:stretch>
        </p:blipFill>
        <p:spPr bwMode="auto">
          <a:xfrm>
            <a:off x="4433473" y="4405738"/>
            <a:ext cx="2798596" cy="425874"/>
          </a:xfrm>
          <a:prstGeom prst="rect">
            <a:avLst/>
          </a:prstGeom>
          <a:noFill/>
          <a:ln w="9525">
            <a:noFill/>
            <a:miter lim="800000"/>
            <a:headEnd/>
            <a:tailEnd/>
          </a:ln>
          <a:effectLst/>
        </p:spPr>
      </p:pic>
      <p:pic>
        <p:nvPicPr>
          <p:cNvPr id="40964" name="Picture 4"/>
          <p:cNvPicPr>
            <a:picLocks noChangeAspect="1" noChangeArrowheads="1"/>
          </p:cNvPicPr>
          <p:nvPr/>
        </p:nvPicPr>
        <p:blipFill>
          <a:blip r:embed="rId4" cstate="print"/>
          <a:srcRect l="13020" t="1515" r="63340" b="-10606"/>
          <a:stretch>
            <a:fillRect/>
          </a:stretch>
        </p:blipFill>
        <p:spPr bwMode="auto">
          <a:xfrm>
            <a:off x="4419608" y="5957449"/>
            <a:ext cx="2618509" cy="436417"/>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81914" y="1161946"/>
            <a:ext cx="10056494" cy="664798"/>
          </a:xfrm>
        </p:spPr>
        <p:txBody>
          <a:bodyPr>
            <a:normAutofit/>
          </a:bodyPr>
          <a:lstStyle/>
          <a:p>
            <a:r>
              <a:rPr altLang="zh-CN" sz="3600" smtClean="0"/>
              <a:t>3: The Framework for Life Pattern Mining</a:t>
            </a:r>
            <a:endParaRPr lang="zh-CN" altLang="en-US"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14</a:t>
            </a:fld>
            <a:endParaRPr lang="en-US" dirty="0">
              <a:solidFill>
                <a:prstClr val="black">
                  <a:tint val="75000"/>
                </a:prstClr>
              </a:solidFill>
              <a:latin typeface="Calibri"/>
            </a:endParaRPr>
          </a:p>
        </p:txBody>
      </p:sp>
      <p:pic>
        <p:nvPicPr>
          <p:cNvPr id="41994" name="Picture 10"/>
          <p:cNvPicPr>
            <a:picLocks noChangeAspect="1" noChangeArrowheads="1"/>
          </p:cNvPicPr>
          <p:nvPr/>
        </p:nvPicPr>
        <p:blipFill>
          <a:blip r:embed="rId2" cstate="print"/>
          <a:srcRect l="51660" t="19549" b="30304"/>
          <a:stretch>
            <a:fillRect/>
          </a:stretch>
        </p:blipFill>
        <p:spPr bwMode="auto">
          <a:xfrm>
            <a:off x="5630780" y="3144983"/>
            <a:ext cx="3746464" cy="2900217"/>
          </a:xfrm>
          <a:prstGeom prst="rect">
            <a:avLst/>
          </a:prstGeom>
          <a:noFill/>
          <a:ln w="9525">
            <a:noFill/>
            <a:miter lim="800000"/>
            <a:headEnd/>
            <a:tailEnd/>
          </a:ln>
          <a:effectLst/>
        </p:spPr>
      </p:pic>
      <p:pic>
        <p:nvPicPr>
          <p:cNvPr id="41996" name="Picture 12"/>
          <p:cNvPicPr>
            <a:picLocks noChangeAspect="1" noChangeArrowheads="1"/>
          </p:cNvPicPr>
          <p:nvPr/>
        </p:nvPicPr>
        <p:blipFill>
          <a:blip r:embed="rId3" cstate="print"/>
          <a:srcRect t="19466" r="48832"/>
          <a:stretch>
            <a:fillRect/>
          </a:stretch>
        </p:blipFill>
        <p:spPr bwMode="auto">
          <a:xfrm>
            <a:off x="1638299" y="3136900"/>
            <a:ext cx="3968417" cy="4660900"/>
          </a:xfrm>
          <a:prstGeom prst="rect">
            <a:avLst/>
          </a:prstGeom>
          <a:noFill/>
          <a:ln w="9525">
            <a:noFill/>
            <a:miter lim="800000"/>
            <a:headEnd/>
            <a:tailEnd/>
          </a:ln>
          <a:effectLst/>
        </p:spPr>
      </p:pic>
      <p:pic>
        <p:nvPicPr>
          <p:cNvPr id="41998" name="Picture 14"/>
          <p:cNvPicPr>
            <a:picLocks noChangeAspect="1" noChangeArrowheads="1"/>
          </p:cNvPicPr>
          <p:nvPr/>
        </p:nvPicPr>
        <p:blipFill>
          <a:blip r:embed="rId4" cstate="print"/>
          <a:srcRect b="79618"/>
          <a:stretch>
            <a:fillRect/>
          </a:stretch>
        </p:blipFill>
        <p:spPr bwMode="auto">
          <a:xfrm>
            <a:off x="1651001" y="1971675"/>
            <a:ext cx="7708899" cy="1172473"/>
          </a:xfrm>
          <a:prstGeom prst="rect">
            <a:avLst/>
          </a:prstGeom>
          <a:noFill/>
          <a:ln w="9525">
            <a:noFill/>
            <a:miter lim="800000"/>
            <a:headEnd/>
            <a:tailEnd/>
          </a:ln>
          <a:effectLst/>
        </p:spPr>
      </p:pic>
      <p:pic>
        <p:nvPicPr>
          <p:cNvPr id="54" name="Picture 10"/>
          <p:cNvPicPr>
            <a:picLocks noChangeAspect="1" noChangeArrowheads="1"/>
          </p:cNvPicPr>
          <p:nvPr/>
        </p:nvPicPr>
        <p:blipFill>
          <a:blip r:embed="rId2" cstate="print"/>
          <a:srcRect l="51660" t="69696"/>
          <a:stretch>
            <a:fillRect/>
          </a:stretch>
        </p:blipFill>
        <p:spPr bwMode="auto">
          <a:xfrm>
            <a:off x="5630780" y="6045200"/>
            <a:ext cx="3746464" cy="1752601"/>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1998"/>
                                        </p:tgtEl>
                                        <p:attrNameLst>
                                          <p:attrName>style.visibility</p:attrName>
                                        </p:attrNameLst>
                                      </p:cBhvr>
                                      <p:to>
                                        <p:strVal val="visible"/>
                                      </p:to>
                                    </p:set>
                                    <p:animEffect transition="in" filter="box(in)">
                                      <p:cBhvr>
                                        <p:cTn id="7" dur="500"/>
                                        <p:tgtEl>
                                          <p:spTgt spid="4199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1996"/>
                                        </p:tgtEl>
                                        <p:attrNameLst>
                                          <p:attrName>style.visibility</p:attrName>
                                        </p:attrNameLst>
                                      </p:cBhvr>
                                      <p:to>
                                        <p:strVal val="visible"/>
                                      </p:to>
                                    </p:set>
                                    <p:animEffect transition="in" filter="box(in)">
                                      <p:cBhvr>
                                        <p:cTn id="12" dur="500"/>
                                        <p:tgtEl>
                                          <p:spTgt spid="4199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1994"/>
                                        </p:tgtEl>
                                        <p:attrNameLst>
                                          <p:attrName>style.visibility</p:attrName>
                                        </p:attrNameLst>
                                      </p:cBhvr>
                                      <p:to>
                                        <p:strVal val="visible"/>
                                      </p:to>
                                    </p:set>
                                    <p:animEffect transition="in" filter="box(in)">
                                      <p:cBhvr>
                                        <p:cTn id="17" dur="500"/>
                                        <p:tgtEl>
                                          <p:spTgt spid="4199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box(in)">
                                      <p:cBhvr>
                                        <p:cTn id="2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altLang="zh-CN" sz="4400" smtClean="0"/>
              <a:t>3: The Framework for Life Pattern Mining</a:t>
            </a:r>
            <a:endParaRPr lang="zh-CN" altLang="en-US" sz="4400" dirty="0"/>
          </a:p>
        </p:txBody>
      </p:sp>
      <p:sp>
        <p:nvSpPr>
          <p:cNvPr id="6" name="Text Placeholder 5"/>
          <p:cNvSpPr>
            <a:spLocks noGrp="1"/>
          </p:cNvSpPr>
          <p:nvPr>
            <p:ph type="body" idx="1"/>
          </p:nvPr>
        </p:nvSpPr>
        <p:spPr/>
        <p:txBody>
          <a:bodyPr>
            <a:normAutofit fontScale="85000" lnSpcReduction="20000"/>
          </a:bodyPr>
          <a:lstStyle/>
          <a:p>
            <a:r>
              <a:rPr lang="en-US" altLang="zh-CN" sz="2800" dirty="0" smtClean="0"/>
              <a:t>Mining Atomic life patterns</a:t>
            </a:r>
          </a:p>
          <a:p>
            <a:pPr lvl="1"/>
            <a:r>
              <a:rPr lang="en-US" altLang="zh-CN" sz="2400" dirty="0" smtClean="0"/>
              <a:t>A user need to  specify</a:t>
            </a:r>
          </a:p>
          <a:p>
            <a:pPr lvl="2"/>
            <a:r>
              <a:rPr lang="en-US" altLang="zh-CN" sz="2100" dirty="0" smtClean="0"/>
              <a:t>the geo-region that interest them (</a:t>
            </a:r>
            <a:r>
              <a:rPr lang="en-US" altLang="zh-CN" sz="2100" i="1" dirty="0" smtClean="0"/>
              <a:t>location condition</a:t>
            </a:r>
            <a:r>
              <a:rPr lang="en-US" altLang="zh-CN" sz="2100" dirty="0" smtClean="0"/>
              <a:t>)</a:t>
            </a:r>
          </a:p>
          <a:p>
            <a:pPr lvl="2"/>
            <a:r>
              <a:rPr lang="en-US" altLang="zh-CN" sz="2100" dirty="0" smtClean="0"/>
              <a:t>the time span and/or temporal type they concern (</a:t>
            </a:r>
            <a:r>
              <a:rPr lang="en-US" altLang="zh-CN" sz="2100" i="1" dirty="0" smtClean="0"/>
              <a:t>Temporal condition</a:t>
            </a:r>
            <a:r>
              <a:rPr lang="en-US" altLang="zh-CN" sz="2100" dirty="0" smtClean="0"/>
              <a:t>)</a:t>
            </a:r>
          </a:p>
          <a:p>
            <a:pPr lvl="2"/>
            <a:r>
              <a:rPr lang="en-US" altLang="zh-CN" sz="2100" dirty="0" smtClean="0"/>
              <a:t>A suggested support value (S)</a:t>
            </a:r>
          </a:p>
          <a:p>
            <a:pPr lvl="2">
              <a:buNone/>
            </a:pPr>
            <a:r>
              <a:rPr lang="en-US" altLang="zh-CN" sz="2000" i="1" dirty="0" smtClean="0"/>
              <a:t>E.g., show me my life patterns about </a:t>
            </a:r>
            <a:r>
              <a:rPr lang="en-US" altLang="zh-CN" sz="2000" i="1" dirty="0" smtClean="0">
                <a:solidFill>
                  <a:srgbClr val="1D3FE9"/>
                </a:solidFill>
              </a:rPr>
              <a:t>Sigma building </a:t>
            </a:r>
            <a:r>
              <a:rPr lang="en-US" altLang="zh-CN" sz="2000" i="1" dirty="0" smtClean="0"/>
              <a:t>in the </a:t>
            </a:r>
            <a:r>
              <a:rPr lang="en-US" altLang="zh-CN" sz="2000" i="1" dirty="0" smtClean="0">
                <a:solidFill>
                  <a:srgbClr val="1D3FE9"/>
                </a:solidFill>
              </a:rPr>
              <a:t>weekends</a:t>
            </a:r>
            <a:r>
              <a:rPr lang="en-US" altLang="zh-CN" sz="2000" i="1" dirty="0" smtClean="0"/>
              <a:t> of the </a:t>
            </a:r>
            <a:r>
              <a:rPr lang="en-US" altLang="zh-CN" sz="2000" i="1" dirty="0" smtClean="0">
                <a:solidFill>
                  <a:srgbClr val="1D3FE9"/>
                </a:solidFill>
              </a:rPr>
              <a:t>last year</a:t>
            </a:r>
          </a:p>
          <a:p>
            <a:pPr lvl="2">
              <a:buNone/>
            </a:pPr>
            <a:r>
              <a:rPr lang="en-US" altLang="zh-CN" sz="2000" i="1" dirty="0" smtClean="0"/>
              <a:t>E.g., show me my life patterns </a:t>
            </a:r>
            <a:r>
              <a:rPr lang="en-US" altLang="zh-CN" sz="2000" i="1" dirty="0" smtClean="0">
                <a:solidFill>
                  <a:srgbClr val="1D3FE9"/>
                </a:solidFill>
              </a:rPr>
              <a:t>on Friday </a:t>
            </a:r>
            <a:r>
              <a:rPr lang="en-US" altLang="zh-CN" sz="2000" i="1" dirty="0" smtClean="0"/>
              <a:t>during 2008 in </a:t>
            </a:r>
            <a:r>
              <a:rPr lang="en-US" altLang="zh-CN" sz="2000" i="1" dirty="0" smtClean="0">
                <a:solidFill>
                  <a:srgbClr val="1D3FE9"/>
                </a:solidFill>
              </a:rPr>
              <a:t>Beijing</a:t>
            </a:r>
          </a:p>
          <a:p>
            <a:pPr lvl="1"/>
            <a:endParaRPr lang="en-US" altLang="zh-CN" sz="2400" dirty="0" smtClean="0"/>
          </a:p>
          <a:p>
            <a:pPr lvl="1"/>
            <a:r>
              <a:rPr lang="en-US" altLang="zh-CN" sz="2400" dirty="0" smtClean="0"/>
              <a:t>Algorithms like FP-growth, MAFIA, CHARM and Closet+ can be used here</a:t>
            </a:r>
          </a:p>
          <a:p>
            <a:pPr lvl="1"/>
            <a:endParaRPr lang="en-US" altLang="zh-CN" sz="2400" dirty="0" smtClean="0"/>
          </a:p>
          <a:p>
            <a:pPr lvl="1"/>
            <a:r>
              <a:rPr lang="en-US" altLang="zh-CN" sz="2400" i="1" dirty="0" smtClean="0"/>
              <a:t>Possible results</a:t>
            </a:r>
          </a:p>
          <a:p>
            <a:pPr lvl="2">
              <a:buNone/>
            </a:pPr>
            <a:r>
              <a:rPr lang="en-US" altLang="zh-CN" sz="2000" i="1" dirty="0" smtClean="0"/>
              <a:t>1. In the last year, you typically arrive at Sigma around 10~11 am, and stay 4-6 hours;</a:t>
            </a:r>
          </a:p>
          <a:p>
            <a:pPr lvl="2">
              <a:buNone/>
            </a:pPr>
            <a:r>
              <a:rPr lang="en-US" altLang="zh-CN" sz="2000" i="1" dirty="0" smtClean="0"/>
              <a:t>                                you visited Sigma building every two weekends.</a:t>
            </a:r>
          </a:p>
          <a:p>
            <a:pPr lvl="2">
              <a:buNone/>
            </a:pPr>
            <a:r>
              <a:rPr lang="en-US" altLang="zh-CN" sz="2000" i="1" dirty="0" smtClean="0"/>
              <a:t>                                 ……</a:t>
            </a:r>
          </a:p>
          <a:p>
            <a:pPr lvl="2">
              <a:buNone/>
            </a:pPr>
            <a:r>
              <a:rPr lang="en-US" altLang="zh-CN" sz="2000" i="1" dirty="0" smtClean="0"/>
              <a:t>2. In 2008, you went to </a:t>
            </a:r>
            <a:r>
              <a:rPr lang="en-US" altLang="zh-CN" sz="2000" i="1" dirty="0" err="1" smtClean="0"/>
              <a:t>Xidan</a:t>
            </a:r>
            <a:r>
              <a:rPr lang="en-US" altLang="zh-CN" sz="2000" i="1" dirty="0" smtClean="0"/>
              <a:t> once a month.</a:t>
            </a:r>
          </a:p>
          <a:p>
            <a:pPr lvl="2">
              <a:buNone/>
            </a:pPr>
            <a:r>
              <a:rPr lang="en-US" altLang="zh-CN" sz="2000" i="1" dirty="0" smtClean="0"/>
              <a:t>                    you visit there in the evening. </a:t>
            </a:r>
          </a:p>
          <a:p>
            <a:pPr lvl="2">
              <a:buNone/>
            </a:pPr>
            <a:r>
              <a:rPr lang="en-US" altLang="zh-CN" sz="2000" i="1" dirty="0" smtClean="0"/>
              <a:t>                    Typically, you spent 2-3 hours in </a:t>
            </a:r>
            <a:r>
              <a:rPr lang="en-US" altLang="zh-CN" sz="2000" i="1" dirty="0" err="1" smtClean="0"/>
              <a:t>Xidan</a:t>
            </a:r>
            <a:r>
              <a:rPr lang="en-US" altLang="zh-CN" sz="2000" i="1" dirty="0" smtClean="0"/>
              <a:t>; </a:t>
            </a:r>
          </a:p>
          <a:p>
            <a:pPr lvl="2">
              <a:buNone/>
            </a:pPr>
            <a:r>
              <a:rPr lang="en-US" altLang="zh-CN" sz="2000" i="1" dirty="0" smtClean="0"/>
              <a:t>                    you went to a Movie center every three weeks.                </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15</a:t>
            </a:fld>
            <a:endParaRPr lang="en-US" dirty="0">
              <a:solidFill>
                <a:prstClr val="black">
                  <a:tint val="75000"/>
                </a:prstClr>
              </a:solidFill>
              <a:latin typeface="Calibri"/>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altLang="zh-CN" smtClean="0"/>
              <a:t>3: The Framework for Life Pattern Mining</a:t>
            </a:r>
            <a:endParaRPr lang="zh-CN" altLang="en-US" dirty="0"/>
          </a:p>
        </p:txBody>
      </p:sp>
      <p:sp>
        <p:nvSpPr>
          <p:cNvPr id="6" name="Text Placeholder 5"/>
          <p:cNvSpPr>
            <a:spLocks noGrp="1"/>
          </p:cNvSpPr>
          <p:nvPr>
            <p:ph type="body" idx="1"/>
          </p:nvPr>
        </p:nvSpPr>
        <p:spPr/>
        <p:txBody>
          <a:bodyPr>
            <a:normAutofit/>
          </a:bodyPr>
          <a:lstStyle/>
          <a:p>
            <a:r>
              <a:rPr lang="en-US" altLang="zh-CN" sz="2800" dirty="0" smtClean="0"/>
              <a:t>Mining non-conditioned life patterns based on atomic patterns</a:t>
            </a:r>
          </a:p>
          <a:p>
            <a:pPr lvl="1"/>
            <a:r>
              <a:rPr lang="en-US" altLang="zh-CN" sz="2400" dirty="0" smtClean="0"/>
              <a:t>Combine atomic patterns</a:t>
            </a:r>
          </a:p>
          <a:p>
            <a:pPr lvl="1">
              <a:buNone/>
            </a:pPr>
            <a:r>
              <a:rPr lang="en-US" altLang="zh-CN" sz="1800" i="1" dirty="0" smtClean="0"/>
              <a:t>E.g., In the last year, you went to </a:t>
            </a:r>
            <a:r>
              <a:rPr lang="en-US" altLang="zh-CN" sz="1800" i="1" dirty="0" err="1" smtClean="0"/>
              <a:t>Xidan</a:t>
            </a:r>
            <a:r>
              <a:rPr lang="en-US" altLang="zh-CN" sz="1800" i="1" dirty="0" smtClean="0"/>
              <a:t> once a month; in most case, you visited there in the evening of weekend and spent 2-3 hours there.</a:t>
            </a:r>
            <a:endParaRPr lang="en-US" altLang="zh-CN" sz="1900" dirty="0" smtClean="0"/>
          </a:p>
          <a:p>
            <a:pPr lvl="1"/>
            <a:r>
              <a:rPr lang="en-US" altLang="zh-CN" sz="2400" dirty="0" smtClean="0"/>
              <a:t>Mining sequential life patterns </a:t>
            </a:r>
          </a:p>
          <a:p>
            <a:pPr lvl="2"/>
            <a:r>
              <a:rPr lang="en-US" altLang="zh-CN" sz="1900" dirty="0" smtClean="0"/>
              <a:t>Algorithms like </a:t>
            </a:r>
            <a:r>
              <a:rPr lang="en-US" altLang="zh-CN" sz="1900" dirty="0" err="1" smtClean="0"/>
              <a:t>CloSpan</a:t>
            </a:r>
            <a:r>
              <a:rPr lang="en-US" altLang="zh-CN" sz="1900" dirty="0" smtClean="0"/>
              <a:t>, etc.</a:t>
            </a:r>
          </a:p>
          <a:p>
            <a:pPr lvl="1">
              <a:buNone/>
            </a:pPr>
            <a:r>
              <a:rPr lang="en-US" altLang="zh-CN" sz="1800" dirty="0" smtClean="0"/>
              <a:t>E.g., </a:t>
            </a:r>
            <a:r>
              <a:rPr lang="en-US" altLang="zh-CN" sz="1900" i="1" dirty="0" smtClean="0"/>
              <a:t>In 2008, you typically travel to </a:t>
            </a:r>
            <a:r>
              <a:rPr lang="en-US" altLang="zh-CN" sz="1900" i="1" dirty="0" err="1" smtClean="0"/>
              <a:t>Xidan</a:t>
            </a:r>
            <a:r>
              <a:rPr lang="en-US" altLang="zh-CN" sz="1900" i="1" dirty="0" smtClean="0"/>
              <a:t> from Sigma building in the weekend.</a:t>
            </a:r>
          </a:p>
          <a:p>
            <a:pPr lvl="1">
              <a:buNone/>
            </a:pPr>
            <a:r>
              <a:rPr lang="en-US" altLang="zh-CN" sz="1900" i="1" dirty="0" smtClean="0"/>
              <a:t>More specifically, you usually leave </a:t>
            </a:r>
            <a:r>
              <a:rPr lang="en-US" altLang="zh-CN" sz="1900" i="1" dirty="0" err="1" smtClean="0"/>
              <a:t>Sigam</a:t>
            </a:r>
            <a:r>
              <a:rPr lang="en-US" altLang="zh-CN" sz="1900" i="1" dirty="0" smtClean="0"/>
              <a:t> building around 7 pm and spent 30 to 50 minutes on the way.</a:t>
            </a:r>
          </a:p>
          <a:p>
            <a:pPr lvl="1">
              <a:buNone/>
            </a:pPr>
            <a:endParaRPr lang="en-US" altLang="zh-CN" sz="1900" i="1" dirty="0" smtClean="0"/>
          </a:p>
          <a:p>
            <a:pPr lvl="1">
              <a:spcBef>
                <a:spcPts val="0"/>
              </a:spcBef>
              <a:buNone/>
            </a:pPr>
            <a:r>
              <a:rPr lang="en-US" altLang="zh-CN" sz="1900" i="1" dirty="0" smtClean="0"/>
              <a:t>                              30-50min</a:t>
            </a:r>
          </a:p>
          <a:p>
            <a:pPr lvl="1">
              <a:spcBef>
                <a:spcPts val="0"/>
              </a:spcBef>
              <a:buNone/>
            </a:pPr>
            <a:r>
              <a:rPr lang="en-US" altLang="zh-CN" sz="1900" i="1" dirty="0" smtClean="0"/>
              <a:t>Sigma building ----------------&gt;</a:t>
            </a:r>
            <a:r>
              <a:rPr lang="en-US" altLang="zh-CN" sz="1900" i="1" dirty="0" smtClean="0">
                <a:sym typeface="Wingdings" pitchFamily="2" charset="2"/>
              </a:rPr>
              <a:t> </a:t>
            </a:r>
            <a:r>
              <a:rPr lang="en-US" altLang="zh-CN" sz="1900" i="1" dirty="0" err="1" smtClean="0">
                <a:sym typeface="Wingdings" pitchFamily="2" charset="2"/>
              </a:rPr>
              <a:t>Xidan</a:t>
            </a:r>
            <a:endParaRPr lang="zh-CN" altLang="en-US" sz="1900" i="1"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16</a:t>
            </a:fld>
            <a:endParaRPr lang="en-US" dirty="0">
              <a:solidFill>
                <a:prstClr val="black">
                  <a:tint val="75000"/>
                </a:prstClr>
              </a:solidFill>
              <a:latin typeface="Calibri"/>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altLang="zh-CN" smtClean="0"/>
              <a:t>3: The Framework for Life Pattern Mining</a:t>
            </a:r>
            <a:endParaRPr lang="zh-CN" altLang="en-US" dirty="0"/>
          </a:p>
        </p:txBody>
      </p:sp>
      <p:sp>
        <p:nvSpPr>
          <p:cNvPr id="6" name="Text Placeholder 5"/>
          <p:cNvSpPr>
            <a:spLocks noGrp="1"/>
          </p:cNvSpPr>
          <p:nvPr>
            <p:ph type="body" idx="1"/>
          </p:nvPr>
        </p:nvSpPr>
        <p:spPr/>
        <p:txBody>
          <a:bodyPr>
            <a:normAutofit/>
          </a:bodyPr>
          <a:lstStyle/>
          <a:p>
            <a:r>
              <a:rPr lang="en-US" altLang="zh-CN" sz="3200" dirty="0" smtClean="0"/>
              <a:t>Mining conditional life patterns</a:t>
            </a:r>
          </a:p>
          <a:p>
            <a:endParaRPr lang="en-US" altLang="zh-CN" sz="3200" dirty="0" smtClean="0"/>
          </a:p>
          <a:p>
            <a:endParaRPr lang="en-US" altLang="zh-CN" sz="3200" dirty="0" smtClean="0"/>
          </a:p>
          <a:p>
            <a:r>
              <a:rPr lang="en-US" altLang="zh-CN" sz="3200" dirty="0" smtClean="0"/>
              <a:t>One or two conditions would be more useful</a:t>
            </a:r>
          </a:p>
          <a:p>
            <a:pPr>
              <a:buNone/>
            </a:pPr>
            <a:r>
              <a:rPr lang="en-US" altLang="zh-CN" sz="3200" dirty="0" smtClean="0"/>
              <a:t>     </a:t>
            </a:r>
            <a:r>
              <a:rPr lang="en-US" altLang="zh-CN" sz="2000" i="1" dirty="0" smtClean="0"/>
              <a:t>  E.g., typically, you will go to </a:t>
            </a:r>
            <a:r>
              <a:rPr lang="en-US" altLang="zh-CN" sz="2000" i="1" dirty="0" err="1" smtClean="0"/>
              <a:t>Zhongguanchun</a:t>
            </a:r>
            <a:r>
              <a:rPr lang="en-US" altLang="zh-CN" sz="2000" i="1" dirty="0" smtClean="0"/>
              <a:t> movie center if you leave Sigma building before 4 pm in weekends.</a:t>
            </a:r>
          </a:p>
          <a:p>
            <a:pPr>
              <a:buNone/>
            </a:pPr>
            <a:r>
              <a:rPr lang="en-US" altLang="zh-CN" sz="2000" i="1" dirty="0" smtClean="0"/>
              <a:t>                If you leave Sigma building after 7 pm in the weekends, you usually visit </a:t>
            </a:r>
            <a:r>
              <a:rPr lang="en-US" altLang="zh-CN" sz="2000" i="1" dirty="0" err="1" smtClean="0"/>
              <a:t>Xidan</a:t>
            </a:r>
            <a:r>
              <a:rPr lang="en-US" altLang="zh-CN" sz="2000" i="1" dirty="0" smtClean="0"/>
              <a:t>.</a:t>
            </a:r>
          </a:p>
          <a:p>
            <a:pPr>
              <a:buNone/>
            </a:pPr>
            <a:r>
              <a:rPr lang="en-US" altLang="zh-CN" sz="2000" i="1" dirty="0" smtClean="0"/>
              <a:t>                If stayed in </a:t>
            </a:r>
            <a:r>
              <a:rPr lang="en-US" altLang="zh-CN" sz="2000" i="1" dirty="0" err="1" smtClean="0"/>
              <a:t>Xidan</a:t>
            </a:r>
            <a:r>
              <a:rPr lang="en-US" altLang="zh-CN" sz="2000" i="1" dirty="0" smtClean="0"/>
              <a:t> more than 3 hours, you went to a Thai-food restaurant.</a:t>
            </a:r>
            <a:endParaRPr lang="zh-CN" altLang="en-US" sz="3200" i="1"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17</a:t>
            </a:fld>
            <a:endParaRPr lang="en-US" dirty="0">
              <a:solidFill>
                <a:prstClr val="black">
                  <a:tint val="75000"/>
                </a:prstClr>
              </a:solidFill>
              <a:latin typeface="Calibri"/>
            </a:endParaRPr>
          </a:p>
        </p:txBody>
      </p:sp>
      <p:pic>
        <p:nvPicPr>
          <p:cNvPr id="43011" name="Picture 3"/>
          <p:cNvPicPr>
            <a:picLocks noChangeAspect="1" noChangeArrowheads="1"/>
          </p:cNvPicPr>
          <p:nvPr/>
        </p:nvPicPr>
        <p:blipFill>
          <a:blip r:embed="rId2" cstate="print"/>
          <a:srcRect l="9678" r="58524" b="-1515"/>
          <a:stretch>
            <a:fillRect/>
          </a:stretch>
        </p:blipFill>
        <p:spPr bwMode="auto">
          <a:xfrm>
            <a:off x="3131125" y="3179607"/>
            <a:ext cx="3837709" cy="885022"/>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smtClean="0"/>
              <a:t>Experiements</a:t>
            </a:r>
            <a:endParaRPr lang="en-US" dirty="0"/>
          </a:p>
        </p:txBody>
      </p:sp>
      <p:sp>
        <p:nvSpPr>
          <p:cNvPr id="11" name="Text Placeholder 10"/>
          <p:cNvSpPr>
            <a:spLocks noGrp="1"/>
          </p:cNvSpPr>
          <p:nvPr>
            <p:ph type="body" idx="1"/>
          </p:nvPr>
        </p:nvSpPr>
        <p:spPr>
          <a:xfrm>
            <a:off x="457200" y="2369065"/>
            <a:ext cx="10056494" cy="5239265"/>
          </a:xfrm>
        </p:spPr>
        <p:txBody>
          <a:bodyPr>
            <a:normAutofit/>
          </a:bodyPr>
          <a:lstStyle/>
          <a:p>
            <a:r>
              <a:rPr lang="en-US" sz="2800" dirty="0" smtClean="0"/>
              <a:t>60 Devices and 138 users</a:t>
            </a:r>
          </a:p>
          <a:p>
            <a:r>
              <a:rPr lang="en-US" sz="2800" dirty="0" smtClean="0"/>
              <a:t>From May 2007 ~ present</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z="1400" smtClean="0">
                <a:solidFill>
                  <a:prstClr val="black">
                    <a:tint val="75000"/>
                  </a:prstClr>
                </a:solidFill>
                <a:latin typeface="Calibri"/>
              </a:rPr>
              <a:pPr/>
              <a:t>18</a:t>
            </a:fld>
            <a:endParaRPr lang="en-US" sz="1400" dirty="0">
              <a:solidFill>
                <a:prstClr val="black">
                  <a:tint val="75000"/>
                </a:prstClr>
              </a:solidFill>
              <a:latin typeface="Calibri"/>
            </a:endParaRPr>
          </a:p>
        </p:txBody>
      </p:sp>
      <p:pic>
        <p:nvPicPr>
          <p:cNvPr id="5" name="Picture 4" descr="GPS devices-all.jpg"/>
          <p:cNvPicPr/>
          <p:nvPr/>
        </p:nvPicPr>
        <p:blipFill>
          <a:blip r:embed="rId2" cstate="print"/>
          <a:stretch>
            <a:fillRect/>
          </a:stretch>
        </p:blipFill>
        <p:spPr>
          <a:xfrm>
            <a:off x="811186" y="3556000"/>
            <a:ext cx="3062315" cy="2198358"/>
          </a:xfrm>
          <a:prstGeom prst="rect">
            <a:avLst/>
          </a:prstGeom>
        </p:spPr>
      </p:pic>
      <p:pic>
        <p:nvPicPr>
          <p:cNvPr id="6" name="Picture 5" descr="IMAGE_458.jpg"/>
          <p:cNvPicPr/>
          <p:nvPr/>
        </p:nvPicPr>
        <p:blipFill>
          <a:blip r:embed="rId3" cstate="print"/>
          <a:stretch>
            <a:fillRect/>
          </a:stretch>
        </p:blipFill>
        <p:spPr>
          <a:xfrm>
            <a:off x="4035415" y="3543300"/>
            <a:ext cx="2797186" cy="2211058"/>
          </a:xfrm>
          <a:prstGeom prst="rect">
            <a:avLst/>
          </a:prstGeom>
        </p:spPr>
      </p:pic>
      <p:pic>
        <p:nvPicPr>
          <p:cNvPr id="7" name="Picture 6" descr="GPS loggers.jpg"/>
          <p:cNvPicPr/>
          <p:nvPr/>
        </p:nvPicPr>
        <p:blipFill>
          <a:blip r:embed="rId4" cstate="print"/>
          <a:stretch>
            <a:fillRect/>
          </a:stretch>
        </p:blipFill>
        <p:spPr>
          <a:xfrm>
            <a:off x="6989770" y="3530600"/>
            <a:ext cx="3043231" cy="2211058"/>
          </a:xfrm>
          <a:prstGeom prst="rect">
            <a:avLst/>
          </a:prstGeom>
        </p:spPr>
      </p:pic>
      <p:pic>
        <p:nvPicPr>
          <p:cNvPr id="8" name="Picture 7"/>
          <p:cNvPicPr/>
          <p:nvPr/>
        </p:nvPicPr>
        <p:blipFill>
          <a:blip r:embed="rId5" cstate="print"/>
          <a:srcRect/>
          <a:stretch>
            <a:fillRect/>
          </a:stretch>
        </p:blipFill>
        <p:spPr bwMode="auto">
          <a:xfrm>
            <a:off x="2187552" y="5867409"/>
            <a:ext cx="2888746" cy="2247892"/>
          </a:xfrm>
          <a:prstGeom prst="rect">
            <a:avLst/>
          </a:prstGeom>
          <a:noFill/>
          <a:ln w="9525">
            <a:noFill/>
            <a:miter lim="800000"/>
            <a:headEnd/>
            <a:tailEnd/>
          </a:ln>
        </p:spPr>
      </p:pic>
      <p:pic>
        <p:nvPicPr>
          <p:cNvPr id="9" name="Picture 8"/>
          <p:cNvPicPr/>
          <p:nvPr/>
        </p:nvPicPr>
        <p:blipFill>
          <a:blip r:embed="rId6" cstate="print"/>
          <a:srcRect/>
          <a:stretch>
            <a:fillRect/>
          </a:stretch>
        </p:blipFill>
        <p:spPr bwMode="auto">
          <a:xfrm>
            <a:off x="5697538" y="5867409"/>
            <a:ext cx="3344862" cy="224789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altLang="zh-CN" smtClean="0"/>
              <a:t>Experiments</a:t>
            </a:r>
            <a:endParaRPr lang="zh-CN" altLang="en-US" dirty="0"/>
          </a:p>
        </p:txBody>
      </p:sp>
      <p:sp>
        <p:nvSpPr>
          <p:cNvPr id="6" name="Text Placeholder 5"/>
          <p:cNvSpPr>
            <a:spLocks noGrp="1"/>
          </p:cNvSpPr>
          <p:nvPr>
            <p:ph type="body" idx="1"/>
          </p:nvPr>
        </p:nvSpPr>
        <p:spPr/>
        <p:txBody>
          <a:bodyPr>
            <a:normAutofit/>
          </a:bodyPr>
          <a:lstStyle/>
          <a:p>
            <a:r>
              <a:rPr lang="en-US" altLang="zh-CN" sz="3200" dirty="0" smtClean="0"/>
              <a:t>Select 10 volunteers out of the 138 users</a:t>
            </a:r>
          </a:p>
          <a:p>
            <a:r>
              <a:rPr lang="en-US" altLang="zh-CN" sz="3200" dirty="0" smtClean="0"/>
              <a:t>Partition their location histories into two parts</a:t>
            </a:r>
          </a:p>
          <a:p>
            <a:r>
              <a:rPr lang="en-US" altLang="zh-CN" sz="3200" dirty="0" smtClean="0"/>
              <a:t>Mine patterns separately</a:t>
            </a:r>
          </a:p>
          <a:p>
            <a:r>
              <a:rPr lang="en-US" altLang="zh-CN" sz="3200" dirty="0" smtClean="0"/>
              <a:t>Investigate the predictability of the detected life patterns</a:t>
            </a:r>
          </a:p>
          <a:p>
            <a:endParaRPr lang="zh-CN" altLang="en-US"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19</a:t>
            </a:fld>
            <a:endParaRPr lang="en-US" dirty="0">
              <a:solidFill>
                <a:prstClr val="black">
                  <a:tint val="75000"/>
                </a:prstClr>
              </a:solidFill>
              <a:latin typeface="Calibri"/>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81914" y="1294565"/>
            <a:ext cx="10056494" cy="664798"/>
          </a:xfrm>
        </p:spPr>
        <p:txBody>
          <a:bodyPr>
            <a:normAutofit fontScale="90000"/>
          </a:bodyPr>
          <a:lstStyle/>
          <a:p>
            <a:r>
              <a:rPr altLang="zh-CN" smtClean="0"/>
              <a:t>Background</a:t>
            </a:r>
            <a:endParaRPr lang="zh-CN" alt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a:t>
            </a:fld>
            <a:endParaRPr lang="en-US" dirty="0">
              <a:solidFill>
                <a:prstClr val="black">
                  <a:tint val="75000"/>
                </a:prstClr>
              </a:solidFill>
              <a:latin typeface="Calibri"/>
            </a:endParaRPr>
          </a:p>
        </p:txBody>
      </p:sp>
      <p:sp>
        <p:nvSpPr>
          <p:cNvPr id="7" name="Text Placeholder 6"/>
          <p:cNvSpPr>
            <a:spLocks noGrp="1"/>
          </p:cNvSpPr>
          <p:nvPr>
            <p:ph type="body" idx="1"/>
          </p:nvPr>
        </p:nvSpPr>
        <p:spPr>
          <a:xfrm>
            <a:off x="457201" y="2162635"/>
            <a:ext cx="10051142" cy="5267902"/>
          </a:xfrm>
        </p:spPr>
        <p:txBody>
          <a:bodyPr>
            <a:normAutofit/>
          </a:bodyPr>
          <a:lstStyle/>
          <a:p>
            <a:r>
              <a:rPr lang="en-US" altLang="zh-CN" sz="2400" dirty="0" smtClean="0">
                <a:latin typeface="Times New Roman" pitchFamily="18" charset="0"/>
                <a:cs typeface="Times New Roman" pitchFamily="18" charset="0"/>
              </a:rPr>
              <a:t>GPS-enabled devices have become prevalent</a:t>
            </a:r>
          </a:p>
          <a:p>
            <a:r>
              <a:rPr lang="en-US" altLang="zh-CN" sz="2400" dirty="0" smtClean="0">
                <a:latin typeface="Times New Roman" pitchFamily="18" charset="0"/>
                <a:cs typeface="Times New Roman" pitchFamily="18" charset="0"/>
              </a:rPr>
              <a:t>These devices enable us to record our location history with GPS trajectories</a:t>
            </a:r>
          </a:p>
          <a:p>
            <a:r>
              <a:rPr lang="en-US" altLang="zh-CN" sz="2400" dirty="0" smtClean="0">
                <a:latin typeface="Times New Roman" pitchFamily="18" charset="0"/>
                <a:cs typeface="Times New Roman" pitchFamily="18" charset="0"/>
              </a:rPr>
              <a:t>Human location history is a big cake given the large number of GPS phones</a:t>
            </a:r>
            <a:endParaRPr lang="zh-CN" altLang="en-US" sz="2400" dirty="0">
              <a:latin typeface="Times New Roman" pitchFamily="18" charset="0"/>
              <a:cs typeface="Times New Roman" pitchFamily="18" charset="0"/>
            </a:endParaRPr>
          </a:p>
        </p:txBody>
      </p:sp>
      <p:pic>
        <p:nvPicPr>
          <p:cNvPr id="216066" name="Picture 2" descr="D:\research project\TechFest 2009- GeoLife 2.0\Poster\GeoLife small picture.jpg"/>
          <p:cNvPicPr>
            <a:picLocks noChangeAspect="1" noChangeArrowheads="1"/>
          </p:cNvPicPr>
          <p:nvPr/>
        </p:nvPicPr>
        <p:blipFill>
          <a:blip r:embed="rId2" cstate="print"/>
          <a:srcRect t="34856" b="8894"/>
          <a:stretch>
            <a:fillRect/>
          </a:stretch>
        </p:blipFill>
        <p:spPr bwMode="auto">
          <a:xfrm>
            <a:off x="2324921" y="3729789"/>
            <a:ext cx="6226859" cy="4086378"/>
          </a:xfrm>
          <a:prstGeom prst="rect">
            <a:avLst/>
          </a:prstGeom>
          <a:noFill/>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altLang="zh-CN" smtClean="0"/>
              <a:t>Experiments</a:t>
            </a:r>
            <a:endParaRPr lang="zh-CN" altLang="en-US" dirty="0"/>
          </a:p>
        </p:txBody>
      </p:sp>
      <p:sp>
        <p:nvSpPr>
          <p:cNvPr id="7" name="Text Placeholder 6"/>
          <p:cNvSpPr>
            <a:spLocks noGrp="1"/>
          </p:cNvSpPr>
          <p:nvPr>
            <p:ph type="body" idx="1"/>
          </p:nvPr>
        </p:nvSpPr>
        <p:spPr>
          <a:xfrm>
            <a:off x="457200" y="2412936"/>
            <a:ext cx="10056494" cy="5239265"/>
          </a:xfrm>
        </p:spPr>
        <p:txBody>
          <a:bodyPr>
            <a:normAutofit/>
          </a:bodyPr>
          <a:lstStyle/>
          <a:p>
            <a:r>
              <a:rPr lang="en-US" altLang="zh-CN" sz="3200" dirty="0" smtClean="0"/>
              <a:t>The predictability of life patterns</a:t>
            </a:r>
            <a:endParaRPr lang="zh-CN" altLang="en-US"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20</a:t>
            </a:fld>
            <a:endParaRPr lang="en-US" dirty="0">
              <a:solidFill>
                <a:prstClr val="black">
                  <a:tint val="75000"/>
                </a:prstClr>
              </a:solidFill>
              <a:latin typeface="Calibri"/>
            </a:endParaRPr>
          </a:p>
        </p:txBody>
      </p:sp>
      <p:pic>
        <p:nvPicPr>
          <p:cNvPr id="5" name="Picture 4"/>
          <p:cNvPicPr/>
          <p:nvPr/>
        </p:nvPicPr>
        <p:blipFill>
          <a:blip r:embed="rId2" cstate="print"/>
          <a:srcRect/>
          <a:stretch>
            <a:fillRect/>
          </a:stretch>
        </p:blipFill>
        <p:spPr bwMode="auto">
          <a:xfrm>
            <a:off x="1676402" y="3214453"/>
            <a:ext cx="7661563" cy="418387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altLang="zh-CN" smtClean="0"/>
              <a:t>Experiment</a:t>
            </a:r>
            <a:endParaRPr lang="zh-CN" altLang="en-US" dirty="0"/>
          </a:p>
        </p:txBody>
      </p:sp>
      <p:sp>
        <p:nvSpPr>
          <p:cNvPr id="6" name="Text Placeholder 5"/>
          <p:cNvSpPr>
            <a:spLocks noGrp="1"/>
          </p:cNvSpPr>
          <p:nvPr>
            <p:ph type="body" idx="1"/>
          </p:nvPr>
        </p:nvSpPr>
        <p:spPr/>
        <p:txBody>
          <a:bodyPr>
            <a:normAutofit/>
          </a:bodyPr>
          <a:lstStyle/>
          <a:p>
            <a:r>
              <a:rPr lang="en-US" altLang="zh-CN" sz="2800" dirty="0" smtClean="0"/>
              <a:t>A case study on non-conditioned patterns</a:t>
            </a:r>
          </a:p>
          <a:p>
            <a:pPr lvl="1"/>
            <a:r>
              <a:rPr lang="en-US" altLang="zh-CN" sz="2400" dirty="0" smtClean="0"/>
              <a:t>One-year GPS logs of each volunteer</a:t>
            </a:r>
          </a:p>
          <a:p>
            <a:pPr lvl="1"/>
            <a:endParaRPr lang="zh-CN" alt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21</a:t>
            </a:fld>
            <a:endParaRPr lang="en-US" dirty="0">
              <a:solidFill>
                <a:prstClr val="black">
                  <a:tint val="75000"/>
                </a:prstClr>
              </a:solidFill>
              <a:latin typeface="Calibri"/>
            </a:endParaRPr>
          </a:p>
        </p:txBody>
      </p:sp>
      <p:pic>
        <p:nvPicPr>
          <p:cNvPr id="7" name="Picture 6"/>
          <p:cNvPicPr/>
          <p:nvPr/>
        </p:nvPicPr>
        <p:blipFill>
          <a:blip r:embed="rId2" cstate="print"/>
          <a:srcRect/>
          <a:stretch>
            <a:fillRect/>
          </a:stretch>
        </p:blipFill>
        <p:spPr bwMode="auto">
          <a:xfrm>
            <a:off x="258303" y="3754606"/>
            <a:ext cx="5144969" cy="3505200"/>
          </a:xfrm>
          <a:prstGeom prst="rect">
            <a:avLst/>
          </a:prstGeom>
          <a:noFill/>
          <a:ln w="9525">
            <a:noFill/>
            <a:miter lim="800000"/>
            <a:headEnd/>
            <a:tailEnd/>
          </a:ln>
        </p:spPr>
      </p:pic>
      <p:pic>
        <p:nvPicPr>
          <p:cNvPr id="8" name="Picture 7"/>
          <p:cNvPicPr/>
          <p:nvPr/>
        </p:nvPicPr>
        <p:blipFill>
          <a:blip r:embed="rId3" cstate="print"/>
          <a:srcRect/>
          <a:stretch>
            <a:fillRect/>
          </a:stretch>
        </p:blipFill>
        <p:spPr bwMode="auto">
          <a:xfrm>
            <a:off x="5501348" y="3728325"/>
            <a:ext cx="5249781" cy="354533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altLang="zh-CN" smtClean="0"/>
              <a:t>Experiments</a:t>
            </a:r>
            <a:endParaRPr lang="zh-CN" altLang="en-US" dirty="0"/>
          </a:p>
        </p:txBody>
      </p:sp>
      <p:sp>
        <p:nvSpPr>
          <p:cNvPr id="6" name="Text Placeholder 5"/>
          <p:cNvSpPr>
            <a:spLocks noGrp="1"/>
          </p:cNvSpPr>
          <p:nvPr>
            <p:ph type="body" idx="1"/>
          </p:nvPr>
        </p:nvSpPr>
        <p:spPr>
          <a:xfrm>
            <a:off x="457200" y="2412936"/>
            <a:ext cx="10056494" cy="5239265"/>
          </a:xfrm>
        </p:spPr>
        <p:txBody>
          <a:bodyPr>
            <a:normAutofit/>
          </a:bodyPr>
          <a:lstStyle/>
          <a:p>
            <a:r>
              <a:rPr lang="en-AU" sz="2800" dirty="0" smtClean="0"/>
              <a:t>A case study on conditioned patterns</a:t>
            </a:r>
          </a:p>
          <a:p>
            <a:pPr lvl="1"/>
            <a:r>
              <a:rPr lang="en-AU" sz="2000" dirty="0" smtClean="0"/>
              <a:t>Condition 1:not visiting the most frequent place; </a:t>
            </a:r>
          </a:p>
          <a:p>
            <a:pPr lvl="1"/>
            <a:r>
              <a:rPr lang="en-AU" sz="2000" dirty="0" smtClean="0"/>
              <a:t>Condition 2: visiting the second frequent place; </a:t>
            </a:r>
          </a:p>
          <a:p>
            <a:pPr lvl="1"/>
            <a:r>
              <a:rPr lang="en-AU" sz="2000" dirty="0" smtClean="0"/>
              <a:t>Condition 3: visiting the second frequent place while not visiting the most frequent place. </a:t>
            </a:r>
            <a:endParaRPr lang="zh-CN" altLang="en-US" sz="20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22</a:t>
            </a:fld>
            <a:endParaRPr lang="en-US" dirty="0">
              <a:solidFill>
                <a:prstClr val="black">
                  <a:tint val="75000"/>
                </a:prstClr>
              </a:solidFill>
              <a:latin typeface="Calibri"/>
            </a:endParaRPr>
          </a:p>
        </p:txBody>
      </p:sp>
      <p:pic>
        <p:nvPicPr>
          <p:cNvPr id="7" name="Picture 6"/>
          <p:cNvPicPr/>
          <p:nvPr/>
        </p:nvPicPr>
        <p:blipFill>
          <a:blip r:embed="rId2" cstate="print"/>
          <a:srcRect/>
          <a:stretch>
            <a:fillRect/>
          </a:stretch>
        </p:blipFill>
        <p:spPr bwMode="auto">
          <a:xfrm>
            <a:off x="2998125" y="4467689"/>
            <a:ext cx="5660973" cy="329086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Conclusion</a:t>
            </a:r>
            <a:endParaRPr lang="zh-CN" altLang="en-US" dirty="0"/>
          </a:p>
        </p:txBody>
      </p:sp>
      <p:sp>
        <p:nvSpPr>
          <p:cNvPr id="5" name="Text Placeholder 4"/>
          <p:cNvSpPr>
            <a:spLocks noGrp="1"/>
          </p:cNvSpPr>
          <p:nvPr>
            <p:ph type="body" idx="1"/>
          </p:nvPr>
        </p:nvSpPr>
        <p:spPr/>
        <p:txBody>
          <a:bodyPr>
            <a:normAutofit/>
          </a:bodyPr>
          <a:lstStyle/>
          <a:p>
            <a:r>
              <a:rPr lang="en-US" altLang="zh-CN" sz="2800" dirty="0" smtClean="0"/>
              <a:t>Propose a model representing an individual’s location history</a:t>
            </a:r>
          </a:p>
          <a:p>
            <a:r>
              <a:rPr lang="en-US" altLang="zh-CN" sz="2800" dirty="0" smtClean="0"/>
              <a:t>Define the paradigm of individual life patterns</a:t>
            </a:r>
          </a:p>
          <a:p>
            <a:r>
              <a:rPr lang="en-US" altLang="zh-CN" sz="2800" dirty="0" smtClean="0"/>
              <a:t>Present a framework for mining individual life pattern</a:t>
            </a:r>
            <a:endParaRPr lang="zh-CN" alt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23</a:t>
            </a:fld>
            <a:endParaRPr lang="en-US" dirty="0">
              <a:solidFill>
                <a:prstClr val="black">
                  <a:tint val="75000"/>
                </a:prstClr>
              </a:solidFill>
              <a:latin typeface="Calibri"/>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CN" dirty="0" smtClean="0"/>
              <a:t>Thanks!</a:t>
            </a:r>
            <a:endParaRPr lang="zh-CN" altLang="en-US" dirty="0"/>
          </a:p>
        </p:txBody>
      </p:sp>
      <p:sp>
        <p:nvSpPr>
          <p:cNvPr id="3" name="Subtitle 2"/>
          <p:cNvSpPr>
            <a:spLocks noGrp="1"/>
          </p:cNvSpPr>
          <p:nvPr>
            <p:ph type="subTitle" idx="1"/>
          </p:nvPr>
        </p:nvSpPr>
        <p:spPr/>
        <p:txBody>
          <a:bodyPr/>
          <a:lstStyle/>
          <a:p>
            <a:r>
              <a:rPr lang="en-US" altLang="zh-CN" dirty="0" smtClean="0">
                <a:hlinkClick r:id="rId2"/>
              </a:rPr>
              <a:t>yuzheng@microsoft.com</a:t>
            </a:r>
            <a:r>
              <a:rPr lang="en-US" altLang="zh-CN" dirty="0" smtClean="0"/>
              <a:t> </a:t>
            </a:r>
            <a:endParaRPr lang="zh-CN" alt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24</a:t>
            </a:fld>
            <a:endParaRPr lang="en-US" dirty="0">
              <a:solidFill>
                <a:prstClr val="black">
                  <a:tint val="75000"/>
                </a:prstClr>
              </a:solidFill>
              <a:latin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81914" y="1172519"/>
            <a:ext cx="10056494" cy="664798"/>
          </a:xfrm>
        </p:spPr>
        <p:txBody>
          <a:bodyPr>
            <a:normAutofit fontScale="90000"/>
          </a:bodyPr>
          <a:lstStyle/>
          <a:p>
            <a:r>
              <a:rPr altLang="zh-CN" smtClean="0"/>
              <a:t>Motivation</a:t>
            </a:r>
            <a:endParaRPr lang="zh-CN" altLang="en-US" dirty="0"/>
          </a:p>
        </p:txBody>
      </p:sp>
      <p:sp>
        <p:nvSpPr>
          <p:cNvPr id="6" name="Text Placeholder 5"/>
          <p:cNvSpPr>
            <a:spLocks noGrp="1"/>
          </p:cNvSpPr>
          <p:nvPr>
            <p:ph type="body" idx="1"/>
          </p:nvPr>
        </p:nvSpPr>
        <p:spPr>
          <a:xfrm>
            <a:off x="606360" y="1913012"/>
            <a:ext cx="9740803" cy="1816772"/>
          </a:xfrm>
        </p:spPr>
        <p:txBody>
          <a:bodyPr>
            <a:noAutofit/>
          </a:bodyPr>
          <a:lstStyle/>
          <a:p>
            <a:r>
              <a:rPr lang="en-US" altLang="zh-CN" sz="2800" dirty="0" smtClean="0"/>
              <a:t>Human location history</a:t>
            </a:r>
          </a:p>
          <a:p>
            <a:pPr lvl="1"/>
            <a:r>
              <a:rPr lang="en-US" altLang="zh-CN" sz="2400" dirty="0" smtClean="0"/>
              <a:t>does not only represent an individual’s life regularity</a:t>
            </a:r>
          </a:p>
          <a:p>
            <a:pPr lvl="1"/>
            <a:r>
              <a:rPr lang="en-US" altLang="zh-CN" sz="2400" dirty="0" smtClean="0"/>
              <a:t>but also imply the tastes/preferences of a person</a:t>
            </a:r>
          </a:p>
          <a:p>
            <a:endParaRPr lang="en-US" altLang="zh-CN" sz="1800" dirty="0" smtClean="0"/>
          </a:p>
          <a:p>
            <a:pPr lvl="1"/>
            <a:endParaRPr lang="en-US" altLang="zh-CN" sz="2400" dirty="0" smtClean="0"/>
          </a:p>
          <a:p>
            <a:pPr lvl="1"/>
            <a:endParaRPr lang="en-US" altLang="zh-CN" sz="2400"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3</a:t>
            </a:fld>
            <a:endParaRPr lang="en-US" dirty="0">
              <a:solidFill>
                <a:prstClr val="black">
                  <a:tint val="75000"/>
                </a:prstClr>
              </a:solidFill>
              <a:latin typeface="Calibri"/>
            </a:endParaRPr>
          </a:p>
        </p:txBody>
      </p:sp>
      <p:pic>
        <p:nvPicPr>
          <p:cNvPr id="1026" name="Picture 2" descr="C:\Users\yuzheng\Desktop\life pattern 2.jpg"/>
          <p:cNvPicPr>
            <a:picLocks noChangeAspect="1" noChangeArrowheads="1"/>
          </p:cNvPicPr>
          <p:nvPr/>
        </p:nvPicPr>
        <p:blipFill>
          <a:blip r:embed="rId3" cstate="print"/>
          <a:srcRect b="3640"/>
          <a:stretch>
            <a:fillRect/>
          </a:stretch>
        </p:blipFill>
        <p:spPr bwMode="auto">
          <a:xfrm>
            <a:off x="2611156" y="3525249"/>
            <a:ext cx="5034516" cy="4391526"/>
          </a:xfrm>
          <a:prstGeom prst="rect">
            <a:avLst/>
          </a:prstGeom>
          <a:noFill/>
        </p:spPr>
      </p:pic>
      <p:grpSp>
        <p:nvGrpSpPr>
          <p:cNvPr id="18" name="Group 17"/>
          <p:cNvGrpSpPr/>
          <p:nvPr/>
        </p:nvGrpSpPr>
        <p:grpSpPr>
          <a:xfrm>
            <a:off x="2895599" y="3524153"/>
            <a:ext cx="2708788" cy="4272311"/>
            <a:chOff x="2895599" y="3524153"/>
            <a:chExt cx="2708788" cy="4272311"/>
          </a:xfrm>
        </p:grpSpPr>
        <p:grpSp>
          <p:nvGrpSpPr>
            <p:cNvPr id="11" name="Group 10"/>
            <p:cNvGrpSpPr/>
            <p:nvPr/>
          </p:nvGrpSpPr>
          <p:grpSpPr>
            <a:xfrm>
              <a:off x="2895599" y="3653589"/>
              <a:ext cx="1219201" cy="4142875"/>
              <a:chOff x="2895599" y="3653589"/>
              <a:chExt cx="1219201" cy="4142875"/>
            </a:xfrm>
          </p:grpSpPr>
          <p:sp>
            <p:nvSpPr>
              <p:cNvPr id="7" name="Oval 6"/>
              <p:cNvSpPr/>
              <p:nvPr/>
            </p:nvSpPr>
            <p:spPr>
              <a:xfrm>
                <a:off x="3465093" y="7050505"/>
                <a:ext cx="649707" cy="745959"/>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95599" y="3653589"/>
                <a:ext cx="649707" cy="745959"/>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3488915" y="3524153"/>
              <a:ext cx="2115472" cy="4106504"/>
              <a:chOff x="3488915" y="3524153"/>
              <a:chExt cx="2115472" cy="4106504"/>
            </a:xfrm>
          </p:grpSpPr>
          <p:sp>
            <p:nvSpPr>
              <p:cNvPr id="13" name="Rectangle 12"/>
              <p:cNvSpPr/>
              <p:nvPr/>
            </p:nvSpPr>
            <p:spPr>
              <a:xfrm>
                <a:off x="4162425" y="7221082"/>
                <a:ext cx="1441962"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b="1" dirty="0" smtClean="0">
                    <a:solidFill>
                      <a:schemeClr val="bg1"/>
                    </a:solidFill>
                  </a:rPr>
                  <a:t>Microsoft</a:t>
                </a:r>
                <a:endParaRPr lang="zh-CN" altLang="en-US" sz="1800" b="1" dirty="0">
                  <a:solidFill>
                    <a:schemeClr val="bg1"/>
                  </a:solidFill>
                </a:endParaRPr>
              </a:p>
            </p:txBody>
          </p:sp>
          <p:sp>
            <p:nvSpPr>
              <p:cNvPr id="14" name="Rectangle 13"/>
              <p:cNvSpPr/>
              <p:nvPr/>
            </p:nvSpPr>
            <p:spPr>
              <a:xfrm>
                <a:off x="3488915" y="3524153"/>
                <a:ext cx="1441962"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b="1" dirty="0" smtClean="0">
                    <a:solidFill>
                      <a:schemeClr val="bg1"/>
                    </a:solidFill>
                  </a:rPr>
                  <a:t>University</a:t>
                </a:r>
                <a:endParaRPr lang="zh-CN" altLang="en-US" sz="1800" b="1" dirty="0">
                  <a:solidFill>
                    <a:schemeClr val="bg1"/>
                  </a:solidFill>
                </a:endParaRPr>
              </a:p>
            </p:txBody>
          </p:sp>
        </p:grpSp>
      </p:grpSp>
      <p:grpSp>
        <p:nvGrpSpPr>
          <p:cNvPr id="20" name="Group 19"/>
          <p:cNvGrpSpPr/>
          <p:nvPr/>
        </p:nvGrpSpPr>
        <p:grpSpPr>
          <a:xfrm>
            <a:off x="2507221" y="4255165"/>
            <a:ext cx="2551477" cy="1791676"/>
            <a:chOff x="2507221" y="4255165"/>
            <a:chExt cx="2551477" cy="1791676"/>
          </a:xfrm>
        </p:grpSpPr>
        <p:sp>
          <p:nvSpPr>
            <p:cNvPr id="15" name="Rectangle 14"/>
            <p:cNvSpPr/>
            <p:nvPr/>
          </p:nvSpPr>
          <p:spPr>
            <a:xfrm>
              <a:off x="4172258" y="4262285"/>
              <a:ext cx="886440" cy="4432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b="1" dirty="0" smtClean="0">
                  <a:solidFill>
                    <a:schemeClr val="bg1"/>
                  </a:solidFill>
                </a:rPr>
                <a:t>Movie center</a:t>
              </a:r>
              <a:endParaRPr lang="zh-CN" altLang="en-US" sz="1800" b="1" dirty="0">
                <a:solidFill>
                  <a:schemeClr val="bg1"/>
                </a:solidFill>
              </a:endParaRPr>
            </a:p>
          </p:txBody>
        </p:sp>
        <p:grpSp>
          <p:nvGrpSpPr>
            <p:cNvPr id="19" name="Group 18"/>
            <p:cNvGrpSpPr/>
            <p:nvPr/>
          </p:nvGrpSpPr>
          <p:grpSpPr>
            <a:xfrm>
              <a:off x="2507221" y="4255165"/>
              <a:ext cx="1619609" cy="1791676"/>
              <a:chOff x="2507221" y="4255165"/>
              <a:chExt cx="1619609" cy="1791676"/>
            </a:xfrm>
          </p:grpSpPr>
          <p:grpSp>
            <p:nvGrpSpPr>
              <p:cNvPr id="12" name="Group 11"/>
              <p:cNvGrpSpPr/>
              <p:nvPr/>
            </p:nvGrpSpPr>
            <p:grpSpPr>
              <a:xfrm>
                <a:off x="2638925" y="4255165"/>
                <a:ext cx="1487905" cy="1126956"/>
                <a:chOff x="2638925" y="4255165"/>
                <a:chExt cx="1487905" cy="1126956"/>
              </a:xfrm>
            </p:grpSpPr>
            <p:sp>
              <p:nvSpPr>
                <p:cNvPr id="9" name="Oval 8"/>
                <p:cNvSpPr/>
                <p:nvPr/>
              </p:nvSpPr>
              <p:spPr>
                <a:xfrm>
                  <a:off x="2638925" y="4908879"/>
                  <a:ext cx="501317" cy="473242"/>
                </a:xfrm>
                <a:prstGeom prst="ellipse">
                  <a:avLst/>
                </a:pr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717755" y="4255165"/>
                  <a:ext cx="409075" cy="376995"/>
                </a:xfrm>
                <a:prstGeom prst="ellipse">
                  <a:avLst/>
                </a:pr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p:nvPr/>
            </p:nvSpPr>
            <p:spPr>
              <a:xfrm>
                <a:off x="2507221" y="5446362"/>
                <a:ext cx="1047136" cy="600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b="1" dirty="0" smtClean="0">
                    <a:solidFill>
                      <a:schemeClr val="bg1"/>
                    </a:solidFill>
                  </a:rPr>
                  <a:t>Super-market</a:t>
                </a:r>
                <a:endParaRPr lang="zh-CN" altLang="en-US" sz="1800" b="1" dirty="0">
                  <a:solidFill>
                    <a:schemeClr val="bg1"/>
                  </a:solidFill>
                </a:endParaRPr>
              </a:p>
            </p:txBody>
          </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ox(in)">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altLang="zh-CN" smtClean="0"/>
              <a:t>Motivation</a:t>
            </a:r>
            <a:endParaRPr lang="zh-CN" altLang="en-US" dirty="0"/>
          </a:p>
        </p:txBody>
      </p:sp>
      <p:sp>
        <p:nvSpPr>
          <p:cNvPr id="6" name="Text Placeholder 5"/>
          <p:cNvSpPr>
            <a:spLocks noGrp="1"/>
          </p:cNvSpPr>
          <p:nvPr>
            <p:ph type="body" idx="1"/>
          </p:nvPr>
        </p:nvSpPr>
        <p:spPr>
          <a:xfrm>
            <a:off x="457200" y="2399081"/>
            <a:ext cx="10056494" cy="5239265"/>
          </a:xfrm>
        </p:spPr>
        <p:txBody>
          <a:bodyPr/>
          <a:lstStyle/>
          <a:p>
            <a:r>
              <a:rPr lang="en-US" altLang="zh-CN" sz="2800" dirty="0" smtClean="0"/>
              <a:t>An individual’s life pattern</a:t>
            </a:r>
          </a:p>
          <a:p>
            <a:pPr lvl="1"/>
            <a:r>
              <a:rPr lang="en-US" altLang="zh-CN" sz="2400" dirty="0" smtClean="0"/>
              <a:t>can be used to model and predict a person’s behaviors/preferences</a:t>
            </a:r>
          </a:p>
          <a:p>
            <a:pPr lvl="1"/>
            <a:r>
              <a:rPr lang="en-US" altLang="zh-CN" sz="2400" dirty="0" smtClean="0"/>
              <a:t>and enable valuable applications</a:t>
            </a:r>
          </a:p>
          <a:p>
            <a:pPr lvl="2"/>
            <a:r>
              <a:rPr lang="en-US" altLang="zh-CN" sz="1800" dirty="0" smtClean="0"/>
              <a:t>context-aware computing</a:t>
            </a:r>
          </a:p>
          <a:p>
            <a:pPr lvl="2"/>
            <a:r>
              <a:rPr lang="en-US" altLang="zh-CN" sz="1800" dirty="0" smtClean="0"/>
              <a:t>personalized recommendation</a:t>
            </a:r>
            <a:endParaRPr lang="zh-CN" alt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4</a:t>
            </a:fld>
            <a:endParaRPr lang="en-US" dirty="0">
              <a:solidFill>
                <a:prstClr val="black">
                  <a:tint val="75000"/>
                </a:prstClr>
              </a:solidFill>
              <a:latin typeface="Calibri"/>
            </a:endParaRPr>
          </a:p>
        </p:txBody>
      </p:sp>
      <p:pic>
        <p:nvPicPr>
          <p:cNvPr id="7" name="Picture 7" descr="C:\Users\yuzheng\AppData\Local\Microsoft\Windows\Temporary Internet Files\Content.IE5\F3MYA7PC\MCj04370160000[1].wmf"/>
          <p:cNvPicPr>
            <a:picLocks noChangeAspect="1" noChangeArrowheads="1"/>
          </p:cNvPicPr>
          <p:nvPr/>
        </p:nvPicPr>
        <p:blipFill>
          <a:blip r:embed="rId2" cstate="print"/>
          <a:srcRect/>
          <a:stretch>
            <a:fillRect/>
          </a:stretch>
        </p:blipFill>
        <p:spPr bwMode="auto">
          <a:xfrm>
            <a:off x="6511625" y="5029201"/>
            <a:ext cx="2790244" cy="2470894"/>
          </a:xfrm>
          <a:prstGeom prst="rect">
            <a:avLst/>
          </a:prstGeom>
          <a:noFill/>
        </p:spPr>
      </p:pic>
      <p:pic>
        <p:nvPicPr>
          <p:cNvPr id="2051" name="Picture 3" descr="C:\Users\yuzheng\AppData\Local\Microsoft\Windows\Temporary Internet Files\Content.IE5\1HKNO9NW\MPj04025610000[1].jpg"/>
          <p:cNvPicPr>
            <a:picLocks noChangeAspect="1" noChangeArrowheads="1"/>
          </p:cNvPicPr>
          <p:nvPr/>
        </p:nvPicPr>
        <p:blipFill>
          <a:blip r:embed="rId3" cstate="print"/>
          <a:srcRect/>
          <a:stretch>
            <a:fillRect/>
          </a:stretch>
        </p:blipFill>
        <p:spPr bwMode="auto">
          <a:xfrm>
            <a:off x="1609156" y="5098472"/>
            <a:ext cx="3555137" cy="2369127"/>
          </a:xfrm>
          <a:prstGeom prst="rect">
            <a:avLst/>
          </a:prstGeom>
          <a:noFill/>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altLang="zh-CN" smtClean="0"/>
              <a:t>Challenges</a:t>
            </a:r>
            <a:endParaRPr lang="zh-CN" alt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5</a:t>
            </a:fld>
            <a:endParaRPr lang="en-US" dirty="0">
              <a:solidFill>
                <a:prstClr val="black">
                  <a:tint val="75000"/>
                </a:prstClr>
              </a:solidFill>
              <a:latin typeface="Calibri"/>
            </a:endParaRPr>
          </a:p>
        </p:txBody>
      </p:sp>
      <p:sp>
        <p:nvSpPr>
          <p:cNvPr id="7" name="Text Placeholder 6"/>
          <p:cNvSpPr>
            <a:spLocks noGrp="1"/>
          </p:cNvSpPr>
          <p:nvPr>
            <p:ph type="body" idx="1"/>
          </p:nvPr>
        </p:nvSpPr>
        <p:spPr/>
        <p:txBody>
          <a:bodyPr>
            <a:normAutofit/>
          </a:bodyPr>
          <a:lstStyle/>
          <a:p>
            <a:r>
              <a:rPr lang="en-US" altLang="zh-CN" sz="2800" dirty="0" smtClean="0"/>
              <a:t>How to model an individual’s location history</a:t>
            </a:r>
          </a:p>
          <a:p>
            <a:r>
              <a:rPr lang="en-US" altLang="zh-CN" sz="2800" dirty="0" smtClean="0"/>
              <a:t>Life Pattern could have multiple representation/definitions</a:t>
            </a:r>
          </a:p>
          <a:p>
            <a:pPr lvl="1"/>
            <a:r>
              <a:rPr lang="en-US" altLang="zh-CN" sz="2100" dirty="0" smtClean="0"/>
              <a:t>E.g., John typically leaves home at 8:30 am</a:t>
            </a:r>
          </a:p>
          <a:p>
            <a:pPr lvl="1"/>
            <a:r>
              <a:rPr lang="en-US" altLang="zh-CN" sz="2100" dirty="0" smtClean="0"/>
              <a:t>E.g., Matt usually goes to a cinema once a month </a:t>
            </a:r>
          </a:p>
          <a:p>
            <a:pPr lvl="1"/>
            <a:r>
              <a:rPr lang="en-US" altLang="zh-CN" sz="2100" dirty="0" smtClean="0"/>
              <a:t>E.g., Marry goes shopping after visiting a Starbucks</a:t>
            </a:r>
          </a:p>
          <a:p>
            <a:r>
              <a:rPr lang="en-US" altLang="zh-CN" sz="2800" dirty="0" smtClean="0"/>
              <a:t>Different applications need different patterns</a:t>
            </a:r>
          </a:p>
          <a:p>
            <a:pPr lvl="1"/>
            <a:r>
              <a:rPr lang="en-US" altLang="zh-CN" sz="2000" dirty="0" smtClean="0"/>
              <a:t>Many  mining algorithms</a:t>
            </a:r>
          </a:p>
          <a:p>
            <a:pPr lvl="1"/>
            <a:r>
              <a:rPr lang="en-US" altLang="zh-CN" sz="2000" dirty="0" smtClean="0"/>
              <a:t>Duplicated effort</a:t>
            </a:r>
          </a:p>
          <a:p>
            <a:endParaRPr lang="en-US" altLang="zh-CN" sz="2800" dirty="0" smtClean="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altLang="zh-CN" smtClean="0"/>
              <a:t>What we do</a:t>
            </a:r>
            <a:endParaRPr lang="zh-CN" altLang="en-US" dirty="0"/>
          </a:p>
        </p:txBody>
      </p:sp>
      <p:sp>
        <p:nvSpPr>
          <p:cNvPr id="6" name="Text Placeholder 5"/>
          <p:cNvSpPr>
            <a:spLocks noGrp="1"/>
          </p:cNvSpPr>
          <p:nvPr>
            <p:ph type="body" idx="1"/>
          </p:nvPr>
        </p:nvSpPr>
        <p:spPr/>
        <p:txBody>
          <a:bodyPr>
            <a:normAutofit/>
          </a:bodyPr>
          <a:lstStyle/>
          <a:p>
            <a:r>
              <a:rPr lang="en-US" altLang="zh-CN" sz="2800" dirty="0" smtClean="0"/>
              <a:t>Propose a </a:t>
            </a:r>
            <a:r>
              <a:rPr lang="en-US" altLang="zh-CN" sz="2800" dirty="0" smtClean="0">
                <a:solidFill>
                  <a:srgbClr val="1D3FE9"/>
                </a:solidFill>
              </a:rPr>
              <a:t>model </a:t>
            </a:r>
            <a:r>
              <a:rPr lang="en-US" altLang="zh-CN" sz="2800" dirty="0" smtClean="0"/>
              <a:t>representing an individual’s location history</a:t>
            </a:r>
          </a:p>
          <a:p>
            <a:r>
              <a:rPr lang="en-US" altLang="zh-CN" sz="2800" dirty="0" smtClean="0"/>
              <a:t>Define the </a:t>
            </a:r>
            <a:r>
              <a:rPr lang="en-US" altLang="zh-CN" sz="2800" dirty="0" smtClean="0">
                <a:solidFill>
                  <a:srgbClr val="1D3FE9"/>
                </a:solidFill>
              </a:rPr>
              <a:t>paradigm</a:t>
            </a:r>
            <a:r>
              <a:rPr lang="en-US" altLang="zh-CN" sz="2800" dirty="0" smtClean="0"/>
              <a:t> of individual life patterns</a:t>
            </a:r>
          </a:p>
          <a:p>
            <a:r>
              <a:rPr lang="en-US" altLang="zh-CN" sz="2800" dirty="0" smtClean="0"/>
              <a:t>Present a </a:t>
            </a:r>
            <a:r>
              <a:rPr lang="en-US" altLang="zh-CN" sz="2800" dirty="0" smtClean="0">
                <a:solidFill>
                  <a:srgbClr val="1D3FE9"/>
                </a:solidFill>
              </a:rPr>
              <a:t>framework</a:t>
            </a:r>
            <a:r>
              <a:rPr lang="en-US" altLang="zh-CN" sz="2800" dirty="0" smtClean="0"/>
              <a:t> for mining individual life pattern</a:t>
            </a:r>
            <a:endParaRPr lang="zh-CN" alt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6</a:t>
            </a:fld>
            <a:endParaRPr lang="en-US" dirty="0">
              <a:solidFill>
                <a:prstClr val="black">
                  <a:tint val="75000"/>
                </a:prstClr>
              </a:solidFill>
              <a:latin typeface="Calibri"/>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1:</a:t>
            </a:r>
            <a:r>
              <a:rPr lang="en-US" sz="3100" dirty="0" smtClean="0"/>
              <a:t> </a:t>
            </a:r>
            <a:r>
              <a:rPr lang="en-US" sz="4000" dirty="0" smtClean="0"/>
              <a:t>Modeling Location History </a:t>
            </a:r>
            <a:endParaRPr lang="en-US" dirty="0"/>
          </a:p>
        </p:txBody>
      </p:sp>
      <p:sp>
        <p:nvSpPr>
          <p:cNvPr id="3" name="Content Placeholder 2"/>
          <p:cNvSpPr>
            <a:spLocks noGrp="1"/>
          </p:cNvSpPr>
          <p:nvPr>
            <p:ph type="body" idx="1"/>
          </p:nvPr>
        </p:nvSpPr>
        <p:spPr>
          <a:xfrm>
            <a:off x="457200" y="2521527"/>
            <a:ext cx="10056494" cy="4821926"/>
          </a:xfrm>
        </p:spPr>
        <p:txBody>
          <a:bodyPr>
            <a:normAutofit/>
          </a:bodyPr>
          <a:lstStyle/>
          <a:p>
            <a:r>
              <a:rPr lang="en-US" sz="2800" dirty="0" smtClean="0"/>
              <a:t>GPS logs </a:t>
            </a:r>
            <a:r>
              <a:rPr lang="en-US" sz="2800" i="1" dirty="0" smtClean="0"/>
              <a:t>P</a:t>
            </a:r>
            <a:r>
              <a:rPr lang="en-US" sz="2800" dirty="0" smtClean="0"/>
              <a:t> and GPS trajectory</a:t>
            </a:r>
          </a:p>
          <a:p>
            <a:endParaRPr lang="en-US" sz="2800" dirty="0" smtClean="0"/>
          </a:p>
          <a:p>
            <a:endParaRPr lang="en-US" sz="2800" dirty="0" smtClean="0"/>
          </a:p>
          <a:p>
            <a:endParaRPr lang="en-US" sz="2800" dirty="0" smtClean="0"/>
          </a:p>
          <a:p>
            <a:endParaRPr lang="en-US" sz="2800" dirty="0" smtClean="0"/>
          </a:p>
          <a:p>
            <a:r>
              <a:rPr lang="en-US" sz="2800" dirty="0" smtClean="0"/>
              <a:t>Stay points </a:t>
            </a:r>
            <a:r>
              <a:rPr lang="en-US" sz="2800" i="1" dirty="0" smtClean="0"/>
              <a:t>S</a:t>
            </a:r>
            <a:r>
              <a:rPr lang="en-US" sz="2800" dirty="0" smtClean="0"/>
              <a:t>={s</a:t>
            </a:r>
            <a:r>
              <a:rPr lang="en-US" sz="1800" dirty="0" smtClean="0"/>
              <a:t>1</a:t>
            </a:r>
            <a:r>
              <a:rPr lang="en-US" sz="2800" dirty="0" smtClean="0"/>
              <a:t>, s</a:t>
            </a:r>
            <a:r>
              <a:rPr lang="en-US" sz="1800" dirty="0" smtClean="0"/>
              <a:t>2</a:t>
            </a:r>
            <a:r>
              <a:rPr lang="en-US" sz="2800" dirty="0" smtClean="0"/>
              <a:t>,…, </a:t>
            </a:r>
            <a:r>
              <a:rPr lang="en-US" sz="2800" dirty="0" err="1" smtClean="0"/>
              <a:t>s</a:t>
            </a:r>
            <a:r>
              <a:rPr lang="en-US" sz="1800" dirty="0" err="1" smtClean="0"/>
              <a:t>n</a:t>
            </a:r>
            <a:r>
              <a:rPr lang="en-US" sz="2800" dirty="0" smtClean="0"/>
              <a:t>}.</a:t>
            </a:r>
          </a:p>
          <a:p>
            <a:pPr lvl="1"/>
            <a:r>
              <a:rPr lang="en-US" sz="2000" dirty="0" smtClean="0"/>
              <a:t>Stands for a geo-region where a user has stayed for a while</a:t>
            </a:r>
          </a:p>
          <a:p>
            <a:pPr lvl="1"/>
            <a:r>
              <a:rPr lang="en-US" sz="2000" dirty="0" smtClean="0"/>
              <a:t>Carry a semantic meaning beyond a raw GPS point</a:t>
            </a:r>
          </a:p>
        </p:txBody>
      </p:sp>
      <p:pic>
        <p:nvPicPr>
          <p:cNvPr id="4" name="Picture 3"/>
          <p:cNvPicPr/>
          <p:nvPr/>
        </p:nvPicPr>
        <p:blipFill>
          <a:blip r:embed="rId2" cstate="print"/>
          <a:srcRect/>
          <a:stretch>
            <a:fillRect/>
          </a:stretch>
        </p:blipFill>
        <p:spPr bwMode="auto">
          <a:xfrm>
            <a:off x="1459543" y="3115610"/>
            <a:ext cx="7886755" cy="1885963"/>
          </a:xfrm>
          <a:prstGeom prst="rect">
            <a:avLst/>
          </a:prstGeom>
          <a:noFill/>
          <a:ln w="9525">
            <a:noFill/>
            <a:miter lim="800000"/>
            <a:headEnd/>
            <a:tailEnd/>
          </a:ln>
        </p:spPr>
      </p:pic>
      <p:sp>
        <p:nvSpPr>
          <p:cNvPr id="1026" name="Rectangle 2"/>
          <p:cNvSpPr>
            <a:spLocks noChangeArrowheads="1"/>
          </p:cNvSpPr>
          <p:nvPr/>
        </p:nvSpPr>
        <p:spPr bwMode="auto">
          <a:xfrm>
            <a:off x="0" y="0"/>
            <a:ext cx="221664" cy="557076"/>
          </a:xfrm>
          <a:prstGeom prst="rect">
            <a:avLst/>
          </a:prstGeom>
          <a:noFill/>
          <a:ln w="9525">
            <a:noFill/>
            <a:miter lim="800000"/>
            <a:headEnd/>
            <a:tailEnd/>
          </a:ln>
          <a:effectLst/>
        </p:spPr>
        <p:txBody>
          <a:bodyPr vert="horz" wrap="none" lIns="109728" tIns="54864" rIns="109728" bIns="54864" numCol="1" anchor="ctr" anchorCtr="0" compatLnSpc="1">
            <a:prstTxWarp prst="textNoShape">
              <a:avLst/>
            </a:prstTxWarp>
            <a:spAutoFit/>
          </a:bodyPr>
          <a:lstStyle/>
          <a:p>
            <a:endParaRPr lang="en-US"/>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81914" y="1171191"/>
            <a:ext cx="10056494" cy="664798"/>
          </a:xfrm>
        </p:spPr>
        <p:txBody>
          <a:bodyPr>
            <a:normAutofit fontScale="90000"/>
          </a:bodyPr>
          <a:lstStyle/>
          <a:p>
            <a:r>
              <a:rPr smtClean="0"/>
              <a:t>1:</a:t>
            </a:r>
            <a:r>
              <a:rPr sz="4000" smtClean="0"/>
              <a:t> </a:t>
            </a:r>
            <a:r>
              <a:rPr smtClean="0"/>
              <a:t>Modeling Location History </a:t>
            </a:r>
            <a:endParaRPr lang="zh-CN" altLang="en-US" dirty="0"/>
          </a:p>
        </p:txBody>
      </p:sp>
      <p:sp>
        <p:nvSpPr>
          <p:cNvPr id="6" name="Text Placeholder 5"/>
          <p:cNvSpPr>
            <a:spLocks noGrp="1"/>
          </p:cNvSpPr>
          <p:nvPr>
            <p:ph type="body" idx="1"/>
          </p:nvPr>
        </p:nvSpPr>
        <p:spPr>
          <a:xfrm>
            <a:off x="457200" y="2046941"/>
            <a:ext cx="10056494" cy="5239265"/>
          </a:xfrm>
        </p:spPr>
        <p:txBody>
          <a:bodyPr>
            <a:normAutofit/>
          </a:bodyPr>
          <a:lstStyle/>
          <a:p>
            <a:pPr>
              <a:spcBef>
                <a:spcPts val="1440"/>
              </a:spcBef>
            </a:pPr>
            <a:r>
              <a:rPr lang="en-US" sz="3200" dirty="0" smtClean="0"/>
              <a:t>Location history: </a:t>
            </a:r>
          </a:p>
          <a:p>
            <a:pPr lvl="1"/>
            <a:r>
              <a:rPr lang="en-US" sz="2400" dirty="0" smtClean="0"/>
              <a:t>represented by a sequence of stay points</a:t>
            </a:r>
          </a:p>
          <a:p>
            <a:pPr lvl="1"/>
            <a:r>
              <a:rPr lang="en-US" sz="2400" dirty="0" smtClean="0"/>
              <a:t>with transition intervals </a:t>
            </a:r>
          </a:p>
          <a:p>
            <a:pPr lvl="2"/>
            <a:endParaRPr lang="en-US" sz="2400" dirty="0" smtClean="0"/>
          </a:p>
          <a:p>
            <a:endParaRPr lang="zh-CN" altLang="en-US" sz="40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8</a:t>
            </a:fld>
            <a:endParaRPr lang="en-US" dirty="0">
              <a:solidFill>
                <a:prstClr val="black">
                  <a:tint val="75000"/>
                </a:prstClr>
              </a:solidFill>
              <a:latin typeface="Calibri"/>
            </a:endParaRPr>
          </a:p>
        </p:txBody>
      </p:sp>
      <p:pic>
        <p:nvPicPr>
          <p:cNvPr id="7" name="Picture 3"/>
          <p:cNvPicPr>
            <a:picLocks noChangeAspect="1" noChangeArrowheads="1"/>
          </p:cNvPicPr>
          <p:nvPr/>
        </p:nvPicPr>
        <p:blipFill>
          <a:blip r:embed="rId3" cstate="print"/>
          <a:srcRect l="29698" r="23411" b="-53846"/>
          <a:stretch>
            <a:fillRect/>
          </a:stretch>
        </p:blipFill>
        <p:spPr bwMode="auto">
          <a:xfrm>
            <a:off x="3972093" y="2055792"/>
            <a:ext cx="5207857" cy="771532"/>
          </a:xfrm>
          <a:prstGeom prst="rect">
            <a:avLst/>
          </a:prstGeom>
          <a:noFill/>
          <a:ln w="9525">
            <a:noFill/>
            <a:miter lim="800000"/>
            <a:headEnd/>
            <a:tailEnd/>
          </a:ln>
          <a:effectLst/>
        </p:spPr>
      </p:pic>
      <p:grpSp>
        <p:nvGrpSpPr>
          <p:cNvPr id="122" name="Group 121"/>
          <p:cNvGrpSpPr/>
          <p:nvPr/>
        </p:nvGrpSpPr>
        <p:grpSpPr>
          <a:xfrm>
            <a:off x="1339850" y="5657850"/>
            <a:ext cx="3928279" cy="457200"/>
            <a:chOff x="1771650" y="5657850"/>
            <a:chExt cx="3928279" cy="457200"/>
          </a:xfrm>
        </p:grpSpPr>
        <p:grpSp>
          <p:nvGrpSpPr>
            <p:cNvPr id="77" name="Group 76"/>
            <p:cNvGrpSpPr/>
            <p:nvPr/>
          </p:nvGrpSpPr>
          <p:grpSpPr>
            <a:xfrm>
              <a:off x="2238207" y="5844905"/>
              <a:ext cx="3461722" cy="101016"/>
              <a:chOff x="2238207" y="5883005"/>
              <a:chExt cx="3461722" cy="101016"/>
            </a:xfrm>
          </p:grpSpPr>
          <p:sp>
            <p:nvSpPr>
              <p:cNvPr id="9" name="Oval 8"/>
              <p:cNvSpPr/>
              <p:nvPr/>
            </p:nvSpPr>
            <p:spPr>
              <a:xfrm>
                <a:off x="2238207" y="5883005"/>
                <a:ext cx="91437" cy="9900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Oval 54"/>
              <p:cNvSpPr/>
              <p:nvPr/>
            </p:nvSpPr>
            <p:spPr>
              <a:xfrm>
                <a:off x="5608492" y="5885020"/>
                <a:ext cx="91437" cy="9900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6" name="Straight Arrow Connector 55"/>
              <p:cNvCxnSpPr>
                <a:stCxn id="55" idx="2"/>
                <a:endCxn id="9" idx="6"/>
              </p:cNvCxnSpPr>
              <p:nvPr/>
            </p:nvCxnSpPr>
            <p:spPr>
              <a:xfrm rot="10800000">
                <a:off x="2329644" y="5932507"/>
                <a:ext cx="3278848" cy="2015"/>
              </a:xfrm>
              <a:prstGeom prst="straightConnector1">
                <a:avLst/>
              </a:prstGeom>
              <a:ln w="38100">
                <a:solidFill>
                  <a:srgbClr val="1D3FE9"/>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04" name="Rectangle 103"/>
            <p:cNvSpPr/>
            <p:nvPr/>
          </p:nvSpPr>
          <p:spPr>
            <a:xfrm>
              <a:off x="1771650" y="5657850"/>
              <a:ext cx="533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S1</a:t>
              </a:r>
              <a:endParaRPr lang="zh-CN" altLang="en-US" sz="1800" dirty="0">
                <a:solidFill>
                  <a:schemeClr val="tx1"/>
                </a:solidFill>
              </a:endParaRPr>
            </a:p>
          </p:txBody>
        </p:sp>
      </p:grpSp>
      <p:grpSp>
        <p:nvGrpSpPr>
          <p:cNvPr id="131" name="Group 130"/>
          <p:cNvGrpSpPr/>
          <p:nvPr/>
        </p:nvGrpSpPr>
        <p:grpSpPr>
          <a:xfrm>
            <a:off x="1730375" y="5886450"/>
            <a:ext cx="3752850" cy="1318785"/>
            <a:chOff x="2162175" y="5886450"/>
            <a:chExt cx="3752850" cy="1318785"/>
          </a:xfrm>
        </p:grpSpPr>
        <p:grpSp>
          <p:nvGrpSpPr>
            <p:cNvPr id="123" name="Group 122"/>
            <p:cNvGrpSpPr/>
            <p:nvPr/>
          </p:nvGrpSpPr>
          <p:grpSpPr>
            <a:xfrm>
              <a:off x="3172665" y="5886450"/>
              <a:ext cx="2742360" cy="1318785"/>
              <a:chOff x="3172665" y="5886450"/>
              <a:chExt cx="2742360" cy="1318785"/>
            </a:xfrm>
          </p:grpSpPr>
          <p:grpSp>
            <p:nvGrpSpPr>
              <p:cNvPr id="119" name="Group 118"/>
              <p:cNvGrpSpPr/>
              <p:nvPr/>
            </p:nvGrpSpPr>
            <p:grpSpPr>
              <a:xfrm>
                <a:off x="3404742" y="5931423"/>
                <a:ext cx="2217141" cy="842708"/>
                <a:chOff x="3404742" y="5931423"/>
                <a:chExt cx="2217141" cy="842708"/>
              </a:xfrm>
            </p:grpSpPr>
            <p:sp>
              <p:nvSpPr>
                <p:cNvPr id="15" name="Oval 14"/>
                <p:cNvSpPr/>
                <p:nvPr/>
              </p:nvSpPr>
              <p:spPr>
                <a:xfrm>
                  <a:off x="3404742" y="6675130"/>
                  <a:ext cx="91437" cy="9900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Straight Arrow Connector 28"/>
                <p:cNvCxnSpPr>
                  <a:stCxn id="15" idx="6"/>
                  <a:endCxn id="55" idx="3"/>
                </p:cNvCxnSpPr>
                <p:nvPr/>
              </p:nvCxnSpPr>
              <p:spPr>
                <a:xfrm flipV="1">
                  <a:off x="3496179" y="5931423"/>
                  <a:ext cx="2125704" cy="793208"/>
                </a:xfrm>
                <a:prstGeom prst="straightConnector1">
                  <a:avLst/>
                </a:prstGeom>
                <a:ln w="38100">
                  <a:solidFill>
                    <a:srgbClr val="1D3FE9"/>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05" name="Rectangle 104"/>
              <p:cNvSpPr/>
              <p:nvPr/>
            </p:nvSpPr>
            <p:spPr>
              <a:xfrm>
                <a:off x="5381625" y="5886450"/>
                <a:ext cx="533400"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S2</a:t>
                </a:r>
                <a:endParaRPr lang="zh-CN" altLang="en-US" sz="1800" dirty="0">
                  <a:solidFill>
                    <a:schemeClr val="tx1"/>
                  </a:solidFill>
                </a:endParaRPr>
              </a:p>
            </p:txBody>
          </p:sp>
          <p:sp>
            <p:nvSpPr>
              <p:cNvPr id="106" name="Rectangle 105"/>
              <p:cNvSpPr/>
              <p:nvPr/>
            </p:nvSpPr>
            <p:spPr>
              <a:xfrm>
                <a:off x="3172665" y="6795660"/>
                <a:ext cx="533400"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S3</a:t>
                </a:r>
                <a:endParaRPr lang="zh-CN" altLang="en-US" sz="1800" dirty="0">
                  <a:solidFill>
                    <a:schemeClr val="tx1"/>
                  </a:solidFill>
                </a:endParaRPr>
              </a:p>
            </p:txBody>
          </p:sp>
        </p:grpSp>
        <p:grpSp>
          <p:nvGrpSpPr>
            <p:cNvPr id="124" name="Group 123"/>
            <p:cNvGrpSpPr/>
            <p:nvPr/>
          </p:nvGrpSpPr>
          <p:grpSpPr>
            <a:xfrm>
              <a:off x="2162175" y="6021375"/>
              <a:ext cx="1255958" cy="668253"/>
              <a:chOff x="2162175" y="6021375"/>
              <a:chExt cx="1255958" cy="668253"/>
            </a:xfrm>
          </p:grpSpPr>
          <p:grpSp>
            <p:nvGrpSpPr>
              <p:cNvPr id="120" name="Group 119"/>
              <p:cNvGrpSpPr/>
              <p:nvPr/>
            </p:nvGrpSpPr>
            <p:grpSpPr>
              <a:xfrm>
                <a:off x="2516447" y="6021375"/>
                <a:ext cx="901686" cy="668253"/>
                <a:chOff x="2516447" y="6021375"/>
                <a:chExt cx="901686" cy="668253"/>
              </a:xfrm>
            </p:grpSpPr>
            <p:sp>
              <p:nvSpPr>
                <p:cNvPr id="10" name="Oval 9"/>
                <p:cNvSpPr/>
                <p:nvPr/>
              </p:nvSpPr>
              <p:spPr>
                <a:xfrm>
                  <a:off x="2516447" y="6021375"/>
                  <a:ext cx="91437" cy="9900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Straight Arrow Connector 27"/>
                <p:cNvCxnSpPr>
                  <a:stCxn id="10" idx="5"/>
                  <a:endCxn id="15" idx="1"/>
                </p:cNvCxnSpPr>
                <p:nvPr/>
              </p:nvCxnSpPr>
              <p:spPr>
                <a:xfrm rot="16200000" flipH="1">
                  <a:off x="2714438" y="5985933"/>
                  <a:ext cx="583750" cy="823640"/>
                </a:xfrm>
                <a:prstGeom prst="straightConnector1">
                  <a:avLst/>
                </a:prstGeom>
                <a:ln w="38100">
                  <a:solidFill>
                    <a:srgbClr val="1D3FE9"/>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07" name="Rectangle 106"/>
              <p:cNvSpPr/>
              <p:nvPr/>
            </p:nvSpPr>
            <p:spPr>
              <a:xfrm>
                <a:off x="2162175" y="6143625"/>
                <a:ext cx="533400"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S4</a:t>
                </a:r>
                <a:endParaRPr lang="zh-CN" altLang="en-US" sz="1800" dirty="0">
                  <a:solidFill>
                    <a:schemeClr val="tx1"/>
                  </a:solidFill>
                </a:endParaRPr>
              </a:p>
            </p:txBody>
          </p:sp>
        </p:grpSp>
      </p:grpSp>
      <p:grpSp>
        <p:nvGrpSpPr>
          <p:cNvPr id="132" name="Group 131"/>
          <p:cNvGrpSpPr/>
          <p:nvPr/>
        </p:nvGrpSpPr>
        <p:grpSpPr>
          <a:xfrm>
            <a:off x="2176085" y="4857740"/>
            <a:ext cx="2249539" cy="1673766"/>
            <a:chOff x="2607885" y="4857740"/>
            <a:chExt cx="2249539" cy="1673766"/>
          </a:xfrm>
        </p:grpSpPr>
        <p:grpSp>
          <p:nvGrpSpPr>
            <p:cNvPr id="125" name="Group 124"/>
            <p:cNvGrpSpPr/>
            <p:nvPr/>
          </p:nvGrpSpPr>
          <p:grpSpPr>
            <a:xfrm>
              <a:off x="2607885" y="5978235"/>
              <a:ext cx="1049700" cy="553271"/>
              <a:chOff x="2607885" y="5978235"/>
              <a:chExt cx="1049700" cy="553271"/>
            </a:xfrm>
          </p:grpSpPr>
          <p:sp>
            <p:nvSpPr>
              <p:cNvPr id="11" name="Oval 10"/>
              <p:cNvSpPr/>
              <p:nvPr/>
            </p:nvSpPr>
            <p:spPr>
              <a:xfrm>
                <a:off x="3352727" y="6432505"/>
                <a:ext cx="91437" cy="9900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4" name="Straight Arrow Connector 43"/>
              <p:cNvCxnSpPr>
                <a:stCxn id="11" idx="1"/>
                <a:endCxn id="10" idx="6"/>
              </p:cNvCxnSpPr>
              <p:nvPr/>
            </p:nvCxnSpPr>
            <p:spPr>
              <a:xfrm rot="16200000" flipV="1">
                <a:off x="2798938" y="5879823"/>
                <a:ext cx="376127" cy="758234"/>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8" name="Rectangle 107"/>
              <p:cNvSpPr/>
              <p:nvPr/>
            </p:nvSpPr>
            <p:spPr>
              <a:xfrm>
                <a:off x="3124185" y="5978235"/>
                <a:ext cx="533400"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S5</a:t>
                </a:r>
                <a:endParaRPr lang="zh-CN" altLang="en-US" sz="1800" dirty="0">
                  <a:solidFill>
                    <a:schemeClr val="tx1"/>
                  </a:solidFill>
                </a:endParaRPr>
              </a:p>
            </p:txBody>
          </p:sp>
        </p:grpSp>
        <p:grpSp>
          <p:nvGrpSpPr>
            <p:cNvPr id="126" name="Group 125"/>
            <p:cNvGrpSpPr/>
            <p:nvPr/>
          </p:nvGrpSpPr>
          <p:grpSpPr>
            <a:xfrm>
              <a:off x="3430774" y="4857740"/>
              <a:ext cx="1426650" cy="1589263"/>
              <a:chOff x="3430774" y="4857740"/>
              <a:chExt cx="1426650" cy="1589263"/>
            </a:xfrm>
          </p:grpSpPr>
          <p:sp>
            <p:nvSpPr>
              <p:cNvPr id="14" name="Oval 13"/>
              <p:cNvSpPr/>
              <p:nvPr/>
            </p:nvSpPr>
            <p:spPr>
              <a:xfrm>
                <a:off x="4765987" y="5162845"/>
                <a:ext cx="91437" cy="9900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0" name="Straight Arrow Connector 39"/>
              <p:cNvCxnSpPr>
                <a:stCxn id="14" idx="4"/>
                <a:endCxn id="11" idx="7"/>
              </p:cNvCxnSpPr>
              <p:nvPr/>
            </p:nvCxnSpPr>
            <p:spPr>
              <a:xfrm rot="5400000">
                <a:off x="3528662" y="5163958"/>
                <a:ext cx="1185157" cy="1380933"/>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4197075" y="4857740"/>
                <a:ext cx="533400"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S6</a:t>
                </a:r>
                <a:endParaRPr lang="zh-CN" altLang="en-US" sz="1800" dirty="0">
                  <a:solidFill>
                    <a:schemeClr val="tx1"/>
                  </a:solidFill>
                </a:endParaRPr>
              </a:p>
            </p:txBody>
          </p:sp>
        </p:grpSp>
      </p:grpSp>
      <p:grpSp>
        <p:nvGrpSpPr>
          <p:cNvPr id="127" name="Group 126"/>
          <p:cNvGrpSpPr/>
          <p:nvPr/>
        </p:nvGrpSpPr>
        <p:grpSpPr>
          <a:xfrm>
            <a:off x="1692275" y="5212346"/>
            <a:ext cx="2641913" cy="501220"/>
            <a:chOff x="2124075" y="5212346"/>
            <a:chExt cx="2641913" cy="501220"/>
          </a:xfrm>
        </p:grpSpPr>
        <p:sp>
          <p:nvSpPr>
            <p:cNvPr id="12" name="Oval 11"/>
            <p:cNvSpPr/>
            <p:nvPr/>
          </p:nvSpPr>
          <p:spPr>
            <a:xfrm>
              <a:off x="2417617" y="5614565"/>
              <a:ext cx="91437" cy="9900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9" name="Straight Arrow Connector 68"/>
            <p:cNvCxnSpPr>
              <a:stCxn id="12" idx="7"/>
              <a:endCxn id="14" idx="2"/>
            </p:cNvCxnSpPr>
            <p:nvPr/>
          </p:nvCxnSpPr>
          <p:spPr>
            <a:xfrm rot="5400000" flipH="1" flipV="1">
              <a:off x="3422467" y="4285543"/>
              <a:ext cx="416717" cy="2270324"/>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11" name="Rectangle 110"/>
            <p:cNvSpPr/>
            <p:nvPr/>
          </p:nvSpPr>
          <p:spPr>
            <a:xfrm>
              <a:off x="2124075" y="5257800"/>
              <a:ext cx="533400"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S7</a:t>
              </a:r>
              <a:endParaRPr lang="zh-CN" altLang="en-US" sz="1800" dirty="0">
                <a:solidFill>
                  <a:schemeClr val="tx1"/>
                </a:solidFill>
              </a:endParaRPr>
            </a:p>
          </p:txBody>
        </p:sp>
      </p:grpSp>
      <p:grpSp>
        <p:nvGrpSpPr>
          <p:cNvPr id="121" name="Group 120"/>
          <p:cNvGrpSpPr/>
          <p:nvPr/>
        </p:nvGrpSpPr>
        <p:grpSpPr>
          <a:xfrm>
            <a:off x="504825" y="3966499"/>
            <a:ext cx="6115050" cy="3914286"/>
            <a:chOff x="923925" y="3941099"/>
            <a:chExt cx="6115050" cy="3914286"/>
          </a:xfrm>
        </p:grpSpPr>
        <p:pic>
          <p:nvPicPr>
            <p:cNvPr id="3074" name="Picture 2" descr="C:\Users\yuzheng\AppData\Local\Microsoft\Windows\Temporary Internet Files\Content.IE5\3SCPZFQ4\MCj03194980000[1].wmf"/>
            <p:cNvPicPr>
              <a:picLocks noChangeAspect="1" noChangeArrowheads="1"/>
            </p:cNvPicPr>
            <p:nvPr/>
          </p:nvPicPr>
          <p:blipFill>
            <a:blip r:embed="rId4" cstate="print"/>
            <a:srcRect/>
            <a:stretch>
              <a:fillRect/>
            </a:stretch>
          </p:blipFill>
          <p:spPr bwMode="auto">
            <a:xfrm>
              <a:off x="3064599" y="7012720"/>
              <a:ext cx="1293811" cy="842665"/>
            </a:xfrm>
            <a:prstGeom prst="rect">
              <a:avLst/>
            </a:prstGeom>
            <a:noFill/>
          </p:spPr>
        </p:pic>
        <p:pic>
          <p:nvPicPr>
            <p:cNvPr id="3076" name="Picture 4"/>
            <p:cNvPicPr>
              <a:picLocks noChangeAspect="1" noChangeArrowheads="1"/>
            </p:cNvPicPr>
            <p:nvPr/>
          </p:nvPicPr>
          <p:blipFill>
            <a:blip r:embed="rId5" cstate="print"/>
            <a:srcRect/>
            <a:stretch>
              <a:fillRect/>
            </a:stretch>
          </p:blipFill>
          <p:spPr bwMode="auto">
            <a:xfrm>
              <a:off x="5908532" y="5278142"/>
              <a:ext cx="687098" cy="889594"/>
            </a:xfrm>
            <a:prstGeom prst="rect">
              <a:avLst/>
            </a:prstGeom>
            <a:noFill/>
            <a:ln w="9525">
              <a:noFill/>
              <a:miter lim="800000"/>
              <a:headEnd/>
              <a:tailEnd/>
            </a:ln>
            <a:effectLst/>
          </p:spPr>
        </p:pic>
        <p:pic>
          <p:nvPicPr>
            <p:cNvPr id="3077" name="Picture 5"/>
            <p:cNvPicPr>
              <a:picLocks noChangeAspect="1" noChangeArrowheads="1"/>
            </p:cNvPicPr>
            <p:nvPr/>
          </p:nvPicPr>
          <p:blipFill>
            <a:blip r:embed="rId6" cstate="print"/>
            <a:srcRect/>
            <a:stretch>
              <a:fillRect/>
            </a:stretch>
          </p:blipFill>
          <p:spPr bwMode="auto">
            <a:xfrm>
              <a:off x="1312858" y="5078713"/>
              <a:ext cx="811212" cy="811212"/>
            </a:xfrm>
            <a:prstGeom prst="rect">
              <a:avLst/>
            </a:prstGeom>
            <a:noFill/>
            <a:ln w="9525">
              <a:noFill/>
              <a:miter lim="800000"/>
              <a:headEnd/>
              <a:tailEnd/>
            </a:ln>
            <a:effectLst/>
          </p:spPr>
        </p:pic>
        <p:pic>
          <p:nvPicPr>
            <p:cNvPr id="3083" name="Picture 11" descr="C:\Users\yuzheng\AppData\Local\Microsoft\Windows\Temporary Internet Files\Content.IE5\0ZXDNKCI\MPj04065130000[1].jpg"/>
            <p:cNvPicPr>
              <a:picLocks noChangeAspect="1" noChangeArrowheads="1"/>
            </p:cNvPicPr>
            <p:nvPr/>
          </p:nvPicPr>
          <p:blipFill>
            <a:blip r:embed="rId7" cstate="print"/>
            <a:srcRect l="9473" t="25696"/>
            <a:stretch>
              <a:fillRect/>
            </a:stretch>
          </p:blipFill>
          <p:spPr bwMode="auto">
            <a:xfrm>
              <a:off x="5277169" y="3941099"/>
              <a:ext cx="1349375" cy="886110"/>
            </a:xfrm>
            <a:prstGeom prst="rect">
              <a:avLst/>
            </a:prstGeom>
            <a:noFill/>
          </p:spPr>
        </p:pic>
        <p:sp>
          <p:nvSpPr>
            <p:cNvPr id="113" name="Rectangle 112"/>
            <p:cNvSpPr/>
            <p:nvPr/>
          </p:nvSpPr>
          <p:spPr>
            <a:xfrm>
              <a:off x="923925" y="5838825"/>
              <a:ext cx="895350"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Home</a:t>
              </a:r>
              <a:endParaRPr lang="zh-CN" altLang="en-US" sz="1800" dirty="0">
                <a:solidFill>
                  <a:schemeClr val="tx1"/>
                </a:solidFill>
              </a:endParaRPr>
            </a:p>
          </p:txBody>
        </p:sp>
        <p:sp>
          <p:nvSpPr>
            <p:cNvPr id="114" name="Rectangle 113"/>
            <p:cNvSpPr/>
            <p:nvPr/>
          </p:nvSpPr>
          <p:spPr>
            <a:xfrm>
              <a:off x="4349460" y="7075345"/>
              <a:ext cx="1543050"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Supermarket</a:t>
              </a:r>
              <a:endParaRPr lang="zh-CN" altLang="en-US" sz="1800" dirty="0">
                <a:solidFill>
                  <a:schemeClr val="tx1"/>
                </a:solidFill>
              </a:endParaRPr>
            </a:p>
          </p:txBody>
        </p:sp>
        <p:sp>
          <p:nvSpPr>
            <p:cNvPr id="115" name="Rectangle 114"/>
            <p:cNvSpPr/>
            <p:nvPr/>
          </p:nvSpPr>
          <p:spPr>
            <a:xfrm>
              <a:off x="5867400" y="6172200"/>
              <a:ext cx="1171575"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Company</a:t>
              </a:r>
              <a:endParaRPr lang="zh-CN" altLang="en-US" sz="1800" dirty="0">
                <a:solidFill>
                  <a:schemeClr val="tx1"/>
                </a:solidFill>
              </a:endParaRPr>
            </a:p>
          </p:txBody>
        </p:sp>
        <p:sp>
          <p:nvSpPr>
            <p:cNvPr id="116" name="Rectangle 115"/>
            <p:cNvSpPr/>
            <p:nvPr/>
          </p:nvSpPr>
          <p:spPr>
            <a:xfrm>
              <a:off x="3828212" y="4089392"/>
              <a:ext cx="1428750"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Restaurant</a:t>
              </a:r>
              <a:endParaRPr lang="zh-CN" altLang="en-US" sz="1800" dirty="0">
                <a:solidFill>
                  <a:schemeClr val="tx1"/>
                </a:solidFill>
              </a:endParaRPr>
            </a:p>
          </p:txBody>
        </p:sp>
      </p:grpSp>
      <p:grpSp>
        <p:nvGrpSpPr>
          <p:cNvPr id="151" name="Group 150"/>
          <p:cNvGrpSpPr/>
          <p:nvPr/>
        </p:nvGrpSpPr>
        <p:grpSpPr>
          <a:xfrm>
            <a:off x="2064554" y="4707085"/>
            <a:ext cx="3580596" cy="1031881"/>
            <a:chOff x="2064554" y="4707085"/>
            <a:chExt cx="3580596" cy="1031881"/>
          </a:xfrm>
        </p:grpSpPr>
        <p:sp>
          <p:nvSpPr>
            <p:cNvPr id="13" name="Oval 12"/>
            <p:cNvSpPr/>
            <p:nvPr/>
          </p:nvSpPr>
          <p:spPr>
            <a:xfrm>
              <a:off x="4380947" y="4979275"/>
              <a:ext cx="91437" cy="9900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9" name="Group 128"/>
            <p:cNvGrpSpPr/>
            <p:nvPr/>
          </p:nvGrpSpPr>
          <p:grpSpPr>
            <a:xfrm>
              <a:off x="2064554" y="4707085"/>
              <a:ext cx="3088471" cy="1031881"/>
              <a:chOff x="2496354" y="4707085"/>
              <a:chExt cx="3088471" cy="1031881"/>
            </a:xfrm>
          </p:grpSpPr>
          <p:grpSp>
            <p:nvGrpSpPr>
              <p:cNvPr id="128" name="Group 127"/>
              <p:cNvGrpSpPr/>
              <p:nvPr/>
            </p:nvGrpSpPr>
            <p:grpSpPr>
              <a:xfrm>
                <a:off x="2496354" y="5028776"/>
                <a:ext cx="3088471" cy="710190"/>
                <a:chOff x="2496354" y="5028776"/>
                <a:chExt cx="3088471" cy="710190"/>
              </a:xfrm>
            </p:grpSpPr>
            <p:sp>
              <p:nvSpPr>
                <p:cNvPr id="16" name="Oval 15"/>
                <p:cNvSpPr/>
                <p:nvPr/>
              </p:nvSpPr>
              <p:spPr>
                <a:xfrm>
                  <a:off x="5386822" y="5639965"/>
                  <a:ext cx="91437" cy="9900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1" name="Straight Arrow Connector 60"/>
                <p:cNvCxnSpPr>
                  <a:stCxn id="13" idx="6"/>
                  <a:endCxn id="16" idx="1"/>
                </p:cNvCxnSpPr>
                <p:nvPr/>
              </p:nvCxnSpPr>
              <p:spPr>
                <a:xfrm>
                  <a:off x="4904184" y="5028776"/>
                  <a:ext cx="496029" cy="625687"/>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16" idx="2"/>
                  <a:endCxn id="12" idx="6"/>
                </p:cNvCxnSpPr>
                <p:nvPr/>
              </p:nvCxnSpPr>
              <p:spPr>
                <a:xfrm rot="10800000">
                  <a:off x="2496354" y="5664066"/>
                  <a:ext cx="2890468" cy="25400"/>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5051425" y="5318125"/>
                  <a:ext cx="533400"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S8</a:t>
                  </a:r>
                  <a:endParaRPr lang="zh-CN" altLang="en-US" sz="1800" dirty="0">
                    <a:solidFill>
                      <a:schemeClr val="tx1"/>
                    </a:solidFill>
                  </a:endParaRPr>
                </a:p>
              </p:txBody>
            </p:sp>
          </p:grpSp>
          <p:sp>
            <p:nvSpPr>
              <p:cNvPr id="117" name="Rectangle 116"/>
              <p:cNvSpPr/>
              <p:nvPr/>
            </p:nvSpPr>
            <p:spPr>
              <a:xfrm>
                <a:off x="4845080" y="4707085"/>
                <a:ext cx="533400"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S9</a:t>
                </a:r>
                <a:endParaRPr lang="zh-CN" altLang="en-US" sz="1800" dirty="0">
                  <a:solidFill>
                    <a:schemeClr val="tx1"/>
                  </a:solidFill>
                </a:endParaRPr>
              </a:p>
            </p:txBody>
          </p:sp>
        </p:grpSp>
        <p:grpSp>
          <p:nvGrpSpPr>
            <p:cNvPr id="130" name="Group 129"/>
            <p:cNvGrpSpPr/>
            <p:nvPr/>
          </p:nvGrpSpPr>
          <p:grpSpPr>
            <a:xfrm>
              <a:off x="4472385" y="4972050"/>
              <a:ext cx="1172765" cy="538316"/>
              <a:chOff x="4904185" y="4972050"/>
              <a:chExt cx="1172765" cy="538316"/>
            </a:xfrm>
          </p:grpSpPr>
          <p:sp>
            <p:nvSpPr>
              <p:cNvPr id="93" name="Oval 92"/>
              <p:cNvSpPr/>
              <p:nvPr/>
            </p:nvSpPr>
            <p:spPr>
              <a:xfrm>
                <a:off x="5624947" y="5411365"/>
                <a:ext cx="91437" cy="9900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0" name="Straight Arrow Connector 99"/>
              <p:cNvCxnSpPr>
                <a:stCxn id="93" idx="1"/>
                <a:endCxn id="13" idx="6"/>
              </p:cNvCxnSpPr>
              <p:nvPr/>
            </p:nvCxnSpPr>
            <p:spPr>
              <a:xfrm rot="16200000" flipV="1">
                <a:off x="5072718" y="4860243"/>
                <a:ext cx="397087" cy="734154"/>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a:xfrm>
                <a:off x="5543550" y="4972050"/>
                <a:ext cx="533400"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S10</a:t>
                </a:r>
                <a:endParaRPr lang="zh-CN" altLang="en-US" sz="1800" dirty="0">
                  <a:solidFill>
                    <a:schemeClr val="tx1"/>
                  </a:solidFill>
                </a:endParaRPr>
              </a:p>
            </p:txBody>
          </p:sp>
        </p:grpSp>
      </p:grpSp>
      <p:sp>
        <p:nvSpPr>
          <p:cNvPr id="133" name="Rectangle 132"/>
          <p:cNvSpPr/>
          <p:nvPr/>
        </p:nvSpPr>
        <p:spPr>
          <a:xfrm>
            <a:off x="7232650" y="3917950"/>
            <a:ext cx="268605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800" dirty="0" smtClean="0">
                <a:solidFill>
                  <a:srgbClr val="1D3FE9"/>
                </a:solidFill>
              </a:rPr>
              <a:t>Day 1: S1</a:t>
            </a:r>
            <a:r>
              <a:rPr lang="en-US" altLang="zh-CN" sz="1800" dirty="0" smtClean="0">
                <a:solidFill>
                  <a:srgbClr val="1D3FE9"/>
                </a:solidFill>
                <a:sym typeface="Wingdings" pitchFamily="2" charset="2"/>
              </a:rPr>
              <a:t>S2S3S4</a:t>
            </a:r>
            <a:endParaRPr lang="zh-CN" altLang="en-US" sz="1800" dirty="0">
              <a:solidFill>
                <a:srgbClr val="1D3FE9"/>
              </a:solidFill>
            </a:endParaRPr>
          </a:p>
        </p:txBody>
      </p:sp>
      <p:sp>
        <p:nvSpPr>
          <p:cNvPr id="134" name="Rectangle 133"/>
          <p:cNvSpPr/>
          <p:nvPr/>
        </p:nvSpPr>
        <p:spPr>
          <a:xfrm>
            <a:off x="7232650" y="4400550"/>
            <a:ext cx="268605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800" dirty="0" smtClean="0">
                <a:solidFill>
                  <a:srgbClr val="FF0000"/>
                </a:solidFill>
              </a:rPr>
              <a:t>Day 2: S4</a:t>
            </a:r>
            <a:r>
              <a:rPr lang="en-US" altLang="zh-CN" sz="1800" dirty="0" smtClean="0">
                <a:solidFill>
                  <a:srgbClr val="FF0000"/>
                </a:solidFill>
                <a:sym typeface="Wingdings" pitchFamily="2" charset="2"/>
              </a:rPr>
              <a:t>S5S7S7</a:t>
            </a:r>
            <a:endParaRPr lang="zh-CN" altLang="en-US" sz="1800" dirty="0">
              <a:solidFill>
                <a:srgbClr val="FF0000"/>
              </a:solidFill>
            </a:endParaRPr>
          </a:p>
        </p:txBody>
      </p:sp>
      <p:sp>
        <p:nvSpPr>
          <p:cNvPr id="135" name="Rectangle 134"/>
          <p:cNvSpPr/>
          <p:nvPr/>
        </p:nvSpPr>
        <p:spPr>
          <a:xfrm>
            <a:off x="7232650" y="4883150"/>
            <a:ext cx="268605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800" dirty="0" smtClean="0">
                <a:solidFill>
                  <a:srgbClr val="00B050"/>
                </a:solidFill>
              </a:rPr>
              <a:t>Day 3: S7</a:t>
            </a:r>
            <a:r>
              <a:rPr lang="en-US" altLang="zh-CN" sz="1800" dirty="0" smtClean="0">
                <a:solidFill>
                  <a:srgbClr val="00B050"/>
                </a:solidFill>
                <a:sym typeface="Wingdings" pitchFamily="2" charset="2"/>
              </a:rPr>
              <a:t>S8S9S10</a:t>
            </a:r>
            <a:endParaRPr lang="zh-CN" altLang="en-US" sz="1800" dirty="0">
              <a:solidFill>
                <a:srgbClr val="00B050"/>
              </a:solidFill>
            </a:endParaRPr>
          </a:p>
        </p:txBody>
      </p:sp>
      <p:grpSp>
        <p:nvGrpSpPr>
          <p:cNvPr id="150" name="Group 149"/>
          <p:cNvGrpSpPr/>
          <p:nvPr/>
        </p:nvGrpSpPr>
        <p:grpSpPr>
          <a:xfrm>
            <a:off x="1114425" y="4550350"/>
            <a:ext cx="4410075" cy="2447350"/>
            <a:chOff x="1114425" y="4550350"/>
            <a:chExt cx="4410075" cy="2447350"/>
          </a:xfrm>
        </p:grpSpPr>
        <p:grpSp>
          <p:nvGrpSpPr>
            <p:cNvPr id="140" name="Group 139"/>
            <p:cNvGrpSpPr/>
            <p:nvPr/>
          </p:nvGrpSpPr>
          <p:grpSpPr>
            <a:xfrm>
              <a:off x="1498600" y="4817920"/>
              <a:ext cx="4013200" cy="2074715"/>
              <a:chOff x="1498600" y="4817920"/>
              <a:chExt cx="4013200" cy="2074715"/>
            </a:xfrm>
          </p:grpSpPr>
          <p:sp>
            <p:nvSpPr>
              <p:cNvPr id="136" name="Oval 135"/>
              <p:cNvSpPr/>
              <p:nvPr/>
            </p:nvSpPr>
            <p:spPr>
              <a:xfrm>
                <a:off x="1498600" y="5232400"/>
                <a:ext cx="927100" cy="127000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Oval 136"/>
              <p:cNvSpPr/>
              <p:nvPr/>
            </p:nvSpPr>
            <p:spPr>
              <a:xfrm>
                <a:off x="4125210" y="4817920"/>
                <a:ext cx="584200" cy="59690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Oval 137"/>
              <p:cNvSpPr/>
              <p:nvPr/>
            </p:nvSpPr>
            <p:spPr>
              <a:xfrm>
                <a:off x="4762500" y="5118100"/>
                <a:ext cx="749300" cy="114300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Oval 138"/>
              <p:cNvSpPr/>
              <p:nvPr/>
            </p:nvSpPr>
            <p:spPr>
              <a:xfrm>
                <a:off x="2708550" y="6283035"/>
                <a:ext cx="546100" cy="60960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1" name="Rectangle 140"/>
            <p:cNvSpPr/>
            <p:nvPr/>
          </p:nvSpPr>
          <p:spPr>
            <a:xfrm>
              <a:off x="1114425" y="6334125"/>
              <a:ext cx="688975"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b="1" dirty="0" smtClean="0">
                  <a:solidFill>
                    <a:schemeClr val="tx1"/>
                  </a:solidFill>
                </a:rPr>
                <a:t>C1</a:t>
              </a:r>
              <a:endParaRPr lang="zh-CN" altLang="en-US" sz="1800" dirty="0">
                <a:solidFill>
                  <a:schemeClr val="tx1"/>
                </a:solidFill>
              </a:endParaRPr>
            </a:p>
          </p:txBody>
        </p:sp>
        <p:sp>
          <p:nvSpPr>
            <p:cNvPr id="142" name="Rectangle 141"/>
            <p:cNvSpPr/>
            <p:nvPr/>
          </p:nvSpPr>
          <p:spPr>
            <a:xfrm>
              <a:off x="2183520" y="6588125"/>
              <a:ext cx="688975"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b="1" dirty="0" smtClean="0">
                  <a:solidFill>
                    <a:schemeClr val="tx1"/>
                  </a:solidFill>
                </a:rPr>
                <a:t>C2</a:t>
              </a:r>
              <a:endParaRPr lang="zh-CN" altLang="en-US" sz="1800" dirty="0">
                <a:solidFill>
                  <a:schemeClr val="tx1"/>
                </a:solidFill>
              </a:endParaRPr>
            </a:p>
          </p:txBody>
        </p:sp>
        <p:sp>
          <p:nvSpPr>
            <p:cNvPr id="143" name="Rectangle 142"/>
            <p:cNvSpPr/>
            <p:nvPr/>
          </p:nvSpPr>
          <p:spPr>
            <a:xfrm>
              <a:off x="4835525" y="6257925"/>
              <a:ext cx="688975"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b="1" dirty="0" smtClean="0">
                  <a:solidFill>
                    <a:schemeClr val="tx1"/>
                  </a:solidFill>
                </a:rPr>
                <a:t>C3</a:t>
              </a:r>
              <a:endParaRPr lang="zh-CN" altLang="en-US" sz="1800" dirty="0">
                <a:solidFill>
                  <a:schemeClr val="tx1"/>
                </a:solidFill>
              </a:endParaRPr>
            </a:p>
          </p:txBody>
        </p:sp>
        <p:sp>
          <p:nvSpPr>
            <p:cNvPr id="144" name="Rectangle 143"/>
            <p:cNvSpPr/>
            <p:nvPr/>
          </p:nvSpPr>
          <p:spPr>
            <a:xfrm>
              <a:off x="3767565" y="4550350"/>
              <a:ext cx="688975"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b="1" dirty="0" smtClean="0">
                  <a:solidFill>
                    <a:schemeClr val="tx1"/>
                  </a:solidFill>
                </a:rPr>
                <a:t>C4</a:t>
              </a:r>
              <a:endParaRPr lang="zh-CN" altLang="en-US" sz="1800" dirty="0">
                <a:solidFill>
                  <a:schemeClr val="tx1"/>
                </a:solidFill>
              </a:endParaRPr>
            </a:p>
          </p:txBody>
        </p:sp>
      </p:grpSp>
      <p:grpSp>
        <p:nvGrpSpPr>
          <p:cNvPr id="148" name="Group 147"/>
          <p:cNvGrpSpPr/>
          <p:nvPr/>
        </p:nvGrpSpPr>
        <p:grpSpPr>
          <a:xfrm>
            <a:off x="7207250" y="5772150"/>
            <a:ext cx="2787650" cy="1422400"/>
            <a:chOff x="7207250" y="5772150"/>
            <a:chExt cx="2787650" cy="1422400"/>
          </a:xfrm>
        </p:grpSpPr>
        <p:sp>
          <p:nvSpPr>
            <p:cNvPr id="145" name="Rectangle 144"/>
            <p:cNvSpPr/>
            <p:nvPr/>
          </p:nvSpPr>
          <p:spPr>
            <a:xfrm>
              <a:off x="7207250" y="5772150"/>
              <a:ext cx="278765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800" dirty="0" smtClean="0">
                  <a:solidFill>
                    <a:srgbClr val="1D3FE9"/>
                  </a:solidFill>
                </a:rPr>
                <a:t>Day 1: C1</a:t>
              </a:r>
              <a:r>
                <a:rPr lang="en-US" altLang="zh-CN" sz="1800" dirty="0" smtClean="0">
                  <a:solidFill>
                    <a:srgbClr val="1D3FE9"/>
                  </a:solidFill>
                  <a:sym typeface="Wingdings" pitchFamily="2" charset="2"/>
                </a:rPr>
                <a:t></a:t>
              </a:r>
              <a:r>
                <a:rPr lang="en-US" altLang="zh-CN" sz="1800" dirty="0" smtClean="0">
                  <a:solidFill>
                    <a:srgbClr val="1D3FE9"/>
                  </a:solidFill>
                </a:rPr>
                <a:t> C3 </a:t>
              </a:r>
              <a:r>
                <a:rPr lang="en-US" altLang="zh-CN" sz="1800" dirty="0" smtClean="0">
                  <a:solidFill>
                    <a:srgbClr val="1D3FE9"/>
                  </a:solidFill>
                  <a:sym typeface="Wingdings" pitchFamily="2" charset="2"/>
                </a:rPr>
                <a:t></a:t>
              </a:r>
              <a:r>
                <a:rPr lang="en-US" altLang="zh-CN" sz="1800" dirty="0" smtClean="0">
                  <a:solidFill>
                    <a:srgbClr val="1D3FE9"/>
                  </a:solidFill>
                </a:rPr>
                <a:t> C2 </a:t>
              </a:r>
              <a:r>
                <a:rPr lang="en-US" altLang="zh-CN" sz="1800" dirty="0" smtClean="0">
                  <a:solidFill>
                    <a:srgbClr val="1D3FE9"/>
                  </a:solidFill>
                  <a:sym typeface="Wingdings" pitchFamily="2" charset="2"/>
                </a:rPr>
                <a:t></a:t>
              </a:r>
              <a:r>
                <a:rPr lang="en-US" altLang="zh-CN" sz="1800" dirty="0" smtClean="0">
                  <a:solidFill>
                    <a:srgbClr val="1D3FE9"/>
                  </a:solidFill>
                </a:rPr>
                <a:t> C1</a:t>
              </a:r>
              <a:endParaRPr lang="zh-CN" altLang="en-US" sz="1800" dirty="0">
                <a:solidFill>
                  <a:srgbClr val="1D3FE9"/>
                </a:solidFill>
              </a:endParaRPr>
            </a:p>
          </p:txBody>
        </p:sp>
        <p:sp>
          <p:nvSpPr>
            <p:cNvPr id="146" name="Rectangle 145"/>
            <p:cNvSpPr/>
            <p:nvPr/>
          </p:nvSpPr>
          <p:spPr>
            <a:xfrm>
              <a:off x="7207250" y="6254750"/>
              <a:ext cx="268605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800" dirty="0" smtClean="0">
                  <a:solidFill>
                    <a:srgbClr val="FF0000"/>
                  </a:solidFill>
                </a:rPr>
                <a:t>Day 2: C1 </a:t>
              </a:r>
              <a:r>
                <a:rPr lang="en-US" altLang="zh-CN" sz="1800" dirty="0" smtClean="0">
                  <a:solidFill>
                    <a:srgbClr val="FF0000"/>
                  </a:solidFill>
                  <a:sym typeface="Wingdings" pitchFamily="2" charset="2"/>
                </a:rPr>
                <a:t></a:t>
              </a:r>
              <a:r>
                <a:rPr lang="en-US" altLang="zh-CN" sz="1800" dirty="0" smtClean="0">
                  <a:solidFill>
                    <a:srgbClr val="FF0000"/>
                  </a:solidFill>
                </a:rPr>
                <a:t> C2 </a:t>
              </a:r>
              <a:r>
                <a:rPr lang="en-US" altLang="zh-CN" sz="1800" dirty="0" smtClean="0">
                  <a:solidFill>
                    <a:srgbClr val="FF0000"/>
                  </a:solidFill>
                  <a:sym typeface="Wingdings" pitchFamily="2" charset="2"/>
                </a:rPr>
                <a:t>C4</a:t>
              </a:r>
              <a:r>
                <a:rPr lang="en-US" altLang="zh-CN" sz="1800" dirty="0" smtClean="0">
                  <a:solidFill>
                    <a:srgbClr val="FF0000"/>
                  </a:solidFill>
                </a:rPr>
                <a:t> C1</a:t>
              </a:r>
              <a:endParaRPr lang="zh-CN" altLang="en-US" sz="1800" dirty="0">
                <a:solidFill>
                  <a:srgbClr val="FF0000"/>
                </a:solidFill>
              </a:endParaRPr>
            </a:p>
          </p:txBody>
        </p:sp>
        <p:sp>
          <p:nvSpPr>
            <p:cNvPr id="147" name="Rectangle 146"/>
            <p:cNvSpPr/>
            <p:nvPr/>
          </p:nvSpPr>
          <p:spPr>
            <a:xfrm>
              <a:off x="7207250" y="6737350"/>
              <a:ext cx="268605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800" dirty="0" smtClean="0">
                  <a:solidFill>
                    <a:srgbClr val="00B050"/>
                  </a:solidFill>
                </a:rPr>
                <a:t>Day 3: C1 </a:t>
              </a:r>
              <a:r>
                <a:rPr lang="en-US" altLang="zh-CN" sz="1800" dirty="0" smtClean="0">
                  <a:solidFill>
                    <a:srgbClr val="00B050"/>
                  </a:solidFill>
                  <a:sym typeface="Wingdings" pitchFamily="2" charset="2"/>
                </a:rPr>
                <a:t></a:t>
              </a:r>
              <a:r>
                <a:rPr lang="en-US" altLang="zh-CN" sz="1800" dirty="0" smtClean="0">
                  <a:solidFill>
                    <a:srgbClr val="00B050"/>
                  </a:solidFill>
                </a:rPr>
                <a:t> C3 </a:t>
              </a:r>
              <a:r>
                <a:rPr lang="en-US" altLang="zh-CN" sz="1800" dirty="0" smtClean="0">
                  <a:solidFill>
                    <a:srgbClr val="00B050"/>
                  </a:solidFill>
                  <a:sym typeface="Wingdings" pitchFamily="2" charset="2"/>
                </a:rPr>
                <a:t>C4</a:t>
              </a:r>
              <a:r>
                <a:rPr lang="en-US" altLang="zh-CN" sz="1800" dirty="0" smtClean="0">
                  <a:solidFill>
                    <a:srgbClr val="00B050"/>
                  </a:solidFill>
                </a:rPr>
                <a:t> C3</a:t>
              </a:r>
              <a:endParaRPr lang="zh-CN" altLang="en-US" sz="1800" dirty="0">
                <a:solidFill>
                  <a:srgbClr val="00B050"/>
                </a:solidFill>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2000"/>
                                        <p:tgtEl>
                                          <p:spTgt spid="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1"/>
                                        </p:tgtEl>
                                        <p:attrNameLst>
                                          <p:attrName>style.visibility</p:attrName>
                                        </p:attrNameLst>
                                      </p:cBhvr>
                                      <p:to>
                                        <p:strVal val="visible"/>
                                      </p:to>
                                    </p:set>
                                    <p:animEffect transition="in" filter="fade">
                                      <p:cBhvr>
                                        <p:cTn id="12" dur="2000"/>
                                        <p:tgtEl>
                                          <p:spTgt spid="13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3"/>
                                        </p:tgtEl>
                                        <p:attrNameLst>
                                          <p:attrName>style.visibility</p:attrName>
                                        </p:attrNameLst>
                                      </p:cBhvr>
                                      <p:to>
                                        <p:strVal val="visible"/>
                                      </p:to>
                                    </p:set>
                                    <p:animEffect transition="in" filter="box(in)">
                                      <p:cBhvr>
                                        <p:cTn id="17" dur="500"/>
                                        <p:tgtEl>
                                          <p:spTgt spid="1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2"/>
                                        </p:tgtEl>
                                        <p:attrNameLst>
                                          <p:attrName>style.visibility</p:attrName>
                                        </p:attrNameLst>
                                      </p:cBhvr>
                                      <p:to>
                                        <p:strVal val="visible"/>
                                      </p:to>
                                    </p:set>
                                    <p:animEffect transition="in" filter="fade">
                                      <p:cBhvr>
                                        <p:cTn id="22" dur="2000"/>
                                        <p:tgtEl>
                                          <p:spTgt spid="1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7"/>
                                        </p:tgtEl>
                                        <p:attrNameLst>
                                          <p:attrName>style.visibility</p:attrName>
                                        </p:attrNameLst>
                                      </p:cBhvr>
                                      <p:to>
                                        <p:strVal val="visible"/>
                                      </p:to>
                                    </p:set>
                                    <p:animEffect transition="in" filter="fade">
                                      <p:cBhvr>
                                        <p:cTn id="27" dur="2000"/>
                                        <p:tgtEl>
                                          <p:spTgt spid="12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34"/>
                                        </p:tgtEl>
                                        <p:attrNameLst>
                                          <p:attrName>style.visibility</p:attrName>
                                        </p:attrNameLst>
                                      </p:cBhvr>
                                      <p:to>
                                        <p:strVal val="visible"/>
                                      </p:to>
                                    </p:set>
                                    <p:animEffect transition="in" filter="box(in)">
                                      <p:cBhvr>
                                        <p:cTn id="32" dur="500"/>
                                        <p:tgtEl>
                                          <p:spTgt spid="13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1"/>
                                        </p:tgtEl>
                                        <p:attrNameLst>
                                          <p:attrName>style.visibility</p:attrName>
                                        </p:attrNameLst>
                                      </p:cBhvr>
                                      <p:to>
                                        <p:strVal val="visible"/>
                                      </p:to>
                                    </p:set>
                                    <p:animEffect transition="in" filter="fade">
                                      <p:cBhvr>
                                        <p:cTn id="37" dur="2000"/>
                                        <p:tgtEl>
                                          <p:spTgt spid="15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5"/>
                                        </p:tgtEl>
                                        <p:attrNameLst>
                                          <p:attrName>style.visibility</p:attrName>
                                        </p:attrNameLst>
                                      </p:cBhvr>
                                      <p:to>
                                        <p:strVal val="visible"/>
                                      </p:to>
                                    </p:set>
                                    <p:animEffect transition="in" filter="fade">
                                      <p:cBhvr>
                                        <p:cTn id="42" dur="2000"/>
                                        <p:tgtEl>
                                          <p:spTgt spid="13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0"/>
                                        </p:tgtEl>
                                        <p:attrNameLst>
                                          <p:attrName>style.visibility</p:attrName>
                                        </p:attrNameLst>
                                      </p:cBhvr>
                                      <p:to>
                                        <p:strVal val="visible"/>
                                      </p:to>
                                    </p:set>
                                    <p:animEffect transition="in" filter="fade">
                                      <p:cBhvr>
                                        <p:cTn id="47" dur="2000"/>
                                        <p:tgtEl>
                                          <p:spTgt spid="150"/>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148"/>
                                        </p:tgtEl>
                                        <p:attrNameLst>
                                          <p:attrName>style.visibility</p:attrName>
                                        </p:attrNameLst>
                                      </p:cBhvr>
                                      <p:to>
                                        <p:strVal val="visible"/>
                                      </p:to>
                                    </p:set>
                                    <p:animEffect transition="in" filter="box(in)">
                                      <p:cBhvr>
                                        <p:cTn id="52"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134" grpId="0"/>
      <p:bldP spid="1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smtClean="0"/>
              <a:t>1:</a:t>
            </a:r>
            <a:r>
              <a:rPr sz="4000" smtClean="0"/>
              <a:t> </a:t>
            </a:r>
            <a:r>
              <a:rPr smtClean="0"/>
              <a:t>Modeling Location History </a:t>
            </a:r>
            <a:endParaRPr lang="zh-CN" altLang="en-US" dirty="0"/>
          </a:p>
        </p:txBody>
      </p:sp>
      <p:sp>
        <p:nvSpPr>
          <p:cNvPr id="6" name="Text Placeholder 5"/>
          <p:cNvSpPr>
            <a:spLocks noGrp="1"/>
          </p:cNvSpPr>
          <p:nvPr>
            <p:ph type="body" idx="1"/>
          </p:nvPr>
        </p:nvSpPr>
        <p:spPr>
          <a:xfrm>
            <a:off x="457200" y="2496067"/>
            <a:ext cx="10056494" cy="704333"/>
          </a:xfrm>
        </p:spPr>
        <p:txBody>
          <a:bodyPr>
            <a:normAutofit/>
          </a:bodyPr>
          <a:lstStyle/>
          <a:p>
            <a:r>
              <a:rPr lang="en-US" altLang="zh-CN" sz="3200" dirty="0" smtClean="0"/>
              <a:t>Considering the scale of a location</a:t>
            </a:r>
            <a:endParaRPr lang="zh-CN" altLang="en-US"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9</a:t>
            </a:fld>
            <a:endParaRPr lang="en-US" dirty="0">
              <a:solidFill>
                <a:prstClr val="black">
                  <a:tint val="75000"/>
                </a:prstClr>
              </a:solidFill>
              <a:latin typeface="Calibri"/>
            </a:endParaRPr>
          </a:p>
        </p:txBody>
      </p:sp>
      <p:grpSp>
        <p:nvGrpSpPr>
          <p:cNvPr id="8" name="Group 76"/>
          <p:cNvGrpSpPr/>
          <p:nvPr/>
        </p:nvGrpSpPr>
        <p:grpSpPr>
          <a:xfrm>
            <a:off x="1861827" y="5609370"/>
            <a:ext cx="3461722" cy="101016"/>
            <a:chOff x="2238207" y="5883005"/>
            <a:chExt cx="3461722" cy="101016"/>
          </a:xfrm>
        </p:grpSpPr>
        <p:sp>
          <p:nvSpPr>
            <p:cNvPr id="10" name="Oval 9"/>
            <p:cNvSpPr/>
            <p:nvPr/>
          </p:nvSpPr>
          <p:spPr>
            <a:xfrm>
              <a:off x="2238207" y="5883005"/>
              <a:ext cx="91437" cy="9900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Oval 10"/>
            <p:cNvSpPr/>
            <p:nvPr/>
          </p:nvSpPr>
          <p:spPr>
            <a:xfrm>
              <a:off x="5608492" y="5885020"/>
              <a:ext cx="91437" cy="9900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Straight Arrow Connector 11"/>
            <p:cNvCxnSpPr>
              <a:stCxn id="11" idx="2"/>
              <a:endCxn id="10" idx="6"/>
            </p:cNvCxnSpPr>
            <p:nvPr/>
          </p:nvCxnSpPr>
          <p:spPr>
            <a:xfrm rot="10800000">
              <a:off x="2329644" y="5932507"/>
              <a:ext cx="3278848" cy="2015"/>
            </a:xfrm>
            <a:prstGeom prst="straightConnector1">
              <a:avLst/>
            </a:prstGeom>
            <a:ln w="38100">
              <a:solidFill>
                <a:srgbClr val="1D3FE9"/>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1395270" y="5422315"/>
            <a:ext cx="533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S1</a:t>
            </a:r>
            <a:endParaRPr lang="zh-CN" altLang="en-US" sz="1800" dirty="0">
              <a:solidFill>
                <a:schemeClr val="tx1"/>
              </a:solidFill>
            </a:endParaRPr>
          </a:p>
        </p:txBody>
      </p:sp>
      <p:grpSp>
        <p:nvGrpSpPr>
          <p:cNvPr id="14" name="Group 122"/>
          <p:cNvGrpSpPr/>
          <p:nvPr/>
        </p:nvGrpSpPr>
        <p:grpSpPr>
          <a:xfrm>
            <a:off x="2796285" y="5650915"/>
            <a:ext cx="2742360" cy="1318785"/>
            <a:chOff x="3172665" y="5886450"/>
            <a:chExt cx="2742360" cy="1318785"/>
          </a:xfrm>
        </p:grpSpPr>
        <p:grpSp>
          <p:nvGrpSpPr>
            <p:cNvPr id="20" name="Group 118"/>
            <p:cNvGrpSpPr/>
            <p:nvPr/>
          </p:nvGrpSpPr>
          <p:grpSpPr>
            <a:xfrm>
              <a:off x="3404742" y="5931423"/>
              <a:ext cx="2217141" cy="842708"/>
              <a:chOff x="3404742" y="5931423"/>
              <a:chExt cx="2217141" cy="842708"/>
            </a:xfrm>
          </p:grpSpPr>
          <p:sp>
            <p:nvSpPr>
              <p:cNvPr id="23" name="Oval 14"/>
              <p:cNvSpPr/>
              <p:nvPr/>
            </p:nvSpPr>
            <p:spPr>
              <a:xfrm>
                <a:off x="3404742" y="6675130"/>
                <a:ext cx="91437" cy="9900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Straight Arrow Connector 23"/>
              <p:cNvCxnSpPr>
                <a:endCxn id="11" idx="3"/>
              </p:cNvCxnSpPr>
              <p:nvPr/>
            </p:nvCxnSpPr>
            <p:spPr>
              <a:xfrm flipV="1">
                <a:off x="3496179" y="5931423"/>
                <a:ext cx="2125704" cy="793208"/>
              </a:xfrm>
              <a:prstGeom prst="straightConnector1">
                <a:avLst/>
              </a:prstGeom>
              <a:ln w="38100">
                <a:solidFill>
                  <a:srgbClr val="1D3FE9"/>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1" name="Rectangle 20"/>
            <p:cNvSpPr/>
            <p:nvPr/>
          </p:nvSpPr>
          <p:spPr>
            <a:xfrm>
              <a:off x="5381625" y="5886450"/>
              <a:ext cx="533400"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S2</a:t>
              </a:r>
              <a:endParaRPr lang="zh-CN" altLang="en-US" sz="1800" dirty="0">
                <a:solidFill>
                  <a:schemeClr val="tx1"/>
                </a:solidFill>
              </a:endParaRPr>
            </a:p>
          </p:txBody>
        </p:sp>
        <p:sp>
          <p:nvSpPr>
            <p:cNvPr id="22" name="Rectangle 21"/>
            <p:cNvSpPr/>
            <p:nvPr/>
          </p:nvSpPr>
          <p:spPr>
            <a:xfrm>
              <a:off x="3172665" y="6795660"/>
              <a:ext cx="533400"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S3</a:t>
              </a:r>
              <a:endParaRPr lang="zh-CN" altLang="en-US" sz="1800" dirty="0">
                <a:solidFill>
                  <a:schemeClr val="tx1"/>
                </a:solidFill>
              </a:endParaRPr>
            </a:p>
          </p:txBody>
        </p:sp>
      </p:grpSp>
      <p:grpSp>
        <p:nvGrpSpPr>
          <p:cNvPr id="15" name="Group 123"/>
          <p:cNvGrpSpPr/>
          <p:nvPr/>
        </p:nvGrpSpPr>
        <p:grpSpPr>
          <a:xfrm>
            <a:off x="1785795" y="5785840"/>
            <a:ext cx="1255958" cy="668253"/>
            <a:chOff x="2162175" y="6021375"/>
            <a:chExt cx="1255958" cy="668253"/>
          </a:xfrm>
        </p:grpSpPr>
        <p:grpSp>
          <p:nvGrpSpPr>
            <p:cNvPr id="16" name="Group 119"/>
            <p:cNvGrpSpPr/>
            <p:nvPr/>
          </p:nvGrpSpPr>
          <p:grpSpPr>
            <a:xfrm>
              <a:off x="2516447" y="6021375"/>
              <a:ext cx="901686" cy="668253"/>
              <a:chOff x="2516447" y="6021375"/>
              <a:chExt cx="901686" cy="668253"/>
            </a:xfrm>
          </p:grpSpPr>
          <p:sp>
            <p:nvSpPr>
              <p:cNvPr id="18" name="Oval 9"/>
              <p:cNvSpPr/>
              <p:nvPr/>
            </p:nvSpPr>
            <p:spPr>
              <a:xfrm>
                <a:off x="2516447" y="6021375"/>
                <a:ext cx="91437" cy="9900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Straight Arrow Connector 18"/>
              <p:cNvCxnSpPr/>
              <p:nvPr/>
            </p:nvCxnSpPr>
            <p:spPr>
              <a:xfrm rot="16200000" flipH="1">
                <a:off x="2714438" y="5985933"/>
                <a:ext cx="583750" cy="823640"/>
              </a:xfrm>
              <a:prstGeom prst="straightConnector1">
                <a:avLst/>
              </a:prstGeom>
              <a:ln w="38100">
                <a:solidFill>
                  <a:srgbClr val="1D3FE9"/>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7" name="Rectangle 16"/>
            <p:cNvSpPr/>
            <p:nvPr/>
          </p:nvSpPr>
          <p:spPr>
            <a:xfrm>
              <a:off x="2162175" y="6143625"/>
              <a:ext cx="533400"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S4</a:t>
              </a:r>
              <a:endParaRPr lang="zh-CN" altLang="en-US" sz="1800" dirty="0">
                <a:solidFill>
                  <a:schemeClr val="tx1"/>
                </a:solidFill>
              </a:endParaRPr>
            </a:p>
          </p:txBody>
        </p:sp>
      </p:grpSp>
      <p:grpSp>
        <p:nvGrpSpPr>
          <p:cNvPr id="26" name="Group 124"/>
          <p:cNvGrpSpPr/>
          <p:nvPr/>
        </p:nvGrpSpPr>
        <p:grpSpPr>
          <a:xfrm>
            <a:off x="2231505" y="5742700"/>
            <a:ext cx="1049700" cy="553271"/>
            <a:chOff x="2607885" y="5978235"/>
            <a:chExt cx="1049700" cy="553271"/>
          </a:xfrm>
        </p:grpSpPr>
        <p:sp>
          <p:nvSpPr>
            <p:cNvPr id="31" name="Oval 10"/>
            <p:cNvSpPr/>
            <p:nvPr/>
          </p:nvSpPr>
          <p:spPr>
            <a:xfrm>
              <a:off x="3352727" y="6432505"/>
              <a:ext cx="91437" cy="9900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 name="Straight Arrow Connector 31"/>
            <p:cNvCxnSpPr/>
            <p:nvPr/>
          </p:nvCxnSpPr>
          <p:spPr>
            <a:xfrm rot="16200000" flipV="1">
              <a:off x="2798938" y="5879823"/>
              <a:ext cx="376127" cy="758234"/>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124185" y="5978235"/>
              <a:ext cx="533400"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S5</a:t>
              </a:r>
              <a:endParaRPr lang="zh-CN" altLang="en-US" sz="1800" dirty="0">
                <a:solidFill>
                  <a:schemeClr val="tx1"/>
                </a:solidFill>
              </a:endParaRPr>
            </a:p>
          </p:txBody>
        </p:sp>
      </p:grpSp>
      <p:grpSp>
        <p:nvGrpSpPr>
          <p:cNvPr id="27" name="Group 125"/>
          <p:cNvGrpSpPr/>
          <p:nvPr/>
        </p:nvGrpSpPr>
        <p:grpSpPr>
          <a:xfrm>
            <a:off x="3054394" y="4622205"/>
            <a:ext cx="1426650" cy="1589263"/>
            <a:chOff x="3430774" y="4857740"/>
            <a:chExt cx="1426650" cy="1589263"/>
          </a:xfrm>
        </p:grpSpPr>
        <p:sp>
          <p:nvSpPr>
            <p:cNvPr id="28" name="Oval 27"/>
            <p:cNvSpPr/>
            <p:nvPr/>
          </p:nvSpPr>
          <p:spPr>
            <a:xfrm>
              <a:off x="4765987" y="5162845"/>
              <a:ext cx="91437" cy="9900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Straight Arrow Connector 28"/>
            <p:cNvCxnSpPr>
              <a:stCxn id="28" idx="4"/>
            </p:cNvCxnSpPr>
            <p:nvPr/>
          </p:nvCxnSpPr>
          <p:spPr>
            <a:xfrm rot="5400000">
              <a:off x="3528662" y="5163958"/>
              <a:ext cx="1185157" cy="1380933"/>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4197075" y="4857740"/>
              <a:ext cx="533400"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S6</a:t>
              </a:r>
              <a:endParaRPr lang="zh-CN" altLang="en-US" sz="1800" dirty="0">
                <a:solidFill>
                  <a:schemeClr val="tx1"/>
                </a:solidFill>
              </a:endParaRPr>
            </a:p>
          </p:txBody>
        </p:sp>
      </p:grpSp>
      <p:sp>
        <p:nvSpPr>
          <p:cNvPr id="35" name="Oval 11"/>
          <p:cNvSpPr/>
          <p:nvPr/>
        </p:nvSpPr>
        <p:spPr>
          <a:xfrm>
            <a:off x="2041237" y="5379030"/>
            <a:ext cx="91437" cy="9900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6" name="Straight Arrow Connector 35"/>
          <p:cNvCxnSpPr>
            <a:endCxn id="28" idx="2"/>
          </p:cNvCxnSpPr>
          <p:nvPr/>
        </p:nvCxnSpPr>
        <p:spPr>
          <a:xfrm rot="5400000" flipH="1" flipV="1">
            <a:off x="3046087" y="4050008"/>
            <a:ext cx="416717" cy="2270324"/>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1747695" y="5022265"/>
            <a:ext cx="533400"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S7</a:t>
            </a:r>
            <a:endParaRPr lang="zh-CN" altLang="en-US" sz="1800" dirty="0">
              <a:solidFill>
                <a:schemeClr val="tx1"/>
              </a:solidFill>
            </a:endParaRPr>
          </a:p>
        </p:txBody>
      </p:sp>
      <p:grpSp>
        <p:nvGrpSpPr>
          <p:cNvPr id="38" name="Group 37"/>
          <p:cNvGrpSpPr/>
          <p:nvPr/>
        </p:nvGrpSpPr>
        <p:grpSpPr>
          <a:xfrm>
            <a:off x="560245" y="3730964"/>
            <a:ext cx="6115050" cy="3914286"/>
            <a:chOff x="923925" y="3941099"/>
            <a:chExt cx="6115050" cy="3914286"/>
          </a:xfrm>
        </p:grpSpPr>
        <p:pic>
          <p:nvPicPr>
            <p:cNvPr id="39" name="Picture 2" descr="C:\Users\yuzheng\AppData\Local\Microsoft\Windows\Temporary Internet Files\Content.IE5\3SCPZFQ4\MCj03194980000[1].wmf"/>
            <p:cNvPicPr>
              <a:picLocks noChangeAspect="1" noChangeArrowheads="1"/>
            </p:cNvPicPr>
            <p:nvPr/>
          </p:nvPicPr>
          <p:blipFill>
            <a:blip r:embed="rId2" cstate="print"/>
            <a:srcRect/>
            <a:stretch>
              <a:fillRect/>
            </a:stretch>
          </p:blipFill>
          <p:spPr bwMode="auto">
            <a:xfrm>
              <a:off x="3064599" y="7012720"/>
              <a:ext cx="1293811" cy="842665"/>
            </a:xfrm>
            <a:prstGeom prst="rect">
              <a:avLst/>
            </a:prstGeom>
            <a:noFill/>
          </p:spPr>
        </p:pic>
        <p:pic>
          <p:nvPicPr>
            <p:cNvPr id="40" name="Picture 4"/>
            <p:cNvPicPr>
              <a:picLocks noChangeAspect="1" noChangeArrowheads="1"/>
            </p:cNvPicPr>
            <p:nvPr/>
          </p:nvPicPr>
          <p:blipFill>
            <a:blip r:embed="rId3" cstate="print"/>
            <a:srcRect/>
            <a:stretch>
              <a:fillRect/>
            </a:stretch>
          </p:blipFill>
          <p:spPr bwMode="auto">
            <a:xfrm>
              <a:off x="5908532" y="5278142"/>
              <a:ext cx="687098" cy="889594"/>
            </a:xfrm>
            <a:prstGeom prst="rect">
              <a:avLst/>
            </a:prstGeom>
            <a:noFill/>
            <a:ln w="9525">
              <a:noFill/>
              <a:miter lim="800000"/>
              <a:headEnd/>
              <a:tailEnd/>
            </a:ln>
            <a:effectLst/>
          </p:spPr>
        </p:pic>
        <p:pic>
          <p:nvPicPr>
            <p:cNvPr id="41" name="Picture 5"/>
            <p:cNvPicPr>
              <a:picLocks noChangeAspect="1" noChangeArrowheads="1"/>
            </p:cNvPicPr>
            <p:nvPr/>
          </p:nvPicPr>
          <p:blipFill>
            <a:blip r:embed="rId4" cstate="print"/>
            <a:srcRect/>
            <a:stretch>
              <a:fillRect/>
            </a:stretch>
          </p:blipFill>
          <p:spPr bwMode="auto">
            <a:xfrm>
              <a:off x="1312858" y="5078713"/>
              <a:ext cx="811212" cy="811212"/>
            </a:xfrm>
            <a:prstGeom prst="rect">
              <a:avLst/>
            </a:prstGeom>
            <a:noFill/>
            <a:ln w="9525">
              <a:noFill/>
              <a:miter lim="800000"/>
              <a:headEnd/>
              <a:tailEnd/>
            </a:ln>
            <a:effectLst/>
          </p:spPr>
        </p:pic>
        <p:pic>
          <p:nvPicPr>
            <p:cNvPr id="42" name="Picture 11" descr="C:\Users\yuzheng\AppData\Local\Microsoft\Windows\Temporary Internet Files\Content.IE5\0ZXDNKCI\MPj04065130000[1].jpg"/>
            <p:cNvPicPr>
              <a:picLocks noChangeAspect="1" noChangeArrowheads="1"/>
            </p:cNvPicPr>
            <p:nvPr/>
          </p:nvPicPr>
          <p:blipFill>
            <a:blip r:embed="rId5" cstate="print"/>
            <a:srcRect l="9473" t="25696"/>
            <a:stretch>
              <a:fillRect/>
            </a:stretch>
          </p:blipFill>
          <p:spPr bwMode="auto">
            <a:xfrm>
              <a:off x="5277169" y="3941099"/>
              <a:ext cx="1349375" cy="886110"/>
            </a:xfrm>
            <a:prstGeom prst="rect">
              <a:avLst/>
            </a:prstGeom>
            <a:noFill/>
          </p:spPr>
        </p:pic>
        <p:sp>
          <p:nvSpPr>
            <p:cNvPr id="43" name="Rectangle 42"/>
            <p:cNvSpPr/>
            <p:nvPr/>
          </p:nvSpPr>
          <p:spPr>
            <a:xfrm>
              <a:off x="923925" y="5838825"/>
              <a:ext cx="895350"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Home</a:t>
              </a:r>
              <a:endParaRPr lang="zh-CN" altLang="en-US" sz="1800" dirty="0">
                <a:solidFill>
                  <a:schemeClr val="tx1"/>
                </a:solidFill>
              </a:endParaRPr>
            </a:p>
          </p:txBody>
        </p:sp>
        <p:sp>
          <p:nvSpPr>
            <p:cNvPr id="44" name="Rectangle 43"/>
            <p:cNvSpPr/>
            <p:nvPr/>
          </p:nvSpPr>
          <p:spPr>
            <a:xfrm>
              <a:off x="4349460" y="7075345"/>
              <a:ext cx="1543050"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Supermarket</a:t>
              </a:r>
              <a:endParaRPr lang="zh-CN" altLang="en-US" sz="1800" dirty="0">
                <a:solidFill>
                  <a:schemeClr val="tx1"/>
                </a:solidFill>
              </a:endParaRPr>
            </a:p>
          </p:txBody>
        </p:sp>
        <p:sp>
          <p:nvSpPr>
            <p:cNvPr id="45" name="Rectangle 44"/>
            <p:cNvSpPr/>
            <p:nvPr/>
          </p:nvSpPr>
          <p:spPr>
            <a:xfrm>
              <a:off x="5867400" y="6296895"/>
              <a:ext cx="1171575"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Company</a:t>
              </a:r>
              <a:endParaRPr lang="zh-CN" altLang="en-US" sz="1800" dirty="0">
                <a:solidFill>
                  <a:schemeClr val="tx1"/>
                </a:solidFill>
              </a:endParaRPr>
            </a:p>
          </p:txBody>
        </p:sp>
        <p:sp>
          <p:nvSpPr>
            <p:cNvPr id="46" name="Rectangle 45"/>
            <p:cNvSpPr/>
            <p:nvPr/>
          </p:nvSpPr>
          <p:spPr>
            <a:xfrm>
              <a:off x="3828212" y="4089392"/>
              <a:ext cx="1428750"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Restaurant</a:t>
              </a:r>
              <a:endParaRPr lang="zh-CN" altLang="en-US" sz="1800" dirty="0">
                <a:solidFill>
                  <a:schemeClr val="tx1"/>
                </a:solidFill>
              </a:endParaRPr>
            </a:p>
          </p:txBody>
        </p:sp>
      </p:grpSp>
      <p:sp>
        <p:nvSpPr>
          <p:cNvPr id="48" name="Oval 47"/>
          <p:cNvSpPr/>
          <p:nvPr/>
        </p:nvSpPr>
        <p:spPr>
          <a:xfrm>
            <a:off x="4436367" y="4743740"/>
            <a:ext cx="91437" cy="9900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9" name="Group 128"/>
          <p:cNvGrpSpPr/>
          <p:nvPr/>
        </p:nvGrpSpPr>
        <p:grpSpPr>
          <a:xfrm>
            <a:off x="2119974" y="4471550"/>
            <a:ext cx="3088471" cy="1031881"/>
            <a:chOff x="2496354" y="4707085"/>
            <a:chExt cx="3088471" cy="1031881"/>
          </a:xfrm>
        </p:grpSpPr>
        <p:grpSp>
          <p:nvGrpSpPr>
            <p:cNvPr id="54" name="Group 127"/>
            <p:cNvGrpSpPr/>
            <p:nvPr/>
          </p:nvGrpSpPr>
          <p:grpSpPr>
            <a:xfrm>
              <a:off x="2496354" y="5028776"/>
              <a:ext cx="3088471" cy="710190"/>
              <a:chOff x="2496354" y="5028776"/>
              <a:chExt cx="3088471" cy="710190"/>
            </a:xfrm>
          </p:grpSpPr>
          <p:sp>
            <p:nvSpPr>
              <p:cNvPr id="56" name="Oval 55"/>
              <p:cNvSpPr/>
              <p:nvPr/>
            </p:nvSpPr>
            <p:spPr>
              <a:xfrm>
                <a:off x="5386822" y="5639965"/>
                <a:ext cx="91437" cy="9900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7" name="Straight Arrow Connector 56"/>
              <p:cNvCxnSpPr>
                <a:stCxn id="48" idx="6"/>
                <a:endCxn id="56" idx="1"/>
              </p:cNvCxnSpPr>
              <p:nvPr/>
            </p:nvCxnSpPr>
            <p:spPr>
              <a:xfrm>
                <a:off x="4904184" y="5028776"/>
                <a:ext cx="496029" cy="625687"/>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6" idx="2"/>
              </p:cNvCxnSpPr>
              <p:nvPr/>
            </p:nvCxnSpPr>
            <p:spPr>
              <a:xfrm rot="10800000">
                <a:off x="2496354" y="5664066"/>
                <a:ext cx="2890468" cy="25400"/>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5051425" y="5318125"/>
                <a:ext cx="533400"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S8</a:t>
                </a:r>
                <a:endParaRPr lang="zh-CN" altLang="en-US" sz="1800" dirty="0">
                  <a:solidFill>
                    <a:schemeClr val="tx1"/>
                  </a:solidFill>
                </a:endParaRPr>
              </a:p>
            </p:txBody>
          </p:sp>
        </p:grpSp>
        <p:sp>
          <p:nvSpPr>
            <p:cNvPr id="55" name="Rectangle 54"/>
            <p:cNvSpPr/>
            <p:nvPr/>
          </p:nvSpPr>
          <p:spPr>
            <a:xfrm>
              <a:off x="4845080" y="4707085"/>
              <a:ext cx="533400"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S9</a:t>
              </a:r>
              <a:endParaRPr lang="zh-CN" altLang="en-US" sz="1800" dirty="0">
                <a:solidFill>
                  <a:schemeClr val="tx1"/>
                </a:solidFill>
              </a:endParaRPr>
            </a:p>
          </p:txBody>
        </p:sp>
      </p:grpSp>
      <p:grpSp>
        <p:nvGrpSpPr>
          <p:cNvPr id="50" name="Group 129"/>
          <p:cNvGrpSpPr/>
          <p:nvPr/>
        </p:nvGrpSpPr>
        <p:grpSpPr>
          <a:xfrm>
            <a:off x="4527805" y="4736515"/>
            <a:ext cx="1172765" cy="538316"/>
            <a:chOff x="4904185" y="4972050"/>
            <a:chExt cx="1172765" cy="538316"/>
          </a:xfrm>
        </p:grpSpPr>
        <p:sp>
          <p:nvSpPr>
            <p:cNvPr id="51" name="Oval 50"/>
            <p:cNvSpPr/>
            <p:nvPr/>
          </p:nvSpPr>
          <p:spPr>
            <a:xfrm>
              <a:off x="5624947" y="5411365"/>
              <a:ext cx="91437" cy="9900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2" name="Straight Arrow Connector 51"/>
            <p:cNvCxnSpPr>
              <a:stCxn id="51" idx="1"/>
              <a:endCxn id="48" idx="6"/>
            </p:cNvCxnSpPr>
            <p:nvPr/>
          </p:nvCxnSpPr>
          <p:spPr>
            <a:xfrm rot="16200000" flipV="1">
              <a:off x="5072718" y="4860243"/>
              <a:ext cx="397087" cy="734154"/>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5543550" y="4972050"/>
              <a:ext cx="533400"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S10</a:t>
              </a:r>
              <a:endParaRPr lang="zh-CN" altLang="en-US" sz="1800" dirty="0">
                <a:solidFill>
                  <a:schemeClr val="tx1"/>
                </a:solidFill>
              </a:endParaRPr>
            </a:p>
          </p:txBody>
        </p:sp>
      </p:grpSp>
      <p:grpSp>
        <p:nvGrpSpPr>
          <p:cNvPr id="79" name="Group 78"/>
          <p:cNvGrpSpPr/>
          <p:nvPr/>
        </p:nvGrpSpPr>
        <p:grpSpPr>
          <a:xfrm>
            <a:off x="1554020" y="4582385"/>
            <a:ext cx="4013200" cy="2074715"/>
            <a:chOff x="1554020" y="4582385"/>
            <a:chExt cx="4013200" cy="2074715"/>
          </a:xfrm>
        </p:grpSpPr>
        <p:sp>
          <p:nvSpPr>
            <p:cNvPr id="66" name="Oval 65"/>
            <p:cNvSpPr/>
            <p:nvPr/>
          </p:nvSpPr>
          <p:spPr>
            <a:xfrm>
              <a:off x="1554020" y="4996865"/>
              <a:ext cx="927100" cy="127000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Oval 66"/>
            <p:cNvSpPr/>
            <p:nvPr/>
          </p:nvSpPr>
          <p:spPr>
            <a:xfrm>
              <a:off x="4180630" y="4582385"/>
              <a:ext cx="584200" cy="59690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Oval 67"/>
            <p:cNvSpPr/>
            <p:nvPr/>
          </p:nvSpPr>
          <p:spPr>
            <a:xfrm>
              <a:off x="4817920" y="4882565"/>
              <a:ext cx="749300" cy="114300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Oval 68"/>
            <p:cNvSpPr/>
            <p:nvPr/>
          </p:nvSpPr>
          <p:spPr>
            <a:xfrm>
              <a:off x="2763970" y="6047500"/>
              <a:ext cx="546100" cy="60960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Rectangle 61"/>
          <p:cNvSpPr/>
          <p:nvPr/>
        </p:nvSpPr>
        <p:spPr>
          <a:xfrm>
            <a:off x="1169845" y="5863055"/>
            <a:ext cx="688975"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b="1" dirty="0" smtClean="0">
                <a:solidFill>
                  <a:schemeClr val="tx1"/>
                </a:solidFill>
              </a:rPr>
              <a:t>C1</a:t>
            </a:r>
            <a:endParaRPr lang="zh-CN" altLang="en-US" sz="1800" dirty="0">
              <a:solidFill>
                <a:schemeClr val="tx1"/>
              </a:solidFill>
            </a:endParaRPr>
          </a:p>
        </p:txBody>
      </p:sp>
      <p:sp>
        <p:nvSpPr>
          <p:cNvPr id="63" name="Rectangle 62"/>
          <p:cNvSpPr/>
          <p:nvPr/>
        </p:nvSpPr>
        <p:spPr>
          <a:xfrm>
            <a:off x="2238940" y="6352590"/>
            <a:ext cx="688975"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b="1" dirty="0" smtClean="0">
                <a:solidFill>
                  <a:schemeClr val="tx1"/>
                </a:solidFill>
              </a:rPr>
              <a:t>C2</a:t>
            </a:r>
            <a:endParaRPr lang="zh-CN" altLang="en-US" sz="1800" dirty="0">
              <a:solidFill>
                <a:schemeClr val="tx1"/>
              </a:solidFill>
            </a:endParaRPr>
          </a:p>
        </p:txBody>
      </p:sp>
      <p:sp>
        <p:nvSpPr>
          <p:cNvPr id="64" name="Rectangle 63"/>
          <p:cNvSpPr/>
          <p:nvPr/>
        </p:nvSpPr>
        <p:spPr>
          <a:xfrm>
            <a:off x="5292740" y="5786855"/>
            <a:ext cx="688975"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b="1" dirty="0" smtClean="0">
                <a:solidFill>
                  <a:schemeClr val="tx1"/>
                </a:solidFill>
              </a:rPr>
              <a:t>C3</a:t>
            </a:r>
            <a:endParaRPr lang="zh-CN" altLang="en-US" sz="1800" dirty="0">
              <a:solidFill>
                <a:schemeClr val="tx1"/>
              </a:solidFill>
            </a:endParaRPr>
          </a:p>
        </p:txBody>
      </p:sp>
      <p:sp>
        <p:nvSpPr>
          <p:cNvPr id="65" name="Rectangle 64"/>
          <p:cNvSpPr/>
          <p:nvPr/>
        </p:nvSpPr>
        <p:spPr>
          <a:xfrm>
            <a:off x="3822985" y="4314815"/>
            <a:ext cx="688975"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b="1" dirty="0" smtClean="0">
                <a:solidFill>
                  <a:schemeClr val="tx1"/>
                </a:solidFill>
              </a:rPr>
              <a:t>C4</a:t>
            </a:r>
            <a:endParaRPr lang="zh-CN" altLang="en-US" sz="1800" dirty="0">
              <a:solidFill>
                <a:schemeClr val="tx1"/>
              </a:solidFill>
            </a:endParaRPr>
          </a:p>
        </p:txBody>
      </p:sp>
      <p:grpSp>
        <p:nvGrpSpPr>
          <p:cNvPr id="71" name="Group 70"/>
          <p:cNvGrpSpPr/>
          <p:nvPr/>
        </p:nvGrpSpPr>
        <p:grpSpPr>
          <a:xfrm>
            <a:off x="7248815" y="4205690"/>
            <a:ext cx="2787650" cy="1422400"/>
            <a:chOff x="7207250" y="5772150"/>
            <a:chExt cx="2787650" cy="1422400"/>
          </a:xfrm>
        </p:grpSpPr>
        <p:sp>
          <p:nvSpPr>
            <p:cNvPr id="72" name="Rectangle 71"/>
            <p:cNvSpPr/>
            <p:nvPr/>
          </p:nvSpPr>
          <p:spPr>
            <a:xfrm>
              <a:off x="7207250" y="5772150"/>
              <a:ext cx="278765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800" dirty="0" smtClean="0">
                  <a:solidFill>
                    <a:srgbClr val="1D3FE9"/>
                  </a:solidFill>
                </a:rPr>
                <a:t>Day 1: C1</a:t>
              </a:r>
              <a:r>
                <a:rPr lang="en-US" altLang="zh-CN" sz="1800" dirty="0" smtClean="0">
                  <a:solidFill>
                    <a:srgbClr val="1D3FE9"/>
                  </a:solidFill>
                  <a:sym typeface="Wingdings" pitchFamily="2" charset="2"/>
                </a:rPr>
                <a:t></a:t>
              </a:r>
              <a:r>
                <a:rPr lang="en-US" altLang="zh-CN" sz="1800" dirty="0" smtClean="0">
                  <a:solidFill>
                    <a:srgbClr val="1D3FE9"/>
                  </a:solidFill>
                </a:rPr>
                <a:t> C3 </a:t>
              </a:r>
              <a:r>
                <a:rPr lang="en-US" altLang="zh-CN" sz="1800" dirty="0" smtClean="0">
                  <a:solidFill>
                    <a:srgbClr val="1D3FE9"/>
                  </a:solidFill>
                  <a:sym typeface="Wingdings" pitchFamily="2" charset="2"/>
                </a:rPr>
                <a:t></a:t>
              </a:r>
              <a:r>
                <a:rPr lang="en-US" altLang="zh-CN" sz="1800" dirty="0" smtClean="0">
                  <a:solidFill>
                    <a:srgbClr val="1D3FE9"/>
                  </a:solidFill>
                </a:rPr>
                <a:t> C2 </a:t>
              </a:r>
              <a:r>
                <a:rPr lang="en-US" altLang="zh-CN" sz="1800" dirty="0" smtClean="0">
                  <a:solidFill>
                    <a:srgbClr val="1D3FE9"/>
                  </a:solidFill>
                  <a:sym typeface="Wingdings" pitchFamily="2" charset="2"/>
                </a:rPr>
                <a:t></a:t>
              </a:r>
              <a:r>
                <a:rPr lang="en-US" altLang="zh-CN" sz="1800" dirty="0" smtClean="0">
                  <a:solidFill>
                    <a:srgbClr val="1D3FE9"/>
                  </a:solidFill>
                </a:rPr>
                <a:t> C1</a:t>
              </a:r>
              <a:endParaRPr lang="zh-CN" altLang="en-US" sz="1800" dirty="0">
                <a:solidFill>
                  <a:srgbClr val="1D3FE9"/>
                </a:solidFill>
              </a:endParaRPr>
            </a:p>
          </p:txBody>
        </p:sp>
        <p:sp>
          <p:nvSpPr>
            <p:cNvPr id="73" name="Rectangle 72"/>
            <p:cNvSpPr/>
            <p:nvPr/>
          </p:nvSpPr>
          <p:spPr>
            <a:xfrm>
              <a:off x="7207250" y="6254750"/>
              <a:ext cx="268605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800" dirty="0" smtClean="0">
                  <a:solidFill>
                    <a:srgbClr val="FF0000"/>
                  </a:solidFill>
                </a:rPr>
                <a:t>Day 2: C1 </a:t>
              </a:r>
              <a:r>
                <a:rPr lang="en-US" altLang="zh-CN" sz="1800" dirty="0" smtClean="0">
                  <a:solidFill>
                    <a:srgbClr val="FF0000"/>
                  </a:solidFill>
                  <a:sym typeface="Wingdings" pitchFamily="2" charset="2"/>
                </a:rPr>
                <a:t></a:t>
              </a:r>
              <a:r>
                <a:rPr lang="en-US" altLang="zh-CN" sz="1800" dirty="0" smtClean="0">
                  <a:solidFill>
                    <a:srgbClr val="FF0000"/>
                  </a:solidFill>
                </a:rPr>
                <a:t> C2 </a:t>
              </a:r>
              <a:r>
                <a:rPr lang="en-US" altLang="zh-CN" sz="1800" dirty="0" smtClean="0">
                  <a:solidFill>
                    <a:srgbClr val="FF0000"/>
                  </a:solidFill>
                  <a:sym typeface="Wingdings" pitchFamily="2" charset="2"/>
                </a:rPr>
                <a:t>C4</a:t>
              </a:r>
              <a:r>
                <a:rPr lang="en-US" altLang="zh-CN" sz="1800" dirty="0" smtClean="0">
                  <a:solidFill>
                    <a:srgbClr val="FF0000"/>
                  </a:solidFill>
                </a:rPr>
                <a:t> C1</a:t>
              </a:r>
              <a:endParaRPr lang="zh-CN" altLang="en-US" sz="1800" dirty="0">
                <a:solidFill>
                  <a:srgbClr val="FF0000"/>
                </a:solidFill>
              </a:endParaRPr>
            </a:p>
          </p:txBody>
        </p:sp>
        <p:sp>
          <p:nvSpPr>
            <p:cNvPr id="74" name="Rectangle 73"/>
            <p:cNvSpPr/>
            <p:nvPr/>
          </p:nvSpPr>
          <p:spPr>
            <a:xfrm>
              <a:off x="7207250" y="6737350"/>
              <a:ext cx="268605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800" dirty="0" smtClean="0">
                  <a:solidFill>
                    <a:srgbClr val="00B050"/>
                  </a:solidFill>
                </a:rPr>
                <a:t>Day 3: C1 </a:t>
              </a:r>
              <a:r>
                <a:rPr lang="en-US" altLang="zh-CN" sz="1800" dirty="0" smtClean="0">
                  <a:solidFill>
                    <a:srgbClr val="00B050"/>
                  </a:solidFill>
                  <a:sym typeface="Wingdings" pitchFamily="2" charset="2"/>
                </a:rPr>
                <a:t></a:t>
              </a:r>
              <a:r>
                <a:rPr lang="en-US" altLang="zh-CN" sz="1800" dirty="0" smtClean="0">
                  <a:solidFill>
                    <a:srgbClr val="00B050"/>
                  </a:solidFill>
                </a:rPr>
                <a:t> C3 </a:t>
              </a:r>
              <a:r>
                <a:rPr lang="en-US" altLang="zh-CN" sz="1800" dirty="0" smtClean="0">
                  <a:solidFill>
                    <a:srgbClr val="00B050"/>
                  </a:solidFill>
                  <a:sym typeface="Wingdings" pitchFamily="2" charset="2"/>
                </a:rPr>
                <a:t>C4</a:t>
              </a:r>
              <a:r>
                <a:rPr lang="en-US" altLang="zh-CN" sz="1800" dirty="0" smtClean="0">
                  <a:solidFill>
                    <a:srgbClr val="00B050"/>
                  </a:solidFill>
                </a:rPr>
                <a:t> C3</a:t>
              </a:r>
              <a:endParaRPr lang="zh-CN" altLang="en-US" sz="1800" dirty="0">
                <a:solidFill>
                  <a:srgbClr val="00B050"/>
                </a:solidFill>
              </a:endParaRPr>
            </a:p>
          </p:txBody>
        </p:sp>
      </p:grpSp>
      <p:grpSp>
        <p:nvGrpSpPr>
          <p:cNvPr id="80" name="Group 79"/>
          <p:cNvGrpSpPr/>
          <p:nvPr/>
        </p:nvGrpSpPr>
        <p:grpSpPr>
          <a:xfrm>
            <a:off x="7233171" y="6040303"/>
            <a:ext cx="2787650" cy="1422400"/>
            <a:chOff x="7207250" y="5772150"/>
            <a:chExt cx="2787650" cy="1422400"/>
          </a:xfrm>
        </p:grpSpPr>
        <p:sp>
          <p:nvSpPr>
            <p:cNvPr id="81" name="Rectangle 80"/>
            <p:cNvSpPr/>
            <p:nvPr/>
          </p:nvSpPr>
          <p:spPr>
            <a:xfrm>
              <a:off x="7207250" y="5772150"/>
              <a:ext cx="278765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800" dirty="0" smtClean="0">
                  <a:solidFill>
                    <a:srgbClr val="1D3FE9"/>
                  </a:solidFill>
                </a:rPr>
                <a:t>Day 1: A</a:t>
              </a:r>
              <a:r>
                <a:rPr lang="en-US" altLang="zh-CN" sz="1800" dirty="0" smtClean="0">
                  <a:solidFill>
                    <a:srgbClr val="1D3FE9"/>
                  </a:solidFill>
                  <a:sym typeface="Wingdings" pitchFamily="2" charset="2"/>
                </a:rPr>
                <a:t></a:t>
              </a:r>
              <a:r>
                <a:rPr lang="en-US" altLang="zh-CN" sz="1800" dirty="0" smtClean="0">
                  <a:solidFill>
                    <a:srgbClr val="1D3FE9"/>
                  </a:solidFill>
                </a:rPr>
                <a:t> B </a:t>
              </a:r>
              <a:r>
                <a:rPr lang="en-US" altLang="zh-CN" sz="1800" dirty="0" smtClean="0">
                  <a:solidFill>
                    <a:srgbClr val="1D3FE9"/>
                  </a:solidFill>
                  <a:sym typeface="Wingdings" pitchFamily="2" charset="2"/>
                </a:rPr>
                <a:t></a:t>
              </a:r>
              <a:r>
                <a:rPr lang="en-US" altLang="zh-CN" sz="1800" dirty="0" smtClean="0">
                  <a:solidFill>
                    <a:srgbClr val="1D3FE9"/>
                  </a:solidFill>
                </a:rPr>
                <a:t> A</a:t>
              </a:r>
              <a:r>
                <a:rPr lang="en-US" altLang="zh-CN" sz="1800" dirty="0" smtClean="0">
                  <a:solidFill>
                    <a:srgbClr val="1D3FE9"/>
                  </a:solidFill>
                  <a:sym typeface="Wingdings" pitchFamily="2" charset="2"/>
                </a:rPr>
                <a:t> A</a:t>
              </a:r>
              <a:endParaRPr lang="zh-CN" altLang="en-US" sz="1800" dirty="0">
                <a:solidFill>
                  <a:srgbClr val="1D3FE9"/>
                </a:solidFill>
              </a:endParaRPr>
            </a:p>
          </p:txBody>
        </p:sp>
        <p:sp>
          <p:nvSpPr>
            <p:cNvPr id="82" name="Rectangle 81"/>
            <p:cNvSpPr/>
            <p:nvPr/>
          </p:nvSpPr>
          <p:spPr>
            <a:xfrm>
              <a:off x="7207250" y="6254750"/>
              <a:ext cx="268605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800" dirty="0" smtClean="0">
                  <a:solidFill>
                    <a:srgbClr val="FF0000"/>
                  </a:solidFill>
                </a:rPr>
                <a:t>Day 2: A</a:t>
              </a:r>
              <a:r>
                <a:rPr lang="en-US" altLang="zh-CN" sz="1800" dirty="0" smtClean="0">
                  <a:solidFill>
                    <a:srgbClr val="FF0000"/>
                  </a:solidFill>
                  <a:sym typeface="Wingdings" pitchFamily="2" charset="2"/>
                </a:rPr>
                <a:t></a:t>
              </a:r>
              <a:r>
                <a:rPr lang="en-US" altLang="zh-CN" sz="1800" dirty="0" smtClean="0">
                  <a:solidFill>
                    <a:srgbClr val="FF0000"/>
                  </a:solidFill>
                </a:rPr>
                <a:t> A </a:t>
              </a:r>
              <a:r>
                <a:rPr lang="en-US" altLang="zh-CN" sz="1800" dirty="0" smtClean="0">
                  <a:solidFill>
                    <a:srgbClr val="FF0000"/>
                  </a:solidFill>
                  <a:sym typeface="Wingdings" pitchFamily="2" charset="2"/>
                </a:rPr>
                <a:t>BA</a:t>
              </a:r>
              <a:endParaRPr lang="zh-CN" altLang="en-US" sz="1800" dirty="0">
                <a:solidFill>
                  <a:srgbClr val="FF0000"/>
                </a:solidFill>
              </a:endParaRPr>
            </a:p>
          </p:txBody>
        </p:sp>
        <p:sp>
          <p:nvSpPr>
            <p:cNvPr id="83" name="Rectangle 82"/>
            <p:cNvSpPr/>
            <p:nvPr/>
          </p:nvSpPr>
          <p:spPr>
            <a:xfrm>
              <a:off x="7207250" y="6737350"/>
              <a:ext cx="268605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800" dirty="0" smtClean="0">
                  <a:solidFill>
                    <a:srgbClr val="00B050"/>
                  </a:solidFill>
                </a:rPr>
                <a:t>Day 3: A</a:t>
              </a:r>
              <a:r>
                <a:rPr lang="en-US" altLang="zh-CN" sz="1800" dirty="0" smtClean="0">
                  <a:solidFill>
                    <a:srgbClr val="00B050"/>
                  </a:solidFill>
                  <a:sym typeface="Wingdings" pitchFamily="2" charset="2"/>
                </a:rPr>
                <a:t></a:t>
              </a:r>
              <a:r>
                <a:rPr lang="en-US" altLang="zh-CN" sz="1800" dirty="0" smtClean="0">
                  <a:solidFill>
                    <a:srgbClr val="00B050"/>
                  </a:solidFill>
                </a:rPr>
                <a:t> B</a:t>
              </a:r>
              <a:r>
                <a:rPr lang="en-US" altLang="zh-CN" sz="1800" dirty="0" smtClean="0">
                  <a:solidFill>
                    <a:srgbClr val="00B050"/>
                  </a:solidFill>
                  <a:sym typeface="Wingdings" pitchFamily="2" charset="2"/>
                </a:rPr>
                <a:t>B</a:t>
              </a:r>
              <a:r>
                <a:rPr lang="en-US" altLang="zh-CN" sz="1800" dirty="0" smtClean="0">
                  <a:solidFill>
                    <a:srgbClr val="00B050"/>
                  </a:solidFill>
                </a:rPr>
                <a:t> B</a:t>
              </a:r>
              <a:endParaRPr lang="zh-CN" altLang="en-US" sz="1800" dirty="0">
                <a:solidFill>
                  <a:srgbClr val="00B050"/>
                </a:solidFill>
              </a:endParaRPr>
            </a:p>
          </p:txBody>
        </p:sp>
      </p:grpSp>
      <p:grpSp>
        <p:nvGrpSpPr>
          <p:cNvPr id="87" name="Group 86"/>
          <p:cNvGrpSpPr/>
          <p:nvPr/>
        </p:nvGrpSpPr>
        <p:grpSpPr>
          <a:xfrm>
            <a:off x="681439" y="4170223"/>
            <a:ext cx="5763882" cy="2604640"/>
            <a:chOff x="681439" y="4170223"/>
            <a:chExt cx="5763882" cy="2604640"/>
          </a:xfrm>
        </p:grpSpPr>
        <p:grpSp>
          <p:nvGrpSpPr>
            <p:cNvPr id="77" name="Group 76"/>
            <p:cNvGrpSpPr/>
            <p:nvPr/>
          </p:nvGrpSpPr>
          <p:grpSpPr>
            <a:xfrm>
              <a:off x="681439" y="4510139"/>
              <a:ext cx="5763882" cy="2121512"/>
              <a:chOff x="681439" y="4510139"/>
              <a:chExt cx="5763882" cy="2121512"/>
            </a:xfrm>
          </p:grpSpPr>
          <p:sp>
            <p:nvSpPr>
              <p:cNvPr id="75" name="Oval 74"/>
              <p:cNvSpPr/>
              <p:nvPr/>
            </p:nvSpPr>
            <p:spPr>
              <a:xfrm rot="1798417">
                <a:off x="681439" y="5048975"/>
                <a:ext cx="3145518" cy="1582676"/>
              </a:xfrm>
              <a:prstGeom prst="ellipse">
                <a:avLst/>
              </a:prstGeom>
              <a:noFill/>
              <a:ln w="38100">
                <a:solidFill>
                  <a:srgbClr val="FF33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Oval 75"/>
              <p:cNvSpPr/>
              <p:nvPr/>
            </p:nvSpPr>
            <p:spPr>
              <a:xfrm rot="1798417">
                <a:off x="3655161" y="4510139"/>
                <a:ext cx="2790160" cy="1475996"/>
              </a:xfrm>
              <a:prstGeom prst="ellipse">
                <a:avLst/>
              </a:prstGeom>
              <a:noFill/>
              <a:ln w="38100">
                <a:solidFill>
                  <a:srgbClr val="FF33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4" name="Rectangle 83"/>
            <p:cNvSpPr/>
            <p:nvPr/>
          </p:nvSpPr>
          <p:spPr>
            <a:xfrm>
              <a:off x="1730947" y="4170223"/>
              <a:ext cx="688975" cy="637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rgbClr val="FF33CC"/>
                  </a:solidFill>
                </a:rPr>
                <a:t>A</a:t>
              </a:r>
              <a:endParaRPr lang="zh-CN" altLang="en-US" sz="2400" dirty="0">
                <a:solidFill>
                  <a:srgbClr val="FF33CC"/>
                </a:solidFill>
              </a:endParaRPr>
            </a:p>
          </p:txBody>
        </p:sp>
        <p:sp>
          <p:nvSpPr>
            <p:cNvPr id="85" name="Rectangle 84"/>
            <p:cNvSpPr/>
            <p:nvPr/>
          </p:nvSpPr>
          <p:spPr>
            <a:xfrm>
              <a:off x="4834367" y="6137564"/>
              <a:ext cx="688975" cy="637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rgbClr val="FF33CC"/>
                  </a:solidFill>
                </a:rPr>
                <a:t>B</a:t>
              </a:r>
              <a:endParaRPr lang="zh-CN" altLang="en-US" sz="2400" dirty="0">
                <a:solidFill>
                  <a:srgbClr val="FF33CC"/>
                </a:solidFill>
              </a:endParaRPr>
            </a:p>
          </p:txBody>
        </p:sp>
      </p:grpSp>
      <p:grpSp>
        <p:nvGrpSpPr>
          <p:cNvPr id="78" name="Group 77"/>
          <p:cNvGrpSpPr/>
          <p:nvPr/>
        </p:nvGrpSpPr>
        <p:grpSpPr>
          <a:xfrm>
            <a:off x="6965630" y="2036820"/>
            <a:ext cx="3444020" cy="1807697"/>
            <a:chOff x="7503168" y="4529298"/>
            <a:chExt cx="3444020" cy="1807697"/>
          </a:xfrm>
        </p:grpSpPr>
        <p:sp>
          <p:nvSpPr>
            <p:cNvPr id="86" name="Rectangle 85"/>
            <p:cNvSpPr/>
            <p:nvPr/>
          </p:nvSpPr>
          <p:spPr>
            <a:xfrm>
              <a:off x="8317669" y="4598123"/>
              <a:ext cx="516619"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A</a:t>
              </a:r>
              <a:endParaRPr lang="zh-CN" altLang="en-US" sz="1800" dirty="0">
                <a:solidFill>
                  <a:schemeClr val="tx1"/>
                </a:solidFill>
              </a:endParaRPr>
            </a:p>
          </p:txBody>
        </p:sp>
        <p:sp>
          <p:nvSpPr>
            <p:cNvPr id="88" name="Rectangle 87"/>
            <p:cNvSpPr/>
            <p:nvPr/>
          </p:nvSpPr>
          <p:spPr>
            <a:xfrm>
              <a:off x="9723668" y="4529298"/>
              <a:ext cx="516619"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B</a:t>
              </a:r>
              <a:endParaRPr lang="zh-CN" altLang="en-US" sz="1800" dirty="0">
                <a:solidFill>
                  <a:schemeClr val="tx1"/>
                </a:solidFill>
              </a:endParaRPr>
            </a:p>
          </p:txBody>
        </p:sp>
        <p:sp>
          <p:nvSpPr>
            <p:cNvPr id="89" name="Rectangle 88"/>
            <p:cNvSpPr/>
            <p:nvPr/>
          </p:nvSpPr>
          <p:spPr>
            <a:xfrm>
              <a:off x="7953888" y="5179393"/>
              <a:ext cx="516619"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C1</a:t>
              </a:r>
              <a:endParaRPr lang="zh-CN" altLang="en-US" sz="1800" dirty="0">
                <a:solidFill>
                  <a:schemeClr val="tx1"/>
                </a:solidFill>
              </a:endParaRPr>
            </a:p>
          </p:txBody>
        </p:sp>
        <p:sp>
          <p:nvSpPr>
            <p:cNvPr id="90" name="Rectangle 89"/>
            <p:cNvSpPr/>
            <p:nvPr/>
          </p:nvSpPr>
          <p:spPr>
            <a:xfrm>
              <a:off x="8622485" y="5174992"/>
              <a:ext cx="516619"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C2</a:t>
              </a:r>
              <a:endParaRPr lang="zh-CN" altLang="en-US" sz="1800" dirty="0">
                <a:solidFill>
                  <a:schemeClr val="tx1"/>
                </a:solidFill>
              </a:endParaRPr>
            </a:p>
          </p:txBody>
        </p:sp>
        <p:sp>
          <p:nvSpPr>
            <p:cNvPr id="91" name="Rectangle 90"/>
            <p:cNvSpPr/>
            <p:nvPr/>
          </p:nvSpPr>
          <p:spPr>
            <a:xfrm>
              <a:off x="9295971" y="5133981"/>
              <a:ext cx="516619"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C3</a:t>
              </a:r>
              <a:endParaRPr lang="zh-CN" altLang="en-US" sz="1800" dirty="0">
                <a:solidFill>
                  <a:schemeClr val="tx1"/>
                </a:solidFill>
              </a:endParaRPr>
            </a:p>
          </p:txBody>
        </p:sp>
        <p:sp>
          <p:nvSpPr>
            <p:cNvPr id="92" name="Rectangle 91"/>
            <p:cNvSpPr/>
            <p:nvPr/>
          </p:nvSpPr>
          <p:spPr>
            <a:xfrm>
              <a:off x="10230023" y="5138896"/>
              <a:ext cx="516619"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C4</a:t>
              </a:r>
              <a:endParaRPr lang="zh-CN" altLang="en-US" sz="1800" dirty="0">
                <a:solidFill>
                  <a:schemeClr val="tx1"/>
                </a:solidFill>
              </a:endParaRPr>
            </a:p>
          </p:txBody>
        </p:sp>
        <p:sp>
          <p:nvSpPr>
            <p:cNvPr id="93" name="Rectangle 92"/>
            <p:cNvSpPr/>
            <p:nvPr/>
          </p:nvSpPr>
          <p:spPr>
            <a:xfrm>
              <a:off x="7503168" y="5922501"/>
              <a:ext cx="516619"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S1</a:t>
              </a:r>
              <a:endParaRPr lang="zh-CN" altLang="en-US" sz="1800" dirty="0">
                <a:solidFill>
                  <a:schemeClr val="tx1"/>
                </a:solidFill>
              </a:endParaRPr>
            </a:p>
          </p:txBody>
        </p:sp>
        <p:sp>
          <p:nvSpPr>
            <p:cNvPr id="94" name="Rectangle 93"/>
            <p:cNvSpPr/>
            <p:nvPr/>
          </p:nvSpPr>
          <p:spPr>
            <a:xfrm>
              <a:off x="7844589" y="5927420"/>
              <a:ext cx="469664"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S4</a:t>
              </a:r>
              <a:endParaRPr lang="zh-CN" altLang="en-US" sz="1800" dirty="0">
                <a:solidFill>
                  <a:schemeClr val="tx1"/>
                </a:solidFill>
              </a:endParaRPr>
            </a:p>
          </p:txBody>
        </p:sp>
        <p:sp>
          <p:nvSpPr>
            <p:cNvPr id="95" name="Rectangle 94"/>
            <p:cNvSpPr/>
            <p:nvPr/>
          </p:nvSpPr>
          <p:spPr>
            <a:xfrm>
              <a:off x="8121051" y="5922501"/>
              <a:ext cx="516619"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S7</a:t>
              </a:r>
              <a:endParaRPr lang="zh-CN" altLang="en-US" sz="1800" dirty="0">
                <a:solidFill>
                  <a:schemeClr val="tx1"/>
                </a:solidFill>
              </a:endParaRPr>
            </a:p>
          </p:txBody>
        </p:sp>
        <p:sp>
          <p:nvSpPr>
            <p:cNvPr id="96" name="Rectangle 95"/>
            <p:cNvSpPr/>
            <p:nvPr/>
          </p:nvSpPr>
          <p:spPr>
            <a:xfrm>
              <a:off x="8484845" y="5917588"/>
              <a:ext cx="516619"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S5</a:t>
              </a:r>
              <a:endParaRPr lang="zh-CN" altLang="en-US" sz="1800" dirty="0">
                <a:solidFill>
                  <a:schemeClr val="tx1"/>
                </a:solidFill>
              </a:endParaRPr>
            </a:p>
          </p:txBody>
        </p:sp>
        <p:sp>
          <p:nvSpPr>
            <p:cNvPr id="97" name="Rectangle 96"/>
            <p:cNvSpPr/>
            <p:nvPr/>
          </p:nvSpPr>
          <p:spPr>
            <a:xfrm>
              <a:off x="8757419" y="5903357"/>
              <a:ext cx="516619"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S3</a:t>
              </a:r>
              <a:endParaRPr lang="zh-CN" altLang="en-US" sz="1800" dirty="0">
                <a:solidFill>
                  <a:schemeClr val="tx1"/>
                </a:solidFill>
              </a:endParaRPr>
            </a:p>
          </p:txBody>
        </p:sp>
        <p:sp>
          <p:nvSpPr>
            <p:cNvPr id="98" name="Rectangle 97"/>
            <p:cNvSpPr/>
            <p:nvPr/>
          </p:nvSpPr>
          <p:spPr>
            <a:xfrm>
              <a:off x="9138677" y="5898444"/>
              <a:ext cx="516619"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S2</a:t>
              </a:r>
              <a:endParaRPr lang="zh-CN" altLang="en-US" sz="1800" dirty="0">
                <a:solidFill>
                  <a:schemeClr val="tx1"/>
                </a:solidFill>
              </a:endParaRPr>
            </a:p>
          </p:txBody>
        </p:sp>
        <p:sp>
          <p:nvSpPr>
            <p:cNvPr id="99" name="Rectangle 98"/>
            <p:cNvSpPr/>
            <p:nvPr/>
          </p:nvSpPr>
          <p:spPr>
            <a:xfrm>
              <a:off x="9423283" y="5902845"/>
              <a:ext cx="516619"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S8</a:t>
              </a:r>
              <a:endParaRPr lang="zh-CN" altLang="en-US" sz="1800" dirty="0">
                <a:solidFill>
                  <a:schemeClr val="tx1"/>
                </a:solidFill>
              </a:endParaRPr>
            </a:p>
          </p:txBody>
        </p:sp>
        <p:sp>
          <p:nvSpPr>
            <p:cNvPr id="100" name="Rectangle 99"/>
            <p:cNvSpPr/>
            <p:nvPr/>
          </p:nvSpPr>
          <p:spPr>
            <a:xfrm>
              <a:off x="9713743" y="5883696"/>
              <a:ext cx="658773"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S10</a:t>
              </a:r>
              <a:endParaRPr lang="zh-CN" altLang="en-US" sz="1800" dirty="0">
                <a:solidFill>
                  <a:schemeClr val="tx1"/>
                </a:solidFill>
              </a:endParaRPr>
            </a:p>
          </p:txBody>
        </p:sp>
        <p:sp>
          <p:nvSpPr>
            <p:cNvPr id="101" name="Rectangle 100"/>
            <p:cNvSpPr/>
            <p:nvPr/>
          </p:nvSpPr>
          <p:spPr>
            <a:xfrm>
              <a:off x="10430569" y="5890797"/>
              <a:ext cx="516619"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S9</a:t>
              </a:r>
              <a:endParaRPr lang="zh-CN" altLang="en-US" sz="1800" dirty="0">
                <a:solidFill>
                  <a:schemeClr val="tx1"/>
                </a:solidFill>
              </a:endParaRPr>
            </a:p>
          </p:txBody>
        </p:sp>
        <p:sp>
          <p:nvSpPr>
            <p:cNvPr id="102" name="Rectangle 101"/>
            <p:cNvSpPr/>
            <p:nvPr/>
          </p:nvSpPr>
          <p:spPr>
            <a:xfrm>
              <a:off x="10142715" y="5883680"/>
              <a:ext cx="516619" cy="4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solidFill>
                    <a:schemeClr val="tx1"/>
                  </a:solidFill>
                </a:rPr>
                <a:t>S6</a:t>
              </a:r>
              <a:endParaRPr lang="zh-CN" altLang="en-US" sz="1800" dirty="0">
                <a:solidFill>
                  <a:schemeClr val="tx1"/>
                </a:solidFill>
              </a:endParaRPr>
            </a:p>
          </p:txBody>
        </p:sp>
        <p:cxnSp>
          <p:nvCxnSpPr>
            <p:cNvPr id="103" name="Straight Connector 102"/>
            <p:cNvCxnSpPr>
              <a:stCxn id="86" idx="2"/>
              <a:endCxn id="89" idx="0"/>
            </p:cNvCxnSpPr>
            <p:nvPr/>
          </p:nvCxnSpPr>
          <p:spPr>
            <a:xfrm rot="5400000">
              <a:off x="8308242" y="4911655"/>
              <a:ext cx="171695" cy="3637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86" idx="2"/>
              <a:endCxn id="90" idx="0"/>
            </p:cNvCxnSpPr>
            <p:nvPr/>
          </p:nvCxnSpPr>
          <p:spPr>
            <a:xfrm rot="16200000" flipH="1">
              <a:off x="8644740" y="4938937"/>
              <a:ext cx="167294" cy="3048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88" idx="2"/>
              <a:endCxn id="91" idx="0"/>
            </p:cNvCxnSpPr>
            <p:nvPr/>
          </p:nvCxnSpPr>
          <p:spPr>
            <a:xfrm rot="5400000">
              <a:off x="9670576" y="4822579"/>
              <a:ext cx="195108" cy="4276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a:stCxn id="88" idx="2"/>
              <a:endCxn id="92" idx="0"/>
            </p:cNvCxnSpPr>
            <p:nvPr/>
          </p:nvCxnSpPr>
          <p:spPr>
            <a:xfrm rot="16200000" flipH="1">
              <a:off x="10135144" y="4785706"/>
              <a:ext cx="200023" cy="50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89" idx="2"/>
              <a:endCxn id="93" idx="0"/>
            </p:cNvCxnSpPr>
            <p:nvPr/>
          </p:nvCxnSpPr>
          <p:spPr>
            <a:xfrm rot="5400000">
              <a:off x="7820072" y="5530374"/>
              <a:ext cx="333533" cy="450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89" idx="2"/>
              <a:endCxn id="94" idx="0"/>
            </p:cNvCxnSpPr>
            <p:nvPr/>
          </p:nvCxnSpPr>
          <p:spPr>
            <a:xfrm rot="5400000">
              <a:off x="7976584" y="5691806"/>
              <a:ext cx="338452" cy="13277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89" idx="2"/>
              <a:endCxn id="95" idx="0"/>
            </p:cNvCxnSpPr>
            <p:nvPr/>
          </p:nvCxnSpPr>
          <p:spPr>
            <a:xfrm rot="16200000" flipH="1">
              <a:off x="8129013" y="5672152"/>
              <a:ext cx="333533" cy="1671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90" idx="2"/>
              <a:endCxn id="96" idx="0"/>
            </p:cNvCxnSpPr>
            <p:nvPr/>
          </p:nvCxnSpPr>
          <p:spPr>
            <a:xfrm rot="5400000">
              <a:off x="8645465" y="5682257"/>
              <a:ext cx="333021" cy="1376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90" idx="2"/>
              <a:endCxn id="97" idx="0"/>
            </p:cNvCxnSpPr>
            <p:nvPr/>
          </p:nvCxnSpPr>
          <p:spPr>
            <a:xfrm rot="16200000" flipH="1">
              <a:off x="8788867" y="5676495"/>
              <a:ext cx="318790" cy="1349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91" idx="2"/>
              <a:endCxn id="98" idx="0"/>
            </p:cNvCxnSpPr>
            <p:nvPr/>
          </p:nvCxnSpPr>
          <p:spPr>
            <a:xfrm rot="5400000">
              <a:off x="9298190" y="5642353"/>
              <a:ext cx="354888" cy="1572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91" idx="2"/>
              <a:endCxn id="99" idx="0"/>
            </p:cNvCxnSpPr>
            <p:nvPr/>
          </p:nvCxnSpPr>
          <p:spPr>
            <a:xfrm rot="16200000" flipH="1">
              <a:off x="9438293" y="5659544"/>
              <a:ext cx="359289" cy="1273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92" idx="2"/>
              <a:endCxn id="100" idx="0"/>
            </p:cNvCxnSpPr>
            <p:nvPr/>
          </p:nvCxnSpPr>
          <p:spPr>
            <a:xfrm rot="5400000">
              <a:off x="10098120" y="5493482"/>
              <a:ext cx="335225" cy="4452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92" idx="2"/>
              <a:endCxn id="102" idx="0"/>
            </p:cNvCxnSpPr>
            <p:nvPr/>
          </p:nvCxnSpPr>
          <p:spPr>
            <a:xfrm rot="5400000">
              <a:off x="10277075" y="5672421"/>
              <a:ext cx="335209" cy="873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Straight Connector 115"/>
            <p:cNvCxnSpPr>
              <a:stCxn id="92" idx="2"/>
              <a:endCxn id="101" idx="0"/>
            </p:cNvCxnSpPr>
            <p:nvPr/>
          </p:nvCxnSpPr>
          <p:spPr>
            <a:xfrm rot="16200000" flipH="1">
              <a:off x="10417443" y="5619361"/>
              <a:ext cx="342326" cy="200546"/>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2000"/>
                                        <p:tgtEl>
                                          <p:spTgt spid="87"/>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mph" presetSubtype="0" fill="hold" nodeType="clickEffect">
                                  <p:stCondLst>
                                    <p:cond delay="0"/>
                                  </p:stCondLst>
                                  <p:childTnLst>
                                    <p:anim calcmode="discrete" valueType="str">
                                      <p:cBhvr>
                                        <p:cTn id="11" dur="1000" fill="hold"/>
                                        <p:tgtEl>
                                          <p:spTgt spid="87"/>
                                        </p:tgtEl>
                                        <p:attrNameLst>
                                          <p:attrName>style.visibility</p:attrName>
                                        </p:attrNameLst>
                                      </p:cBhvr>
                                      <p:tavLst>
                                        <p:tav tm="0">
                                          <p:val>
                                            <p:strVal val="hidden"/>
                                          </p:val>
                                        </p:tav>
                                        <p:tav tm="50000">
                                          <p:val>
                                            <p:strVal val="visible"/>
                                          </p:val>
                                        </p:tav>
                                      </p:tavLst>
                                    </p:anim>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78"/>
                                        </p:tgtEl>
                                        <p:attrNameLst>
                                          <p:attrName>style.visibility</p:attrName>
                                        </p:attrNameLst>
                                      </p:cBhvr>
                                      <p:to>
                                        <p:strVal val="visible"/>
                                      </p:to>
                                    </p:set>
                                    <p:animEffect transition="in" filter="box(in)">
                                      <p:cBhvr>
                                        <p:cTn id="16" dur="500"/>
                                        <p:tgtEl>
                                          <p:spTgt spid="7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2000"/>
                                        <p:tgtEl>
                                          <p:spTgt spid="79"/>
                                        </p:tgtEl>
                                      </p:cBhvr>
                                    </p:animEffect>
                                    <p:set>
                                      <p:cBhvr>
                                        <p:cTn id="21" dur="1" fill="hold">
                                          <p:stCondLst>
                                            <p:cond delay="1999"/>
                                          </p:stCondLst>
                                        </p:cTn>
                                        <p:tgtEl>
                                          <p:spTgt spid="7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box(in)">
                                      <p:cBhvr>
                                        <p:cTn id="26"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20361</TotalTime>
  <Words>1589</Words>
  <Application>Microsoft Office PowerPoint</Application>
  <PresentationFormat>Custom</PresentationFormat>
  <Paragraphs>283</Paragraphs>
  <Slides>24</Slides>
  <Notes>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Mining Individual Life Pattern Based on Location History: A Paradigm and Framework</vt:lpstr>
      <vt:lpstr>Background</vt:lpstr>
      <vt:lpstr>Motivation</vt:lpstr>
      <vt:lpstr>Motivation</vt:lpstr>
      <vt:lpstr>Challenges</vt:lpstr>
      <vt:lpstr>What we do</vt:lpstr>
      <vt:lpstr>1: Modeling Location History </vt:lpstr>
      <vt:lpstr>1: Modeling Location History </vt:lpstr>
      <vt:lpstr>1: Modeling Location History </vt:lpstr>
      <vt:lpstr>1: Modeling Location History </vt:lpstr>
      <vt:lpstr>1: Modeling Location History </vt:lpstr>
      <vt:lpstr>2: The Paradigm of Life Pattern</vt:lpstr>
      <vt:lpstr>2: The Paradigm of Life Pattern</vt:lpstr>
      <vt:lpstr>3: The Framework for Life Pattern Mining</vt:lpstr>
      <vt:lpstr>3: The Framework for Life Pattern Mining</vt:lpstr>
      <vt:lpstr>3: The Framework for Life Pattern Mining</vt:lpstr>
      <vt:lpstr>3: The Framework for Life Pattern Mining</vt:lpstr>
      <vt:lpstr>Experiements</vt:lpstr>
      <vt:lpstr>Experiments</vt:lpstr>
      <vt:lpstr>Experiments</vt:lpstr>
      <vt:lpstr>Experiment</vt:lpstr>
      <vt:lpstr>Experiments</vt:lpstr>
      <vt:lpstr>Conclusion</vt:lpstr>
      <vt:lpstr>Thanks!</vt:lpstr>
    </vt:vector>
  </TitlesOfParts>
  <Company>Insight Creative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&lt;presentation title here&gt;</dc:title>
  <dc:creator>&lt;speaker name here&gt;</dc:creator>
  <dc:description>Template design: Mark Johnson, Silver Fox Productions
Formatter:
Event Date:
Event Location:
Speech Length:
Audience:
Key Topics:</dc:description>
  <cp:lastModifiedBy>yuzheng</cp:lastModifiedBy>
  <cp:revision>1980</cp:revision>
  <dcterms:created xsi:type="dcterms:W3CDTF">2006-07-12T22:22:29Z</dcterms:created>
  <dcterms:modified xsi:type="dcterms:W3CDTF">2010-01-08T13:28:47Z</dcterms:modified>
</cp:coreProperties>
</file>