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customXml/itemProps2.xml" ContentType="application/vnd.openxmlformats-officedocument.customXmlPropertie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78" r:id="rId3"/>
    <p:sldId id="374" r:id="rId4"/>
    <p:sldId id="410" r:id="rId5"/>
    <p:sldId id="375" r:id="rId6"/>
    <p:sldId id="377" r:id="rId7"/>
    <p:sldId id="379" r:id="rId8"/>
    <p:sldId id="380" r:id="rId9"/>
    <p:sldId id="284" r:id="rId10"/>
    <p:sldId id="285" r:id="rId11"/>
    <p:sldId id="286" r:id="rId12"/>
    <p:sldId id="287" r:id="rId13"/>
    <p:sldId id="289" r:id="rId14"/>
    <p:sldId id="292" r:id="rId15"/>
    <p:sldId id="290" r:id="rId16"/>
    <p:sldId id="293" r:id="rId17"/>
    <p:sldId id="296" r:id="rId18"/>
    <p:sldId id="297" r:id="rId19"/>
    <p:sldId id="300" r:id="rId20"/>
    <p:sldId id="304" r:id="rId21"/>
    <p:sldId id="306" r:id="rId22"/>
    <p:sldId id="307" r:id="rId23"/>
    <p:sldId id="309" r:id="rId24"/>
    <p:sldId id="311" r:id="rId25"/>
    <p:sldId id="381" r:id="rId26"/>
    <p:sldId id="314" r:id="rId27"/>
    <p:sldId id="315" r:id="rId28"/>
    <p:sldId id="316" r:id="rId29"/>
    <p:sldId id="384" r:id="rId30"/>
    <p:sldId id="319" r:id="rId31"/>
    <p:sldId id="321" r:id="rId32"/>
    <p:sldId id="322" r:id="rId33"/>
    <p:sldId id="324" r:id="rId34"/>
    <p:sldId id="325" r:id="rId35"/>
    <p:sldId id="327" r:id="rId36"/>
    <p:sldId id="333" r:id="rId37"/>
    <p:sldId id="330" r:id="rId38"/>
    <p:sldId id="331" r:id="rId39"/>
    <p:sldId id="332" r:id="rId40"/>
    <p:sldId id="335" r:id="rId41"/>
    <p:sldId id="336" r:id="rId42"/>
    <p:sldId id="337" r:id="rId43"/>
    <p:sldId id="338" r:id="rId44"/>
    <p:sldId id="339" r:id="rId45"/>
    <p:sldId id="340" r:id="rId46"/>
    <p:sldId id="342" r:id="rId47"/>
    <p:sldId id="343" r:id="rId48"/>
    <p:sldId id="344" r:id="rId49"/>
    <p:sldId id="382" r:id="rId50"/>
    <p:sldId id="387" r:id="rId51"/>
    <p:sldId id="388" r:id="rId52"/>
    <p:sldId id="389" r:id="rId53"/>
    <p:sldId id="390" r:id="rId54"/>
    <p:sldId id="391" r:id="rId55"/>
    <p:sldId id="393" r:id="rId56"/>
    <p:sldId id="403" r:id="rId57"/>
    <p:sldId id="396" r:id="rId58"/>
    <p:sldId id="395" r:id="rId59"/>
    <p:sldId id="404" r:id="rId60"/>
    <p:sldId id="397" r:id="rId61"/>
    <p:sldId id="398" r:id="rId62"/>
    <p:sldId id="399" r:id="rId63"/>
    <p:sldId id="405" r:id="rId64"/>
    <p:sldId id="406" r:id="rId65"/>
    <p:sldId id="407" r:id="rId66"/>
    <p:sldId id="408" r:id="rId67"/>
    <p:sldId id="401" r:id="rId68"/>
    <p:sldId id="409" r:id="rId69"/>
    <p:sldId id="383" r:id="rId70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CCFF"/>
    <a:srgbClr val="A2A2A2"/>
    <a:srgbClr val="153153"/>
    <a:srgbClr val="DDDDDD"/>
    <a:srgbClr val="969696"/>
    <a:srgbClr val="EAEAEA"/>
    <a:srgbClr val="FF9999"/>
    <a:srgbClr val="FFCCCC"/>
    <a:srgbClr val="CCECFF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2" autoAdjust="0"/>
  </p:normalViewPr>
  <p:slideViewPr>
    <p:cSldViewPr snapToGrid="0" snapToObjects="1">
      <p:cViewPr>
        <p:scale>
          <a:sx n="70" d="100"/>
          <a:sy n="70" d="100"/>
        </p:scale>
        <p:origin x="-1164" y="-88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78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m-01-srv\dfsroot\users\dnarayan\Documents\research\DiskEnergy\docs\Papers\OSDI2008\motivate\exchange_tra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fs\papers\overflow-paper\results\wit-new-spe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fs\papers\overflow-paper\results\wit-new-spec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am-01-srv\dfsroot\users\dnarayan\Documents\research\DiskEnergy\docs\Papers\Eurosys2009\devices\devic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arayan\Desktop\Eurosys2009\devices\devic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arayan\Desktop\Eurosys2009\devices\devic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narayan\Desktop\Eurosys2009\devices\devi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21825918530875191"/>
          <c:y val="3.3413954964121841E-2"/>
          <c:w val="0.76672337532698165"/>
          <c:h val="0.63331162687670761"/>
        </c:manualLayout>
      </c:layout>
      <c:lineChart>
        <c:grouping val="standard"/>
        <c:ser>
          <c:idx val="4"/>
          <c:order val="0"/>
          <c:tx>
            <c:v>I/O request rate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'Request rate stats across vols'!$H$2:$H$1455</c:f>
              <c:numCache>
                <c:formatCode>hh:mm</c:formatCode>
                <c:ptCount val="1454"/>
                <c:pt idx="0">
                  <c:v>39428.610416666656</c:v>
                </c:pt>
                <c:pt idx="1">
                  <c:v>39428.611111110986</c:v>
                </c:pt>
                <c:pt idx="2">
                  <c:v>39428.611805555534</c:v>
                </c:pt>
                <c:pt idx="3">
                  <c:v>39428.612500000003</c:v>
                </c:pt>
                <c:pt idx="4">
                  <c:v>39428.613194444442</c:v>
                </c:pt>
                <c:pt idx="5">
                  <c:v>39428.613888888889</c:v>
                </c:pt>
                <c:pt idx="6">
                  <c:v>39428.614583333328</c:v>
                </c:pt>
                <c:pt idx="7">
                  <c:v>39428.615277777782</c:v>
                </c:pt>
                <c:pt idx="8">
                  <c:v>39428.615972222222</c:v>
                </c:pt>
                <c:pt idx="9">
                  <c:v>39428.616666666654</c:v>
                </c:pt>
                <c:pt idx="10">
                  <c:v>39428.617361110984</c:v>
                </c:pt>
                <c:pt idx="11">
                  <c:v>39428.618055555562</c:v>
                </c:pt>
                <c:pt idx="12">
                  <c:v>39428.618750000001</c:v>
                </c:pt>
                <c:pt idx="13">
                  <c:v>39428.619444444441</c:v>
                </c:pt>
                <c:pt idx="14">
                  <c:v>39428.620138888888</c:v>
                </c:pt>
                <c:pt idx="15">
                  <c:v>39428.620833333327</c:v>
                </c:pt>
                <c:pt idx="16">
                  <c:v>39428.621527777774</c:v>
                </c:pt>
                <c:pt idx="17">
                  <c:v>39428.62222222222</c:v>
                </c:pt>
                <c:pt idx="18">
                  <c:v>39428.622916666594</c:v>
                </c:pt>
                <c:pt idx="19">
                  <c:v>39428.623611110976</c:v>
                </c:pt>
                <c:pt idx="20">
                  <c:v>39428.624305555524</c:v>
                </c:pt>
                <c:pt idx="21">
                  <c:v>39428.624999999993</c:v>
                </c:pt>
                <c:pt idx="22">
                  <c:v>39428.625694444439</c:v>
                </c:pt>
                <c:pt idx="23">
                  <c:v>39428.626388888886</c:v>
                </c:pt>
                <c:pt idx="24">
                  <c:v>39428.627083333056</c:v>
                </c:pt>
                <c:pt idx="25">
                  <c:v>39428.627777777576</c:v>
                </c:pt>
                <c:pt idx="26">
                  <c:v>39428.628472222204</c:v>
                </c:pt>
                <c:pt idx="27">
                  <c:v>39428.629166666338</c:v>
                </c:pt>
                <c:pt idx="28">
                  <c:v>39428.629861110974</c:v>
                </c:pt>
                <c:pt idx="29">
                  <c:v>39428.630555555552</c:v>
                </c:pt>
                <c:pt idx="30">
                  <c:v>39428.631249999999</c:v>
                </c:pt>
                <c:pt idx="31">
                  <c:v>39428.631944444445</c:v>
                </c:pt>
                <c:pt idx="32">
                  <c:v>39428.632638888892</c:v>
                </c:pt>
                <c:pt idx="33">
                  <c:v>39428.633333333324</c:v>
                </c:pt>
                <c:pt idx="34">
                  <c:v>39428.634027777771</c:v>
                </c:pt>
                <c:pt idx="35">
                  <c:v>39428.634722222196</c:v>
                </c:pt>
                <c:pt idx="36">
                  <c:v>39428.635416666584</c:v>
                </c:pt>
                <c:pt idx="37">
                  <c:v>39428.636111111104</c:v>
                </c:pt>
                <c:pt idx="38">
                  <c:v>39428.636805555558</c:v>
                </c:pt>
                <c:pt idx="39">
                  <c:v>39428.637499999997</c:v>
                </c:pt>
                <c:pt idx="40">
                  <c:v>39428.638194444611</c:v>
                </c:pt>
                <c:pt idx="41">
                  <c:v>39428.638888888883</c:v>
                </c:pt>
                <c:pt idx="42">
                  <c:v>39428.639583333184</c:v>
                </c:pt>
                <c:pt idx="43">
                  <c:v>39428.640277777791</c:v>
                </c:pt>
                <c:pt idx="44">
                  <c:v>39428.640972222223</c:v>
                </c:pt>
                <c:pt idx="45">
                  <c:v>39428.641666666575</c:v>
                </c:pt>
                <c:pt idx="46">
                  <c:v>39428.642361110986</c:v>
                </c:pt>
                <c:pt idx="47">
                  <c:v>39428.643055555534</c:v>
                </c:pt>
                <c:pt idx="48">
                  <c:v>39428.643749999996</c:v>
                </c:pt>
                <c:pt idx="49">
                  <c:v>39428.644444444442</c:v>
                </c:pt>
                <c:pt idx="50">
                  <c:v>39428.645138888889</c:v>
                </c:pt>
                <c:pt idx="51">
                  <c:v>39428.645833333328</c:v>
                </c:pt>
                <c:pt idx="52">
                  <c:v>39428.646527777782</c:v>
                </c:pt>
                <c:pt idx="53">
                  <c:v>39428.647222222222</c:v>
                </c:pt>
                <c:pt idx="54">
                  <c:v>39428.647916666654</c:v>
                </c:pt>
                <c:pt idx="55">
                  <c:v>39428.648611111108</c:v>
                </c:pt>
                <c:pt idx="56">
                  <c:v>39428.649305555555</c:v>
                </c:pt>
                <c:pt idx="57">
                  <c:v>39428.65</c:v>
                </c:pt>
                <c:pt idx="58">
                  <c:v>39428.650694444725</c:v>
                </c:pt>
                <c:pt idx="59">
                  <c:v>39428.651388888888</c:v>
                </c:pt>
                <c:pt idx="60">
                  <c:v>39428.652083333327</c:v>
                </c:pt>
                <c:pt idx="61">
                  <c:v>39428.652777777781</c:v>
                </c:pt>
                <c:pt idx="62">
                  <c:v>39428.65347222222</c:v>
                </c:pt>
                <c:pt idx="63">
                  <c:v>39428.654166666594</c:v>
                </c:pt>
                <c:pt idx="64">
                  <c:v>39428.654861111107</c:v>
                </c:pt>
                <c:pt idx="65">
                  <c:v>39428.655555555553</c:v>
                </c:pt>
                <c:pt idx="66">
                  <c:v>39428.656250000211</c:v>
                </c:pt>
                <c:pt idx="67">
                  <c:v>39428.656944444643</c:v>
                </c:pt>
                <c:pt idx="68">
                  <c:v>39428.657638888893</c:v>
                </c:pt>
                <c:pt idx="69">
                  <c:v>39428.658333333333</c:v>
                </c:pt>
                <c:pt idx="70">
                  <c:v>39428.65902777778</c:v>
                </c:pt>
                <c:pt idx="71">
                  <c:v>39428.659722222204</c:v>
                </c:pt>
                <c:pt idx="72">
                  <c:v>39428.660416666586</c:v>
                </c:pt>
                <c:pt idx="73">
                  <c:v>39428.661111110974</c:v>
                </c:pt>
                <c:pt idx="74">
                  <c:v>39428.661805555319</c:v>
                </c:pt>
                <c:pt idx="75">
                  <c:v>39428.662499999999</c:v>
                </c:pt>
                <c:pt idx="76">
                  <c:v>39428.663194444445</c:v>
                </c:pt>
                <c:pt idx="77">
                  <c:v>39428.663888888885</c:v>
                </c:pt>
                <c:pt idx="78">
                  <c:v>39428.664583333324</c:v>
                </c:pt>
                <c:pt idx="79">
                  <c:v>39428.665277777771</c:v>
                </c:pt>
                <c:pt idx="80">
                  <c:v>39428.665972222196</c:v>
                </c:pt>
                <c:pt idx="81">
                  <c:v>39428.666666666584</c:v>
                </c:pt>
                <c:pt idx="82">
                  <c:v>39428.667361110834</c:v>
                </c:pt>
                <c:pt idx="83">
                  <c:v>39428.668055555558</c:v>
                </c:pt>
                <c:pt idx="84">
                  <c:v>39428.668749999997</c:v>
                </c:pt>
                <c:pt idx="85">
                  <c:v>39428.669444444444</c:v>
                </c:pt>
                <c:pt idx="86">
                  <c:v>39428.670138888883</c:v>
                </c:pt>
                <c:pt idx="87">
                  <c:v>39428.67083333333</c:v>
                </c:pt>
                <c:pt idx="88">
                  <c:v>39428.671527777777</c:v>
                </c:pt>
                <c:pt idx="89">
                  <c:v>39428.672222222223</c:v>
                </c:pt>
                <c:pt idx="90">
                  <c:v>39428.672916666656</c:v>
                </c:pt>
                <c:pt idx="91">
                  <c:v>39428.673611110986</c:v>
                </c:pt>
                <c:pt idx="92">
                  <c:v>39428.674305555534</c:v>
                </c:pt>
                <c:pt idx="93">
                  <c:v>39428.674999999996</c:v>
                </c:pt>
                <c:pt idx="94">
                  <c:v>39428.675694444442</c:v>
                </c:pt>
                <c:pt idx="95">
                  <c:v>39428.676388888889</c:v>
                </c:pt>
                <c:pt idx="96">
                  <c:v>39428.677083333176</c:v>
                </c:pt>
                <c:pt idx="97">
                  <c:v>39428.677777777775</c:v>
                </c:pt>
                <c:pt idx="98">
                  <c:v>39428.678472222222</c:v>
                </c:pt>
                <c:pt idx="99">
                  <c:v>39428.679166666574</c:v>
                </c:pt>
                <c:pt idx="100">
                  <c:v>39428.679861110984</c:v>
                </c:pt>
                <c:pt idx="101">
                  <c:v>39428.680555555562</c:v>
                </c:pt>
                <c:pt idx="102">
                  <c:v>39428.681250000001</c:v>
                </c:pt>
                <c:pt idx="103">
                  <c:v>39428.681944444441</c:v>
                </c:pt>
                <c:pt idx="104">
                  <c:v>39428.682638889011</c:v>
                </c:pt>
                <c:pt idx="105">
                  <c:v>39428.683333333327</c:v>
                </c:pt>
                <c:pt idx="106">
                  <c:v>39428.684027777781</c:v>
                </c:pt>
                <c:pt idx="107">
                  <c:v>39428.68472222222</c:v>
                </c:pt>
                <c:pt idx="108">
                  <c:v>39428.685416666594</c:v>
                </c:pt>
                <c:pt idx="109">
                  <c:v>39428.686111111107</c:v>
                </c:pt>
                <c:pt idx="110">
                  <c:v>39428.686805555553</c:v>
                </c:pt>
                <c:pt idx="111">
                  <c:v>39428.6875</c:v>
                </c:pt>
                <c:pt idx="112">
                  <c:v>39428.688194444643</c:v>
                </c:pt>
                <c:pt idx="113">
                  <c:v>39428.688888888893</c:v>
                </c:pt>
                <c:pt idx="114">
                  <c:v>39428.689583333326</c:v>
                </c:pt>
                <c:pt idx="115">
                  <c:v>39428.69027777778</c:v>
                </c:pt>
                <c:pt idx="116">
                  <c:v>39428.690972222204</c:v>
                </c:pt>
                <c:pt idx="117">
                  <c:v>39428.691666666338</c:v>
                </c:pt>
                <c:pt idx="118">
                  <c:v>39428.692361110974</c:v>
                </c:pt>
                <c:pt idx="119">
                  <c:v>39428.693055555319</c:v>
                </c:pt>
                <c:pt idx="120">
                  <c:v>39428.693749999984</c:v>
                </c:pt>
                <c:pt idx="121">
                  <c:v>39428.694444444445</c:v>
                </c:pt>
                <c:pt idx="122">
                  <c:v>39428.695138888885</c:v>
                </c:pt>
                <c:pt idx="123">
                  <c:v>39428.695833333324</c:v>
                </c:pt>
                <c:pt idx="124">
                  <c:v>39428.696527777771</c:v>
                </c:pt>
                <c:pt idx="125">
                  <c:v>39428.697222222196</c:v>
                </c:pt>
                <c:pt idx="126">
                  <c:v>39428.697916666584</c:v>
                </c:pt>
                <c:pt idx="127">
                  <c:v>39428.698611111104</c:v>
                </c:pt>
                <c:pt idx="128">
                  <c:v>39428.699305555252</c:v>
                </c:pt>
                <c:pt idx="129">
                  <c:v>39428.699999999997</c:v>
                </c:pt>
                <c:pt idx="130">
                  <c:v>39428.700694444611</c:v>
                </c:pt>
                <c:pt idx="131">
                  <c:v>39428.701388888876</c:v>
                </c:pt>
                <c:pt idx="132">
                  <c:v>39428.702083333184</c:v>
                </c:pt>
                <c:pt idx="133">
                  <c:v>39428.702777777777</c:v>
                </c:pt>
                <c:pt idx="134">
                  <c:v>39428.703472222194</c:v>
                </c:pt>
                <c:pt idx="135">
                  <c:v>39428.704166666575</c:v>
                </c:pt>
                <c:pt idx="136">
                  <c:v>39428.704861110986</c:v>
                </c:pt>
                <c:pt idx="137">
                  <c:v>39428.705555555534</c:v>
                </c:pt>
                <c:pt idx="138">
                  <c:v>39428.706250000003</c:v>
                </c:pt>
                <c:pt idx="139">
                  <c:v>39428.706944444442</c:v>
                </c:pt>
                <c:pt idx="140">
                  <c:v>39428.707638888889</c:v>
                </c:pt>
                <c:pt idx="141">
                  <c:v>39428.708333333328</c:v>
                </c:pt>
                <c:pt idx="142">
                  <c:v>39428.709027777775</c:v>
                </c:pt>
                <c:pt idx="143">
                  <c:v>39428.709722222186</c:v>
                </c:pt>
                <c:pt idx="144">
                  <c:v>39428.710416666654</c:v>
                </c:pt>
                <c:pt idx="145">
                  <c:v>39428.711111110984</c:v>
                </c:pt>
                <c:pt idx="146">
                  <c:v>39428.711805555555</c:v>
                </c:pt>
                <c:pt idx="147">
                  <c:v>39428.712500000001</c:v>
                </c:pt>
                <c:pt idx="148">
                  <c:v>39428.713194444441</c:v>
                </c:pt>
                <c:pt idx="149">
                  <c:v>39428.713888888888</c:v>
                </c:pt>
                <c:pt idx="150">
                  <c:v>39428.714583333327</c:v>
                </c:pt>
                <c:pt idx="151">
                  <c:v>39428.715277777781</c:v>
                </c:pt>
                <c:pt idx="152">
                  <c:v>39428.71597222222</c:v>
                </c:pt>
                <c:pt idx="153">
                  <c:v>39428.716666666594</c:v>
                </c:pt>
                <c:pt idx="154">
                  <c:v>39428.717361110976</c:v>
                </c:pt>
                <c:pt idx="155">
                  <c:v>39428.718055555553</c:v>
                </c:pt>
                <c:pt idx="156">
                  <c:v>39428.71875</c:v>
                </c:pt>
                <c:pt idx="157">
                  <c:v>39428.719444444439</c:v>
                </c:pt>
                <c:pt idx="158">
                  <c:v>39428.720138888886</c:v>
                </c:pt>
                <c:pt idx="159">
                  <c:v>39428.720833333326</c:v>
                </c:pt>
                <c:pt idx="160">
                  <c:v>39428.721527777576</c:v>
                </c:pt>
                <c:pt idx="161">
                  <c:v>39428.722222222204</c:v>
                </c:pt>
                <c:pt idx="162">
                  <c:v>39428.722916666586</c:v>
                </c:pt>
                <c:pt idx="163">
                  <c:v>39428.723611110974</c:v>
                </c:pt>
                <c:pt idx="164">
                  <c:v>39428.724305555319</c:v>
                </c:pt>
                <c:pt idx="165">
                  <c:v>39428.724999999999</c:v>
                </c:pt>
                <c:pt idx="166">
                  <c:v>39428.725694444445</c:v>
                </c:pt>
                <c:pt idx="167">
                  <c:v>39428.726388888885</c:v>
                </c:pt>
                <c:pt idx="168">
                  <c:v>39428.727083333004</c:v>
                </c:pt>
                <c:pt idx="169">
                  <c:v>39428.727777777574</c:v>
                </c:pt>
                <c:pt idx="170">
                  <c:v>39428.728472222196</c:v>
                </c:pt>
                <c:pt idx="171">
                  <c:v>39428.729166666286</c:v>
                </c:pt>
                <c:pt idx="172">
                  <c:v>39428.729861110834</c:v>
                </c:pt>
                <c:pt idx="173">
                  <c:v>39428.730555555558</c:v>
                </c:pt>
                <c:pt idx="174">
                  <c:v>39428.731249999997</c:v>
                </c:pt>
                <c:pt idx="175">
                  <c:v>39428.731944444444</c:v>
                </c:pt>
                <c:pt idx="176">
                  <c:v>39428.732638888883</c:v>
                </c:pt>
                <c:pt idx="177">
                  <c:v>39428.733333333184</c:v>
                </c:pt>
                <c:pt idx="178">
                  <c:v>39428.734027777777</c:v>
                </c:pt>
                <c:pt idx="179">
                  <c:v>39428.734722222194</c:v>
                </c:pt>
                <c:pt idx="180">
                  <c:v>39428.735416666575</c:v>
                </c:pt>
                <c:pt idx="181">
                  <c:v>39428.736111110986</c:v>
                </c:pt>
                <c:pt idx="182">
                  <c:v>39428.736805555534</c:v>
                </c:pt>
                <c:pt idx="183">
                  <c:v>39428.737499999996</c:v>
                </c:pt>
                <c:pt idx="184">
                  <c:v>39428.738194444442</c:v>
                </c:pt>
                <c:pt idx="185">
                  <c:v>39428.738888888889</c:v>
                </c:pt>
                <c:pt idx="186">
                  <c:v>39428.739583333176</c:v>
                </c:pt>
                <c:pt idx="187">
                  <c:v>39428.740277777782</c:v>
                </c:pt>
                <c:pt idx="188">
                  <c:v>39428.740972222222</c:v>
                </c:pt>
                <c:pt idx="189">
                  <c:v>39428.741666666574</c:v>
                </c:pt>
                <c:pt idx="190">
                  <c:v>39428.742361110984</c:v>
                </c:pt>
                <c:pt idx="191">
                  <c:v>39428.743055555555</c:v>
                </c:pt>
                <c:pt idx="192">
                  <c:v>39428.743749999994</c:v>
                </c:pt>
                <c:pt idx="193">
                  <c:v>39428.744444444441</c:v>
                </c:pt>
                <c:pt idx="194">
                  <c:v>39428.745138888888</c:v>
                </c:pt>
                <c:pt idx="195">
                  <c:v>39428.745833333327</c:v>
                </c:pt>
                <c:pt idx="196">
                  <c:v>39428.746527777781</c:v>
                </c:pt>
                <c:pt idx="197">
                  <c:v>39428.74722222222</c:v>
                </c:pt>
                <c:pt idx="198">
                  <c:v>39428.747916666594</c:v>
                </c:pt>
                <c:pt idx="199">
                  <c:v>39428.748611111107</c:v>
                </c:pt>
                <c:pt idx="200">
                  <c:v>39428.749305555524</c:v>
                </c:pt>
                <c:pt idx="201">
                  <c:v>39428.75</c:v>
                </c:pt>
                <c:pt idx="202">
                  <c:v>39428.750694444643</c:v>
                </c:pt>
                <c:pt idx="203">
                  <c:v>39428.751388888886</c:v>
                </c:pt>
                <c:pt idx="204">
                  <c:v>39428.752083333326</c:v>
                </c:pt>
                <c:pt idx="205">
                  <c:v>39428.75277777778</c:v>
                </c:pt>
                <c:pt idx="206">
                  <c:v>39428.753472222204</c:v>
                </c:pt>
                <c:pt idx="207">
                  <c:v>39428.754166666586</c:v>
                </c:pt>
                <c:pt idx="208">
                  <c:v>39428.754861111105</c:v>
                </c:pt>
                <c:pt idx="209">
                  <c:v>39428.755555555552</c:v>
                </c:pt>
                <c:pt idx="210">
                  <c:v>39428.756250000013</c:v>
                </c:pt>
                <c:pt idx="211">
                  <c:v>39428.756944444613</c:v>
                </c:pt>
                <c:pt idx="212">
                  <c:v>39428.757638888892</c:v>
                </c:pt>
                <c:pt idx="213">
                  <c:v>39428.758333333331</c:v>
                </c:pt>
                <c:pt idx="214">
                  <c:v>39428.759027777771</c:v>
                </c:pt>
                <c:pt idx="215">
                  <c:v>39428.759722222196</c:v>
                </c:pt>
                <c:pt idx="216">
                  <c:v>39428.760416666584</c:v>
                </c:pt>
                <c:pt idx="217">
                  <c:v>39428.761111110834</c:v>
                </c:pt>
                <c:pt idx="218">
                  <c:v>39428.761805555252</c:v>
                </c:pt>
                <c:pt idx="219">
                  <c:v>39428.762499999997</c:v>
                </c:pt>
                <c:pt idx="220">
                  <c:v>39428.763194444444</c:v>
                </c:pt>
                <c:pt idx="221">
                  <c:v>39428.763888888876</c:v>
                </c:pt>
                <c:pt idx="222">
                  <c:v>39428.764583333184</c:v>
                </c:pt>
                <c:pt idx="223">
                  <c:v>39428.765277777777</c:v>
                </c:pt>
                <c:pt idx="224">
                  <c:v>39428.765972222194</c:v>
                </c:pt>
                <c:pt idx="225">
                  <c:v>39428.766666666575</c:v>
                </c:pt>
                <c:pt idx="226">
                  <c:v>39428.767361110782</c:v>
                </c:pt>
                <c:pt idx="227">
                  <c:v>39428.768055555534</c:v>
                </c:pt>
                <c:pt idx="228">
                  <c:v>39428.768749999996</c:v>
                </c:pt>
                <c:pt idx="229">
                  <c:v>39428.769444444435</c:v>
                </c:pt>
                <c:pt idx="230">
                  <c:v>39428.770138888889</c:v>
                </c:pt>
                <c:pt idx="231">
                  <c:v>39428.770833333328</c:v>
                </c:pt>
                <c:pt idx="232">
                  <c:v>39428.771527777775</c:v>
                </c:pt>
                <c:pt idx="233">
                  <c:v>39428.772222222222</c:v>
                </c:pt>
                <c:pt idx="234">
                  <c:v>39428.772916666654</c:v>
                </c:pt>
                <c:pt idx="235">
                  <c:v>39428.773611110984</c:v>
                </c:pt>
                <c:pt idx="236">
                  <c:v>39428.774305555555</c:v>
                </c:pt>
                <c:pt idx="237">
                  <c:v>39428.775000000001</c:v>
                </c:pt>
                <c:pt idx="238">
                  <c:v>39428.775694444441</c:v>
                </c:pt>
                <c:pt idx="239">
                  <c:v>39428.776388888888</c:v>
                </c:pt>
                <c:pt idx="240">
                  <c:v>39428.777083333174</c:v>
                </c:pt>
                <c:pt idx="241">
                  <c:v>39428.777777777774</c:v>
                </c:pt>
                <c:pt idx="242">
                  <c:v>39428.77847222222</c:v>
                </c:pt>
                <c:pt idx="243">
                  <c:v>39428.779166666383</c:v>
                </c:pt>
                <c:pt idx="244">
                  <c:v>39428.779861110976</c:v>
                </c:pt>
                <c:pt idx="245">
                  <c:v>39428.780555555553</c:v>
                </c:pt>
                <c:pt idx="246">
                  <c:v>39428.78125</c:v>
                </c:pt>
                <c:pt idx="247">
                  <c:v>39428.781944444439</c:v>
                </c:pt>
                <c:pt idx="248">
                  <c:v>39428.782638888893</c:v>
                </c:pt>
                <c:pt idx="249">
                  <c:v>39428.783333333326</c:v>
                </c:pt>
                <c:pt idx="250">
                  <c:v>39428.78402777778</c:v>
                </c:pt>
                <c:pt idx="251">
                  <c:v>39428.784722222204</c:v>
                </c:pt>
                <c:pt idx="252">
                  <c:v>39428.785416666586</c:v>
                </c:pt>
                <c:pt idx="253">
                  <c:v>39428.786111111105</c:v>
                </c:pt>
                <c:pt idx="254">
                  <c:v>39428.786805555552</c:v>
                </c:pt>
                <c:pt idx="255">
                  <c:v>39428.787499999999</c:v>
                </c:pt>
                <c:pt idx="256">
                  <c:v>39428.788194444613</c:v>
                </c:pt>
                <c:pt idx="257">
                  <c:v>39428.788888888892</c:v>
                </c:pt>
                <c:pt idx="258">
                  <c:v>39428.789583333324</c:v>
                </c:pt>
                <c:pt idx="259">
                  <c:v>39428.790277777771</c:v>
                </c:pt>
                <c:pt idx="260">
                  <c:v>39428.790972222196</c:v>
                </c:pt>
                <c:pt idx="261">
                  <c:v>39428.791666666286</c:v>
                </c:pt>
                <c:pt idx="262">
                  <c:v>39428.792361110834</c:v>
                </c:pt>
                <c:pt idx="263">
                  <c:v>39428.793055555252</c:v>
                </c:pt>
                <c:pt idx="264">
                  <c:v>39428.793749999975</c:v>
                </c:pt>
                <c:pt idx="265">
                  <c:v>39428.794444444444</c:v>
                </c:pt>
                <c:pt idx="266">
                  <c:v>39428.795138888876</c:v>
                </c:pt>
                <c:pt idx="267">
                  <c:v>39428.795833333184</c:v>
                </c:pt>
                <c:pt idx="268">
                  <c:v>39428.796527777777</c:v>
                </c:pt>
                <c:pt idx="269">
                  <c:v>39428.797222222194</c:v>
                </c:pt>
                <c:pt idx="270">
                  <c:v>39428.797916666575</c:v>
                </c:pt>
                <c:pt idx="271">
                  <c:v>39428.798611110986</c:v>
                </c:pt>
                <c:pt idx="272">
                  <c:v>39428.799305555178</c:v>
                </c:pt>
                <c:pt idx="273">
                  <c:v>39428.799999999996</c:v>
                </c:pt>
                <c:pt idx="274">
                  <c:v>39428.800694444748</c:v>
                </c:pt>
                <c:pt idx="275">
                  <c:v>39428.801388888889</c:v>
                </c:pt>
                <c:pt idx="276">
                  <c:v>39428.802083333328</c:v>
                </c:pt>
                <c:pt idx="277">
                  <c:v>39428.802777777782</c:v>
                </c:pt>
                <c:pt idx="278">
                  <c:v>39428.803472222222</c:v>
                </c:pt>
                <c:pt idx="279">
                  <c:v>39428.804166666654</c:v>
                </c:pt>
                <c:pt idx="280">
                  <c:v>39428.804861111108</c:v>
                </c:pt>
                <c:pt idx="281">
                  <c:v>39428.805555555562</c:v>
                </c:pt>
                <c:pt idx="282">
                  <c:v>39428.806250000212</c:v>
                </c:pt>
                <c:pt idx="283">
                  <c:v>39428.806944444725</c:v>
                </c:pt>
                <c:pt idx="284">
                  <c:v>39428.807638889011</c:v>
                </c:pt>
                <c:pt idx="285">
                  <c:v>39428.808333333342</c:v>
                </c:pt>
                <c:pt idx="286">
                  <c:v>39428.809027777781</c:v>
                </c:pt>
                <c:pt idx="287">
                  <c:v>39428.80972222222</c:v>
                </c:pt>
                <c:pt idx="288">
                  <c:v>39428.810416666667</c:v>
                </c:pt>
                <c:pt idx="289">
                  <c:v>39428.811111111107</c:v>
                </c:pt>
                <c:pt idx="290">
                  <c:v>39428.811805555553</c:v>
                </c:pt>
                <c:pt idx="291">
                  <c:v>39428.812500000211</c:v>
                </c:pt>
                <c:pt idx="292">
                  <c:v>39428.813194444643</c:v>
                </c:pt>
                <c:pt idx="293">
                  <c:v>39428.813888888893</c:v>
                </c:pt>
                <c:pt idx="294">
                  <c:v>39428.814583333333</c:v>
                </c:pt>
                <c:pt idx="295">
                  <c:v>39428.81527777802</c:v>
                </c:pt>
                <c:pt idx="296">
                  <c:v>39428.815972222219</c:v>
                </c:pt>
                <c:pt idx="297">
                  <c:v>39428.816666666666</c:v>
                </c:pt>
                <c:pt idx="298">
                  <c:v>39428.817361111105</c:v>
                </c:pt>
                <c:pt idx="299">
                  <c:v>39428.818055555603</c:v>
                </c:pt>
                <c:pt idx="300">
                  <c:v>39428.818750000013</c:v>
                </c:pt>
                <c:pt idx="301">
                  <c:v>39428.819444444613</c:v>
                </c:pt>
                <c:pt idx="302">
                  <c:v>39428.820138888892</c:v>
                </c:pt>
                <c:pt idx="303">
                  <c:v>39428.820833333331</c:v>
                </c:pt>
                <c:pt idx="304">
                  <c:v>39428.821527777771</c:v>
                </c:pt>
                <c:pt idx="305">
                  <c:v>39428.822222222218</c:v>
                </c:pt>
                <c:pt idx="306">
                  <c:v>39428.822916666664</c:v>
                </c:pt>
                <c:pt idx="307">
                  <c:v>39428.823611111104</c:v>
                </c:pt>
                <c:pt idx="308">
                  <c:v>39428.824305555558</c:v>
                </c:pt>
                <c:pt idx="309">
                  <c:v>39428.825000000004</c:v>
                </c:pt>
                <c:pt idx="310">
                  <c:v>39428.825694444611</c:v>
                </c:pt>
                <c:pt idx="311">
                  <c:v>39428.826388888883</c:v>
                </c:pt>
                <c:pt idx="312">
                  <c:v>39428.827083333184</c:v>
                </c:pt>
                <c:pt idx="313">
                  <c:v>39428.827777777777</c:v>
                </c:pt>
                <c:pt idx="314">
                  <c:v>39428.828472222223</c:v>
                </c:pt>
                <c:pt idx="315">
                  <c:v>39428.829166666575</c:v>
                </c:pt>
                <c:pt idx="316">
                  <c:v>39428.829861110986</c:v>
                </c:pt>
                <c:pt idx="317">
                  <c:v>39428.830555555549</c:v>
                </c:pt>
                <c:pt idx="318">
                  <c:v>39428.831250000003</c:v>
                </c:pt>
                <c:pt idx="319">
                  <c:v>39428.831944444442</c:v>
                </c:pt>
                <c:pt idx="320">
                  <c:v>39428.832638889013</c:v>
                </c:pt>
                <c:pt idx="321">
                  <c:v>39428.833333333328</c:v>
                </c:pt>
                <c:pt idx="322">
                  <c:v>39428.834027777782</c:v>
                </c:pt>
                <c:pt idx="323">
                  <c:v>39428.834722222222</c:v>
                </c:pt>
                <c:pt idx="324">
                  <c:v>39428.835416666654</c:v>
                </c:pt>
                <c:pt idx="325">
                  <c:v>39428.836111111108</c:v>
                </c:pt>
                <c:pt idx="326">
                  <c:v>39428.836805555562</c:v>
                </c:pt>
                <c:pt idx="327">
                  <c:v>39428.837500000001</c:v>
                </c:pt>
                <c:pt idx="328">
                  <c:v>39428.838194444725</c:v>
                </c:pt>
                <c:pt idx="329">
                  <c:v>39428.838888889011</c:v>
                </c:pt>
                <c:pt idx="330">
                  <c:v>39428.839583333327</c:v>
                </c:pt>
                <c:pt idx="331">
                  <c:v>39428.840277778079</c:v>
                </c:pt>
                <c:pt idx="332">
                  <c:v>39428.840972222242</c:v>
                </c:pt>
                <c:pt idx="333">
                  <c:v>39428.841666666594</c:v>
                </c:pt>
                <c:pt idx="334">
                  <c:v>39428.842361111107</c:v>
                </c:pt>
                <c:pt idx="335">
                  <c:v>39428.843055555553</c:v>
                </c:pt>
                <c:pt idx="336">
                  <c:v>39428.84375</c:v>
                </c:pt>
                <c:pt idx="337">
                  <c:v>39428.844444444643</c:v>
                </c:pt>
                <c:pt idx="338">
                  <c:v>39428.845138888893</c:v>
                </c:pt>
                <c:pt idx="339">
                  <c:v>39428.845833333333</c:v>
                </c:pt>
                <c:pt idx="340">
                  <c:v>39428.84652777802</c:v>
                </c:pt>
                <c:pt idx="341">
                  <c:v>39428.847222222219</c:v>
                </c:pt>
                <c:pt idx="342">
                  <c:v>39428.847916666666</c:v>
                </c:pt>
                <c:pt idx="343">
                  <c:v>39428.848611111112</c:v>
                </c:pt>
                <c:pt idx="344">
                  <c:v>39428.849305555552</c:v>
                </c:pt>
                <c:pt idx="345">
                  <c:v>39428.850000000013</c:v>
                </c:pt>
                <c:pt idx="346">
                  <c:v>39428.85069444486</c:v>
                </c:pt>
                <c:pt idx="347">
                  <c:v>39428.851388888892</c:v>
                </c:pt>
                <c:pt idx="348">
                  <c:v>39428.852083333331</c:v>
                </c:pt>
                <c:pt idx="349">
                  <c:v>39428.852777777793</c:v>
                </c:pt>
                <c:pt idx="350">
                  <c:v>39428.853472222218</c:v>
                </c:pt>
                <c:pt idx="351">
                  <c:v>39428.854166666664</c:v>
                </c:pt>
                <c:pt idx="352">
                  <c:v>39428.854861111111</c:v>
                </c:pt>
                <c:pt idx="353">
                  <c:v>39428.855555555601</c:v>
                </c:pt>
                <c:pt idx="354">
                  <c:v>39428.856250000295</c:v>
                </c:pt>
                <c:pt idx="355">
                  <c:v>39428.8569444448</c:v>
                </c:pt>
                <c:pt idx="356">
                  <c:v>39428.857638889043</c:v>
                </c:pt>
                <c:pt idx="357">
                  <c:v>39428.858333333599</c:v>
                </c:pt>
                <c:pt idx="358">
                  <c:v>39428.859027777791</c:v>
                </c:pt>
                <c:pt idx="359">
                  <c:v>39428.859722222223</c:v>
                </c:pt>
                <c:pt idx="360">
                  <c:v>39428.860416666656</c:v>
                </c:pt>
                <c:pt idx="361">
                  <c:v>39428.861111110986</c:v>
                </c:pt>
                <c:pt idx="362">
                  <c:v>39428.861805555534</c:v>
                </c:pt>
                <c:pt idx="363">
                  <c:v>39428.862500000003</c:v>
                </c:pt>
                <c:pt idx="364">
                  <c:v>39428.863194444442</c:v>
                </c:pt>
                <c:pt idx="365">
                  <c:v>39428.863888888889</c:v>
                </c:pt>
                <c:pt idx="366">
                  <c:v>39428.864583333328</c:v>
                </c:pt>
                <c:pt idx="367">
                  <c:v>39428.865277777782</c:v>
                </c:pt>
                <c:pt idx="368">
                  <c:v>39428.865972222222</c:v>
                </c:pt>
                <c:pt idx="369">
                  <c:v>39428.866666666654</c:v>
                </c:pt>
                <c:pt idx="370">
                  <c:v>39428.867361110984</c:v>
                </c:pt>
                <c:pt idx="371">
                  <c:v>39428.868055555562</c:v>
                </c:pt>
                <c:pt idx="372">
                  <c:v>39428.868750000001</c:v>
                </c:pt>
                <c:pt idx="373">
                  <c:v>39428.869444444441</c:v>
                </c:pt>
                <c:pt idx="374">
                  <c:v>39428.870138889011</c:v>
                </c:pt>
                <c:pt idx="375">
                  <c:v>39428.870833333342</c:v>
                </c:pt>
                <c:pt idx="376">
                  <c:v>39428.871527777781</c:v>
                </c:pt>
                <c:pt idx="377">
                  <c:v>39428.872222222242</c:v>
                </c:pt>
                <c:pt idx="378">
                  <c:v>39428.872916666667</c:v>
                </c:pt>
                <c:pt idx="379">
                  <c:v>39428.873611111107</c:v>
                </c:pt>
                <c:pt idx="380">
                  <c:v>39428.874305555553</c:v>
                </c:pt>
                <c:pt idx="381">
                  <c:v>39428.875</c:v>
                </c:pt>
                <c:pt idx="382">
                  <c:v>39428.875694444643</c:v>
                </c:pt>
                <c:pt idx="383">
                  <c:v>39428.876388888893</c:v>
                </c:pt>
                <c:pt idx="384">
                  <c:v>39428.877083333326</c:v>
                </c:pt>
                <c:pt idx="385">
                  <c:v>39428.87777777778</c:v>
                </c:pt>
                <c:pt idx="386">
                  <c:v>39428.878472222219</c:v>
                </c:pt>
                <c:pt idx="387">
                  <c:v>39428.879166666586</c:v>
                </c:pt>
                <c:pt idx="388">
                  <c:v>39428.879861111105</c:v>
                </c:pt>
                <c:pt idx="389">
                  <c:v>39428.880555555603</c:v>
                </c:pt>
                <c:pt idx="390">
                  <c:v>39428.881250000013</c:v>
                </c:pt>
                <c:pt idx="391">
                  <c:v>39428.881944444613</c:v>
                </c:pt>
                <c:pt idx="392">
                  <c:v>39428.882638889168</c:v>
                </c:pt>
                <c:pt idx="393">
                  <c:v>39428.883333333331</c:v>
                </c:pt>
                <c:pt idx="394">
                  <c:v>39428.884027777793</c:v>
                </c:pt>
                <c:pt idx="395">
                  <c:v>39428.884722222218</c:v>
                </c:pt>
                <c:pt idx="396">
                  <c:v>39428.885416666664</c:v>
                </c:pt>
                <c:pt idx="397">
                  <c:v>39428.886111111111</c:v>
                </c:pt>
                <c:pt idx="398">
                  <c:v>39428.886805555601</c:v>
                </c:pt>
                <c:pt idx="399">
                  <c:v>39428.887500000012</c:v>
                </c:pt>
                <c:pt idx="400">
                  <c:v>39428.8881944448</c:v>
                </c:pt>
                <c:pt idx="401">
                  <c:v>39428.888888889043</c:v>
                </c:pt>
                <c:pt idx="402">
                  <c:v>39428.88958333333</c:v>
                </c:pt>
                <c:pt idx="403">
                  <c:v>39428.890277777791</c:v>
                </c:pt>
                <c:pt idx="404">
                  <c:v>39428.890972222223</c:v>
                </c:pt>
                <c:pt idx="405">
                  <c:v>39428.891666666575</c:v>
                </c:pt>
                <c:pt idx="406">
                  <c:v>39428.892361110986</c:v>
                </c:pt>
                <c:pt idx="407">
                  <c:v>39428.893055555534</c:v>
                </c:pt>
                <c:pt idx="408">
                  <c:v>39428.893749999996</c:v>
                </c:pt>
                <c:pt idx="409">
                  <c:v>39428.894444444442</c:v>
                </c:pt>
                <c:pt idx="410">
                  <c:v>39428.895138888889</c:v>
                </c:pt>
                <c:pt idx="411">
                  <c:v>39428.895833333328</c:v>
                </c:pt>
                <c:pt idx="412">
                  <c:v>39428.896527777782</c:v>
                </c:pt>
                <c:pt idx="413">
                  <c:v>39428.897222222222</c:v>
                </c:pt>
                <c:pt idx="414">
                  <c:v>39428.897916666654</c:v>
                </c:pt>
                <c:pt idx="415">
                  <c:v>39428.898611111108</c:v>
                </c:pt>
                <c:pt idx="416">
                  <c:v>39428.899305555555</c:v>
                </c:pt>
                <c:pt idx="417">
                  <c:v>39428.9</c:v>
                </c:pt>
                <c:pt idx="418">
                  <c:v>39428.900694444725</c:v>
                </c:pt>
                <c:pt idx="419">
                  <c:v>39428.901388888888</c:v>
                </c:pt>
                <c:pt idx="420">
                  <c:v>39428.902083333327</c:v>
                </c:pt>
                <c:pt idx="421">
                  <c:v>39428.902777777781</c:v>
                </c:pt>
                <c:pt idx="422">
                  <c:v>39428.90347222222</c:v>
                </c:pt>
                <c:pt idx="423">
                  <c:v>39428.904166666594</c:v>
                </c:pt>
                <c:pt idx="424">
                  <c:v>39428.904861111107</c:v>
                </c:pt>
                <c:pt idx="425">
                  <c:v>39428.905555555553</c:v>
                </c:pt>
                <c:pt idx="426">
                  <c:v>39428.906250000211</c:v>
                </c:pt>
                <c:pt idx="427">
                  <c:v>39428.906944444643</c:v>
                </c:pt>
                <c:pt idx="428">
                  <c:v>39428.907638888893</c:v>
                </c:pt>
                <c:pt idx="429">
                  <c:v>39428.908333333333</c:v>
                </c:pt>
                <c:pt idx="430">
                  <c:v>39428.90902777778</c:v>
                </c:pt>
                <c:pt idx="431">
                  <c:v>39428.909722222204</c:v>
                </c:pt>
                <c:pt idx="432">
                  <c:v>39428.910416666666</c:v>
                </c:pt>
                <c:pt idx="433">
                  <c:v>39428.911111111105</c:v>
                </c:pt>
                <c:pt idx="434">
                  <c:v>39428.911805555552</c:v>
                </c:pt>
                <c:pt idx="435">
                  <c:v>39428.912500000013</c:v>
                </c:pt>
                <c:pt idx="436">
                  <c:v>39428.913194444613</c:v>
                </c:pt>
                <c:pt idx="437">
                  <c:v>39428.913888888892</c:v>
                </c:pt>
                <c:pt idx="438">
                  <c:v>39428.914583333331</c:v>
                </c:pt>
                <c:pt idx="439">
                  <c:v>39428.915277777793</c:v>
                </c:pt>
                <c:pt idx="440">
                  <c:v>39428.915972222218</c:v>
                </c:pt>
                <c:pt idx="441">
                  <c:v>39428.916666666664</c:v>
                </c:pt>
                <c:pt idx="442">
                  <c:v>39428.917361111104</c:v>
                </c:pt>
                <c:pt idx="443">
                  <c:v>39428.918055555601</c:v>
                </c:pt>
                <c:pt idx="444">
                  <c:v>39428.918750000012</c:v>
                </c:pt>
                <c:pt idx="445">
                  <c:v>39428.919444444611</c:v>
                </c:pt>
                <c:pt idx="446">
                  <c:v>39428.920138888883</c:v>
                </c:pt>
                <c:pt idx="447">
                  <c:v>39428.92083333333</c:v>
                </c:pt>
                <c:pt idx="448">
                  <c:v>39428.921527777777</c:v>
                </c:pt>
                <c:pt idx="449">
                  <c:v>39428.922222222223</c:v>
                </c:pt>
                <c:pt idx="450">
                  <c:v>39428.922916666656</c:v>
                </c:pt>
                <c:pt idx="451">
                  <c:v>39428.923611110986</c:v>
                </c:pt>
                <c:pt idx="452">
                  <c:v>39428.924305555534</c:v>
                </c:pt>
                <c:pt idx="453">
                  <c:v>39428.924999999996</c:v>
                </c:pt>
                <c:pt idx="454">
                  <c:v>39428.925694444442</c:v>
                </c:pt>
                <c:pt idx="455">
                  <c:v>39428.926388888889</c:v>
                </c:pt>
                <c:pt idx="456">
                  <c:v>39428.927083333176</c:v>
                </c:pt>
                <c:pt idx="457">
                  <c:v>39428.927777777775</c:v>
                </c:pt>
                <c:pt idx="458">
                  <c:v>39428.928472222222</c:v>
                </c:pt>
                <c:pt idx="459">
                  <c:v>39428.929166666574</c:v>
                </c:pt>
                <c:pt idx="460">
                  <c:v>39428.929861110984</c:v>
                </c:pt>
                <c:pt idx="461">
                  <c:v>39428.930555555562</c:v>
                </c:pt>
                <c:pt idx="462">
                  <c:v>39428.931250000001</c:v>
                </c:pt>
                <c:pt idx="463">
                  <c:v>39428.931944444441</c:v>
                </c:pt>
                <c:pt idx="464">
                  <c:v>39428.932638889011</c:v>
                </c:pt>
                <c:pt idx="465">
                  <c:v>39428.933333333327</c:v>
                </c:pt>
                <c:pt idx="466">
                  <c:v>39428.934027777781</c:v>
                </c:pt>
                <c:pt idx="467">
                  <c:v>39428.93472222222</c:v>
                </c:pt>
                <c:pt idx="468">
                  <c:v>39428.935416666594</c:v>
                </c:pt>
                <c:pt idx="469">
                  <c:v>39428.936111111107</c:v>
                </c:pt>
                <c:pt idx="470">
                  <c:v>39428.936805555553</c:v>
                </c:pt>
                <c:pt idx="471">
                  <c:v>39428.9375</c:v>
                </c:pt>
                <c:pt idx="472">
                  <c:v>39428.938194444643</c:v>
                </c:pt>
                <c:pt idx="473">
                  <c:v>39428.938888888893</c:v>
                </c:pt>
                <c:pt idx="474">
                  <c:v>39428.939583333326</c:v>
                </c:pt>
                <c:pt idx="475">
                  <c:v>39428.94027777802</c:v>
                </c:pt>
                <c:pt idx="476">
                  <c:v>39428.940972222219</c:v>
                </c:pt>
                <c:pt idx="477">
                  <c:v>39428.941666666586</c:v>
                </c:pt>
                <c:pt idx="478">
                  <c:v>39428.942361111105</c:v>
                </c:pt>
                <c:pt idx="479">
                  <c:v>39428.943055555552</c:v>
                </c:pt>
                <c:pt idx="480">
                  <c:v>39428.943749999999</c:v>
                </c:pt>
                <c:pt idx="481">
                  <c:v>39428.944444444613</c:v>
                </c:pt>
                <c:pt idx="482">
                  <c:v>39428.945138888892</c:v>
                </c:pt>
                <c:pt idx="483">
                  <c:v>39428.945833333331</c:v>
                </c:pt>
                <c:pt idx="484">
                  <c:v>39428.946527777793</c:v>
                </c:pt>
                <c:pt idx="485">
                  <c:v>39428.947222222218</c:v>
                </c:pt>
                <c:pt idx="486">
                  <c:v>39428.947916666664</c:v>
                </c:pt>
                <c:pt idx="487">
                  <c:v>39428.948611111111</c:v>
                </c:pt>
                <c:pt idx="488">
                  <c:v>39428.949305555558</c:v>
                </c:pt>
                <c:pt idx="489">
                  <c:v>39428.950000000012</c:v>
                </c:pt>
                <c:pt idx="490">
                  <c:v>39428.9506944448</c:v>
                </c:pt>
                <c:pt idx="491">
                  <c:v>39428.951388888883</c:v>
                </c:pt>
                <c:pt idx="492">
                  <c:v>39428.95208333333</c:v>
                </c:pt>
                <c:pt idx="493">
                  <c:v>39428.952777777791</c:v>
                </c:pt>
                <c:pt idx="494">
                  <c:v>39428.953472222223</c:v>
                </c:pt>
                <c:pt idx="495">
                  <c:v>39428.954166666656</c:v>
                </c:pt>
                <c:pt idx="496">
                  <c:v>39428.954861111109</c:v>
                </c:pt>
                <c:pt idx="497">
                  <c:v>39428.955555555549</c:v>
                </c:pt>
                <c:pt idx="498">
                  <c:v>39428.956250000243</c:v>
                </c:pt>
                <c:pt idx="499">
                  <c:v>39428.956944444748</c:v>
                </c:pt>
                <c:pt idx="500">
                  <c:v>39428.957638889013</c:v>
                </c:pt>
                <c:pt idx="501">
                  <c:v>39428.958333333343</c:v>
                </c:pt>
                <c:pt idx="502">
                  <c:v>39428.959027777782</c:v>
                </c:pt>
                <c:pt idx="503">
                  <c:v>39428.959722222222</c:v>
                </c:pt>
                <c:pt idx="504">
                  <c:v>39428.960416666654</c:v>
                </c:pt>
                <c:pt idx="505">
                  <c:v>39428.961111110984</c:v>
                </c:pt>
                <c:pt idx="506">
                  <c:v>39428.961805555555</c:v>
                </c:pt>
                <c:pt idx="507">
                  <c:v>39428.962500000001</c:v>
                </c:pt>
                <c:pt idx="508">
                  <c:v>39428.963194444441</c:v>
                </c:pt>
                <c:pt idx="509">
                  <c:v>39428.963888888888</c:v>
                </c:pt>
                <c:pt idx="510">
                  <c:v>39428.964583333327</c:v>
                </c:pt>
                <c:pt idx="511">
                  <c:v>39428.965277777781</c:v>
                </c:pt>
                <c:pt idx="512">
                  <c:v>39428.96597222222</c:v>
                </c:pt>
                <c:pt idx="513">
                  <c:v>39428.966666666594</c:v>
                </c:pt>
                <c:pt idx="514">
                  <c:v>39428.967361110976</c:v>
                </c:pt>
                <c:pt idx="515">
                  <c:v>39428.968055555553</c:v>
                </c:pt>
                <c:pt idx="516">
                  <c:v>39428.96875</c:v>
                </c:pt>
                <c:pt idx="517">
                  <c:v>39428.969444444439</c:v>
                </c:pt>
                <c:pt idx="518">
                  <c:v>39428.970138888893</c:v>
                </c:pt>
                <c:pt idx="519">
                  <c:v>39428.970833333333</c:v>
                </c:pt>
                <c:pt idx="520">
                  <c:v>39428.97152777778</c:v>
                </c:pt>
                <c:pt idx="521">
                  <c:v>39428.972222222219</c:v>
                </c:pt>
                <c:pt idx="522">
                  <c:v>39428.972916666666</c:v>
                </c:pt>
                <c:pt idx="523">
                  <c:v>39428.973611111105</c:v>
                </c:pt>
                <c:pt idx="524">
                  <c:v>39428.974305555552</c:v>
                </c:pt>
                <c:pt idx="525">
                  <c:v>39428.975000000006</c:v>
                </c:pt>
                <c:pt idx="526">
                  <c:v>39428.975694444613</c:v>
                </c:pt>
                <c:pt idx="527">
                  <c:v>39428.976388888892</c:v>
                </c:pt>
                <c:pt idx="528">
                  <c:v>39428.977083333324</c:v>
                </c:pt>
                <c:pt idx="529">
                  <c:v>39428.977777777771</c:v>
                </c:pt>
                <c:pt idx="530">
                  <c:v>39428.978472222218</c:v>
                </c:pt>
                <c:pt idx="531">
                  <c:v>39428.979166666584</c:v>
                </c:pt>
                <c:pt idx="532">
                  <c:v>39428.979861111104</c:v>
                </c:pt>
                <c:pt idx="533">
                  <c:v>39428.980555555601</c:v>
                </c:pt>
                <c:pt idx="534">
                  <c:v>39428.981250000012</c:v>
                </c:pt>
                <c:pt idx="535">
                  <c:v>39428.981944444611</c:v>
                </c:pt>
                <c:pt idx="536">
                  <c:v>39428.982638889043</c:v>
                </c:pt>
                <c:pt idx="537">
                  <c:v>39428.98333333333</c:v>
                </c:pt>
                <c:pt idx="538">
                  <c:v>39428.984027777791</c:v>
                </c:pt>
                <c:pt idx="539">
                  <c:v>39428.984722222223</c:v>
                </c:pt>
                <c:pt idx="540">
                  <c:v>39428.985416666656</c:v>
                </c:pt>
                <c:pt idx="541">
                  <c:v>39428.986111111109</c:v>
                </c:pt>
                <c:pt idx="542">
                  <c:v>39428.986805555549</c:v>
                </c:pt>
                <c:pt idx="543">
                  <c:v>39428.987500000003</c:v>
                </c:pt>
                <c:pt idx="544">
                  <c:v>39428.988194444748</c:v>
                </c:pt>
                <c:pt idx="545">
                  <c:v>39428.988888889013</c:v>
                </c:pt>
                <c:pt idx="546">
                  <c:v>39428.989583333328</c:v>
                </c:pt>
                <c:pt idx="547">
                  <c:v>39428.990277777782</c:v>
                </c:pt>
                <c:pt idx="548">
                  <c:v>39428.990972222222</c:v>
                </c:pt>
                <c:pt idx="549">
                  <c:v>39428.991666666574</c:v>
                </c:pt>
                <c:pt idx="550">
                  <c:v>39428.992361110984</c:v>
                </c:pt>
                <c:pt idx="551">
                  <c:v>39428.993055555555</c:v>
                </c:pt>
                <c:pt idx="552">
                  <c:v>39428.993749999994</c:v>
                </c:pt>
                <c:pt idx="553">
                  <c:v>39428.994444444441</c:v>
                </c:pt>
                <c:pt idx="554">
                  <c:v>39428.995138888888</c:v>
                </c:pt>
                <c:pt idx="555">
                  <c:v>39428.995833333327</c:v>
                </c:pt>
                <c:pt idx="556">
                  <c:v>39428.996527777781</c:v>
                </c:pt>
                <c:pt idx="557">
                  <c:v>39428.99722222222</c:v>
                </c:pt>
                <c:pt idx="558">
                  <c:v>39428.997916666594</c:v>
                </c:pt>
                <c:pt idx="559">
                  <c:v>39428.998611111107</c:v>
                </c:pt>
                <c:pt idx="560">
                  <c:v>39428.999305555524</c:v>
                </c:pt>
                <c:pt idx="561">
                  <c:v>39429</c:v>
                </c:pt>
                <c:pt idx="562">
                  <c:v>39429.000694444643</c:v>
                </c:pt>
                <c:pt idx="563">
                  <c:v>39429.001388888886</c:v>
                </c:pt>
                <c:pt idx="564">
                  <c:v>39429.002083333326</c:v>
                </c:pt>
                <c:pt idx="565">
                  <c:v>39429.00277777778</c:v>
                </c:pt>
                <c:pt idx="566">
                  <c:v>39429.003472222204</c:v>
                </c:pt>
                <c:pt idx="567">
                  <c:v>39429.004166666586</c:v>
                </c:pt>
                <c:pt idx="568">
                  <c:v>39429.004861111105</c:v>
                </c:pt>
                <c:pt idx="569">
                  <c:v>39429.005555555552</c:v>
                </c:pt>
                <c:pt idx="570">
                  <c:v>39429.006250000013</c:v>
                </c:pt>
                <c:pt idx="571">
                  <c:v>39429.006944444613</c:v>
                </c:pt>
                <c:pt idx="572">
                  <c:v>39429.007638888892</c:v>
                </c:pt>
                <c:pt idx="573">
                  <c:v>39429.008333333331</c:v>
                </c:pt>
                <c:pt idx="574">
                  <c:v>39429.009027777771</c:v>
                </c:pt>
                <c:pt idx="575">
                  <c:v>39429.009722222196</c:v>
                </c:pt>
                <c:pt idx="576">
                  <c:v>39429.010416666664</c:v>
                </c:pt>
                <c:pt idx="577">
                  <c:v>39429.011111111104</c:v>
                </c:pt>
                <c:pt idx="578">
                  <c:v>39429.011805555558</c:v>
                </c:pt>
                <c:pt idx="579">
                  <c:v>39429.012500000012</c:v>
                </c:pt>
                <c:pt idx="580">
                  <c:v>39429.013194444611</c:v>
                </c:pt>
                <c:pt idx="581">
                  <c:v>39429.013888888883</c:v>
                </c:pt>
                <c:pt idx="582">
                  <c:v>39429.01458333333</c:v>
                </c:pt>
                <c:pt idx="583">
                  <c:v>39429.015277777791</c:v>
                </c:pt>
                <c:pt idx="584">
                  <c:v>39429.015972222223</c:v>
                </c:pt>
                <c:pt idx="585">
                  <c:v>39429.016666666656</c:v>
                </c:pt>
                <c:pt idx="586">
                  <c:v>39429.017361110986</c:v>
                </c:pt>
                <c:pt idx="587">
                  <c:v>39429.018055555549</c:v>
                </c:pt>
                <c:pt idx="588">
                  <c:v>39429.018750000003</c:v>
                </c:pt>
                <c:pt idx="589">
                  <c:v>39429.019444444442</c:v>
                </c:pt>
                <c:pt idx="590">
                  <c:v>39429.020138888889</c:v>
                </c:pt>
                <c:pt idx="591">
                  <c:v>39429.020833333328</c:v>
                </c:pt>
                <c:pt idx="592">
                  <c:v>39429.021527777775</c:v>
                </c:pt>
                <c:pt idx="593">
                  <c:v>39429.022222222222</c:v>
                </c:pt>
                <c:pt idx="594">
                  <c:v>39429.022916666654</c:v>
                </c:pt>
                <c:pt idx="595">
                  <c:v>39429.023611110984</c:v>
                </c:pt>
                <c:pt idx="596">
                  <c:v>39429.024305555555</c:v>
                </c:pt>
                <c:pt idx="597">
                  <c:v>39429.025000000001</c:v>
                </c:pt>
                <c:pt idx="598">
                  <c:v>39429.025694444441</c:v>
                </c:pt>
                <c:pt idx="599">
                  <c:v>39429.026388888888</c:v>
                </c:pt>
                <c:pt idx="600">
                  <c:v>39429.027083333174</c:v>
                </c:pt>
                <c:pt idx="601">
                  <c:v>39429.027777777774</c:v>
                </c:pt>
                <c:pt idx="602">
                  <c:v>39429.02847222222</c:v>
                </c:pt>
                <c:pt idx="603">
                  <c:v>39429.029166666383</c:v>
                </c:pt>
                <c:pt idx="604">
                  <c:v>39429.029861110976</c:v>
                </c:pt>
                <c:pt idx="605">
                  <c:v>39429.030555555553</c:v>
                </c:pt>
                <c:pt idx="606">
                  <c:v>39429.03125</c:v>
                </c:pt>
                <c:pt idx="607">
                  <c:v>39429.031944444439</c:v>
                </c:pt>
                <c:pt idx="608">
                  <c:v>39429.032638888893</c:v>
                </c:pt>
                <c:pt idx="609">
                  <c:v>39429.033333333326</c:v>
                </c:pt>
                <c:pt idx="610">
                  <c:v>39429.03402777778</c:v>
                </c:pt>
                <c:pt idx="611">
                  <c:v>39429.034722222204</c:v>
                </c:pt>
                <c:pt idx="612">
                  <c:v>39429.035416666586</c:v>
                </c:pt>
                <c:pt idx="613">
                  <c:v>39429.036111111105</c:v>
                </c:pt>
                <c:pt idx="614">
                  <c:v>39429.036805555552</c:v>
                </c:pt>
                <c:pt idx="615">
                  <c:v>39429.037499999999</c:v>
                </c:pt>
                <c:pt idx="616">
                  <c:v>39429.038194444613</c:v>
                </c:pt>
                <c:pt idx="617">
                  <c:v>39429.038888888892</c:v>
                </c:pt>
                <c:pt idx="618">
                  <c:v>39429.039583333324</c:v>
                </c:pt>
                <c:pt idx="619">
                  <c:v>39429.040277777793</c:v>
                </c:pt>
                <c:pt idx="620">
                  <c:v>39429.040972222218</c:v>
                </c:pt>
                <c:pt idx="621">
                  <c:v>39429.041666666584</c:v>
                </c:pt>
                <c:pt idx="622">
                  <c:v>39429.042361111104</c:v>
                </c:pt>
                <c:pt idx="623">
                  <c:v>39429.043055555558</c:v>
                </c:pt>
                <c:pt idx="624">
                  <c:v>39429.043749999997</c:v>
                </c:pt>
                <c:pt idx="625">
                  <c:v>39429.044444444611</c:v>
                </c:pt>
                <c:pt idx="626">
                  <c:v>39429.045138888883</c:v>
                </c:pt>
                <c:pt idx="627">
                  <c:v>39429.04583333333</c:v>
                </c:pt>
                <c:pt idx="628">
                  <c:v>39429.046527777791</c:v>
                </c:pt>
                <c:pt idx="629">
                  <c:v>39429.047222222223</c:v>
                </c:pt>
                <c:pt idx="630">
                  <c:v>39429.047916666656</c:v>
                </c:pt>
                <c:pt idx="631">
                  <c:v>39429.048611111109</c:v>
                </c:pt>
                <c:pt idx="632">
                  <c:v>39429.049305555534</c:v>
                </c:pt>
                <c:pt idx="633">
                  <c:v>39429.050000000003</c:v>
                </c:pt>
                <c:pt idx="634">
                  <c:v>39429.050694444748</c:v>
                </c:pt>
                <c:pt idx="635">
                  <c:v>39429.051388888889</c:v>
                </c:pt>
                <c:pt idx="636">
                  <c:v>39429.052083333328</c:v>
                </c:pt>
                <c:pt idx="637">
                  <c:v>39429.052777777782</c:v>
                </c:pt>
                <c:pt idx="638">
                  <c:v>39429.053472222222</c:v>
                </c:pt>
                <c:pt idx="639">
                  <c:v>39429.054166666654</c:v>
                </c:pt>
                <c:pt idx="640">
                  <c:v>39429.054861111108</c:v>
                </c:pt>
                <c:pt idx="641">
                  <c:v>39429.055555555562</c:v>
                </c:pt>
                <c:pt idx="642">
                  <c:v>39429.056250000212</c:v>
                </c:pt>
                <c:pt idx="643">
                  <c:v>39429.056944444725</c:v>
                </c:pt>
                <c:pt idx="644">
                  <c:v>39429.057638889011</c:v>
                </c:pt>
                <c:pt idx="645">
                  <c:v>39429.058333333342</c:v>
                </c:pt>
                <c:pt idx="646">
                  <c:v>39429.059027777781</c:v>
                </c:pt>
                <c:pt idx="647">
                  <c:v>39429.05972222222</c:v>
                </c:pt>
                <c:pt idx="648">
                  <c:v>39429.060416666594</c:v>
                </c:pt>
                <c:pt idx="649">
                  <c:v>39429.061111110976</c:v>
                </c:pt>
                <c:pt idx="650">
                  <c:v>39429.061805555524</c:v>
                </c:pt>
                <c:pt idx="651">
                  <c:v>39429.0625</c:v>
                </c:pt>
                <c:pt idx="652">
                  <c:v>39429.063194444439</c:v>
                </c:pt>
                <c:pt idx="653">
                  <c:v>39429.063888888886</c:v>
                </c:pt>
                <c:pt idx="654">
                  <c:v>39429.064583333326</c:v>
                </c:pt>
                <c:pt idx="655">
                  <c:v>39429.06527777778</c:v>
                </c:pt>
                <c:pt idx="656">
                  <c:v>39429.065972222204</c:v>
                </c:pt>
                <c:pt idx="657">
                  <c:v>39429.066666666586</c:v>
                </c:pt>
                <c:pt idx="658">
                  <c:v>39429.067361110974</c:v>
                </c:pt>
                <c:pt idx="659">
                  <c:v>39429.068055555552</c:v>
                </c:pt>
                <c:pt idx="660">
                  <c:v>39429.068749999999</c:v>
                </c:pt>
                <c:pt idx="661">
                  <c:v>39429.069444444445</c:v>
                </c:pt>
                <c:pt idx="662">
                  <c:v>39429.070138888892</c:v>
                </c:pt>
                <c:pt idx="663">
                  <c:v>39429.070833333331</c:v>
                </c:pt>
                <c:pt idx="664">
                  <c:v>39429.071527777771</c:v>
                </c:pt>
                <c:pt idx="665">
                  <c:v>39429.072222222218</c:v>
                </c:pt>
                <c:pt idx="666">
                  <c:v>39429.072916666664</c:v>
                </c:pt>
                <c:pt idx="667">
                  <c:v>39429.073611111104</c:v>
                </c:pt>
                <c:pt idx="668">
                  <c:v>39429.074305555558</c:v>
                </c:pt>
                <c:pt idx="669">
                  <c:v>39429.075000000004</c:v>
                </c:pt>
                <c:pt idx="670">
                  <c:v>39429.075694444611</c:v>
                </c:pt>
                <c:pt idx="671">
                  <c:v>39429.076388888883</c:v>
                </c:pt>
                <c:pt idx="672">
                  <c:v>39429.077083333184</c:v>
                </c:pt>
                <c:pt idx="673">
                  <c:v>39429.077777777777</c:v>
                </c:pt>
                <c:pt idx="674">
                  <c:v>39429.078472222223</c:v>
                </c:pt>
                <c:pt idx="675">
                  <c:v>39429.079166666575</c:v>
                </c:pt>
                <c:pt idx="676">
                  <c:v>39429.079861110986</c:v>
                </c:pt>
                <c:pt idx="677">
                  <c:v>39429.080555555549</c:v>
                </c:pt>
                <c:pt idx="678">
                  <c:v>39429.081250000003</c:v>
                </c:pt>
                <c:pt idx="679">
                  <c:v>39429.081944444442</c:v>
                </c:pt>
                <c:pt idx="680">
                  <c:v>39429.082638889013</c:v>
                </c:pt>
                <c:pt idx="681">
                  <c:v>39429.083333333328</c:v>
                </c:pt>
                <c:pt idx="682">
                  <c:v>39429.084027777782</c:v>
                </c:pt>
                <c:pt idx="683">
                  <c:v>39429.084722222222</c:v>
                </c:pt>
                <c:pt idx="684">
                  <c:v>39429.085416666654</c:v>
                </c:pt>
                <c:pt idx="685">
                  <c:v>39429.086111111108</c:v>
                </c:pt>
                <c:pt idx="686">
                  <c:v>39429.086805555562</c:v>
                </c:pt>
                <c:pt idx="687">
                  <c:v>39429.087500000001</c:v>
                </c:pt>
                <c:pt idx="688">
                  <c:v>39429.088194444725</c:v>
                </c:pt>
                <c:pt idx="689">
                  <c:v>39429.088888889011</c:v>
                </c:pt>
                <c:pt idx="690">
                  <c:v>39429.089583333327</c:v>
                </c:pt>
                <c:pt idx="691">
                  <c:v>39429.090277777781</c:v>
                </c:pt>
                <c:pt idx="692">
                  <c:v>39429.09097222222</c:v>
                </c:pt>
                <c:pt idx="693">
                  <c:v>39429.091666666383</c:v>
                </c:pt>
                <c:pt idx="694">
                  <c:v>39429.092361110976</c:v>
                </c:pt>
                <c:pt idx="695">
                  <c:v>39429.093055555524</c:v>
                </c:pt>
                <c:pt idx="696">
                  <c:v>39429.093749999985</c:v>
                </c:pt>
                <c:pt idx="697">
                  <c:v>39429.094444444439</c:v>
                </c:pt>
                <c:pt idx="698">
                  <c:v>39429.095138888886</c:v>
                </c:pt>
                <c:pt idx="699">
                  <c:v>39429.095833333326</c:v>
                </c:pt>
                <c:pt idx="700">
                  <c:v>39429.09652777778</c:v>
                </c:pt>
                <c:pt idx="701">
                  <c:v>39429.097222222204</c:v>
                </c:pt>
                <c:pt idx="702">
                  <c:v>39429.097916666586</c:v>
                </c:pt>
                <c:pt idx="703">
                  <c:v>39429.098611111105</c:v>
                </c:pt>
                <c:pt idx="704">
                  <c:v>39429.099305555319</c:v>
                </c:pt>
                <c:pt idx="705">
                  <c:v>39429.1</c:v>
                </c:pt>
                <c:pt idx="706">
                  <c:v>39429.100694444613</c:v>
                </c:pt>
                <c:pt idx="707">
                  <c:v>39429.101388888885</c:v>
                </c:pt>
                <c:pt idx="708">
                  <c:v>39429.102083333324</c:v>
                </c:pt>
                <c:pt idx="709">
                  <c:v>39429.102777777771</c:v>
                </c:pt>
                <c:pt idx="710">
                  <c:v>39429.103472222196</c:v>
                </c:pt>
                <c:pt idx="711">
                  <c:v>39429.104166666584</c:v>
                </c:pt>
                <c:pt idx="712">
                  <c:v>39429.104861111104</c:v>
                </c:pt>
                <c:pt idx="713">
                  <c:v>39429.105555555558</c:v>
                </c:pt>
                <c:pt idx="714">
                  <c:v>39429.106250000012</c:v>
                </c:pt>
                <c:pt idx="715">
                  <c:v>39429.106944444611</c:v>
                </c:pt>
                <c:pt idx="716">
                  <c:v>39429.107638888883</c:v>
                </c:pt>
                <c:pt idx="717">
                  <c:v>39429.10833333333</c:v>
                </c:pt>
                <c:pt idx="718">
                  <c:v>39429.109027777777</c:v>
                </c:pt>
                <c:pt idx="719">
                  <c:v>39429.109722222194</c:v>
                </c:pt>
                <c:pt idx="720">
                  <c:v>39429.110416666656</c:v>
                </c:pt>
                <c:pt idx="721">
                  <c:v>39429.111111110986</c:v>
                </c:pt>
                <c:pt idx="722">
                  <c:v>39429.111805555534</c:v>
                </c:pt>
                <c:pt idx="723">
                  <c:v>39429.112500000003</c:v>
                </c:pt>
                <c:pt idx="724">
                  <c:v>39429.113194444442</c:v>
                </c:pt>
                <c:pt idx="725">
                  <c:v>39429.113888888889</c:v>
                </c:pt>
                <c:pt idx="726">
                  <c:v>39429.114583333328</c:v>
                </c:pt>
                <c:pt idx="727">
                  <c:v>39429.115277777782</c:v>
                </c:pt>
                <c:pt idx="728">
                  <c:v>39429.115972222222</c:v>
                </c:pt>
                <c:pt idx="729">
                  <c:v>39429.116666666654</c:v>
                </c:pt>
                <c:pt idx="730">
                  <c:v>39429.117361110984</c:v>
                </c:pt>
                <c:pt idx="731">
                  <c:v>39429.118055555562</c:v>
                </c:pt>
                <c:pt idx="732">
                  <c:v>39429.118750000001</c:v>
                </c:pt>
                <c:pt idx="733">
                  <c:v>39429.119444444441</c:v>
                </c:pt>
                <c:pt idx="734">
                  <c:v>39429.120138888888</c:v>
                </c:pt>
                <c:pt idx="735">
                  <c:v>39429.120833333327</c:v>
                </c:pt>
                <c:pt idx="736">
                  <c:v>39429.121527777774</c:v>
                </c:pt>
                <c:pt idx="737">
                  <c:v>39429.12222222222</c:v>
                </c:pt>
                <c:pt idx="738">
                  <c:v>39429.122916666594</c:v>
                </c:pt>
                <c:pt idx="739">
                  <c:v>39429.123611110976</c:v>
                </c:pt>
                <c:pt idx="740">
                  <c:v>39429.124305555524</c:v>
                </c:pt>
                <c:pt idx="741">
                  <c:v>39429.124999999993</c:v>
                </c:pt>
                <c:pt idx="742">
                  <c:v>39429.125694444439</c:v>
                </c:pt>
                <c:pt idx="743">
                  <c:v>39429.126388888886</c:v>
                </c:pt>
                <c:pt idx="744">
                  <c:v>39429.127083333056</c:v>
                </c:pt>
                <c:pt idx="745">
                  <c:v>39429.127777777576</c:v>
                </c:pt>
                <c:pt idx="746">
                  <c:v>39429.128472222204</c:v>
                </c:pt>
                <c:pt idx="747">
                  <c:v>39429.129166666338</c:v>
                </c:pt>
                <c:pt idx="748">
                  <c:v>39429.129861110974</c:v>
                </c:pt>
                <c:pt idx="749">
                  <c:v>39429.130555555552</c:v>
                </c:pt>
                <c:pt idx="750">
                  <c:v>39429.131249999999</c:v>
                </c:pt>
                <c:pt idx="751">
                  <c:v>39429.131944444445</c:v>
                </c:pt>
                <c:pt idx="752">
                  <c:v>39429.132638888892</c:v>
                </c:pt>
                <c:pt idx="753">
                  <c:v>39429.133333333324</c:v>
                </c:pt>
                <c:pt idx="754">
                  <c:v>39429.134027777771</c:v>
                </c:pt>
                <c:pt idx="755">
                  <c:v>39429.134722222196</c:v>
                </c:pt>
                <c:pt idx="756">
                  <c:v>39429.135416666584</c:v>
                </c:pt>
                <c:pt idx="757">
                  <c:v>39429.136111111104</c:v>
                </c:pt>
                <c:pt idx="758">
                  <c:v>39429.136805555558</c:v>
                </c:pt>
                <c:pt idx="759">
                  <c:v>39429.137499999997</c:v>
                </c:pt>
                <c:pt idx="760">
                  <c:v>39429.138194444611</c:v>
                </c:pt>
                <c:pt idx="761">
                  <c:v>39429.138888888883</c:v>
                </c:pt>
                <c:pt idx="762">
                  <c:v>39429.139583333184</c:v>
                </c:pt>
                <c:pt idx="763">
                  <c:v>39429.140277777791</c:v>
                </c:pt>
                <c:pt idx="764">
                  <c:v>39429.140972222223</c:v>
                </c:pt>
                <c:pt idx="765">
                  <c:v>39429.141666666575</c:v>
                </c:pt>
                <c:pt idx="766">
                  <c:v>39429.142361110986</c:v>
                </c:pt>
                <c:pt idx="767">
                  <c:v>39429.143055555534</c:v>
                </c:pt>
                <c:pt idx="768">
                  <c:v>39429.143749999996</c:v>
                </c:pt>
                <c:pt idx="769">
                  <c:v>39429.144444444442</c:v>
                </c:pt>
                <c:pt idx="770">
                  <c:v>39429.145138888889</c:v>
                </c:pt>
                <c:pt idx="771">
                  <c:v>39429.145833333328</c:v>
                </c:pt>
                <c:pt idx="772">
                  <c:v>39429.146527777782</c:v>
                </c:pt>
                <c:pt idx="773">
                  <c:v>39429.147222222222</c:v>
                </c:pt>
                <c:pt idx="774">
                  <c:v>39429.147916666654</c:v>
                </c:pt>
                <c:pt idx="775">
                  <c:v>39429.148611111108</c:v>
                </c:pt>
                <c:pt idx="776">
                  <c:v>39429.149305555555</c:v>
                </c:pt>
                <c:pt idx="777">
                  <c:v>39429.15</c:v>
                </c:pt>
                <c:pt idx="778">
                  <c:v>39429.150694444725</c:v>
                </c:pt>
                <c:pt idx="779">
                  <c:v>39429.151388888888</c:v>
                </c:pt>
                <c:pt idx="780">
                  <c:v>39429.152083333327</c:v>
                </c:pt>
                <c:pt idx="781">
                  <c:v>39429.152777777781</c:v>
                </c:pt>
                <c:pt idx="782">
                  <c:v>39429.15347222222</c:v>
                </c:pt>
                <c:pt idx="783">
                  <c:v>39429.154166666594</c:v>
                </c:pt>
                <c:pt idx="784">
                  <c:v>39429.154861111107</c:v>
                </c:pt>
                <c:pt idx="785">
                  <c:v>39429.155555555553</c:v>
                </c:pt>
                <c:pt idx="786">
                  <c:v>39429.156250000211</c:v>
                </c:pt>
                <c:pt idx="787">
                  <c:v>39429.156944444643</c:v>
                </c:pt>
                <c:pt idx="788">
                  <c:v>39429.157638888893</c:v>
                </c:pt>
                <c:pt idx="789">
                  <c:v>39429.158333333333</c:v>
                </c:pt>
                <c:pt idx="790">
                  <c:v>39429.15902777778</c:v>
                </c:pt>
                <c:pt idx="791">
                  <c:v>39429.159722222204</c:v>
                </c:pt>
                <c:pt idx="792">
                  <c:v>39429.160416666586</c:v>
                </c:pt>
                <c:pt idx="793">
                  <c:v>39429.161111110974</c:v>
                </c:pt>
                <c:pt idx="794">
                  <c:v>39429.161805555319</c:v>
                </c:pt>
                <c:pt idx="795">
                  <c:v>39429.162499999999</c:v>
                </c:pt>
                <c:pt idx="796">
                  <c:v>39429.163194444445</c:v>
                </c:pt>
                <c:pt idx="797">
                  <c:v>39429.163888888885</c:v>
                </c:pt>
                <c:pt idx="798">
                  <c:v>39429.164583333324</c:v>
                </c:pt>
                <c:pt idx="799">
                  <c:v>39429.165277777771</c:v>
                </c:pt>
                <c:pt idx="800">
                  <c:v>39429.165972222196</c:v>
                </c:pt>
                <c:pt idx="801">
                  <c:v>39429.166666666584</c:v>
                </c:pt>
                <c:pt idx="802">
                  <c:v>39429.167361110834</c:v>
                </c:pt>
                <c:pt idx="803">
                  <c:v>39429.168055555558</c:v>
                </c:pt>
                <c:pt idx="804">
                  <c:v>39429.168749999997</c:v>
                </c:pt>
                <c:pt idx="805">
                  <c:v>39429.169444444444</c:v>
                </c:pt>
                <c:pt idx="806">
                  <c:v>39429.170138888883</c:v>
                </c:pt>
                <c:pt idx="807">
                  <c:v>39429.17083333333</c:v>
                </c:pt>
                <c:pt idx="808">
                  <c:v>39429.171527777777</c:v>
                </c:pt>
                <c:pt idx="809">
                  <c:v>39429.172222222223</c:v>
                </c:pt>
                <c:pt idx="810">
                  <c:v>39429.172916666656</c:v>
                </c:pt>
                <c:pt idx="811">
                  <c:v>39429.173611110986</c:v>
                </c:pt>
                <c:pt idx="812">
                  <c:v>39429.174305555534</c:v>
                </c:pt>
                <c:pt idx="813">
                  <c:v>39429.174999999996</c:v>
                </c:pt>
                <c:pt idx="814">
                  <c:v>39429.175694444442</c:v>
                </c:pt>
                <c:pt idx="815">
                  <c:v>39429.176388888889</c:v>
                </c:pt>
                <c:pt idx="816">
                  <c:v>39429.177083333176</c:v>
                </c:pt>
                <c:pt idx="817">
                  <c:v>39429.177777777775</c:v>
                </c:pt>
                <c:pt idx="818">
                  <c:v>39429.178472222222</c:v>
                </c:pt>
                <c:pt idx="819">
                  <c:v>39429.179166666574</c:v>
                </c:pt>
                <c:pt idx="820">
                  <c:v>39429.179861110984</c:v>
                </c:pt>
                <c:pt idx="821">
                  <c:v>39429.180555555562</c:v>
                </c:pt>
                <c:pt idx="822">
                  <c:v>39429.181250000001</c:v>
                </c:pt>
                <c:pt idx="823">
                  <c:v>39429.181944444441</c:v>
                </c:pt>
                <c:pt idx="824">
                  <c:v>39429.182638889011</c:v>
                </c:pt>
                <c:pt idx="825">
                  <c:v>39429.183333333327</c:v>
                </c:pt>
                <c:pt idx="826">
                  <c:v>39429.184027777781</c:v>
                </c:pt>
                <c:pt idx="827">
                  <c:v>39429.18472222222</c:v>
                </c:pt>
                <c:pt idx="828">
                  <c:v>39429.185416666594</c:v>
                </c:pt>
                <c:pt idx="829">
                  <c:v>39429.186111111107</c:v>
                </c:pt>
                <c:pt idx="830">
                  <c:v>39429.186805555553</c:v>
                </c:pt>
                <c:pt idx="831">
                  <c:v>39429.1875</c:v>
                </c:pt>
                <c:pt idx="832">
                  <c:v>39429.188194444643</c:v>
                </c:pt>
                <c:pt idx="833">
                  <c:v>39429.188888888893</c:v>
                </c:pt>
                <c:pt idx="834">
                  <c:v>39429.189583333326</c:v>
                </c:pt>
                <c:pt idx="835">
                  <c:v>39429.19027777778</c:v>
                </c:pt>
                <c:pt idx="836">
                  <c:v>39429.190972222204</c:v>
                </c:pt>
                <c:pt idx="837">
                  <c:v>39429.191666666338</c:v>
                </c:pt>
                <c:pt idx="838">
                  <c:v>39429.192361110974</c:v>
                </c:pt>
                <c:pt idx="839">
                  <c:v>39429.193055555319</c:v>
                </c:pt>
                <c:pt idx="840">
                  <c:v>39429.193749999984</c:v>
                </c:pt>
                <c:pt idx="841">
                  <c:v>39429.194444444445</c:v>
                </c:pt>
                <c:pt idx="842">
                  <c:v>39429.195138888885</c:v>
                </c:pt>
                <c:pt idx="843">
                  <c:v>39429.195833333324</c:v>
                </c:pt>
                <c:pt idx="844">
                  <c:v>39429.196527777771</c:v>
                </c:pt>
                <c:pt idx="845">
                  <c:v>39429.197222222196</c:v>
                </c:pt>
                <c:pt idx="846">
                  <c:v>39429.197916666584</c:v>
                </c:pt>
                <c:pt idx="847">
                  <c:v>39429.198611111104</c:v>
                </c:pt>
                <c:pt idx="848">
                  <c:v>39429.199305555252</c:v>
                </c:pt>
                <c:pt idx="849">
                  <c:v>39429.199999999997</c:v>
                </c:pt>
                <c:pt idx="850">
                  <c:v>39429.200694444611</c:v>
                </c:pt>
                <c:pt idx="851">
                  <c:v>39429.201388888876</c:v>
                </c:pt>
                <c:pt idx="852">
                  <c:v>39429.202083333184</c:v>
                </c:pt>
                <c:pt idx="853">
                  <c:v>39429.202777777777</c:v>
                </c:pt>
                <c:pt idx="854">
                  <c:v>39429.203472222194</c:v>
                </c:pt>
                <c:pt idx="855">
                  <c:v>39429.204166666575</c:v>
                </c:pt>
                <c:pt idx="856">
                  <c:v>39429.204861110986</c:v>
                </c:pt>
                <c:pt idx="857">
                  <c:v>39429.205555555534</c:v>
                </c:pt>
                <c:pt idx="858">
                  <c:v>39429.206250000003</c:v>
                </c:pt>
                <c:pt idx="859">
                  <c:v>39429.206944444442</c:v>
                </c:pt>
                <c:pt idx="860">
                  <c:v>39429.207638888889</c:v>
                </c:pt>
                <c:pt idx="861">
                  <c:v>39429.208333333328</c:v>
                </c:pt>
                <c:pt idx="862">
                  <c:v>39429.209027777775</c:v>
                </c:pt>
                <c:pt idx="863">
                  <c:v>39429.209722222186</c:v>
                </c:pt>
                <c:pt idx="864">
                  <c:v>39429.210416666654</c:v>
                </c:pt>
                <c:pt idx="865">
                  <c:v>39429.211111110984</c:v>
                </c:pt>
                <c:pt idx="866">
                  <c:v>39429.211805555555</c:v>
                </c:pt>
                <c:pt idx="867">
                  <c:v>39429.212500000001</c:v>
                </c:pt>
                <c:pt idx="868">
                  <c:v>39429.213194444441</c:v>
                </c:pt>
                <c:pt idx="869">
                  <c:v>39429.213888888888</c:v>
                </c:pt>
                <c:pt idx="870">
                  <c:v>39429.214583333327</c:v>
                </c:pt>
                <c:pt idx="871">
                  <c:v>39429.215277777781</c:v>
                </c:pt>
                <c:pt idx="872">
                  <c:v>39429.21597222222</c:v>
                </c:pt>
                <c:pt idx="873">
                  <c:v>39429.216666666594</c:v>
                </c:pt>
                <c:pt idx="874">
                  <c:v>39429.217361110976</c:v>
                </c:pt>
                <c:pt idx="875">
                  <c:v>39429.218055555553</c:v>
                </c:pt>
                <c:pt idx="876">
                  <c:v>39429.21875</c:v>
                </c:pt>
                <c:pt idx="877">
                  <c:v>39429.219444444439</c:v>
                </c:pt>
                <c:pt idx="878">
                  <c:v>39429.220138888886</c:v>
                </c:pt>
                <c:pt idx="879">
                  <c:v>39429.220833333326</c:v>
                </c:pt>
                <c:pt idx="880">
                  <c:v>39429.221527777576</c:v>
                </c:pt>
                <c:pt idx="881">
                  <c:v>39429.222222222204</c:v>
                </c:pt>
                <c:pt idx="882">
                  <c:v>39429.222916666586</c:v>
                </c:pt>
                <c:pt idx="883">
                  <c:v>39429.223611110974</c:v>
                </c:pt>
                <c:pt idx="884">
                  <c:v>39429.224305555319</c:v>
                </c:pt>
                <c:pt idx="885">
                  <c:v>39429.224999999999</c:v>
                </c:pt>
                <c:pt idx="886">
                  <c:v>39429.225694444445</c:v>
                </c:pt>
                <c:pt idx="887">
                  <c:v>39429.226388888885</c:v>
                </c:pt>
                <c:pt idx="888">
                  <c:v>39429.227083333004</c:v>
                </c:pt>
                <c:pt idx="889">
                  <c:v>39429.227777777574</c:v>
                </c:pt>
                <c:pt idx="890">
                  <c:v>39429.228472222196</c:v>
                </c:pt>
                <c:pt idx="891">
                  <c:v>39429.229166666286</c:v>
                </c:pt>
                <c:pt idx="892">
                  <c:v>39429.229861110834</c:v>
                </c:pt>
                <c:pt idx="893">
                  <c:v>39429.230555555558</c:v>
                </c:pt>
                <c:pt idx="894">
                  <c:v>39429.231249999997</c:v>
                </c:pt>
                <c:pt idx="895">
                  <c:v>39429.231944444444</c:v>
                </c:pt>
                <c:pt idx="896">
                  <c:v>39429.232638888883</c:v>
                </c:pt>
                <c:pt idx="897">
                  <c:v>39429.233333333184</c:v>
                </c:pt>
                <c:pt idx="898">
                  <c:v>39429.234027777777</c:v>
                </c:pt>
                <c:pt idx="899">
                  <c:v>39429.234722222194</c:v>
                </c:pt>
                <c:pt idx="900">
                  <c:v>39429.235416666575</c:v>
                </c:pt>
                <c:pt idx="901">
                  <c:v>39429.236111110986</c:v>
                </c:pt>
                <c:pt idx="902">
                  <c:v>39429.236805555534</c:v>
                </c:pt>
                <c:pt idx="903">
                  <c:v>39429.237499999996</c:v>
                </c:pt>
                <c:pt idx="904">
                  <c:v>39429.238194444442</c:v>
                </c:pt>
                <c:pt idx="905">
                  <c:v>39429.238888888889</c:v>
                </c:pt>
                <c:pt idx="906">
                  <c:v>39429.239583333176</c:v>
                </c:pt>
                <c:pt idx="907">
                  <c:v>39429.240277777782</c:v>
                </c:pt>
                <c:pt idx="908">
                  <c:v>39429.240972222222</c:v>
                </c:pt>
                <c:pt idx="909">
                  <c:v>39429.241666666574</c:v>
                </c:pt>
                <c:pt idx="910">
                  <c:v>39429.242361110984</c:v>
                </c:pt>
                <c:pt idx="911">
                  <c:v>39429.243055555555</c:v>
                </c:pt>
                <c:pt idx="912">
                  <c:v>39429.243749999994</c:v>
                </c:pt>
                <c:pt idx="913">
                  <c:v>39429.244444444441</c:v>
                </c:pt>
                <c:pt idx="914">
                  <c:v>39429.245138888888</c:v>
                </c:pt>
                <c:pt idx="915">
                  <c:v>39429.245833333327</c:v>
                </c:pt>
                <c:pt idx="916">
                  <c:v>39429.246527777781</c:v>
                </c:pt>
                <c:pt idx="917">
                  <c:v>39429.24722222222</c:v>
                </c:pt>
                <c:pt idx="918">
                  <c:v>39429.247916666594</c:v>
                </c:pt>
                <c:pt idx="919">
                  <c:v>39429.248611111107</c:v>
                </c:pt>
                <c:pt idx="920">
                  <c:v>39429.249305555524</c:v>
                </c:pt>
                <c:pt idx="921">
                  <c:v>39429.25</c:v>
                </c:pt>
                <c:pt idx="922">
                  <c:v>39429.250694444643</c:v>
                </c:pt>
                <c:pt idx="923">
                  <c:v>39429.251388888886</c:v>
                </c:pt>
                <c:pt idx="924">
                  <c:v>39429.252083333326</c:v>
                </c:pt>
                <c:pt idx="925">
                  <c:v>39429.25277777778</c:v>
                </c:pt>
                <c:pt idx="926">
                  <c:v>39429.253472222204</c:v>
                </c:pt>
                <c:pt idx="927">
                  <c:v>39429.254166666586</c:v>
                </c:pt>
                <c:pt idx="928">
                  <c:v>39429.254861111105</c:v>
                </c:pt>
                <c:pt idx="929">
                  <c:v>39429.255555555552</c:v>
                </c:pt>
                <c:pt idx="930">
                  <c:v>39429.256250000013</c:v>
                </c:pt>
                <c:pt idx="931">
                  <c:v>39429.256944444613</c:v>
                </c:pt>
                <c:pt idx="932">
                  <c:v>39429.257638888892</c:v>
                </c:pt>
                <c:pt idx="933">
                  <c:v>39429.258333333331</c:v>
                </c:pt>
                <c:pt idx="934">
                  <c:v>39429.259027777771</c:v>
                </c:pt>
                <c:pt idx="935">
                  <c:v>39429.259722222196</c:v>
                </c:pt>
                <c:pt idx="936">
                  <c:v>39429.260416666584</c:v>
                </c:pt>
                <c:pt idx="937">
                  <c:v>39429.261111110834</c:v>
                </c:pt>
                <c:pt idx="938">
                  <c:v>39429.261805555252</c:v>
                </c:pt>
                <c:pt idx="939">
                  <c:v>39429.262499999997</c:v>
                </c:pt>
                <c:pt idx="940">
                  <c:v>39429.263194444444</c:v>
                </c:pt>
                <c:pt idx="941">
                  <c:v>39429.263888888876</c:v>
                </c:pt>
                <c:pt idx="942">
                  <c:v>39429.264583333184</c:v>
                </c:pt>
                <c:pt idx="943">
                  <c:v>39429.265277777777</c:v>
                </c:pt>
                <c:pt idx="944">
                  <c:v>39429.265972222194</c:v>
                </c:pt>
                <c:pt idx="945">
                  <c:v>39429.266666666575</c:v>
                </c:pt>
                <c:pt idx="946">
                  <c:v>39429.267361110782</c:v>
                </c:pt>
                <c:pt idx="947">
                  <c:v>39429.268055555534</c:v>
                </c:pt>
                <c:pt idx="948">
                  <c:v>39429.268749999996</c:v>
                </c:pt>
                <c:pt idx="949">
                  <c:v>39429.269444444435</c:v>
                </c:pt>
                <c:pt idx="950">
                  <c:v>39429.270138888889</c:v>
                </c:pt>
                <c:pt idx="951">
                  <c:v>39429.270833333328</c:v>
                </c:pt>
                <c:pt idx="952">
                  <c:v>39429.271527777775</c:v>
                </c:pt>
                <c:pt idx="953">
                  <c:v>39429.272222222222</c:v>
                </c:pt>
                <c:pt idx="954">
                  <c:v>39429.272916666654</c:v>
                </c:pt>
                <c:pt idx="955">
                  <c:v>39429.273611110984</c:v>
                </c:pt>
                <c:pt idx="956">
                  <c:v>39429.274305555555</c:v>
                </c:pt>
                <c:pt idx="957">
                  <c:v>39429.275000000001</c:v>
                </c:pt>
                <c:pt idx="958">
                  <c:v>39429.275694444441</c:v>
                </c:pt>
                <c:pt idx="959">
                  <c:v>39429.276388888888</c:v>
                </c:pt>
                <c:pt idx="960">
                  <c:v>39429.277083333174</c:v>
                </c:pt>
                <c:pt idx="961">
                  <c:v>39429.277777777774</c:v>
                </c:pt>
                <c:pt idx="962">
                  <c:v>39429.27847222222</c:v>
                </c:pt>
                <c:pt idx="963">
                  <c:v>39429.279166666383</c:v>
                </c:pt>
                <c:pt idx="964">
                  <c:v>39429.279861110976</c:v>
                </c:pt>
                <c:pt idx="965">
                  <c:v>39429.280555555553</c:v>
                </c:pt>
                <c:pt idx="966">
                  <c:v>39429.28125</c:v>
                </c:pt>
                <c:pt idx="967">
                  <c:v>39429.281944444439</c:v>
                </c:pt>
                <c:pt idx="968">
                  <c:v>39429.282638888893</c:v>
                </c:pt>
                <c:pt idx="969">
                  <c:v>39429.283333333326</c:v>
                </c:pt>
                <c:pt idx="970">
                  <c:v>39429.28402777778</c:v>
                </c:pt>
                <c:pt idx="971">
                  <c:v>39429.284722222204</c:v>
                </c:pt>
                <c:pt idx="972">
                  <c:v>39429.285416666586</c:v>
                </c:pt>
                <c:pt idx="973">
                  <c:v>39429.286111111105</c:v>
                </c:pt>
                <c:pt idx="974">
                  <c:v>39429.286805555552</c:v>
                </c:pt>
                <c:pt idx="975">
                  <c:v>39429.287499999999</c:v>
                </c:pt>
                <c:pt idx="976">
                  <c:v>39429.288194444613</c:v>
                </c:pt>
                <c:pt idx="977">
                  <c:v>39429.288888888892</c:v>
                </c:pt>
                <c:pt idx="978">
                  <c:v>39429.289583333324</c:v>
                </c:pt>
                <c:pt idx="979">
                  <c:v>39429.290277777771</c:v>
                </c:pt>
                <c:pt idx="980">
                  <c:v>39429.290972222196</c:v>
                </c:pt>
                <c:pt idx="981">
                  <c:v>39429.291666666286</c:v>
                </c:pt>
                <c:pt idx="982">
                  <c:v>39429.292361110834</c:v>
                </c:pt>
                <c:pt idx="983">
                  <c:v>39429.293055555252</c:v>
                </c:pt>
                <c:pt idx="984">
                  <c:v>39429.293749999975</c:v>
                </c:pt>
                <c:pt idx="985">
                  <c:v>39429.294444444444</c:v>
                </c:pt>
                <c:pt idx="986">
                  <c:v>39429.295138888876</c:v>
                </c:pt>
                <c:pt idx="987">
                  <c:v>39429.295833333184</c:v>
                </c:pt>
                <c:pt idx="988">
                  <c:v>39429.296527777777</c:v>
                </c:pt>
                <c:pt idx="989">
                  <c:v>39429.297222222194</c:v>
                </c:pt>
                <c:pt idx="990">
                  <c:v>39429.297916666575</c:v>
                </c:pt>
                <c:pt idx="991">
                  <c:v>39429.298611110986</c:v>
                </c:pt>
                <c:pt idx="992">
                  <c:v>39429.299305555178</c:v>
                </c:pt>
                <c:pt idx="993">
                  <c:v>39429.299999999996</c:v>
                </c:pt>
                <c:pt idx="994">
                  <c:v>39429.300694444748</c:v>
                </c:pt>
                <c:pt idx="995">
                  <c:v>39429.301388888889</c:v>
                </c:pt>
                <c:pt idx="996">
                  <c:v>39429.302083333328</c:v>
                </c:pt>
                <c:pt idx="997">
                  <c:v>39429.302777777782</c:v>
                </c:pt>
                <c:pt idx="998">
                  <c:v>39429.303472222222</c:v>
                </c:pt>
                <c:pt idx="999">
                  <c:v>39429.304166666654</c:v>
                </c:pt>
                <c:pt idx="1000">
                  <c:v>39429.304861111108</c:v>
                </c:pt>
                <c:pt idx="1001">
                  <c:v>39429.305555555562</c:v>
                </c:pt>
                <c:pt idx="1002">
                  <c:v>39429.306250000212</c:v>
                </c:pt>
                <c:pt idx="1003">
                  <c:v>39429.306944444725</c:v>
                </c:pt>
                <c:pt idx="1004">
                  <c:v>39429.307638889011</c:v>
                </c:pt>
                <c:pt idx="1005">
                  <c:v>39429.308333333342</c:v>
                </c:pt>
                <c:pt idx="1006">
                  <c:v>39429.309027777781</c:v>
                </c:pt>
                <c:pt idx="1007">
                  <c:v>39429.30972222222</c:v>
                </c:pt>
                <c:pt idx="1008">
                  <c:v>39429.310416666667</c:v>
                </c:pt>
                <c:pt idx="1009">
                  <c:v>39429.311111111107</c:v>
                </c:pt>
                <c:pt idx="1010">
                  <c:v>39429.311805555553</c:v>
                </c:pt>
                <c:pt idx="1011">
                  <c:v>39429.312500000211</c:v>
                </c:pt>
                <c:pt idx="1012">
                  <c:v>39429.313194444643</c:v>
                </c:pt>
                <c:pt idx="1013">
                  <c:v>39429.313888888893</c:v>
                </c:pt>
                <c:pt idx="1014">
                  <c:v>39429.314583333333</c:v>
                </c:pt>
                <c:pt idx="1015">
                  <c:v>39429.31527777802</c:v>
                </c:pt>
                <c:pt idx="1016">
                  <c:v>39429.315972222219</c:v>
                </c:pt>
                <c:pt idx="1017">
                  <c:v>39429.316666666666</c:v>
                </c:pt>
                <c:pt idx="1018">
                  <c:v>39429.317361111105</c:v>
                </c:pt>
                <c:pt idx="1019">
                  <c:v>39429.318055555603</c:v>
                </c:pt>
                <c:pt idx="1020">
                  <c:v>39429.318750000013</c:v>
                </c:pt>
                <c:pt idx="1021">
                  <c:v>39429.319444444613</c:v>
                </c:pt>
                <c:pt idx="1022">
                  <c:v>39429.320138888892</c:v>
                </c:pt>
                <c:pt idx="1023">
                  <c:v>39429.320833333331</c:v>
                </c:pt>
                <c:pt idx="1024">
                  <c:v>39429.321527777771</c:v>
                </c:pt>
                <c:pt idx="1025">
                  <c:v>39429.322222222218</c:v>
                </c:pt>
                <c:pt idx="1026">
                  <c:v>39429.322916666664</c:v>
                </c:pt>
                <c:pt idx="1027">
                  <c:v>39429.323611111104</c:v>
                </c:pt>
                <c:pt idx="1028">
                  <c:v>39429.324305555558</c:v>
                </c:pt>
                <c:pt idx="1029">
                  <c:v>39429.325000000004</c:v>
                </c:pt>
                <c:pt idx="1030">
                  <c:v>39429.325694444611</c:v>
                </c:pt>
                <c:pt idx="1031">
                  <c:v>39429.326388888883</c:v>
                </c:pt>
                <c:pt idx="1032">
                  <c:v>39429.327083333184</c:v>
                </c:pt>
                <c:pt idx="1033">
                  <c:v>39429.327777777777</c:v>
                </c:pt>
                <c:pt idx="1034">
                  <c:v>39429.328472222223</c:v>
                </c:pt>
                <c:pt idx="1035">
                  <c:v>39429.329166666575</c:v>
                </c:pt>
                <c:pt idx="1036">
                  <c:v>39429.329861110986</c:v>
                </c:pt>
                <c:pt idx="1037">
                  <c:v>39429.330555555549</c:v>
                </c:pt>
                <c:pt idx="1038">
                  <c:v>39429.331250000003</c:v>
                </c:pt>
                <c:pt idx="1039">
                  <c:v>39429.331944444442</c:v>
                </c:pt>
                <c:pt idx="1040">
                  <c:v>39429.332638889013</c:v>
                </c:pt>
                <c:pt idx="1041">
                  <c:v>39429.333333333328</c:v>
                </c:pt>
                <c:pt idx="1042">
                  <c:v>39429.334027777782</c:v>
                </c:pt>
                <c:pt idx="1043">
                  <c:v>39429.334722222222</c:v>
                </c:pt>
                <c:pt idx="1044">
                  <c:v>39429.335416666654</c:v>
                </c:pt>
                <c:pt idx="1045">
                  <c:v>39429.336111111108</c:v>
                </c:pt>
                <c:pt idx="1046">
                  <c:v>39429.336805555562</c:v>
                </c:pt>
                <c:pt idx="1047">
                  <c:v>39429.337500000001</c:v>
                </c:pt>
                <c:pt idx="1048">
                  <c:v>39429.338194444725</c:v>
                </c:pt>
                <c:pt idx="1049">
                  <c:v>39429.338888889011</c:v>
                </c:pt>
                <c:pt idx="1050">
                  <c:v>39429.339583333327</c:v>
                </c:pt>
                <c:pt idx="1051">
                  <c:v>39429.340277778079</c:v>
                </c:pt>
                <c:pt idx="1052">
                  <c:v>39429.340972222242</c:v>
                </c:pt>
                <c:pt idx="1053">
                  <c:v>39429.341666666594</c:v>
                </c:pt>
                <c:pt idx="1054">
                  <c:v>39429.342361111107</c:v>
                </c:pt>
                <c:pt idx="1055">
                  <c:v>39429.343055555553</c:v>
                </c:pt>
                <c:pt idx="1056">
                  <c:v>39429.34375</c:v>
                </c:pt>
                <c:pt idx="1057">
                  <c:v>39429.344444444643</c:v>
                </c:pt>
                <c:pt idx="1058">
                  <c:v>39429.345138888893</c:v>
                </c:pt>
                <c:pt idx="1059">
                  <c:v>39429.345833333333</c:v>
                </c:pt>
                <c:pt idx="1060">
                  <c:v>39429.34652777802</c:v>
                </c:pt>
                <c:pt idx="1061">
                  <c:v>39429.347222222219</c:v>
                </c:pt>
                <c:pt idx="1062">
                  <c:v>39429.347916666666</c:v>
                </c:pt>
                <c:pt idx="1063">
                  <c:v>39429.348611111112</c:v>
                </c:pt>
                <c:pt idx="1064">
                  <c:v>39429.349305555552</c:v>
                </c:pt>
                <c:pt idx="1065">
                  <c:v>39429.350000000013</c:v>
                </c:pt>
                <c:pt idx="1066">
                  <c:v>39429.35069444486</c:v>
                </c:pt>
                <c:pt idx="1067">
                  <c:v>39429.351388888892</c:v>
                </c:pt>
                <c:pt idx="1068">
                  <c:v>39429.352083333331</c:v>
                </c:pt>
                <c:pt idx="1069">
                  <c:v>39429.352777777793</c:v>
                </c:pt>
                <c:pt idx="1070">
                  <c:v>39429.353472222218</c:v>
                </c:pt>
                <c:pt idx="1071">
                  <c:v>39429.354166666664</c:v>
                </c:pt>
                <c:pt idx="1072">
                  <c:v>39429.354861111111</c:v>
                </c:pt>
                <c:pt idx="1073">
                  <c:v>39429.355555555601</c:v>
                </c:pt>
                <c:pt idx="1074">
                  <c:v>39429.356250000295</c:v>
                </c:pt>
                <c:pt idx="1075">
                  <c:v>39429.3569444448</c:v>
                </c:pt>
                <c:pt idx="1076">
                  <c:v>39429.357638889043</c:v>
                </c:pt>
                <c:pt idx="1077">
                  <c:v>39429.358333333599</c:v>
                </c:pt>
                <c:pt idx="1078">
                  <c:v>39429.359027777791</c:v>
                </c:pt>
                <c:pt idx="1079">
                  <c:v>39429.359722222223</c:v>
                </c:pt>
                <c:pt idx="1080">
                  <c:v>39429.360416666656</c:v>
                </c:pt>
                <c:pt idx="1081">
                  <c:v>39429.361111110986</c:v>
                </c:pt>
                <c:pt idx="1082">
                  <c:v>39429.361805555534</c:v>
                </c:pt>
                <c:pt idx="1083">
                  <c:v>39429.362500000003</c:v>
                </c:pt>
                <c:pt idx="1084">
                  <c:v>39429.363194444442</c:v>
                </c:pt>
                <c:pt idx="1085">
                  <c:v>39429.363888888889</c:v>
                </c:pt>
                <c:pt idx="1086">
                  <c:v>39429.364583333328</c:v>
                </c:pt>
                <c:pt idx="1087">
                  <c:v>39429.365277777782</c:v>
                </c:pt>
                <c:pt idx="1088">
                  <c:v>39429.365972222222</c:v>
                </c:pt>
                <c:pt idx="1089">
                  <c:v>39429.366666666654</c:v>
                </c:pt>
                <c:pt idx="1090">
                  <c:v>39429.367361110984</c:v>
                </c:pt>
                <c:pt idx="1091">
                  <c:v>39429.368055555562</c:v>
                </c:pt>
                <c:pt idx="1092">
                  <c:v>39429.368750000001</c:v>
                </c:pt>
                <c:pt idx="1093">
                  <c:v>39429.369444444441</c:v>
                </c:pt>
                <c:pt idx="1094">
                  <c:v>39429.370138889011</c:v>
                </c:pt>
                <c:pt idx="1095">
                  <c:v>39429.370833333342</c:v>
                </c:pt>
                <c:pt idx="1096">
                  <c:v>39429.371527777781</c:v>
                </c:pt>
                <c:pt idx="1097">
                  <c:v>39429.372222222242</c:v>
                </c:pt>
                <c:pt idx="1098">
                  <c:v>39429.372916666667</c:v>
                </c:pt>
                <c:pt idx="1099">
                  <c:v>39429.373611111107</c:v>
                </c:pt>
                <c:pt idx="1100">
                  <c:v>39429.374305555553</c:v>
                </c:pt>
                <c:pt idx="1101">
                  <c:v>39429.375</c:v>
                </c:pt>
                <c:pt idx="1102">
                  <c:v>39429.375694444643</c:v>
                </c:pt>
                <c:pt idx="1103">
                  <c:v>39429.376388888893</c:v>
                </c:pt>
                <c:pt idx="1104">
                  <c:v>39429.377083333326</c:v>
                </c:pt>
                <c:pt idx="1105">
                  <c:v>39429.37777777778</c:v>
                </c:pt>
                <c:pt idx="1106">
                  <c:v>39429.378472222219</c:v>
                </c:pt>
                <c:pt idx="1107">
                  <c:v>39429.379166666586</c:v>
                </c:pt>
                <c:pt idx="1108">
                  <c:v>39429.379861111105</c:v>
                </c:pt>
                <c:pt idx="1109">
                  <c:v>39429.380555555603</c:v>
                </c:pt>
                <c:pt idx="1110">
                  <c:v>39429.381250000013</c:v>
                </c:pt>
                <c:pt idx="1111">
                  <c:v>39429.381944444613</c:v>
                </c:pt>
                <c:pt idx="1112">
                  <c:v>39429.382638889168</c:v>
                </c:pt>
                <c:pt idx="1113">
                  <c:v>39429.383333333331</c:v>
                </c:pt>
                <c:pt idx="1114">
                  <c:v>39429.384027777793</c:v>
                </c:pt>
                <c:pt idx="1115">
                  <c:v>39429.384722222218</c:v>
                </c:pt>
                <c:pt idx="1116">
                  <c:v>39429.385416666664</c:v>
                </c:pt>
                <c:pt idx="1117">
                  <c:v>39429.386111111111</c:v>
                </c:pt>
                <c:pt idx="1118">
                  <c:v>39429.386805555601</c:v>
                </c:pt>
                <c:pt idx="1119">
                  <c:v>39429.387500000012</c:v>
                </c:pt>
                <c:pt idx="1120">
                  <c:v>39429.3881944448</c:v>
                </c:pt>
                <c:pt idx="1121">
                  <c:v>39429.388888889043</c:v>
                </c:pt>
                <c:pt idx="1122">
                  <c:v>39429.38958333333</c:v>
                </c:pt>
                <c:pt idx="1123">
                  <c:v>39429.390277777791</c:v>
                </c:pt>
                <c:pt idx="1124">
                  <c:v>39429.390972222223</c:v>
                </c:pt>
                <c:pt idx="1125">
                  <c:v>39429.391666666575</c:v>
                </c:pt>
                <c:pt idx="1126">
                  <c:v>39429.392361110986</c:v>
                </c:pt>
                <c:pt idx="1127">
                  <c:v>39429.393055555534</c:v>
                </c:pt>
                <c:pt idx="1128">
                  <c:v>39429.393749999996</c:v>
                </c:pt>
                <c:pt idx="1129">
                  <c:v>39429.394444444442</c:v>
                </c:pt>
                <c:pt idx="1130">
                  <c:v>39429.395138888889</c:v>
                </c:pt>
                <c:pt idx="1131">
                  <c:v>39429.395833333328</c:v>
                </c:pt>
                <c:pt idx="1132">
                  <c:v>39429.396527777782</c:v>
                </c:pt>
                <c:pt idx="1133">
                  <c:v>39429.397222222222</c:v>
                </c:pt>
                <c:pt idx="1134">
                  <c:v>39429.397916666654</c:v>
                </c:pt>
                <c:pt idx="1135">
                  <c:v>39429.398611111108</c:v>
                </c:pt>
                <c:pt idx="1136">
                  <c:v>39429.399305555555</c:v>
                </c:pt>
                <c:pt idx="1137">
                  <c:v>39429.4</c:v>
                </c:pt>
                <c:pt idx="1138">
                  <c:v>39429.400694444725</c:v>
                </c:pt>
                <c:pt idx="1139">
                  <c:v>39429.401388888888</c:v>
                </c:pt>
                <c:pt idx="1140">
                  <c:v>39429.402083333327</c:v>
                </c:pt>
                <c:pt idx="1141">
                  <c:v>39429.402777777781</c:v>
                </c:pt>
                <c:pt idx="1142">
                  <c:v>39429.40347222222</c:v>
                </c:pt>
                <c:pt idx="1143">
                  <c:v>39429.404166666594</c:v>
                </c:pt>
                <c:pt idx="1144">
                  <c:v>39429.404861111107</c:v>
                </c:pt>
                <c:pt idx="1145">
                  <c:v>39429.405555555553</c:v>
                </c:pt>
                <c:pt idx="1146">
                  <c:v>39429.406250000211</c:v>
                </c:pt>
                <c:pt idx="1147">
                  <c:v>39429.406944444643</c:v>
                </c:pt>
                <c:pt idx="1148">
                  <c:v>39429.407638888893</c:v>
                </c:pt>
                <c:pt idx="1149">
                  <c:v>39429.408333333333</c:v>
                </c:pt>
                <c:pt idx="1150">
                  <c:v>39429.40902777778</c:v>
                </c:pt>
                <c:pt idx="1151">
                  <c:v>39429.409722222204</c:v>
                </c:pt>
                <c:pt idx="1152">
                  <c:v>39429.410416666666</c:v>
                </c:pt>
                <c:pt idx="1153">
                  <c:v>39429.411111111105</c:v>
                </c:pt>
                <c:pt idx="1154">
                  <c:v>39429.411805555552</c:v>
                </c:pt>
                <c:pt idx="1155">
                  <c:v>39429.412500000013</c:v>
                </c:pt>
                <c:pt idx="1156">
                  <c:v>39429.413194444613</c:v>
                </c:pt>
                <c:pt idx="1157">
                  <c:v>39429.413888888892</c:v>
                </c:pt>
                <c:pt idx="1158">
                  <c:v>39429.414583333331</c:v>
                </c:pt>
                <c:pt idx="1159">
                  <c:v>39429.415277777793</c:v>
                </c:pt>
                <c:pt idx="1160">
                  <c:v>39429.415972222218</c:v>
                </c:pt>
                <c:pt idx="1161">
                  <c:v>39429.416666666664</c:v>
                </c:pt>
                <c:pt idx="1162">
                  <c:v>39429.417361111104</c:v>
                </c:pt>
                <c:pt idx="1163">
                  <c:v>39429.418055555601</c:v>
                </c:pt>
                <c:pt idx="1164">
                  <c:v>39429.418750000012</c:v>
                </c:pt>
                <c:pt idx="1165">
                  <c:v>39429.419444444611</c:v>
                </c:pt>
                <c:pt idx="1166">
                  <c:v>39429.420138888883</c:v>
                </c:pt>
                <c:pt idx="1167">
                  <c:v>39429.42083333333</c:v>
                </c:pt>
                <c:pt idx="1168">
                  <c:v>39429.421527777777</c:v>
                </c:pt>
                <c:pt idx="1169">
                  <c:v>39429.422222222223</c:v>
                </c:pt>
                <c:pt idx="1170">
                  <c:v>39429.422916666656</c:v>
                </c:pt>
                <c:pt idx="1171">
                  <c:v>39429.423611110986</c:v>
                </c:pt>
                <c:pt idx="1172">
                  <c:v>39429.424305555534</c:v>
                </c:pt>
                <c:pt idx="1173">
                  <c:v>39429.424999999996</c:v>
                </c:pt>
                <c:pt idx="1174">
                  <c:v>39429.425694444442</c:v>
                </c:pt>
                <c:pt idx="1175">
                  <c:v>39429.426388888889</c:v>
                </c:pt>
                <c:pt idx="1176">
                  <c:v>39429.427083333176</c:v>
                </c:pt>
                <c:pt idx="1177">
                  <c:v>39429.427777777775</c:v>
                </c:pt>
                <c:pt idx="1178">
                  <c:v>39429.428472222222</c:v>
                </c:pt>
                <c:pt idx="1179">
                  <c:v>39429.429166666574</c:v>
                </c:pt>
                <c:pt idx="1180">
                  <c:v>39429.429861110984</c:v>
                </c:pt>
                <c:pt idx="1181">
                  <c:v>39429.430555555562</c:v>
                </c:pt>
                <c:pt idx="1182">
                  <c:v>39429.431250000001</c:v>
                </c:pt>
                <c:pt idx="1183">
                  <c:v>39429.431944444441</c:v>
                </c:pt>
                <c:pt idx="1184">
                  <c:v>39429.432638889011</c:v>
                </c:pt>
                <c:pt idx="1185">
                  <c:v>39429.433333333327</c:v>
                </c:pt>
                <c:pt idx="1186">
                  <c:v>39429.434027777781</c:v>
                </c:pt>
                <c:pt idx="1187">
                  <c:v>39429.43472222222</c:v>
                </c:pt>
                <c:pt idx="1188">
                  <c:v>39429.435416666594</c:v>
                </c:pt>
                <c:pt idx="1189">
                  <c:v>39429.436111111107</c:v>
                </c:pt>
                <c:pt idx="1190">
                  <c:v>39429.436805555553</c:v>
                </c:pt>
                <c:pt idx="1191">
                  <c:v>39429.4375</c:v>
                </c:pt>
                <c:pt idx="1192">
                  <c:v>39429.438194444643</c:v>
                </c:pt>
                <c:pt idx="1193">
                  <c:v>39429.438888888893</c:v>
                </c:pt>
                <c:pt idx="1194">
                  <c:v>39429.439583333326</c:v>
                </c:pt>
                <c:pt idx="1195">
                  <c:v>39429.44027777802</c:v>
                </c:pt>
                <c:pt idx="1196">
                  <c:v>39429.440972222219</c:v>
                </c:pt>
                <c:pt idx="1197">
                  <c:v>39429.441666666586</c:v>
                </c:pt>
                <c:pt idx="1198">
                  <c:v>39429.442361111105</c:v>
                </c:pt>
                <c:pt idx="1199">
                  <c:v>39429.443055555552</c:v>
                </c:pt>
                <c:pt idx="1200">
                  <c:v>39429.443749999999</c:v>
                </c:pt>
                <c:pt idx="1201">
                  <c:v>39429.444444444613</c:v>
                </c:pt>
                <c:pt idx="1202">
                  <c:v>39429.445138888892</c:v>
                </c:pt>
                <c:pt idx="1203">
                  <c:v>39429.445833333331</c:v>
                </c:pt>
                <c:pt idx="1204">
                  <c:v>39429.446527777793</c:v>
                </c:pt>
                <c:pt idx="1205">
                  <c:v>39429.447222222218</c:v>
                </c:pt>
                <c:pt idx="1206">
                  <c:v>39429.447916666664</c:v>
                </c:pt>
                <c:pt idx="1207">
                  <c:v>39429.448611111111</c:v>
                </c:pt>
                <c:pt idx="1208">
                  <c:v>39429.449305555558</c:v>
                </c:pt>
                <c:pt idx="1209">
                  <c:v>39429.450000000012</c:v>
                </c:pt>
                <c:pt idx="1210">
                  <c:v>39429.4506944448</c:v>
                </c:pt>
                <c:pt idx="1211">
                  <c:v>39429.451388888883</c:v>
                </c:pt>
                <c:pt idx="1212">
                  <c:v>39429.45208333333</c:v>
                </c:pt>
                <c:pt idx="1213">
                  <c:v>39429.452777777791</c:v>
                </c:pt>
                <c:pt idx="1214">
                  <c:v>39429.453472222223</c:v>
                </c:pt>
                <c:pt idx="1215">
                  <c:v>39429.454166666656</c:v>
                </c:pt>
                <c:pt idx="1216">
                  <c:v>39429.454861111109</c:v>
                </c:pt>
                <c:pt idx="1217">
                  <c:v>39429.455555555549</c:v>
                </c:pt>
                <c:pt idx="1218">
                  <c:v>39429.456250000243</c:v>
                </c:pt>
                <c:pt idx="1219">
                  <c:v>39429.456944444748</c:v>
                </c:pt>
                <c:pt idx="1220">
                  <c:v>39429.457638889013</c:v>
                </c:pt>
                <c:pt idx="1221">
                  <c:v>39429.458333333343</c:v>
                </c:pt>
                <c:pt idx="1222">
                  <c:v>39429.459027777782</c:v>
                </c:pt>
                <c:pt idx="1223">
                  <c:v>39429.459722222222</c:v>
                </c:pt>
                <c:pt idx="1224">
                  <c:v>39429.460416666654</c:v>
                </c:pt>
                <c:pt idx="1225">
                  <c:v>39429.461111110984</c:v>
                </c:pt>
                <c:pt idx="1226">
                  <c:v>39429.461805555555</c:v>
                </c:pt>
                <c:pt idx="1227">
                  <c:v>39429.462500000001</c:v>
                </c:pt>
                <c:pt idx="1228">
                  <c:v>39429.463194444441</c:v>
                </c:pt>
                <c:pt idx="1229">
                  <c:v>39429.463888888888</c:v>
                </c:pt>
                <c:pt idx="1230">
                  <c:v>39429.464583333327</c:v>
                </c:pt>
                <c:pt idx="1231">
                  <c:v>39429.465277777781</c:v>
                </c:pt>
                <c:pt idx="1232">
                  <c:v>39429.46597222222</c:v>
                </c:pt>
                <c:pt idx="1233">
                  <c:v>39429.466666666594</c:v>
                </c:pt>
                <c:pt idx="1234">
                  <c:v>39429.467361110976</c:v>
                </c:pt>
                <c:pt idx="1235">
                  <c:v>39429.468055555553</c:v>
                </c:pt>
                <c:pt idx="1236">
                  <c:v>39429.46875</c:v>
                </c:pt>
                <c:pt idx="1237">
                  <c:v>39429.469444444439</c:v>
                </c:pt>
                <c:pt idx="1238">
                  <c:v>39429.470138888893</c:v>
                </c:pt>
                <c:pt idx="1239">
                  <c:v>39429.470833333333</c:v>
                </c:pt>
                <c:pt idx="1240">
                  <c:v>39429.47152777778</c:v>
                </c:pt>
                <c:pt idx="1241">
                  <c:v>39429.472222222219</c:v>
                </c:pt>
                <c:pt idx="1242">
                  <c:v>39429.472916666666</c:v>
                </c:pt>
                <c:pt idx="1243">
                  <c:v>39429.473611111105</c:v>
                </c:pt>
                <c:pt idx="1244">
                  <c:v>39429.474305555552</c:v>
                </c:pt>
                <c:pt idx="1245">
                  <c:v>39429.475000000006</c:v>
                </c:pt>
                <c:pt idx="1246">
                  <c:v>39429.475694444613</c:v>
                </c:pt>
                <c:pt idx="1247">
                  <c:v>39429.476388888892</c:v>
                </c:pt>
                <c:pt idx="1248">
                  <c:v>39429.477083333324</c:v>
                </c:pt>
                <c:pt idx="1249">
                  <c:v>39429.477777777771</c:v>
                </c:pt>
                <c:pt idx="1250">
                  <c:v>39429.478472222218</c:v>
                </c:pt>
                <c:pt idx="1251">
                  <c:v>39429.479166666584</c:v>
                </c:pt>
                <c:pt idx="1252">
                  <c:v>39429.479861111104</c:v>
                </c:pt>
                <c:pt idx="1253">
                  <c:v>39429.480555555601</c:v>
                </c:pt>
                <c:pt idx="1254">
                  <c:v>39429.481250000012</c:v>
                </c:pt>
                <c:pt idx="1255">
                  <c:v>39429.481944444611</c:v>
                </c:pt>
                <c:pt idx="1256">
                  <c:v>39429.482638889043</c:v>
                </c:pt>
                <c:pt idx="1257">
                  <c:v>39429.48333333333</c:v>
                </c:pt>
                <c:pt idx="1258">
                  <c:v>39429.484027777791</c:v>
                </c:pt>
                <c:pt idx="1259">
                  <c:v>39429.484722222223</c:v>
                </c:pt>
                <c:pt idx="1260">
                  <c:v>39429.485416666656</c:v>
                </c:pt>
                <c:pt idx="1261">
                  <c:v>39429.486111111109</c:v>
                </c:pt>
                <c:pt idx="1262">
                  <c:v>39429.486805555549</c:v>
                </c:pt>
                <c:pt idx="1263">
                  <c:v>39429.487500000003</c:v>
                </c:pt>
                <c:pt idx="1264">
                  <c:v>39429.488194444748</c:v>
                </c:pt>
                <c:pt idx="1265">
                  <c:v>39429.488888889013</c:v>
                </c:pt>
                <c:pt idx="1266">
                  <c:v>39429.489583333328</c:v>
                </c:pt>
                <c:pt idx="1267">
                  <c:v>39429.490277777782</c:v>
                </c:pt>
                <c:pt idx="1268">
                  <c:v>39429.490972222222</c:v>
                </c:pt>
                <c:pt idx="1269">
                  <c:v>39429.491666666574</c:v>
                </c:pt>
                <c:pt idx="1270">
                  <c:v>39429.492361110984</c:v>
                </c:pt>
                <c:pt idx="1271">
                  <c:v>39429.493055555555</c:v>
                </c:pt>
                <c:pt idx="1272">
                  <c:v>39429.493749999994</c:v>
                </c:pt>
                <c:pt idx="1273">
                  <c:v>39429.494444444441</c:v>
                </c:pt>
                <c:pt idx="1274">
                  <c:v>39429.495138888888</c:v>
                </c:pt>
                <c:pt idx="1275">
                  <c:v>39429.495833333327</c:v>
                </c:pt>
                <c:pt idx="1276">
                  <c:v>39429.496527777781</c:v>
                </c:pt>
                <c:pt idx="1277">
                  <c:v>39429.49722222222</c:v>
                </c:pt>
                <c:pt idx="1278">
                  <c:v>39429.497916666594</c:v>
                </c:pt>
                <c:pt idx="1279">
                  <c:v>39429.498611111107</c:v>
                </c:pt>
                <c:pt idx="1280">
                  <c:v>39429.499305555524</c:v>
                </c:pt>
                <c:pt idx="1281">
                  <c:v>39429.5</c:v>
                </c:pt>
                <c:pt idx="1282">
                  <c:v>39429.500694444643</c:v>
                </c:pt>
                <c:pt idx="1283">
                  <c:v>39429.501388888886</c:v>
                </c:pt>
                <c:pt idx="1284">
                  <c:v>39429.502083333326</c:v>
                </c:pt>
                <c:pt idx="1285">
                  <c:v>39429.50277777778</c:v>
                </c:pt>
                <c:pt idx="1286">
                  <c:v>39429.503472222204</c:v>
                </c:pt>
                <c:pt idx="1287">
                  <c:v>39429.504166666586</c:v>
                </c:pt>
                <c:pt idx="1288">
                  <c:v>39429.504861111105</c:v>
                </c:pt>
                <c:pt idx="1289">
                  <c:v>39429.505555555552</c:v>
                </c:pt>
                <c:pt idx="1290">
                  <c:v>39429.506250000013</c:v>
                </c:pt>
                <c:pt idx="1291">
                  <c:v>39429.506944444613</c:v>
                </c:pt>
                <c:pt idx="1292">
                  <c:v>39429.507638888892</c:v>
                </c:pt>
                <c:pt idx="1293">
                  <c:v>39429.508333333331</c:v>
                </c:pt>
                <c:pt idx="1294">
                  <c:v>39429.509027777771</c:v>
                </c:pt>
                <c:pt idx="1295">
                  <c:v>39429.509722222196</c:v>
                </c:pt>
                <c:pt idx="1296">
                  <c:v>39429.510416666664</c:v>
                </c:pt>
                <c:pt idx="1297">
                  <c:v>39429.511111111104</c:v>
                </c:pt>
                <c:pt idx="1298">
                  <c:v>39429.511805555558</c:v>
                </c:pt>
                <c:pt idx="1299">
                  <c:v>39429.512500000012</c:v>
                </c:pt>
                <c:pt idx="1300">
                  <c:v>39429.513194444611</c:v>
                </c:pt>
                <c:pt idx="1301">
                  <c:v>39429.513888888883</c:v>
                </c:pt>
                <c:pt idx="1302">
                  <c:v>39429.51458333333</c:v>
                </c:pt>
                <c:pt idx="1303">
                  <c:v>39429.515277777791</c:v>
                </c:pt>
                <c:pt idx="1304">
                  <c:v>39429.515972222223</c:v>
                </c:pt>
                <c:pt idx="1305">
                  <c:v>39429.516666666656</c:v>
                </c:pt>
                <c:pt idx="1306">
                  <c:v>39429.517361110986</c:v>
                </c:pt>
                <c:pt idx="1307">
                  <c:v>39429.518055555549</c:v>
                </c:pt>
                <c:pt idx="1308">
                  <c:v>39429.518750000003</c:v>
                </c:pt>
                <c:pt idx="1309">
                  <c:v>39429.519444444442</c:v>
                </c:pt>
                <c:pt idx="1310">
                  <c:v>39429.520138888889</c:v>
                </c:pt>
                <c:pt idx="1311">
                  <c:v>39429.520833333328</c:v>
                </c:pt>
                <c:pt idx="1312">
                  <c:v>39429.521527777775</c:v>
                </c:pt>
                <c:pt idx="1313">
                  <c:v>39429.522222222222</c:v>
                </c:pt>
                <c:pt idx="1314">
                  <c:v>39429.522916666654</c:v>
                </c:pt>
                <c:pt idx="1315">
                  <c:v>39429.523611110984</c:v>
                </c:pt>
                <c:pt idx="1316">
                  <c:v>39429.524305555555</c:v>
                </c:pt>
                <c:pt idx="1317">
                  <c:v>39429.525000000001</c:v>
                </c:pt>
                <c:pt idx="1318">
                  <c:v>39429.525694444441</c:v>
                </c:pt>
                <c:pt idx="1319">
                  <c:v>39429.526388888888</c:v>
                </c:pt>
                <c:pt idx="1320">
                  <c:v>39429.527083333174</c:v>
                </c:pt>
                <c:pt idx="1321">
                  <c:v>39429.527777777774</c:v>
                </c:pt>
                <c:pt idx="1322">
                  <c:v>39429.52847222222</c:v>
                </c:pt>
                <c:pt idx="1323">
                  <c:v>39429.529166666383</c:v>
                </c:pt>
                <c:pt idx="1324">
                  <c:v>39429.529861110976</c:v>
                </c:pt>
                <c:pt idx="1325">
                  <c:v>39429.530555555553</c:v>
                </c:pt>
                <c:pt idx="1326">
                  <c:v>39429.53125</c:v>
                </c:pt>
                <c:pt idx="1327">
                  <c:v>39429.531944444439</c:v>
                </c:pt>
                <c:pt idx="1328">
                  <c:v>39429.532638888893</c:v>
                </c:pt>
                <c:pt idx="1329">
                  <c:v>39429.533333333326</c:v>
                </c:pt>
                <c:pt idx="1330">
                  <c:v>39429.53402777778</c:v>
                </c:pt>
                <c:pt idx="1331">
                  <c:v>39429.534722222204</c:v>
                </c:pt>
                <c:pt idx="1332">
                  <c:v>39429.535416666586</c:v>
                </c:pt>
                <c:pt idx="1333">
                  <c:v>39429.536111111105</c:v>
                </c:pt>
                <c:pt idx="1334">
                  <c:v>39429.536805555552</c:v>
                </c:pt>
                <c:pt idx="1335">
                  <c:v>39429.537499999999</c:v>
                </c:pt>
                <c:pt idx="1336">
                  <c:v>39429.538194444613</c:v>
                </c:pt>
                <c:pt idx="1337">
                  <c:v>39429.538888888892</c:v>
                </c:pt>
                <c:pt idx="1338">
                  <c:v>39429.539583333324</c:v>
                </c:pt>
                <c:pt idx="1339">
                  <c:v>39429.540277777793</c:v>
                </c:pt>
                <c:pt idx="1340">
                  <c:v>39429.540972222218</c:v>
                </c:pt>
                <c:pt idx="1341">
                  <c:v>39429.541666666584</c:v>
                </c:pt>
                <c:pt idx="1342">
                  <c:v>39429.542361111104</c:v>
                </c:pt>
                <c:pt idx="1343">
                  <c:v>39429.543055555558</c:v>
                </c:pt>
                <c:pt idx="1344">
                  <c:v>39429.543749999997</c:v>
                </c:pt>
                <c:pt idx="1345">
                  <c:v>39429.544444444611</c:v>
                </c:pt>
                <c:pt idx="1346">
                  <c:v>39429.545138888883</c:v>
                </c:pt>
                <c:pt idx="1347">
                  <c:v>39429.54583333333</c:v>
                </c:pt>
                <c:pt idx="1348">
                  <c:v>39429.546527777791</c:v>
                </c:pt>
                <c:pt idx="1349">
                  <c:v>39429.547222222223</c:v>
                </c:pt>
                <c:pt idx="1350">
                  <c:v>39429.547916666656</c:v>
                </c:pt>
                <c:pt idx="1351">
                  <c:v>39429.548611111109</c:v>
                </c:pt>
                <c:pt idx="1352">
                  <c:v>39429.549305555534</c:v>
                </c:pt>
                <c:pt idx="1353">
                  <c:v>39429.550000000003</c:v>
                </c:pt>
                <c:pt idx="1354">
                  <c:v>39429.550694444748</c:v>
                </c:pt>
                <c:pt idx="1355">
                  <c:v>39429.551388888889</c:v>
                </c:pt>
                <c:pt idx="1356">
                  <c:v>39429.552083333328</c:v>
                </c:pt>
                <c:pt idx="1357">
                  <c:v>39429.552777777782</c:v>
                </c:pt>
                <c:pt idx="1358">
                  <c:v>39429.553472222222</c:v>
                </c:pt>
                <c:pt idx="1359">
                  <c:v>39429.554166666654</c:v>
                </c:pt>
                <c:pt idx="1360">
                  <c:v>39429.554861111108</c:v>
                </c:pt>
                <c:pt idx="1361">
                  <c:v>39429.555555555562</c:v>
                </c:pt>
                <c:pt idx="1362">
                  <c:v>39429.556250000212</c:v>
                </c:pt>
                <c:pt idx="1363">
                  <c:v>39429.556944444725</c:v>
                </c:pt>
                <c:pt idx="1364">
                  <c:v>39429.557638889011</c:v>
                </c:pt>
                <c:pt idx="1365">
                  <c:v>39429.558333333342</c:v>
                </c:pt>
                <c:pt idx="1366">
                  <c:v>39429.559027777781</c:v>
                </c:pt>
                <c:pt idx="1367">
                  <c:v>39429.55972222222</c:v>
                </c:pt>
                <c:pt idx="1368">
                  <c:v>39429.560416666594</c:v>
                </c:pt>
                <c:pt idx="1369">
                  <c:v>39429.561111110976</c:v>
                </c:pt>
                <c:pt idx="1370">
                  <c:v>39429.561805555524</c:v>
                </c:pt>
                <c:pt idx="1371">
                  <c:v>39429.5625</c:v>
                </c:pt>
                <c:pt idx="1372">
                  <c:v>39429.563194444439</c:v>
                </c:pt>
                <c:pt idx="1373">
                  <c:v>39429.563888888886</c:v>
                </c:pt>
                <c:pt idx="1374">
                  <c:v>39429.564583333326</c:v>
                </c:pt>
                <c:pt idx="1375">
                  <c:v>39429.56527777778</c:v>
                </c:pt>
                <c:pt idx="1376">
                  <c:v>39429.565972222204</c:v>
                </c:pt>
                <c:pt idx="1377">
                  <c:v>39429.566666666586</c:v>
                </c:pt>
                <c:pt idx="1378">
                  <c:v>39429.567361110974</c:v>
                </c:pt>
                <c:pt idx="1379">
                  <c:v>39429.568055555552</c:v>
                </c:pt>
                <c:pt idx="1380">
                  <c:v>39429.568749999999</c:v>
                </c:pt>
                <c:pt idx="1381">
                  <c:v>39429.569444444445</c:v>
                </c:pt>
                <c:pt idx="1382">
                  <c:v>39429.570138888892</c:v>
                </c:pt>
                <c:pt idx="1383">
                  <c:v>39429.570833333331</c:v>
                </c:pt>
                <c:pt idx="1384">
                  <c:v>39429.571527777771</c:v>
                </c:pt>
                <c:pt idx="1385">
                  <c:v>39429.572222222218</c:v>
                </c:pt>
                <c:pt idx="1386">
                  <c:v>39429.572916666664</c:v>
                </c:pt>
                <c:pt idx="1387">
                  <c:v>39429.573611111104</c:v>
                </c:pt>
                <c:pt idx="1388">
                  <c:v>39429.574305555558</c:v>
                </c:pt>
                <c:pt idx="1389">
                  <c:v>39429.575000000004</c:v>
                </c:pt>
                <c:pt idx="1390">
                  <c:v>39429.575694444611</c:v>
                </c:pt>
                <c:pt idx="1391">
                  <c:v>39429.576388888883</c:v>
                </c:pt>
                <c:pt idx="1392">
                  <c:v>39429.577083333184</c:v>
                </c:pt>
                <c:pt idx="1393">
                  <c:v>39429.577777777777</c:v>
                </c:pt>
                <c:pt idx="1394">
                  <c:v>39429.578472222223</c:v>
                </c:pt>
                <c:pt idx="1395">
                  <c:v>39429.579166666575</c:v>
                </c:pt>
                <c:pt idx="1396">
                  <c:v>39429.579861110986</c:v>
                </c:pt>
                <c:pt idx="1397">
                  <c:v>39429.580555555549</c:v>
                </c:pt>
                <c:pt idx="1398">
                  <c:v>39429.581250000003</c:v>
                </c:pt>
                <c:pt idx="1399">
                  <c:v>39429.581944444442</c:v>
                </c:pt>
                <c:pt idx="1400">
                  <c:v>39429.582638889013</c:v>
                </c:pt>
                <c:pt idx="1401">
                  <c:v>39429.583333333328</c:v>
                </c:pt>
                <c:pt idx="1402">
                  <c:v>39429.584027777782</c:v>
                </c:pt>
                <c:pt idx="1403">
                  <c:v>39429.584722222222</c:v>
                </c:pt>
                <c:pt idx="1404">
                  <c:v>39429.585416666654</c:v>
                </c:pt>
                <c:pt idx="1405">
                  <c:v>39429.586111111108</c:v>
                </c:pt>
                <c:pt idx="1406">
                  <c:v>39429.586805555562</c:v>
                </c:pt>
                <c:pt idx="1407">
                  <c:v>39429.587500000001</c:v>
                </c:pt>
                <c:pt idx="1408">
                  <c:v>39429.588194444725</c:v>
                </c:pt>
                <c:pt idx="1409">
                  <c:v>39429.588888889011</c:v>
                </c:pt>
                <c:pt idx="1410">
                  <c:v>39429.589583333327</c:v>
                </c:pt>
                <c:pt idx="1411">
                  <c:v>39429.590277777781</c:v>
                </c:pt>
                <c:pt idx="1412">
                  <c:v>39429.59097222222</c:v>
                </c:pt>
                <c:pt idx="1413">
                  <c:v>39429.591666666383</c:v>
                </c:pt>
                <c:pt idx="1414">
                  <c:v>39429.592361110976</c:v>
                </c:pt>
                <c:pt idx="1415">
                  <c:v>39429.593055555524</c:v>
                </c:pt>
                <c:pt idx="1416">
                  <c:v>39429.593749999985</c:v>
                </c:pt>
                <c:pt idx="1417">
                  <c:v>39429.594444444439</c:v>
                </c:pt>
                <c:pt idx="1418">
                  <c:v>39429.595138888886</c:v>
                </c:pt>
                <c:pt idx="1419">
                  <c:v>39429.595833333326</c:v>
                </c:pt>
                <c:pt idx="1420">
                  <c:v>39429.59652777778</c:v>
                </c:pt>
                <c:pt idx="1421">
                  <c:v>39429.597222222204</c:v>
                </c:pt>
                <c:pt idx="1422">
                  <c:v>39429.597916666586</c:v>
                </c:pt>
                <c:pt idx="1423">
                  <c:v>39429.598611111105</c:v>
                </c:pt>
                <c:pt idx="1424">
                  <c:v>39429.599305555319</c:v>
                </c:pt>
                <c:pt idx="1425">
                  <c:v>39429.599999999999</c:v>
                </c:pt>
                <c:pt idx="1426">
                  <c:v>39429.600694444613</c:v>
                </c:pt>
                <c:pt idx="1427">
                  <c:v>39429.601388888885</c:v>
                </c:pt>
                <c:pt idx="1428">
                  <c:v>39429.602083333324</c:v>
                </c:pt>
                <c:pt idx="1429">
                  <c:v>39429.602777777771</c:v>
                </c:pt>
                <c:pt idx="1430">
                  <c:v>39429.603472222196</c:v>
                </c:pt>
                <c:pt idx="1431">
                  <c:v>39429.604166666584</c:v>
                </c:pt>
                <c:pt idx="1432">
                  <c:v>39429.604861111104</c:v>
                </c:pt>
                <c:pt idx="1433">
                  <c:v>39429.605555555558</c:v>
                </c:pt>
                <c:pt idx="1434">
                  <c:v>39429.606250000012</c:v>
                </c:pt>
                <c:pt idx="1435">
                  <c:v>39429.606944444611</c:v>
                </c:pt>
                <c:pt idx="1436">
                  <c:v>39429.607638888883</c:v>
                </c:pt>
                <c:pt idx="1437">
                  <c:v>39429.60833333333</c:v>
                </c:pt>
                <c:pt idx="1438">
                  <c:v>39429.609027777777</c:v>
                </c:pt>
                <c:pt idx="1439">
                  <c:v>39429.609722222194</c:v>
                </c:pt>
                <c:pt idx="1440">
                  <c:v>39429.610416666656</c:v>
                </c:pt>
                <c:pt idx="1441">
                  <c:v>39429.611111110986</c:v>
                </c:pt>
                <c:pt idx="1442">
                  <c:v>39429.611805555534</c:v>
                </c:pt>
                <c:pt idx="1443">
                  <c:v>39429.612500000003</c:v>
                </c:pt>
                <c:pt idx="1444">
                  <c:v>39429.613194444442</c:v>
                </c:pt>
                <c:pt idx="1445">
                  <c:v>39429.613888888889</c:v>
                </c:pt>
                <c:pt idx="1446">
                  <c:v>39429.614583333328</c:v>
                </c:pt>
                <c:pt idx="1447">
                  <c:v>39429.615277777782</c:v>
                </c:pt>
                <c:pt idx="1448">
                  <c:v>39429.615972222222</c:v>
                </c:pt>
                <c:pt idx="1449">
                  <c:v>39429.616666666654</c:v>
                </c:pt>
                <c:pt idx="1450">
                  <c:v>39429.617361110984</c:v>
                </c:pt>
                <c:pt idx="1451">
                  <c:v>39429.618055555562</c:v>
                </c:pt>
                <c:pt idx="1452">
                  <c:v>39429.618750000001</c:v>
                </c:pt>
                <c:pt idx="1453">
                  <c:v>39429.619444444441</c:v>
                </c:pt>
              </c:numCache>
            </c:numRef>
          </c:cat>
          <c:val>
            <c:numRef>
              <c:f>'Request rate stats across vols'!$D$2:$D$1455</c:f>
              <c:numCache>
                <c:formatCode>General</c:formatCode>
                <c:ptCount val="1454"/>
                <c:pt idx="0">
                  <c:v>4974.875</c:v>
                </c:pt>
                <c:pt idx="1">
                  <c:v>5571.1250000000255</c:v>
                </c:pt>
                <c:pt idx="2">
                  <c:v>7472.75</c:v>
                </c:pt>
                <c:pt idx="3">
                  <c:v>6022</c:v>
                </c:pt>
                <c:pt idx="4">
                  <c:v>5925.6250000000255</c:v>
                </c:pt>
                <c:pt idx="5">
                  <c:v>5906.6250000000255</c:v>
                </c:pt>
                <c:pt idx="6">
                  <c:v>5682.75</c:v>
                </c:pt>
                <c:pt idx="7">
                  <c:v>5077</c:v>
                </c:pt>
                <c:pt idx="8">
                  <c:v>6779.875</c:v>
                </c:pt>
                <c:pt idx="9">
                  <c:v>5410.75</c:v>
                </c:pt>
                <c:pt idx="10">
                  <c:v>5847.1250000000255</c:v>
                </c:pt>
                <c:pt idx="11">
                  <c:v>5365.375</c:v>
                </c:pt>
                <c:pt idx="12">
                  <c:v>5747.5</c:v>
                </c:pt>
                <c:pt idx="13">
                  <c:v>4960</c:v>
                </c:pt>
                <c:pt idx="14">
                  <c:v>6023.6250000000255</c:v>
                </c:pt>
                <c:pt idx="15">
                  <c:v>4464.5</c:v>
                </c:pt>
                <c:pt idx="16">
                  <c:v>5089.25</c:v>
                </c:pt>
                <c:pt idx="17">
                  <c:v>5109.1250000000255</c:v>
                </c:pt>
                <c:pt idx="18">
                  <c:v>5484.5</c:v>
                </c:pt>
                <c:pt idx="19">
                  <c:v>6487.5</c:v>
                </c:pt>
                <c:pt idx="20">
                  <c:v>5129.875</c:v>
                </c:pt>
                <c:pt idx="21">
                  <c:v>5818.1250000000255</c:v>
                </c:pt>
                <c:pt idx="22">
                  <c:v>6336.75</c:v>
                </c:pt>
                <c:pt idx="23">
                  <c:v>6885</c:v>
                </c:pt>
                <c:pt idx="24">
                  <c:v>6444.375</c:v>
                </c:pt>
                <c:pt idx="25">
                  <c:v>5341.1250000000255</c:v>
                </c:pt>
                <c:pt idx="26">
                  <c:v>5036.6250000000255</c:v>
                </c:pt>
                <c:pt idx="27">
                  <c:v>6195.5</c:v>
                </c:pt>
                <c:pt idx="28">
                  <c:v>6726.375</c:v>
                </c:pt>
                <c:pt idx="29">
                  <c:v>6412.875</c:v>
                </c:pt>
                <c:pt idx="30">
                  <c:v>4739.5</c:v>
                </c:pt>
                <c:pt idx="31">
                  <c:v>5430.25</c:v>
                </c:pt>
                <c:pt idx="32">
                  <c:v>4962.6250000000255</c:v>
                </c:pt>
                <c:pt idx="33">
                  <c:v>5353.75</c:v>
                </c:pt>
                <c:pt idx="34">
                  <c:v>4298</c:v>
                </c:pt>
                <c:pt idx="35">
                  <c:v>5405.875</c:v>
                </c:pt>
                <c:pt idx="36">
                  <c:v>5035.875</c:v>
                </c:pt>
                <c:pt idx="37">
                  <c:v>4828.1250000000255</c:v>
                </c:pt>
                <c:pt idx="38">
                  <c:v>4204.6250000000255</c:v>
                </c:pt>
                <c:pt idx="39">
                  <c:v>4541.5</c:v>
                </c:pt>
                <c:pt idx="40">
                  <c:v>5400.75</c:v>
                </c:pt>
                <c:pt idx="41">
                  <c:v>4500.75</c:v>
                </c:pt>
                <c:pt idx="42">
                  <c:v>5321.25</c:v>
                </c:pt>
                <c:pt idx="43">
                  <c:v>6142.1250000000255</c:v>
                </c:pt>
                <c:pt idx="44">
                  <c:v>5624.25</c:v>
                </c:pt>
                <c:pt idx="45">
                  <c:v>4831.25</c:v>
                </c:pt>
                <c:pt idx="46">
                  <c:v>5080.375</c:v>
                </c:pt>
                <c:pt idx="47">
                  <c:v>4984.25</c:v>
                </c:pt>
                <c:pt idx="48">
                  <c:v>4516.875</c:v>
                </c:pt>
                <c:pt idx="49">
                  <c:v>4712.25</c:v>
                </c:pt>
                <c:pt idx="50">
                  <c:v>4818.1250000000255</c:v>
                </c:pt>
                <c:pt idx="51">
                  <c:v>4812.1250000000255</c:v>
                </c:pt>
                <c:pt idx="52">
                  <c:v>5023.25</c:v>
                </c:pt>
                <c:pt idx="53">
                  <c:v>4507.375</c:v>
                </c:pt>
                <c:pt idx="54">
                  <c:v>6210.6250000000255</c:v>
                </c:pt>
                <c:pt idx="55">
                  <c:v>4335.875</c:v>
                </c:pt>
                <c:pt idx="56">
                  <c:v>5173.25</c:v>
                </c:pt>
                <c:pt idx="57">
                  <c:v>5906.5</c:v>
                </c:pt>
                <c:pt idx="58">
                  <c:v>5318.75</c:v>
                </c:pt>
                <c:pt idx="59">
                  <c:v>3862</c:v>
                </c:pt>
                <c:pt idx="60">
                  <c:v>3572</c:v>
                </c:pt>
                <c:pt idx="61">
                  <c:v>4749.75</c:v>
                </c:pt>
                <c:pt idx="62">
                  <c:v>4724.6250000000255</c:v>
                </c:pt>
                <c:pt idx="63">
                  <c:v>4427.5</c:v>
                </c:pt>
                <c:pt idx="64">
                  <c:v>6667.25</c:v>
                </c:pt>
                <c:pt idx="65">
                  <c:v>5080</c:v>
                </c:pt>
                <c:pt idx="66">
                  <c:v>5418.375</c:v>
                </c:pt>
                <c:pt idx="67">
                  <c:v>5433.25</c:v>
                </c:pt>
                <c:pt idx="68">
                  <c:v>5554.5</c:v>
                </c:pt>
                <c:pt idx="69">
                  <c:v>4161.25</c:v>
                </c:pt>
                <c:pt idx="70">
                  <c:v>5077.1250000000255</c:v>
                </c:pt>
                <c:pt idx="71">
                  <c:v>3911.625</c:v>
                </c:pt>
                <c:pt idx="72">
                  <c:v>5148.25</c:v>
                </c:pt>
                <c:pt idx="73">
                  <c:v>6160.375</c:v>
                </c:pt>
                <c:pt idx="74">
                  <c:v>6094.25</c:v>
                </c:pt>
                <c:pt idx="75">
                  <c:v>4935.6250000000255</c:v>
                </c:pt>
                <c:pt idx="76">
                  <c:v>5675.25</c:v>
                </c:pt>
                <c:pt idx="77">
                  <c:v>4878.375</c:v>
                </c:pt>
                <c:pt idx="78">
                  <c:v>5880.5</c:v>
                </c:pt>
                <c:pt idx="79">
                  <c:v>4586</c:v>
                </c:pt>
                <c:pt idx="80">
                  <c:v>4933.75</c:v>
                </c:pt>
                <c:pt idx="81">
                  <c:v>4297.1250000000255</c:v>
                </c:pt>
                <c:pt idx="82">
                  <c:v>5295.375</c:v>
                </c:pt>
                <c:pt idx="83">
                  <c:v>5870.375</c:v>
                </c:pt>
                <c:pt idx="84">
                  <c:v>5665.25</c:v>
                </c:pt>
                <c:pt idx="85">
                  <c:v>5090.75</c:v>
                </c:pt>
                <c:pt idx="86">
                  <c:v>4486</c:v>
                </c:pt>
                <c:pt idx="87">
                  <c:v>5035</c:v>
                </c:pt>
                <c:pt idx="88">
                  <c:v>4311.6250000000255</c:v>
                </c:pt>
                <c:pt idx="89">
                  <c:v>4019.75</c:v>
                </c:pt>
                <c:pt idx="90">
                  <c:v>4637.875</c:v>
                </c:pt>
                <c:pt idx="91">
                  <c:v>4153.1250000000255</c:v>
                </c:pt>
                <c:pt idx="92">
                  <c:v>3845.625</c:v>
                </c:pt>
                <c:pt idx="93">
                  <c:v>4207</c:v>
                </c:pt>
                <c:pt idx="94">
                  <c:v>4894.1250000000255</c:v>
                </c:pt>
                <c:pt idx="95">
                  <c:v>4399.375</c:v>
                </c:pt>
                <c:pt idx="96">
                  <c:v>3906.125</c:v>
                </c:pt>
                <c:pt idx="97">
                  <c:v>4962.5</c:v>
                </c:pt>
                <c:pt idx="98">
                  <c:v>4606.25</c:v>
                </c:pt>
                <c:pt idx="99">
                  <c:v>5210.5</c:v>
                </c:pt>
                <c:pt idx="100">
                  <c:v>5106.25</c:v>
                </c:pt>
                <c:pt idx="101">
                  <c:v>4881.25</c:v>
                </c:pt>
                <c:pt idx="102">
                  <c:v>4743.25</c:v>
                </c:pt>
                <c:pt idx="103">
                  <c:v>4805.875</c:v>
                </c:pt>
                <c:pt idx="104">
                  <c:v>5241.5</c:v>
                </c:pt>
                <c:pt idx="105">
                  <c:v>4193.6250000000255</c:v>
                </c:pt>
                <c:pt idx="106">
                  <c:v>4924.6250000000255</c:v>
                </c:pt>
                <c:pt idx="107">
                  <c:v>4682.25</c:v>
                </c:pt>
                <c:pt idx="108">
                  <c:v>4876.1250000000255</c:v>
                </c:pt>
                <c:pt idx="109">
                  <c:v>5811.25</c:v>
                </c:pt>
                <c:pt idx="110">
                  <c:v>4497.6250000000255</c:v>
                </c:pt>
                <c:pt idx="111">
                  <c:v>3778.125</c:v>
                </c:pt>
                <c:pt idx="112">
                  <c:v>4818.25</c:v>
                </c:pt>
                <c:pt idx="113">
                  <c:v>4701.75</c:v>
                </c:pt>
                <c:pt idx="114">
                  <c:v>4803.375</c:v>
                </c:pt>
                <c:pt idx="115">
                  <c:v>4948.1250000000255</c:v>
                </c:pt>
                <c:pt idx="116">
                  <c:v>3932.75</c:v>
                </c:pt>
                <c:pt idx="117">
                  <c:v>4562.5</c:v>
                </c:pt>
                <c:pt idx="118">
                  <c:v>4267.5</c:v>
                </c:pt>
                <c:pt idx="119">
                  <c:v>4864.875</c:v>
                </c:pt>
                <c:pt idx="120">
                  <c:v>4077</c:v>
                </c:pt>
                <c:pt idx="121">
                  <c:v>3759</c:v>
                </c:pt>
                <c:pt idx="122">
                  <c:v>3934</c:v>
                </c:pt>
                <c:pt idx="123">
                  <c:v>5415.75</c:v>
                </c:pt>
                <c:pt idx="124">
                  <c:v>3712.125</c:v>
                </c:pt>
                <c:pt idx="125">
                  <c:v>3839.125</c:v>
                </c:pt>
                <c:pt idx="126">
                  <c:v>3763.125</c:v>
                </c:pt>
                <c:pt idx="127">
                  <c:v>4812.5</c:v>
                </c:pt>
                <c:pt idx="128">
                  <c:v>4372.5</c:v>
                </c:pt>
                <c:pt idx="129">
                  <c:v>3962.5</c:v>
                </c:pt>
                <c:pt idx="130">
                  <c:v>3727.625</c:v>
                </c:pt>
                <c:pt idx="131">
                  <c:v>4719.375</c:v>
                </c:pt>
                <c:pt idx="132">
                  <c:v>4451.1250000000255</c:v>
                </c:pt>
                <c:pt idx="133">
                  <c:v>3327.125</c:v>
                </c:pt>
                <c:pt idx="134">
                  <c:v>3499.25</c:v>
                </c:pt>
                <c:pt idx="135">
                  <c:v>4338.25</c:v>
                </c:pt>
                <c:pt idx="136">
                  <c:v>3687.5</c:v>
                </c:pt>
                <c:pt idx="137">
                  <c:v>5250.5</c:v>
                </c:pt>
                <c:pt idx="138">
                  <c:v>4609.25</c:v>
                </c:pt>
                <c:pt idx="139">
                  <c:v>4412.5</c:v>
                </c:pt>
                <c:pt idx="140">
                  <c:v>4642.375</c:v>
                </c:pt>
                <c:pt idx="141">
                  <c:v>5276.25</c:v>
                </c:pt>
                <c:pt idx="142">
                  <c:v>4833.25</c:v>
                </c:pt>
                <c:pt idx="143">
                  <c:v>3814.5</c:v>
                </c:pt>
                <c:pt idx="144">
                  <c:v>4426.1250000000255</c:v>
                </c:pt>
                <c:pt idx="145">
                  <c:v>3758.75</c:v>
                </c:pt>
                <c:pt idx="146">
                  <c:v>4337.25</c:v>
                </c:pt>
                <c:pt idx="147">
                  <c:v>5183</c:v>
                </c:pt>
                <c:pt idx="148">
                  <c:v>4160.6250000000255</c:v>
                </c:pt>
                <c:pt idx="149">
                  <c:v>6883.875</c:v>
                </c:pt>
                <c:pt idx="150">
                  <c:v>6020.375</c:v>
                </c:pt>
                <c:pt idx="151">
                  <c:v>4044.8750000000127</c:v>
                </c:pt>
                <c:pt idx="152">
                  <c:v>4778</c:v>
                </c:pt>
                <c:pt idx="153">
                  <c:v>4436</c:v>
                </c:pt>
                <c:pt idx="154">
                  <c:v>3700.8750000000127</c:v>
                </c:pt>
                <c:pt idx="155">
                  <c:v>3874.8750000000127</c:v>
                </c:pt>
                <c:pt idx="156">
                  <c:v>4699.5</c:v>
                </c:pt>
                <c:pt idx="157">
                  <c:v>3951.25</c:v>
                </c:pt>
                <c:pt idx="158">
                  <c:v>3900</c:v>
                </c:pt>
                <c:pt idx="159">
                  <c:v>3816.125</c:v>
                </c:pt>
                <c:pt idx="160">
                  <c:v>4591.875</c:v>
                </c:pt>
                <c:pt idx="161">
                  <c:v>4178.75</c:v>
                </c:pt>
                <c:pt idx="162">
                  <c:v>3355.125</c:v>
                </c:pt>
                <c:pt idx="163">
                  <c:v>3362.125</c:v>
                </c:pt>
                <c:pt idx="164">
                  <c:v>3699.75</c:v>
                </c:pt>
                <c:pt idx="165">
                  <c:v>3478.8750000000127</c:v>
                </c:pt>
                <c:pt idx="166">
                  <c:v>3217.5</c:v>
                </c:pt>
                <c:pt idx="167">
                  <c:v>3287.25</c:v>
                </c:pt>
                <c:pt idx="168">
                  <c:v>3015.3750000000127</c:v>
                </c:pt>
                <c:pt idx="169">
                  <c:v>3723.75</c:v>
                </c:pt>
                <c:pt idx="170">
                  <c:v>3603.625</c:v>
                </c:pt>
                <c:pt idx="171">
                  <c:v>4385.1250000000255</c:v>
                </c:pt>
                <c:pt idx="172">
                  <c:v>3322.625</c:v>
                </c:pt>
                <c:pt idx="173">
                  <c:v>4262</c:v>
                </c:pt>
                <c:pt idx="174">
                  <c:v>2941.625</c:v>
                </c:pt>
                <c:pt idx="175">
                  <c:v>3355.25</c:v>
                </c:pt>
                <c:pt idx="176">
                  <c:v>4518</c:v>
                </c:pt>
                <c:pt idx="177">
                  <c:v>3847.3750000000127</c:v>
                </c:pt>
                <c:pt idx="178">
                  <c:v>3597.75</c:v>
                </c:pt>
                <c:pt idx="179">
                  <c:v>3934.75</c:v>
                </c:pt>
                <c:pt idx="180">
                  <c:v>2979.8750000000127</c:v>
                </c:pt>
                <c:pt idx="181">
                  <c:v>2567.5</c:v>
                </c:pt>
                <c:pt idx="182">
                  <c:v>3125.8750000000127</c:v>
                </c:pt>
                <c:pt idx="183">
                  <c:v>3118.75</c:v>
                </c:pt>
                <c:pt idx="184">
                  <c:v>2436.5</c:v>
                </c:pt>
                <c:pt idx="185">
                  <c:v>2266</c:v>
                </c:pt>
                <c:pt idx="186">
                  <c:v>3111.125</c:v>
                </c:pt>
                <c:pt idx="187">
                  <c:v>3106.5</c:v>
                </c:pt>
                <c:pt idx="188">
                  <c:v>3297.125</c:v>
                </c:pt>
                <c:pt idx="189">
                  <c:v>3450.3750000000127</c:v>
                </c:pt>
                <c:pt idx="190">
                  <c:v>2864.125</c:v>
                </c:pt>
                <c:pt idx="191">
                  <c:v>3092.8750000000127</c:v>
                </c:pt>
                <c:pt idx="192">
                  <c:v>2996.3750000000127</c:v>
                </c:pt>
                <c:pt idx="193">
                  <c:v>4719.25</c:v>
                </c:pt>
                <c:pt idx="194">
                  <c:v>3161</c:v>
                </c:pt>
                <c:pt idx="195">
                  <c:v>3002</c:v>
                </c:pt>
                <c:pt idx="196">
                  <c:v>2452.3750000000127</c:v>
                </c:pt>
                <c:pt idx="197">
                  <c:v>2542.5</c:v>
                </c:pt>
                <c:pt idx="198">
                  <c:v>2760.625</c:v>
                </c:pt>
                <c:pt idx="199">
                  <c:v>2260.5</c:v>
                </c:pt>
                <c:pt idx="200">
                  <c:v>2959.3750000000127</c:v>
                </c:pt>
                <c:pt idx="201">
                  <c:v>2399.625</c:v>
                </c:pt>
                <c:pt idx="202">
                  <c:v>3707.25</c:v>
                </c:pt>
                <c:pt idx="203">
                  <c:v>2725.3750000000127</c:v>
                </c:pt>
                <c:pt idx="204">
                  <c:v>3133.5</c:v>
                </c:pt>
                <c:pt idx="205">
                  <c:v>2480.8750000000127</c:v>
                </c:pt>
                <c:pt idx="206">
                  <c:v>2702.3750000000127</c:v>
                </c:pt>
                <c:pt idx="207">
                  <c:v>2581.625</c:v>
                </c:pt>
                <c:pt idx="208">
                  <c:v>2722.8750000000127</c:v>
                </c:pt>
                <c:pt idx="209">
                  <c:v>2383.8750000000127</c:v>
                </c:pt>
                <c:pt idx="210">
                  <c:v>3301.75</c:v>
                </c:pt>
                <c:pt idx="211">
                  <c:v>3722.625</c:v>
                </c:pt>
                <c:pt idx="212">
                  <c:v>3623.75</c:v>
                </c:pt>
                <c:pt idx="213">
                  <c:v>3271.625</c:v>
                </c:pt>
                <c:pt idx="214">
                  <c:v>3267</c:v>
                </c:pt>
                <c:pt idx="215">
                  <c:v>2798.625</c:v>
                </c:pt>
                <c:pt idx="216">
                  <c:v>2645.3750000000127</c:v>
                </c:pt>
                <c:pt idx="217">
                  <c:v>2988.8750000000127</c:v>
                </c:pt>
                <c:pt idx="218">
                  <c:v>2749.625</c:v>
                </c:pt>
                <c:pt idx="219">
                  <c:v>2401.625</c:v>
                </c:pt>
                <c:pt idx="220">
                  <c:v>2644</c:v>
                </c:pt>
                <c:pt idx="221">
                  <c:v>2341.125</c:v>
                </c:pt>
                <c:pt idx="222">
                  <c:v>2359</c:v>
                </c:pt>
                <c:pt idx="223">
                  <c:v>2974.125</c:v>
                </c:pt>
                <c:pt idx="224">
                  <c:v>2476.3750000000127</c:v>
                </c:pt>
                <c:pt idx="225">
                  <c:v>2159.8750000000127</c:v>
                </c:pt>
                <c:pt idx="226">
                  <c:v>2239.5</c:v>
                </c:pt>
                <c:pt idx="227">
                  <c:v>2122.8750000000127</c:v>
                </c:pt>
                <c:pt idx="228">
                  <c:v>2021</c:v>
                </c:pt>
                <c:pt idx="229">
                  <c:v>2116</c:v>
                </c:pt>
                <c:pt idx="230">
                  <c:v>2359.3750000000127</c:v>
                </c:pt>
                <c:pt idx="231">
                  <c:v>2106.5</c:v>
                </c:pt>
                <c:pt idx="232">
                  <c:v>2586.8750000000127</c:v>
                </c:pt>
                <c:pt idx="233">
                  <c:v>3152</c:v>
                </c:pt>
                <c:pt idx="234">
                  <c:v>1947.375</c:v>
                </c:pt>
                <c:pt idx="235">
                  <c:v>3026.3750000000127</c:v>
                </c:pt>
                <c:pt idx="236">
                  <c:v>2104</c:v>
                </c:pt>
                <c:pt idx="237">
                  <c:v>2314</c:v>
                </c:pt>
                <c:pt idx="238">
                  <c:v>1944.75</c:v>
                </c:pt>
                <c:pt idx="239">
                  <c:v>2472.8750000000127</c:v>
                </c:pt>
                <c:pt idx="240">
                  <c:v>2441.75</c:v>
                </c:pt>
                <c:pt idx="241">
                  <c:v>2079.75</c:v>
                </c:pt>
                <c:pt idx="242">
                  <c:v>2357.3750000000127</c:v>
                </c:pt>
                <c:pt idx="243">
                  <c:v>2701.75</c:v>
                </c:pt>
                <c:pt idx="244">
                  <c:v>2167</c:v>
                </c:pt>
                <c:pt idx="245">
                  <c:v>2485.3750000000127</c:v>
                </c:pt>
                <c:pt idx="246">
                  <c:v>1920.625</c:v>
                </c:pt>
                <c:pt idx="247">
                  <c:v>2461.625</c:v>
                </c:pt>
                <c:pt idx="248">
                  <c:v>2534.625</c:v>
                </c:pt>
                <c:pt idx="249">
                  <c:v>2698.3750000000127</c:v>
                </c:pt>
                <c:pt idx="250">
                  <c:v>2439.25</c:v>
                </c:pt>
                <c:pt idx="251">
                  <c:v>2529.125</c:v>
                </c:pt>
                <c:pt idx="252">
                  <c:v>2766.125</c:v>
                </c:pt>
                <c:pt idx="253">
                  <c:v>2088.25</c:v>
                </c:pt>
                <c:pt idx="254">
                  <c:v>2207.25</c:v>
                </c:pt>
                <c:pt idx="255">
                  <c:v>2574.3750000000127</c:v>
                </c:pt>
                <c:pt idx="256">
                  <c:v>2658.75</c:v>
                </c:pt>
                <c:pt idx="257">
                  <c:v>2801.75</c:v>
                </c:pt>
                <c:pt idx="258">
                  <c:v>2710.5</c:v>
                </c:pt>
                <c:pt idx="259">
                  <c:v>3250</c:v>
                </c:pt>
                <c:pt idx="260">
                  <c:v>2794.5</c:v>
                </c:pt>
                <c:pt idx="261">
                  <c:v>2959.3750000000127</c:v>
                </c:pt>
                <c:pt idx="262">
                  <c:v>2316.8750000000127</c:v>
                </c:pt>
                <c:pt idx="263">
                  <c:v>1963.625</c:v>
                </c:pt>
                <c:pt idx="264">
                  <c:v>1811.625</c:v>
                </c:pt>
                <c:pt idx="265">
                  <c:v>1968.125</c:v>
                </c:pt>
                <c:pt idx="266">
                  <c:v>2001.875</c:v>
                </c:pt>
                <c:pt idx="267">
                  <c:v>2215.125</c:v>
                </c:pt>
                <c:pt idx="268">
                  <c:v>1599.5</c:v>
                </c:pt>
                <c:pt idx="269">
                  <c:v>1707</c:v>
                </c:pt>
                <c:pt idx="270">
                  <c:v>2419.5</c:v>
                </c:pt>
                <c:pt idx="271">
                  <c:v>2095</c:v>
                </c:pt>
                <c:pt idx="272">
                  <c:v>2058.5</c:v>
                </c:pt>
                <c:pt idx="273">
                  <c:v>1895.125</c:v>
                </c:pt>
                <c:pt idx="274">
                  <c:v>1606.5</c:v>
                </c:pt>
                <c:pt idx="275">
                  <c:v>1553.75</c:v>
                </c:pt>
                <c:pt idx="276">
                  <c:v>1764.75</c:v>
                </c:pt>
                <c:pt idx="277">
                  <c:v>2316.8750000000127</c:v>
                </c:pt>
                <c:pt idx="278">
                  <c:v>2592.75</c:v>
                </c:pt>
                <c:pt idx="279">
                  <c:v>1877</c:v>
                </c:pt>
                <c:pt idx="280">
                  <c:v>2213.3750000000127</c:v>
                </c:pt>
                <c:pt idx="281">
                  <c:v>2088.75</c:v>
                </c:pt>
                <c:pt idx="282">
                  <c:v>1796.875</c:v>
                </c:pt>
                <c:pt idx="283">
                  <c:v>2220.8750000000127</c:v>
                </c:pt>
                <c:pt idx="284">
                  <c:v>1949.875</c:v>
                </c:pt>
                <c:pt idx="285">
                  <c:v>1857.5</c:v>
                </c:pt>
                <c:pt idx="286">
                  <c:v>2527.75</c:v>
                </c:pt>
                <c:pt idx="287">
                  <c:v>3030.5</c:v>
                </c:pt>
                <c:pt idx="288">
                  <c:v>2129.125</c:v>
                </c:pt>
                <c:pt idx="289">
                  <c:v>2551.5</c:v>
                </c:pt>
                <c:pt idx="290">
                  <c:v>2130.3750000000127</c:v>
                </c:pt>
                <c:pt idx="291">
                  <c:v>2127.625</c:v>
                </c:pt>
                <c:pt idx="292">
                  <c:v>2124.75</c:v>
                </c:pt>
                <c:pt idx="293">
                  <c:v>2865.125</c:v>
                </c:pt>
                <c:pt idx="294">
                  <c:v>3274.5</c:v>
                </c:pt>
                <c:pt idx="295">
                  <c:v>2348.75</c:v>
                </c:pt>
                <c:pt idx="296">
                  <c:v>1495.875</c:v>
                </c:pt>
                <c:pt idx="297">
                  <c:v>1569.5</c:v>
                </c:pt>
                <c:pt idx="298">
                  <c:v>1419.25</c:v>
                </c:pt>
                <c:pt idx="299">
                  <c:v>1677.875</c:v>
                </c:pt>
                <c:pt idx="300">
                  <c:v>1916.5</c:v>
                </c:pt>
                <c:pt idx="301">
                  <c:v>1720</c:v>
                </c:pt>
                <c:pt idx="302">
                  <c:v>1714.625</c:v>
                </c:pt>
                <c:pt idx="303">
                  <c:v>2090.75</c:v>
                </c:pt>
                <c:pt idx="304">
                  <c:v>2592.5</c:v>
                </c:pt>
                <c:pt idx="305">
                  <c:v>3791.25</c:v>
                </c:pt>
                <c:pt idx="306">
                  <c:v>2526.3750000000127</c:v>
                </c:pt>
                <c:pt idx="307">
                  <c:v>1816</c:v>
                </c:pt>
                <c:pt idx="308">
                  <c:v>1331.75</c:v>
                </c:pt>
                <c:pt idx="309">
                  <c:v>1665.125</c:v>
                </c:pt>
                <c:pt idx="310">
                  <c:v>1583</c:v>
                </c:pt>
                <c:pt idx="311">
                  <c:v>1922.25</c:v>
                </c:pt>
                <c:pt idx="312">
                  <c:v>1568.375</c:v>
                </c:pt>
                <c:pt idx="313">
                  <c:v>1554</c:v>
                </c:pt>
                <c:pt idx="314">
                  <c:v>1639.5</c:v>
                </c:pt>
                <c:pt idx="315">
                  <c:v>1788.375</c:v>
                </c:pt>
                <c:pt idx="316">
                  <c:v>1839.875</c:v>
                </c:pt>
                <c:pt idx="317">
                  <c:v>1532.375</c:v>
                </c:pt>
                <c:pt idx="318">
                  <c:v>2196.25</c:v>
                </c:pt>
                <c:pt idx="319">
                  <c:v>1512.75</c:v>
                </c:pt>
                <c:pt idx="320">
                  <c:v>1614.75</c:v>
                </c:pt>
                <c:pt idx="321">
                  <c:v>2658.3750000000127</c:v>
                </c:pt>
                <c:pt idx="322">
                  <c:v>1750</c:v>
                </c:pt>
                <c:pt idx="323">
                  <c:v>1965.5</c:v>
                </c:pt>
                <c:pt idx="324">
                  <c:v>1509.25</c:v>
                </c:pt>
                <c:pt idx="325">
                  <c:v>1643.625</c:v>
                </c:pt>
                <c:pt idx="326">
                  <c:v>1658.625</c:v>
                </c:pt>
                <c:pt idx="327">
                  <c:v>1336.5</c:v>
                </c:pt>
                <c:pt idx="328">
                  <c:v>2895.25</c:v>
                </c:pt>
                <c:pt idx="329">
                  <c:v>2245.3750000000127</c:v>
                </c:pt>
                <c:pt idx="330">
                  <c:v>2100.8750000000127</c:v>
                </c:pt>
                <c:pt idx="331">
                  <c:v>2699.25</c:v>
                </c:pt>
                <c:pt idx="332">
                  <c:v>3230.125</c:v>
                </c:pt>
                <c:pt idx="333">
                  <c:v>2152</c:v>
                </c:pt>
                <c:pt idx="334">
                  <c:v>1843</c:v>
                </c:pt>
                <c:pt idx="335">
                  <c:v>2155.25</c:v>
                </c:pt>
                <c:pt idx="336">
                  <c:v>1649</c:v>
                </c:pt>
                <c:pt idx="337">
                  <c:v>2268.3750000000127</c:v>
                </c:pt>
                <c:pt idx="338">
                  <c:v>3428.125</c:v>
                </c:pt>
                <c:pt idx="339">
                  <c:v>2510.625</c:v>
                </c:pt>
                <c:pt idx="340">
                  <c:v>2408.625</c:v>
                </c:pt>
                <c:pt idx="341">
                  <c:v>2664.8750000000127</c:v>
                </c:pt>
                <c:pt idx="342">
                  <c:v>2347.125</c:v>
                </c:pt>
                <c:pt idx="343">
                  <c:v>2096</c:v>
                </c:pt>
                <c:pt idx="344">
                  <c:v>2192.125</c:v>
                </c:pt>
                <c:pt idx="345">
                  <c:v>2017.625</c:v>
                </c:pt>
                <c:pt idx="346">
                  <c:v>2092.3750000000127</c:v>
                </c:pt>
                <c:pt idx="347">
                  <c:v>2099.625</c:v>
                </c:pt>
                <c:pt idx="348">
                  <c:v>1954.5</c:v>
                </c:pt>
                <c:pt idx="349">
                  <c:v>3154.625</c:v>
                </c:pt>
                <c:pt idx="350">
                  <c:v>1760.5</c:v>
                </c:pt>
                <c:pt idx="351">
                  <c:v>1953</c:v>
                </c:pt>
                <c:pt idx="352">
                  <c:v>1691.875</c:v>
                </c:pt>
                <c:pt idx="353">
                  <c:v>1498.875</c:v>
                </c:pt>
                <c:pt idx="354">
                  <c:v>1520.875</c:v>
                </c:pt>
                <c:pt idx="355">
                  <c:v>1563.375</c:v>
                </c:pt>
                <c:pt idx="356">
                  <c:v>1871.875</c:v>
                </c:pt>
                <c:pt idx="357">
                  <c:v>1529</c:v>
                </c:pt>
                <c:pt idx="358">
                  <c:v>1728.75</c:v>
                </c:pt>
                <c:pt idx="359">
                  <c:v>1516.625</c:v>
                </c:pt>
                <c:pt idx="360">
                  <c:v>1518.875</c:v>
                </c:pt>
                <c:pt idx="361">
                  <c:v>1774.125</c:v>
                </c:pt>
                <c:pt idx="362">
                  <c:v>1681</c:v>
                </c:pt>
                <c:pt idx="363">
                  <c:v>1851.375</c:v>
                </c:pt>
                <c:pt idx="364">
                  <c:v>1560</c:v>
                </c:pt>
                <c:pt idx="365">
                  <c:v>1768.875</c:v>
                </c:pt>
                <c:pt idx="366">
                  <c:v>1469.375</c:v>
                </c:pt>
                <c:pt idx="367">
                  <c:v>1933.5</c:v>
                </c:pt>
                <c:pt idx="368">
                  <c:v>1790.375</c:v>
                </c:pt>
                <c:pt idx="369">
                  <c:v>1733.75</c:v>
                </c:pt>
                <c:pt idx="370">
                  <c:v>1459.875</c:v>
                </c:pt>
                <c:pt idx="371">
                  <c:v>1408.5</c:v>
                </c:pt>
                <c:pt idx="372">
                  <c:v>1442.375</c:v>
                </c:pt>
                <c:pt idx="373">
                  <c:v>1581.75</c:v>
                </c:pt>
                <c:pt idx="374">
                  <c:v>1885.375</c:v>
                </c:pt>
                <c:pt idx="375">
                  <c:v>1556.25</c:v>
                </c:pt>
                <c:pt idx="376">
                  <c:v>1814</c:v>
                </c:pt>
                <c:pt idx="377">
                  <c:v>2077.3750000000127</c:v>
                </c:pt>
                <c:pt idx="378">
                  <c:v>1528</c:v>
                </c:pt>
                <c:pt idx="379">
                  <c:v>2122.25</c:v>
                </c:pt>
                <c:pt idx="380">
                  <c:v>1711.25</c:v>
                </c:pt>
                <c:pt idx="381">
                  <c:v>1699.375</c:v>
                </c:pt>
                <c:pt idx="382">
                  <c:v>2499.8750000000127</c:v>
                </c:pt>
                <c:pt idx="383">
                  <c:v>1651.25</c:v>
                </c:pt>
                <c:pt idx="384">
                  <c:v>1641.5</c:v>
                </c:pt>
                <c:pt idx="385">
                  <c:v>1840</c:v>
                </c:pt>
                <c:pt idx="386">
                  <c:v>1782.375</c:v>
                </c:pt>
                <c:pt idx="387">
                  <c:v>2131.3750000000127</c:v>
                </c:pt>
                <c:pt idx="388">
                  <c:v>1480.375</c:v>
                </c:pt>
                <c:pt idx="389">
                  <c:v>1630.375</c:v>
                </c:pt>
                <c:pt idx="390">
                  <c:v>1557.125</c:v>
                </c:pt>
                <c:pt idx="391">
                  <c:v>1521.25</c:v>
                </c:pt>
                <c:pt idx="392">
                  <c:v>1678.125</c:v>
                </c:pt>
                <c:pt idx="393">
                  <c:v>1888.625</c:v>
                </c:pt>
                <c:pt idx="394">
                  <c:v>1526.625</c:v>
                </c:pt>
                <c:pt idx="395">
                  <c:v>1631.625</c:v>
                </c:pt>
                <c:pt idx="396">
                  <c:v>1460.875</c:v>
                </c:pt>
                <c:pt idx="397">
                  <c:v>1824.125</c:v>
                </c:pt>
                <c:pt idx="398">
                  <c:v>1674.25</c:v>
                </c:pt>
                <c:pt idx="399">
                  <c:v>1665.5</c:v>
                </c:pt>
                <c:pt idx="400">
                  <c:v>1179.875</c:v>
                </c:pt>
                <c:pt idx="401">
                  <c:v>1789.875</c:v>
                </c:pt>
                <c:pt idx="402">
                  <c:v>1426.875</c:v>
                </c:pt>
                <c:pt idx="403">
                  <c:v>1960.5</c:v>
                </c:pt>
                <c:pt idx="404">
                  <c:v>1665.75</c:v>
                </c:pt>
                <c:pt idx="405">
                  <c:v>1772.625</c:v>
                </c:pt>
                <c:pt idx="406">
                  <c:v>2184.3750000000127</c:v>
                </c:pt>
                <c:pt idx="407">
                  <c:v>2105.625</c:v>
                </c:pt>
                <c:pt idx="408">
                  <c:v>1357</c:v>
                </c:pt>
                <c:pt idx="409">
                  <c:v>1614.875</c:v>
                </c:pt>
                <c:pt idx="410">
                  <c:v>1306.625</c:v>
                </c:pt>
                <c:pt idx="411">
                  <c:v>1552</c:v>
                </c:pt>
                <c:pt idx="412">
                  <c:v>1598.5</c:v>
                </c:pt>
                <c:pt idx="413">
                  <c:v>1767.625</c:v>
                </c:pt>
                <c:pt idx="414">
                  <c:v>1515.875</c:v>
                </c:pt>
                <c:pt idx="415">
                  <c:v>1374.5</c:v>
                </c:pt>
                <c:pt idx="416">
                  <c:v>1387.875</c:v>
                </c:pt>
                <c:pt idx="417">
                  <c:v>1580.125</c:v>
                </c:pt>
                <c:pt idx="418">
                  <c:v>1661.5</c:v>
                </c:pt>
                <c:pt idx="419">
                  <c:v>1374</c:v>
                </c:pt>
                <c:pt idx="420">
                  <c:v>1345.625</c:v>
                </c:pt>
                <c:pt idx="421">
                  <c:v>1800.5</c:v>
                </c:pt>
                <c:pt idx="422">
                  <c:v>2499.75</c:v>
                </c:pt>
                <c:pt idx="423">
                  <c:v>1511.25</c:v>
                </c:pt>
                <c:pt idx="424">
                  <c:v>1422.375</c:v>
                </c:pt>
                <c:pt idx="425">
                  <c:v>1684.125</c:v>
                </c:pt>
                <c:pt idx="426">
                  <c:v>1677</c:v>
                </c:pt>
                <c:pt idx="427">
                  <c:v>2229.5</c:v>
                </c:pt>
                <c:pt idx="428">
                  <c:v>1431.25</c:v>
                </c:pt>
                <c:pt idx="429">
                  <c:v>2363.5</c:v>
                </c:pt>
                <c:pt idx="430">
                  <c:v>1731.75</c:v>
                </c:pt>
                <c:pt idx="431">
                  <c:v>1209.125</c:v>
                </c:pt>
                <c:pt idx="432">
                  <c:v>1906.25</c:v>
                </c:pt>
                <c:pt idx="433">
                  <c:v>1715.625</c:v>
                </c:pt>
                <c:pt idx="434">
                  <c:v>1337.5</c:v>
                </c:pt>
                <c:pt idx="435">
                  <c:v>1700.125</c:v>
                </c:pt>
                <c:pt idx="436">
                  <c:v>1693.25</c:v>
                </c:pt>
                <c:pt idx="437">
                  <c:v>1425.5</c:v>
                </c:pt>
                <c:pt idx="438">
                  <c:v>1577.625</c:v>
                </c:pt>
                <c:pt idx="439">
                  <c:v>1324.75</c:v>
                </c:pt>
                <c:pt idx="440">
                  <c:v>1510.625</c:v>
                </c:pt>
                <c:pt idx="441">
                  <c:v>1840.75</c:v>
                </c:pt>
                <c:pt idx="442">
                  <c:v>1507</c:v>
                </c:pt>
                <c:pt idx="443">
                  <c:v>1703.375</c:v>
                </c:pt>
                <c:pt idx="444">
                  <c:v>1944.375</c:v>
                </c:pt>
                <c:pt idx="445">
                  <c:v>1402.625</c:v>
                </c:pt>
                <c:pt idx="446">
                  <c:v>1798.75</c:v>
                </c:pt>
                <c:pt idx="447">
                  <c:v>1572.75</c:v>
                </c:pt>
                <c:pt idx="448">
                  <c:v>1704.75</c:v>
                </c:pt>
                <c:pt idx="449">
                  <c:v>1597.125</c:v>
                </c:pt>
                <c:pt idx="450">
                  <c:v>1139.375</c:v>
                </c:pt>
                <c:pt idx="451">
                  <c:v>1452.875</c:v>
                </c:pt>
                <c:pt idx="452">
                  <c:v>2061.3750000000127</c:v>
                </c:pt>
                <c:pt idx="453">
                  <c:v>1623.625</c:v>
                </c:pt>
                <c:pt idx="454">
                  <c:v>1558.625</c:v>
                </c:pt>
                <c:pt idx="455">
                  <c:v>1744.5</c:v>
                </c:pt>
                <c:pt idx="456">
                  <c:v>1717.5</c:v>
                </c:pt>
                <c:pt idx="457">
                  <c:v>1477.625</c:v>
                </c:pt>
                <c:pt idx="458">
                  <c:v>1615.75</c:v>
                </c:pt>
                <c:pt idx="459">
                  <c:v>1812.25</c:v>
                </c:pt>
                <c:pt idx="460">
                  <c:v>1407.25</c:v>
                </c:pt>
                <c:pt idx="461">
                  <c:v>1521.125</c:v>
                </c:pt>
                <c:pt idx="462">
                  <c:v>2300.8750000000127</c:v>
                </c:pt>
                <c:pt idx="463">
                  <c:v>1394.625</c:v>
                </c:pt>
                <c:pt idx="464">
                  <c:v>2156.3750000000127</c:v>
                </c:pt>
                <c:pt idx="465">
                  <c:v>2574.8750000000127</c:v>
                </c:pt>
                <c:pt idx="466">
                  <c:v>2354.75</c:v>
                </c:pt>
                <c:pt idx="467">
                  <c:v>2373.5</c:v>
                </c:pt>
                <c:pt idx="468">
                  <c:v>2675.8750000000127</c:v>
                </c:pt>
                <c:pt idx="469">
                  <c:v>2409.75</c:v>
                </c:pt>
                <c:pt idx="470">
                  <c:v>2310.75</c:v>
                </c:pt>
                <c:pt idx="471">
                  <c:v>2856.75</c:v>
                </c:pt>
                <c:pt idx="472">
                  <c:v>2357.625</c:v>
                </c:pt>
                <c:pt idx="473">
                  <c:v>2912.3750000000127</c:v>
                </c:pt>
                <c:pt idx="474">
                  <c:v>2651.3750000000127</c:v>
                </c:pt>
                <c:pt idx="475">
                  <c:v>5610.375</c:v>
                </c:pt>
                <c:pt idx="476">
                  <c:v>13670.75</c:v>
                </c:pt>
                <c:pt idx="477">
                  <c:v>8047.375</c:v>
                </c:pt>
                <c:pt idx="478">
                  <c:v>8795.8749999999272</c:v>
                </c:pt>
                <c:pt idx="479">
                  <c:v>3644.3750000000127</c:v>
                </c:pt>
                <c:pt idx="480">
                  <c:v>2129.8750000000127</c:v>
                </c:pt>
                <c:pt idx="481">
                  <c:v>1826.25</c:v>
                </c:pt>
                <c:pt idx="482">
                  <c:v>2495.8750000000127</c:v>
                </c:pt>
                <c:pt idx="483">
                  <c:v>1558.25</c:v>
                </c:pt>
                <c:pt idx="484">
                  <c:v>1653.125</c:v>
                </c:pt>
                <c:pt idx="485">
                  <c:v>1736.25</c:v>
                </c:pt>
                <c:pt idx="486">
                  <c:v>1290.25</c:v>
                </c:pt>
                <c:pt idx="487">
                  <c:v>1826.75</c:v>
                </c:pt>
                <c:pt idx="488">
                  <c:v>1817.125</c:v>
                </c:pt>
                <c:pt idx="489">
                  <c:v>1666.75</c:v>
                </c:pt>
                <c:pt idx="490">
                  <c:v>1786.875</c:v>
                </c:pt>
                <c:pt idx="491">
                  <c:v>1248.75</c:v>
                </c:pt>
                <c:pt idx="492">
                  <c:v>1506</c:v>
                </c:pt>
                <c:pt idx="493">
                  <c:v>1687</c:v>
                </c:pt>
                <c:pt idx="494">
                  <c:v>1221.125</c:v>
                </c:pt>
                <c:pt idx="495">
                  <c:v>1753.75</c:v>
                </c:pt>
                <c:pt idx="496">
                  <c:v>1616.625</c:v>
                </c:pt>
                <c:pt idx="497">
                  <c:v>1429.375</c:v>
                </c:pt>
                <c:pt idx="498">
                  <c:v>1818.75</c:v>
                </c:pt>
                <c:pt idx="499">
                  <c:v>1827.25</c:v>
                </c:pt>
                <c:pt idx="500">
                  <c:v>2073.625</c:v>
                </c:pt>
                <c:pt idx="501">
                  <c:v>2562.75</c:v>
                </c:pt>
                <c:pt idx="502">
                  <c:v>1853.875</c:v>
                </c:pt>
                <c:pt idx="503">
                  <c:v>2100.75</c:v>
                </c:pt>
                <c:pt idx="504">
                  <c:v>1574.5</c:v>
                </c:pt>
                <c:pt idx="505">
                  <c:v>1635.875</c:v>
                </c:pt>
                <c:pt idx="506">
                  <c:v>1436.875</c:v>
                </c:pt>
                <c:pt idx="507">
                  <c:v>1800.375</c:v>
                </c:pt>
                <c:pt idx="508">
                  <c:v>1561</c:v>
                </c:pt>
                <c:pt idx="509">
                  <c:v>1569</c:v>
                </c:pt>
                <c:pt idx="510">
                  <c:v>1882.625</c:v>
                </c:pt>
                <c:pt idx="511">
                  <c:v>1481.25</c:v>
                </c:pt>
                <c:pt idx="512">
                  <c:v>1678.25</c:v>
                </c:pt>
                <c:pt idx="513">
                  <c:v>1372</c:v>
                </c:pt>
                <c:pt idx="514">
                  <c:v>1769.625</c:v>
                </c:pt>
                <c:pt idx="515">
                  <c:v>1315.125</c:v>
                </c:pt>
                <c:pt idx="516">
                  <c:v>1513</c:v>
                </c:pt>
                <c:pt idx="517">
                  <c:v>1432.125</c:v>
                </c:pt>
                <c:pt idx="518">
                  <c:v>1704.75</c:v>
                </c:pt>
                <c:pt idx="519">
                  <c:v>1241.625</c:v>
                </c:pt>
                <c:pt idx="520">
                  <c:v>1224.875</c:v>
                </c:pt>
                <c:pt idx="521">
                  <c:v>1423.375</c:v>
                </c:pt>
                <c:pt idx="522">
                  <c:v>1776.375</c:v>
                </c:pt>
                <c:pt idx="523">
                  <c:v>1659.625</c:v>
                </c:pt>
                <c:pt idx="524">
                  <c:v>1567.75</c:v>
                </c:pt>
                <c:pt idx="525">
                  <c:v>1434.5</c:v>
                </c:pt>
                <c:pt idx="526">
                  <c:v>1681</c:v>
                </c:pt>
                <c:pt idx="527">
                  <c:v>1405.375</c:v>
                </c:pt>
                <c:pt idx="528">
                  <c:v>1407.25</c:v>
                </c:pt>
                <c:pt idx="529">
                  <c:v>1455</c:v>
                </c:pt>
                <c:pt idx="530">
                  <c:v>1737.5</c:v>
                </c:pt>
                <c:pt idx="531">
                  <c:v>1829.75</c:v>
                </c:pt>
                <c:pt idx="532">
                  <c:v>1698</c:v>
                </c:pt>
                <c:pt idx="533">
                  <c:v>1366</c:v>
                </c:pt>
                <c:pt idx="534">
                  <c:v>1245.25</c:v>
                </c:pt>
                <c:pt idx="535">
                  <c:v>1297.75</c:v>
                </c:pt>
                <c:pt idx="536">
                  <c:v>1621.5</c:v>
                </c:pt>
                <c:pt idx="537">
                  <c:v>1308.375</c:v>
                </c:pt>
                <c:pt idx="538">
                  <c:v>2394.75</c:v>
                </c:pt>
                <c:pt idx="539">
                  <c:v>1376.125</c:v>
                </c:pt>
                <c:pt idx="540">
                  <c:v>1465.875</c:v>
                </c:pt>
                <c:pt idx="541">
                  <c:v>1339.125</c:v>
                </c:pt>
                <c:pt idx="542">
                  <c:v>1267.375</c:v>
                </c:pt>
                <c:pt idx="543">
                  <c:v>1184.625</c:v>
                </c:pt>
                <c:pt idx="544">
                  <c:v>1439.125</c:v>
                </c:pt>
                <c:pt idx="545">
                  <c:v>1228.375</c:v>
                </c:pt>
                <c:pt idx="546">
                  <c:v>1337.625</c:v>
                </c:pt>
                <c:pt idx="547">
                  <c:v>1722.125</c:v>
                </c:pt>
                <c:pt idx="548">
                  <c:v>1592.875</c:v>
                </c:pt>
                <c:pt idx="549">
                  <c:v>1183.25</c:v>
                </c:pt>
                <c:pt idx="550">
                  <c:v>1439.375</c:v>
                </c:pt>
                <c:pt idx="551">
                  <c:v>1242.75</c:v>
                </c:pt>
                <c:pt idx="552">
                  <c:v>1613.875</c:v>
                </c:pt>
                <c:pt idx="553">
                  <c:v>1345</c:v>
                </c:pt>
                <c:pt idx="554">
                  <c:v>1127.375</c:v>
                </c:pt>
                <c:pt idx="555">
                  <c:v>1628</c:v>
                </c:pt>
                <c:pt idx="556">
                  <c:v>1307.75</c:v>
                </c:pt>
                <c:pt idx="557">
                  <c:v>1429.5</c:v>
                </c:pt>
                <c:pt idx="558">
                  <c:v>1118.625</c:v>
                </c:pt>
                <c:pt idx="559">
                  <c:v>1485.25</c:v>
                </c:pt>
                <c:pt idx="560">
                  <c:v>1623.625</c:v>
                </c:pt>
                <c:pt idx="561">
                  <c:v>5131.1250000000255</c:v>
                </c:pt>
                <c:pt idx="562">
                  <c:v>4247.5</c:v>
                </c:pt>
                <c:pt idx="563">
                  <c:v>4987.875</c:v>
                </c:pt>
                <c:pt idx="564">
                  <c:v>5945.75</c:v>
                </c:pt>
                <c:pt idx="565">
                  <c:v>4173.75</c:v>
                </c:pt>
                <c:pt idx="566">
                  <c:v>4441.6250000000255</c:v>
                </c:pt>
                <c:pt idx="567">
                  <c:v>3045.5</c:v>
                </c:pt>
                <c:pt idx="568">
                  <c:v>2176.25</c:v>
                </c:pt>
                <c:pt idx="569">
                  <c:v>2345.5</c:v>
                </c:pt>
                <c:pt idx="570">
                  <c:v>2564.125</c:v>
                </c:pt>
                <c:pt idx="571">
                  <c:v>1885.875</c:v>
                </c:pt>
                <c:pt idx="572">
                  <c:v>1797.75</c:v>
                </c:pt>
                <c:pt idx="573">
                  <c:v>1534.875</c:v>
                </c:pt>
                <c:pt idx="574">
                  <c:v>1787.25</c:v>
                </c:pt>
                <c:pt idx="575">
                  <c:v>1578.75</c:v>
                </c:pt>
                <c:pt idx="576">
                  <c:v>1250.625</c:v>
                </c:pt>
                <c:pt idx="577">
                  <c:v>1682.625</c:v>
                </c:pt>
                <c:pt idx="578">
                  <c:v>1568.125</c:v>
                </c:pt>
                <c:pt idx="579">
                  <c:v>1513</c:v>
                </c:pt>
                <c:pt idx="580">
                  <c:v>1658.375</c:v>
                </c:pt>
                <c:pt idx="581">
                  <c:v>1841.125</c:v>
                </c:pt>
                <c:pt idx="582">
                  <c:v>1693</c:v>
                </c:pt>
                <c:pt idx="583">
                  <c:v>2267.75</c:v>
                </c:pt>
                <c:pt idx="584">
                  <c:v>1350.25</c:v>
                </c:pt>
                <c:pt idx="585">
                  <c:v>1152.5</c:v>
                </c:pt>
                <c:pt idx="586">
                  <c:v>1575.25</c:v>
                </c:pt>
                <c:pt idx="587">
                  <c:v>1089</c:v>
                </c:pt>
                <c:pt idx="588">
                  <c:v>1680.375</c:v>
                </c:pt>
                <c:pt idx="589">
                  <c:v>1089</c:v>
                </c:pt>
                <c:pt idx="590">
                  <c:v>1393.5</c:v>
                </c:pt>
                <c:pt idx="591">
                  <c:v>1435.375</c:v>
                </c:pt>
                <c:pt idx="592">
                  <c:v>1420.875</c:v>
                </c:pt>
                <c:pt idx="593">
                  <c:v>1843.5</c:v>
                </c:pt>
                <c:pt idx="594">
                  <c:v>1364.25</c:v>
                </c:pt>
                <c:pt idx="595">
                  <c:v>1649.75</c:v>
                </c:pt>
                <c:pt idx="596">
                  <c:v>1199.375</c:v>
                </c:pt>
                <c:pt idx="597">
                  <c:v>1338.125</c:v>
                </c:pt>
                <c:pt idx="598">
                  <c:v>1411.75</c:v>
                </c:pt>
                <c:pt idx="599">
                  <c:v>1190.25</c:v>
                </c:pt>
                <c:pt idx="600">
                  <c:v>1394.625</c:v>
                </c:pt>
                <c:pt idx="601">
                  <c:v>1288.875</c:v>
                </c:pt>
                <c:pt idx="602">
                  <c:v>1090.625</c:v>
                </c:pt>
                <c:pt idx="603">
                  <c:v>1134.25</c:v>
                </c:pt>
                <c:pt idx="604">
                  <c:v>1149.625</c:v>
                </c:pt>
                <c:pt idx="605">
                  <c:v>843.5</c:v>
                </c:pt>
                <c:pt idx="606">
                  <c:v>774.375</c:v>
                </c:pt>
                <c:pt idx="607">
                  <c:v>1542.75</c:v>
                </c:pt>
                <c:pt idx="608">
                  <c:v>1110.625</c:v>
                </c:pt>
                <c:pt idx="609">
                  <c:v>1183.375</c:v>
                </c:pt>
                <c:pt idx="610">
                  <c:v>1379.75</c:v>
                </c:pt>
                <c:pt idx="611">
                  <c:v>1259.25</c:v>
                </c:pt>
                <c:pt idx="612">
                  <c:v>1217.75</c:v>
                </c:pt>
                <c:pt idx="613">
                  <c:v>1184.5</c:v>
                </c:pt>
                <c:pt idx="614">
                  <c:v>1601.5</c:v>
                </c:pt>
                <c:pt idx="615">
                  <c:v>1170.25</c:v>
                </c:pt>
                <c:pt idx="616">
                  <c:v>1397.5</c:v>
                </c:pt>
                <c:pt idx="617">
                  <c:v>1623.5</c:v>
                </c:pt>
                <c:pt idx="618">
                  <c:v>1227.5</c:v>
                </c:pt>
                <c:pt idx="619">
                  <c:v>948.875</c:v>
                </c:pt>
                <c:pt idx="620">
                  <c:v>778</c:v>
                </c:pt>
                <c:pt idx="621">
                  <c:v>1711.25</c:v>
                </c:pt>
                <c:pt idx="622">
                  <c:v>1415.25</c:v>
                </c:pt>
                <c:pt idx="623">
                  <c:v>1374.375</c:v>
                </c:pt>
                <c:pt idx="624">
                  <c:v>1312.375</c:v>
                </c:pt>
                <c:pt idx="625">
                  <c:v>1170.75</c:v>
                </c:pt>
                <c:pt idx="626">
                  <c:v>1371.875</c:v>
                </c:pt>
                <c:pt idx="627">
                  <c:v>1350.875</c:v>
                </c:pt>
                <c:pt idx="628">
                  <c:v>1641.75</c:v>
                </c:pt>
                <c:pt idx="629">
                  <c:v>2000</c:v>
                </c:pt>
                <c:pt idx="630">
                  <c:v>1819.75</c:v>
                </c:pt>
                <c:pt idx="631">
                  <c:v>1506.125</c:v>
                </c:pt>
                <c:pt idx="632">
                  <c:v>1240</c:v>
                </c:pt>
                <c:pt idx="633">
                  <c:v>1026.875</c:v>
                </c:pt>
                <c:pt idx="634">
                  <c:v>1190.375</c:v>
                </c:pt>
                <c:pt idx="635">
                  <c:v>1077.25</c:v>
                </c:pt>
                <c:pt idx="636">
                  <c:v>1466.75</c:v>
                </c:pt>
                <c:pt idx="637">
                  <c:v>1084.75</c:v>
                </c:pt>
                <c:pt idx="638">
                  <c:v>1329.25</c:v>
                </c:pt>
                <c:pt idx="639">
                  <c:v>1250</c:v>
                </c:pt>
                <c:pt idx="640">
                  <c:v>1388.125</c:v>
                </c:pt>
                <c:pt idx="641">
                  <c:v>1379.25</c:v>
                </c:pt>
                <c:pt idx="642">
                  <c:v>1107.625</c:v>
                </c:pt>
                <c:pt idx="643">
                  <c:v>1315.125</c:v>
                </c:pt>
                <c:pt idx="644">
                  <c:v>1204.75</c:v>
                </c:pt>
                <c:pt idx="645">
                  <c:v>2855.3750000000127</c:v>
                </c:pt>
                <c:pt idx="646">
                  <c:v>2265.625</c:v>
                </c:pt>
                <c:pt idx="647">
                  <c:v>1171</c:v>
                </c:pt>
                <c:pt idx="648">
                  <c:v>1323.125</c:v>
                </c:pt>
                <c:pt idx="649">
                  <c:v>1049.5</c:v>
                </c:pt>
                <c:pt idx="650">
                  <c:v>1175.75</c:v>
                </c:pt>
                <c:pt idx="651">
                  <c:v>1241.75</c:v>
                </c:pt>
                <c:pt idx="652">
                  <c:v>1066.625</c:v>
                </c:pt>
                <c:pt idx="653">
                  <c:v>1230.5</c:v>
                </c:pt>
                <c:pt idx="654">
                  <c:v>1044.5</c:v>
                </c:pt>
                <c:pt idx="655">
                  <c:v>1186.75</c:v>
                </c:pt>
                <c:pt idx="656">
                  <c:v>1320.375</c:v>
                </c:pt>
                <c:pt idx="657">
                  <c:v>1332.875</c:v>
                </c:pt>
                <c:pt idx="658">
                  <c:v>1411.875</c:v>
                </c:pt>
                <c:pt idx="659">
                  <c:v>1462.25</c:v>
                </c:pt>
                <c:pt idx="660">
                  <c:v>1051.875</c:v>
                </c:pt>
                <c:pt idx="661">
                  <c:v>1510.875</c:v>
                </c:pt>
                <c:pt idx="662">
                  <c:v>1211.375</c:v>
                </c:pt>
                <c:pt idx="663">
                  <c:v>1059.125</c:v>
                </c:pt>
                <c:pt idx="664">
                  <c:v>1035.25</c:v>
                </c:pt>
                <c:pt idx="665">
                  <c:v>1091.5</c:v>
                </c:pt>
                <c:pt idx="666">
                  <c:v>1035.625</c:v>
                </c:pt>
                <c:pt idx="667">
                  <c:v>1198.75</c:v>
                </c:pt>
                <c:pt idx="668">
                  <c:v>1173.375</c:v>
                </c:pt>
                <c:pt idx="669">
                  <c:v>1199.625</c:v>
                </c:pt>
                <c:pt idx="670">
                  <c:v>938</c:v>
                </c:pt>
                <c:pt idx="671">
                  <c:v>1303.125</c:v>
                </c:pt>
                <c:pt idx="672">
                  <c:v>1108.625</c:v>
                </c:pt>
                <c:pt idx="673">
                  <c:v>952.25</c:v>
                </c:pt>
                <c:pt idx="674">
                  <c:v>1335.125</c:v>
                </c:pt>
                <c:pt idx="675">
                  <c:v>1139.875</c:v>
                </c:pt>
                <c:pt idx="676">
                  <c:v>1047.625</c:v>
                </c:pt>
                <c:pt idx="677">
                  <c:v>1227.75</c:v>
                </c:pt>
                <c:pt idx="678">
                  <c:v>1355</c:v>
                </c:pt>
                <c:pt idx="679">
                  <c:v>1305.875</c:v>
                </c:pt>
                <c:pt idx="680">
                  <c:v>1401.75</c:v>
                </c:pt>
                <c:pt idx="681">
                  <c:v>1390.125</c:v>
                </c:pt>
                <c:pt idx="682">
                  <c:v>1432</c:v>
                </c:pt>
                <c:pt idx="683">
                  <c:v>1286.5</c:v>
                </c:pt>
                <c:pt idx="684">
                  <c:v>1067.375</c:v>
                </c:pt>
                <c:pt idx="685">
                  <c:v>1106.625</c:v>
                </c:pt>
                <c:pt idx="686">
                  <c:v>1165.375</c:v>
                </c:pt>
                <c:pt idx="687">
                  <c:v>1150.75</c:v>
                </c:pt>
                <c:pt idx="688">
                  <c:v>1333.375</c:v>
                </c:pt>
                <c:pt idx="689">
                  <c:v>1219.25</c:v>
                </c:pt>
                <c:pt idx="690">
                  <c:v>1349.75</c:v>
                </c:pt>
                <c:pt idx="691">
                  <c:v>1125.125</c:v>
                </c:pt>
                <c:pt idx="692">
                  <c:v>951.5</c:v>
                </c:pt>
                <c:pt idx="693">
                  <c:v>851.125</c:v>
                </c:pt>
                <c:pt idx="694">
                  <c:v>1056.5</c:v>
                </c:pt>
                <c:pt idx="695">
                  <c:v>1289</c:v>
                </c:pt>
                <c:pt idx="696">
                  <c:v>1367.75</c:v>
                </c:pt>
                <c:pt idx="697">
                  <c:v>1340.125</c:v>
                </c:pt>
                <c:pt idx="698">
                  <c:v>1285.5</c:v>
                </c:pt>
                <c:pt idx="699">
                  <c:v>1061.375</c:v>
                </c:pt>
                <c:pt idx="700">
                  <c:v>1098.25</c:v>
                </c:pt>
                <c:pt idx="701">
                  <c:v>1325.875</c:v>
                </c:pt>
                <c:pt idx="702">
                  <c:v>1109.875</c:v>
                </c:pt>
                <c:pt idx="703">
                  <c:v>1098.875</c:v>
                </c:pt>
                <c:pt idx="704">
                  <c:v>1706.625</c:v>
                </c:pt>
                <c:pt idx="705">
                  <c:v>1232.625</c:v>
                </c:pt>
                <c:pt idx="706">
                  <c:v>1152.625</c:v>
                </c:pt>
                <c:pt idx="707">
                  <c:v>1119.375</c:v>
                </c:pt>
                <c:pt idx="708">
                  <c:v>1203.875</c:v>
                </c:pt>
                <c:pt idx="709">
                  <c:v>1192.875</c:v>
                </c:pt>
                <c:pt idx="710">
                  <c:v>775.5</c:v>
                </c:pt>
                <c:pt idx="711">
                  <c:v>1073.25</c:v>
                </c:pt>
                <c:pt idx="712">
                  <c:v>930.875</c:v>
                </c:pt>
                <c:pt idx="713">
                  <c:v>1101.25</c:v>
                </c:pt>
                <c:pt idx="714">
                  <c:v>1066.75</c:v>
                </c:pt>
                <c:pt idx="715">
                  <c:v>1130.875</c:v>
                </c:pt>
                <c:pt idx="716">
                  <c:v>963.375</c:v>
                </c:pt>
                <c:pt idx="717">
                  <c:v>1085.75</c:v>
                </c:pt>
                <c:pt idx="718">
                  <c:v>1123.5</c:v>
                </c:pt>
                <c:pt idx="719">
                  <c:v>1148.75</c:v>
                </c:pt>
                <c:pt idx="720">
                  <c:v>1048.375</c:v>
                </c:pt>
                <c:pt idx="721">
                  <c:v>1081.25</c:v>
                </c:pt>
                <c:pt idx="722">
                  <c:v>1185</c:v>
                </c:pt>
                <c:pt idx="723">
                  <c:v>1373.5</c:v>
                </c:pt>
                <c:pt idx="724">
                  <c:v>1154.25</c:v>
                </c:pt>
                <c:pt idx="725">
                  <c:v>875.625</c:v>
                </c:pt>
                <c:pt idx="726">
                  <c:v>967.625</c:v>
                </c:pt>
                <c:pt idx="727">
                  <c:v>1109.625</c:v>
                </c:pt>
                <c:pt idx="728">
                  <c:v>1541.125</c:v>
                </c:pt>
                <c:pt idx="729">
                  <c:v>1103.5</c:v>
                </c:pt>
                <c:pt idx="730">
                  <c:v>916</c:v>
                </c:pt>
                <c:pt idx="731">
                  <c:v>911.25</c:v>
                </c:pt>
                <c:pt idx="732">
                  <c:v>912.25</c:v>
                </c:pt>
                <c:pt idx="733">
                  <c:v>912.5</c:v>
                </c:pt>
                <c:pt idx="734">
                  <c:v>1073</c:v>
                </c:pt>
                <c:pt idx="735">
                  <c:v>1069.625</c:v>
                </c:pt>
                <c:pt idx="736">
                  <c:v>1095.875</c:v>
                </c:pt>
                <c:pt idx="737">
                  <c:v>1097</c:v>
                </c:pt>
                <c:pt idx="738">
                  <c:v>1041.375</c:v>
                </c:pt>
                <c:pt idx="739">
                  <c:v>1302.5</c:v>
                </c:pt>
                <c:pt idx="740">
                  <c:v>1008.5</c:v>
                </c:pt>
                <c:pt idx="741">
                  <c:v>1700.75</c:v>
                </c:pt>
                <c:pt idx="742">
                  <c:v>1856.75</c:v>
                </c:pt>
                <c:pt idx="743">
                  <c:v>1329.75</c:v>
                </c:pt>
                <c:pt idx="744">
                  <c:v>1247.625</c:v>
                </c:pt>
                <c:pt idx="745">
                  <c:v>1501</c:v>
                </c:pt>
                <c:pt idx="746">
                  <c:v>1276.875</c:v>
                </c:pt>
                <c:pt idx="747">
                  <c:v>1081.125</c:v>
                </c:pt>
                <c:pt idx="748">
                  <c:v>1592.875</c:v>
                </c:pt>
                <c:pt idx="749">
                  <c:v>2051.125</c:v>
                </c:pt>
                <c:pt idx="750">
                  <c:v>910</c:v>
                </c:pt>
                <c:pt idx="751">
                  <c:v>942</c:v>
                </c:pt>
                <c:pt idx="752">
                  <c:v>994</c:v>
                </c:pt>
                <c:pt idx="753">
                  <c:v>991.875</c:v>
                </c:pt>
                <c:pt idx="754">
                  <c:v>813.125</c:v>
                </c:pt>
                <c:pt idx="755">
                  <c:v>920.125</c:v>
                </c:pt>
                <c:pt idx="756">
                  <c:v>966.5</c:v>
                </c:pt>
                <c:pt idx="757">
                  <c:v>1022</c:v>
                </c:pt>
                <c:pt idx="758">
                  <c:v>815.125</c:v>
                </c:pt>
                <c:pt idx="759">
                  <c:v>1099.125</c:v>
                </c:pt>
                <c:pt idx="760">
                  <c:v>1708.25</c:v>
                </c:pt>
                <c:pt idx="761">
                  <c:v>1466.625</c:v>
                </c:pt>
                <c:pt idx="762">
                  <c:v>1272.25</c:v>
                </c:pt>
                <c:pt idx="763">
                  <c:v>1058</c:v>
                </c:pt>
                <c:pt idx="764">
                  <c:v>1031</c:v>
                </c:pt>
                <c:pt idx="765">
                  <c:v>1162.5</c:v>
                </c:pt>
                <c:pt idx="766">
                  <c:v>1296.75</c:v>
                </c:pt>
                <c:pt idx="767">
                  <c:v>1081.125</c:v>
                </c:pt>
                <c:pt idx="768">
                  <c:v>1104.5</c:v>
                </c:pt>
                <c:pt idx="769">
                  <c:v>1098.375</c:v>
                </c:pt>
                <c:pt idx="770">
                  <c:v>1149.125</c:v>
                </c:pt>
                <c:pt idx="771">
                  <c:v>15110</c:v>
                </c:pt>
                <c:pt idx="772">
                  <c:v>39770.25</c:v>
                </c:pt>
                <c:pt idx="773">
                  <c:v>58889.25</c:v>
                </c:pt>
                <c:pt idx="774">
                  <c:v>58807</c:v>
                </c:pt>
                <c:pt idx="775">
                  <c:v>66216</c:v>
                </c:pt>
                <c:pt idx="776">
                  <c:v>66620.125000000087</c:v>
                </c:pt>
                <c:pt idx="777">
                  <c:v>63833.875</c:v>
                </c:pt>
                <c:pt idx="778">
                  <c:v>62975.75</c:v>
                </c:pt>
                <c:pt idx="779">
                  <c:v>61424.875</c:v>
                </c:pt>
                <c:pt idx="780">
                  <c:v>63085.375</c:v>
                </c:pt>
                <c:pt idx="781">
                  <c:v>63697</c:v>
                </c:pt>
                <c:pt idx="782">
                  <c:v>62621.5</c:v>
                </c:pt>
                <c:pt idx="783">
                  <c:v>63612.25</c:v>
                </c:pt>
                <c:pt idx="784">
                  <c:v>63891.624999999993</c:v>
                </c:pt>
                <c:pt idx="785">
                  <c:v>63524.5</c:v>
                </c:pt>
                <c:pt idx="786">
                  <c:v>64695.124999999993</c:v>
                </c:pt>
                <c:pt idx="787">
                  <c:v>58583.5</c:v>
                </c:pt>
                <c:pt idx="788">
                  <c:v>63663</c:v>
                </c:pt>
                <c:pt idx="789">
                  <c:v>64485.25</c:v>
                </c:pt>
                <c:pt idx="790">
                  <c:v>63694.624999999993</c:v>
                </c:pt>
                <c:pt idx="791">
                  <c:v>64707.375</c:v>
                </c:pt>
                <c:pt idx="792">
                  <c:v>65226.875</c:v>
                </c:pt>
                <c:pt idx="793">
                  <c:v>63556.25</c:v>
                </c:pt>
                <c:pt idx="794">
                  <c:v>61654</c:v>
                </c:pt>
                <c:pt idx="795">
                  <c:v>65646.125000000087</c:v>
                </c:pt>
                <c:pt idx="796">
                  <c:v>64236.75</c:v>
                </c:pt>
                <c:pt idx="797">
                  <c:v>64781</c:v>
                </c:pt>
                <c:pt idx="798">
                  <c:v>64624.5</c:v>
                </c:pt>
                <c:pt idx="799">
                  <c:v>64778</c:v>
                </c:pt>
                <c:pt idx="800">
                  <c:v>63819.75</c:v>
                </c:pt>
                <c:pt idx="801">
                  <c:v>7301.5</c:v>
                </c:pt>
                <c:pt idx="802">
                  <c:v>7359.375</c:v>
                </c:pt>
                <c:pt idx="803">
                  <c:v>7866.1250000000255</c:v>
                </c:pt>
                <c:pt idx="804">
                  <c:v>7749.6250000000255</c:v>
                </c:pt>
                <c:pt idx="805">
                  <c:v>7398.1250000000255</c:v>
                </c:pt>
                <c:pt idx="806">
                  <c:v>7717.875</c:v>
                </c:pt>
                <c:pt idx="807">
                  <c:v>6504.1250000000255</c:v>
                </c:pt>
                <c:pt idx="808">
                  <c:v>6870.1250000000255</c:v>
                </c:pt>
                <c:pt idx="809">
                  <c:v>7266.25</c:v>
                </c:pt>
                <c:pt idx="810">
                  <c:v>7183.75</c:v>
                </c:pt>
                <c:pt idx="811">
                  <c:v>7029.375</c:v>
                </c:pt>
                <c:pt idx="812">
                  <c:v>7046.1250000000255</c:v>
                </c:pt>
                <c:pt idx="813">
                  <c:v>6521.375</c:v>
                </c:pt>
                <c:pt idx="814">
                  <c:v>6352.1250000000255</c:v>
                </c:pt>
                <c:pt idx="815">
                  <c:v>8236.125</c:v>
                </c:pt>
                <c:pt idx="816">
                  <c:v>8054.25</c:v>
                </c:pt>
                <c:pt idx="817">
                  <c:v>6753.6250000000255</c:v>
                </c:pt>
                <c:pt idx="818">
                  <c:v>6726.1250000000255</c:v>
                </c:pt>
                <c:pt idx="819">
                  <c:v>7527.5</c:v>
                </c:pt>
                <c:pt idx="820">
                  <c:v>7311.6250000000255</c:v>
                </c:pt>
                <c:pt idx="821">
                  <c:v>7610.6250000000255</c:v>
                </c:pt>
                <c:pt idx="822">
                  <c:v>7323.6250000000255</c:v>
                </c:pt>
                <c:pt idx="823">
                  <c:v>7419</c:v>
                </c:pt>
                <c:pt idx="824">
                  <c:v>7310</c:v>
                </c:pt>
                <c:pt idx="825">
                  <c:v>6898.375</c:v>
                </c:pt>
                <c:pt idx="826">
                  <c:v>8130.875</c:v>
                </c:pt>
                <c:pt idx="827">
                  <c:v>7134.25</c:v>
                </c:pt>
                <c:pt idx="828">
                  <c:v>7635.5</c:v>
                </c:pt>
                <c:pt idx="829">
                  <c:v>8407</c:v>
                </c:pt>
                <c:pt idx="830">
                  <c:v>7680.75</c:v>
                </c:pt>
                <c:pt idx="831">
                  <c:v>7543.25</c:v>
                </c:pt>
                <c:pt idx="832">
                  <c:v>7216.5</c:v>
                </c:pt>
                <c:pt idx="833">
                  <c:v>7278.375</c:v>
                </c:pt>
                <c:pt idx="834">
                  <c:v>7503.375</c:v>
                </c:pt>
                <c:pt idx="835">
                  <c:v>7456.1250000000255</c:v>
                </c:pt>
                <c:pt idx="836">
                  <c:v>7281.6250000000255</c:v>
                </c:pt>
                <c:pt idx="837">
                  <c:v>7282.75</c:v>
                </c:pt>
                <c:pt idx="838">
                  <c:v>7580.375</c:v>
                </c:pt>
                <c:pt idx="839">
                  <c:v>7309.75</c:v>
                </c:pt>
                <c:pt idx="840">
                  <c:v>7326.1250000000255</c:v>
                </c:pt>
                <c:pt idx="841">
                  <c:v>6884</c:v>
                </c:pt>
                <c:pt idx="842">
                  <c:v>7665.5</c:v>
                </c:pt>
                <c:pt idx="843">
                  <c:v>7458.875</c:v>
                </c:pt>
                <c:pt idx="844">
                  <c:v>7491.375</c:v>
                </c:pt>
                <c:pt idx="845">
                  <c:v>7526.75</c:v>
                </c:pt>
                <c:pt idx="846">
                  <c:v>5940.375</c:v>
                </c:pt>
                <c:pt idx="847">
                  <c:v>6984.5</c:v>
                </c:pt>
                <c:pt idx="848">
                  <c:v>6437.25</c:v>
                </c:pt>
                <c:pt idx="849">
                  <c:v>7880.375</c:v>
                </c:pt>
                <c:pt idx="850">
                  <c:v>7556</c:v>
                </c:pt>
                <c:pt idx="851">
                  <c:v>6931.875</c:v>
                </c:pt>
                <c:pt idx="852">
                  <c:v>7842.25</c:v>
                </c:pt>
                <c:pt idx="853">
                  <c:v>10223.125</c:v>
                </c:pt>
                <c:pt idx="854">
                  <c:v>7631.875</c:v>
                </c:pt>
                <c:pt idx="855">
                  <c:v>6654.75</c:v>
                </c:pt>
                <c:pt idx="856">
                  <c:v>6711.5</c:v>
                </c:pt>
                <c:pt idx="857">
                  <c:v>6749</c:v>
                </c:pt>
                <c:pt idx="858">
                  <c:v>7273.75</c:v>
                </c:pt>
                <c:pt idx="859">
                  <c:v>6990.5</c:v>
                </c:pt>
                <c:pt idx="860">
                  <c:v>8835.25</c:v>
                </c:pt>
                <c:pt idx="861">
                  <c:v>8961.625</c:v>
                </c:pt>
                <c:pt idx="862">
                  <c:v>6544</c:v>
                </c:pt>
                <c:pt idx="863">
                  <c:v>5071.75</c:v>
                </c:pt>
                <c:pt idx="864">
                  <c:v>8145.375</c:v>
                </c:pt>
                <c:pt idx="865">
                  <c:v>5094.6250000000255</c:v>
                </c:pt>
                <c:pt idx="866">
                  <c:v>1840.875</c:v>
                </c:pt>
                <c:pt idx="867">
                  <c:v>2493.3750000000127</c:v>
                </c:pt>
                <c:pt idx="868">
                  <c:v>1805.375</c:v>
                </c:pt>
                <c:pt idx="869">
                  <c:v>1617.875</c:v>
                </c:pt>
                <c:pt idx="870">
                  <c:v>2231.3750000000127</c:v>
                </c:pt>
                <c:pt idx="871">
                  <c:v>1929.75</c:v>
                </c:pt>
                <c:pt idx="872">
                  <c:v>1610</c:v>
                </c:pt>
                <c:pt idx="873">
                  <c:v>2038.875</c:v>
                </c:pt>
                <c:pt idx="874">
                  <c:v>1984</c:v>
                </c:pt>
                <c:pt idx="875">
                  <c:v>1560.375</c:v>
                </c:pt>
                <c:pt idx="876">
                  <c:v>1978.75</c:v>
                </c:pt>
                <c:pt idx="877">
                  <c:v>2124.25</c:v>
                </c:pt>
                <c:pt idx="878">
                  <c:v>1296.375</c:v>
                </c:pt>
                <c:pt idx="879">
                  <c:v>1428.375</c:v>
                </c:pt>
                <c:pt idx="880">
                  <c:v>1729.875</c:v>
                </c:pt>
                <c:pt idx="881">
                  <c:v>2083.8750000000127</c:v>
                </c:pt>
                <c:pt idx="882">
                  <c:v>1528</c:v>
                </c:pt>
                <c:pt idx="883">
                  <c:v>1676.5</c:v>
                </c:pt>
                <c:pt idx="884">
                  <c:v>1424.75</c:v>
                </c:pt>
                <c:pt idx="885">
                  <c:v>1695.125</c:v>
                </c:pt>
                <c:pt idx="886">
                  <c:v>1680.75</c:v>
                </c:pt>
                <c:pt idx="887">
                  <c:v>1893.625</c:v>
                </c:pt>
                <c:pt idx="888">
                  <c:v>1701.5</c:v>
                </c:pt>
                <c:pt idx="889">
                  <c:v>1633.375</c:v>
                </c:pt>
                <c:pt idx="890">
                  <c:v>1686</c:v>
                </c:pt>
                <c:pt idx="891">
                  <c:v>2074.3750000000127</c:v>
                </c:pt>
                <c:pt idx="892">
                  <c:v>2506.5</c:v>
                </c:pt>
                <c:pt idx="893">
                  <c:v>2542.625</c:v>
                </c:pt>
                <c:pt idx="894">
                  <c:v>1997.5</c:v>
                </c:pt>
                <c:pt idx="895">
                  <c:v>2221.5</c:v>
                </c:pt>
                <c:pt idx="896">
                  <c:v>1880.875</c:v>
                </c:pt>
                <c:pt idx="897">
                  <c:v>2439.3750000000127</c:v>
                </c:pt>
                <c:pt idx="898">
                  <c:v>1664.625</c:v>
                </c:pt>
                <c:pt idx="899">
                  <c:v>1682</c:v>
                </c:pt>
                <c:pt idx="900">
                  <c:v>1836.75</c:v>
                </c:pt>
                <c:pt idx="901">
                  <c:v>2191.3750000000127</c:v>
                </c:pt>
                <c:pt idx="902">
                  <c:v>2384.8750000000127</c:v>
                </c:pt>
                <c:pt idx="903">
                  <c:v>2080.25</c:v>
                </c:pt>
                <c:pt idx="904">
                  <c:v>2707.25</c:v>
                </c:pt>
                <c:pt idx="905">
                  <c:v>1914.375</c:v>
                </c:pt>
                <c:pt idx="906">
                  <c:v>2419.125</c:v>
                </c:pt>
                <c:pt idx="907">
                  <c:v>1897.25</c:v>
                </c:pt>
                <c:pt idx="908">
                  <c:v>1510.875</c:v>
                </c:pt>
                <c:pt idx="909">
                  <c:v>2339.25</c:v>
                </c:pt>
                <c:pt idx="910">
                  <c:v>2039.375</c:v>
                </c:pt>
                <c:pt idx="911">
                  <c:v>1665.625</c:v>
                </c:pt>
                <c:pt idx="912">
                  <c:v>1517.625</c:v>
                </c:pt>
                <c:pt idx="913">
                  <c:v>1995.875</c:v>
                </c:pt>
                <c:pt idx="914">
                  <c:v>2065</c:v>
                </c:pt>
                <c:pt idx="915">
                  <c:v>1634.625</c:v>
                </c:pt>
                <c:pt idx="916">
                  <c:v>2002</c:v>
                </c:pt>
                <c:pt idx="917">
                  <c:v>1698.5</c:v>
                </c:pt>
                <c:pt idx="918">
                  <c:v>1913.25</c:v>
                </c:pt>
                <c:pt idx="919">
                  <c:v>1912.75</c:v>
                </c:pt>
                <c:pt idx="920">
                  <c:v>2007.125</c:v>
                </c:pt>
                <c:pt idx="921">
                  <c:v>2199.8750000000127</c:v>
                </c:pt>
                <c:pt idx="922">
                  <c:v>2239.5</c:v>
                </c:pt>
                <c:pt idx="923">
                  <c:v>2249.625</c:v>
                </c:pt>
                <c:pt idx="924">
                  <c:v>2291.75</c:v>
                </c:pt>
                <c:pt idx="925">
                  <c:v>2252.3750000000127</c:v>
                </c:pt>
                <c:pt idx="926">
                  <c:v>1576.25</c:v>
                </c:pt>
                <c:pt idx="927">
                  <c:v>1921</c:v>
                </c:pt>
                <c:pt idx="928">
                  <c:v>1904.125</c:v>
                </c:pt>
                <c:pt idx="929">
                  <c:v>1789.75</c:v>
                </c:pt>
                <c:pt idx="930">
                  <c:v>1882.125</c:v>
                </c:pt>
                <c:pt idx="931">
                  <c:v>2236.3750000000127</c:v>
                </c:pt>
                <c:pt idx="932">
                  <c:v>2168.25</c:v>
                </c:pt>
                <c:pt idx="933">
                  <c:v>2056.5</c:v>
                </c:pt>
                <c:pt idx="934">
                  <c:v>2440.5</c:v>
                </c:pt>
                <c:pt idx="935">
                  <c:v>2287.75</c:v>
                </c:pt>
                <c:pt idx="936">
                  <c:v>2020.125</c:v>
                </c:pt>
                <c:pt idx="937">
                  <c:v>2146.625</c:v>
                </c:pt>
                <c:pt idx="938">
                  <c:v>1926</c:v>
                </c:pt>
                <c:pt idx="939">
                  <c:v>2395.75</c:v>
                </c:pt>
                <c:pt idx="940">
                  <c:v>2197.125</c:v>
                </c:pt>
                <c:pt idx="941">
                  <c:v>2122.75</c:v>
                </c:pt>
                <c:pt idx="942">
                  <c:v>2155.8750000000127</c:v>
                </c:pt>
                <c:pt idx="943">
                  <c:v>2450.625</c:v>
                </c:pt>
                <c:pt idx="944">
                  <c:v>2717.125</c:v>
                </c:pt>
                <c:pt idx="945">
                  <c:v>2215.75</c:v>
                </c:pt>
                <c:pt idx="946">
                  <c:v>2269.75</c:v>
                </c:pt>
                <c:pt idx="947">
                  <c:v>2181</c:v>
                </c:pt>
                <c:pt idx="948">
                  <c:v>2499.8750000000127</c:v>
                </c:pt>
                <c:pt idx="949">
                  <c:v>2194.75</c:v>
                </c:pt>
                <c:pt idx="950">
                  <c:v>1964.75</c:v>
                </c:pt>
                <c:pt idx="951">
                  <c:v>2571.75</c:v>
                </c:pt>
                <c:pt idx="952">
                  <c:v>2025.125</c:v>
                </c:pt>
                <c:pt idx="953">
                  <c:v>2104.125</c:v>
                </c:pt>
                <c:pt idx="954">
                  <c:v>1694.75</c:v>
                </c:pt>
                <c:pt idx="955">
                  <c:v>2637.125</c:v>
                </c:pt>
                <c:pt idx="956">
                  <c:v>2470.3750000000127</c:v>
                </c:pt>
                <c:pt idx="957">
                  <c:v>2604.625</c:v>
                </c:pt>
                <c:pt idx="958">
                  <c:v>2364.625</c:v>
                </c:pt>
                <c:pt idx="959">
                  <c:v>2101.8750000000127</c:v>
                </c:pt>
                <c:pt idx="960">
                  <c:v>2233</c:v>
                </c:pt>
                <c:pt idx="961">
                  <c:v>2821.3750000000127</c:v>
                </c:pt>
                <c:pt idx="962">
                  <c:v>2586.5</c:v>
                </c:pt>
                <c:pt idx="963">
                  <c:v>2869.3750000000127</c:v>
                </c:pt>
                <c:pt idx="964">
                  <c:v>2327.75</c:v>
                </c:pt>
                <c:pt idx="965">
                  <c:v>2530.25</c:v>
                </c:pt>
                <c:pt idx="966">
                  <c:v>2604.8750000000127</c:v>
                </c:pt>
                <c:pt idx="967">
                  <c:v>2763</c:v>
                </c:pt>
                <c:pt idx="968">
                  <c:v>2112.8750000000127</c:v>
                </c:pt>
                <c:pt idx="969">
                  <c:v>2371.5</c:v>
                </c:pt>
                <c:pt idx="970">
                  <c:v>2607.125</c:v>
                </c:pt>
                <c:pt idx="971">
                  <c:v>2512.8750000000127</c:v>
                </c:pt>
                <c:pt idx="972">
                  <c:v>2763.625</c:v>
                </c:pt>
                <c:pt idx="973">
                  <c:v>1755.375</c:v>
                </c:pt>
                <c:pt idx="974">
                  <c:v>2107.125</c:v>
                </c:pt>
                <c:pt idx="975">
                  <c:v>2350.5</c:v>
                </c:pt>
                <c:pt idx="976">
                  <c:v>2552.75</c:v>
                </c:pt>
                <c:pt idx="977">
                  <c:v>2351</c:v>
                </c:pt>
                <c:pt idx="978">
                  <c:v>4672.25</c:v>
                </c:pt>
                <c:pt idx="979">
                  <c:v>2559</c:v>
                </c:pt>
                <c:pt idx="980">
                  <c:v>2796.3750000000127</c:v>
                </c:pt>
                <c:pt idx="981">
                  <c:v>3436</c:v>
                </c:pt>
                <c:pt idx="982">
                  <c:v>3080.8750000000127</c:v>
                </c:pt>
                <c:pt idx="983">
                  <c:v>2531.8750000000127</c:v>
                </c:pt>
                <c:pt idx="984">
                  <c:v>3184</c:v>
                </c:pt>
                <c:pt idx="985">
                  <c:v>2663.3750000000127</c:v>
                </c:pt>
                <c:pt idx="986">
                  <c:v>3304.75</c:v>
                </c:pt>
                <c:pt idx="987">
                  <c:v>3266.8750000000127</c:v>
                </c:pt>
                <c:pt idx="988">
                  <c:v>3129</c:v>
                </c:pt>
                <c:pt idx="989">
                  <c:v>3889.5</c:v>
                </c:pt>
                <c:pt idx="990">
                  <c:v>3558.25</c:v>
                </c:pt>
                <c:pt idx="991">
                  <c:v>3190</c:v>
                </c:pt>
                <c:pt idx="992">
                  <c:v>2987.75</c:v>
                </c:pt>
                <c:pt idx="993">
                  <c:v>2346.8750000000127</c:v>
                </c:pt>
                <c:pt idx="994">
                  <c:v>2572.3750000000127</c:v>
                </c:pt>
                <c:pt idx="995">
                  <c:v>3697.25</c:v>
                </c:pt>
                <c:pt idx="996">
                  <c:v>3090.125</c:v>
                </c:pt>
                <c:pt idx="997">
                  <c:v>3065.75</c:v>
                </c:pt>
                <c:pt idx="998">
                  <c:v>2348.625</c:v>
                </c:pt>
                <c:pt idx="999">
                  <c:v>3237.75</c:v>
                </c:pt>
                <c:pt idx="1000">
                  <c:v>2858.75</c:v>
                </c:pt>
                <c:pt idx="1001">
                  <c:v>3572.3750000000127</c:v>
                </c:pt>
                <c:pt idx="1002">
                  <c:v>3275.8750000000127</c:v>
                </c:pt>
                <c:pt idx="1003">
                  <c:v>3435.625</c:v>
                </c:pt>
                <c:pt idx="1004">
                  <c:v>3271</c:v>
                </c:pt>
                <c:pt idx="1005">
                  <c:v>2605</c:v>
                </c:pt>
                <c:pt idx="1006">
                  <c:v>3037.8750000000127</c:v>
                </c:pt>
                <c:pt idx="1007">
                  <c:v>2789</c:v>
                </c:pt>
                <c:pt idx="1008">
                  <c:v>3272.625</c:v>
                </c:pt>
                <c:pt idx="1009">
                  <c:v>3847.5</c:v>
                </c:pt>
                <c:pt idx="1010">
                  <c:v>3426.25</c:v>
                </c:pt>
                <c:pt idx="1011">
                  <c:v>5063.875</c:v>
                </c:pt>
                <c:pt idx="1012">
                  <c:v>3231.25</c:v>
                </c:pt>
                <c:pt idx="1013">
                  <c:v>3715</c:v>
                </c:pt>
                <c:pt idx="1014">
                  <c:v>5294.75</c:v>
                </c:pt>
                <c:pt idx="1015">
                  <c:v>4745.375</c:v>
                </c:pt>
                <c:pt idx="1016">
                  <c:v>3849.75</c:v>
                </c:pt>
                <c:pt idx="1017">
                  <c:v>4062.8750000000127</c:v>
                </c:pt>
                <c:pt idx="1018">
                  <c:v>3808.625</c:v>
                </c:pt>
                <c:pt idx="1019">
                  <c:v>4850.5</c:v>
                </c:pt>
                <c:pt idx="1020">
                  <c:v>3491.75</c:v>
                </c:pt>
                <c:pt idx="1021">
                  <c:v>4496.25</c:v>
                </c:pt>
                <c:pt idx="1022">
                  <c:v>3603.625</c:v>
                </c:pt>
                <c:pt idx="1023">
                  <c:v>3792</c:v>
                </c:pt>
                <c:pt idx="1024">
                  <c:v>4173</c:v>
                </c:pt>
                <c:pt idx="1025">
                  <c:v>3736.75</c:v>
                </c:pt>
                <c:pt idx="1026">
                  <c:v>4652.375</c:v>
                </c:pt>
                <c:pt idx="1027">
                  <c:v>5122.875</c:v>
                </c:pt>
                <c:pt idx="1028">
                  <c:v>5733.875</c:v>
                </c:pt>
                <c:pt idx="1029">
                  <c:v>4816.25</c:v>
                </c:pt>
                <c:pt idx="1030">
                  <c:v>6230.1250000000255</c:v>
                </c:pt>
                <c:pt idx="1031">
                  <c:v>5439.5</c:v>
                </c:pt>
                <c:pt idx="1032">
                  <c:v>3836.625</c:v>
                </c:pt>
                <c:pt idx="1033">
                  <c:v>3214.125</c:v>
                </c:pt>
                <c:pt idx="1034">
                  <c:v>3158.625</c:v>
                </c:pt>
                <c:pt idx="1035">
                  <c:v>3312</c:v>
                </c:pt>
                <c:pt idx="1036">
                  <c:v>4298.5</c:v>
                </c:pt>
                <c:pt idx="1037">
                  <c:v>4522.5</c:v>
                </c:pt>
                <c:pt idx="1038">
                  <c:v>3870.25</c:v>
                </c:pt>
                <c:pt idx="1039">
                  <c:v>3705</c:v>
                </c:pt>
                <c:pt idx="1040">
                  <c:v>3801.25</c:v>
                </c:pt>
                <c:pt idx="1041">
                  <c:v>5225</c:v>
                </c:pt>
                <c:pt idx="1042">
                  <c:v>4946.25</c:v>
                </c:pt>
                <c:pt idx="1043">
                  <c:v>4700.375</c:v>
                </c:pt>
                <c:pt idx="1044">
                  <c:v>4904</c:v>
                </c:pt>
                <c:pt idx="1045">
                  <c:v>4587.25</c:v>
                </c:pt>
                <c:pt idx="1046">
                  <c:v>5230.6250000000255</c:v>
                </c:pt>
                <c:pt idx="1047">
                  <c:v>4084.25</c:v>
                </c:pt>
                <c:pt idx="1048">
                  <c:v>5356.875</c:v>
                </c:pt>
                <c:pt idx="1049">
                  <c:v>5438.1250000000255</c:v>
                </c:pt>
                <c:pt idx="1050">
                  <c:v>4911.375</c:v>
                </c:pt>
                <c:pt idx="1051">
                  <c:v>4746.75</c:v>
                </c:pt>
                <c:pt idx="1052">
                  <c:v>4792.6250000000255</c:v>
                </c:pt>
                <c:pt idx="1053">
                  <c:v>4916</c:v>
                </c:pt>
                <c:pt idx="1054">
                  <c:v>5036.1250000000255</c:v>
                </c:pt>
                <c:pt idx="1055">
                  <c:v>4485</c:v>
                </c:pt>
                <c:pt idx="1056">
                  <c:v>4383.6250000000255</c:v>
                </c:pt>
                <c:pt idx="1057">
                  <c:v>5055.6250000000255</c:v>
                </c:pt>
                <c:pt idx="1058">
                  <c:v>4559.6250000000255</c:v>
                </c:pt>
                <c:pt idx="1059">
                  <c:v>4144.1250000000255</c:v>
                </c:pt>
                <c:pt idx="1060">
                  <c:v>4554.5</c:v>
                </c:pt>
                <c:pt idx="1061">
                  <c:v>4416.75</c:v>
                </c:pt>
                <c:pt idx="1062">
                  <c:v>5185.5</c:v>
                </c:pt>
                <c:pt idx="1063">
                  <c:v>4699.5</c:v>
                </c:pt>
                <c:pt idx="1064">
                  <c:v>4977.25</c:v>
                </c:pt>
                <c:pt idx="1065">
                  <c:v>6345.25</c:v>
                </c:pt>
                <c:pt idx="1066">
                  <c:v>5162.25</c:v>
                </c:pt>
                <c:pt idx="1067">
                  <c:v>4787.6250000000255</c:v>
                </c:pt>
                <c:pt idx="1068">
                  <c:v>4726.875</c:v>
                </c:pt>
                <c:pt idx="1069">
                  <c:v>4753.375</c:v>
                </c:pt>
                <c:pt idx="1070">
                  <c:v>4692.5</c:v>
                </c:pt>
                <c:pt idx="1071">
                  <c:v>4520.75</c:v>
                </c:pt>
                <c:pt idx="1072">
                  <c:v>4932.5</c:v>
                </c:pt>
                <c:pt idx="1073">
                  <c:v>4656.25</c:v>
                </c:pt>
                <c:pt idx="1074">
                  <c:v>4474</c:v>
                </c:pt>
                <c:pt idx="1075">
                  <c:v>4147.1250000000255</c:v>
                </c:pt>
                <c:pt idx="1076">
                  <c:v>5701.375</c:v>
                </c:pt>
                <c:pt idx="1077">
                  <c:v>5346.375</c:v>
                </c:pt>
                <c:pt idx="1078">
                  <c:v>6202.75</c:v>
                </c:pt>
                <c:pt idx="1079">
                  <c:v>5095</c:v>
                </c:pt>
                <c:pt idx="1080">
                  <c:v>4698.6250000000255</c:v>
                </c:pt>
                <c:pt idx="1081">
                  <c:v>4962</c:v>
                </c:pt>
                <c:pt idx="1082">
                  <c:v>4850.5</c:v>
                </c:pt>
                <c:pt idx="1083">
                  <c:v>3644.75</c:v>
                </c:pt>
                <c:pt idx="1084">
                  <c:v>4735.25</c:v>
                </c:pt>
                <c:pt idx="1085">
                  <c:v>4321.25</c:v>
                </c:pt>
                <c:pt idx="1086">
                  <c:v>5437.5</c:v>
                </c:pt>
                <c:pt idx="1087">
                  <c:v>5127.1250000000255</c:v>
                </c:pt>
                <c:pt idx="1088">
                  <c:v>4793.75</c:v>
                </c:pt>
                <c:pt idx="1089">
                  <c:v>4268.1250000000255</c:v>
                </c:pt>
                <c:pt idx="1090">
                  <c:v>5814.1250000000255</c:v>
                </c:pt>
                <c:pt idx="1091">
                  <c:v>5216.875</c:v>
                </c:pt>
                <c:pt idx="1092">
                  <c:v>5728.75</c:v>
                </c:pt>
                <c:pt idx="1093">
                  <c:v>5524.5</c:v>
                </c:pt>
                <c:pt idx="1094">
                  <c:v>5765.1250000000255</c:v>
                </c:pt>
                <c:pt idx="1095">
                  <c:v>4988</c:v>
                </c:pt>
                <c:pt idx="1096">
                  <c:v>4333.6250000000255</c:v>
                </c:pt>
                <c:pt idx="1097">
                  <c:v>5723.875</c:v>
                </c:pt>
                <c:pt idx="1098">
                  <c:v>5991.875</c:v>
                </c:pt>
                <c:pt idx="1099">
                  <c:v>4667.1250000000255</c:v>
                </c:pt>
                <c:pt idx="1100">
                  <c:v>5509.375</c:v>
                </c:pt>
                <c:pt idx="1101">
                  <c:v>7254.25</c:v>
                </c:pt>
                <c:pt idx="1102">
                  <c:v>5314.75</c:v>
                </c:pt>
                <c:pt idx="1103">
                  <c:v>6994</c:v>
                </c:pt>
                <c:pt idx="1104">
                  <c:v>5970</c:v>
                </c:pt>
                <c:pt idx="1105">
                  <c:v>4325.6250000000255</c:v>
                </c:pt>
                <c:pt idx="1106">
                  <c:v>5856.875</c:v>
                </c:pt>
                <c:pt idx="1107">
                  <c:v>5684.375</c:v>
                </c:pt>
                <c:pt idx="1108">
                  <c:v>5999.875</c:v>
                </c:pt>
                <c:pt idx="1109">
                  <c:v>5762</c:v>
                </c:pt>
                <c:pt idx="1110">
                  <c:v>5607</c:v>
                </c:pt>
                <c:pt idx="1111">
                  <c:v>6207</c:v>
                </c:pt>
                <c:pt idx="1112">
                  <c:v>6529.1250000000255</c:v>
                </c:pt>
                <c:pt idx="1113">
                  <c:v>7670.875</c:v>
                </c:pt>
                <c:pt idx="1114">
                  <c:v>6166.6250000000255</c:v>
                </c:pt>
                <c:pt idx="1115">
                  <c:v>4788</c:v>
                </c:pt>
                <c:pt idx="1116">
                  <c:v>6632.25</c:v>
                </c:pt>
                <c:pt idx="1117">
                  <c:v>6212.875</c:v>
                </c:pt>
                <c:pt idx="1118">
                  <c:v>9056.8749999999272</c:v>
                </c:pt>
                <c:pt idx="1119">
                  <c:v>5986.6250000000255</c:v>
                </c:pt>
                <c:pt idx="1120">
                  <c:v>4843.5</c:v>
                </c:pt>
                <c:pt idx="1121">
                  <c:v>6169</c:v>
                </c:pt>
                <c:pt idx="1122">
                  <c:v>7424.375</c:v>
                </c:pt>
                <c:pt idx="1123">
                  <c:v>5572.375</c:v>
                </c:pt>
                <c:pt idx="1124">
                  <c:v>6171.25</c:v>
                </c:pt>
                <c:pt idx="1125">
                  <c:v>6614.75</c:v>
                </c:pt>
                <c:pt idx="1126">
                  <c:v>5921.25</c:v>
                </c:pt>
                <c:pt idx="1127">
                  <c:v>5339</c:v>
                </c:pt>
                <c:pt idx="1128">
                  <c:v>6238.25</c:v>
                </c:pt>
                <c:pt idx="1129">
                  <c:v>6137.5</c:v>
                </c:pt>
                <c:pt idx="1130">
                  <c:v>5441.375</c:v>
                </c:pt>
                <c:pt idx="1131">
                  <c:v>6182.1250000000255</c:v>
                </c:pt>
                <c:pt idx="1132">
                  <c:v>4993</c:v>
                </c:pt>
                <c:pt idx="1133">
                  <c:v>6292.375</c:v>
                </c:pt>
                <c:pt idx="1134">
                  <c:v>5649.875</c:v>
                </c:pt>
                <c:pt idx="1135">
                  <c:v>6015.875</c:v>
                </c:pt>
                <c:pt idx="1136">
                  <c:v>6631.25</c:v>
                </c:pt>
                <c:pt idx="1137">
                  <c:v>7958.75</c:v>
                </c:pt>
                <c:pt idx="1138">
                  <c:v>6724.1250000000255</c:v>
                </c:pt>
                <c:pt idx="1139">
                  <c:v>7155.6250000000255</c:v>
                </c:pt>
                <c:pt idx="1140">
                  <c:v>5301.1250000000255</c:v>
                </c:pt>
                <c:pt idx="1141">
                  <c:v>6412.6250000000255</c:v>
                </c:pt>
                <c:pt idx="1142">
                  <c:v>6527.1250000000255</c:v>
                </c:pt>
                <c:pt idx="1143">
                  <c:v>5863</c:v>
                </c:pt>
                <c:pt idx="1144">
                  <c:v>5290.6250000000255</c:v>
                </c:pt>
                <c:pt idx="1145">
                  <c:v>6376</c:v>
                </c:pt>
                <c:pt idx="1146">
                  <c:v>7108.5</c:v>
                </c:pt>
                <c:pt idx="1147">
                  <c:v>7708.75</c:v>
                </c:pt>
                <c:pt idx="1148">
                  <c:v>6077.875</c:v>
                </c:pt>
                <c:pt idx="1149">
                  <c:v>6276</c:v>
                </c:pt>
                <c:pt idx="1150">
                  <c:v>7152.5</c:v>
                </c:pt>
                <c:pt idx="1151">
                  <c:v>6844.375</c:v>
                </c:pt>
                <c:pt idx="1152">
                  <c:v>5436.5</c:v>
                </c:pt>
                <c:pt idx="1153">
                  <c:v>6507</c:v>
                </c:pt>
                <c:pt idx="1154">
                  <c:v>7310.75</c:v>
                </c:pt>
                <c:pt idx="1155">
                  <c:v>7666</c:v>
                </c:pt>
                <c:pt idx="1156">
                  <c:v>7143.375</c:v>
                </c:pt>
                <c:pt idx="1157">
                  <c:v>8391.625</c:v>
                </c:pt>
                <c:pt idx="1158">
                  <c:v>7027.75</c:v>
                </c:pt>
                <c:pt idx="1159">
                  <c:v>7025</c:v>
                </c:pt>
                <c:pt idx="1160">
                  <c:v>8042</c:v>
                </c:pt>
                <c:pt idx="1161">
                  <c:v>9185.125</c:v>
                </c:pt>
                <c:pt idx="1162">
                  <c:v>11326.874999999944</c:v>
                </c:pt>
                <c:pt idx="1163">
                  <c:v>8689.25</c:v>
                </c:pt>
                <c:pt idx="1164">
                  <c:v>9418.3749999999272</c:v>
                </c:pt>
                <c:pt idx="1165">
                  <c:v>11365.125</c:v>
                </c:pt>
                <c:pt idx="1166">
                  <c:v>9970.625</c:v>
                </c:pt>
                <c:pt idx="1167">
                  <c:v>11165.125</c:v>
                </c:pt>
                <c:pt idx="1168">
                  <c:v>9393.125</c:v>
                </c:pt>
                <c:pt idx="1169">
                  <c:v>7035.25</c:v>
                </c:pt>
                <c:pt idx="1170">
                  <c:v>5486.75</c:v>
                </c:pt>
                <c:pt idx="1171">
                  <c:v>5622.375</c:v>
                </c:pt>
                <c:pt idx="1172">
                  <c:v>7293.6250000000255</c:v>
                </c:pt>
                <c:pt idx="1173">
                  <c:v>6095</c:v>
                </c:pt>
                <c:pt idx="1174">
                  <c:v>5831.75</c:v>
                </c:pt>
                <c:pt idx="1175">
                  <c:v>9178.3749999999272</c:v>
                </c:pt>
                <c:pt idx="1176">
                  <c:v>6782.1250000000255</c:v>
                </c:pt>
                <c:pt idx="1177">
                  <c:v>6393.1250000000255</c:v>
                </c:pt>
                <c:pt idx="1178">
                  <c:v>6428.1250000000255</c:v>
                </c:pt>
                <c:pt idx="1179">
                  <c:v>6617.25</c:v>
                </c:pt>
                <c:pt idx="1180">
                  <c:v>7978.6250000000255</c:v>
                </c:pt>
                <c:pt idx="1181">
                  <c:v>7133</c:v>
                </c:pt>
                <c:pt idx="1182">
                  <c:v>5762.375</c:v>
                </c:pt>
                <c:pt idx="1183">
                  <c:v>6153</c:v>
                </c:pt>
                <c:pt idx="1184">
                  <c:v>5729</c:v>
                </c:pt>
                <c:pt idx="1185">
                  <c:v>7446.375</c:v>
                </c:pt>
                <c:pt idx="1186">
                  <c:v>7337.375</c:v>
                </c:pt>
                <c:pt idx="1187">
                  <c:v>6302.375</c:v>
                </c:pt>
                <c:pt idx="1188">
                  <c:v>7350.25</c:v>
                </c:pt>
                <c:pt idx="1189">
                  <c:v>6677.875</c:v>
                </c:pt>
                <c:pt idx="1190">
                  <c:v>6356.25</c:v>
                </c:pt>
                <c:pt idx="1191">
                  <c:v>6119</c:v>
                </c:pt>
                <c:pt idx="1192">
                  <c:v>6907.5</c:v>
                </c:pt>
                <c:pt idx="1193">
                  <c:v>6442.6250000000255</c:v>
                </c:pt>
                <c:pt idx="1194">
                  <c:v>6061.5</c:v>
                </c:pt>
                <c:pt idx="1195">
                  <c:v>6900.1250000000255</c:v>
                </c:pt>
                <c:pt idx="1196">
                  <c:v>6844.25</c:v>
                </c:pt>
                <c:pt idx="1197">
                  <c:v>6122.25</c:v>
                </c:pt>
                <c:pt idx="1198">
                  <c:v>6720</c:v>
                </c:pt>
                <c:pt idx="1199">
                  <c:v>5122.6250000000255</c:v>
                </c:pt>
                <c:pt idx="1200">
                  <c:v>6256.1250000000255</c:v>
                </c:pt>
                <c:pt idx="1201">
                  <c:v>6007.25</c:v>
                </c:pt>
                <c:pt idx="1202">
                  <c:v>5724</c:v>
                </c:pt>
                <c:pt idx="1203">
                  <c:v>6824.1250000000255</c:v>
                </c:pt>
                <c:pt idx="1204">
                  <c:v>7461.6250000000255</c:v>
                </c:pt>
                <c:pt idx="1205">
                  <c:v>5386.5</c:v>
                </c:pt>
                <c:pt idx="1206">
                  <c:v>7841.375</c:v>
                </c:pt>
                <c:pt idx="1207">
                  <c:v>6510.25</c:v>
                </c:pt>
                <c:pt idx="1208">
                  <c:v>5571.875</c:v>
                </c:pt>
                <c:pt idx="1209">
                  <c:v>5392.375</c:v>
                </c:pt>
                <c:pt idx="1210">
                  <c:v>6930.375</c:v>
                </c:pt>
                <c:pt idx="1211">
                  <c:v>6302.75</c:v>
                </c:pt>
                <c:pt idx="1212">
                  <c:v>8657.125</c:v>
                </c:pt>
                <c:pt idx="1213">
                  <c:v>6427.75</c:v>
                </c:pt>
                <c:pt idx="1214">
                  <c:v>5337.1250000000255</c:v>
                </c:pt>
                <c:pt idx="1215">
                  <c:v>6384.875</c:v>
                </c:pt>
                <c:pt idx="1216">
                  <c:v>6828.5</c:v>
                </c:pt>
                <c:pt idx="1217">
                  <c:v>7177.875</c:v>
                </c:pt>
                <c:pt idx="1218">
                  <c:v>7885.5</c:v>
                </c:pt>
                <c:pt idx="1219">
                  <c:v>7061</c:v>
                </c:pt>
                <c:pt idx="1220">
                  <c:v>6587.75</c:v>
                </c:pt>
                <c:pt idx="1221">
                  <c:v>8229.25</c:v>
                </c:pt>
                <c:pt idx="1222">
                  <c:v>7526.875</c:v>
                </c:pt>
                <c:pt idx="1223">
                  <c:v>6173.75</c:v>
                </c:pt>
                <c:pt idx="1224">
                  <c:v>6491.875</c:v>
                </c:pt>
                <c:pt idx="1225">
                  <c:v>6196.75</c:v>
                </c:pt>
                <c:pt idx="1226">
                  <c:v>6400.375</c:v>
                </c:pt>
                <c:pt idx="1227">
                  <c:v>6527.875</c:v>
                </c:pt>
                <c:pt idx="1228">
                  <c:v>6049.375</c:v>
                </c:pt>
                <c:pt idx="1229">
                  <c:v>6337.75</c:v>
                </c:pt>
                <c:pt idx="1230">
                  <c:v>5898.75</c:v>
                </c:pt>
                <c:pt idx="1231">
                  <c:v>4667</c:v>
                </c:pt>
                <c:pt idx="1232">
                  <c:v>5064</c:v>
                </c:pt>
                <c:pt idx="1233">
                  <c:v>5946.375</c:v>
                </c:pt>
                <c:pt idx="1234">
                  <c:v>4879.25</c:v>
                </c:pt>
                <c:pt idx="1235">
                  <c:v>5371</c:v>
                </c:pt>
                <c:pt idx="1236">
                  <c:v>6073.875</c:v>
                </c:pt>
                <c:pt idx="1237">
                  <c:v>5651</c:v>
                </c:pt>
                <c:pt idx="1238">
                  <c:v>5150.25</c:v>
                </c:pt>
                <c:pt idx="1239">
                  <c:v>5458.5</c:v>
                </c:pt>
                <c:pt idx="1240">
                  <c:v>5258.6250000000255</c:v>
                </c:pt>
                <c:pt idx="1241">
                  <c:v>5469.75</c:v>
                </c:pt>
                <c:pt idx="1242">
                  <c:v>5650.5</c:v>
                </c:pt>
                <c:pt idx="1243">
                  <c:v>6119</c:v>
                </c:pt>
                <c:pt idx="1244">
                  <c:v>6080.5</c:v>
                </c:pt>
                <c:pt idx="1245">
                  <c:v>5516.25</c:v>
                </c:pt>
                <c:pt idx="1246">
                  <c:v>4882.25</c:v>
                </c:pt>
                <c:pt idx="1247">
                  <c:v>5605.375</c:v>
                </c:pt>
                <c:pt idx="1248">
                  <c:v>6034.5</c:v>
                </c:pt>
                <c:pt idx="1249">
                  <c:v>5817.6250000000255</c:v>
                </c:pt>
                <c:pt idx="1250">
                  <c:v>6060.5</c:v>
                </c:pt>
                <c:pt idx="1251">
                  <c:v>6193.875</c:v>
                </c:pt>
                <c:pt idx="1252">
                  <c:v>4980.1250000000255</c:v>
                </c:pt>
                <c:pt idx="1253">
                  <c:v>4990</c:v>
                </c:pt>
                <c:pt idx="1254">
                  <c:v>5760.1250000000255</c:v>
                </c:pt>
                <c:pt idx="1255">
                  <c:v>5505.25</c:v>
                </c:pt>
                <c:pt idx="1256">
                  <c:v>5207.5</c:v>
                </c:pt>
                <c:pt idx="1257">
                  <c:v>5506.6250000000255</c:v>
                </c:pt>
                <c:pt idx="1258">
                  <c:v>5883.6250000000255</c:v>
                </c:pt>
                <c:pt idx="1259">
                  <c:v>5665.875</c:v>
                </c:pt>
                <c:pt idx="1260">
                  <c:v>6443.25</c:v>
                </c:pt>
                <c:pt idx="1261">
                  <c:v>8697.25</c:v>
                </c:pt>
                <c:pt idx="1262">
                  <c:v>7559.6250000000255</c:v>
                </c:pt>
                <c:pt idx="1263">
                  <c:v>6622</c:v>
                </c:pt>
                <c:pt idx="1264">
                  <c:v>5553.25</c:v>
                </c:pt>
                <c:pt idx="1265">
                  <c:v>4690.25</c:v>
                </c:pt>
                <c:pt idx="1266">
                  <c:v>5617.6250000000255</c:v>
                </c:pt>
                <c:pt idx="1267">
                  <c:v>5366</c:v>
                </c:pt>
                <c:pt idx="1268">
                  <c:v>5669.1250000000255</c:v>
                </c:pt>
                <c:pt idx="1269">
                  <c:v>5053.1250000000255</c:v>
                </c:pt>
                <c:pt idx="1270">
                  <c:v>6660.75</c:v>
                </c:pt>
                <c:pt idx="1271">
                  <c:v>5300.25</c:v>
                </c:pt>
                <c:pt idx="1272">
                  <c:v>6111.5</c:v>
                </c:pt>
                <c:pt idx="1273">
                  <c:v>5378.1250000000255</c:v>
                </c:pt>
                <c:pt idx="1274">
                  <c:v>5782.25</c:v>
                </c:pt>
                <c:pt idx="1275">
                  <c:v>5655.5</c:v>
                </c:pt>
                <c:pt idx="1276">
                  <c:v>5957.6250000000255</c:v>
                </c:pt>
                <c:pt idx="1277">
                  <c:v>5829.375</c:v>
                </c:pt>
                <c:pt idx="1278">
                  <c:v>5044.75</c:v>
                </c:pt>
                <c:pt idx="1279">
                  <c:v>4378.25</c:v>
                </c:pt>
                <c:pt idx="1280">
                  <c:v>5124.75</c:v>
                </c:pt>
                <c:pt idx="1281">
                  <c:v>6889.75</c:v>
                </c:pt>
                <c:pt idx="1282">
                  <c:v>8007.1250000000255</c:v>
                </c:pt>
                <c:pt idx="1283">
                  <c:v>5124.6250000000255</c:v>
                </c:pt>
                <c:pt idx="1284">
                  <c:v>5748.75</c:v>
                </c:pt>
                <c:pt idx="1285">
                  <c:v>4915</c:v>
                </c:pt>
                <c:pt idx="1286">
                  <c:v>4812.375</c:v>
                </c:pt>
                <c:pt idx="1287">
                  <c:v>5736.5</c:v>
                </c:pt>
                <c:pt idx="1288">
                  <c:v>5335.375</c:v>
                </c:pt>
                <c:pt idx="1289">
                  <c:v>5391.875</c:v>
                </c:pt>
                <c:pt idx="1290">
                  <c:v>4634</c:v>
                </c:pt>
                <c:pt idx="1291">
                  <c:v>5389.375</c:v>
                </c:pt>
                <c:pt idx="1292">
                  <c:v>5878</c:v>
                </c:pt>
                <c:pt idx="1293">
                  <c:v>6666</c:v>
                </c:pt>
                <c:pt idx="1294">
                  <c:v>6413.75</c:v>
                </c:pt>
                <c:pt idx="1295">
                  <c:v>5492.75</c:v>
                </c:pt>
                <c:pt idx="1296">
                  <c:v>4983.375</c:v>
                </c:pt>
                <c:pt idx="1297">
                  <c:v>5096.875</c:v>
                </c:pt>
                <c:pt idx="1298">
                  <c:v>5739.75</c:v>
                </c:pt>
                <c:pt idx="1299">
                  <c:v>5529</c:v>
                </c:pt>
                <c:pt idx="1300">
                  <c:v>4588</c:v>
                </c:pt>
                <c:pt idx="1301">
                  <c:v>4677.5</c:v>
                </c:pt>
                <c:pt idx="1302">
                  <c:v>4809.6250000000255</c:v>
                </c:pt>
                <c:pt idx="1303">
                  <c:v>4464.1250000000255</c:v>
                </c:pt>
                <c:pt idx="1304">
                  <c:v>5821.6250000000255</c:v>
                </c:pt>
                <c:pt idx="1305">
                  <c:v>4943.5</c:v>
                </c:pt>
                <c:pt idx="1306">
                  <c:v>5038.25</c:v>
                </c:pt>
                <c:pt idx="1307">
                  <c:v>5430.6250000000255</c:v>
                </c:pt>
                <c:pt idx="1308">
                  <c:v>4385.1250000000255</c:v>
                </c:pt>
                <c:pt idx="1309">
                  <c:v>4812.875</c:v>
                </c:pt>
                <c:pt idx="1310">
                  <c:v>4976.1250000000255</c:v>
                </c:pt>
                <c:pt idx="1311">
                  <c:v>5306.25</c:v>
                </c:pt>
                <c:pt idx="1312">
                  <c:v>4535.6250000000255</c:v>
                </c:pt>
                <c:pt idx="1313">
                  <c:v>6188.6250000000255</c:v>
                </c:pt>
                <c:pt idx="1314">
                  <c:v>6499.5</c:v>
                </c:pt>
                <c:pt idx="1315">
                  <c:v>4967.75</c:v>
                </c:pt>
                <c:pt idx="1316">
                  <c:v>5936</c:v>
                </c:pt>
                <c:pt idx="1317">
                  <c:v>5171.375</c:v>
                </c:pt>
                <c:pt idx="1318">
                  <c:v>5506</c:v>
                </c:pt>
                <c:pt idx="1319">
                  <c:v>5739.6250000000255</c:v>
                </c:pt>
                <c:pt idx="1320">
                  <c:v>6310.25</c:v>
                </c:pt>
                <c:pt idx="1321">
                  <c:v>4972.1250000000255</c:v>
                </c:pt>
                <c:pt idx="1322">
                  <c:v>4731.6250000000255</c:v>
                </c:pt>
                <c:pt idx="1323">
                  <c:v>5575.1250000000255</c:v>
                </c:pt>
                <c:pt idx="1324">
                  <c:v>4526.6250000000255</c:v>
                </c:pt>
                <c:pt idx="1325">
                  <c:v>6074.875</c:v>
                </c:pt>
                <c:pt idx="1326">
                  <c:v>7147.375</c:v>
                </c:pt>
                <c:pt idx="1327">
                  <c:v>6225.75</c:v>
                </c:pt>
                <c:pt idx="1328">
                  <c:v>4545.875</c:v>
                </c:pt>
                <c:pt idx="1329">
                  <c:v>5774.1250000000255</c:v>
                </c:pt>
                <c:pt idx="1330">
                  <c:v>5054.25</c:v>
                </c:pt>
                <c:pt idx="1331">
                  <c:v>4707.25</c:v>
                </c:pt>
                <c:pt idx="1332">
                  <c:v>4673.25</c:v>
                </c:pt>
                <c:pt idx="1333">
                  <c:v>5796.375</c:v>
                </c:pt>
                <c:pt idx="1334">
                  <c:v>5600</c:v>
                </c:pt>
                <c:pt idx="1335">
                  <c:v>7368.5</c:v>
                </c:pt>
                <c:pt idx="1336">
                  <c:v>6983.375</c:v>
                </c:pt>
                <c:pt idx="1337">
                  <c:v>7154.6250000000255</c:v>
                </c:pt>
                <c:pt idx="1338">
                  <c:v>5946</c:v>
                </c:pt>
                <c:pt idx="1339">
                  <c:v>6053.1250000000255</c:v>
                </c:pt>
                <c:pt idx="1340">
                  <c:v>7799.75</c:v>
                </c:pt>
                <c:pt idx="1341">
                  <c:v>5672.6250000000255</c:v>
                </c:pt>
                <c:pt idx="1342">
                  <c:v>7011.75</c:v>
                </c:pt>
                <c:pt idx="1343">
                  <c:v>5302.375</c:v>
                </c:pt>
                <c:pt idx="1344">
                  <c:v>5938</c:v>
                </c:pt>
                <c:pt idx="1345">
                  <c:v>6116.1250000000255</c:v>
                </c:pt>
                <c:pt idx="1346">
                  <c:v>6787.25</c:v>
                </c:pt>
                <c:pt idx="1347">
                  <c:v>5085.5</c:v>
                </c:pt>
                <c:pt idx="1348">
                  <c:v>6258.875</c:v>
                </c:pt>
                <c:pt idx="1349">
                  <c:v>5358</c:v>
                </c:pt>
                <c:pt idx="1350">
                  <c:v>5627.1250000000255</c:v>
                </c:pt>
                <c:pt idx="1351">
                  <c:v>6106</c:v>
                </c:pt>
                <c:pt idx="1352">
                  <c:v>6865.5</c:v>
                </c:pt>
                <c:pt idx="1353">
                  <c:v>5238.1250000000255</c:v>
                </c:pt>
                <c:pt idx="1354">
                  <c:v>5301.75</c:v>
                </c:pt>
                <c:pt idx="1355">
                  <c:v>4638.5</c:v>
                </c:pt>
                <c:pt idx="1356">
                  <c:v>6196.375</c:v>
                </c:pt>
                <c:pt idx="1357">
                  <c:v>5575.5</c:v>
                </c:pt>
                <c:pt idx="1358">
                  <c:v>5615.6250000000255</c:v>
                </c:pt>
                <c:pt idx="1359">
                  <c:v>7220.75</c:v>
                </c:pt>
                <c:pt idx="1360">
                  <c:v>6378.6250000000255</c:v>
                </c:pt>
                <c:pt idx="1361">
                  <c:v>5225.6250000000255</c:v>
                </c:pt>
                <c:pt idx="1362">
                  <c:v>4581.25</c:v>
                </c:pt>
                <c:pt idx="1363">
                  <c:v>5168.375</c:v>
                </c:pt>
                <c:pt idx="1364">
                  <c:v>5257.1250000000255</c:v>
                </c:pt>
                <c:pt idx="1365">
                  <c:v>6291.25</c:v>
                </c:pt>
                <c:pt idx="1366">
                  <c:v>5861.75</c:v>
                </c:pt>
                <c:pt idx="1367">
                  <c:v>5557.25</c:v>
                </c:pt>
                <c:pt idx="1368">
                  <c:v>5775.75</c:v>
                </c:pt>
                <c:pt idx="1369">
                  <c:v>5854.25</c:v>
                </c:pt>
                <c:pt idx="1370">
                  <c:v>4926.75</c:v>
                </c:pt>
                <c:pt idx="1371">
                  <c:v>5760.1250000000255</c:v>
                </c:pt>
                <c:pt idx="1372">
                  <c:v>5303.1250000000255</c:v>
                </c:pt>
                <c:pt idx="1373">
                  <c:v>5509.875</c:v>
                </c:pt>
                <c:pt idx="1374">
                  <c:v>5438.875</c:v>
                </c:pt>
                <c:pt idx="1375">
                  <c:v>4538.875</c:v>
                </c:pt>
                <c:pt idx="1376">
                  <c:v>5059.6250000000255</c:v>
                </c:pt>
                <c:pt idx="1377">
                  <c:v>7930</c:v>
                </c:pt>
                <c:pt idx="1378">
                  <c:v>6313.25</c:v>
                </c:pt>
                <c:pt idx="1379">
                  <c:v>6249.6250000000255</c:v>
                </c:pt>
                <c:pt idx="1380">
                  <c:v>5554.875</c:v>
                </c:pt>
                <c:pt idx="1381">
                  <c:v>5480.875</c:v>
                </c:pt>
                <c:pt idx="1382">
                  <c:v>5313.375</c:v>
                </c:pt>
                <c:pt idx="1383">
                  <c:v>6316.6250000000255</c:v>
                </c:pt>
                <c:pt idx="1384">
                  <c:v>5602.375</c:v>
                </c:pt>
                <c:pt idx="1385">
                  <c:v>6174</c:v>
                </c:pt>
                <c:pt idx="1386">
                  <c:v>6186</c:v>
                </c:pt>
                <c:pt idx="1387">
                  <c:v>5609.25</c:v>
                </c:pt>
                <c:pt idx="1388">
                  <c:v>5525.5</c:v>
                </c:pt>
                <c:pt idx="1389">
                  <c:v>6356.25</c:v>
                </c:pt>
                <c:pt idx="1390">
                  <c:v>5960.375</c:v>
                </c:pt>
                <c:pt idx="1391">
                  <c:v>6521.1250000000255</c:v>
                </c:pt>
                <c:pt idx="1392">
                  <c:v>6275.375</c:v>
                </c:pt>
                <c:pt idx="1393">
                  <c:v>4631.875</c:v>
                </c:pt>
                <c:pt idx="1394">
                  <c:v>4711.25</c:v>
                </c:pt>
                <c:pt idx="1395">
                  <c:v>5340.1250000000255</c:v>
                </c:pt>
                <c:pt idx="1396">
                  <c:v>5471.6250000000255</c:v>
                </c:pt>
                <c:pt idx="1397">
                  <c:v>6176.6250000000255</c:v>
                </c:pt>
                <c:pt idx="1398">
                  <c:v>5824</c:v>
                </c:pt>
                <c:pt idx="1399">
                  <c:v>4961.75</c:v>
                </c:pt>
                <c:pt idx="1400">
                  <c:v>5540.875</c:v>
                </c:pt>
                <c:pt idx="1401">
                  <c:v>8289.75</c:v>
                </c:pt>
                <c:pt idx="1402">
                  <c:v>5951.875</c:v>
                </c:pt>
                <c:pt idx="1403">
                  <c:v>5955.6250000000255</c:v>
                </c:pt>
                <c:pt idx="1404">
                  <c:v>5167.6250000000255</c:v>
                </c:pt>
                <c:pt idx="1405">
                  <c:v>6768.6250000000255</c:v>
                </c:pt>
                <c:pt idx="1406">
                  <c:v>6230</c:v>
                </c:pt>
                <c:pt idx="1407">
                  <c:v>6335</c:v>
                </c:pt>
                <c:pt idx="1408">
                  <c:v>5410.6250000000255</c:v>
                </c:pt>
                <c:pt idx="1409">
                  <c:v>6634.6250000000255</c:v>
                </c:pt>
                <c:pt idx="1410">
                  <c:v>7546.1250000000255</c:v>
                </c:pt>
                <c:pt idx="1411">
                  <c:v>5399.375</c:v>
                </c:pt>
                <c:pt idx="1412">
                  <c:v>5743.1250000000255</c:v>
                </c:pt>
                <c:pt idx="1413">
                  <c:v>5582.375</c:v>
                </c:pt>
                <c:pt idx="1414">
                  <c:v>4522.5</c:v>
                </c:pt>
                <c:pt idx="1415">
                  <c:v>4438.375</c:v>
                </c:pt>
                <c:pt idx="1416">
                  <c:v>4591.25</c:v>
                </c:pt>
                <c:pt idx="1417">
                  <c:v>5325.375</c:v>
                </c:pt>
                <c:pt idx="1418">
                  <c:v>5633.75</c:v>
                </c:pt>
                <c:pt idx="1419">
                  <c:v>6134.375</c:v>
                </c:pt>
                <c:pt idx="1420">
                  <c:v>7029.6250000000255</c:v>
                </c:pt>
                <c:pt idx="1421">
                  <c:v>5268.75</c:v>
                </c:pt>
                <c:pt idx="1422">
                  <c:v>5243.75</c:v>
                </c:pt>
                <c:pt idx="1423">
                  <c:v>4687.1250000000255</c:v>
                </c:pt>
                <c:pt idx="1424">
                  <c:v>5342</c:v>
                </c:pt>
                <c:pt idx="1425">
                  <c:v>5313.6250000000255</c:v>
                </c:pt>
                <c:pt idx="1426">
                  <c:v>7253.375</c:v>
                </c:pt>
                <c:pt idx="1427">
                  <c:v>5393.375</c:v>
                </c:pt>
                <c:pt idx="1428">
                  <c:v>6474.25</c:v>
                </c:pt>
                <c:pt idx="1429">
                  <c:v>6724.75</c:v>
                </c:pt>
                <c:pt idx="1430">
                  <c:v>5404.6250000000255</c:v>
                </c:pt>
                <c:pt idx="1431">
                  <c:v>5041</c:v>
                </c:pt>
                <c:pt idx="1432">
                  <c:v>5821.75</c:v>
                </c:pt>
                <c:pt idx="1433">
                  <c:v>5950</c:v>
                </c:pt>
                <c:pt idx="1434">
                  <c:v>5546.875</c:v>
                </c:pt>
                <c:pt idx="1435">
                  <c:v>7107.6250000000255</c:v>
                </c:pt>
                <c:pt idx="1436">
                  <c:v>6478.6250000000255</c:v>
                </c:pt>
                <c:pt idx="1437">
                  <c:v>5945</c:v>
                </c:pt>
                <c:pt idx="1438">
                  <c:v>4149.1250000000255</c:v>
                </c:pt>
                <c:pt idx="1439">
                  <c:v>7139</c:v>
                </c:pt>
                <c:pt idx="1440">
                  <c:v>4378.875</c:v>
                </c:pt>
                <c:pt idx="1441">
                  <c:v>4959.6250000000255</c:v>
                </c:pt>
                <c:pt idx="1442">
                  <c:v>5132.25</c:v>
                </c:pt>
                <c:pt idx="1443">
                  <c:v>4377.6250000000255</c:v>
                </c:pt>
                <c:pt idx="1444">
                  <c:v>5753.875</c:v>
                </c:pt>
                <c:pt idx="1445">
                  <c:v>4564.6250000000255</c:v>
                </c:pt>
                <c:pt idx="1446">
                  <c:v>5764.375</c:v>
                </c:pt>
                <c:pt idx="1447">
                  <c:v>5613.25</c:v>
                </c:pt>
                <c:pt idx="1448">
                  <c:v>5406.1250000000255</c:v>
                </c:pt>
                <c:pt idx="1449">
                  <c:v>6562.375</c:v>
                </c:pt>
                <c:pt idx="1450">
                  <c:v>7671.1250000000255</c:v>
                </c:pt>
                <c:pt idx="1451">
                  <c:v>8310.8749999999272</c:v>
                </c:pt>
                <c:pt idx="1452">
                  <c:v>6222.375</c:v>
                </c:pt>
                <c:pt idx="1453">
                  <c:v>5240.25</c:v>
                </c:pt>
              </c:numCache>
            </c:numRef>
          </c:val>
        </c:ser>
        <c:marker val="1"/>
        <c:axId val="72597504"/>
        <c:axId val="72599424"/>
      </c:lineChart>
      <c:catAx>
        <c:axId val="72597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>
                    <a:latin typeface="Segoe UI" pitchFamily="34" charset="0"/>
                  </a:rPr>
                  <a:t>Time of day</a:t>
                </a:r>
              </a:p>
            </c:rich>
          </c:tx>
          <c:layout>
            <c:manualLayout>
              <c:xMode val="edge"/>
              <c:yMode val="edge"/>
              <c:x val="0.50483686244950265"/>
              <c:y val="0.91030362214769511"/>
            </c:manualLayout>
          </c:layout>
        </c:title>
        <c:numFmt formatCode="hh:mm" sourceLinked="1"/>
        <c:tickLblPos val="nextTo"/>
        <c:spPr>
          <a:ln>
            <a:noFill/>
          </a:ln>
        </c:spPr>
        <c:crossAx val="72599424"/>
        <c:crosses val="autoZero"/>
        <c:auto val="1"/>
        <c:lblAlgn val="ctr"/>
        <c:lblOffset val="100"/>
      </c:catAx>
      <c:valAx>
        <c:axId val="72599424"/>
        <c:scaling>
          <c:logBase val="10"/>
          <c:orientation val="minMax"/>
          <c:max val="100000"/>
          <c:min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>
                    <a:latin typeface="Segoe UI" pitchFamily="34" charset="0"/>
                  </a:rPr>
                  <a:t>Load (</a:t>
                </a:r>
                <a:r>
                  <a:rPr lang="en-GB" dirty="0" err="1">
                    <a:latin typeface="Segoe UI" pitchFamily="34" charset="0"/>
                  </a:rPr>
                  <a:t>reqs</a:t>
                </a:r>
                <a:r>
                  <a:rPr lang="en-GB" dirty="0">
                    <a:latin typeface="Segoe UI" pitchFamily="34" charset="0"/>
                  </a:rPr>
                  <a:t>/s/volume)</a:t>
                </a:r>
              </a:p>
            </c:rich>
          </c:tx>
          <c:layout>
            <c:manualLayout>
              <c:xMode val="edge"/>
              <c:yMode val="edge"/>
              <c:x val="9.5565523227153434E-3"/>
              <c:y val="6.7626062427374289E-2"/>
            </c:manualLayout>
          </c:layout>
        </c:title>
        <c:numFmt formatCode="General" sourceLinked="0"/>
        <c:tickLblPos val="nextTo"/>
        <c:crossAx val="72597504"/>
        <c:crosses val="autoZero"/>
        <c:crossBetween val="between"/>
      </c:valAx>
    </c:plotArea>
    <c:plotVisOnly val="1"/>
    <c:dispBlanksAs val="zero"/>
  </c:chart>
  <c:spPr>
    <a:noFill/>
    <a:ln>
      <a:noFill/>
    </a:ln>
  </c:spPr>
  <c:txPr>
    <a:bodyPr/>
    <a:lstStyle/>
    <a:p>
      <a:pPr>
        <a:defRPr sz="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8.4488407699037621E-2"/>
          <c:y val="5.1400554097404488E-2"/>
          <c:w val="0.88169784055424161"/>
          <c:h val="0.74105428392617201"/>
        </c:manualLayout>
      </c:layout>
      <c:barChart>
        <c:barDir val="col"/>
        <c:grouping val="clustered"/>
        <c:ser>
          <c:idx val="0"/>
          <c:order val="0"/>
          <c:tx>
            <c:strRef>
              <c:f>data!$H$2</c:f>
              <c:strCache>
                <c:ptCount val="1"/>
                <c:pt idx="0">
                  <c:v>%CPU overhead for WIT</c:v>
                </c:pt>
              </c:strCache>
            </c:strRef>
          </c:tx>
          <c:cat>
            <c:strRef>
              <c:f>data!$G$3:$G$11</c:f>
              <c:strCache>
                <c:ptCount val="9"/>
                <c:pt idx="0">
                  <c:v>gzip</c:v>
                </c:pt>
                <c:pt idx="1">
                  <c:v>vpr</c:v>
                </c:pt>
                <c:pt idx="2">
                  <c:v>mcf</c:v>
                </c:pt>
                <c:pt idx="3">
                  <c:v>crafty</c:v>
                </c:pt>
                <c:pt idx="4">
                  <c:v>parser</c:v>
                </c:pt>
                <c:pt idx="5">
                  <c:v>gap</c:v>
                </c:pt>
                <c:pt idx="6">
                  <c:v>vortex</c:v>
                </c:pt>
                <c:pt idx="7">
                  <c:v>bzip2</c:v>
                </c:pt>
                <c:pt idx="8">
                  <c:v>twolf</c:v>
                </c:pt>
              </c:strCache>
            </c:strRef>
          </c:cat>
          <c:val>
            <c:numRef>
              <c:f>data!$H$3:$H$11</c:f>
              <c:numCache>
                <c:formatCode>0</c:formatCode>
                <c:ptCount val="9"/>
                <c:pt idx="0">
                  <c:v>4.4117647058823817</c:v>
                </c:pt>
                <c:pt idx="1">
                  <c:v>11.515151515151523</c:v>
                </c:pt>
                <c:pt idx="2">
                  <c:v>2.2838499184339351</c:v>
                </c:pt>
                <c:pt idx="3">
                  <c:v>6.1556329849012936</c:v>
                </c:pt>
                <c:pt idx="4">
                  <c:v>5.4054054054053964</c:v>
                </c:pt>
                <c:pt idx="5">
                  <c:v>17.977528089887642</c:v>
                </c:pt>
                <c:pt idx="6">
                  <c:v>17.094017094017101</c:v>
                </c:pt>
                <c:pt idx="7">
                  <c:v>24.778761061946888</c:v>
                </c:pt>
                <c:pt idx="8">
                  <c:v>2.673796791443861</c:v>
                </c:pt>
              </c:numCache>
            </c:numRef>
          </c:val>
        </c:ser>
        <c:axId val="72606848"/>
        <c:axId val="72608384"/>
      </c:barChart>
      <c:catAx>
        <c:axId val="72606848"/>
        <c:scaling>
          <c:orientation val="minMax"/>
        </c:scaling>
        <c:axPos val="b"/>
        <c:tickLblPos val="nextTo"/>
        <c:crossAx val="72608384"/>
        <c:crosses val="autoZero"/>
        <c:auto val="1"/>
        <c:lblAlgn val="ctr"/>
        <c:lblOffset val="100"/>
      </c:catAx>
      <c:valAx>
        <c:axId val="72608384"/>
        <c:scaling>
          <c:orientation val="minMax"/>
        </c:scaling>
        <c:axPos val="l"/>
        <c:majorGridlines/>
        <c:numFmt formatCode="0" sourceLinked="1"/>
        <c:tickLblPos val="nextTo"/>
        <c:crossAx val="7260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541803577905999"/>
          <c:y val="7.643354236939906E-2"/>
          <c:w val="0.37286787671691901"/>
          <c:h val="8.3717191601050067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8.4488407699037621E-2"/>
          <c:y val="5.1400554097404488E-2"/>
          <c:w val="0.8857629046369182"/>
          <c:h val="0.72552348946226541"/>
        </c:manualLayout>
      </c:layout>
      <c:barChart>
        <c:barDir val="col"/>
        <c:grouping val="clustered"/>
        <c:ser>
          <c:idx val="0"/>
          <c:order val="0"/>
          <c:tx>
            <c:strRef>
              <c:f>'[wit-new-spec.xlsx]data'!$H$14</c:f>
              <c:strCache>
                <c:ptCount val="1"/>
                <c:pt idx="0">
                  <c:v>%memory overhead for WIT</c:v>
                </c:pt>
              </c:strCache>
            </c:strRef>
          </c:tx>
          <c:cat>
            <c:strRef>
              <c:f>'[wit-new-spec.xlsx]data'!$G$15:$G$23</c:f>
              <c:strCache>
                <c:ptCount val="9"/>
                <c:pt idx="0">
                  <c:v>gzip</c:v>
                </c:pt>
                <c:pt idx="1">
                  <c:v>vpr</c:v>
                </c:pt>
                <c:pt idx="2">
                  <c:v>mcf</c:v>
                </c:pt>
                <c:pt idx="3">
                  <c:v>crafty</c:v>
                </c:pt>
                <c:pt idx="4">
                  <c:v>parser</c:v>
                </c:pt>
                <c:pt idx="5">
                  <c:v>gap</c:v>
                </c:pt>
                <c:pt idx="6">
                  <c:v>vortex</c:v>
                </c:pt>
                <c:pt idx="7">
                  <c:v>bzip2</c:v>
                </c:pt>
                <c:pt idx="8">
                  <c:v>twolf</c:v>
                </c:pt>
              </c:strCache>
            </c:strRef>
          </c:cat>
          <c:val>
            <c:numRef>
              <c:f>'[wit-new-spec.xlsx]data'!$H$15:$H$23</c:f>
              <c:numCache>
                <c:formatCode>0</c:formatCode>
                <c:ptCount val="9"/>
                <c:pt idx="0">
                  <c:v>12.496784152302554</c:v>
                </c:pt>
                <c:pt idx="1">
                  <c:v>12.70723620050712</c:v>
                </c:pt>
                <c:pt idx="2">
                  <c:v>15.719231348151098</c:v>
                </c:pt>
                <c:pt idx="3">
                  <c:v>11.627906976744185</c:v>
                </c:pt>
                <c:pt idx="4">
                  <c:v>16.736401673640167</c:v>
                </c:pt>
                <c:pt idx="5">
                  <c:v>12.522382954751254</c:v>
                </c:pt>
                <c:pt idx="6">
                  <c:v>12.841374960580263</c:v>
                </c:pt>
                <c:pt idx="7">
                  <c:v>12.517297773304815</c:v>
                </c:pt>
                <c:pt idx="8">
                  <c:v>11.70520231213872</c:v>
                </c:pt>
              </c:numCache>
            </c:numRef>
          </c:val>
        </c:ser>
        <c:axId val="74807936"/>
        <c:axId val="74834304"/>
      </c:barChart>
      <c:catAx>
        <c:axId val="74807936"/>
        <c:scaling>
          <c:orientation val="minMax"/>
        </c:scaling>
        <c:axPos val="b"/>
        <c:tickLblPos val="nextTo"/>
        <c:crossAx val="74834304"/>
        <c:crosses val="autoZero"/>
        <c:auto val="1"/>
        <c:lblAlgn val="ctr"/>
        <c:lblOffset val="100"/>
      </c:catAx>
      <c:valAx>
        <c:axId val="74834304"/>
        <c:scaling>
          <c:orientation val="minMax"/>
          <c:max val="25"/>
          <c:min val="0"/>
        </c:scaling>
        <c:axPos val="l"/>
        <c:majorGridlines/>
        <c:numFmt formatCode="0" sourceLinked="1"/>
        <c:tickLblPos val="nextTo"/>
        <c:crossAx val="74807936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11395262627964878"/>
          <c:y val="9.0013256390955129E-2"/>
          <c:w val="0.42222776988185112"/>
          <c:h val="7.1599994148092733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7339528742333818"/>
          <c:y val="6.3273715548739229E-2"/>
          <c:w val="0.78231186322715951"/>
          <c:h val="0.73140251880160256"/>
        </c:manualLayout>
      </c:layout>
      <c:scatterChart>
        <c:scatterStyle val="lineMarker"/>
        <c:ser>
          <c:idx val="0"/>
          <c:order val="0"/>
          <c:tx>
            <c:v>Trace volumes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[workloads.xlsx]volstats!$J$2:$J$50</c:f>
              <c:numCache>
                <c:formatCode>General</c:formatCode>
                <c:ptCount val="49"/>
                <c:pt idx="0">
                  <c:v>125.0065633280003</c:v>
                </c:pt>
                <c:pt idx="1">
                  <c:v>72.589963264000389</c:v>
                </c:pt>
                <c:pt idx="2">
                  <c:v>101.725319168</c:v>
                </c:pt>
                <c:pt idx="3">
                  <c:v>130.16037785600059</c:v>
                </c:pt>
                <c:pt idx="4">
                  <c:v>17.077788672000001</c:v>
                </c:pt>
                <c:pt idx="5">
                  <c:v>880.78366668800004</c:v>
                </c:pt>
                <c:pt idx="6">
                  <c:v>569.50390476800055</c:v>
                </c:pt>
                <c:pt idx="7">
                  <c:v>17.437556736000001</c:v>
                </c:pt>
                <c:pt idx="8">
                  <c:v>880.86153983999748</c:v>
                </c:pt>
                <c:pt idx="9">
                  <c:v>876.39547033600309</c:v>
                </c:pt>
                <c:pt idx="10">
                  <c:v>236.64985241599999</c:v>
                </c:pt>
                <c:pt idx="11">
                  <c:v>236.70662246399999</c:v>
                </c:pt>
                <c:pt idx="12">
                  <c:v>71.2147763199997</c:v>
                </c:pt>
                <c:pt idx="13">
                  <c:v>413.58487552000008</c:v>
                </c:pt>
                <c:pt idx="14">
                  <c:v>14.96713216</c:v>
                </c:pt>
                <c:pt idx="15">
                  <c:v>27.310669824000001</c:v>
                </c:pt>
                <c:pt idx="16">
                  <c:v>18.136899583999988</c:v>
                </c:pt>
                <c:pt idx="17">
                  <c:v>191.52050175999997</c:v>
                </c:pt>
                <c:pt idx="18">
                  <c:v>87.669423616000003</c:v>
                </c:pt>
                <c:pt idx="19">
                  <c:v>22.241411071999906</c:v>
                </c:pt>
                <c:pt idx="20">
                  <c:v>72.829497343999506</c:v>
                </c:pt>
                <c:pt idx="21">
                  <c:v>293.62629427199869</c:v>
                </c:pt>
                <c:pt idx="22">
                  <c:v>293.62855116799869</c:v>
                </c:pt>
                <c:pt idx="23">
                  <c:v>8.5890457600000012</c:v>
                </c:pt>
                <c:pt idx="24">
                  <c:v>16.778964991999999</c:v>
                </c:pt>
                <c:pt idx="25">
                  <c:v>182.08210944000083</c:v>
                </c:pt>
                <c:pt idx="26">
                  <c:v>182.0862873600006</c:v>
                </c:pt>
                <c:pt idx="27">
                  <c:v>11.612708864</c:v>
                </c:pt>
                <c:pt idx="28">
                  <c:v>109.240070144</c:v>
                </c:pt>
                <c:pt idx="29">
                  <c:v>23.593156608000001</c:v>
                </c:pt>
                <c:pt idx="30">
                  <c:v>36.41162495999982</c:v>
                </c:pt>
                <c:pt idx="31">
                  <c:v>72.831766015999989</c:v>
                </c:pt>
                <c:pt idx="32">
                  <c:v>182.08665548800002</c:v>
                </c:pt>
                <c:pt idx="33">
                  <c:v>182.08418150400001</c:v>
                </c:pt>
                <c:pt idx="34">
                  <c:v>36.417163263999996</c:v>
                </c:pt>
                <c:pt idx="35">
                  <c:v>509.85294182400207</c:v>
                </c:pt>
                <c:pt idx="36">
                  <c:v>18.205728768</c:v>
                </c:pt>
                <c:pt idx="37">
                  <c:v>54.620086272000002</c:v>
                </c:pt>
                <c:pt idx="38">
                  <c:v>36.417695744</c:v>
                </c:pt>
                <c:pt idx="39">
                  <c:v>36.417486335999996</c:v>
                </c:pt>
                <c:pt idx="40">
                  <c:v>100.2335150080003</c:v>
                </c:pt>
                <c:pt idx="41">
                  <c:v>513.74506752000002</c:v>
                </c:pt>
                <c:pt idx="42">
                  <c:v>513.74883174400054</c:v>
                </c:pt>
                <c:pt idx="43">
                  <c:v>513.74911436800005</c:v>
                </c:pt>
                <c:pt idx="44">
                  <c:v>503.84513791999899</c:v>
                </c:pt>
                <c:pt idx="45">
                  <c:v>513.747058176</c:v>
                </c:pt>
                <c:pt idx="46">
                  <c:v>513.746841088</c:v>
                </c:pt>
                <c:pt idx="47">
                  <c:v>513.74721382399616</c:v>
                </c:pt>
                <c:pt idx="48">
                  <c:v>517.76958003200002</c:v>
                </c:pt>
              </c:numCache>
            </c:numRef>
          </c:xVal>
          <c:yVal>
            <c:numRef>
              <c:f>[workloads.xlsx]volstats!$F$2:$F$50</c:f>
              <c:numCache>
                <c:formatCode>General</c:formatCode>
                <c:ptCount val="49"/>
                <c:pt idx="0">
                  <c:v>13.366666666700054</c:v>
                </c:pt>
                <c:pt idx="1">
                  <c:v>5.4833333333300134</c:v>
                </c:pt>
                <c:pt idx="2">
                  <c:v>2635.6833333300106</c:v>
                </c:pt>
                <c:pt idx="3">
                  <c:v>2657.0333333300191</c:v>
                </c:pt>
                <c:pt idx="4">
                  <c:v>153.1</c:v>
                </c:pt>
                <c:pt idx="5">
                  <c:v>444.7</c:v>
                </c:pt>
                <c:pt idx="6">
                  <c:v>471.75</c:v>
                </c:pt>
                <c:pt idx="7">
                  <c:v>207.83333333300001</c:v>
                </c:pt>
                <c:pt idx="8">
                  <c:v>311.83333333299845</c:v>
                </c:pt>
                <c:pt idx="9">
                  <c:v>502.16666666700002</c:v>
                </c:pt>
                <c:pt idx="10">
                  <c:v>145.61666666699998</c:v>
                </c:pt>
                <c:pt idx="11">
                  <c:v>322.46666666700003</c:v>
                </c:pt>
                <c:pt idx="12">
                  <c:v>219.11666666699998</c:v>
                </c:pt>
                <c:pt idx="13">
                  <c:v>558.26666666699998</c:v>
                </c:pt>
                <c:pt idx="14">
                  <c:v>137.73333333300002</c:v>
                </c:pt>
                <c:pt idx="15">
                  <c:v>436.76666666699964</c:v>
                </c:pt>
                <c:pt idx="16">
                  <c:v>53.25</c:v>
                </c:pt>
                <c:pt idx="17">
                  <c:v>0.11666666666700026</c:v>
                </c:pt>
                <c:pt idx="18">
                  <c:v>9.1666666666700003</c:v>
                </c:pt>
                <c:pt idx="19">
                  <c:v>155.21666666699952</c:v>
                </c:pt>
                <c:pt idx="20">
                  <c:v>216.23333333300002</c:v>
                </c:pt>
                <c:pt idx="21">
                  <c:v>566.9</c:v>
                </c:pt>
                <c:pt idx="22">
                  <c:v>1512.8166666700001</c:v>
                </c:pt>
                <c:pt idx="23">
                  <c:v>139.783333333</c:v>
                </c:pt>
                <c:pt idx="24">
                  <c:v>62.533333333300149</c:v>
                </c:pt>
                <c:pt idx="25">
                  <c:v>69.416666666699996</c:v>
                </c:pt>
                <c:pt idx="26">
                  <c:v>397.56666666699999</c:v>
                </c:pt>
                <c:pt idx="27">
                  <c:v>188.06666666699999</c:v>
                </c:pt>
                <c:pt idx="28">
                  <c:v>82.466666666699993</c:v>
                </c:pt>
                <c:pt idx="29">
                  <c:v>90.133333333299504</c:v>
                </c:pt>
                <c:pt idx="30">
                  <c:v>270.56666666699999</c:v>
                </c:pt>
                <c:pt idx="31">
                  <c:v>19.683333333299906</c:v>
                </c:pt>
                <c:pt idx="32">
                  <c:v>335.55</c:v>
                </c:pt>
                <c:pt idx="33">
                  <c:v>10.5333333333</c:v>
                </c:pt>
                <c:pt idx="34">
                  <c:v>185.45000000000007</c:v>
                </c:pt>
                <c:pt idx="35">
                  <c:v>185.23333333300002</c:v>
                </c:pt>
                <c:pt idx="36">
                  <c:v>62.366666666699835</c:v>
                </c:pt>
                <c:pt idx="37">
                  <c:v>0</c:v>
                </c:pt>
                <c:pt idx="38">
                  <c:v>0.33333333333300175</c:v>
                </c:pt>
                <c:pt idx="39">
                  <c:v>6.66666666667E-2</c:v>
                </c:pt>
                <c:pt idx="40">
                  <c:v>92.4</c:v>
                </c:pt>
                <c:pt idx="41">
                  <c:v>1284.66666667</c:v>
                </c:pt>
                <c:pt idx="42">
                  <c:v>1308.4833333299998</c:v>
                </c:pt>
                <c:pt idx="43">
                  <c:v>1244.75</c:v>
                </c:pt>
                <c:pt idx="44">
                  <c:v>22.48333333329985</c:v>
                </c:pt>
                <c:pt idx="45">
                  <c:v>1257.2666666700011</c:v>
                </c:pt>
                <c:pt idx="46">
                  <c:v>1287.6166666700001</c:v>
                </c:pt>
                <c:pt idx="47">
                  <c:v>1345.7333333299998</c:v>
                </c:pt>
                <c:pt idx="48">
                  <c:v>18.399999999999999</c:v>
                </c:pt>
              </c:numCache>
            </c:numRef>
          </c:yVal>
        </c:ser>
        <c:ser>
          <c:idx val="2"/>
          <c:order val="1"/>
          <c:tx>
            <c:v>Break-even (SSD v disk)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'Hardware $'!$B$20:$B$21</c:f>
              <c:numCache>
                <c:formatCode>General</c:formatCode>
                <c:ptCount val="2"/>
                <c:pt idx="0">
                  <c:v>1</c:v>
                </c:pt>
                <c:pt idx="1">
                  <c:v>880.86153983999748</c:v>
                </c:pt>
              </c:numCache>
            </c:numRef>
          </c:xVal>
          <c:yVal>
            <c:numRef>
              <c:f>'Hardware $'!$C$20:$C$21</c:f>
              <c:numCache>
                <c:formatCode>General</c:formatCode>
                <c:ptCount val="2"/>
                <c:pt idx="0">
                  <c:v>54.073170731707307</c:v>
                </c:pt>
                <c:pt idx="1">
                  <c:v>47630.976434762917</c:v>
                </c:pt>
              </c:numCache>
            </c:numRef>
          </c:yVal>
        </c:ser>
        <c:axId val="74887936"/>
        <c:axId val="74889856"/>
      </c:scatterChart>
      <c:valAx>
        <c:axId val="74887936"/>
        <c:scaling>
          <c:logBase val="10"/>
          <c:orientation val="minMax"/>
        </c:scaling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GB" sz="3200" b="0" baseline="0" dirty="0">
                    <a:latin typeface="Segoe UI" pitchFamily="34" charset="0"/>
                  </a:rPr>
                  <a:t>GB</a:t>
                </a:r>
                <a:endParaRPr lang="en-GB" sz="3200" b="0" dirty="0">
                  <a:latin typeface="Segoe UI" pitchFamily="34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2000" b="0"/>
            </a:pPr>
            <a:endParaRPr lang="en-US"/>
          </a:p>
        </c:txPr>
        <c:crossAx val="74889856"/>
        <c:crossesAt val="1.0000000000000021E-2"/>
        <c:crossBetween val="midCat"/>
      </c:valAx>
      <c:valAx>
        <c:axId val="74889856"/>
        <c:scaling>
          <c:logBase val="10"/>
          <c:orientation val="minMax"/>
          <c:max val="10000"/>
          <c:min val="1"/>
        </c:scaling>
        <c:axPos val="l"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GB" sz="3200" b="0" dirty="0">
                    <a:latin typeface="Segoe UI" pitchFamily="34" charset="0"/>
                  </a:rPr>
                  <a:t>IOPS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2000" b="0"/>
            </a:pPr>
            <a:endParaRPr lang="en-US"/>
          </a:p>
        </c:txPr>
        <c:crossAx val="74887936"/>
        <c:crosses val="autoZero"/>
        <c:crossBetween val="midCat"/>
      </c:valAx>
      <c:spPr>
        <a:noFill/>
        <a:ln>
          <a:noFill/>
        </a:ln>
      </c:spPr>
    </c:plotArea>
    <c:plotVisOnly val="1"/>
  </c:chart>
  <c:spPr>
    <a:noFill/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scatterChart>
        <c:scatterStyle val="lineMarker"/>
        <c:ser>
          <c:idx val="0"/>
          <c:order val="0"/>
          <c:tx>
            <c:v>Break-even price</c:v>
          </c:tx>
          <c:marker>
            <c:symbol val="none"/>
          </c:marker>
          <c:xVal>
            <c:numRef>
              <c:f>'Break-even price SSD GB per $'!$K$2:$K$50</c:f>
              <c:numCache>
                <c:formatCode>General</c:formatCode>
                <c:ptCount val="49"/>
                <c:pt idx="0">
                  <c:v>13.146626007193628</c:v>
                </c:pt>
                <c:pt idx="1">
                  <c:v>10.359554403838455</c:v>
                </c:pt>
                <c:pt idx="2">
                  <c:v>8.7741438971562769</c:v>
                </c:pt>
                <c:pt idx="3">
                  <c:v>8.0169777108398179</c:v>
                </c:pt>
                <c:pt idx="4">
                  <c:v>7.690654070956688</c:v>
                </c:pt>
                <c:pt idx="5">
                  <c:v>6.7028121304435704</c:v>
                </c:pt>
                <c:pt idx="6">
                  <c:v>5.9892502261826124</c:v>
                </c:pt>
                <c:pt idx="7">
                  <c:v>4.6857395796038075</c:v>
                </c:pt>
                <c:pt idx="8">
                  <c:v>3.7854675835218448</c:v>
                </c:pt>
                <c:pt idx="9">
                  <c:v>3.6426113523690442</c:v>
                </c:pt>
                <c:pt idx="10">
                  <c:v>3.1326891304118782</c:v>
                </c:pt>
                <c:pt idx="11">
                  <c:v>2.6632993002118002</c:v>
                </c:pt>
                <c:pt idx="12">
                  <c:v>2.6070296665268602</c:v>
                </c:pt>
                <c:pt idx="13">
                  <c:v>2.4905802444707912</c:v>
                </c:pt>
                <c:pt idx="14">
                  <c:v>2.335497480386143</c:v>
                </c:pt>
                <c:pt idx="15">
                  <c:v>2.1949892113436382</c:v>
                </c:pt>
                <c:pt idx="16">
                  <c:v>1.6487948253846292</c:v>
                </c:pt>
                <c:pt idx="17">
                  <c:v>1.5130906641687241</c:v>
                </c:pt>
                <c:pt idx="18">
                  <c:v>1.3833784541325211</c:v>
                </c:pt>
                <c:pt idx="19">
                  <c:v>1.3415739367704305</c:v>
                </c:pt>
                <c:pt idx="20">
                  <c:v>1.3202246172841678</c:v>
                </c:pt>
                <c:pt idx="21">
                  <c:v>1.2550092373958865</c:v>
                </c:pt>
                <c:pt idx="22">
                  <c:v>1.2334787021080216</c:v>
                </c:pt>
                <c:pt idx="23">
                  <c:v>1.2310249728797198</c:v>
                </c:pt>
                <c:pt idx="24">
                  <c:v>1.2233981246138461</c:v>
                </c:pt>
                <c:pt idx="25">
                  <c:v>1.0490540619212116</c:v>
                </c:pt>
                <c:pt idx="26">
                  <c:v>0.9154906622110256</c:v>
                </c:pt>
                <c:pt idx="27">
                  <c:v>0.82863366589856613</c:v>
                </c:pt>
                <c:pt idx="28">
                  <c:v>0.75397603626504195</c:v>
                </c:pt>
                <c:pt idx="29">
                  <c:v>0.67822091424829711</c:v>
                </c:pt>
                <c:pt idx="30">
                  <c:v>0.65843554804235949</c:v>
                </c:pt>
                <c:pt idx="31">
                  <c:v>0.57713667424895654</c:v>
                </c:pt>
                <c:pt idx="32">
                  <c:v>0.44644561631331214</c:v>
                </c:pt>
                <c:pt idx="33">
                  <c:v>0.40379064943608972</c:v>
                </c:pt>
                <c:pt idx="34">
                  <c:v>0.39687174145745807</c:v>
                </c:pt>
                <c:pt idx="35">
                  <c:v>0.38731446606992026</c:v>
                </c:pt>
                <c:pt idx="36">
                  <c:v>0.29916380504665635</c:v>
                </c:pt>
                <c:pt idx="37">
                  <c:v>0.28975931368344582</c:v>
                </c:pt>
                <c:pt idx="38">
                  <c:v>0.25622202183154386</c:v>
                </c:pt>
                <c:pt idx="39">
                  <c:v>0.18613590618030856</c:v>
                </c:pt>
                <c:pt idx="40">
                  <c:v>0.18396469477718794</c:v>
                </c:pt>
                <c:pt idx="41">
                  <c:v>0.17568868055244324</c:v>
                </c:pt>
                <c:pt idx="42">
                  <c:v>0.15777745846491764</c:v>
                </c:pt>
                <c:pt idx="43">
                  <c:v>5.3617164840587893E-2</c:v>
                </c:pt>
                <c:pt idx="44">
                  <c:v>4.7495797432076166E-2</c:v>
                </c:pt>
                <c:pt idx="45">
                  <c:v>2.863008688860481E-2</c:v>
                </c:pt>
                <c:pt idx="46">
                  <c:v>1.0160261797655836E-2</c:v>
                </c:pt>
                <c:pt idx="47">
                  <c:v>1.9059208728040048E-3</c:v>
                </c:pt>
                <c:pt idx="48">
                  <c:v>1.7591137237968012E-3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</c:ser>
        <c:ser>
          <c:idx val="1"/>
          <c:order val="1"/>
          <c:tx>
            <c:v>Memoright (2008)</c:v>
          </c:tx>
          <c:spPr>
            <a:ln w="101600">
              <a:solidFill>
                <a:schemeClr val="accent1">
                  <a:shade val="50000"/>
                </a:schemeClr>
              </a:solidFill>
            </a:ln>
          </c:spPr>
          <c:marker>
            <c:symbol val="none"/>
          </c:marker>
          <c:xVal>
            <c:numRef>
              <c:f>'Break-even price SSD GB per $'!$L$2:$L$50</c:f>
              <c:numCache>
                <c:formatCode>General</c:formatCode>
                <c:ptCount val="49"/>
                <c:pt idx="0">
                  <c:v>23.09375</c:v>
                </c:pt>
                <c:pt idx="1">
                  <c:v>23.09375</c:v>
                </c:pt>
                <c:pt idx="2">
                  <c:v>23.09375</c:v>
                </c:pt>
                <c:pt idx="3">
                  <c:v>23.09375</c:v>
                </c:pt>
                <c:pt idx="4">
                  <c:v>23.09375</c:v>
                </c:pt>
                <c:pt idx="5">
                  <c:v>23.09375</c:v>
                </c:pt>
                <c:pt idx="6">
                  <c:v>23.09375</c:v>
                </c:pt>
                <c:pt idx="7">
                  <c:v>23.09375</c:v>
                </c:pt>
                <c:pt idx="8">
                  <c:v>23.09375</c:v>
                </c:pt>
                <c:pt idx="9">
                  <c:v>23.09375</c:v>
                </c:pt>
                <c:pt idx="10">
                  <c:v>23.09375</c:v>
                </c:pt>
                <c:pt idx="11">
                  <c:v>23.09375</c:v>
                </c:pt>
                <c:pt idx="12">
                  <c:v>23.09375</c:v>
                </c:pt>
                <c:pt idx="13">
                  <c:v>23.09375</c:v>
                </c:pt>
                <c:pt idx="14">
                  <c:v>23.09375</c:v>
                </c:pt>
                <c:pt idx="15">
                  <c:v>23.09375</c:v>
                </c:pt>
                <c:pt idx="16">
                  <c:v>23.09375</c:v>
                </c:pt>
                <c:pt idx="17">
                  <c:v>23.09375</c:v>
                </c:pt>
                <c:pt idx="18">
                  <c:v>23.09375</c:v>
                </c:pt>
                <c:pt idx="19">
                  <c:v>23.09375</c:v>
                </c:pt>
                <c:pt idx="20">
                  <c:v>23.09375</c:v>
                </c:pt>
                <c:pt idx="21">
                  <c:v>23.09375</c:v>
                </c:pt>
                <c:pt idx="22">
                  <c:v>23.09375</c:v>
                </c:pt>
                <c:pt idx="23">
                  <c:v>23.09375</c:v>
                </c:pt>
                <c:pt idx="24">
                  <c:v>23.09375</c:v>
                </c:pt>
                <c:pt idx="25">
                  <c:v>23.09375</c:v>
                </c:pt>
                <c:pt idx="26">
                  <c:v>23.09375</c:v>
                </c:pt>
                <c:pt idx="27">
                  <c:v>23.09375</c:v>
                </c:pt>
                <c:pt idx="28">
                  <c:v>23.09375</c:v>
                </c:pt>
                <c:pt idx="29">
                  <c:v>23.09375</c:v>
                </c:pt>
                <c:pt idx="30">
                  <c:v>23.09375</c:v>
                </c:pt>
                <c:pt idx="31">
                  <c:v>23.09375</c:v>
                </c:pt>
                <c:pt idx="32">
                  <c:v>23.09375</c:v>
                </c:pt>
                <c:pt idx="33">
                  <c:v>23.09375</c:v>
                </c:pt>
                <c:pt idx="34">
                  <c:v>23.09375</c:v>
                </c:pt>
                <c:pt idx="35">
                  <c:v>23.09375</c:v>
                </c:pt>
                <c:pt idx="36">
                  <c:v>23.09375</c:v>
                </c:pt>
                <c:pt idx="37">
                  <c:v>23.09375</c:v>
                </c:pt>
                <c:pt idx="38">
                  <c:v>23.09375</c:v>
                </c:pt>
                <c:pt idx="39">
                  <c:v>23.09375</c:v>
                </c:pt>
                <c:pt idx="40">
                  <c:v>23.09375</c:v>
                </c:pt>
                <c:pt idx="41">
                  <c:v>23.09375</c:v>
                </c:pt>
                <c:pt idx="42">
                  <c:v>23.09375</c:v>
                </c:pt>
                <c:pt idx="43">
                  <c:v>23.09375</c:v>
                </c:pt>
                <c:pt idx="44">
                  <c:v>23.09375</c:v>
                </c:pt>
                <c:pt idx="45">
                  <c:v>23.09375</c:v>
                </c:pt>
                <c:pt idx="46">
                  <c:v>23.09375</c:v>
                </c:pt>
                <c:pt idx="47">
                  <c:v>23.09375</c:v>
                </c:pt>
                <c:pt idx="48">
                  <c:v>23.09375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</c:ser>
        <c:axId val="74908032"/>
        <c:axId val="74909952"/>
      </c:scatterChart>
      <c:valAx>
        <c:axId val="74908032"/>
        <c:scaling>
          <c:logBase val="10"/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>
                    <a:latin typeface="Segoe UI" pitchFamily="34" charset="0"/>
                  </a:rPr>
                  <a:t>SSD</a:t>
                </a:r>
                <a:r>
                  <a:rPr lang="en-GB" sz="2400" b="0" baseline="0" dirty="0">
                    <a:latin typeface="Segoe UI" pitchFamily="34" charset="0"/>
                  </a:rPr>
                  <a:t> $/GB to break even</a:t>
                </a:r>
                <a:endParaRPr lang="en-GB" sz="2400" b="0" dirty="0">
                  <a:latin typeface="Segoe UI" pitchFamily="34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74909952"/>
        <c:crosses val="autoZero"/>
        <c:crossBetween val="midCat"/>
      </c:valAx>
      <c:valAx>
        <c:axId val="74909952"/>
        <c:scaling>
          <c:orientation val="minMax"/>
          <c:max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GB" sz="2400" b="0" dirty="0">
                    <a:latin typeface="Segoe UI" pitchFamily="34" charset="0"/>
                  </a:rPr>
                  <a:t>Number</a:t>
                </a:r>
                <a:r>
                  <a:rPr lang="en-GB" sz="2400" b="0" baseline="0" dirty="0">
                    <a:latin typeface="Segoe UI" pitchFamily="34" charset="0"/>
                  </a:rPr>
                  <a:t> of workloads</a:t>
                </a:r>
                <a:endParaRPr lang="en-GB" sz="2400" b="0" dirty="0">
                  <a:latin typeface="Segoe UI" pitchFamily="34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74908032"/>
        <c:crossesAt val="1.0000000000000041E-3"/>
        <c:crossBetween val="midCat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9230254204335567"/>
          <c:y val="0.2758856018854467"/>
          <c:w val="0.26066637503645412"/>
          <c:h val="0.15540344585639718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scatterChart>
        <c:scatterStyle val="lineMarker"/>
        <c:ser>
          <c:idx val="0"/>
          <c:order val="0"/>
          <c:tx>
            <c:v>Break-even price</c:v>
          </c:tx>
          <c:marker>
            <c:symbol val="none"/>
          </c:marker>
          <c:xVal>
            <c:numRef>
              <c:f>'Break-even price SSD GB per $'!$K$2:$K$50</c:f>
              <c:numCache>
                <c:formatCode>General</c:formatCode>
                <c:ptCount val="49"/>
                <c:pt idx="0">
                  <c:v>13.146626007193628</c:v>
                </c:pt>
                <c:pt idx="1">
                  <c:v>10.359554403838455</c:v>
                </c:pt>
                <c:pt idx="2">
                  <c:v>8.7741438971562769</c:v>
                </c:pt>
                <c:pt idx="3">
                  <c:v>8.0169777108398179</c:v>
                </c:pt>
                <c:pt idx="4">
                  <c:v>7.690654070956688</c:v>
                </c:pt>
                <c:pt idx="5">
                  <c:v>6.7028121304435704</c:v>
                </c:pt>
                <c:pt idx="6">
                  <c:v>5.9892502261826124</c:v>
                </c:pt>
                <c:pt idx="7">
                  <c:v>4.6857395796038075</c:v>
                </c:pt>
                <c:pt idx="8">
                  <c:v>3.7854675835218448</c:v>
                </c:pt>
                <c:pt idx="9">
                  <c:v>3.6426113523690442</c:v>
                </c:pt>
                <c:pt idx="10">
                  <c:v>3.1326891304118782</c:v>
                </c:pt>
                <c:pt idx="11">
                  <c:v>2.6632993002118002</c:v>
                </c:pt>
                <c:pt idx="12">
                  <c:v>2.6070296665268602</c:v>
                </c:pt>
                <c:pt idx="13">
                  <c:v>2.4905802444707912</c:v>
                </c:pt>
                <c:pt idx="14">
                  <c:v>2.335497480386143</c:v>
                </c:pt>
                <c:pt idx="15">
                  <c:v>2.1949892113436382</c:v>
                </c:pt>
                <c:pt idx="16">
                  <c:v>1.6487948253846292</c:v>
                </c:pt>
                <c:pt idx="17">
                  <c:v>1.5130906641687241</c:v>
                </c:pt>
                <c:pt idx="18">
                  <c:v>1.3833784541325211</c:v>
                </c:pt>
                <c:pt idx="19">
                  <c:v>1.3415739367704305</c:v>
                </c:pt>
                <c:pt idx="20">
                  <c:v>1.3202246172841678</c:v>
                </c:pt>
                <c:pt idx="21">
                  <c:v>1.2550092373958865</c:v>
                </c:pt>
                <c:pt idx="22">
                  <c:v>1.2334787021080216</c:v>
                </c:pt>
                <c:pt idx="23">
                  <c:v>1.2310249728797198</c:v>
                </c:pt>
                <c:pt idx="24">
                  <c:v>1.2233981246138461</c:v>
                </c:pt>
                <c:pt idx="25">
                  <c:v>1.0490540619212116</c:v>
                </c:pt>
                <c:pt idx="26">
                  <c:v>0.9154906622110256</c:v>
                </c:pt>
                <c:pt idx="27">
                  <c:v>0.82863366589856613</c:v>
                </c:pt>
                <c:pt idx="28">
                  <c:v>0.75397603626504195</c:v>
                </c:pt>
                <c:pt idx="29">
                  <c:v>0.67822091424829711</c:v>
                </c:pt>
                <c:pt idx="30">
                  <c:v>0.65843554804235949</c:v>
                </c:pt>
                <c:pt idx="31">
                  <c:v>0.57713667424895654</c:v>
                </c:pt>
                <c:pt idx="32">
                  <c:v>0.44644561631331214</c:v>
                </c:pt>
                <c:pt idx="33">
                  <c:v>0.40379064943608972</c:v>
                </c:pt>
                <c:pt idx="34">
                  <c:v>0.39687174145745807</c:v>
                </c:pt>
                <c:pt idx="35">
                  <c:v>0.38731446606992026</c:v>
                </c:pt>
                <c:pt idx="36">
                  <c:v>0.29916380504665635</c:v>
                </c:pt>
                <c:pt idx="37">
                  <c:v>0.28975931368344582</c:v>
                </c:pt>
                <c:pt idx="38">
                  <c:v>0.25622202183154386</c:v>
                </c:pt>
                <c:pt idx="39">
                  <c:v>0.18613590618030856</c:v>
                </c:pt>
                <c:pt idx="40">
                  <c:v>0.18396469477718794</c:v>
                </c:pt>
                <c:pt idx="41">
                  <c:v>0.17568868055244324</c:v>
                </c:pt>
                <c:pt idx="42">
                  <c:v>0.15777745846491764</c:v>
                </c:pt>
                <c:pt idx="43">
                  <c:v>5.3617164840587893E-2</c:v>
                </c:pt>
                <c:pt idx="44">
                  <c:v>4.7495797432076166E-2</c:v>
                </c:pt>
                <c:pt idx="45">
                  <c:v>2.863008688860481E-2</c:v>
                </c:pt>
                <c:pt idx="46">
                  <c:v>1.0160261797655836E-2</c:v>
                </c:pt>
                <c:pt idx="47">
                  <c:v>1.9059208728040048E-3</c:v>
                </c:pt>
                <c:pt idx="48">
                  <c:v>1.7591137237968012E-3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</c:ser>
        <c:ser>
          <c:idx val="2"/>
          <c:order val="1"/>
          <c:tx>
            <c:v>Intel X25-E (2009)</c:v>
          </c:tx>
          <c:spPr>
            <a:ln w="101600" cmpd="sng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'Break-even price SSD GB per $'!$M$2:$M$50</c:f>
              <c:numCache>
                <c:formatCode>General</c:formatCode>
                <c:ptCount val="49"/>
                <c:pt idx="0">
                  <c:v>12.34</c:v>
                </c:pt>
                <c:pt idx="1">
                  <c:v>12.34</c:v>
                </c:pt>
                <c:pt idx="2">
                  <c:v>12.34</c:v>
                </c:pt>
                <c:pt idx="3">
                  <c:v>12.34</c:v>
                </c:pt>
                <c:pt idx="4">
                  <c:v>12.34</c:v>
                </c:pt>
                <c:pt idx="5">
                  <c:v>12.34</c:v>
                </c:pt>
                <c:pt idx="6">
                  <c:v>12.34</c:v>
                </c:pt>
                <c:pt idx="7">
                  <c:v>12.34</c:v>
                </c:pt>
                <c:pt idx="8">
                  <c:v>12.34</c:v>
                </c:pt>
                <c:pt idx="9">
                  <c:v>12.34</c:v>
                </c:pt>
                <c:pt idx="10">
                  <c:v>12.34</c:v>
                </c:pt>
                <c:pt idx="11">
                  <c:v>12.34</c:v>
                </c:pt>
                <c:pt idx="12">
                  <c:v>12.34</c:v>
                </c:pt>
                <c:pt idx="13">
                  <c:v>12.34</c:v>
                </c:pt>
                <c:pt idx="14">
                  <c:v>12.34</c:v>
                </c:pt>
                <c:pt idx="15">
                  <c:v>12.34</c:v>
                </c:pt>
                <c:pt idx="16">
                  <c:v>12.34</c:v>
                </c:pt>
                <c:pt idx="17">
                  <c:v>12.34</c:v>
                </c:pt>
                <c:pt idx="18">
                  <c:v>12.34</c:v>
                </c:pt>
                <c:pt idx="19">
                  <c:v>12.34</c:v>
                </c:pt>
                <c:pt idx="20">
                  <c:v>12.34</c:v>
                </c:pt>
                <c:pt idx="21">
                  <c:v>12.34</c:v>
                </c:pt>
                <c:pt idx="22">
                  <c:v>12.34</c:v>
                </c:pt>
                <c:pt idx="23">
                  <c:v>12.34</c:v>
                </c:pt>
                <c:pt idx="24">
                  <c:v>12.34</c:v>
                </c:pt>
                <c:pt idx="25">
                  <c:v>12.34</c:v>
                </c:pt>
                <c:pt idx="26">
                  <c:v>12.34</c:v>
                </c:pt>
                <c:pt idx="27">
                  <c:v>12.34</c:v>
                </c:pt>
                <c:pt idx="28">
                  <c:v>12.34</c:v>
                </c:pt>
                <c:pt idx="29">
                  <c:v>12.34</c:v>
                </c:pt>
                <c:pt idx="30">
                  <c:v>12.34</c:v>
                </c:pt>
                <c:pt idx="31">
                  <c:v>12.34</c:v>
                </c:pt>
                <c:pt idx="32">
                  <c:v>12.34</c:v>
                </c:pt>
                <c:pt idx="33">
                  <c:v>12.34</c:v>
                </c:pt>
                <c:pt idx="34">
                  <c:v>12.34</c:v>
                </c:pt>
                <c:pt idx="35">
                  <c:v>12.34</c:v>
                </c:pt>
                <c:pt idx="36">
                  <c:v>12.34</c:v>
                </c:pt>
                <c:pt idx="37">
                  <c:v>12.34</c:v>
                </c:pt>
                <c:pt idx="38">
                  <c:v>12.34</c:v>
                </c:pt>
                <c:pt idx="39">
                  <c:v>12.34</c:v>
                </c:pt>
                <c:pt idx="40">
                  <c:v>12.34</c:v>
                </c:pt>
                <c:pt idx="41">
                  <c:v>12.34</c:v>
                </c:pt>
                <c:pt idx="42">
                  <c:v>12.34</c:v>
                </c:pt>
                <c:pt idx="43">
                  <c:v>12.34</c:v>
                </c:pt>
                <c:pt idx="44">
                  <c:v>12.34</c:v>
                </c:pt>
                <c:pt idx="45">
                  <c:v>12.34</c:v>
                </c:pt>
                <c:pt idx="46">
                  <c:v>12.34</c:v>
                </c:pt>
                <c:pt idx="47">
                  <c:v>12.34</c:v>
                </c:pt>
                <c:pt idx="48">
                  <c:v>12.34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</c:ser>
        <c:ser>
          <c:idx val="1"/>
          <c:order val="2"/>
          <c:tx>
            <c:v>Memoright (2008)</c:v>
          </c:tx>
          <c:spPr>
            <a:ln w="1016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'Break-even price SSD GB per $'!$L$2:$L$50</c:f>
              <c:numCache>
                <c:formatCode>General</c:formatCode>
                <c:ptCount val="49"/>
                <c:pt idx="0">
                  <c:v>23.09375</c:v>
                </c:pt>
                <c:pt idx="1">
                  <c:v>23.09375</c:v>
                </c:pt>
                <c:pt idx="2">
                  <c:v>23.09375</c:v>
                </c:pt>
                <c:pt idx="3">
                  <c:v>23.09375</c:v>
                </c:pt>
                <c:pt idx="4">
                  <c:v>23.09375</c:v>
                </c:pt>
                <c:pt idx="5">
                  <c:v>23.09375</c:v>
                </c:pt>
                <c:pt idx="6">
                  <c:v>23.09375</c:v>
                </c:pt>
                <c:pt idx="7">
                  <c:v>23.09375</c:v>
                </c:pt>
                <c:pt idx="8">
                  <c:v>23.09375</c:v>
                </c:pt>
                <c:pt idx="9">
                  <c:v>23.09375</c:v>
                </c:pt>
                <c:pt idx="10">
                  <c:v>23.09375</c:v>
                </c:pt>
                <c:pt idx="11">
                  <c:v>23.09375</c:v>
                </c:pt>
                <c:pt idx="12">
                  <c:v>23.09375</c:v>
                </c:pt>
                <c:pt idx="13">
                  <c:v>23.09375</c:v>
                </c:pt>
                <c:pt idx="14">
                  <c:v>23.09375</c:v>
                </c:pt>
                <c:pt idx="15">
                  <c:v>23.09375</c:v>
                </c:pt>
                <c:pt idx="16">
                  <c:v>23.09375</c:v>
                </c:pt>
                <c:pt idx="17">
                  <c:v>23.09375</c:v>
                </c:pt>
                <c:pt idx="18">
                  <c:v>23.09375</c:v>
                </c:pt>
                <c:pt idx="19">
                  <c:v>23.09375</c:v>
                </c:pt>
                <c:pt idx="20">
                  <c:v>23.09375</c:v>
                </c:pt>
                <c:pt idx="21">
                  <c:v>23.09375</c:v>
                </c:pt>
                <c:pt idx="22">
                  <c:v>23.09375</c:v>
                </c:pt>
                <c:pt idx="23">
                  <c:v>23.09375</c:v>
                </c:pt>
                <c:pt idx="24">
                  <c:v>23.09375</c:v>
                </c:pt>
                <c:pt idx="25">
                  <c:v>23.09375</c:v>
                </c:pt>
                <c:pt idx="26">
                  <c:v>23.09375</c:v>
                </c:pt>
                <c:pt idx="27">
                  <c:v>23.09375</c:v>
                </c:pt>
                <c:pt idx="28">
                  <c:v>23.09375</c:v>
                </c:pt>
                <c:pt idx="29">
                  <c:v>23.09375</c:v>
                </c:pt>
                <c:pt idx="30">
                  <c:v>23.09375</c:v>
                </c:pt>
                <c:pt idx="31">
                  <c:v>23.09375</c:v>
                </c:pt>
                <c:pt idx="32">
                  <c:v>23.09375</c:v>
                </c:pt>
                <c:pt idx="33">
                  <c:v>23.09375</c:v>
                </c:pt>
                <c:pt idx="34">
                  <c:v>23.09375</c:v>
                </c:pt>
                <c:pt idx="35">
                  <c:v>23.09375</c:v>
                </c:pt>
                <c:pt idx="36">
                  <c:v>23.09375</c:v>
                </c:pt>
                <c:pt idx="37">
                  <c:v>23.09375</c:v>
                </c:pt>
                <c:pt idx="38">
                  <c:v>23.09375</c:v>
                </c:pt>
                <c:pt idx="39">
                  <c:v>23.09375</c:v>
                </c:pt>
                <c:pt idx="40">
                  <c:v>23.09375</c:v>
                </c:pt>
                <c:pt idx="41">
                  <c:v>23.09375</c:v>
                </c:pt>
                <c:pt idx="42">
                  <c:v>23.09375</c:v>
                </c:pt>
                <c:pt idx="43">
                  <c:v>23.09375</c:v>
                </c:pt>
                <c:pt idx="44">
                  <c:v>23.09375</c:v>
                </c:pt>
                <c:pt idx="45">
                  <c:v>23.09375</c:v>
                </c:pt>
                <c:pt idx="46">
                  <c:v>23.09375</c:v>
                </c:pt>
                <c:pt idx="47">
                  <c:v>23.09375</c:v>
                </c:pt>
                <c:pt idx="48">
                  <c:v>23.09375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</c:ser>
        <c:axId val="74923392"/>
        <c:axId val="74961664"/>
      </c:scatterChart>
      <c:valAx>
        <c:axId val="74923392"/>
        <c:scaling>
          <c:logBase val="10"/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>
                    <a:latin typeface="Segoe UI" pitchFamily="34" charset="0"/>
                  </a:rPr>
                  <a:t>SSD</a:t>
                </a:r>
                <a:r>
                  <a:rPr lang="en-GB" sz="2400" b="0" baseline="0" dirty="0">
                    <a:latin typeface="Segoe UI" pitchFamily="34" charset="0"/>
                  </a:rPr>
                  <a:t> $/GB to break even</a:t>
                </a:r>
                <a:endParaRPr lang="en-GB" sz="2400" b="0" dirty="0">
                  <a:latin typeface="Segoe UI" pitchFamily="34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74961664"/>
        <c:crosses val="autoZero"/>
        <c:crossBetween val="midCat"/>
      </c:valAx>
      <c:valAx>
        <c:axId val="74961664"/>
        <c:scaling>
          <c:orientation val="minMax"/>
          <c:max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GB" sz="2400" b="0" dirty="0">
                    <a:latin typeface="Segoe UI" pitchFamily="34" charset="0"/>
                  </a:rPr>
                  <a:t>Number</a:t>
                </a:r>
                <a:r>
                  <a:rPr lang="en-GB" sz="2400" b="0" baseline="0" dirty="0">
                    <a:latin typeface="Segoe UI" pitchFamily="34" charset="0"/>
                  </a:rPr>
                  <a:t> of workloads</a:t>
                </a:r>
                <a:endParaRPr lang="en-GB" sz="2400" b="0" dirty="0">
                  <a:latin typeface="Segoe UI" pitchFamily="34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74923392"/>
        <c:crossesAt val="1.0000000000000041E-3"/>
        <c:crossBetween val="midCat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7841365315446708"/>
          <c:y val="0.22714226601339721"/>
          <c:w val="0.26066637503645412"/>
          <c:h val="0.25898303458450028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scatterChart>
        <c:scatterStyle val="lineMarker"/>
        <c:ser>
          <c:idx val="0"/>
          <c:order val="0"/>
          <c:tx>
            <c:v>Break-even price</c:v>
          </c:tx>
          <c:marker>
            <c:symbol val="none"/>
          </c:marker>
          <c:xVal>
            <c:numRef>
              <c:f>'Break-even price SSD GB per $'!$K$2:$K$50</c:f>
              <c:numCache>
                <c:formatCode>General</c:formatCode>
                <c:ptCount val="49"/>
                <c:pt idx="0">
                  <c:v>13.146626007193628</c:v>
                </c:pt>
                <c:pt idx="1">
                  <c:v>10.359554403838455</c:v>
                </c:pt>
                <c:pt idx="2">
                  <c:v>8.7741438971562769</c:v>
                </c:pt>
                <c:pt idx="3">
                  <c:v>8.0169777108398179</c:v>
                </c:pt>
                <c:pt idx="4">
                  <c:v>7.690654070956688</c:v>
                </c:pt>
                <c:pt idx="5">
                  <c:v>6.7028121304435704</c:v>
                </c:pt>
                <c:pt idx="6">
                  <c:v>5.9892502261826124</c:v>
                </c:pt>
                <c:pt idx="7">
                  <c:v>4.6857395796038075</c:v>
                </c:pt>
                <c:pt idx="8">
                  <c:v>3.7854675835218448</c:v>
                </c:pt>
                <c:pt idx="9">
                  <c:v>3.6426113523690442</c:v>
                </c:pt>
                <c:pt idx="10">
                  <c:v>3.1326891304118782</c:v>
                </c:pt>
                <c:pt idx="11">
                  <c:v>2.6632993002118002</c:v>
                </c:pt>
                <c:pt idx="12">
                  <c:v>2.6070296665268602</c:v>
                </c:pt>
                <c:pt idx="13">
                  <c:v>2.4905802444707912</c:v>
                </c:pt>
                <c:pt idx="14">
                  <c:v>2.335497480386143</c:v>
                </c:pt>
                <c:pt idx="15">
                  <c:v>2.1949892113436382</c:v>
                </c:pt>
                <c:pt idx="16">
                  <c:v>1.6487948253846292</c:v>
                </c:pt>
                <c:pt idx="17">
                  <c:v>1.5130906641687241</c:v>
                </c:pt>
                <c:pt idx="18">
                  <c:v>1.3833784541325211</c:v>
                </c:pt>
                <c:pt idx="19">
                  <c:v>1.3415739367704305</c:v>
                </c:pt>
                <c:pt idx="20">
                  <c:v>1.3202246172841678</c:v>
                </c:pt>
                <c:pt idx="21">
                  <c:v>1.2550092373958865</c:v>
                </c:pt>
                <c:pt idx="22">
                  <c:v>1.2334787021080216</c:v>
                </c:pt>
                <c:pt idx="23">
                  <c:v>1.2310249728797198</c:v>
                </c:pt>
                <c:pt idx="24">
                  <c:v>1.2233981246138461</c:v>
                </c:pt>
                <c:pt idx="25">
                  <c:v>1.0490540619212116</c:v>
                </c:pt>
                <c:pt idx="26">
                  <c:v>0.9154906622110256</c:v>
                </c:pt>
                <c:pt idx="27">
                  <c:v>0.82863366589856613</c:v>
                </c:pt>
                <c:pt idx="28">
                  <c:v>0.75397603626504195</c:v>
                </c:pt>
                <c:pt idx="29">
                  <c:v>0.67822091424829711</c:v>
                </c:pt>
                <c:pt idx="30">
                  <c:v>0.65843554804235949</c:v>
                </c:pt>
                <c:pt idx="31">
                  <c:v>0.57713667424895654</c:v>
                </c:pt>
                <c:pt idx="32">
                  <c:v>0.44644561631331214</c:v>
                </c:pt>
                <c:pt idx="33">
                  <c:v>0.40379064943608972</c:v>
                </c:pt>
                <c:pt idx="34">
                  <c:v>0.39687174145745807</c:v>
                </c:pt>
                <c:pt idx="35">
                  <c:v>0.38731446606992026</c:v>
                </c:pt>
                <c:pt idx="36">
                  <c:v>0.29916380504665635</c:v>
                </c:pt>
                <c:pt idx="37">
                  <c:v>0.28975931368344582</c:v>
                </c:pt>
                <c:pt idx="38">
                  <c:v>0.25622202183154386</c:v>
                </c:pt>
                <c:pt idx="39">
                  <c:v>0.18613590618030856</c:v>
                </c:pt>
                <c:pt idx="40">
                  <c:v>0.18396469477718794</c:v>
                </c:pt>
                <c:pt idx="41">
                  <c:v>0.17568868055244324</c:v>
                </c:pt>
                <c:pt idx="42">
                  <c:v>0.15777745846491764</c:v>
                </c:pt>
                <c:pt idx="43">
                  <c:v>5.3617164840587893E-2</c:v>
                </c:pt>
                <c:pt idx="44">
                  <c:v>4.7495797432076166E-2</c:v>
                </c:pt>
                <c:pt idx="45">
                  <c:v>2.863008688860481E-2</c:v>
                </c:pt>
                <c:pt idx="46">
                  <c:v>1.0160261797655836E-2</c:v>
                </c:pt>
                <c:pt idx="47">
                  <c:v>1.9059208728040048E-3</c:v>
                </c:pt>
                <c:pt idx="48">
                  <c:v>1.7591137237968012E-3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</c:ser>
        <c:ser>
          <c:idx val="3"/>
          <c:order val="1"/>
          <c:tx>
            <c:v>Raw flash (2009)</c:v>
          </c:tx>
          <c:spPr>
            <a:ln w="101600">
              <a:solidFill>
                <a:schemeClr val="tx2">
                  <a:lumMod val="20000"/>
                  <a:lumOff val="80000"/>
                </a:schemeClr>
              </a:solidFill>
            </a:ln>
          </c:spPr>
          <c:marker>
            <c:symbol val="none"/>
          </c:marker>
          <c:xVal>
            <c:numRef>
              <c:f>'Break-even price SSD GB per $'!$N$2:$N$50</c:f>
              <c:numCache>
                <c:formatCode>General</c:formatCode>
                <c:ptCount val="49"/>
                <c:pt idx="0">
                  <c:v>4.6599999999999975</c:v>
                </c:pt>
                <c:pt idx="1">
                  <c:v>4.6599999999999975</c:v>
                </c:pt>
                <c:pt idx="2">
                  <c:v>4.6599999999999975</c:v>
                </c:pt>
                <c:pt idx="3">
                  <c:v>4.6599999999999975</c:v>
                </c:pt>
                <c:pt idx="4">
                  <c:v>4.6599999999999975</c:v>
                </c:pt>
                <c:pt idx="5">
                  <c:v>4.6599999999999975</c:v>
                </c:pt>
                <c:pt idx="6">
                  <c:v>4.6599999999999975</c:v>
                </c:pt>
                <c:pt idx="7">
                  <c:v>4.6599999999999975</c:v>
                </c:pt>
                <c:pt idx="8">
                  <c:v>4.6599999999999975</c:v>
                </c:pt>
                <c:pt idx="9">
                  <c:v>4.6599999999999975</c:v>
                </c:pt>
                <c:pt idx="10">
                  <c:v>4.6599999999999975</c:v>
                </c:pt>
                <c:pt idx="11">
                  <c:v>4.6599999999999975</c:v>
                </c:pt>
                <c:pt idx="12">
                  <c:v>4.6599999999999975</c:v>
                </c:pt>
                <c:pt idx="13">
                  <c:v>4.6599999999999975</c:v>
                </c:pt>
                <c:pt idx="14">
                  <c:v>4.6599999999999975</c:v>
                </c:pt>
                <c:pt idx="15">
                  <c:v>4.6599999999999975</c:v>
                </c:pt>
                <c:pt idx="16">
                  <c:v>4.6599999999999975</c:v>
                </c:pt>
                <c:pt idx="17">
                  <c:v>4.6599999999999975</c:v>
                </c:pt>
                <c:pt idx="18">
                  <c:v>4.6599999999999975</c:v>
                </c:pt>
                <c:pt idx="19">
                  <c:v>4.6599999999999975</c:v>
                </c:pt>
                <c:pt idx="20">
                  <c:v>4.6599999999999975</c:v>
                </c:pt>
                <c:pt idx="21">
                  <c:v>4.6599999999999975</c:v>
                </c:pt>
                <c:pt idx="22">
                  <c:v>4.6599999999999975</c:v>
                </c:pt>
                <c:pt idx="23">
                  <c:v>4.6599999999999975</c:v>
                </c:pt>
                <c:pt idx="24">
                  <c:v>4.6599999999999975</c:v>
                </c:pt>
                <c:pt idx="25">
                  <c:v>4.6599999999999975</c:v>
                </c:pt>
                <c:pt idx="26">
                  <c:v>4.6599999999999975</c:v>
                </c:pt>
                <c:pt idx="27">
                  <c:v>4.6599999999999975</c:v>
                </c:pt>
                <c:pt idx="28">
                  <c:v>4.6599999999999975</c:v>
                </c:pt>
                <c:pt idx="29">
                  <c:v>4.6599999999999975</c:v>
                </c:pt>
                <c:pt idx="30">
                  <c:v>4.6599999999999975</c:v>
                </c:pt>
                <c:pt idx="31">
                  <c:v>4.6599999999999975</c:v>
                </c:pt>
                <c:pt idx="32">
                  <c:v>4.6599999999999975</c:v>
                </c:pt>
                <c:pt idx="33">
                  <c:v>4.6599999999999975</c:v>
                </c:pt>
                <c:pt idx="34">
                  <c:v>4.6599999999999975</c:v>
                </c:pt>
                <c:pt idx="35">
                  <c:v>4.6599999999999975</c:v>
                </c:pt>
                <c:pt idx="36">
                  <c:v>4.6599999999999975</c:v>
                </c:pt>
                <c:pt idx="37">
                  <c:v>4.6599999999999975</c:v>
                </c:pt>
                <c:pt idx="38">
                  <c:v>4.6599999999999975</c:v>
                </c:pt>
                <c:pt idx="39">
                  <c:v>4.6599999999999975</c:v>
                </c:pt>
                <c:pt idx="40">
                  <c:v>4.6599999999999975</c:v>
                </c:pt>
                <c:pt idx="41">
                  <c:v>4.6599999999999975</c:v>
                </c:pt>
                <c:pt idx="42">
                  <c:v>4.6599999999999975</c:v>
                </c:pt>
                <c:pt idx="43">
                  <c:v>4.6599999999999975</c:v>
                </c:pt>
                <c:pt idx="44">
                  <c:v>4.6599999999999975</c:v>
                </c:pt>
                <c:pt idx="45">
                  <c:v>4.6599999999999975</c:v>
                </c:pt>
                <c:pt idx="46">
                  <c:v>4.6599999999999975</c:v>
                </c:pt>
                <c:pt idx="47">
                  <c:v>4.6599999999999975</c:v>
                </c:pt>
                <c:pt idx="48">
                  <c:v>4.6599999999999975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</c:ser>
        <c:ser>
          <c:idx val="2"/>
          <c:order val="2"/>
          <c:tx>
            <c:v>Intel X25-E (2009)</c:v>
          </c:tx>
          <c:spPr>
            <a:ln w="1016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'Break-even price SSD GB per $'!$M$2:$M$50</c:f>
              <c:numCache>
                <c:formatCode>General</c:formatCode>
                <c:ptCount val="49"/>
                <c:pt idx="0">
                  <c:v>12.34</c:v>
                </c:pt>
                <c:pt idx="1">
                  <c:v>12.34</c:v>
                </c:pt>
                <c:pt idx="2">
                  <c:v>12.34</c:v>
                </c:pt>
                <c:pt idx="3">
                  <c:v>12.34</c:v>
                </c:pt>
                <c:pt idx="4">
                  <c:v>12.34</c:v>
                </c:pt>
                <c:pt idx="5">
                  <c:v>12.34</c:v>
                </c:pt>
                <c:pt idx="6">
                  <c:v>12.34</c:v>
                </c:pt>
                <c:pt idx="7">
                  <c:v>12.34</c:v>
                </c:pt>
                <c:pt idx="8">
                  <c:v>12.34</c:v>
                </c:pt>
                <c:pt idx="9">
                  <c:v>12.34</c:v>
                </c:pt>
                <c:pt idx="10">
                  <c:v>12.34</c:v>
                </c:pt>
                <c:pt idx="11">
                  <c:v>12.34</c:v>
                </c:pt>
                <c:pt idx="12">
                  <c:v>12.34</c:v>
                </c:pt>
                <c:pt idx="13">
                  <c:v>12.34</c:v>
                </c:pt>
                <c:pt idx="14">
                  <c:v>12.34</c:v>
                </c:pt>
                <c:pt idx="15">
                  <c:v>12.34</c:v>
                </c:pt>
                <c:pt idx="16">
                  <c:v>12.34</c:v>
                </c:pt>
                <c:pt idx="17">
                  <c:v>12.34</c:v>
                </c:pt>
                <c:pt idx="18">
                  <c:v>12.34</c:v>
                </c:pt>
                <c:pt idx="19">
                  <c:v>12.34</c:v>
                </c:pt>
                <c:pt idx="20">
                  <c:v>12.34</c:v>
                </c:pt>
                <c:pt idx="21">
                  <c:v>12.34</c:v>
                </c:pt>
                <c:pt idx="22">
                  <c:v>12.34</c:v>
                </c:pt>
                <c:pt idx="23">
                  <c:v>12.34</c:v>
                </c:pt>
                <c:pt idx="24">
                  <c:v>12.34</c:v>
                </c:pt>
                <c:pt idx="25">
                  <c:v>12.34</c:v>
                </c:pt>
                <c:pt idx="26">
                  <c:v>12.34</c:v>
                </c:pt>
                <c:pt idx="27">
                  <c:v>12.34</c:v>
                </c:pt>
                <c:pt idx="28">
                  <c:v>12.34</c:v>
                </c:pt>
                <c:pt idx="29">
                  <c:v>12.34</c:v>
                </c:pt>
                <c:pt idx="30">
                  <c:v>12.34</c:v>
                </c:pt>
                <c:pt idx="31">
                  <c:v>12.34</c:v>
                </c:pt>
                <c:pt idx="32">
                  <c:v>12.34</c:v>
                </c:pt>
                <c:pt idx="33">
                  <c:v>12.34</c:v>
                </c:pt>
                <c:pt idx="34">
                  <c:v>12.34</c:v>
                </c:pt>
                <c:pt idx="35">
                  <c:v>12.34</c:v>
                </c:pt>
                <c:pt idx="36">
                  <c:v>12.34</c:v>
                </c:pt>
                <c:pt idx="37">
                  <c:v>12.34</c:v>
                </c:pt>
                <c:pt idx="38">
                  <c:v>12.34</c:v>
                </c:pt>
                <c:pt idx="39">
                  <c:v>12.34</c:v>
                </c:pt>
                <c:pt idx="40">
                  <c:v>12.34</c:v>
                </c:pt>
                <c:pt idx="41">
                  <c:v>12.34</c:v>
                </c:pt>
                <c:pt idx="42">
                  <c:v>12.34</c:v>
                </c:pt>
                <c:pt idx="43">
                  <c:v>12.34</c:v>
                </c:pt>
                <c:pt idx="44">
                  <c:v>12.34</c:v>
                </c:pt>
                <c:pt idx="45">
                  <c:v>12.34</c:v>
                </c:pt>
                <c:pt idx="46">
                  <c:v>12.34</c:v>
                </c:pt>
                <c:pt idx="47">
                  <c:v>12.34</c:v>
                </c:pt>
                <c:pt idx="48">
                  <c:v>12.34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</c:ser>
        <c:ser>
          <c:idx val="1"/>
          <c:order val="3"/>
          <c:tx>
            <c:v>Memoright (2008)</c:v>
          </c:tx>
          <c:spPr>
            <a:ln w="1016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'Break-even price SSD GB per $'!$L$2:$L$50</c:f>
              <c:numCache>
                <c:formatCode>General</c:formatCode>
                <c:ptCount val="49"/>
                <c:pt idx="0">
                  <c:v>23.09375</c:v>
                </c:pt>
                <c:pt idx="1">
                  <c:v>23.09375</c:v>
                </c:pt>
                <c:pt idx="2">
                  <c:v>23.09375</c:v>
                </c:pt>
                <c:pt idx="3">
                  <c:v>23.09375</c:v>
                </c:pt>
                <c:pt idx="4">
                  <c:v>23.09375</c:v>
                </c:pt>
                <c:pt idx="5">
                  <c:v>23.09375</c:v>
                </c:pt>
                <c:pt idx="6">
                  <c:v>23.09375</c:v>
                </c:pt>
                <c:pt idx="7">
                  <c:v>23.09375</c:v>
                </c:pt>
                <c:pt idx="8">
                  <c:v>23.09375</c:v>
                </c:pt>
                <c:pt idx="9">
                  <c:v>23.09375</c:v>
                </c:pt>
                <c:pt idx="10">
                  <c:v>23.09375</c:v>
                </c:pt>
                <c:pt idx="11">
                  <c:v>23.09375</c:v>
                </c:pt>
                <c:pt idx="12">
                  <c:v>23.09375</c:v>
                </c:pt>
                <c:pt idx="13">
                  <c:v>23.09375</c:v>
                </c:pt>
                <c:pt idx="14">
                  <c:v>23.09375</c:v>
                </c:pt>
                <c:pt idx="15">
                  <c:v>23.09375</c:v>
                </c:pt>
                <c:pt idx="16">
                  <c:v>23.09375</c:v>
                </c:pt>
                <c:pt idx="17">
                  <c:v>23.09375</c:v>
                </c:pt>
                <c:pt idx="18">
                  <c:v>23.09375</c:v>
                </c:pt>
                <c:pt idx="19">
                  <c:v>23.09375</c:v>
                </c:pt>
                <c:pt idx="20">
                  <c:v>23.09375</c:v>
                </c:pt>
                <c:pt idx="21">
                  <c:v>23.09375</c:v>
                </c:pt>
                <c:pt idx="22">
                  <c:v>23.09375</c:v>
                </c:pt>
                <c:pt idx="23">
                  <c:v>23.09375</c:v>
                </c:pt>
                <c:pt idx="24">
                  <c:v>23.09375</c:v>
                </c:pt>
                <c:pt idx="25">
                  <c:v>23.09375</c:v>
                </c:pt>
                <c:pt idx="26">
                  <c:v>23.09375</c:v>
                </c:pt>
                <c:pt idx="27">
                  <c:v>23.09375</c:v>
                </c:pt>
                <c:pt idx="28">
                  <c:v>23.09375</c:v>
                </c:pt>
                <c:pt idx="29">
                  <c:v>23.09375</c:v>
                </c:pt>
                <c:pt idx="30">
                  <c:v>23.09375</c:v>
                </c:pt>
                <c:pt idx="31">
                  <c:v>23.09375</c:v>
                </c:pt>
                <c:pt idx="32">
                  <c:v>23.09375</c:v>
                </c:pt>
                <c:pt idx="33">
                  <c:v>23.09375</c:v>
                </c:pt>
                <c:pt idx="34">
                  <c:v>23.09375</c:v>
                </c:pt>
                <c:pt idx="35">
                  <c:v>23.09375</c:v>
                </c:pt>
                <c:pt idx="36">
                  <c:v>23.09375</c:v>
                </c:pt>
                <c:pt idx="37">
                  <c:v>23.09375</c:v>
                </c:pt>
                <c:pt idx="38">
                  <c:v>23.09375</c:v>
                </c:pt>
                <c:pt idx="39">
                  <c:v>23.09375</c:v>
                </c:pt>
                <c:pt idx="40">
                  <c:v>23.09375</c:v>
                </c:pt>
                <c:pt idx="41">
                  <c:v>23.09375</c:v>
                </c:pt>
                <c:pt idx="42">
                  <c:v>23.09375</c:v>
                </c:pt>
                <c:pt idx="43">
                  <c:v>23.09375</c:v>
                </c:pt>
                <c:pt idx="44">
                  <c:v>23.09375</c:v>
                </c:pt>
                <c:pt idx="45">
                  <c:v>23.09375</c:v>
                </c:pt>
                <c:pt idx="46">
                  <c:v>23.09375</c:v>
                </c:pt>
                <c:pt idx="47">
                  <c:v>23.09375</c:v>
                </c:pt>
                <c:pt idx="48">
                  <c:v>23.09375</c:v>
                </c:pt>
              </c:numCache>
            </c:numRef>
          </c:xVal>
          <c:yVal>
            <c:numRef>
              <c:f>'Break-even price SSD GB per $'!$P$2:$P$50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</c:numCache>
            </c:numRef>
          </c:yVal>
        </c:ser>
        <c:axId val="75058176"/>
        <c:axId val="75080832"/>
      </c:scatterChart>
      <c:valAx>
        <c:axId val="75058176"/>
        <c:scaling>
          <c:logBase val="10"/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>
                    <a:latin typeface="Segoe UI" pitchFamily="34" charset="0"/>
                  </a:rPr>
                  <a:t>SSD</a:t>
                </a:r>
                <a:r>
                  <a:rPr lang="en-GB" sz="2400" b="0" baseline="0" dirty="0">
                    <a:latin typeface="Segoe UI" pitchFamily="34" charset="0"/>
                  </a:rPr>
                  <a:t> $/GB to break even</a:t>
                </a:r>
                <a:endParaRPr lang="en-GB" sz="2400" b="0" dirty="0">
                  <a:latin typeface="Segoe UI" pitchFamily="34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75080832"/>
        <c:crosses val="autoZero"/>
        <c:crossBetween val="midCat"/>
      </c:valAx>
      <c:valAx>
        <c:axId val="75080832"/>
        <c:scaling>
          <c:orientation val="minMax"/>
          <c:max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GB" sz="2400" b="0" dirty="0">
                    <a:latin typeface="Segoe UI" pitchFamily="34" charset="0"/>
                  </a:rPr>
                  <a:t>Number</a:t>
                </a:r>
                <a:r>
                  <a:rPr lang="en-GB" sz="2400" b="0" baseline="0" dirty="0">
                    <a:latin typeface="Segoe UI" pitchFamily="34" charset="0"/>
                  </a:rPr>
                  <a:t> of workloads</a:t>
                </a:r>
                <a:endParaRPr lang="en-GB" sz="2400" b="0" dirty="0">
                  <a:latin typeface="Segoe UI" pitchFamily="34" charset="0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800" b="0"/>
            </a:pPr>
            <a:endParaRPr lang="en-US"/>
          </a:p>
        </c:txPr>
        <c:crossAx val="75058176"/>
        <c:crossesAt val="1.0000000000000041E-3"/>
        <c:crossBetween val="midCat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7995686303101016"/>
          <c:y val="0.21800289053738836"/>
          <c:w val="0.25140711577719449"/>
          <c:h val="0.40521304220064647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</c:chart>
  <c:spPr>
    <a:noFill/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0.27266</cdr:x>
      <cdr:y>0.12016</cdr:y>
    </cdr:from>
    <cdr:to>
      <cdr:x>0.46082</cdr:x>
      <cdr:y>0.16728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533597" y="728651"/>
          <a:ext cx="1748420" cy="2857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GB" sz="2400" i="1" baseline="0" dirty="0">
              <a:solidFill>
                <a:schemeClr val="accent1"/>
              </a:solidFill>
              <a:latin typeface="Segoe UI" pitchFamily="34" charset="0"/>
            </a:rPr>
            <a:t>SSD	</a:t>
          </a:r>
          <a:endParaRPr lang="en-GB" sz="2400" i="1" dirty="0">
            <a:solidFill>
              <a:schemeClr val="accent1"/>
            </a:solidFill>
            <a:latin typeface="Segoe UI" pitchFamily="34" charset="0"/>
          </a:endParaRPr>
        </a:p>
      </cdr:txBody>
    </cdr:sp>
  </cdr:relSizeAnchor>
  <cdr:relSizeAnchor xmlns:cdr="http://schemas.openxmlformats.org/drawingml/2006/chartDrawing">
    <cdr:from>
      <cdr:x>0.21724</cdr:x>
      <cdr:y>0.61316</cdr:y>
    </cdr:from>
    <cdr:to>
      <cdr:x>0.38591</cdr:x>
      <cdr:y>0.66028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821636" y="2718644"/>
          <a:ext cx="1414356" cy="208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 b="0" i="1" baseline="0" dirty="0">
              <a:solidFill>
                <a:schemeClr val="accent1"/>
              </a:solidFill>
              <a:latin typeface="Segoe UI" pitchFamily="34" charset="0"/>
            </a:rPr>
            <a:t>Enterprise disk	</a:t>
          </a:r>
          <a:endParaRPr lang="en-GB" sz="2400" b="0" i="1" dirty="0">
            <a:solidFill>
              <a:schemeClr val="accent1"/>
            </a:solidFill>
            <a:latin typeface="Segoe U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2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2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6E00-D909-4E7A-9431-730D56180E2A}" type="datetimeFigureOut">
              <a:rPr lang="en-US" smtClean="0">
                <a:latin typeface="Segoe UI" pitchFamily="34" charset="0"/>
                <a:cs typeface="Segoe UI" pitchFamily="34" charset="0"/>
              </a:rPr>
              <a:pPr/>
              <a:t>7/3/2009</a:t>
            </a:fld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0733"/>
            <a:ext cx="2944283" cy="49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0733"/>
            <a:ext cx="2944283" cy="496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C640-A8E5-4085-AF1D-AFED907F7304}" type="slidenum">
              <a:rPr lang="en-GB" smtClean="0">
                <a:latin typeface="Segoe UI" pitchFamily="34" charset="0"/>
                <a:cs typeface="Segoe UI" pitchFamily="34" charset="0"/>
              </a:rPr>
              <a:pPr/>
              <a:t>‹#›</a:t>
            </a:fld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  <a:cs typeface="Segoe UI" pitchFamily="34" charset="0"/>
              </a:defRPr>
            </a:lvl1pPr>
          </a:lstStyle>
          <a:p>
            <a:fld id="{9B778FDC-012D-4D04-8838-EFD0FC10216D}" type="datetimeFigureOut">
              <a:rPr lang="en-US" smtClean="0"/>
              <a:pPr/>
              <a:t>7/3/2009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4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  <a:cs typeface="Segoe UI" pitchFamily="34" charset="0"/>
              </a:defRPr>
            </a:lvl1pPr>
          </a:lstStyle>
          <a:p>
            <a:fld id="{C1348C98-6989-4FF3-8ECD-F0890F96A0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C2727-6DB2-4C9B-952C-1D9CDC51CC6C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505E7-E7A9-4ED2-966B-1A57777D7235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5941F-3D53-4D4E-8CDB-719EBE4CB190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36</a:t>
            </a:fld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0758EF-CB78-4FBC-9B57-E59315ADB68B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46</a:t>
            </a:fld>
            <a:endParaRPr lang="en-GB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47</a:t>
            </a:fld>
            <a:endParaRPr lang="en-GB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48</a:t>
            </a:fld>
            <a:endParaRPr lang="en-GB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49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50</a:t>
            </a:fld>
            <a:endParaRPr lang="en-GB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51</a:t>
            </a:fld>
            <a:endParaRPr lang="en-GB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52</a:t>
            </a:fld>
            <a:endParaRPr lang="en-GB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53</a:t>
            </a:fld>
            <a:endParaRPr lang="en-GB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54</a:t>
            </a:fld>
            <a:endParaRPr lang="en-GB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55</a:t>
            </a:fld>
            <a:endParaRPr lang="en-GB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56</a:t>
            </a:fld>
            <a:endParaRPr lang="en-GB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57</a:t>
            </a:fld>
            <a:endParaRPr lang="en-GB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58</a:t>
            </a:fld>
            <a:endParaRPr lang="en-GB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59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60</a:t>
            </a:fld>
            <a:endParaRPr lang="en-GB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61</a:t>
            </a:fld>
            <a:endParaRPr lang="en-GB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62</a:t>
            </a:fld>
            <a:endParaRPr lang="en-GB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63</a:t>
            </a:fld>
            <a:endParaRPr lang="en-GB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64</a:t>
            </a:fld>
            <a:endParaRPr lang="en-GB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65</a:t>
            </a:fld>
            <a:endParaRPr lang="en-GB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66</a:t>
            </a:fld>
            <a:endParaRPr lang="en-GB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D132-A9F3-43C7-B6DB-BA7E33D4B4A4}" type="slidenum">
              <a:rPr lang="en-GB" smtClean="0"/>
              <a:pPr/>
              <a:t>67</a:t>
            </a:fld>
            <a:endParaRPr lang="en-GB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68</a:t>
            </a:fld>
            <a:endParaRPr lang="en-GB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69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48C98-6989-4FF3-8ECD-F0890F96A01B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A0438-95DC-4796-8157-EA4FF24886D2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5AB7-50B3-4C6F-97AF-5EDE19C2A8A1}" type="datetimeFigureOut">
              <a:rPr lang="en-US"/>
              <a:pPr>
                <a:defRPr/>
              </a:pPr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A097-7DA0-4095-AA16-8B41375DA2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409F-4C32-4666-AAA6-639EF6CED34A}" type="datetimeFigureOut">
              <a:rPr lang="en-US"/>
              <a:pPr>
                <a:defRPr/>
              </a:pPr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0CD0-D91D-404D-BAF4-97830808E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9E3A-4DCA-4113-A2D2-423E11A6EB3E}" type="datetimeFigureOut">
              <a:rPr lang="en-US"/>
              <a:pPr>
                <a:defRPr/>
              </a:pPr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03C8-E579-4246-84BF-8A344686D1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5BDE-4FA9-41DB-B72C-A4CA73B875BB}" type="datetimeFigureOut">
              <a:rPr lang="en-US"/>
              <a:pPr>
                <a:defRPr/>
              </a:pPr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07D1-99BC-49EC-91AB-991FF3811F60}" type="datetimeFigureOut">
              <a:rPr lang="en-US"/>
              <a:pPr>
                <a:defRPr/>
              </a:pPr>
              <a:t>7/3/2009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558F-9A32-4D76-80B7-9917E2E190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DF41-A5D8-410C-BC19-3ED61524E718}" type="datetimeFigureOut">
              <a:rPr lang="en-US"/>
              <a:pPr>
                <a:defRPr/>
              </a:pPr>
              <a:t>7/3/2009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C27E-2089-4EB0-B15F-26792C0ED3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12F8-22AD-47FA-8F06-31CB8894CE6B}" type="datetimeFigureOut">
              <a:rPr lang="en-US"/>
              <a:pPr>
                <a:defRPr/>
              </a:pPr>
              <a:t>7/3/2009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45DF-880D-4327-BE8C-80B4595C71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7E14-D6E2-40F9-A753-7317D78DC2B4}" type="datetimeFigureOut">
              <a:rPr lang="en-US"/>
              <a:pPr>
                <a:defRPr/>
              </a:pPr>
              <a:t>7/3/2009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0672-A581-4727-8AF7-A9D7D0085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736C-D501-4350-A316-5F9FF99C39AE}" type="datetimeFigureOut">
              <a:rPr lang="en-US"/>
              <a:pPr>
                <a:defRPr/>
              </a:pPr>
              <a:t>7/3/2009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AB52-6160-41B7-99B4-AC5AB87A16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CF3F-54A6-4141-B859-4D1B5617ECDA}" type="datetimeFigureOut">
              <a:rPr lang="en-US"/>
              <a:pPr>
                <a:defRPr/>
              </a:pPr>
              <a:t>7/3/2009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BF39-24B5-4697-8427-694B7AA63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748D-E73F-479B-BA72-AC1C55CDA16C}" type="datetimeFigureOut">
              <a:rPr lang="en-US"/>
              <a:pPr>
                <a:defRPr/>
              </a:pPr>
              <a:t>7/3/2009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8A34-6AF3-412A-9A7F-DD9C6AFAFD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14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39938"/>
            <a:ext cx="8229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+mn-cs"/>
              </a:defRPr>
            </a:lvl1pPr>
          </a:lstStyle>
          <a:p>
            <a:pPr>
              <a:defRPr/>
            </a:pPr>
            <a:fld id="{07486695-0039-41F0-B9E1-39F6DC277FAA}" type="datetimeFigureOut">
              <a:rPr lang="en-US" smtClean="0"/>
              <a:pPr>
                <a:defRPr/>
              </a:pPr>
              <a:t>7/3/2009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+mn-cs"/>
              </a:defRPr>
            </a:lvl1pPr>
          </a:lstStyle>
          <a:p>
            <a:pPr>
              <a:defRPr/>
            </a:pPr>
            <a:fld id="{1FF7BFF0-3C52-4AFD-821E-6495AA8ECF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 descr="Lab_PP_Banner(noPIX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-24"/>
            <a:ext cx="9144000" cy="15295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Segoe U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Sego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B0F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egoe U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egoe U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egoe U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Segoe U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://upload.wikimedia.org/wikipedia/en/0/0d/Larrabee_slide_block_diagram.jpg" TargetMode="Externa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11876" y="-135052"/>
            <a:ext cx="9155875" cy="7218678"/>
            <a:chOff x="0" y="-582938"/>
            <a:chExt cx="9144000" cy="7440939"/>
          </a:xfrm>
        </p:grpSpPr>
        <p:pic>
          <p:nvPicPr>
            <p:cNvPr id="1031" name="Picture 7" descr="\\cam-01-srv\dfsroot\Groups\MARCOMMS\Public\Image Bank\People\Christos Gkantsidis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4986181"/>
              <a:ext cx="1152599" cy="1871820"/>
            </a:xfrm>
            <a:prstGeom prst="rect">
              <a:avLst/>
            </a:prstGeom>
            <a:noFill/>
          </p:spPr>
        </p:pic>
        <p:pic>
          <p:nvPicPr>
            <p:cNvPr id="1039" name="Picture 15" descr="\\cam-01-srv\dfsroot\Groups\MARCOMMS\Public\Image Bank\People\Milan Vojnovic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3136952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47" name="Picture 23" descr="\\cam-01-srv\dfsroot\Groups\MARCOMMS\Public\Image Bank\People\Thomas Karagiannis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1277007"/>
              <a:ext cx="1199397" cy="1859945"/>
            </a:xfrm>
            <a:prstGeom prst="rect">
              <a:avLst/>
            </a:prstGeom>
            <a:noFill/>
          </p:spPr>
        </p:pic>
        <p:pic>
          <p:nvPicPr>
            <p:cNvPr id="1042" name="Picture 18" descr="\\cam-01-srv\dfsroot\Groups\MARCOMMS\Public\Image Bank\People\Paul Barham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-582938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26" name="Picture 2" descr="\\cam-01-srv\dfsroot\Groups\MARCOMMS\Public\Image Bank\People\Alexandre Proutiere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096561" y="3136952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36" name="Picture 12" descr="\\cam-01-srv\dfsroot\Groups\MARCOMMS\Public\Image Bank\People\Jean Philippe Martin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096561" y="-582938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44" name="Picture 20" descr="\\cam-01-srv\dfsroot\Groups\MARCOMMS\Public\Image Bank\People\Rebecca Isaacs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096561" y="4996898"/>
              <a:ext cx="1142258" cy="1859945"/>
            </a:xfrm>
            <a:prstGeom prst="rect">
              <a:avLst/>
            </a:prstGeom>
            <a:noFill/>
          </p:spPr>
        </p:pic>
        <p:pic>
          <p:nvPicPr>
            <p:cNvPr id="1040" name="Picture 16" descr="\\cam-01-srv\dfsroot\Groups\MARCOMMS\Public\Image Bank\People\Orion Hodson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216426" y="4996898"/>
              <a:ext cx="1351489" cy="1859945"/>
            </a:xfrm>
            <a:prstGeom prst="rect">
              <a:avLst/>
            </a:prstGeom>
            <a:noFill/>
          </p:spPr>
        </p:pic>
        <p:pic>
          <p:nvPicPr>
            <p:cNvPr id="1045" name="Picture 21" descr="\\cam-01-srv\dfsroot\Groups\MARCOMMS\Public\Image Bank\People\Richard Black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216426" y="-582938"/>
              <a:ext cx="1164582" cy="1859945"/>
            </a:xfrm>
            <a:prstGeom prst="rect">
              <a:avLst/>
            </a:prstGeom>
            <a:noFill/>
          </p:spPr>
        </p:pic>
        <p:pic>
          <p:nvPicPr>
            <p:cNvPr id="1034" name="Picture 10" descr="\\cam-01-srv\dfsroot\Groups\MARCOMMS\Public\Image Bank\People\Eno Thereska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3381008" y="4998055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46" name="Picture 22" descr="\\cam-01-srv\dfsroot\Groups\MARCOMMS\Public\Image Bank\People\Sameh Elnikely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3381008" y="-582938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37" name="Picture 13" descr="\\cam-01-srv\dfsroot\Groups\MARCOMMS\Public\Image Bank\People\Manuel Costa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4533607" y="-548172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49" name="Picture 25" descr="\\cam-01-srv\dfsroot\Groups\MARCOMMS\Public\Image Bank\People\Tim Harris.JP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4533607" y="4998055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38" name="Picture 14" descr="\\cam-01-srv\dfsroot\Groups\MARCOMMS\Public\Image Bank\People\Miguel Castro.JP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5686205" y="-548172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48" name="Picture 24" descr="\\cam-01-srv\dfsroot\Groups\MARCOMMS\Public\Image Bank\People\Thomas Zahn.JP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5686205" y="4998055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32" name="Picture 8" descr="\\cam-01-srv\dfsroot\Groups\MARCOMMS\Public\Image Bank\People\Dinan Gunawardena.JPG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6838803" y="-582938"/>
              <a:ext cx="1152598" cy="1859945"/>
            </a:xfrm>
            <a:prstGeom prst="rect">
              <a:avLst/>
            </a:prstGeom>
            <a:noFill/>
          </p:spPr>
        </p:pic>
        <p:pic>
          <p:nvPicPr>
            <p:cNvPr id="1029" name="Picture 5" descr="\\cam-01-srv\dfsroot\Groups\MARCOMMS\Public\Image Bank\People\Bozidar Radunovic.JPG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6838803" y="1277007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30" name="Picture 6" descr="\\cam-01-srv\dfsroot\Groups\MARCOMMS\Public\Image Bank\People\Brendan Murphy.JPG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6838803" y="3136952"/>
              <a:ext cx="1152598" cy="1861103"/>
            </a:xfrm>
            <a:prstGeom prst="rect">
              <a:avLst/>
            </a:prstGeom>
            <a:noFill/>
          </p:spPr>
        </p:pic>
        <p:pic>
          <p:nvPicPr>
            <p:cNvPr id="1041" name="Picture 17" descr="\\cam-01-srv\dfsroot\Groups\MARCOMMS\Public\Image Bank\People\Paolo Costa.jpg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6838803" y="4998055"/>
              <a:ext cx="1305605" cy="1859945"/>
            </a:xfrm>
            <a:prstGeom prst="rect">
              <a:avLst/>
            </a:prstGeom>
            <a:noFill/>
          </p:spPr>
        </p:pic>
        <p:pic>
          <p:nvPicPr>
            <p:cNvPr id="1035" name="Picture 11" descr="\\cam-01-srv\dfsroot\Groups\MARCOMMS\Public\Image Bank\People\Greg O'Shea.JPG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>
              <a:off x="7991401" y="-582938"/>
              <a:ext cx="1152598" cy="1859945"/>
            </a:xfrm>
            <a:prstGeom prst="rect">
              <a:avLst/>
            </a:prstGeom>
            <a:noFill/>
          </p:spPr>
        </p:pic>
        <p:pic>
          <p:nvPicPr>
            <p:cNvPr id="1027" name="Picture 3" descr="\\cam-01-srv\dfsroot\Groups\MARCOMMS\Public\Image Bank\People\Ant Rowstron.JPG"/>
            <p:cNvPicPr>
              <a:picLocks noChangeAspect="1" noChangeArrowheads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>
              <a:off x="7991401" y="4986180"/>
              <a:ext cx="1152599" cy="1871820"/>
            </a:xfrm>
            <a:prstGeom prst="rect">
              <a:avLst/>
            </a:prstGeom>
            <a:noFill/>
          </p:spPr>
        </p:pic>
        <p:pic>
          <p:nvPicPr>
            <p:cNvPr id="1028" name="Picture 4" descr="\\cam-01-srv\dfsroot\Groups\MARCOMMS\Public\Image Bank\People\Austin Donnelly.JPG"/>
            <p:cNvPicPr>
              <a:picLocks noChangeAspect="1" noChangeArrowheads="1"/>
            </p:cNvPicPr>
            <p:nvPr/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>
              <a:off x="7991401" y="3136952"/>
              <a:ext cx="1152599" cy="1859945"/>
            </a:xfrm>
            <a:prstGeom prst="rect">
              <a:avLst/>
            </a:prstGeom>
            <a:noFill/>
          </p:spPr>
        </p:pic>
        <p:pic>
          <p:nvPicPr>
            <p:cNvPr id="1033" name="Picture 9" descr="\\cam-01-srv\dfsroot\Groups\MARCOMMS\Public\Image Bank\People\Dushyanth Narayanan.JPG"/>
            <p:cNvPicPr>
              <a:picLocks noChangeAspect="1" noChangeArrowheads="1"/>
            </p:cNvPicPr>
            <p:nvPr/>
          </p:nvPicPr>
          <p:blipFill>
            <a:blip r:embed="rId25" cstate="screen"/>
            <a:srcRect/>
            <a:stretch>
              <a:fillRect/>
            </a:stretch>
          </p:blipFill>
          <p:spPr bwMode="auto">
            <a:xfrm>
              <a:off x="7991401" y="1277007"/>
              <a:ext cx="1152599" cy="1859945"/>
            </a:xfrm>
            <a:prstGeom prst="rect">
              <a:avLst/>
            </a:prstGeom>
            <a:noFill/>
          </p:spPr>
        </p:pic>
        <p:sp>
          <p:nvSpPr>
            <p:cNvPr id="36" name="Rectangle 35"/>
            <p:cNvSpPr/>
            <p:nvPr/>
          </p:nvSpPr>
          <p:spPr>
            <a:xfrm>
              <a:off x="1096560" y="1277008"/>
              <a:ext cx="5744421" cy="1866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tabLst>
                  <a:tab pos="4040188" algn="l"/>
                </a:tabLst>
              </a:pPr>
              <a:endParaRPr lang="en-GB" sz="3200" dirty="0">
                <a:latin typeface="Segoe U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16426" y="3143250"/>
              <a:ext cx="4624555" cy="1854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1463" indent="90488"/>
              <a:endParaRPr lang="en-GB" dirty="0">
                <a:latin typeface="Segoe UI" pitchFamily="34" charset="0"/>
              </a:endParaRPr>
            </a:p>
          </p:txBody>
        </p:sp>
        <p:pic>
          <p:nvPicPr>
            <p:cNvPr id="1043" name="Picture 19" descr="\\cam-01-srv\dfsroot\Groups\MARCOMMS\Public\Image Bank\People\Peter Key.jpg"/>
            <p:cNvPicPr>
              <a:picLocks noChangeAspect="1" noChangeArrowheads="1"/>
            </p:cNvPicPr>
            <p:nvPr/>
          </p:nvPicPr>
          <p:blipFill>
            <a:blip r:embed="rId26" cstate="screen"/>
            <a:srcRect/>
            <a:stretch>
              <a:fillRect/>
            </a:stretch>
          </p:blipFill>
          <p:spPr bwMode="auto">
            <a:xfrm>
              <a:off x="2216426" y="3143250"/>
              <a:ext cx="1164583" cy="1859945"/>
            </a:xfrm>
            <a:prstGeom prst="rect">
              <a:avLst/>
            </a:prstGeom>
            <a:noFill/>
          </p:spPr>
        </p:pic>
      </p:grpSp>
      <p:sp>
        <p:nvSpPr>
          <p:cNvPr id="40" name="Rectangle 39"/>
          <p:cNvSpPr/>
          <p:nvPr/>
        </p:nvSpPr>
        <p:spPr>
          <a:xfrm>
            <a:off x="1118743" y="2006429"/>
            <a:ext cx="5322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tabLst>
                <a:tab pos="4040188" algn="l"/>
              </a:tabLst>
            </a:pPr>
            <a:r>
              <a:rPr lang="en-GB" sz="3600" dirty="0" smtClean="0">
                <a:latin typeface="Segoe UI" pitchFamily="34" charset="0"/>
                <a:cs typeface="Segoe UI" pitchFamily="34" charset="0"/>
              </a:rPr>
              <a:t>Systems &amp; networking</a:t>
            </a:r>
          </a:p>
          <a:p>
            <a:pPr algn="r">
              <a:tabLst>
                <a:tab pos="4040188" algn="l"/>
              </a:tabLst>
            </a:pPr>
            <a:r>
              <a:rPr lang="en-GB" sz="3600" dirty="0" smtClean="0">
                <a:latin typeface="Segoe UI" pitchFamily="34" charset="0"/>
                <a:cs typeface="Segoe UI" pitchFamily="34" charset="0"/>
              </a:rPr>
              <a:t>MSR Cambridge</a:t>
            </a:r>
            <a:endParaRPr lang="en-GB" sz="36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60656" y="3899627"/>
            <a:ext cx="314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90488" algn="r"/>
            <a:r>
              <a:rPr lang="en-GB" dirty="0" smtClean="0">
                <a:latin typeface="Segoe UI" pitchFamily="34" charset="0"/>
                <a:cs typeface="Segoe UI" pitchFamily="34" charset="0"/>
              </a:rPr>
              <a:t>Tim Harris</a:t>
            </a:r>
          </a:p>
          <a:p>
            <a:pPr marL="271463" indent="90488" algn="r"/>
            <a:r>
              <a:rPr lang="en-GB" dirty="0" smtClean="0">
                <a:latin typeface="Segoe UI" pitchFamily="34" charset="0"/>
                <a:cs typeface="Segoe UI" pitchFamily="34" charset="0"/>
              </a:rPr>
              <a:t>2 July 2009</a:t>
            </a:r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with previous solutions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analysis is great but insufficient </a:t>
            </a:r>
          </a:p>
          <a:p>
            <a:pPr lvl="1"/>
            <a:r>
              <a:rPr lang="en-US" dirty="0" smtClean="0"/>
              <a:t>finds defects before software ships</a:t>
            </a:r>
          </a:p>
          <a:p>
            <a:pPr lvl="1"/>
            <a:r>
              <a:rPr lang="en-US" dirty="0" smtClean="0"/>
              <a:t>but does not find all defects</a:t>
            </a:r>
          </a:p>
          <a:p>
            <a:r>
              <a:rPr lang="en-GB" dirty="0" smtClean="0"/>
              <a:t>Runtime solutions that are used</a:t>
            </a:r>
          </a:p>
          <a:p>
            <a:pPr lvl="1"/>
            <a:r>
              <a:rPr lang="en-GB" dirty="0" smtClean="0"/>
              <a:t>have low overhead but low coverage</a:t>
            </a:r>
          </a:p>
          <a:p>
            <a:r>
              <a:rPr lang="en-GB" dirty="0" smtClean="0"/>
              <a:t>Many runtime solutions are not used</a:t>
            </a:r>
          </a:p>
          <a:p>
            <a:pPr lvl="1"/>
            <a:r>
              <a:rPr lang="en-GB" dirty="0" smtClean="0"/>
              <a:t>high overhead</a:t>
            </a:r>
            <a:endParaRPr lang="en-GB" dirty="0" smtClean="0">
              <a:solidFill>
                <a:schemeClr val="bg2"/>
              </a:solidFill>
            </a:endParaRPr>
          </a:p>
          <a:p>
            <a:pPr lvl="1"/>
            <a:r>
              <a:rPr lang="en-GB" dirty="0" smtClean="0"/>
              <a:t>changes to programs, runtime systems</a:t>
            </a: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4A3207D-2330-42CD-96B5-F25C99503EFA}" type="slidenum">
              <a:rPr lang="en-GB"/>
              <a:pPr>
                <a:defRPr/>
              </a:pPr>
              <a:t>10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WIT: write integrity testing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Static analysis extracts intended behavior</a:t>
            </a:r>
          </a:p>
          <a:p>
            <a:pPr lvl="1"/>
            <a:r>
              <a:rPr lang="en-US" sz="2400" dirty="0" smtClean="0"/>
              <a:t>computes set of objects each instruction can write</a:t>
            </a:r>
          </a:p>
          <a:p>
            <a:pPr lvl="1"/>
            <a:r>
              <a:rPr lang="en-US" sz="2400" dirty="0" smtClean="0"/>
              <a:t>computes set of functions each instruction can call</a:t>
            </a:r>
          </a:p>
          <a:p>
            <a:r>
              <a:rPr lang="en-US" sz="2800" dirty="0" smtClean="0"/>
              <a:t>Check this behavior dynamically</a:t>
            </a:r>
          </a:p>
          <a:p>
            <a:pPr lvl="1"/>
            <a:r>
              <a:rPr lang="en-GB" sz="2400" i="1" dirty="0" smtClean="0">
                <a:solidFill>
                  <a:schemeClr val="tx2"/>
                </a:solidFill>
              </a:rPr>
              <a:t>write integrity</a:t>
            </a:r>
          </a:p>
          <a:p>
            <a:pPr lvl="2"/>
            <a:r>
              <a:rPr lang="en-US" sz="2400" dirty="0" smtClean="0"/>
              <a:t>prevents writes to objects not in analysis set</a:t>
            </a:r>
          </a:p>
          <a:p>
            <a:pPr lvl="1"/>
            <a:r>
              <a:rPr lang="en-GB" sz="2400" i="1" dirty="0" smtClean="0">
                <a:solidFill>
                  <a:schemeClr val="tx2"/>
                </a:solidFill>
              </a:rPr>
              <a:t>control-flow integrity</a:t>
            </a:r>
            <a:endParaRPr lang="en-US" sz="2400" i="1" dirty="0" smtClean="0">
              <a:solidFill>
                <a:schemeClr val="tx2"/>
              </a:solidFill>
            </a:endParaRPr>
          </a:p>
          <a:p>
            <a:pPr lvl="2"/>
            <a:r>
              <a:rPr lang="en-US" sz="2400" dirty="0" smtClean="0"/>
              <a:t>prevents calls to functions not in analysis set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6A16680-58F2-4239-B2CB-9E2F8642A671}" type="slidenum">
              <a:rPr lang="en-GB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WIT advantages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Works with C/C++ programs with no changes</a:t>
            </a:r>
          </a:p>
          <a:p>
            <a:pPr eaLnBrk="1" hangingPunct="1"/>
            <a:r>
              <a:rPr lang="en-US" dirty="0" smtClean="0"/>
              <a:t>No changes to the language runtime required</a:t>
            </a:r>
          </a:p>
          <a:p>
            <a:pPr eaLnBrk="1" hangingPunct="1"/>
            <a:r>
              <a:rPr lang="en-US" dirty="0" smtClean="0"/>
              <a:t>High coverage</a:t>
            </a:r>
          </a:p>
          <a:p>
            <a:pPr lvl="1" eaLnBrk="1" hangingPunct="1"/>
            <a:r>
              <a:rPr lang="en-US" dirty="0" smtClean="0"/>
              <a:t>prevents a large class of attacks</a:t>
            </a:r>
          </a:p>
          <a:p>
            <a:pPr lvl="1" eaLnBrk="1" hangingPunct="1"/>
            <a:r>
              <a:rPr lang="en-US" dirty="0" smtClean="0"/>
              <a:t>only flags true memory errors</a:t>
            </a:r>
          </a:p>
          <a:p>
            <a:pPr eaLnBrk="1" hangingPunct="1"/>
            <a:r>
              <a:rPr lang="en-US" dirty="0" smtClean="0"/>
              <a:t>Has low overhead</a:t>
            </a:r>
          </a:p>
          <a:p>
            <a:pPr lvl="1" eaLnBrk="1" hangingPunct="1"/>
            <a:r>
              <a:rPr lang="en-US" dirty="0" smtClean="0"/>
              <a:t>7% time overhead on CPU benchmarks</a:t>
            </a:r>
          </a:p>
          <a:p>
            <a:pPr lvl="1" eaLnBrk="1" hangingPunct="1"/>
            <a:r>
              <a:rPr lang="en-US" dirty="0" smtClean="0"/>
              <a:t>13% space overhead on CPU benchmarks</a:t>
            </a:r>
            <a:endParaRPr lang="en-GB" sz="360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756B5C2-01E0-491B-BD58-0C57C131DB21}" type="slidenum">
              <a:rPr lang="en-GB"/>
              <a:pPr>
                <a:defRPr/>
              </a:pPr>
              <a:t>12</a:t>
            </a:fld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1676400" y="3933904"/>
            <a:ext cx="3276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0910" name="Rectangle 3"/>
          <p:cNvSpPr>
            <a:spLocks noChangeArrowheads="1"/>
          </p:cNvSpPr>
          <p:nvPr/>
        </p:nvSpPr>
        <p:spPr bwMode="auto">
          <a:xfrm>
            <a:off x="228600" y="2018856"/>
            <a:ext cx="68580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char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cgiCommand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[1024];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char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cgiDir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[1024];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endParaRPr lang="en-GB" b="1" dirty="0">
              <a:solidFill>
                <a:srgbClr val="000000"/>
              </a:solidFill>
              <a:latin typeface="Courier New" pitchFamily="64" charset="0"/>
              <a:ea typeface="Times New Roman" pitchFamily="64" charset="0"/>
              <a:cs typeface="Times New Roman" pitchFamily="64" charset="0"/>
            </a:endParaRP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void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ProcessCGIRequest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(char*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msg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sz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) 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{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=0;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while (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&lt;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sz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) {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cgiCommand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] =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msg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];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++;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}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ExecuteRequest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(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cgiDir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cgiCommand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);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}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A4F31BC-6A4B-4EF0-B0CC-1FF3B44C1511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838200" y="5666408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>
                <a:latin typeface="Segoe UI" pitchFamily="34" charset="0"/>
                <a:cs typeface="Segoe UI" pitchFamily="34" charset="0"/>
              </a:rPr>
              <a:t> non-control-data </a:t>
            </a:r>
            <a:r>
              <a:rPr lang="en-GB" sz="2800" dirty="0" smtClean="0">
                <a:latin typeface="Segoe UI" pitchFamily="34" charset="0"/>
                <a:cs typeface="Segoe UI" pitchFamily="34" charset="0"/>
              </a:rPr>
              <a:t>attack</a:t>
            </a:r>
            <a:endParaRPr lang="en-GB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vulnerable program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5867400" y="3400504"/>
            <a:ext cx="3048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latin typeface="Segoe UI" pitchFamily="34" charset="0"/>
                <a:cs typeface="Segoe UI" pitchFamily="34" charset="0"/>
              </a:rPr>
              <a:t>buffer overflow in this function allows the attacker to change </a:t>
            </a:r>
            <a:r>
              <a:rPr lang="en-GB" sz="2000" dirty="0" err="1">
                <a:latin typeface="Segoe UI" pitchFamily="34" charset="0"/>
                <a:cs typeface="Segoe UI" pitchFamily="34" charset="0"/>
              </a:rPr>
              <a:t>cgiDir</a:t>
            </a:r>
            <a:endParaRPr lang="en-GB" sz="20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H="1">
            <a:off x="5105400" y="3913808"/>
            <a:ext cx="762000" cy="118071"/>
          </a:xfrm>
          <a:prstGeom prst="line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Write safety analysis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Write is </a:t>
            </a:r>
            <a:r>
              <a:rPr lang="en-GB" i="1" dirty="0" smtClean="0">
                <a:solidFill>
                  <a:schemeClr val="tx2"/>
                </a:solidFill>
              </a:rPr>
              <a:t>safe</a:t>
            </a:r>
            <a:r>
              <a:rPr lang="en-GB" dirty="0" smtClean="0"/>
              <a:t> if it cannot violate write integrity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writes to constant offsets from stack pointer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writes to constant offset from data segment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statically determined in-bounds indirect writes</a:t>
            </a:r>
            <a:br>
              <a:rPr lang="en-GB" dirty="0" smtClean="0"/>
            </a:b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endParaRPr lang="en-GB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GB" sz="1200" dirty="0" smtClean="0"/>
              <a:t/>
            </a:r>
            <a:br>
              <a:rPr lang="en-GB" sz="1200" dirty="0" smtClean="0"/>
            </a:br>
            <a:endParaRPr lang="en-GB" sz="1200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Object is safe if all writes to object are safe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For unsafe objects and accesses...</a:t>
            </a:r>
            <a:endParaRPr lang="en-GB" sz="400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E822999-1BF4-4F26-8A5F-154FC2CC9F22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09800" y="3995048"/>
            <a:ext cx="4458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char array[1024];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&lt; 10;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array[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= 0; // safe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Colouring with static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WIT assigns colours to objects and writes</a:t>
            </a:r>
          </a:p>
          <a:p>
            <a:pPr lvl="1" eaLnBrk="1" hangingPunct="1">
              <a:spcBef>
                <a:spcPct val="0"/>
              </a:spcBef>
            </a:pPr>
            <a:r>
              <a:rPr lang="en-GB" dirty="0" smtClean="0"/>
              <a:t>each object has a single colour</a:t>
            </a:r>
          </a:p>
          <a:p>
            <a:pPr lvl="1" eaLnBrk="1" hangingPunct="1">
              <a:spcBef>
                <a:spcPct val="0"/>
              </a:spcBef>
            </a:pPr>
            <a:r>
              <a:rPr lang="en-GB" dirty="0" smtClean="0"/>
              <a:t>all writes to an object have the same colour</a:t>
            </a:r>
          </a:p>
          <a:p>
            <a:pPr lvl="1" eaLnBrk="1" hangingPunct="1">
              <a:spcBef>
                <a:spcPct val="0"/>
              </a:spcBef>
            </a:pPr>
            <a:r>
              <a:rPr lang="en-GB" i="1" dirty="0" smtClean="0">
                <a:solidFill>
                  <a:schemeClr val="tx2"/>
                </a:solidFill>
              </a:rPr>
              <a:t>write integrity</a:t>
            </a:r>
          </a:p>
          <a:p>
            <a:pPr lvl="2" eaLnBrk="1" hangingPunct="1">
              <a:spcBef>
                <a:spcPct val="0"/>
              </a:spcBef>
            </a:pPr>
            <a:r>
              <a:rPr lang="en-GB" dirty="0" smtClean="0"/>
              <a:t>ensure </a:t>
            </a:r>
            <a:r>
              <a:rPr lang="en-GB" dirty="0" err="1" smtClean="0"/>
              <a:t>colors</a:t>
            </a:r>
            <a:r>
              <a:rPr lang="en-GB" dirty="0" smtClean="0"/>
              <a:t> of write and its target match</a:t>
            </a:r>
            <a:br>
              <a:rPr lang="en-GB" dirty="0" smtClean="0"/>
            </a:br>
            <a:endParaRPr lang="en-GB" sz="3200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Assigns colours to functions and indirect calls</a:t>
            </a:r>
          </a:p>
          <a:p>
            <a:pPr lvl="1" eaLnBrk="1" hangingPunct="1">
              <a:spcBef>
                <a:spcPct val="0"/>
              </a:spcBef>
            </a:pPr>
            <a:r>
              <a:rPr lang="en-GB" dirty="0" smtClean="0"/>
              <a:t>each function has a single colour</a:t>
            </a:r>
          </a:p>
          <a:p>
            <a:pPr lvl="1" eaLnBrk="1" hangingPunct="1">
              <a:spcBef>
                <a:spcPct val="0"/>
              </a:spcBef>
            </a:pPr>
            <a:r>
              <a:rPr lang="en-GB" dirty="0" smtClean="0"/>
              <a:t>all indirect calls to a function have the same colour</a:t>
            </a:r>
          </a:p>
          <a:p>
            <a:pPr lvl="1" eaLnBrk="1" hangingPunct="1">
              <a:spcBef>
                <a:spcPct val="0"/>
              </a:spcBef>
            </a:pPr>
            <a:r>
              <a:rPr lang="en-GB" i="1" dirty="0" smtClean="0">
                <a:solidFill>
                  <a:schemeClr val="tx2"/>
                </a:solidFill>
              </a:rPr>
              <a:t>control-flow integrity</a:t>
            </a:r>
          </a:p>
          <a:p>
            <a:pPr lvl="2" eaLnBrk="1" hangingPunct="1">
              <a:spcBef>
                <a:spcPct val="0"/>
              </a:spcBef>
            </a:pPr>
            <a:r>
              <a:rPr lang="en-GB" dirty="0" smtClean="0"/>
              <a:t>ensure colours of </a:t>
            </a:r>
            <a:r>
              <a:rPr lang="en-GB" dirty="0" err="1" smtClean="0"/>
              <a:t>i</a:t>
            </a:r>
            <a:r>
              <a:rPr lang="en-GB" dirty="0" smtClean="0"/>
              <a:t>-call and its target match</a:t>
            </a:r>
            <a:endParaRPr lang="en-GB" sz="320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EA5F977-A411-472F-BB3B-E1017C2065C9}" type="slidenum">
              <a:rPr lang="en-GB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8" name="Picture 10" descr="Coloring1"/>
          <p:cNvPicPr>
            <a:picLocks noChangeAspect="1" noChangeArrowheads="1"/>
          </p:cNvPicPr>
          <p:nvPr/>
        </p:nvPicPr>
        <p:blipFill>
          <a:blip r:embed="rId3" cstate="print"/>
          <a:srcRect l="-634"/>
          <a:stretch>
            <a:fillRect/>
          </a:stretch>
        </p:blipFill>
        <p:spPr bwMode="auto">
          <a:xfrm>
            <a:off x="1688123" y="4314904"/>
            <a:ext cx="5449296" cy="2205038"/>
          </a:xfrm>
          <a:prstGeom prst="rect">
            <a:avLst/>
          </a:prstGeom>
          <a:noFill/>
        </p:spPr>
      </p:pic>
      <p:pic>
        <p:nvPicPr>
          <p:cNvPr id="130059" name="Picture 11" descr="Color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32360"/>
            <a:ext cx="6689725" cy="2384425"/>
          </a:xfrm>
          <a:prstGeom prst="rect">
            <a:avLst/>
          </a:prstGeom>
          <a:noFill/>
        </p:spPr>
      </p:pic>
      <p:pic>
        <p:nvPicPr>
          <p:cNvPr id="130060" name="Picture 12" descr="Colorin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132360"/>
            <a:ext cx="6689725" cy="2384425"/>
          </a:xfrm>
          <a:prstGeom prst="rect">
            <a:avLst/>
          </a:prstGeom>
          <a:noFill/>
        </p:spPr>
      </p:pic>
      <p:pic>
        <p:nvPicPr>
          <p:cNvPr id="130063" name="Picture 15" descr="Coloring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132360"/>
            <a:ext cx="6689725" cy="2384425"/>
          </a:xfrm>
          <a:prstGeom prst="rect">
            <a:avLst/>
          </a:prstGeom>
          <a:noFill/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Colouring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039918"/>
            <a:ext cx="8229600" cy="3960849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>
                <a:cs typeface="Segoe UI" pitchFamily="34" charset="0"/>
              </a:rPr>
              <a:t> Colouring uses points-to and write safety results</a:t>
            </a:r>
          </a:p>
          <a:p>
            <a:pPr lvl="1">
              <a:buFontTx/>
              <a:buChar char="–"/>
            </a:pPr>
            <a:r>
              <a:rPr lang="en-GB" dirty="0" smtClean="0">
                <a:cs typeface="Segoe UI" pitchFamily="34" charset="0"/>
              </a:rPr>
              <a:t>start with points-to sets of unsafe pointers</a:t>
            </a:r>
          </a:p>
          <a:p>
            <a:pPr lvl="1">
              <a:buFontTx/>
              <a:buChar char="–"/>
            </a:pPr>
            <a:r>
              <a:rPr lang="en-GB" dirty="0" smtClean="0">
                <a:cs typeface="Segoe UI" pitchFamily="34" charset="0"/>
              </a:rPr>
              <a:t>merge sets into equivalence class if they intersect </a:t>
            </a:r>
          </a:p>
          <a:p>
            <a:pPr lvl="1">
              <a:buFontTx/>
              <a:buChar char="–"/>
            </a:pPr>
            <a:r>
              <a:rPr lang="en-GB" dirty="0" smtClean="0">
                <a:cs typeface="Segoe UI" pitchFamily="34" charset="0"/>
              </a:rPr>
              <a:t>assign distinct colour to each class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1073" y="633211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p1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893545" y="633211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p2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022482" y="633211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p3</a:t>
            </a:r>
          </a:p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Colour table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GB" sz="3200" dirty="0" smtClean="0">
                <a:cs typeface="Segoe UI" pitchFamily="34" charset="0"/>
              </a:rPr>
              <a:t>Colour table is an array for efficient access 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GB" sz="2800" dirty="0" smtClean="0">
                <a:cs typeface="Segoe UI" pitchFamily="34" charset="0"/>
              </a:rPr>
              <a:t>1-byte colour for each 8-byte memory slot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GB" sz="2800" dirty="0" smtClean="0">
                <a:cs typeface="Segoe UI" pitchFamily="34" charset="0"/>
              </a:rPr>
              <a:t>one colour per slot with alignment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GB" sz="2800" dirty="0" smtClean="0">
                <a:cs typeface="Segoe UI" pitchFamily="34" charset="0"/>
              </a:rPr>
              <a:t>1/8</a:t>
            </a:r>
            <a:r>
              <a:rPr lang="en-GB" sz="2800" baseline="30000" dirty="0" smtClean="0">
                <a:cs typeface="Segoe UI" pitchFamily="34" charset="0"/>
              </a:rPr>
              <a:t>th</a:t>
            </a:r>
            <a:r>
              <a:rPr lang="en-GB" sz="2800" dirty="0" smtClean="0">
                <a:cs typeface="Segoe UI" pitchFamily="34" charset="0"/>
              </a:rPr>
              <a:t> of address space reserved for table</a:t>
            </a:r>
          </a:p>
          <a:p>
            <a:pPr lvl="1">
              <a:buFontTx/>
              <a:buChar char="–"/>
            </a:pPr>
            <a:endParaRPr lang="en-GB" sz="2800" dirty="0" smtClean="0">
              <a:cs typeface="Segoe UI" pitchFamily="34" charset="0"/>
            </a:endParaRPr>
          </a:p>
          <a:p>
            <a:pPr lvl="1">
              <a:buFontTx/>
              <a:buChar char="–"/>
            </a:pPr>
            <a:endParaRPr lang="en-GB" sz="2800" dirty="0" smtClean="0">
              <a:cs typeface="Segoe UI" pitchFamily="34" charset="0"/>
            </a:endParaRPr>
          </a:p>
          <a:p>
            <a:pPr lvl="1">
              <a:buFontTx/>
              <a:buChar char="–"/>
            </a:pPr>
            <a:endParaRPr lang="en-GB" sz="2800" dirty="0" smtClean="0">
              <a:cs typeface="Segoe UI" pitchFamily="34" charset="0"/>
            </a:endParaRPr>
          </a:p>
          <a:p>
            <a:pPr>
              <a:spcBef>
                <a:spcPts val="300"/>
              </a:spcBef>
            </a:pPr>
            <a:endParaRPr lang="en-GB" sz="3200" dirty="0" smtClean="0">
              <a:cs typeface="Segoe UI" pitchFamily="34" charset="0"/>
            </a:endParaRPr>
          </a:p>
          <a:p>
            <a:endParaRPr lang="en-GB" dirty="0"/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9154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"/>
              </a:spcBef>
            </a:pPr>
            <a:endParaRPr lang="en-GB" sz="32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3351" name="Picture 39" descr="Color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42512"/>
            <a:ext cx="8077200" cy="2324100"/>
          </a:xfrm>
          <a:prstGeom prst="rect">
            <a:avLst/>
          </a:prstGeo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Inserting guards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  <a:buFontTx/>
              <a:buChar char="•"/>
            </a:pPr>
            <a:r>
              <a:rPr lang="en-GB" sz="3200" dirty="0" smtClean="0">
                <a:cs typeface="Segoe UI" pitchFamily="34" charset="0"/>
              </a:rPr>
              <a:t>WIT inserts guards around </a:t>
            </a:r>
            <a:r>
              <a:rPr lang="en-GB" sz="3200" i="1" dirty="0" smtClean="0">
                <a:solidFill>
                  <a:schemeClr val="tx2"/>
                </a:solidFill>
                <a:cs typeface="Segoe UI" pitchFamily="34" charset="0"/>
              </a:rPr>
              <a:t>unsafe</a:t>
            </a:r>
            <a:r>
              <a:rPr lang="en-GB" sz="3200" dirty="0" smtClean="0">
                <a:cs typeface="Segoe UI" pitchFamily="34" charset="0"/>
              </a:rPr>
              <a:t> objects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GB" sz="2800" dirty="0" smtClean="0">
                <a:cs typeface="Segoe UI" pitchFamily="34" charset="0"/>
              </a:rPr>
              <a:t>8-byte guards</a:t>
            </a:r>
          </a:p>
          <a:p>
            <a:pPr lvl="1">
              <a:spcBef>
                <a:spcPts val="500"/>
              </a:spcBef>
              <a:buFontTx/>
              <a:buChar char="–"/>
            </a:pPr>
            <a:r>
              <a:rPr lang="en-GB" sz="2800" dirty="0" smtClean="0">
                <a:cs typeface="Segoe UI" pitchFamily="34" charset="0"/>
              </a:rPr>
              <a:t>guard’s have distinct colour: 1 in heap, 0 elsewhere </a:t>
            </a:r>
          </a:p>
          <a:p>
            <a:pPr>
              <a:buFontTx/>
              <a:buChar char="•"/>
            </a:pPr>
            <a:endParaRPr lang="en-GB" sz="3200" dirty="0" smtClean="0">
              <a:cs typeface="Segoe UI" pitchFamily="34" charset="0"/>
            </a:endParaRPr>
          </a:p>
          <a:p>
            <a:pPr>
              <a:buNone/>
            </a:pPr>
            <a:endParaRPr lang="en-GB" sz="3200" dirty="0" smtClean="0">
              <a:cs typeface="Segoe UI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200" y="1219200"/>
            <a:ext cx="906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500"/>
              </a:spcBef>
              <a:buFontTx/>
              <a:buChar char="•"/>
            </a:pPr>
            <a:endParaRPr lang="en-GB" sz="32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4412" name="Picture 76" descr="GuardObje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74680"/>
            <a:ext cx="7212013" cy="2046288"/>
          </a:xfrm>
          <a:prstGeom prst="rect">
            <a:avLst/>
          </a:prstGeo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Write checks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Safe writes are not instrumented</a:t>
            </a:r>
            <a:endParaRPr lang="en-GB" dirty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Insert instrumentation before unsafe writes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4176" y="3741312"/>
            <a:ext cx="812658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4176" y="4122312"/>
            <a:ext cx="812658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4176" y="4503312"/>
            <a:ext cx="812658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4176" y="4884312"/>
            <a:ext cx="812658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524176" y="5265312"/>
            <a:ext cx="8126582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4176" y="3411112"/>
            <a:ext cx="8126582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418" name="TextBox 5"/>
          <p:cNvSpPr txBox="1">
            <a:spLocks noChangeArrowheads="1"/>
          </p:cNvSpPr>
          <p:nvPr/>
        </p:nvSpPr>
        <p:spPr bwMode="auto">
          <a:xfrm>
            <a:off x="616252" y="3360312"/>
            <a:ext cx="80345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859213" algn="l"/>
              </a:tabLst>
            </a:pPr>
            <a:r>
              <a:rPr lang="en-GB" sz="2400" dirty="0">
                <a:latin typeface="Segoe UI" pitchFamily="34" charset="0"/>
                <a:cs typeface="Segoe UI" pitchFamily="34" charset="0"/>
              </a:rPr>
              <a:t>       lea   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edx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, [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ecx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]   </a:t>
            </a:r>
            <a:r>
              <a:rPr lang="en-GB" sz="2400" dirty="0" smtClean="0">
                <a:latin typeface="Segoe UI" pitchFamily="34" charset="0"/>
                <a:cs typeface="Segoe UI" pitchFamily="34" charset="0"/>
              </a:rPr>
              <a:t>	; 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address of write </a:t>
            </a:r>
            <a:r>
              <a:rPr lang="en-GB" sz="2400" dirty="0" smtClean="0">
                <a:latin typeface="Segoe UI" pitchFamily="34" charset="0"/>
                <a:cs typeface="Segoe UI" pitchFamily="34" charset="0"/>
              </a:rPr>
              <a:t>target</a:t>
            </a:r>
            <a:endParaRPr lang="en-GB" sz="2400" dirty="0">
              <a:latin typeface="Segoe UI" pitchFamily="34" charset="0"/>
              <a:cs typeface="Segoe UI" pitchFamily="34" charset="0"/>
            </a:endParaRPr>
          </a:p>
          <a:p>
            <a:pPr>
              <a:tabLst>
                <a:tab pos="3859213" algn="l"/>
              </a:tabLst>
            </a:pPr>
            <a:r>
              <a:rPr lang="en-GB" sz="2400" dirty="0">
                <a:latin typeface="Segoe UI" pitchFamily="34" charset="0"/>
                <a:cs typeface="Segoe UI" pitchFamily="34" charset="0"/>
              </a:rPr>
              <a:t>       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shr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   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edx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, </a:t>
            </a:r>
            <a:r>
              <a:rPr lang="en-GB" sz="2400" dirty="0" smtClean="0">
                <a:latin typeface="Segoe UI" pitchFamily="34" charset="0"/>
                <a:cs typeface="Segoe UI" pitchFamily="34" charset="0"/>
              </a:rPr>
              <a:t>3	; colour 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table index </a:t>
            </a:r>
            <a:r>
              <a:rPr lang="en-GB" sz="2400" dirty="0">
                <a:latin typeface="Segoe UI" pitchFamily="34" charset="0"/>
                <a:cs typeface="Segoe UI" pitchFamily="34" charset="0"/>
                <a:sym typeface="Wingdings" pitchFamily="64" charset="2"/>
              </a:rPr>
              <a:t> </a:t>
            </a:r>
            <a:r>
              <a:rPr lang="en-GB" sz="2400" dirty="0" err="1">
                <a:latin typeface="Segoe UI" pitchFamily="34" charset="0"/>
                <a:cs typeface="Segoe UI" pitchFamily="34" charset="0"/>
                <a:sym typeface="Wingdings" pitchFamily="64" charset="2"/>
              </a:rPr>
              <a:t>edx</a:t>
            </a:r>
            <a:endParaRPr lang="en-GB" sz="2400" dirty="0">
              <a:latin typeface="Segoe UI" pitchFamily="34" charset="0"/>
              <a:cs typeface="Segoe UI" pitchFamily="34" charset="0"/>
            </a:endParaRPr>
          </a:p>
          <a:p>
            <a:pPr>
              <a:tabLst>
                <a:tab pos="3859213" algn="l"/>
              </a:tabLst>
            </a:pPr>
            <a:r>
              <a:rPr lang="en-GB" sz="2400" dirty="0">
                <a:latin typeface="Segoe UI" pitchFamily="34" charset="0"/>
                <a:cs typeface="Segoe UI" pitchFamily="34" charset="0"/>
              </a:rPr>
              <a:t>       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cmp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 byte 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ptr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 [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edx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], 8 </a:t>
            </a:r>
            <a:r>
              <a:rPr lang="en-GB" sz="2400" dirty="0" smtClean="0">
                <a:latin typeface="Segoe UI" pitchFamily="34" charset="0"/>
                <a:cs typeface="Segoe UI" pitchFamily="34" charset="0"/>
              </a:rPr>
              <a:t>	; 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compare </a:t>
            </a:r>
            <a:r>
              <a:rPr lang="en-GB" sz="2400" dirty="0" smtClean="0">
                <a:latin typeface="Segoe UI" pitchFamily="34" charset="0"/>
                <a:cs typeface="Segoe UI" pitchFamily="34" charset="0"/>
              </a:rPr>
              <a:t>colours</a:t>
            </a:r>
            <a:endParaRPr lang="en-GB" sz="2400" dirty="0">
              <a:latin typeface="Segoe UI" pitchFamily="34" charset="0"/>
              <a:cs typeface="Segoe UI" pitchFamily="34" charset="0"/>
            </a:endParaRPr>
          </a:p>
          <a:p>
            <a:pPr>
              <a:tabLst>
                <a:tab pos="3859213" algn="l"/>
              </a:tabLst>
            </a:pPr>
            <a:r>
              <a:rPr lang="en-GB" sz="2400" dirty="0">
                <a:latin typeface="Segoe UI" pitchFamily="34" charset="0"/>
                <a:cs typeface="Segoe UI" pitchFamily="34" charset="0"/>
              </a:rPr>
              <a:t>       </a:t>
            </a:r>
            <a:r>
              <a:rPr lang="en-GB" sz="2400" dirty="0" smtClean="0">
                <a:latin typeface="Segoe UI" pitchFamily="34" charset="0"/>
                <a:cs typeface="Segoe UI" pitchFamily="34" charset="0"/>
              </a:rPr>
              <a:t>je out	; 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allow write if equal</a:t>
            </a:r>
          </a:p>
          <a:p>
            <a:pPr>
              <a:tabLst>
                <a:tab pos="3859213" algn="l"/>
              </a:tabLst>
            </a:pPr>
            <a:r>
              <a:rPr lang="en-GB" sz="2400" dirty="0">
                <a:latin typeface="Segoe UI" pitchFamily="34" charset="0"/>
                <a:cs typeface="Segoe UI" pitchFamily="34" charset="0"/>
              </a:rPr>
              <a:t>       </a:t>
            </a:r>
            <a:r>
              <a:rPr lang="en-GB" sz="2400" dirty="0" err="1">
                <a:latin typeface="Segoe UI" pitchFamily="34" charset="0"/>
                <a:cs typeface="Segoe UI" pitchFamily="34" charset="0"/>
              </a:rPr>
              <a:t>int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    3  </a:t>
            </a:r>
            <a:r>
              <a:rPr lang="en-GB" sz="2400" dirty="0" smtClean="0">
                <a:latin typeface="Segoe UI" pitchFamily="34" charset="0"/>
                <a:cs typeface="Segoe UI" pitchFamily="34" charset="0"/>
              </a:rPr>
              <a:t>	; 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raise exception if different</a:t>
            </a:r>
          </a:p>
          <a:p>
            <a:pPr>
              <a:tabLst>
                <a:tab pos="3859213" algn="l"/>
              </a:tabLst>
            </a:pPr>
            <a:r>
              <a:rPr lang="en-GB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out: </a:t>
            </a:r>
            <a:r>
              <a:rPr lang="en-GB" sz="24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mov</a:t>
            </a:r>
            <a:r>
              <a:rPr lang="en-GB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byte </a:t>
            </a:r>
            <a:r>
              <a:rPr lang="en-GB" sz="24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ptr</a:t>
            </a:r>
            <a:r>
              <a:rPr lang="en-GB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[</a:t>
            </a:r>
            <a:r>
              <a:rPr lang="en-GB" sz="24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ecx</a:t>
            </a:r>
            <a:r>
              <a:rPr lang="en-GB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], </a:t>
            </a:r>
            <a:r>
              <a:rPr lang="en-GB" sz="2400" dirty="0" err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ebx</a:t>
            </a:r>
            <a:r>
              <a:rPr lang="en-GB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	; </a:t>
            </a:r>
            <a:r>
              <a:rPr lang="en-GB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unsafe write </a:t>
            </a:r>
            <a:r>
              <a:rPr lang="en-GB" sz="2400" dirty="0">
                <a:latin typeface="Segoe UI" pitchFamily="34" charset="0"/>
                <a:cs typeface="Segoe UI" pitchFamily="34" charset="0"/>
              </a:rPr>
              <a:t>		</a:t>
            </a:r>
            <a:endParaRPr lang="en-US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0501" y="2259575"/>
            <a:ext cx="3908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Multi-path wireless mesh routing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 l="55577" t="23910" r="13120" b="59091"/>
          <a:stretch>
            <a:fillRect/>
          </a:stretch>
        </p:blipFill>
        <p:spPr bwMode="auto">
          <a:xfrm>
            <a:off x="622998" y="2209335"/>
            <a:ext cx="3384105" cy="165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8"/>
          <p:cNvSpPr>
            <a:spLocks noChangeArrowheads="1"/>
          </p:cNvSpPr>
          <p:nvPr/>
        </p:nvSpPr>
        <p:spPr bwMode="auto">
          <a:xfrm>
            <a:off x="170822" y="2895600"/>
            <a:ext cx="402017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6057" name="Rectangle 3"/>
          <p:cNvSpPr>
            <a:spLocks noChangeArrowheads="1"/>
          </p:cNvSpPr>
          <p:nvPr/>
        </p:nvSpPr>
        <p:spPr bwMode="auto">
          <a:xfrm>
            <a:off x="-838200" y="990600"/>
            <a:ext cx="68580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char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cgiCommand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[1024]; {3}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char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cgiDir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[1024];     {4}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endParaRPr lang="en-GB" b="1" dirty="0">
              <a:solidFill>
                <a:srgbClr val="000000"/>
              </a:solidFill>
              <a:latin typeface="Courier New" pitchFamily="64" charset="0"/>
              <a:ea typeface="Times New Roman" pitchFamily="64" charset="0"/>
              <a:cs typeface="Times New Roman" pitchFamily="64" charset="0"/>
            </a:endParaRP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void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ProcessCGIRequest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(char*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msg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sz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) 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{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=0;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while (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&lt;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sz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) {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cgiCommand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] =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msg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[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];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++;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}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 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ExecuteRequest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(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cgiDir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cgiCommand</a:t>
            </a: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);</a:t>
            </a: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0000"/>
                </a:solidFill>
                <a:latin typeface="Courier New" pitchFamily="64" charset="0"/>
                <a:ea typeface="Times New Roman" pitchFamily="64" charset="0"/>
                <a:cs typeface="Times New Roman" pitchFamily="64" charset="0"/>
              </a:rPr>
              <a:t>}</a:t>
            </a: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6AC4D3B-A78E-437C-9761-ACAB25867519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6096000" y="1600200"/>
            <a:ext cx="2667000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Segoe UI" pitchFamily="34" charset="0"/>
                <a:cs typeface="Segoe UI" pitchFamily="34" charset="0"/>
              </a:rPr>
              <a:t>lea   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edx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, [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ecx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] </a:t>
            </a:r>
          </a:p>
          <a:p>
            <a:r>
              <a:rPr lang="en-GB" dirty="0" err="1">
                <a:latin typeface="Segoe UI" pitchFamily="34" charset="0"/>
                <a:cs typeface="Segoe UI" pitchFamily="34" charset="0"/>
              </a:rPr>
              <a:t>shr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  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edx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, 3	 </a:t>
            </a:r>
          </a:p>
          <a:p>
            <a:r>
              <a:rPr lang="en-GB" dirty="0" err="1">
                <a:latin typeface="Segoe UI" pitchFamily="34" charset="0"/>
                <a:cs typeface="Segoe UI" pitchFamily="34" charset="0"/>
              </a:rPr>
              <a:t>cmp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byte 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ptr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[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edx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],3</a:t>
            </a:r>
          </a:p>
          <a:p>
            <a:r>
              <a:rPr lang="en-GB" dirty="0">
                <a:latin typeface="Segoe UI" pitchFamily="34" charset="0"/>
                <a:cs typeface="Segoe UI" pitchFamily="34" charset="0"/>
              </a:rPr>
              <a:t>je    out</a:t>
            </a:r>
          </a:p>
          <a:p>
            <a:r>
              <a:rPr lang="en-GB" dirty="0" err="1">
                <a:latin typeface="Segoe UI" pitchFamily="34" charset="0"/>
                <a:cs typeface="Segoe UI" pitchFamily="34" charset="0"/>
              </a:rPr>
              <a:t>int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   3</a:t>
            </a:r>
          </a:p>
          <a:p>
            <a:r>
              <a:rPr lang="en-GB" dirty="0">
                <a:latin typeface="Segoe UI" pitchFamily="34" charset="0"/>
                <a:cs typeface="Segoe UI" pitchFamily="34" charset="0"/>
              </a:rPr>
              <a:t>out: </a:t>
            </a:r>
          </a:p>
          <a:p>
            <a:r>
              <a:rPr lang="en-GB" dirty="0" err="1">
                <a:latin typeface="Segoe UI" pitchFamily="34" charset="0"/>
                <a:cs typeface="Segoe UI" pitchFamily="34" charset="0"/>
              </a:rPr>
              <a:t>mov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byte 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ptr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[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ecx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], </a:t>
            </a:r>
            <a:r>
              <a:rPr lang="en-GB" dirty="0" err="1">
                <a:latin typeface="Segoe UI" pitchFamily="34" charset="0"/>
                <a:cs typeface="Segoe UI" pitchFamily="34" charset="0"/>
              </a:rPr>
              <a:t>ebx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		</a:t>
            </a: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2451795" y="4276725"/>
            <a:ext cx="5258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Segoe UI" pitchFamily="34" charset="0"/>
                <a:cs typeface="Segoe UI" pitchFamily="34" charset="0"/>
              </a:rPr>
              <a:t>attack detected, guard </a:t>
            </a:r>
            <a:r>
              <a:rPr lang="en-GB" dirty="0" smtClean="0">
                <a:latin typeface="Segoe UI" pitchFamily="34" charset="0"/>
                <a:cs typeface="Segoe UI" pitchFamily="34" charset="0"/>
              </a:rPr>
              <a:t>colour </a:t>
            </a:r>
            <a:r>
              <a:rPr lang="en-GB" b="1" dirty="0">
                <a:latin typeface="Segoe UI" pitchFamily="34" charset="0"/>
                <a:cs typeface="Segoe UI" pitchFamily="34" charset="0"/>
              </a:rPr>
              <a:t>≠</a:t>
            </a:r>
            <a:r>
              <a:rPr lang="en-GB" dirty="0">
                <a:latin typeface="Segoe UI" pitchFamily="34" charset="0"/>
                <a:cs typeface="Segoe UI" pitchFamily="34" charset="0"/>
              </a:rPr>
              <a:t> object </a:t>
            </a:r>
            <a:r>
              <a:rPr lang="en-GB" dirty="0" smtClean="0">
                <a:latin typeface="Segoe UI" pitchFamily="34" charset="0"/>
                <a:cs typeface="Segoe UI" pitchFamily="34" charset="0"/>
              </a:rPr>
              <a:t>colour</a:t>
            </a:r>
            <a:endParaRPr lang="en-GB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330760" y="4581525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latin typeface="Segoe UI" pitchFamily="34" charset="0"/>
                <a:cs typeface="Segoe UI" pitchFamily="34" charset="0"/>
              </a:rPr>
              <a:t>attack detected even without guards – objects have different </a:t>
            </a:r>
            <a:r>
              <a:rPr lang="en-GB" dirty="0" smtClean="0">
                <a:latin typeface="Segoe UI" pitchFamily="34" charset="0"/>
                <a:cs typeface="Segoe UI" pitchFamily="34" charset="0"/>
              </a:rPr>
              <a:t>colours</a:t>
            </a:r>
            <a:endParaRPr lang="en-GB" sz="16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6046" name="Rectangle 168"/>
          <p:cNvSpPr>
            <a:spLocks noChangeArrowheads="1"/>
          </p:cNvSpPr>
          <p:nvPr/>
        </p:nvSpPr>
        <p:spPr bwMode="auto">
          <a:xfrm>
            <a:off x="3810000" y="990600"/>
            <a:ext cx="381000" cy="2286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6047" name="Rectangle 168"/>
          <p:cNvSpPr>
            <a:spLocks noChangeArrowheads="1"/>
          </p:cNvSpPr>
          <p:nvPr/>
        </p:nvSpPr>
        <p:spPr bwMode="auto">
          <a:xfrm>
            <a:off x="3810000" y="1295400"/>
            <a:ext cx="381000" cy="2286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18" name="Straight Arrow Connector 117"/>
          <p:cNvCxnSpPr>
            <a:cxnSpLocks noChangeShapeType="1"/>
          </p:cNvCxnSpPr>
          <p:nvPr/>
        </p:nvCxnSpPr>
        <p:spPr bwMode="auto">
          <a:xfrm flipV="1">
            <a:off x="2743200" y="2209800"/>
            <a:ext cx="3352800" cy="685800"/>
          </a:xfrm>
          <a:prstGeom prst="straightConnector1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23" name="Rectangle 168"/>
          <p:cNvSpPr>
            <a:spLocks noChangeArrowheads="1"/>
          </p:cNvSpPr>
          <p:nvPr/>
        </p:nvSpPr>
        <p:spPr bwMode="auto">
          <a:xfrm>
            <a:off x="7467600" y="4352925"/>
            <a:ext cx="381000" cy="2286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7848600" y="420052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Segoe UI" pitchFamily="34" charset="0"/>
                <a:cs typeface="Segoe UI" pitchFamily="34" charset="0"/>
              </a:rPr>
              <a:t>≠</a:t>
            </a:r>
            <a:endParaRPr lang="en-GB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7" name="Rectangle 168"/>
          <p:cNvSpPr>
            <a:spLocks noChangeArrowheads="1"/>
          </p:cNvSpPr>
          <p:nvPr/>
        </p:nvSpPr>
        <p:spPr bwMode="auto">
          <a:xfrm>
            <a:off x="8229600" y="4352925"/>
            <a:ext cx="381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8" name="Rectangle 168"/>
          <p:cNvSpPr>
            <a:spLocks noChangeArrowheads="1"/>
          </p:cNvSpPr>
          <p:nvPr/>
        </p:nvSpPr>
        <p:spPr bwMode="auto">
          <a:xfrm>
            <a:off x="7467600" y="4657725"/>
            <a:ext cx="381000" cy="2286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7848600" y="450532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latin typeface="Segoe UI" pitchFamily="34" charset="0"/>
                <a:cs typeface="Segoe UI" pitchFamily="34" charset="0"/>
              </a:rPr>
              <a:t>≠</a:t>
            </a:r>
            <a:endParaRPr lang="en-GB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4" name="Rectangle 168"/>
          <p:cNvSpPr>
            <a:spLocks noChangeArrowheads="1"/>
          </p:cNvSpPr>
          <p:nvPr/>
        </p:nvSpPr>
        <p:spPr bwMode="auto">
          <a:xfrm>
            <a:off x="8229600" y="4657725"/>
            <a:ext cx="381000" cy="2286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17" name="Straight Arrow Connector 116"/>
          <p:cNvCxnSpPr>
            <a:cxnSpLocks noChangeShapeType="1"/>
          </p:cNvCxnSpPr>
          <p:nvPr/>
        </p:nvCxnSpPr>
        <p:spPr bwMode="auto">
          <a:xfrm rot="5400000">
            <a:off x="4838700" y="3009900"/>
            <a:ext cx="1905000" cy="609600"/>
          </a:xfrm>
          <a:prstGeom prst="straightConnector1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</p:cxnSp>
      <p:sp>
        <p:nvSpPr>
          <p:cNvPr id="124" name="Rectangle 168"/>
          <p:cNvSpPr>
            <a:spLocks noChangeArrowheads="1"/>
          </p:cNvSpPr>
          <p:nvPr/>
        </p:nvSpPr>
        <p:spPr bwMode="auto">
          <a:xfrm>
            <a:off x="8305800" y="2209800"/>
            <a:ext cx="381000" cy="2286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6071" name="Picture 55" descr="DetectingTheAtt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00600"/>
            <a:ext cx="7516813" cy="213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5" grpId="0" animBg="1"/>
      <p:bldP spid="131" grpId="0"/>
      <p:bldP spid="136" grpId="0"/>
      <p:bldP spid="123" grpId="0" animBg="1"/>
      <p:bldP spid="126" grpId="0"/>
      <p:bldP spid="127" grpId="0" animBg="1"/>
      <p:bldP spid="128" grpId="0" animBg="1"/>
      <p:bldP spid="129" grpId="0"/>
      <p:bldP spid="134" grpId="0" animBg="1"/>
      <p:bldP spid="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Evaluation</a:t>
            </a:r>
            <a:endParaRPr lang="en-GB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Implemented as a set of compiler plug-ins</a:t>
            </a:r>
          </a:p>
          <a:p>
            <a:pPr lvl="1" eaLnBrk="1" hangingPunct="1"/>
            <a:r>
              <a:rPr lang="en-US" sz="2400" dirty="0" smtClean="0"/>
              <a:t>Using the Phoenix compiler framework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800" dirty="0" smtClean="0"/>
              <a:t>Evaluate:</a:t>
            </a:r>
          </a:p>
          <a:p>
            <a:pPr lvl="1" eaLnBrk="1" hangingPunct="1"/>
            <a:r>
              <a:rPr lang="en-US" sz="2400" dirty="0" smtClean="0"/>
              <a:t>Runtime overhead on SPEC </a:t>
            </a:r>
            <a:r>
              <a:rPr lang="en-US" sz="2400" dirty="0" err="1" smtClean="0"/>
              <a:t>CPU,Olden</a:t>
            </a:r>
            <a:r>
              <a:rPr lang="en-US" sz="2400" dirty="0" smtClean="0"/>
              <a:t> benchmarks</a:t>
            </a:r>
          </a:p>
          <a:p>
            <a:pPr lvl="1" eaLnBrk="1" hangingPunct="1"/>
            <a:r>
              <a:rPr lang="en-US" sz="2400" dirty="0" smtClean="0"/>
              <a:t>Memory overhead</a:t>
            </a:r>
          </a:p>
          <a:p>
            <a:pPr lvl="1" eaLnBrk="1" hangingPunct="1"/>
            <a:r>
              <a:rPr lang="en-US" sz="2400" dirty="0" smtClean="0"/>
              <a:t>Ability to prevent attacks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D3A1C6D-208F-44AA-B12D-BE57F9CAC4AD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479925" y="2941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479925" y="2913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dirty="0">
              <a:solidFill>
                <a:srgbClr val="008000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457199" y="1678075"/>
          <a:ext cx="7983415" cy="487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831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Runtime overhead SPEC CPU</a:t>
            </a:r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Memory overhead SPEC CPU</a:t>
            </a:r>
            <a:endParaRPr lang="en-GB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1" y="1678075"/>
          <a:ext cx="7963318" cy="495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Ability to prevent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WIT prevents all attacks in our benchmarks</a:t>
            </a:r>
          </a:p>
          <a:p>
            <a:pPr lvl="1" eaLnBrk="1" hangingPunct="1"/>
            <a:r>
              <a:rPr lang="en-US" sz="2400" dirty="0" smtClean="0"/>
              <a:t>18 synthetic attacks from benchmark</a:t>
            </a:r>
          </a:p>
          <a:p>
            <a:pPr lvl="2" eaLnBrk="1" hangingPunct="1"/>
            <a:r>
              <a:rPr lang="en-US" sz="2400" dirty="0" smtClean="0"/>
              <a:t>Guards sufficient for 17 attacks</a:t>
            </a:r>
            <a:endParaRPr lang="en-US" sz="2400" dirty="0" smtClean="0">
              <a:solidFill>
                <a:srgbClr val="7F7F7F"/>
              </a:solidFill>
            </a:endParaRPr>
          </a:p>
          <a:p>
            <a:pPr lvl="1" eaLnBrk="1" hangingPunct="1"/>
            <a:r>
              <a:rPr lang="en-US" sz="2400" dirty="0" smtClean="0"/>
              <a:t>Real attacks</a:t>
            </a:r>
          </a:p>
          <a:p>
            <a:pPr lvl="2" eaLnBrk="1" hangingPunct="1"/>
            <a:r>
              <a:rPr lang="en-US" sz="2400" dirty="0" smtClean="0"/>
              <a:t>SQL server, </a:t>
            </a:r>
            <a:r>
              <a:rPr lang="en-US" sz="2400" dirty="0" err="1" smtClean="0"/>
              <a:t>nullhttpd</a:t>
            </a:r>
            <a:r>
              <a:rPr lang="en-US" sz="2400" dirty="0" smtClean="0"/>
              <a:t>, </a:t>
            </a:r>
            <a:r>
              <a:rPr lang="en-US" sz="2400" dirty="0" err="1" smtClean="0"/>
              <a:t>stunnel</a:t>
            </a:r>
            <a:r>
              <a:rPr lang="en-US" sz="2400" dirty="0" smtClean="0"/>
              <a:t>, </a:t>
            </a:r>
            <a:r>
              <a:rPr lang="en-US" sz="2400" dirty="0" err="1" smtClean="0"/>
              <a:t>ghttpd</a:t>
            </a:r>
            <a:r>
              <a:rPr lang="en-US" sz="2400" dirty="0" smtClean="0"/>
              <a:t>, </a:t>
            </a:r>
            <a:r>
              <a:rPr lang="en-US" sz="2400" dirty="0" err="1" smtClean="0"/>
              <a:t>libpng</a:t>
            </a:r>
            <a:endParaRPr lang="en-GB" sz="24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79" y="4681826"/>
            <a:ext cx="794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Barrelfish: a sensible OS for multi-core hardware</a:t>
            </a:r>
            <a:endParaRPr lang="en-GB" sz="2800" dirty="0">
              <a:solidFill>
                <a:schemeClr val="bg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79" y="3380371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What place for SSDs in enterprise storage?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79" y="2078915"/>
            <a:ext cx="820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WIT: lightweight defence against malicious inputs</a:t>
            </a:r>
            <a:endParaRPr lang="en-GB" sz="2800" dirty="0">
              <a:solidFill>
                <a:schemeClr val="bg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Solid-state drive (SSD)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20683" y="4659740"/>
            <a:ext cx="353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egoe UI" pitchFamily="34" charset="0"/>
                <a:cs typeface="Segoe UI" pitchFamily="34" charset="0"/>
              </a:rPr>
              <a:t>NAND Flash memory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1250133" y="3802484"/>
            <a:ext cx="3500462" cy="928694"/>
            <a:chOff x="2357422" y="2857496"/>
            <a:chExt cx="3500462" cy="928694"/>
          </a:xfrm>
        </p:grpSpPr>
        <p:pic>
          <p:nvPicPr>
            <p:cNvPr id="6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7422" y="2857496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12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2857496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13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1934" y="2857496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14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190" y="2857496"/>
              <a:ext cx="928694" cy="928694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357158" y="3945360"/>
            <a:ext cx="5286412" cy="135732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egoe U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9" y="3422140"/>
            <a:ext cx="5286411" cy="52322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egoe UI" pitchFamily="34" charset="0"/>
                <a:cs typeface="Segoe UI" pitchFamily="34" charset="0"/>
              </a:rPr>
              <a:t>Flash Translation Layer (FTL)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0683" y="2327415"/>
            <a:ext cx="378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egoe UI" pitchFamily="34" charset="0"/>
                <a:cs typeface="Segoe UI" pitchFamily="34" charset="0"/>
              </a:rPr>
              <a:t>Block storage interface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20" name="Straight Arrow Connector 19"/>
          <p:cNvCxnSpPr>
            <a:stCxn id="16" idx="0"/>
            <a:endCxn id="18" idx="2"/>
          </p:cNvCxnSpPr>
          <p:nvPr/>
        </p:nvCxnSpPr>
        <p:spPr>
          <a:xfrm rot="5400000" flipH="1" flipV="1">
            <a:off x="2722131" y="3128870"/>
            <a:ext cx="571505" cy="1503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98431" y="387883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egoe UI" pitchFamily="34" charset="0"/>
                <a:cs typeface="Segoe UI" pitchFamily="34" charset="0"/>
              </a:rPr>
              <a:t>Persistent</a:t>
            </a:r>
            <a:endParaRPr lang="en-GB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2646" y="4417585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egoe UI" pitchFamily="34" charset="0"/>
                <a:cs typeface="Segoe UI" pitchFamily="34" charset="0"/>
              </a:rPr>
              <a:t>Random-access</a:t>
            </a:r>
            <a:endParaRPr lang="en-GB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2646" y="4956331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egoe UI" pitchFamily="34" charset="0"/>
                <a:cs typeface="Segoe UI" pitchFamily="34" charset="0"/>
              </a:rPr>
              <a:t>Low power</a:t>
            </a:r>
            <a:endParaRPr lang="en-GB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6" grpId="1" animBg="1"/>
      <p:bldP spid="18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narayan\AppData\Local\Microsoft\Windows\Temporary Internet Files\Content.IE5\TMIYHAVR\MCj04344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4626" y="4600596"/>
            <a:ext cx="1625600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Enterprise storage is different</a:t>
            </a:r>
            <a:endParaRPr lang="en-GB" dirty="0"/>
          </a:p>
        </p:txBody>
      </p:sp>
      <p:pic>
        <p:nvPicPr>
          <p:cNvPr id="1030" name="Picture 6" descr="C:\Users\dnarayan\AppData\Local\Microsoft\Windows\Temporary Internet Files\Content.IE5\EH95WJWK\MCj042446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8730" y="4762208"/>
            <a:ext cx="1974850" cy="1698625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1472" y="1928802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dirty="0" smtClean="0">
                <a:latin typeface="Segoe UI" pitchFamily="34" charset="0"/>
                <a:cs typeface="Segoe UI" pitchFamily="34" charset="0"/>
                <a:sym typeface="Wingdings" pitchFamily="2" charset="2"/>
              </a:rPr>
              <a:t>Laptop storage</a:t>
            </a:r>
          </a:p>
          <a:p>
            <a:pPr marL="342900" marR="0" lvl="0" indent="-3429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  <a:sym typeface="Wingdings" pitchFamily="2" charset="2"/>
              </a:rPr>
              <a:t>Form</a:t>
            </a:r>
            <a:r>
              <a:rPr kumimoji="0" lang="en-GB" sz="3200" b="0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  <a:sym typeface="Wingdings" pitchFamily="2" charset="2"/>
              </a:rPr>
              <a:t> factor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GB" sz="3200" i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Single-request latency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GB" sz="3200" i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Ruggedness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GB" sz="3200" i="1" dirty="0" smtClean="0">
                <a:solidFill>
                  <a:schemeClr val="accent1"/>
                </a:solidFill>
                <a:latin typeface="Segoe UI" pitchFamily="34" charset="0"/>
                <a:cs typeface="Segoe UI" pitchFamily="34" charset="0"/>
                <a:sym typeface="Wingdings" pitchFamily="2" charset="2"/>
              </a:rPr>
              <a:t>Battery life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028" y="1973402"/>
            <a:ext cx="4143404" cy="4643446"/>
          </a:xfrm>
        </p:spPr>
        <p:txBody>
          <a:bodyPr/>
          <a:lstStyle/>
          <a:p>
            <a:pPr>
              <a:buNone/>
            </a:pPr>
            <a:r>
              <a:rPr lang="en-GB" sz="3200" dirty="0" smtClean="0">
                <a:sym typeface="Wingdings" pitchFamily="2" charset="2"/>
              </a:rPr>
              <a:t>Enterprise storage</a:t>
            </a:r>
          </a:p>
          <a:p>
            <a:pPr>
              <a:buNone/>
            </a:pPr>
            <a:r>
              <a:rPr lang="en-GB" sz="3200" i="1" dirty="0" smtClean="0">
                <a:solidFill>
                  <a:schemeClr val="accent1"/>
                </a:solidFill>
                <a:sym typeface="Wingdings" pitchFamily="2" charset="2"/>
              </a:rPr>
              <a:t>Fault tolerance</a:t>
            </a:r>
          </a:p>
          <a:p>
            <a:pPr>
              <a:buNone/>
            </a:pPr>
            <a:r>
              <a:rPr lang="en-GB" sz="3200" i="1" dirty="0" smtClean="0">
                <a:solidFill>
                  <a:schemeClr val="accent1"/>
                </a:solidFill>
                <a:sym typeface="Wingdings" pitchFamily="2" charset="2"/>
              </a:rPr>
              <a:t>Throughput</a:t>
            </a:r>
          </a:p>
          <a:p>
            <a:pPr>
              <a:buNone/>
            </a:pPr>
            <a:r>
              <a:rPr lang="en-GB" sz="3200" i="1" dirty="0" smtClean="0">
                <a:solidFill>
                  <a:schemeClr val="accent1"/>
                </a:solidFill>
                <a:sym typeface="Wingdings" pitchFamily="2" charset="2"/>
              </a:rPr>
              <a:t>Capacity</a:t>
            </a:r>
          </a:p>
          <a:p>
            <a:pPr>
              <a:buNone/>
            </a:pPr>
            <a:r>
              <a:rPr lang="en-GB" sz="3200" i="1" dirty="0" smtClean="0">
                <a:solidFill>
                  <a:schemeClr val="accent1"/>
                </a:solidFill>
                <a:sym typeface="Wingdings" pitchFamily="2" charset="2"/>
              </a:rPr>
              <a:t>Energy ($)</a:t>
            </a:r>
            <a:endParaRPr lang="en-GB" sz="3200" i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GB" sz="32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Replacing disks with SSDs</a:t>
            </a:r>
            <a:endParaRPr lang="en-GB" dirty="0"/>
          </a:p>
        </p:txBody>
      </p:sp>
      <p:sp>
        <p:nvSpPr>
          <p:cNvPr id="2050" name="server"/>
          <p:cNvSpPr>
            <a:spLocks noEditPoints="1" noChangeArrowheads="1"/>
          </p:cNvSpPr>
          <p:nvPr/>
        </p:nvSpPr>
        <p:spPr bwMode="auto">
          <a:xfrm>
            <a:off x="1369200" y="2071678"/>
            <a:ext cx="1333503" cy="133350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642910" y="4786322"/>
            <a:ext cx="2786082" cy="714380"/>
            <a:chOff x="1500166" y="4786322"/>
            <a:chExt cx="2786082" cy="714380"/>
          </a:xfrm>
        </p:grpSpPr>
        <p:sp>
          <p:nvSpPr>
            <p:cNvPr id="7" name="Can 6"/>
            <p:cNvSpPr/>
            <p:nvPr/>
          </p:nvSpPr>
          <p:spPr>
            <a:xfrm>
              <a:off x="1714480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2214546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3714744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2714612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3214678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00166" y="4786322"/>
              <a:ext cx="2786082" cy="714380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2035951" y="3405181"/>
            <a:ext cx="1" cy="138114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0166" y="5786454"/>
            <a:ext cx="1069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Segoe UI" pitchFamily="34" charset="0"/>
                <a:cs typeface="Segoe UI" pitchFamily="34" charset="0"/>
              </a:rPr>
              <a:t>Disks</a:t>
            </a:r>
          </a:p>
          <a:p>
            <a:pPr algn="ctr"/>
            <a:r>
              <a:rPr lang="en-GB" sz="2800" b="1" dirty="0" smtClean="0">
                <a:latin typeface="Segoe UI" pitchFamily="34" charset="0"/>
                <a:cs typeface="Segoe UI" pitchFamily="34" charset="0"/>
              </a:rPr>
              <a:t>$$</a:t>
            </a:r>
            <a:endParaRPr lang="en-GB" sz="28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3214686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latin typeface="Segoe UI" pitchFamily="34" charset="0"/>
                <a:cs typeface="Segoe UI" pitchFamily="34" charset="0"/>
              </a:rPr>
              <a:t>Match</a:t>
            </a:r>
          </a:p>
          <a:p>
            <a:pPr algn="ctr"/>
            <a:r>
              <a:rPr lang="en-GB" sz="2400" b="1" dirty="0" smtClean="0">
                <a:latin typeface="Segoe UI" pitchFamily="34" charset="0"/>
                <a:cs typeface="Segoe UI" pitchFamily="34" charset="0"/>
              </a:rPr>
              <a:t>performance</a:t>
            </a:r>
            <a:endParaRPr lang="en-GB" sz="24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9655" y="5786454"/>
            <a:ext cx="1042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Segoe UI" pitchFamily="34" charset="0"/>
                <a:cs typeface="Segoe UI" pitchFamily="34" charset="0"/>
              </a:rPr>
              <a:t>Flash</a:t>
            </a:r>
          </a:p>
          <a:p>
            <a:pPr algn="ctr"/>
            <a:r>
              <a:rPr lang="en-GB" sz="2800" b="1" dirty="0" smtClean="0">
                <a:latin typeface="Segoe UI" pitchFamily="34" charset="0"/>
                <a:cs typeface="Segoe UI" pitchFamily="34" charset="0"/>
              </a:rPr>
              <a:t>$</a:t>
            </a:r>
            <a:endParaRPr lang="en-GB" sz="2800" b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5" name="Group 34"/>
          <p:cNvGrpSpPr/>
          <p:nvPr/>
        </p:nvGrpSpPr>
        <p:grpSpPr>
          <a:xfrm>
            <a:off x="5929322" y="2071678"/>
            <a:ext cx="2786082" cy="3429024"/>
            <a:chOff x="5929322" y="2071678"/>
            <a:chExt cx="2786082" cy="3429024"/>
          </a:xfrm>
        </p:grpSpPr>
        <p:sp>
          <p:nvSpPr>
            <p:cNvPr id="21" name="server"/>
            <p:cNvSpPr>
              <a:spLocks noEditPoints="1" noChangeArrowheads="1"/>
            </p:cNvSpPr>
            <p:nvPr/>
          </p:nvSpPr>
          <p:spPr bwMode="auto">
            <a:xfrm>
              <a:off x="6655612" y="2071678"/>
              <a:ext cx="1333503" cy="1333503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29322" y="4786322"/>
              <a:ext cx="2786082" cy="714380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7322363" y="3405181"/>
              <a:ext cx="1" cy="138114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1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0826" y="4857763"/>
              <a:ext cx="571498" cy="571498"/>
            </a:xfrm>
            <a:prstGeom prst="rect">
              <a:avLst/>
            </a:prstGeom>
            <a:noFill/>
          </p:spPr>
        </p:pic>
        <p:pic>
          <p:nvPicPr>
            <p:cNvPr id="33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92" y="4857763"/>
              <a:ext cx="571498" cy="571498"/>
            </a:xfrm>
            <a:prstGeom prst="rect">
              <a:avLst/>
            </a:prstGeom>
            <a:noFill/>
          </p:spPr>
        </p:pic>
        <p:pic>
          <p:nvPicPr>
            <p:cNvPr id="34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4857763"/>
              <a:ext cx="571498" cy="571498"/>
            </a:xfrm>
            <a:prstGeom prst="rect">
              <a:avLst/>
            </a:prstGeom>
            <a:noFill/>
          </p:spPr>
        </p:pic>
      </p:grpSp>
      <p:pic>
        <p:nvPicPr>
          <p:cNvPr id="2052" name="Picture 4" descr="C:\Users\dnarayan\AppData\Local\Microsoft\Windows\Temporary Internet Files\Content.IE5\DXHSTYR7\MCj042446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9415" y="4286256"/>
            <a:ext cx="1744155" cy="1500198"/>
          </a:xfrm>
          <a:prstGeom prst="rect">
            <a:avLst/>
          </a:prstGeom>
          <a:noFill/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Replacing disks with SSDs</a:t>
            </a:r>
            <a:endParaRPr lang="en-GB" dirty="0"/>
          </a:p>
        </p:txBody>
      </p:sp>
      <p:sp>
        <p:nvSpPr>
          <p:cNvPr id="2050" name="server"/>
          <p:cNvSpPr>
            <a:spLocks noEditPoints="1" noChangeArrowheads="1"/>
          </p:cNvSpPr>
          <p:nvPr/>
        </p:nvSpPr>
        <p:spPr bwMode="auto">
          <a:xfrm>
            <a:off x="1369200" y="2071678"/>
            <a:ext cx="1333503" cy="133350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642910" y="4786322"/>
            <a:ext cx="2786082" cy="714380"/>
            <a:chOff x="1500166" y="4786322"/>
            <a:chExt cx="2786082" cy="714380"/>
          </a:xfrm>
        </p:grpSpPr>
        <p:sp>
          <p:nvSpPr>
            <p:cNvPr id="7" name="Can 6"/>
            <p:cNvSpPr/>
            <p:nvPr/>
          </p:nvSpPr>
          <p:spPr>
            <a:xfrm>
              <a:off x="1714480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2214546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3714744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2714612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3214678" y="4876808"/>
              <a:ext cx="357190" cy="500066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00166" y="4786322"/>
              <a:ext cx="2786082" cy="71438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2035951" y="3405181"/>
            <a:ext cx="1" cy="138114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0166" y="5786454"/>
            <a:ext cx="1069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Segoe UI" pitchFamily="34" charset="0"/>
                <a:cs typeface="Segoe UI" pitchFamily="34" charset="0"/>
              </a:rPr>
              <a:t>Disks</a:t>
            </a:r>
          </a:p>
          <a:p>
            <a:pPr algn="ctr"/>
            <a:r>
              <a:rPr lang="en-GB" sz="2800" b="1" dirty="0" smtClean="0">
                <a:latin typeface="Segoe UI" pitchFamily="34" charset="0"/>
                <a:cs typeface="Segoe UI" pitchFamily="34" charset="0"/>
              </a:rPr>
              <a:t>$$</a:t>
            </a:r>
            <a:endParaRPr lang="en-GB" sz="2800" b="1" dirty="0"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5" name="Group 34"/>
          <p:cNvGrpSpPr/>
          <p:nvPr/>
        </p:nvGrpSpPr>
        <p:grpSpPr>
          <a:xfrm>
            <a:off x="5929322" y="2071678"/>
            <a:ext cx="2786082" cy="3429024"/>
            <a:chOff x="5929322" y="2071678"/>
            <a:chExt cx="2786082" cy="3429024"/>
          </a:xfrm>
        </p:grpSpPr>
        <p:sp>
          <p:nvSpPr>
            <p:cNvPr id="21" name="server"/>
            <p:cNvSpPr>
              <a:spLocks noEditPoints="1" noChangeArrowheads="1"/>
            </p:cNvSpPr>
            <p:nvPr/>
          </p:nvSpPr>
          <p:spPr bwMode="auto">
            <a:xfrm>
              <a:off x="6655612" y="2071678"/>
              <a:ext cx="1333503" cy="1333503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29322" y="4786322"/>
              <a:ext cx="2786082" cy="71438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egoe UI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7322363" y="3405181"/>
              <a:ext cx="1" cy="138114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1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0826" y="4857763"/>
              <a:ext cx="571498" cy="571498"/>
            </a:xfrm>
            <a:prstGeom prst="rect">
              <a:avLst/>
            </a:prstGeom>
            <a:noFill/>
          </p:spPr>
        </p:pic>
        <p:pic>
          <p:nvPicPr>
            <p:cNvPr id="33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92" y="4857763"/>
              <a:ext cx="571498" cy="571498"/>
            </a:xfrm>
            <a:prstGeom prst="rect">
              <a:avLst/>
            </a:prstGeom>
            <a:noFill/>
          </p:spPr>
        </p:pic>
        <p:pic>
          <p:nvPicPr>
            <p:cNvPr id="34" name="Picture 3" descr="C:\Users\dnarayan\AppData\Local\Microsoft\Windows\Temporary Internet Files\Content.IE5\DS5T4K3O\MCj0433905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4857763"/>
              <a:ext cx="571498" cy="571498"/>
            </a:xfrm>
            <a:prstGeom prst="rect">
              <a:avLst/>
            </a:prstGeom>
            <a:noFill/>
          </p:spPr>
        </p:pic>
      </p:grpSp>
      <p:sp>
        <p:nvSpPr>
          <p:cNvPr id="37" name="TextBox 36"/>
          <p:cNvSpPr txBox="1"/>
          <p:nvPr/>
        </p:nvSpPr>
        <p:spPr>
          <a:xfrm>
            <a:off x="4034740" y="3214686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latin typeface="Segoe UI" pitchFamily="34" charset="0"/>
                <a:cs typeface="Segoe UI" pitchFamily="34" charset="0"/>
              </a:rPr>
              <a:t>Match</a:t>
            </a:r>
          </a:p>
          <a:p>
            <a:pPr algn="ctr"/>
            <a:r>
              <a:rPr lang="en-GB" sz="2400" b="1" dirty="0" smtClean="0">
                <a:latin typeface="Segoe UI" pitchFamily="34" charset="0"/>
                <a:cs typeface="Segoe UI" pitchFamily="34" charset="0"/>
              </a:rPr>
              <a:t>capacity</a:t>
            </a:r>
            <a:endParaRPr lang="en-GB" sz="24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3" name="Picture 5" descr="C:\Users\dnarayan\AppData\Local\Microsoft\Windows\Temporary Internet Files\Content.IE5\J8P5U9QA\MCj042446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354525"/>
            <a:ext cx="1674069" cy="1574805"/>
          </a:xfrm>
          <a:prstGeom prst="rect">
            <a:avLst/>
          </a:prstGeom>
          <a:noFill/>
        </p:spPr>
      </p:pic>
      <p:pic>
        <p:nvPicPr>
          <p:cNvPr id="39" name="Picture 3" descr="C:\Users\dnarayan\AppData\Local\Microsoft\Windows\Temporary Internet Files\Content.IE5\DS5T4K3O\MCj043390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8" y="4857760"/>
            <a:ext cx="571498" cy="571498"/>
          </a:xfrm>
          <a:prstGeom prst="rect">
            <a:avLst/>
          </a:prstGeom>
          <a:noFill/>
        </p:spPr>
      </p:pic>
      <p:pic>
        <p:nvPicPr>
          <p:cNvPr id="40" name="Picture 3" descr="C:\Users\dnarayan\AppData\Local\Microsoft\Windows\Temporary Internet Files\Content.IE5\DS5T4K3O\MCj043390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8" y="4857760"/>
            <a:ext cx="571498" cy="571498"/>
          </a:xfrm>
          <a:prstGeom prst="rect">
            <a:avLst/>
          </a:prstGeom>
          <a:noFill/>
        </p:spPr>
      </p:pic>
      <p:pic>
        <p:nvPicPr>
          <p:cNvPr id="41" name="Picture 3" descr="C:\Users\dnarayan\AppData\Local\Microsoft\Windows\Temporary Internet Files\Content.IE5\DS5T4K3O\MCj043390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000642"/>
            <a:ext cx="571498" cy="571498"/>
          </a:xfrm>
          <a:prstGeom prst="rect">
            <a:avLst/>
          </a:prstGeom>
          <a:noFill/>
        </p:spPr>
      </p:pic>
      <p:pic>
        <p:nvPicPr>
          <p:cNvPr id="42" name="Picture 3" descr="C:\Users\dnarayan\AppData\Local\Microsoft\Windows\Temporary Internet Files\Content.IE5\DS5T4K3O\MCj043390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6" y="5000636"/>
            <a:ext cx="571498" cy="571498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7000892" y="5816437"/>
            <a:ext cx="1218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Segoe UI" pitchFamily="34" charset="0"/>
                <a:cs typeface="Segoe UI" pitchFamily="34" charset="0"/>
              </a:rPr>
              <a:t>Flash</a:t>
            </a:r>
          </a:p>
          <a:p>
            <a:pPr algn="ctr"/>
            <a:r>
              <a:rPr lang="en-GB" sz="2800" b="1" dirty="0" smtClean="0">
                <a:latin typeface="Segoe UI" pitchFamily="34" charset="0"/>
                <a:cs typeface="Segoe UI" pitchFamily="34" charset="0"/>
              </a:rPr>
              <a:t>$$$$$</a:t>
            </a:r>
            <a:endParaRPr lang="en-GB" sz="28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26381" y="2385419"/>
            <a:ext cx="2130251" cy="213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0501" y="2259575"/>
            <a:ext cx="3908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Epidemic-style information</a:t>
            </a:r>
            <a:br>
              <a:rPr lang="en-GB" sz="2800" dirty="0" smtClean="0">
                <a:latin typeface="Segoe UI" pitchFamily="34" charset="0"/>
                <a:cs typeface="Segoe UI" pitchFamily="34" charset="0"/>
              </a:rPr>
            </a:br>
            <a:r>
              <a:rPr lang="en-GB" sz="2800" dirty="0" smtClean="0">
                <a:latin typeface="Segoe UI" pitchFamily="34" charset="0"/>
                <a:cs typeface="Segoe UI" pitchFamily="34" charset="0"/>
              </a:rPr>
              <a:t>distribution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Given a workload</a:t>
            </a:r>
          </a:p>
          <a:p>
            <a:pPr lvl="1"/>
            <a:r>
              <a:rPr lang="en-GB" dirty="0" smtClean="0"/>
              <a:t>Which device type, how many, 1 or 2 tiers?</a:t>
            </a:r>
          </a:p>
          <a:p>
            <a:r>
              <a:rPr lang="en-GB" dirty="0" smtClean="0"/>
              <a:t>We traced many real enterprise workloads</a:t>
            </a:r>
          </a:p>
          <a:p>
            <a:r>
              <a:rPr lang="en-GB" dirty="0" smtClean="0"/>
              <a:t>Benchmarked enterprise SSDs, disks</a:t>
            </a:r>
          </a:p>
          <a:p>
            <a:r>
              <a:rPr lang="en-GB" dirty="0" smtClean="0"/>
              <a:t>And built an automated provisioning tool</a:t>
            </a:r>
          </a:p>
          <a:p>
            <a:pPr lvl="1"/>
            <a:r>
              <a:rPr lang="en-GB" dirty="0" smtClean="0"/>
              <a:t>Takes workload, device models</a:t>
            </a:r>
          </a:p>
          <a:p>
            <a:pPr lvl="1"/>
            <a:r>
              <a:rPr lang="en-GB" dirty="0" smtClean="0"/>
              <a:t>And computes best configuration for workload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High-level design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84045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Devices (2008)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070082"/>
          <a:ext cx="8229675" cy="358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666"/>
                <a:gridCol w="802895"/>
                <a:gridCol w="1070523"/>
                <a:gridCol w="1538879"/>
                <a:gridCol w="1672712"/>
              </a:tblGrid>
              <a:tr h="937548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 smtClean="0">
                          <a:latin typeface="Segoe UI" pitchFamily="34" charset="0"/>
                        </a:rPr>
                        <a:t>Device</a:t>
                      </a:r>
                      <a:endParaRPr lang="en-GB" sz="2000" b="0" i="1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 smtClean="0">
                          <a:latin typeface="Segoe UI" pitchFamily="34" charset="0"/>
                        </a:rPr>
                        <a:t>Price</a:t>
                      </a:r>
                      <a:endParaRPr lang="en-GB" sz="2000" b="0" i="1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 smtClean="0">
                          <a:latin typeface="Segoe UI" pitchFamily="34" charset="0"/>
                        </a:rPr>
                        <a:t>Size</a:t>
                      </a:r>
                      <a:endParaRPr lang="en-GB" sz="2000" b="0" i="1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 smtClean="0">
                          <a:latin typeface="Segoe UI" pitchFamily="34" charset="0"/>
                        </a:rPr>
                        <a:t>Seq</a:t>
                      </a:r>
                      <a:r>
                        <a:rPr lang="en-GB" sz="2000" b="0" i="1" baseline="0" dirty="0" smtClean="0">
                          <a:latin typeface="Segoe UI" pitchFamily="34" charset="0"/>
                        </a:rPr>
                        <a:t>uential throughput</a:t>
                      </a:r>
                      <a:endParaRPr lang="en-GB" sz="2000" b="0" i="1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 smtClean="0">
                          <a:latin typeface="Segoe UI" pitchFamily="34" charset="0"/>
                        </a:rPr>
                        <a:t>R’-access throughput</a:t>
                      </a:r>
                      <a:endParaRPr lang="en-GB" sz="2000" b="0" i="1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</a:tr>
              <a:tr h="529918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Segoe UI" pitchFamily="34" charset="0"/>
                        </a:rPr>
                        <a:t>Seagate</a:t>
                      </a:r>
                      <a:r>
                        <a:rPr lang="en-GB" sz="2000" b="0" baseline="0" dirty="0" smtClean="0">
                          <a:latin typeface="Segoe UI" pitchFamily="34" charset="0"/>
                        </a:rPr>
                        <a:t> Cheetah 10K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latin typeface="Segoe UI" pitchFamily="34" charset="0"/>
                        </a:rPr>
                        <a:t>$123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latin typeface="Segoe UI" pitchFamily="34" charset="0"/>
                        </a:rPr>
                        <a:t>146 GB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latin typeface="Segoe UI" pitchFamily="34" charset="0"/>
                        </a:rPr>
                        <a:t>85 MB/s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latin typeface="Segoe UI" pitchFamily="34" charset="0"/>
                        </a:rPr>
                        <a:t>288 IOPS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</a:tr>
              <a:tr h="529918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Segoe UI" pitchFamily="34" charset="0"/>
                        </a:rPr>
                        <a:t>Seagate</a:t>
                      </a:r>
                      <a:r>
                        <a:rPr lang="en-GB" sz="2000" b="0" baseline="0" dirty="0" smtClean="0">
                          <a:latin typeface="Segoe UI" pitchFamily="34" charset="0"/>
                        </a:rPr>
                        <a:t> Cheetah 15K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latin typeface="Segoe UI" pitchFamily="34" charset="0"/>
                        </a:rPr>
                        <a:t>$172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latin typeface="Segoe UI" pitchFamily="34" charset="0"/>
                        </a:rPr>
                        <a:t>146 GB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latin typeface="Segoe UI" pitchFamily="34" charset="0"/>
                        </a:rPr>
                        <a:t>88 MB/s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latin typeface="Segoe UI" pitchFamily="34" charset="0"/>
                        </a:rPr>
                        <a:t>384 IOPS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</a:tr>
              <a:tr h="529918">
                <a:tc>
                  <a:txBody>
                    <a:bodyPr/>
                    <a:lstStyle/>
                    <a:p>
                      <a:r>
                        <a:rPr lang="en-GB" sz="2000" b="0" dirty="0" err="1" smtClean="0">
                          <a:latin typeface="Segoe UI" pitchFamily="34" charset="0"/>
                        </a:rPr>
                        <a:t>Memoright</a:t>
                      </a:r>
                      <a:r>
                        <a:rPr lang="en-GB" sz="2000" b="0" baseline="0" dirty="0" smtClean="0">
                          <a:latin typeface="Segoe UI" pitchFamily="34" charset="0"/>
                        </a:rPr>
                        <a:t> MR25.2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latin typeface="Segoe UI" pitchFamily="34" charset="0"/>
                        </a:rPr>
                        <a:t>$739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latin typeface="Segoe UI" pitchFamily="34" charset="0"/>
                        </a:rPr>
                        <a:t>32 GB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latin typeface="Segoe UI" pitchFamily="34" charset="0"/>
                        </a:rPr>
                        <a:t>121 MB/s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latin typeface="Segoe UI" pitchFamily="34" charset="0"/>
                        </a:rPr>
                        <a:t>6450 IOPS</a:t>
                      </a:r>
                      <a:endParaRPr lang="en-GB" sz="2000" b="0" dirty="0">
                        <a:latin typeface="Segoe UI" pitchFamily="34" charset="0"/>
                      </a:endParaRPr>
                    </a:p>
                  </a:txBody>
                  <a:tcPr marL="85641" marR="85641"/>
                </a:tc>
              </a:tr>
              <a:tr h="529918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Intel X25-E (2009)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$415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32GB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250 MB/s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35000</a:t>
                      </a:r>
                      <a:r>
                        <a:rPr lang="en-GB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 IOPS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itchFamily="34" charset="0"/>
                      </a:endParaRPr>
                    </a:p>
                  </a:txBody>
                  <a:tcPr marL="85641" marR="85641"/>
                </a:tc>
              </a:tr>
              <a:tr h="529918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Seagate</a:t>
                      </a:r>
                      <a:r>
                        <a:rPr lang="en-GB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Momentus</a:t>
                      </a:r>
                      <a:r>
                        <a:rPr lang="en-GB" sz="20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 7200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$53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160 GB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64 MB/s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itchFamily="34" charset="0"/>
                      </a:endParaRPr>
                    </a:p>
                  </a:txBody>
                  <a:tcPr marL="85641" marR="856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</a:rPr>
                        <a:t>102 IOPS</a:t>
                      </a:r>
                      <a:endParaRPr lang="en-GB" sz="2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itchFamily="34" charset="0"/>
                      </a:endParaRPr>
                    </a:p>
                  </a:txBody>
                  <a:tcPr marL="85641" marR="85641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metrics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794" y="2180492"/>
          <a:ext cx="768482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1436914"/>
                <a:gridCol w="18187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i="1" dirty="0" smtClean="0">
                          <a:latin typeface="Segoe UI" pitchFamily="34" charset="0"/>
                        </a:rPr>
                        <a:t>Metric</a:t>
                      </a:r>
                      <a:endParaRPr lang="en-GB" sz="2400" b="0" i="1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1" dirty="0" smtClean="0">
                          <a:latin typeface="Segoe UI" pitchFamily="34" charset="0"/>
                        </a:rPr>
                        <a:t>Unit</a:t>
                      </a:r>
                      <a:endParaRPr lang="en-GB" sz="2400" b="0" i="1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1" dirty="0" smtClean="0">
                          <a:latin typeface="Segoe UI" pitchFamily="34" charset="0"/>
                        </a:rPr>
                        <a:t>Source</a:t>
                      </a:r>
                      <a:endParaRPr lang="en-GB" sz="2400" b="0" i="1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Price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$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Retail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Capacity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GB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Vendor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Random-access read rate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IOPS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Measured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Random-access write rate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IOPS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Measured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Sequential</a:t>
                      </a:r>
                      <a:r>
                        <a:rPr lang="en-GB" sz="2400" b="0" baseline="0" dirty="0" smtClean="0">
                          <a:latin typeface="Segoe UI" pitchFamily="34" charset="0"/>
                        </a:rPr>
                        <a:t> read rate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MB/s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Measured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Sequential write rate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MB/s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Measured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Power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W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Vendor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Enterprise workload traces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9918"/>
            <a:ext cx="8229600" cy="4316432"/>
          </a:xfrm>
        </p:spPr>
        <p:txBody>
          <a:bodyPr/>
          <a:lstStyle/>
          <a:p>
            <a:pPr eaLnBrk="1" hangingPunct="1"/>
            <a:r>
              <a:rPr lang="en-GB" dirty="0" smtClean="0"/>
              <a:t>Block-level I/O traces from production servers</a:t>
            </a:r>
          </a:p>
          <a:p>
            <a:pPr lvl="1" eaLnBrk="1" hangingPunct="1"/>
            <a:r>
              <a:rPr lang="en-GB" dirty="0" smtClean="0"/>
              <a:t>Exchange server (5000 users): 24 hr trace</a:t>
            </a:r>
          </a:p>
          <a:p>
            <a:pPr lvl="1" eaLnBrk="1" hangingPunct="1"/>
            <a:r>
              <a:rPr lang="en-GB" dirty="0" smtClean="0"/>
              <a:t>MSN back-end file store: 6 hr trace</a:t>
            </a:r>
          </a:p>
          <a:p>
            <a:pPr lvl="1" eaLnBrk="1" hangingPunct="1"/>
            <a:r>
              <a:rPr lang="en-GB" dirty="0" smtClean="0"/>
              <a:t>13 servers from small DC (MSRC)</a:t>
            </a:r>
          </a:p>
          <a:p>
            <a:pPr lvl="2" eaLnBrk="1" hangingPunct="1"/>
            <a:r>
              <a:rPr lang="en-GB" dirty="0" smtClean="0"/>
              <a:t>File servers, web server, web cache, etc.</a:t>
            </a:r>
          </a:p>
          <a:p>
            <a:pPr lvl="2" eaLnBrk="1" hangingPunct="1"/>
            <a:r>
              <a:rPr lang="en-GB" dirty="0" smtClean="0"/>
              <a:t>1 week trace</a:t>
            </a:r>
          </a:p>
          <a:p>
            <a:pPr eaLnBrk="1" hangingPunct="1"/>
            <a:r>
              <a:rPr lang="en-GB" dirty="0" smtClean="0"/>
              <a:t>Below buffer cache, above RAID controller</a:t>
            </a:r>
          </a:p>
          <a:p>
            <a:pPr eaLnBrk="1" hangingPunct="1"/>
            <a:r>
              <a:rPr lang="en-GB" dirty="0" smtClean="0"/>
              <a:t>15 servers, 49 volumes, 313 disks, 14 TB</a:t>
            </a:r>
          </a:p>
          <a:p>
            <a:pPr lvl="1" eaLnBrk="1" hangingPunct="1"/>
            <a:r>
              <a:rPr lang="en-GB" dirty="0" smtClean="0"/>
              <a:t>Volumes are RAID-1, RAID-10, or RAID-5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Workload metrics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76857" y="2150347"/>
          <a:ext cx="725274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736"/>
                <a:gridCol w="270300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i="1" dirty="0" smtClean="0">
                          <a:latin typeface="Segoe UI" pitchFamily="34" charset="0"/>
                        </a:rPr>
                        <a:t>Metric</a:t>
                      </a:r>
                      <a:endParaRPr lang="en-GB" sz="2400" b="0" i="1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i="1" dirty="0" smtClean="0">
                          <a:latin typeface="Segoe UI" pitchFamily="34" charset="0"/>
                        </a:rPr>
                        <a:t>Unit</a:t>
                      </a:r>
                      <a:endParaRPr lang="en-GB" sz="2400" b="0" i="1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Capacity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GB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Peak random-access read rate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IOPS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Peak random-access write rate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IOPS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Peak random-access</a:t>
                      </a:r>
                      <a:r>
                        <a:rPr lang="en-GB" sz="2400" b="0" baseline="0" dirty="0" smtClean="0">
                          <a:latin typeface="Segoe UI" pitchFamily="34" charset="0"/>
                        </a:rPr>
                        <a:t> I/O rate (</a:t>
                      </a:r>
                      <a:r>
                        <a:rPr lang="en-GB" sz="2400" b="0" baseline="0" dirty="0" err="1" smtClean="0">
                          <a:latin typeface="Segoe UI" pitchFamily="34" charset="0"/>
                        </a:rPr>
                        <a:t>reads+writes</a:t>
                      </a:r>
                      <a:r>
                        <a:rPr lang="en-GB" sz="2400" b="0" baseline="0" dirty="0" smtClean="0">
                          <a:latin typeface="Segoe UI" pitchFamily="34" charset="0"/>
                        </a:rPr>
                        <a:t>)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IOPS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Peak sequential read rate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MB/s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Peak sequential write rate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Segoe UI" pitchFamily="34" charset="0"/>
                        </a:rPr>
                        <a:t>MB/s</a:t>
                      </a:r>
                      <a:endParaRPr lang="en-GB" sz="2400" b="0" dirty="0">
                        <a:latin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Fault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 tolerance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Redundancy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</a:rPr>
                        <a:t> level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First-order models</a:t>
            </a:r>
          </a:p>
          <a:p>
            <a:pPr lvl="1"/>
            <a:r>
              <a:rPr lang="en-GB" dirty="0" smtClean="0"/>
              <a:t>Ok for provisioning </a:t>
            </a:r>
            <a:r>
              <a:rPr lang="en-GB" dirty="0" smtClean="0">
                <a:sym typeface="Wingdings" pitchFamily="2" charset="2"/>
              </a:rPr>
              <a:t> coarse-grained</a:t>
            </a:r>
            <a:endParaRPr lang="en-GB" dirty="0" smtClean="0"/>
          </a:p>
          <a:p>
            <a:pPr lvl="1"/>
            <a:r>
              <a:rPr lang="en-GB" dirty="0" smtClean="0"/>
              <a:t>Not for detailed performance modelling</a:t>
            </a:r>
          </a:p>
          <a:p>
            <a:r>
              <a:rPr lang="en-GB" dirty="0" smtClean="0"/>
              <a:t>Open-loop traces</a:t>
            </a:r>
          </a:p>
          <a:p>
            <a:pPr lvl="1"/>
            <a:r>
              <a:rPr lang="en-GB" dirty="0" smtClean="0"/>
              <a:t>I/O rate not limited by traced storage h/w</a:t>
            </a:r>
          </a:p>
          <a:p>
            <a:pPr lvl="1"/>
            <a:r>
              <a:rPr lang="en-GB" dirty="0" smtClean="0"/>
              <a:t>Traced servers are well-provisioned with disks</a:t>
            </a:r>
          </a:p>
          <a:p>
            <a:pPr lvl="1"/>
            <a:r>
              <a:rPr lang="en-GB" dirty="0" smtClean="0"/>
              <a:t>So bottleneck is elsewhere: assumption is ok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Single-tier solver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each workload, device type</a:t>
            </a:r>
          </a:p>
          <a:p>
            <a:pPr lvl="1"/>
            <a:r>
              <a:rPr lang="en-GB" dirty="0" smtClean="0"/>
              <a:t>Compute #devices needed in RAID array</a:t>
            </a:r>
          </a:p>
          <a:p>
            <a:pPr lvl="2"/>
            <a:r>
              <a:rPr lang="en-GB" dirty="0" smtClean="0"/>
              <a:t>Throughput, capacity scaled linearly with #devices</a:t>
            </a:r>
          </a:p>
          <a:p>
            <a:pPr lvl="1"/>
            <a:r>
              <a:rPr lang="en-GB" dirty="0" smtClean="0"/>
              <a:t>Must match every workload requirement</a:t>
            </a:r>
          </a:p>
          <a:p>
            <a:pPr lvl="2"/>
            <a:r>
              <a:rPr lang="en-GB" dirty="0" smtClean="0"/>
              <a:t>“Most costly” workload metric determines #devices</a:t>
            </a:r>
          </a:p>
          <a:p>
            <a:pPr lvl="1"/>
            <a:r>
              <a:rPr lang="en-GB" dirty="0" smtClean="0"/>
              <a:t>Add devices need for fault tolerance</a:t>
            </a:r>
          </a:p>
          <a:p>
            <a:pPr lvl="1"/>
            <a:r>
              <a:rPr lang="en-GB" dirty="0" smtClean="0"/>
              <a:t>Compute total cost</a:t>
            </a:r>
          </a:p>
          <a:p>
            <a:pPr lvl="2"/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Two-tier model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71678"/>
            <a:ext cx="7286676" cy="395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Solving for two-tier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Feed I/O trace to cache simulator</a:t>
            </a:r>
          </a:p>
          <a:p>
            <a:pPr lvl="1"/>
            <a:r>
              <a:rPr lang="en-GB" dirty="0" smtClean="0"/>
              <a:t>Emits top-tier, bottom-tier trace </a:t>
            </a:r>
            <a:r>
              <a:rPr lang="en-GB" dirty="0" smtClean="0">
                <a:sym typeface="Wingdings" pitchFamily="2" charset="2"/>
              </a:rPr>
              <a:t> solver</a:t>
            </a:r>
            <a:endParaRPr lang="en-GB" dirty="0" smtClean="0"/>
          </a:p>
          <a:p>
            <a:r>
              <a:rPr lang="en-GB" dirty="0" smtClean="0"/>
              <a:t>Iterate over cache sizes, policies</a:t>
            </a:r>
          </a:p>
          <a:p>
            <a:pPr lvl="1"/>
            <a:r>
              <a:rPr lang="en-GB" dirty="0" smtClean="0"/>
              <a:t>Write-back, write-through for logging</a:t>
            </a:r>
          </a:p>
          <a:p>
            <a:pPr lvl="1"/>
            <a:r>
              <a:rPr lang="en-GB" dirty="0" smtClean="0"/>
              <a:t>LRU,  LTR (long-term random) for caching</a:t>
            </a:r>
          </a:p>
          <a:p>
            <a:r>
              <a:rPr lang="en-GB" dirty="0" smtClean="0"/>
              <a:t>Inclusive cache model</a:t>
            </a:r>
          </a:p>
          <a:p>
            <a:pPr lvl="1"/>
            <a:r>
              <a:rPr lang="en-GB" dirty="0" smtClean="0"/>
              <a:t>Can also model exclusive (partitioning)</a:t>
            </a:r>
          </a:p>
          <a:p>
            <a:pPr lvl="1"/>
            <a:r>
              <a:rPr lang="en-GB" dirty="0" smtClean="0"/>
              <a:t>More complexity, negligible capacity savings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430" t="42897" r="15916" b="21777"/>
          <a:stretch>
            <a:fillRect/>
          </a:stretch>
        </p:blipFill>
        <p:spPr bwMode="auto">
          <a:xfrm>
            <a:off x="301450" y="2385419"/>
            <a:ext cx="3801030" cy="1817484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0501" y="2259575"/>
            <a:ext cx="4039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Development processes and failure prediction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Single-tier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Cheetah 10K best device for </a:t>
            </a:r>
            <a:r>
              <a:rPr lang="en-GB" i="1" dirty="0" smtClean="0"/>
              <a:t>all </a:t>
            </a:r>
            <a:r>
              <a:rPr lang="en-GB" dirty="0" smtClean="0"/>
              <a:t>workloads!</a:t>
            </a:r>
          </a:p>
          <a:p>
            <a:r>
              <a:rPr lang="en-GB" dirty="0" smtClean="0"/>
              <a:t>SSDs cost too much per GB</a:t>
            </a:r>
          </a:p>
          <a:p>
            <a:r>
              <a:rPr lang="en-GB" dirty="0" smtClean="0"/>
              <a:t>Capacity or read IOPS determines cost</a:t>
            </a:r>
          </a:p>
          <a:p>
            <a:pPr lvl="1"/>
            <a:r>
              <a:rPr lang="en-GB" dirty="0" smtClean="0"/>
              <a:t>Not read MB/s, write MB/s, or write IOPS</a:t>
            </a:r>
          </a:p>
          <a:p>
            <a:pPr lvl="1"/>
            <a:r>
              <a:rPr lang="en-GB" dirty="0" smtClean="0"/>
              <a:t>For SSDs, always capacity</a:t>
            </a:r>
          </a:p>
          <a:p>
            <a:pPr lvl="1"/>
            <a:r>
              <a:rPr lang="en-GB" dirty="0" smtClean="0"/>
              <a:t>For disks, either capacity or read IOPS</a:t>
            </a:r>
          </a:p>
          <a:p>
            <a:r>
              <a:rPr lang="en-GB" dirty="0" smtClean="0"/>
              <a:t>Read IOPS vs. GB is the key </a:t>
            </a:r>
            <a:r>
              <a:rPr lang="en-GB" dirty="0" err="1" smtClean="0"/>
              <a:t>tradeoff</a:t>
            </a:r>
            <a:endParaRPr lang="en-GB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Workload IOPS </a:t>
            </a:r>
            <a:r>
              <a:rPr lang="en-GB" dirty="0" err="1" smtClean="0"/>
              <a:t>vs</a:t>
            </a:r>
            <a:r>
              <a:rPr lang="en-GB" dirty="0" smtClean="0"/>
              <a:t> GB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1451" y="2117724"/>
          <a:ext cx="8385349" cy="457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SSD break-even point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will SSDs beat disks?</a:t>
            </a:r>
          </a:p>
          <a:p>
            <a:pPr lvl="1"/>
            <a:r>
              <a:rPr lang="en-GB" dirty="0" smtClean="0"/>
              <a:t>When IOPS dominates cost</a:t>
            </a:r>
          </a:p>
          <a:p>
            <a:r>
              <a:rPr lang="en-GB" dirty="0" smtClean="0"/>
              <a:t>Break even price point (SSD</a:t>
            </a:r>
            <a:r>
              <a:rPr lang="en-GB" baseline="-25000" dirty="0" smtClean="0"/>
              <a:t>$/GB</a:t>
            </a:r>
            <a:r>
              <a:rPr lang="en-GB" dirty="0" smtClean="0"/>
              <a:t>) is when</a:t>
            </a:r>
          </a:p>
          <a:p>
            <a:pPr lvl="1"/>
            <a:r>
              <a:rPr lang="en-GB" dirty="0" smtClean="0"/>
              <a:t>Cost of GB (SSD) = Cost of IOPS (disk)</a:t>
            </a:r>
          </a:p>
          <a:p>
            <a:r>
              <a:rPr lang="en-GB" dirty="0" smtClean="0"/>
              <a:t>Our tool also computes this point</a:t>
            </a:r>
          </a:p>
          <a:p>
            <a:pPr lvl="1"/>
            <a:r>
              <a:rPr lang="en-GB" dirty="0" smtClean="0"/>
              <a:t>New SSD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compare its $/GB to break-even</a:t>
            </a:r>
          </a:p>
          <a:p>
            <a:pPr lvl="1"/>
            <a:r>
              <a:rPr lang="en-GB" dirty="0" smtClean="0"/>
              <a:t>Then decide whether to buy it</a:t>
            </a:r>
          </a:p>
          <a:p>
            <a:pPr lvl="1"/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Break-even point CDF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BA2DA-C7DF-465D-83EC-88F964287007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2117725"/>
          <a:ext cx="8229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Break-even point CDF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117725"/>
          <a:ext cx="8229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Break-even point CDF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117725"/>
          <a:ext cx="8229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SSD as intermediate tier?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caching benefits </a:t>
            </a:r>
            <a:r>
              <a:rPr lang="en-GB" smtClean="0"/>
              <a:t>few workloads</a:t>
            </a:r>
            <a:endParaRPr lang="en-GB" dirty="0" smtClean="0"/>
          </a:p>
          <a:p>
            <a:pPr lvl="1"/>
            <a:r>
              <a:rPr lang="en-GB" dirty="0" smtClean="0"/>
              <a:t>Servers already cache in DRAM</a:t>
            </a:r>
          </a:p>
          <a:p>
            <a:pPr lvl="1"/>
            <a:r>
              <a:rPr lang="en-GB" dirty="0" smtClean="0"/>
              <a:t>SSD tier doesn’t reduce disk tier provisioning</a:t>
            </a:r>
          </a:p>
          <a:p>
            <a:r>
              <a:rPr lang="en-GB" dirty="0" smtClean="0"/>
              <a:t>Persistent write-ahead log is useful</a:t>
            </a:r>
          </a:p>
          <a:p>
            <a:pPr lvl="1"/>
            <a:r>
              <a:rPr lang="en-GB" dirty="0" smtClean="0"/>
              <a:t>A small log can improve write latency</a:t>
            </a:r>
          </a:p>
          <a:p>
            <a:pPr lvl="1"/>
            <a:r>
              <a:rPr lang="en-GB" dirty="0" smtClean="0"/>
              <a:t>But does not reduce disk tier provisioning</a:t>
            </a:r>
          </a:p>
          <a:p>
            <a:pPr lvl="1"/>
            <a:r>
              <a:rPr lang="en-GB" dirty="0" smtClean="0"/>
              <a:t>Because writes are not the limiting factor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and wear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ym typeface="Wingdings" pitchFamily="2" charset="2"/>
              </a:rPr>
              <a:t>SSDs use less power than Cheetahs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But overall $ savings are small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Cannot justify higher cost of SSD</a:t>
            </a:r>
          </a:p>
          <a:p>
            <a:r>
              <a:rPr lang="en-GB" dirty="0" smtClean="0">
                <a:sym typeface="Wingdings" pitchFamily="2" charset="2"/>
              </a:rPr>
              <a:t>Flash wear is not an issue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SSDs have finite #write cycles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But will last well beyond 5 years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Workloads’ long-term write rate not that high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You will upgrade before you wear device out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Capacity limits flash SSD in enterprise</a:t>
            </a:r>
          </a:p>
          <a:p>
            <a:pPr lvl="1"/>
            <a:r>
              <a:rPr lang="en-GB" dirty="0" smtClean="0"/>
              <a:t>Not performance, not wear</a:t>
            </a:r>
          </a:p>
          <a:p>
            <a:r>
              <a:rPr lang="en-GB" dirty="0" smtClean="0"/>
              <a:t>Flash might never get cheap enough</a:t>
            </a:r>
          </a:p>
          <a:p>
            <a:pPr lvl="1"/>
            <a:r>
              <a:rPr lang="en-GB" dirty="0" smtClean="0"/>
              <a:t>If all </a:t>
            </a:r>
            <a:r>
              <a:rPr lang="en-GB" i="1" dirty="0" smtClean="0"/>
              <a:t>Si</a:t>
            </a:r>
            <a:r>
              <a:rPr lang="en-GB" dirty="0" smtClean="0"/>
              <a:t> capacity moved to flash today, will only match 12% of HDD production</a:t>
            </a:r>
          </a:p>
          <a:p>
            <a:pPr lvl="1"/>
            <a:r>
              <a:rPr lang="en-GB" dirty="0" smtClean="0"/>
              <a:t>There are more profitable uses of Si capacity</a:t>
            </a:r>
          </a:p>
          <a:p>
            <a:r>
              <a:rPr lang="en-GB" dirty="0" smtClean="0"/>
              <a:t>Need higher density/scale (PCM?)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79" y="4681826"/>
            <a:ext cx="794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Barrelfish: a sensible OS for multi-core hardware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79" y="3380371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What place for SSDs in enterprise storage?</a:t>
            </a:r>
            <a:endParaRPr lang="en-GB" sz="2800" dirty="0">
              <a:solidFill>
                <a:schemeClr val="bg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79" y="2078915"/>
            <a:ext cx="820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WIT: lightweight defence against malicious inputs</a:t>
            </a:r>
            <a:endParaRPr lang="en-GB" sz="2800" dirty="0">
              <a:solidFill>
                <a:schemeClr val="bg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49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0501" y="2259575"/>
            <a:ext cx="3908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Better bug reporting with better privacy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29098" t="43457" r="55314" b="41123"/>
          <a:stretch>
            <a:fillRect/>
          </a:stretch>
        </p:blipFill>
        <p:spPr bwMode="auto">
          <a:xfrm>
            <a:off x="301450" y="2385419"/>
            <a:ext cx="3801030" cy="1504008"/>
          </a:xfrm>
          <a:prstGeom prst="roundRect">
            <a:avLst>
              <a:gd name="adj" fmla="val 1132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TILEPro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85214"/>
            <a:ext cx="3644833" cy="41231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Don’t these look like networks to you?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489" y="2088479"/>
            <a:ext cx="3956585" cy="217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File:Larrabee slide block diagra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1172" y="5073163"/>
            <a:ext cx="3683197" cy="156075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96806" y="5254040"/>
            <a:ext cx="10119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/>
              <a:t>Intel </a:t>
            </a:r>
          </a:p>
          <a:p>
            <a:pPr algn="r"/>
            <a:r>
              <a:rPr lang="en-GB" dirty="0" err="1" smtClean="0"/>
              <a:t>Larrabee</a:t>
            </a:r>
            <a:endParaRPr lang="en-GB" dirty="0" smtClean="0"/>
          </a:p>
          <a:p>
            <a:pPr algn="r"/>
            <a:r>
              <a:rPr lang="en-GB" dirty="0" smtClean="0"/>
              <a:t>32-core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703066" y="1857375"/>
            <a:ext cx="2083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err="1" smtClean="0"/>
              <a:t>Tilera</a:t>
            </a:r>
            <a:r>
              <a:rPr lang="en-GB" dirty="0" smtClean="0"/>
              <a:t> TilePro64 CPU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258510" y="4265310"/>
            <a:ext cx="328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/>
              <a:t>AMD 8x4 hyper-transport system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10" y="1850752"/>
            <a:ext cx="6915626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Communication latency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Communication latency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152" y="1850773"/>
            <a:ext cx="6915626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Node heterogeneity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Within a system</a:t>
            </a:r>
            <a:r>
              <a:rPr lang="en-GB" sz="2400" dirty="0" smtClean="0"/>
              <a:t>:</a:t>
            </a:r>
          </a:p>
          <a:p>
            <a:pPr lvl="1"/>
            <a:r>
              <a:rPr lang="en-GB" sz="2000" dirty="0"/>
              <a:t>Programmable </a:t>
            </a:r>
            <a:r>
              <a:rPr lang="en-GB" sz="2000" dirty="0" smtClean="0"/>
              <a:t>NICs</a:t>
            </a:r>
          </a:p>
          <a:p>
            <a:pPr lvl="1"/>
            <a:r>
              <a:rPr lang="en-GB" sz="2000" dirty="0" smtClean="0"/>
              <a:t>GPUs</a:t>
            </a:r>
          </a:p>
          <a:p>
            <a:pPr lvl="1"/>
            <a:r>
              <a:rPr lang="en-GB" sz="2000" dirty="0"/>
              <a:t>FPGAs (in CPU sockets</a:t>
            </a:r>
            <a:r>
              <a:rPr lang="en-GB" sz="2000" dirty="0" smtClean="0"/>
              <a:t>)</a:t>
            </a:r>
          </a:p>
          <a:p>
            <a:pPr lvl="1"/>
            <a:endParaRPr lang="en-GB" sz="900" dirty="0" smtClean="0"/>
          </a:p>
          <a:p>
            <a:r>
              <a:rPr lang="en-GB" sz="2400" dirty="0"/>
              <a:t>Architectural differences on a single die</a:t>
            </a:r>
            <a:r>
              <a:rPr lang="en-GB" sz="2400" dirty="0" smtClean="0"/>
              <a:t>:</a:t>
            </a:r>
          </a:p>
          <a:p>
            <a:pPr lvl="1"/>
            <a:r>
              <a:rPr lang="en-GB" sz="2000" dirty="0"/>
              <a:t>Streaming instructions (SIMD, SSE, etc</a:t>
            </a:r>
            <a:r>
              <a:rPr lang="en-GB" sz="2000" dirty="0" smtClean="0"/>
              <a:t>.)</a:t>
            </a:r>
          </a:p>
          <a:p>
            <a:pPr lvl="1"/>
            <a:r>
              <a:rPr lang="en-GB" sz="2000" dirty="0"/>
              <a:t>Virtualisation support, power </a:t>
            </a:r>
            <a:r>
              <a:rPr lang="en-GB" sz="2000" dirty="0" smtClean="0"/>
              <a:t>management</a:t>
            </a:r>
          </a:p>
          <a:p>
            <a:pPr lvl="1"/>
            <a:r>
              <a:rPr lang="en-GB" sz="2000" dirty="0" smtClean="0"/>
              <a:t>Mix of “large/sequential” &amp; “small/concurrent” core sizes</a:t>
            </a:r>
          </a:p>
          <a:p>
            <a:pPr lvl="1"/>
            <a:endParaRPr lang="en-GB" sz="1200" dirty="0" smtClean="0"/>
          </a:p>
          <a:p>
            <a:r>
              <a:rPr lang="en-GB" sz="2400" i="1" dirty="0">
                <a:solidFill>
                  <a:schemeClr val="tx2"/>
                </a:solidFill>
              </a:rPr>
              <a:t>Existing OS architectures have trouble accommodating </a:t>
            </a:r>
            <a:r>
              <a:rPr lang="en-GB" sz="2400" i="1" dirty="0" smtClean="0">
                <a:solidFill>
                  <a:schemeClr val="tx2"/>
                </a:solidFill>
              </a:rPr>
              <a:t/>
            </a:r>
            <a:br>
              <a:rPr lang="en-GB" sz="2400" i="1" dirty="0" smtClean="0">
                <a:solidFill>
                  <a:schemeClr val="tx2"/>
                </a:solidFill>
              </a:rPr>
            </a:br>
            <a:r>
              <a:rPr lang="en-GB" sz="2400" i="1" dirty="0" smtClean="0">
                <a:solidFill>
                  <a:schemeClr val="tx2"/>
                </a:solidFill>
              </a:rPr>
              <a:t>all this</a:t>
            </a:r>
            <a:endParaRPr lang="en-GB" sz="2400" i="1" dirty="0">
              <a:solidFill>
                <a:schemeClr val="tx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Dynamic changes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Hot-plug of devices, memory, (cores</a:t>
            </a:r>
            <a:r>
              <a:rPr lang="en-GB" sz="2800" dirty="0" smtClean="0"/>
              <a:t>?)</a:t>
            </a:r>
          </a:p>
          <a:p>
            <a:r>
              <a:rPr lang="en-GB" sz="2800" dirty="0" smtClean="0"/>
              <a:t>Power-management</a:t>
            </a:r>
          </a:p>
          <a:p>
            <a:r>
              <a:rPr lang="en-GB" sz="2800" i="1" dirty="0">
                <a:solidFill>
                  <a:schemeClr val="tx2"/>
                </a:solidFill>
              </a:rPr>
              <a:t>Partial failure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6771"/>
            <a:ext cx="8229600" cy="1940535"/>
          </a:xfrm>
        </p:spPr>
        <p:txBody>
          <a:bodyPr>
            <a:normAutofit/>
          </a:bodyPr>
          <a:lstStyle/>
          <a:p>
            <a:r>
              <a:rPr lang="en-GB" sz="2800" dirty="0"/>
              <a:t>Extreme position: clean slate </a:t>
            </a:r>
            <a:r>
              <a:rPr lang="en-GB" sz="2800" dirty="0" smtClean="0"/>
              <a:t>design</a:t>
            </a:r>
          </a:p>
          <a:p>
            <a:r>
              <a:rPr lang="en-GB" sz="2800" dirty="0"/>
              <a:t>Fully explore </a:t>
            </a:r>
            <a:r>
              <a:rPr lang="en-GB" sz="2800" dirty="0" smtClean="0"/>
              <a:t>ramifications</a:t>
            </a:r>
          </a:p>
          <a:p>
            <a:r>
              <a:rPr lang="en-GB" sz="2800" dirty="0"/>
              <a:t>No regard for compatibility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1567543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 smtClean="0">
                <a:solidFill>
                  <a:schemeClr val="tx2"/>
                </a:solidFill>
              </a:rPr>
              <a:t>What are the implications of building an OS as a </a:t>
            </a:r>
            <a:br>
              <a:rPr lang="en-GB" sz="3200" i="1" dirty="0" smtClean="0">
                <a:solidFill>
                  <a:schemeClr val="tx2"/>
                </a:solidFill>
              </a:rPr>
            </a:br>
            <a:r>
              <a:rPr lang="en-GB" sz="3200" i="1" dirty="0" smtClean="0">
                <a:solidFill>
                  <a:schemeClr val="tx2"/>
                </a:solidFill>
              </a:rPr>
              <a:t>distributed system?</a:t>
            </a:r>
            <a:endParaRPr lang="en-GB" sz="3200" i="1" dirty="0">
              <a:solidFill>
                <a:schemeClr val="tx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The multikernel architecture</a:t>
            </a:r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69934" y="2039938"/>
            <a:ext cx="7404131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Why message passing?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We can reason about </a:t>
            </a:r>
            <a:r>
              <a:rPr lang="en-GB" sz="2800" dirty="0" smtClean="0"/>
              <a:t>it</a:t>
            </a:r>
          </a:p>
          <a:p>
            <a:r>
              <a:rPr lang="en-GB" sz="2800" dirty="0"/>
              <a:t>Decouples system structure </a:t>
            </a:r>
            <a:r>
              <a:rPr lang="en-GB" sz="2800" dirty="0" smtClean="0"/>
              <a:t>from inter-core </a:t>
            </a:r>
            <a:r>
              <a:rPr lang="en-GB" sz="2800" dirty="0"/>
              <a:t>communication </a:t>
            </a:r>
            <a:r>
              <a:rPr lang="en-GB" sz="2800" dirty="0" smtClean="0"/>
              <a:t>mechanism</a:t>
            </a:r>
          </a:p>
          <a:p>
            <a:pPr lvl="1"/>
            <a:r>
              <a:rPr lang="en-GB" sz="2400" dirty="0"/>
              <a:t>Communication patterns explicitly </a:t>
            </a:r>
            <a:r>
              <a:rPr lang="en-GB" sz="2400" dirty="0" smtClean="0"/>
              <a:t>expressed</a:t>
            </a:r>
          </a:p>
          <a:p>
            <a:pPr lvl="1"/>
            <a:r>
              <a:rPr lang="en-GB" sz="2400" dirty="0"/>
              <a:t>Naturally supports heterogeneous </a:t>
            </a:r>
            <a:r>
              <a:rPr lang="en-GB" sz="2400" dirty="0" smtClean="0"/>
              <a:t>cores</a:t>
            </a:r>
          </a:p>
          <a:p>
            <a:pPr lvl="1"/>
            <a:r>
              <a:rPr lang="en-GB" sz="2400" dirty="0" smtClean="0"/>
              <a:t>Naturally </a:t>
            </a:r>
            <a:r>
              <a:rPr lang="en-GB" sz="2400" dirty="0"/>
              <a:t>supports non-coherent interconnects (</a:t>
            </a:r>
            <a:r>
              <a:rPr lang="en-GB" sz="2400" dirty="0" err="1"/>
              <a:t>PCIe</a:t>
            </a:r>
            <a:r>
              <a:rPr lang="en-GB" sz="2400" dirty="0"/>
              <a:t>)</a:t>
            </a:r>
            <a:endParaRPr lang="en-GB" sz="2400" dirty="0" smtClean="0"/>
          </a:p>
          <a:p>
            <a:r>
              <a:rPr lang="en-GB" sz="2800" dirty="0"/>
              <a:t>Better match for future </a:t>
            </a:r>
            <a:r>
              <a:rPr lang="en-GB" sz="2800" dirty="0" smtClean="0"/>
              <a:t>hardware</a:t>
            </a:r>
          </a:p>
          <a:p>
            <a:pPr lvl="1"/>
            <a:r>
              <a:rPr lang="en-GB" sz="2400" dirty="0"/>
              <a:t>. . . </a:t>
            </a:r>
            <a:r>
              <a:rPr lang="en-GB" sz="2400" dirty="0" smtClean="0"/>
              <a:t>cheap </a:t>
            </a:r>
            <a:r>
              <a:rPr lang="en-GB" sz="2400" dirty="0"/>
              <a:t>explicit message passing (e.g. </a:t>
            </a:r>
            <a:r>
              <a:rPr lang="en-GB" sz="2400" dirty="0" smtClean="0"/>
              <a:t>TilePro64)</a:t>
            </a:r>
          </a:p>
          <a:p>
            <a:pPr lvl="1"/>
            <a:r>
              <a:rPr lang="en-GB" sz="2400" dirty="0"/>
              <a:t>. . . </a:t>
            </a:r>
            <a:r>
              <a:rPr lang="en-GB" sz="2400" dirty="0" smtClean="0"/>
              <a:t>non-cache-coherence </a:t>
            </a:r>
            <a:r>
              <a:rPr lang="en-GB" sz="2400" dirty="0"/>
              <a:t>(e.g. Intel </a:t>
            </a:r>
            <a:r>
              <a:rPr lang="en-GB" sz="2400" dirty="0" smtClean="0"/>
              <a:t>Polaris 80-core</a:t>
            </a:r>
            <a:r>
              <a:rPr lang="en-GB" sz="2400" dirty="0"/>
              <a:t>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Message passing vs. shared memory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Access to remote shared data can </a:t>
            </a:r>
            <a:r>
              <a:rPr lang="en-GB" sz="2400" dirty="0" smtClean="0"/>
              <a:t>form a </a:t>
            </a:r>
            <a:r>
              <a:rPr lang="en-GB" sz="2400" i="1" dirty="0" smtClean="0"/>
              <a:t>blocking</a:t>
            </a:r>
            <a:r>
              <a:rPr lang="en-GB" sz="2400" dirty="0" smtClean="0"/>
              <a:t> RPC</a:t>
            </a:r>
          </a:p>
          <a:p>
            <a:pPr lvl="1"/>
            <a:r>
              <a:rPr lang="en-GB" sz="2000" i="1" dirty="0">
                <a:solidFill>
                  <a:schemeClr val="tx2"/>
                </a:solidFill>
              </a:rPr>
              <a:t>Processor stalled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while line is fetched or </a:t>
            </a:r>
            <a:r>
              <a:rPr lang="en-GB" sz="2000" dirty="0" smtClean="0"/>
              <a:t>invalidated</a:t>
            </a:r>
          </a:p>
          <a:p>
            <a:pPr lvl="1"/>
            <a:r>
              <a:rPr lang="en-GB" sz="2000" dirty="0"/>
              <a:t>Limited by </a:t>
            </a:r>
            <a:r>
              <a:rPr lang="en-GB" sz="2000" i="1" dirty="0">
                <a:solidFill>
                  <a:schemeClr val="tx2"/>
                </a:solidFill>
              </a:rPr>
              <a:t>latency</a:t>
            </a:r>
            <a:r>
              <a:rPr lang="en-GB" sz="2000" dirty="0"/>
              <a:t> of interconnect round-trips</a:t>
            </a:r>
            <a:endParaRPr lang="en-GB" sz="2000" dirty="0" smtClean="0"/>
          </a:p>
          <a:p>
            <a:r>
              <a:rPr lang="en-GB" sz="2400" dirty="0" smtClean="0"/>
              <a:t>Performance scales with size of data (#cache lines)</a:t>
            </a:r>
          </a:p>
          <a:p>
            <a:endParaRPr lang="en-GB" sz="2400" dirty="0" smtClean="0"/>
          </a:p>
          <a:p>
            <a:r>
              <a:rPr lang="en-GB" sz="2400" dirty="0" smtClean="0"/>
              <a:t>By sending an explicit RPC (message), we:</a:t>
            </a:r>
          </a:p>
          <a:p>
            <a:pPr lvl="1"/>
            <a:r>
              <a:rPr lang="en-GB" sz="2000" dirty="0" smtClean="0"/>
              <a:t>Send </a:t>
            </a:r>
            <a:r>
              <a:rPr lang="en-GB" sz="2000" dirty="0"/>
              <a:t>a </a:t>
            </a:r>
            <a:r>
              <a:rPr lang="en-GB" sz="2000" i="1" dirty="0">
                <a:solidFill>
                  <a:schemeClr val="tx2"/>
                </a:solidFill>
              </a:rPr>
              <a:t>compact high-level description </a:t>
            </a:r>
            <a:r>
              <a:rPr lang="en-GB" sz="2000" dirty="0"/>
              <a:t>of the </a:t>
            </a:r>
            <a:r>
              <a:rPr lang="en-GB" sz="2000" dirty="0" smtClean="0"/>
              <a:t>operation</a:t>
            </a:r>
          </a:p>
          <a:p>
            <a:pPr lvl="1"/>
            <a:r>
              <a:rPr lang="en-GB" sz="2000" i="1" dirty="0">
                <a:solidFill>
                  <a:schemeClr val="tx2"/>
                </a:solidFill>
              </a:rPr>
              <a:t>Reduce the time spent blocked</a:t>
            </a:r>
            <a:r>
              <a:rPr lang="en-GB" sz="2000" dirty="0"/>
              <a:t>, waiting for the interconnect</a:t>
            </a:r>
            <a:endParaRPr lang="en-GB" sz="2000" dirty="0" smtClean="0"/>
          </a:p>
          <a:p>
            <a:r>
              <a:rPr lang="en-GB" sz="2400" dirty="0"/>
              <a:t>Potential for more efficient use of interconnect </a:t>
            </a:r>
            <a:r>
              <a:rPr lang="en-GB" sz="2400" dirty="0" smtClean="0"/>
              <a:t>bandwidth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Sharing as an optimisation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Re-introduce </a:t>
            </a:r>
            <a:r>
              <a:rPr lang="en-GB" sz="2400" dirty="0"/>
              <a:t>shared memory as </a:t>
            </a:r>
            <a:r>
              <a:rPr lang="en-GB" sz="2400" i="1" dirty="0" smtClean="0">
                <a:solidFill>
                  <a:schemeClr val="tx2"/>
                </a:solidFill>
              </a:rPr>
              <a:t>optimisation</a:t>
            </a:r>
          </a:p>
          <a:p>
            <a:pPr lvl="1"/>
            <a:r>
              <a:rPr lang="en-GB" sz="2000" dirty="0"/>
              <a:t>Hidden, </a:t>
            </a:r>
            <a:r>
              <a:rPr lang="en-GB" sz="2000" dirty="0" smtClean="0"/>
              <a:t>local</a:t>
            </a:r>
          </a:p>
          <a:p>
            <a:pPr lvl="1"/>
            <a:r>
              <a:rPr lang="en-GB" sz="2000" dirty="0"/>
              <a:t>Only when faster, as </a:t>
            </a:r>
            <a:r>
              <a:rPr lang="en-GB" sz="2000" i="1" dirty="0"/>
              <a:t>decided at </a:t>
            </a:r>
            <a:r>
              <a:rPr lang="en-GB" sz="2000" i="1" dirty="0" smtClean="0"/>
              <a:t>runtime</a:t>
            </a:r>
          </a:p>
          <a:p>
            <a:pPr lvl="1"/>
            <a:r>
              <a:rPr lang="en-GB" sz="2000" dirty="0"/>
              <a:t>Basic model remains </a:t>
            </a:r>
            <a:r>
              <a:rPr lang="en-GB" sz="2000" dirty="0" smtClean="0"/>
              <a:t>split-phase messaging</a:t>
            </a:r>
          </a:p>
          <a:p>
            <a:r>
              <a:rPr lang="en-GB" sz="2400" dirty="0" smtClean="0"/>
              <a:t>But sharing/locking </a:t>
            </a:r>
            <a:r>
              <a:rPr lang="en-GB" sz="2400" i="1" dirty="0" smtClean="0"/>
              <a:t>might</a:t>
            </a:r>
            <a:r>
              <a:rPr lang="en-GB" sz="2400" dirty="0" smtClean="0"/>
              <a:t> be faster between some cores</a:t>
            </a:r>
          </a:p>
          <a:p>
            <a:pPr lvl="1"/>
            <a:r>
              <a:rPr lang="en-GB" sz="2000" dirty="0" err="1" smtClean="0"/>
              <a:t>Hyperthreads</a:t>
            </a:r>
            <a:r>
              <a:rPr lang="en-GB" sz="2000" dirty="0" smtClean="0"/>
              <a:t>, or cores with shared L2/3 cache</a:t>
            </a:r>
            <a:endParaRPr lang="en-GB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4786276"/>
            <a:ext cx="8772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59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0501" y="2259575"/>
            <a:ext cx="4099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Multi-core programming, combining foundations and practice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4216" t="39363" r="52416" b="46935"/>
          <a:stretch>
            <a:fillRect/>
          </a:stretch>
        </p:blipFill>
        <p:spPr bwMode="auto">
          <a:xfrm>
            <a:off x="231118" y="2385419"/>
            <a:ext cx="3607358" cy="1336430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 cstate="print"/>
          <a:srcRect l="16173" t="20501" r="54363" b="61306"/>
          <a:stretch>
            <a:fillRect/>
          </a:stretch>
        </p:blipFill>
        <p:spPr bwMode="auto">
          <a:xfrm>
            <a:off x="813902" y="3028518"/>
            <a:ext cx="3185328" cy="1774599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Message passing vs. shared memory: </a:t>
            </a:r>
            <a:r>
              <a:rPr lang="en-GB" sz="2800" dirty="0" err="1" smtClean="0"/>
              <a:t>tradeoff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3399"/>
                </a:solidFill>
              </a:rPr>
              <a:t>2 x 4-core Intel (shared bus)</a:t>
            </a:r>
            <a:endParaRPr lang="en-GB" sz="2000" dirty="0">
              <a:solidFill>
                <a:srgbClr val="0033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723" y="2633423"/>
            <a:ext cx="5068010" cy="34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4282" y="6072206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chemeClr val="tx2"/>
                </a:solidFill>
              </a:rPr>
              <a:t>Shared</a:t>
            </a:r>
            <a:r>
              <a:rPr lang="en-GB" sz="2000" dirty="0" smtClean="0">
                <a:solidFill>
                  <a:srgbClr val="003399"/>
                </a:solidFill>
              </a:rPr>
              <a:t>: </a:t>
            </a:r>
            <a:r>
              <a:rPr lang="en-GB" sz="2000" dirty="0" smtClean="0"/>
              <a:t>clients modify shared array (no locking!)   </a:t>
            </a:r>
            <a:br>
              <a:rPr lang="en-GB" sz="2000" dirty="0" smtClean="0"/>
            </a:br>
            <a:r>
              <a:rPr lang="en-GB" sz="2000" i="1" dirty="0" smtClean="0">
                <a:solidFill>
                  <a:srgbClr val="003399"/>
                </a:solidFill>
              </a:rPr>
              <a:t>Message</a:t>
            </a:r>
            <a:r>
              <a:rPr lang="en-GB" sz="2000" dirty="0" smtClean="0">
                <a:solidFill>
                  <a:srgbClr val="003399"/>
                </a:solidFill>
              </a:rPr>
              <a:t>: </a:t>
            </a:r>
            <a:r>
              <a:rPr lang="en-GB" sz="2000" dirty="0" smtClean="0"/>
              <a:t>URPC to a single server </a:t>
            </a:r>
            <a:endParaRPr lang="en-GB" sz="20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Replication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>
                <a:solidFill>
                  <a:schemeClr val="tx2"/>
                </a:solidFill>
              </a:rPr>
              <a:t>Given no sharing, what do we do with the state?</a:t>
            </a:r>
          </a:p>
          <a:p>
            <a:r>
              <a:rPr lang="en-GB" sz="2800" dirty="0" smtClean="0"/>
              <a:t>Some </a:t>
            </a:r>
            <a:r>
              <a:rPr lang="en-GB" sz="2800" dirty="0"/>
              <a:t>state naturally </a:t>
            </a:r>
            <a:r>
              <a:rPr lang="en-GB" sz="2800" dirty="0" smtClean="0"/>
              <a:t>partitions</a:t>
            </a:r>
          </a:p>
          <a:p>
            <a:r>
              <a:rPr lang="en-GB" sz="2800" dirty="0"/>
              <a:t>Other state must be </a:t>
            </a:r>
            <a:r>
              <a:rPr lang="en-GB" sz="2800" dirty="0" smtClean="0"/>
              <a:t>replicated</a:t>
            </a:r>
          </a:p>
          <a:p>
            <a:r>
              <a:rPr lang="en-GB" sz="2800" dirty="0"/>
              <a:t>Used as an optimisation in previous systems</a:t>
            </a:r>
            <a:r>
              <a:rPr lang="en-GB" sz="2800" dirty="0" smtClean="0"/>
              <a:t>:</a:t>
            </a:r>
          </a:p>
          <a:p>
            <a:pPr lvl="1"/>
            <a:r>
              <a:rPr lang="en-GB" sz="2400" dirty="0"/>
              <a:t>Tornado, K42 clustered </a:t>
            </a:r>
            <a:r>
              <a:rPr lang="en-GB" sz="2400" dirty="0" smtClean="0"/>
              <a:t>objects</a:t>
            </a:r>
          </a:p>
          <a:p>
            <a:pPr lvl="1"/>
            <a:r>
              <a:rPr lang="en-GB" sz="2400" dirty="0"/>
              <a:t>Linux read-only data, kernel text</a:t>
            </a:r>
            <a:endParaRPr lang="en-GB" sz="2400" dirty="0" smtClean="0"/>
          </a:p>
          <a:p>
            <a:r>
              <a:rPr lang="en-GB" sz="2800" dirty="0"/>
              <a:t>We argue that replication should be the default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Consistency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85992"/>
            <a:ext cx="8643998" cy="3840171"/>
          </a:xfrm>
        </p:spPr>
        <p:txBody>
          <a:bodyPr>
            <a:normAutofit/>
          </a:bodyPr>
          <a:lstStyle/>
          <a:p>
            <a:r>
              <a:rPr lang="en-GB" sz="2400" dirty="0"/>
              <a:t>How do we maintain consistency of replicated data</a:t>
            </a:r>
            <a:r>
              <a:rPr lang="en-GB" sz="2400" dirty="0" smtClean="0"/>
              <a:t>?</a:t>
            </a:r>
          </a:p>
          <a:p>
            <a:r>
              <a:rPr lang="en-GB" sz="2400" dirty="0"/>
              <a:t>Depends on consistency and ordering requirements, e.g</a:t>
            </a:r>
            <a:r>
              <a:rPr lang="en-GB" sz="2400" dirty="0" smtClean="0"/>
              <a:t>.:</a:t>
            </a:r>
          </a:p>
          <a:p>
            <a:pPr lvl="1">
              <a:tabLst>
                <a:tab pos="1436688" algn="l"/>
              </a:tabLst>
            </a:pPr>
            <a:r>
              <a:rPr lang="en-GB" sz="2400" dirty="0"/>
              <a:t>TLBs (</a:t>
            </a:r>
            <a:r>
              <a:rPr lang="en-GB" sz="2400" dirty="0" err="1"/>
              <a:t>unmap</a:t>
            </a:r>
            <a:r>
              <a:rPr lang="en-GB" sz="2400" dirty="0"/>
              <a:t>) </a:t>
            </a:r>
            <a:r>
              <a:rPr lang="en-GB" sz="2400" i="1" dirty="0">
                <a:solidFill>
                  <a:schemeClr val="tx2"/>
                </a:solidFill>
              </a:rPr>
              <a:t>single-phase </a:t>
            </a:r>
            <a:r>
              <a:rPr lang="en-GB" sz="2400" i="1" dirty="0" smtClean="0">
                <a:solidFill>
                  <a:schemeClr val="tx2"/>
                </a:solidFill>
              </a:rPr>
              <a:t>commit</a:t>
            </a:r>
          </a:p>
          <a:p>
            <a:pPr lvl="1"/>
            <a:r>
              <a:rPr lang="en-GB" sz="2400" dirty="0"/>
              <a:t>Memory reallocation (capabilities) </a:t>
            </a:r>
            <a:r>
              <a:rPr lang="en-GB" sz="2400" i="1" dirty="0">
                <a:solidFill>
                  <a:schemeClr val="tx2"/>
                </a:solidFill>
              </a:rPr>
              <a:t>two-phase </a:t>
            </a:r>
            <a:r>
              <a:rPr lang="en-GB" sz="2400" i="1" dirty="0" smtClean="0">
                <a:solidFill>
                  <a:schemeClr val="tx2"/>
                </a:solidFill>
              </a:rPr>
              <a:t>commit</a:t>
            </a:r>
          </a:p>
          <a:p>
            <a:pPr lvl="1"/>
            <a:r>
              <a:rPr lang="en-GB" sz="2400" dirty="0"/>
              <a:t>Cores come and go (power management, </a:t>
            </a:r>
            <a:r>
              <a:rPr lang="en-GB" sz="2400" dirty="0" err="1"/>
              <a:t>hotplug</a:t>
            </a:r>
            <a:r>
              <a:rPr lang="en-GB" sz="2400" dirty="0"/>
              <a:t>) </a:t>
            </a:r>
            <a:r>
              <a:rPr lang="en-GB" sz="2400" i="1" dirty="0">
                <a:solidFill>
                  <a:schemeClr val="tx2"/>
                </a:solidFill>
              </a:rPr>
              <a:t>agreement</a:t>
            </a:r>
            <a:endParaRPr lang="en-GB" i="1" dirty="0">
              <a:solidFill>
                <a:schemeClr val="tx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 concrete example: </a:t>
            </a:r>
            <a:r>
              <a:rPr lang="en-GB" sz="2800" dirty="0" err="1" smtClean="0"/>
              <a:t>Unmap</a:t>
            </a:r>
            <a:r>
              <a:rPr lang="en-GB" sz="2800" dirty="0" smtClean="0"/>
              <a:t> (TLB </a:t>
            </a:r>
            <a:r>
              <a:rPr lang="en-GB" sz="2800" dirty="0" err="1" smtClean="0"/>
              <a:t>shootdown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“Send a message to every core with a mapping, wait for all to be acknowledged”</a:t>
            </a:r>
          </a:p>
          <a:p>
            <a:r>
              <a:rPr lang="en-GB" sz="2400" i="1" dirty="0" smtClean="0">
                <a:solidFill>
                  <a:schemeClr val="tx2"/>
                </a:solidFill>
              </a:rPr>
              <a:t>Linux/Windows:</a:t>
            </a:r>
          </a:p>
          <a:p>
            <a:pPr lvl="1"/>
            <a:r>
              <a:rPr lang="en-GB" sz="2000" dirty="0" smtClean="0"/>
              <a:t>1. Kernel sends IPIs</a:t>
            </a:r>
          </a:p>
          <a:p>
            <a:pPr lvl="1"/>
            <a:r>
              <a:rPr lang="en-GB" sz="2000" dirty="0" smtClean="0"/>
              <a:t>2. Spins on shared acknowledgement count/event</a:t>
            </a:r>
          </a:p>
          <a:p>
            <a:r>
              <a:rPr lang="en-GB" sz="2400" i="1" dirty="0" err="1" smtClean="0">
                <a:solidFill>
                  <a:schemeClr val="tx2"/>
                </a:solidFill>
              </a:rPr>
              <a:t>Barrelfish</a:t>
            </a:r>
            <a:r>
              <a:rPr lang="en-GB" sz="2400" i="1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GB" sz="2000" dirty="0" smtClean="0"/>
              <a:t>1. User request to local monitor domain		</a:t>
            </a:r>
          </a:p>
          <a:p>
            <a:pPr lvl="1"/>
            <a:r>
              <a:rPr lang="en-GB" sz="2000" dirty="0" smtClean="0"/>
              <a:t>2. Single-phase commit to remote cores</a:t>
            </a:r>
          </a:p>
          <a:p>
            <a:r>
              <a:rPr lang="en-GB" sz="2400" dirty="0" smtClean="0"/>
              <a:t>Possible worst-case for a </a:t>
            </a:r>
            <a:r>
              <a:rPr lang="en-GB" sz="2400" dirty="0" err="1" smtClean="0"/>
              <a:t>multikernel</a:t>
            </a:r>
            <a:endParaRPr lang="en-GB" sz="2400" dirty="0" smtClean="0"/>
          </a:p>
          <a:p>
            <a:r>
              <a:rPr lang="en-GB" sz="2400" i="1" dirty="0" smtClean="0">
                <a:solidFill>
                  <a:schemeClr val="tx2"/>
                </a:solidFill>
              </a:rPr>
              <a:t>How to implement communication?</a:t>
            </a:r>
            <a:endParaRPr lang="en-GB" sz="2400" i="1" dirty="0">
              <a:solidFill>
                <a:schemeClr val="tx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Three different </a:t>
            </a:r>
            <a:r>
              <a:rPr lang="en-GB" sz="2800" dirty="0" err="1" smtClean="0"/>
              <a:t>Unmap</a:t>
            </a:r>
            <a:r>
              <a:rPr lang="en-GB" sz="2800" dirty="0" smtClean="0"/>
              <a:t> message protocols...</a:t>
            </a:r>
            <a:endParaRPr lang="en-GB" sz="2800" dirty="0"/>
          </a:p>
        </p:txBody>
      </p:sp>
      <p:sp>
        <p:nvSpPr>
          <p:cNvPr id="299" name="Content Placeholder 2"/>
          <p:cNvSpPr txBox="1">
            <a:spLocks/>
          </p:cNvSpPr>
          <p:nvPr/>
        </p:nvSpPr>
        <p:spPr>
          <a:xfrm>
            <a:off x="-357222" y="1465622"/>
            <a:ext cx="2357454" cy="428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85000"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Unicast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90400" y="4117774"/>
            <a:ext cx="8812436" cy="2603735"/>
            <a:chOff x="-32" y="4027342"/>
            <a:chExt cx="9215502" cy="2722826"/>
          </a:xfrm>
        </p:grpSpPr>
        <p:grpSp>
          <p:nvGrpSpPr>
            <p:cNvPr id="3" name="Group 315"/>
            <p:cNvGrpSpPr/>
            <p:nvPr/>
          </p:nvGrpSpPr>
          <p:grpSpPr>
            <a:xfrm>
              <a:off x="2143108" y="4027342"/>
              <a:ext cx="4857784" cy="857256"/>
              <a:chOff x="2143108" y="3786190"/>
              <a:chExt cx="4857784" cy="857256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>
                <a:off x="2143108" y="4214818"/>
                <a:ext cx="1618360" cy="158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3786182" y="4071942"/>
                <a:ext cx="285752" cy="285752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6715140" y="3786190"/>
                <a:ext cx="285752" cy="285752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715140" y="4071942"/>
                <a:ext cx="285752" cy="285752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6715140" y="4357694"/>
                <a:ext cx="285752" cy="285752"/>
              </a:xfrm>
              <a:prstGeom prst="ellips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grpSp>
            <p:nvGrpSpPr>
              <p:cNvPr id="4" name="Group 155"/>
              <p:cNvGrpSpPr/>
              <p:nvPr/>
            </p:nvGrpSpPr>
            <p:grpSpPr>
              <a:xfrm>
                <a:off x="4904476" y="3857628"/>
                <a:ext cx="1143008" cy="142876"/>
                <a:chOff x="1428728" y="1714488"/>
                <a:chExt cx="1143008" cy="142876"/>
              </a:xfrm>
              <a:solidFill>
                <a:srgbClr val="FFFF00"/>
              </a:solidFill>
            </p:grpSpPr>
            <p:sp>
              <p:nvSpPr>
                <p:cNvPr id="157" name="Rectangle 156"/>
                <p:cNvSpPr/>
                <p:nvPr/>
              </p:nvSpPr>
              <p:spPr>
                <a:xfrm>
                  <a:off x="1428728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1714480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2000232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2285984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5" name="Group 160"/>
              <p:cNvGrpSpPr/>
              <p:nvPr/>
            </p:nvGrpSpPr>
            <p:grpSpPr>
              <a:xfrm>
                <a:off x="4904476" y="4143380"/>
                <a:ext cx="1143008" cy="142876"/>
                <a:chOff x="1428728" y="1714488"/>
                <a:chExt cx="1143008" cy="142876"/>
              </a:xfrm>
              <a:solidFill>
                <a:srgbClr val="FFFF00"/>
              </a:solidFill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1428728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1714480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2000232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2285984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grpSp>
            <p:nvGrpSpPr>
              <p:cNvPr id="11" name="Group 165"/>
              <p:cNvGrpSpPr/>
              <p:nvPr/>
            </p:nvGrpSpPr>
            <p:grpSpPr>
              <a:xfrm>
                <a:off x="4904476" y="4429132"/>
                <a:ext cx="1143008" cy="142876"/>
                <a:chOff x="1428728" y="1714488"/>
                <a:chExt cx="1143008" cy="142876"/>
              </a:xfrm>
              <a:solidFill>
                <a:srgbClr val="FFFF00"/>
              </a:solidFill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1428728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1714480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2000232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2285984" y="1714488"/>
                  <a:ext cx="285752" cy="1428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cxnSp>
            <p:nvCxnSpPr>
              <p:cNvPr id="171" name="Straight Arrow Connector 170"/>
              <p:cNvCxnSpPr/>
              <p:nvPr/>
            </p:nvCxnSpPr>
            <p:spPr>
              <a:xfrm>
                <a:off x="6047484" y="3930654"/>
                <a:ext cx="642942" cy="158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>
                <a:off x="6047484" y="4214818"/>
                <a:ext cx="642942" cy="158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>
                <a:off x="6047484" y="4498982"/>
                <a:ext cx="642942" cy="158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>
                <a:stCxn id="107" idx="6"/>
              </p:cNvCxnSpPr>
              <p:nvPr/>
            </p:nvCxnSpPr>
            <p:spPr>
              <a:xfrm flipV="1">
                <a:off x="4071934" y="3929066"/>
                <a:ext cx="832542" cy="2857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>
                <a:stCxn id="107" idx="6"/>
              </p:cNvCxnSpPr>
              <p:nvPr/>
            </p:nvCxnSpPr>
            <p:spPr>
              <a:xfrm>
                <a:off x="4071934" y="4214818"/>
                <a:ext cx="832542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>
                <a:stCxn id="107" idx="6"/>
              </p:cNvCxnSpPr>
              <p:nvPr/>
            </p:nvCxnSpPr>
            <p:spPr>
              <a:xfrm>
                <a:off x="4071934" y="4214818"/>
                <a:ext cx="832542" cy="2857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8" name="Rectangle 307"/>
            <p:cNvSpPr/>
            <p:nvPr/>
          </p:nvSpPr>
          <p:spPr>
            <a:xfrm>
              <a:off x="3714744" y="5456102"/>
              <a:ext cx="3357586" cy="857256"/>
            </a:xfrm>
            <a:prstGeom prst="rect">
              <a:avLst/>
            </a:prstGeom>
            <a:solidFill>
              <a:srgbClr val="FF99FF">
                <a:alpha val="60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12" name="Group 100"/>
            <p:cNvGrpSpPr/>
            <p:nvPr/>
          </p:nvGrpSpPr>
          <p:grpSpPr>
            <a:xfrm>
              <a:off x="1975518" y="4384532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102" name="Rectangle 101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cxnSp>
          <p:nvCxnSpPr>
            <p:cNvPr id="108" name="Straight Arrow Connector 107"/>
            <p:cNvCxnSpPr/>
            <p:nvPr/>
          </p:nvCxnSpPr>
          <p:spPr>
            <a:xfrm flipV="1">
              <a:off x="1189700" y="4455970"/>
              <a:ext cx="785818" cy="10001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3786182" y="488459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86182" y="574185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3786182" y="6384796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V="1">
              <a:off x="1189700" y="5027474"/>
              <a:ext cx="785818" cy="42862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1189700" y="5456102"/>
              <a:ext cx="785818" cy="10001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1189700" y="5456102"/>
              <a:ext cx="785818" cy="42862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4"/>
            <p:cNvGrpSpPr/>
            <p:nvPr/>
          </p:nvGrpSpPr>
          <p:grpSpPr>
            <a:xfrm>
              <a:off x="1975518" y="4956036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126" name="Rectangle 125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7" name="Group 129"/>
            <p:cNvGrpSpPr/>
            <p:nvPr/>
          </p:nvGrpSpPr>
          <p:grpSpPr>
            <a:xfrm>
              <a:off x="1975518" y="5813292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131" name="Rectangle 130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19" name="Group 139"/>
            <p:cNvGrpSpPr/>
            <p:nvPr/>
          </p:nvGrpSpPr>
          <p:grpSpPr>
            <a:xfrm>
              <a:off x="1975518" y="6456234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141" name="Rectangle 140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cxnSp>
          <p:nvCxnSpPr>
            <p:cNvPr id="146" name="Straight Arrow Connector 145"/>
            <p:cNvCxnSpPr/>
            <p:nvPr/>
          </p:nvCxnSpPr>
          <p:spPr>
            <a:xfrm>
              <a:off x="3118526" y="5024298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3118526" y="5886318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3118526" y="6526084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928662" y="5313226"/>
              <a:ext cx="285752" cy="28575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66" name="Oval 265"/>
            <p:cNvSpPr/>
            <p:nvPr/>
          </p:nvSpPr>
          <p:spPr>
            <a:xfrm>
              <a:off x="6715140" y="5456102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67" name="Oval 266"/>
            <p:cNvSpPr/>
            <p:nvPr/>
          </p:nvSpPr>
          <p:spPr>
            <a:xfrm>
              <a:off x="6715140" y="574185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68" name="Oval 267"/>
            <p:cNvSpPr/>
            <p:nvPr/>
          </p:nvSpPr>
          <p:spPr>
            <a:xfrm>
              <a:off x="6715140" y="6027606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23" name="Group 268"/>
            <p:cNvGrpSpPr/>
            <p:nvPr/>
          </p:nvGrpSpPr>
          <p:grpSpPr>
            <a:xfrm>
              <a:off x="4904476" y="5527540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270" name="Rectangle 269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30" name="Group 273"/>
            <p:cNvGrpSpPr/>
            <p:nvPr/>
          </p:nvGrpSpPr>
          <p:grpSpPr>
            <a:xfrm>
              <a:off x="4904476" y="5813292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275" name="Rectangle 274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grpSp>
          <p:nvGrpSpPr>
            <p:cNvPr id="32" name="Group 278"/>
            <p:cNvGrpSpPr/>
            <p:nvPr/>
          </p:nvGrpSpPr>
          <p:grpSpPr>
            <a:xfrm>
              <a:off x="4904476" y="6099044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280" name="Rectangle 279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cxnSp>
          <p:nvCxnSpPr>
            <p:cNvPr id="284" name="Straight Arrow Connector 283"/>
            <p:cNvCxnSpPr/>
            <p:nvPr/>
          </p:nvCxnSpPr>
          <p:spPr>
            <a:xfrm>
              <a:off x="6047484" y="5600566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>
              <a:off x="6047484" y="5884730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>
              <a:off x="6047484" y="6168894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4071934" y="5598978"/>
              <a:ext cx="832542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>
              <a:off x="4071934" y="5884730"/>
              <a:ext cx="83254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>
              <a:off x="4071934" y="5884730"/>
              <a:ext cx="832542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Content Placeholder 2"/>
            <p:cNvSpPr txBox="1">
              <a:spLocks/>
            </p:cNvSpPr>
            <p:nvPr/>
          </p:nvSpPr>
          <p:spPr>
            <a:xfrm>
              <a:off x="-32" y="4027342"/>
              <a:ext cx="2357454" cy="428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lang="en-GB" sz="2400" dirty="0" smtClean="0"/>
                <a:t>Multi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cast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1" name="TextBox 300"/>
            <p:cNvSpPr txBox="1"/>
            <p:nvPr/>
          </p:nvSpPr>
          <p:spPr>
            <a:xfrm rot="5400000">
              <a:off x="5343265" y="4957311"/>
              <a:ext cx="374155" cy="35403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600" dirty="0" smtClean="0"/>
                <a:t>...</a:t>
              </a:r>
              <a:endParaRPr lang="en-GB" sz="1600" dirty="0"/>
            </a:p>
          </p:txBody>
        </p:sp>
        <p:sp>
          <p:nvSpPr>
            <p:cNvPr id="302" name="TextBox 301"/>
            <p:cNvSpPr txBox="1"/>
            <p:nvPr/>
          </p:nvSpPr>
          <p:spPr>
            <a:xfrm rot="5400000">
              <a:off x="5355407" y="6386071"/>
              <a:ext cx="374155" cy="35403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600" dirty="0" smtClean="0"/>
                <a:t>...</a:t>
              </a:r>
              <a:endParaRPr lang="en-GB" sz="1600" dirty="0"/>
            </a:p>
          </p:txBody>
        </p:sp>
        <p:sp>
          <p:nvSpPr>
            <p:cNvPr id="303" name="TextBox 302"/>
            <p:cNvSpPr txBox="1"/>
            <p:nvPr/>
          </p:nvSpPr>
          <p:spPr>
            <a:xfrm rot="5400000">
              <a:off x="2355011" y="5243664"/>
              <a:ext cx="374155" cy="35403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1600" dirty="0" smtClean="0"/>
                <a:t>...</a:t>
              </a:r>
              <a:endParaRPr lang="en-GB" sz="1600" dirty="0"/>
            </a:p>
          </p:txBody>
        </p:sp>
        <p:cxnSp>
          <p:nvCxnSpPr>
            <p:cNvPr id="305" name="Straight Arrow Connector 304"/>
            <p:cNvCxnSpPr>
              <a:stCxn id="151" idx="6"/>
            </p:cNvCxnSpPr>
            <p:nvPr/>
          </p:nvCxnSpPr>
          <p:spPr>
            <a:xfrm>
              <a:off x="1214414" y="5456102"/>
              <a:ext cx="78581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Content Placeholder 2"/>
            <p:cNvSpPr txBox="1">
              <a:spLocks/>
            </p:cNvSpPr>
            <p:nvPr/>
          </p:nvSpPr>
          <p:spPr>
            <a:xfrm>
              <a:off x="6858016" y="5456102"/>
              <a:ext cx="2357454" cy="928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lang="en-GB" dirty="0" smtClean="0"/>
                <a:t>Same package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lang="en-GB" dirty="0" smtClean="0">
                  <a:sym typeface="Wingdings" pitchFamily="2" charset="2"/>
                </a:rPr>
                <a:t>(</a:t>
              </a:r>
              <a:r>
                <a:rPr kumimoji="0" lang="en-GB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Wingdings" pitchFamily="2" charset="2"/>
                </a:rPr>
                <a:t>shared L3)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Content Placeholder 2"/>
            <p:cNvSpPr txBox="1">
              <a:spLocks/>
            </p:cNvSpPr>
            <p:nvPr/>
          </p:nvSpPr>
          <p:spPr>
            <a:xfrm>
              <a:off x="5214942" y="4884598"/>
              <a:ext cx="3786214" cy="4286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lang="en-GB" dirty="0" smtClean="0"/>
                <a:t>More hyper-transport hops</a:t>
              </a:r>
            </a:p>
          </p:txBody>
        </p:sp>
      </p:grpSp>
      <p:grpSp>
        <p:nvGrpSpPr>
          <p:cNvPr id="33" name="Group 320"/>
          <p:cNvGrpSpPr/>
          <p:nvPr/>
        </p:nvGrpSpPr>
        <p:grpSpPr>
          <a:xfrm>
            <a:off x="1165396" y="1564995"/>
            <a:ext cx="2649916" cy="2031520"/>
            <a:chOff x="739061" y="928669"/>
            <a:chExt cx="3261434" cy="2500331"/>
          </a:xfrm>
        </p:grpSpPr>
        <p:grpSp>
          <p:nvGrpSpPr>
            <p:cNvPr id="35" name="Group 45"/>
            <p:cNvGrpSpPr/>
            <p:nvPr/>
          </p:nvGrpSpPr>
          <p:grpSpPr>
            <a:xfrm>
              <a:off x="1785917" y="1214422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47" name="Rectangle 46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>
            <a:xfrm>
              <a:off x="2928925" y="1285860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596581" y="114298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1000099" y="1285860"/>
              <a:ext cx="785818" cy="10001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3596581" y="150017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3596581" y="185736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3596581" y="242886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3596581" y="278605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3596581" y="314324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/>
            <p:cNvSpPr txBox="1"/>
            <p:nvPr/>
          </p:nvSpPr>
          <p:spPr>
            <a:xfrm rot="5400000">
              <a:off x="3636934" y="2128507"/>
              <a:ext cx="35779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dirty="0" smtClean="0"/>
                <a:t>...</a:t>
              </a:r>
              <a:endParaRPr lang="en-GB" dirty="0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1000099" y="1643050"/>
              <a:ext cx="785818" cy="64294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000099" y="2000240"/>
              <a:ext cx="785818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000099" y="2285992"/>
              <a:ext cx="785818" cy="10001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000099" y="2285992"/>
              <a:ext cx="785818" cy="64294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000099" y="2285992"/>
              <a:ext cx="785818" cy="28575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65"/>
            <p:cNvGrpSpPr/>
            <p:nvPr/>
          </p:nvGrpSpPr>
          <p:grpSpPr>
            <a:xfrm>
              <a:off x="1785917" y="1571612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67" name="Rectangle 66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70"/>
            <p:cNvGrpSpPr/>
            <p:nvPr/>
          </p:nvGrpSpPr>
          <p:grpSpPr>
            <a:xfrm>
              <a:off x="1785917" y="1928802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72" name="Rectangle 71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" name="Group 75"/>
            <p:cNvGrpSpPr/>
            <p:nvPr/>
          </p:nvGrpSpPr>
          <p:grpSpPr>
            <a:xfrm>
              <a:off x="1785917" y="2500306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80"/>
            <p:cNvGrpSpPr/>
            <p:nvPr/>
          </p:nvGrpSpPr>
          <p:grpSpPr>
            <a:xfrm>
              <a:off x="1785917" y="2857496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85"/>
            <p:cNvGrpSpPr/>
            <p:nvPr/>
          </p:nvGrpSpPr>
          <p:grpSpPr>
            <a:xfrm>
              <a:off x="1785917" y="3214686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>
              <a:off x="2928925" y="1641462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928925" y="1997064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928925" y="2573332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2928925" y="2928934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928925" y="3284536"/>
              <a:ext cx="642942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1000099" y="2285992"/>
              <a:ext cx="78581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739061" y="2143116"/>
              <a:ext cx="285752" cy="28575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TextBox 151"/>
            <p:cNvSpPr txBox="1"/>
            <p:nvPr/>
          </p:nvSpPr>
          <p:spPr>
            <a:xfrm rot="5400000">
              <a:off x="2279612" y="2120269"/>
              <a:ext cx="35779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dirty="0" smtClean="0"/>
                <a:t>...</a:t>
              </a:r>
              <a:endParaRPr lang="en-GB" dirty="0"/>
            </a:p>
          </p:txBody>
        </p:sp>
        <p:sp>
          <p:nvSpPr>
            <p:cNvPr id="318" name="Content Placeholder 2"/>
            <p:cNvSpPr txBox="1">
              <a:spLocks/>
            </p:cNvSpPr>
            <p:nvPr/>
          </p:nvSpPr>
          <p:spPr>
            <a:xfrm>
              <a:off x="1142976" y="928669"/>
              <a:ext cx="2357454" cy="42862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cache-lines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9" name="Content Placeholder 2"/>
            <p:cNvSpPr txBox="1">
              <a:spLocks/>
            </p:cNvSpPr>
            <p:nvPr/>
          </p:nvSpPr>
          <p:spPr>
            <a:xfrm>
              <a:off x="1000098" y="2882222"/>
              <a:ext cx="642943" cy="2857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Write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0" name="Content Placeholder 2"/>
            <p:cNvSpPr txBox="1">
              <a:spLocks/>
            </p:cNvSpPr>
            <p:nvPr/>
          </p:nvSpPr>
          <p:spPr>
            <a:xfrm>
              <a:off x="2928926" y="2285992"/>
              <a:ext cx="642942" cy="2857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lang="en-GB" sz="1200" noProof="0" dirty="0" smtClean="0"/>
                <a:t>R</a:t>
              </a: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ead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1" name="Group 324"/>
          <p:cNvGrpSpPr/>
          <p:nvPr/>
        </p:nvGrpSpPr>
        <p:grpSpPr>
          <a:xfrm>
            <a:off x="5098880" y="1759218"/>
            <a:ext cx="2902168" cy="1857388"/>
            <a:chOff x="4643438" y="1142984"/>
            <a:chExt cx="3571900" cy="2286016"/>
          </a:xfrm>
        </p:grpSpPr>
        <p:sp>
          <p:nvSpPr>
            <p:cNvPr id="18" name="Oval 17"/>
            <p:cNvSpPr/>
            <p:nvPr/>
          </p:nvSpPr>
          <p:spPr>
            <a:xfrm>
              <a:off x="4953904" y="2143116"/>
              <a:ext cx="285752" cy="285752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239656" y="2284404"/>
              <a:ext cx="64294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811424" y="114298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/>
            <p:cNvCxnSpPr>
              <a:endCxn id="21" idx="2"/>
            </p:cNvCxnSpPr>
            <p:nvPr/>
          </p:nvCxnSpPr>
          <p:spPr>
            <a:xfrm flipV="1">
              <a:off x="7025606" y="1285860"/>
              <a:ext cx="785818" cy="100013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7811424" y="150017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7811424" y="1857364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7811424" y="242886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7811424" y="278605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7811424" y="3143248"/>
              <a:ext cx="285752" cy="285752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 rot="5400000">
              <a:off x="7851777" y="2128507"/>
              <a:ext cx="35779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dirty="0" smtClean="0"/>
                <a:t>...</a:t>
              </a:r>
              <a:endParaRPr lang="en-GB" dirty="0"/>
            </a:p>
          </p:txBody>
        </p:sp>
        <p:cxnSp>
          <p:nvCxnSpPr>
            <p:cNvPr id="31" name="Straight Arrow Connector 30"/>
            <p:cNvCxnSpPr>
              <a:endCxn id="24" idx="2"/>
            </p:cNvCxnSpPr>
            <p:nvPr/>
          </p:nvCxnSpPr>
          <p:spPr>
            <a:xfrm flipV="1">
              <a:off x="7025606" y="1643050"/>
              <a:ext cx="785818" cy="64294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25" idx="2"/>
            </p:cNvCxnSpPr>
            <p:nvPr/>
          </p:nvCxnSpPr>
          <p:spPr>
            <a:xfrm flipV="1">
              <a:off x="7025606" y="2000240"/>
              <a:ext cx="785818" cy="28575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7025606" y="2285992"/>
              <a:ext cx="785818" cy="100013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025606" y="2285992"/>
              <a:ext cx="785818" cy="64294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7025606" y="2285992"/>
              <a:ext cx="785818" cy="28575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097044" y="2285992"/>
              <a:ext cx="71438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16"/>
            <p:cNvGrpSpPr/>
            <p:nvPr/>
          </p:nvGrpSpPr>
          <p:grpSpPr>
            <a:xfrm>
              <a:off x="5882598" y="2214554"/>
              <a:ext cx="1143008" cy="142876"/>
              <a:chOff x="1428728" y="1714488"/>
              <a:chExt cx="1143008" cy="142876"/>
            </a:xfrm>
            <a:solidFill>
              <a:srgbClr val="FFFF00"/>
            </a:solidFill>
          </p:grpSpPr>
          <p:sp>
            <p:nvSpPr>
              <p:cNvPr id="10" name="Rectangle 9"/>
              <p:cNvSpPr/>
              <p:nvPr/>
            </p:nvSpPr>
            <p:spPr>
              <a:xfrm>
                <a:off x="1428728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714480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00232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85984" y="1714488"/>
                <a:ext cx="285752" cy="14287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4" name="Content Placeholder 2"/>
            <p:cNvSpPr txBox="1">
              <a:spLocks/>
            </p:cNvSpPr>
            <p:nvPr/>
          </p:nvSpPr>
          <p:spPr>
            <a:xfrm>
              <a:off x="4643438" y="1571612"/>
              <a:ext cx="2357454" cy="4286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3399"/>
                </a:buClr>
                <a:buSzPct val="85000"/>
                <a:buFontTx/>
                <a:buNone/>
                <a:tabLst/>
                <a:defRPr/>
              </a:pPr>
              <a:r>
                <a:rPr kumimoji="0" lang="en-GB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Broadcast</a:t>
              </a:r>
              <a:endPara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314" y="1718692"/>
            <a:ext cx="6911251" cy="4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Choosing a message protocol on 8x4 AMD ...</a:t>
            </a:r>
            <a:endParaRPr lang="en-GB" sz="28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5694" y="1857375"/>
            <a:ext cx="6642117" cy="464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Total </a:t>
            </a:r>
            <a:r>
              <a:rPr lang="en-GB" sz="3200" dirty="0" err="1" smtClean="0"/>
              <a:t>Unmap</a:t>
            </a:r>
            <a:r>
              <a:rPr lang="en-GB" sz="3200" dirty="0" smtClean="0"/>
              <a:t> latency for various </a:t>
            </a:r>
            <a:r>
              <a:rPr lang="en-GB" sz="3200" dirty="0" err="1" smtClean="0"/>
              <a:t>OSes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7643834" y="5929330"/>
            <a:ext cx="1500166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Heterogeneity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Message-based communication handles core </a:t>
            </a:r>
            <a:r>
              <a:rPr lang="en-GB" sz="2400" dirty="0" smtClean="0"/>
              <a:t>heterogeneity</a:t>
            </a:r>
          </a:p>
          <a:p>
            <a:pPr lvl="1"/>
            <a:r>
              <a:rPr lang="en-GB" sz="2000" dirty="0"/>
              <a:t>Can specialise implementation and data </a:t>
            </a:r>
            <a:r>
              <a:rPr lang="en-GB" sz="2000" dirty="0" smtClean="0"/>
              <a:t>structures at runtime</a:t>
            </a:r>
          </a:p>
          <a:p>
            <a:r>
              <a:rPr lang="en-GB" sz="2400" dirty="0"/>
              <a:t>Doesn’t deal with other </a:t>
            </a:r>
            <a:r>
              <a:rPr lang="en-GB" sz="2400" dirty="0" smtClean="0"/>
              <a:t>aspects</a:t>
            </a:r>
          </a:p>
          <a:p>
            <a:pPr lvl="1"/>
            <a:r>
              <a:rPr lang="en-GB" sz="2000" dirty="0"/>
              <a:t>What should run where</a:t>
            </a:r>
            <a:r>
              <a:rPr lang="en-GB" sz="2000" dirty="0" smtClean="0"/>
              <a:t>?</a:t>
            </a:r>
          </a:p>
          <a:p>
            <a:pPr lvl="1"/>
            <a:r>
              <a:rPr lang="en-GB" sz="2000" dirty="0"/>
              <a:t>How should complex resources be allocated?</a:t>
            </a:r>
            <a:endParaRPr lang="en-GB" sz="2000" dirty="0" smtClean="0"/>
          </a:p>
          <a:p>
            <a:r>
              <a:rPr lang="en-GB" sz="2400" dirty="0"/>
              <a:t>Our </a:t>
            </a:r>
            <a:r>
              <a:rPr lang="en-GB" sz="2400" dirty="0" smtClean="0"/>
              <a:t>prototype uses </a:t>
            </a:r>
            <a:r>
              <a:rPr lang="en-GB" sz="2400" i="1" dirty="0" smtClean="0">
                <a:solidFill>
                  <a:schemeClr val="tx2"/>
                </a:solidFill>
              </a:rPr>
              <a:t>constraint </a:t>
            </a:r>
            <a:r>
              <a:rPr lang="en-GB" sz="2400" i="1" dirty="0">
                <a:solidFill>
                  <a:schemeClr val="tx2"/>
                </a:solidFill>
              </a:rPr>
              <a:t>logic </a:t>
            </a:r>
            <a:r>
              <a:rPr lang="en-GB" sz="2400" i="1" dirty="0" smtClean="0">
                <a:solidFill>
                  <a:schemeClr val="tx2"/>
                </a:solidFill>
              </a:rPr>
              <a:t>programming </a:t>
            </a:r>
            <a:r>
              <a:rPr lang="en-GB" sz="2400" dirty="0" smtClean="0"/>
              <a:t>to perform online reasoning</a:t>
            </a:r>
          </a:p>
          <a:p>
            <a:r>
              <a:rPr lang="en-GB" sz="2400" i="1" dirty="0">
                <a:solidFill>
                  <a:schemeClr val="tx2"/>
                </a:solidFill>
              </a:rPr>
              <a:t>System knowledge base </a:t>
            </a:r>
            <a:r>
              <a:rPr lang="en-GB" sz="2400" dirty="0"/>
              <a:t>stores rich, detailed </a:t>
            </a:r>
            <a:r>
              <a:rPr lang="en-GB" sz="2400" dirty="0" smtClean="0"/>
              <a:t>representation of hardware performance</a:t>
            </a:r>
          </a:p>
          <a:p>
            <a:endParaRPr lang="en-GB" sz="2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Current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Ongoing collaboration with ETH-Zurich</a:t>
            </a:r>
          </a:p>
          <a:p>
            <a:pPr lvl="1"/>
            <a:r>
              <a:rPr lang="en-GB" sz="2000" dirty="0" smtClean="0"/>
              <a:t>Several keen PhD students working on a variety of aspects</a:t>
            </a:r>
          </a:p>
          <a:p>
            <a:pPr lvl="4"/>
            <a:endParaRPr lang="en-GB" sz="1050" dirty="0" smtClean="0"/>
          </a:p>
          <a:p>
            <a:r>
              <a:rPr lang="en-GB" sz="2400" dirty="0" smtClean="0"/>
              <a:t>Prototype multi-kernel OS implemented: </a:t>
            </a:r>
            <a:r>
              <a:rPr lang="en-GB" sz="2400" i="1" dirty="0" err="1" smtClean="0">
                <a:solidFill>
                  <a:schemeClr val="tx2"/>
                </a:solidFill>
              </a:rPr>
              <a:t>Barrelfish</a:t>
            </a:r>
            <a:endParaRPr lang="en-GB" sz="2400" i="1" dirty="0" smtClean="0">
              <a:solidFill>
                <a:schemeClr val="tx2"/>
              </a:solidFill>
            </a:endParaRPr>
          </a:p>
          <a:p>
            <a:pPr lvl="1"/>
            <a:r>
              <a:rPr lang="en-GB" sz="2000" dirty="0" smtClean="0"/>
              <a:t>Runs on emulated and real hardware</a:t>
            </a:r>
          </a:p>
          <a:p>
            <a:pPr lvl="1"/>
            <a:r>
              <a:rPr lang="en-GB" sz="2000" dirty="0" smtClean="0"/>
              <a:t>Smallish set of drivers</a:t>
            </a:r>
          </a:p>
          <a:p>
            <a:pPr lvl="1"/>
            <a:r>
              <a:rPr lang="en-GB" sz="2000" dirty="0" smtClean="0"/>
              <a:t>Can run web server, </a:t>
            </a:r>
            <a:r>
              <a:rPr lang="en-GB" sz="2000" dirty="0" err="1" smtClean="0"/>
              <a:t>SQLite</a:t>
            </a:r>
            <a:r>
              <a:rPr lang="en-GB" sz="2000" dirty="0" smtClean="0"/>
              <a:t>, slideshows, etc.</a:t>
            </a:r>
          </a:p>
          <a:p>
            <a:pPr lvl="4"/>
            <a:endParaRPr lang="en-GB" sz="1200" dirty="0" smtClean="0"/>
          </a:p>
          <a:p>
            <a:r>
              <a:rPr lang="en-GB" sz="2400" dirty="0" smtClean="0"/>
              <a:t>Position paper presented at </a:t>
            </a:r>
            <a:r>
              <a:rPr lang="en-GB" sz="2400" dirty="0" err="1" smtClean="0"/>
              <a:t>HotOS</a:t>
            </a:r>
            <a:endParaRPr lang="en-GB" sz="2400" dirty="0" smtClean="0"/>
          </a:p>
          <a:p>
            <a:r>
              <a:rPr lang="en-GB" sz="2400" dirty="0" smtClean="0"/>
              <a:t>Full paper to appear at SOSP</a:t>
            </a:r>
          </a:p>
          <a:p>
            <a:r>
              <a:rPr lang="en-GB" sz="2400" dirty="0" smtClean="0"/>
              <a:t>Likely public code release soon</a:t>
            </a:r>
            <a:endParaRPr lang="en-GB" sz="24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68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79" y="4216369"/>
            <a:ext cx="794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Barrelfish: a sensible OS for multi-core hardware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79" y="2936634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What place for SSDs in enterprise storage?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79" y="1656899"/>
            <a:ext cx="820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WIT: lightweight defence against malicious inputs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831" y="5496103"/>
            <a:ext cx="6138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>
                <a:solidFill>
                  <a:schemeClr val="tx2"/>
                </a:solidFill>
              </a:rPr>
              <a:t>http://research.microsoft.com/camsys</a:t>
            </a:r>
            <a:endParaRPr lang="en-GB" sz="2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1691" y="2390199"/>
            <a:ext cx="3748034" cy="1789911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9525">
                <a:solidFill>
                  <a:schemeClr val="tx1"/>
                </a:solidFill>
              </a:ln>
              <a:latin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0501" y="2259575"/>
            <a:ext cx="409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Data-centre storage 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/>
        </p:nvGraphicFramePr>
        <p:xfrm>
          <a:off x="442128" y="2495952"/>
          <a:ext cx="3526972" cy="15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79" y="4681826"/>
            <a:ext cx="794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Barrelfish: a sensible OS for multi-core hardware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79" y="3380371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What place for SSDs in enterprise storage?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79" y="2078915"/>
            <a:ext cx="820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egoe UI" pitchFamily="34" charset="0"/>
                <a:cs typeface="Segoe UI" pitchFamily="34" charset="0"/>
              </a:rPr>
              <a:t>WIT: lightweight defence against malicious inputs</a:t>
            </a:r>
            <a:endParaRPr lang="en-GB" sz="28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D7C0-7FC2-40F0-846F-3934B4D1FBFD}" type="slidenum">
              <a:rPr lang="en-GB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is vulnerable 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Unsafe languages are prone to memory errors</a:t>
            </a:r>
          </a:p>
          <a:p>
            <a:pPr lvl="1"/>
            <a:r>
              <a:rPr lang="en-GB" dirty="0" smtClean="0"/>
              <a:t>many programs written in C/C++</a:t>
            </a:r>
          </a:p>
          <a:p>
            <a:r>
              <a:rPr lang="en-GB" dirty="0" smtClean="0"/>
              <a:t>Many attacks exploit memory errors </a:t>
            </a:r>
          </a:p>
          <a:p>
            <a:pPr lvl="1"/>
            <a:r>
              <a:rPr lang="en-GB" dirty="0" smtClean="0"/>
              <a:t>buffer overflows, dangling pointers, double frees</a:t>
            </a:r>
          </a:p>
          <a:p>
            <a:r>
              <a:rPr lang="en-GB" dirty="0" smtClean="0"/>
              <a:t>Still a problem despite years of research </a:t>
            </a:r>
          </a:p>
          <a:p>
            <a:pPr lvl="1"/>
            <a:r>
              <a:rPr lang="en-GB" dirty="0" smtClean="0"/>
              <a:t>half of all the vulnerabilities reported by CERT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F74B0B1-7EDA-45FA-8196-D3C989EA42EB}" type="slidenum">
              <a:rPr lang="en-GB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5.9|5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0.9|1.4|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2019-07-03T15:13:59+00:00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79922B6B-E3EF-4F38-8856-CA996BB0B11F}"/>
</file>

<file path=customXml/itemProps2.xml><?xml version="1.0" encoding="utf-8"?>
<ds:datastoreItem xmlns:ds="http://schemas.openxmlformats.org/officeDocument/2006/customXml" ds:itemID="{66BD23C3-3556-4A93-8F6F-D6F7C08F25B1}"/>
</file>

<file path=customXml/itemProps3.xml><?xml version="1.0" encoding="utf-8"?>
<ds:datastoreItem xmlns:ds="http://schemas.openxmlformats.org/officeDocument/2006/customXml" ds:itemID="{49EDB4C6-F15F-43B0-B114-B2C78715B1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2222</Words>
  <Application>Microsoft Office PowerPoint</Application>
  <PresentationFormat>On-screen Show (4:3)</PresentationFormat>
  <Paragraphs>619</Paragraphs>
  <Slides>69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Software is vulnerable </vt:lpstr>
      <vt:lpstr>Problems with previous solutions</vt:lpstr>
      <vt:lpstr>WIT: write integrity testing</vt:lpstr>
      <vt:lpstr>WIT advantages</vt:lpstr>
      <vt:lpstr>Example vulnerable program</vt:lpstr>
      <vt:lpstr>Write safety analysis</vt:lpstr>
      <vt:lpstr>Colouring with static analysis</vt:lpstr>
      <vt:lpstr>Colouring</vt:lpstr>
      <vt:lpstr>Colour table</vt:lpstr>
      <vt:lpstr>Inserting guards</vt:lpstr>
      <vt:lpstr>Write checks</vt:lpstr>
      <vt:lpstr>Slide 20</vt:lpstr>
      <vt:lpstr>Evaluation</vt:lpstr>
      <vt:lpstr>Runtime overhead SPEC CPU</vt:lpstr>
      <vt:lpstr>Memory overhead SPEC CPU</vt:lpstr>
      <vt:lpstr>Ability to prevent attacks</vt:lpstr>
      <vt:lpstr>Slide 25</vt:lpstr>
      <vt:lpstr>Solid-state drive (SSD)</vt:lpstr>
      <vt:lpstr>Enterprise storage is different</vt:lpstr>
      <vt:lpstr>Replacing disks with SSDs</vt:lpstr>
      <vt:lpstr>Replacing disks with SSDs</vt:lpstr>
      <vt:lpstr>Challenge</vt:lpstr>
      <vt:lpstr>High-level design</vt:lpstr>
      <vt:lpstr>Devices (2008)</vt:lpstr>
      <vt:lpstr>Device metrics</vt:lpstr>
      <vt:lpstr>Enterprise workload traces</vt:lpstr>
      <vt:lpstr>Workload metrics</vt:lpstr>
      <vt:lpstr>Model assumptions</vt:lpstr>
      <vt:lpstr>Single-tier solver</vt:lpstr>
      <vt:lpstr>Two-tier model</vt:lpstr>
      <vt:lpstr>Solving for two-tier model</vt:lpstr>
      <vt:lpstr>Single-tier results</vt:lpstr>
      <vt:lpstr>Workload IOPS vs GB</vt:lpstr>
      <vt:lpstr>SSD break-even point</vt:lpstr>
      <vt:lpstr>Break-even point CDF</vt:lpstr>
      <vt:lpstr>Break-even point CDF</vt:lpstr>
      <vt:lpstr>Break-even point CDF</vt:lpstr>
      <vt:lpstr>SSD as intermediate tier?</vt:lpstr>
      <vt:lpstr>Power and wear</vt:lpstr>
      <vt:lpstr>Conclusion</vt:lpstr>
      <vt:lpstr>Slide 49</vt:lpstr>
      <vt:lpstr>Don’t these look like networks to you?</vt:lpstr>
      <vt:lpstr>Communication latency</vt:lpstr>
      <vt:lpstr>Communication latency</vt:lpstr>
      <vt:lpstr>Node heterogeneity</vt:lpstr>
      <vt:lpstr>Dynamic changes</vt:lpstr>
      <vt:lpstr>Slide 55</vt:lpstr>
      <vt:lpstr>The multikernel architecture</vt:lpstr>
      <vt:lpstr>Why message passing?</vt:lpstr>
      <vt:lpstr>Message passing vs. shared memory</vt:lpstr>
      <vt:lpstr>Sharing as an optimisation</vt:lpstr>
      <vt:lpstr>Message passing vs. shared memory: tradeoff</vt:lpstr>
      <vt:lpstr>Replication</vt:lpstr>
      <vt:lpstr>Consistency</vt:lpstr>
      <vt:lpstr>A concrete example: Unmap (TLB shootdown)</vt:lpstr>
      <vt:lpstr>Three different Unmap message protocols...</vt:lpstr>
      <vt:lpstr>Choosing a message protocol on 8x4 AMD ...</vt:lpstr>
      <vt:lpstr>Total Unmap latency for various OSes</vt:lpstr>
      <vt:lpstr>Heterogeneity</vt:lpstr>
      <vt:lpstr>Current Status</vt:lpstr>
      <vt:lpstr>Slide 69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2009-07-03T14:57:12Z</dcterms:created>
  <dcterms:modified xsi:type="dcterms:W3CDTF">2009-07-03T14:57:17Z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