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49"/>
  </p:notesMasterIdLst>
  <p:handoutMasterIdLst>
    <p:handoutMasterId r:id="rId50"/>
  </p:handoutMasterIdLst>
  <p:sldIdLst>
    <p:sldId id="256" r:id="rId3"/>
    <p:sldId id="321" r:id="rId4"/>
    <p:sldId id="324" r:id="rId5"/>
    <p:sldId id="325" r:id="rId6"/>
    <p:sldId id="273" r:id="rId7"/>
    <p:sldId id="331" r:id="rId8"/>
    <p:sldId id="290" r:id="rId9"/>
    <p:sldId id="262" r:id="rId10"/>
    <p:sldId id="275" r:id="rId11"/>
    <p:sldId id="276" r:id="rId12"/>
    <p:sldId id="334" r:id="rId13"/>
    <p:sldId id="335" r:id="rId14"/>
    <p:sldId id="336" r:id="rId15"/>
    <p:sldId id="337" r:id="rId16"/>
    <p:sldId id="338" r:id="rId17"/>
    <p:sldId id="339" r:id="rId18"/>
    <p:sldId id="341" r:id="rId19"/>
    <p:sldId id="347" r:id="rId20"/>
    <p:sldId id="342" r:id="rId21"/>
    <p:sldId id="343" r:id="rId22"/>
    <p:sldId id="344" r:id="rId23"/>
    <p:sldId id="345" r:id="rId24"/>
    <p:sldId id="291" r:id="rId25"/>
    <p:sldId id="292" r:id="rId26"/>
    <p:sldId id="293" r:id="rId27"/>
    <p:sldId id="346" r:id="rId28"/>
    <p:sldId id="296" r:id="rId29"/>
    <p:sldId id="318" r:id="rId30"/>
    <p:sldId id="317" r:id="rId31"/>
    <p:sldId id="327" r:id="rId32"/>
    <p:sldId id="303" r:id="rId33"/>
    <p:sldId id="305" r:id="rId34"/>
    <p:sldId id="307" r:id="rId35"/>
    <p:sldId id="304" r:id="rId36"/>
    <p:sldId id="323" r:id="rId37"/>
    <p:sldId id="322" r:id="rId38"/>
    <p:sldId id="308" r:id="rId39"/>
    <p:sldId id="316" r:id="rId40"/>
    <p:sldId id="309" r:id="rId41"/>
    <p:sldId id="310" r:id="rId42"/>
    <p:sldId id="312" r:id="rId43"/>
    <p:sldId id="313" r:id="rId44"/>
    <p:sldId id="328" r:id="rId45"/>
    <p:sldId id="326" r:id="rId46"/>
    <p:sldId id="319" r:id="rId47"/>
    <p:sldId id="329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4">
          <p15:clr>
            <a:srgbClr val="A4A3A4"/>
          </p15:clr>
        </p15:guide>
        <p15:guide id="2" orient="horz" pos="795">
          <p15:clr>
            <a:srgbClr val="A4A3A4"/>
          </p15:clr>
        </p15:guide>
        <p15:guide id="3" orient="horz" pos="1385">
          <p15:clr>
            <a:srgbClr val="A4A3A4"/>
          </p15:clr>
        </p15:guide>
        <p15:guide id="4" orient="horz" pos="2570">
          <p15:clr>
            <a:srgbClr val="A4A3A4"/>
          </p15:clr>
        </p15:guide>
        <p15:guide id="5" orient="horz" pos="3160">
          <p15:clr>
            <a:srgbClr val="A4A3A4"/>
          </p15:clr>
        </p15:guide>
        <p15:guide id="6" orient="horz" pos="3458">
          <p15:clr>
            <a:srgbClr val="A4A3A4"/>
          </p15:clr>
        </p15:guide>
        <p15:guide id="7" orient="horz" pos="205">
          <p15:clr>
            <a:srgbClr val="A4A3A4"/>
          </p15:clr>
        </p15:guide>
        <p15:guide id="8" orient="horz" pos="2053">
          <p15:clr>
            <a:srgbClr val="A4A3A4"/>
          </p15:clr>
        </p15:guide>
        <p15:guide id="9" pos="196">
          <p15:clr>
            <a:srgbClr val="A4A3A4"/>
          </p15:clr>
        </p15:guide>
        <p15:guide id="10" pos="5567">
          <p15:clr>
            <a:srgbClr val="A4A3A4"/>
          </p15:clr>
        </p15:guide>
        <p15:guide id="11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9B7"/>
    <a:srgbClr val="404040"/>
    <a:srgbClr val="E0D6F2"/>
    <a:srgbClr val="D9CDEF"/>
    <a:srgbClr val="8E6AD0"/>
    <a:srgbClr val="B9A2E2"/>
    <a:srgbClr val="9C7CD6"/>
    <a:srgbClr val="B3EDF3"/>
    <a:srgbClr val="74DDE8"/>
    <a:srgbClr val="22B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84440" autoAdjust="0"/>
  </p:normalViewPr>
  <p:slideViewPr>
    <p:cSldViewPr snapToGrid="0" snapToObjects="1">
      <p:cViewPr varScale="1">
        <p:scale>
          <a:sx n="64" d="100"/>
          <a:sy n="64" d="100"/>
        </p:scale>
        <p:origin x="1740" y="48"/>
      </p:cViewPr>
      <p:guideLst>
        <p:guide orient="horz" pos="3744"/>
        <p:guide orient="horz" pos="795"/>
        <p:guide orient="horz" pos="1385"/>
        <p:guide orient="horz" pos="2570"/>
        <p:guide orient="horz" pos="3160"/>
        <p:guide orient="horz" pos="3458"/>
        <p:guide orient="horz" pos="205"/>
        <p:guide orient="horz" pos="2053"/>
        <p:guide pos="196"/>
        <p:guide pos="5567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72"/>
    </p:cViewPr>
  </p:sorterViewPr>
  <p:notesViewPr>
    <p:cSldViewPr snapToGrid="0" snapToObjects="1">
      <p:cViewPr>
        <p:scale>
          <a:sx n="100" d="100"/>
          <a:sy n="100" d="100"/>
        </p:scale>
        <p:origin x="-3552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6BD56D-74B2-4BB0-9215-43EF7EBFC01A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311150" y="8534400"/>
            <a:ext cx="6234113" cy="304800"/>
            <a:chOff x="2811192" y="6484973"/>
            <a:chExt cx="6234106" cy="304046"/>
          </a:xfrm>
        </p:grpSpPr>
        <p:pic>
          <p:nvPicPr>
            <p:cNvPr id="12295" name="Picture 2"/>
            <p:cNvPicPr>
              <a:picLocks noChangeAspect="1" noChangeArrowheads="1"/>
            </p:cNvPicPr>
            <p:nvPr/>
          </p:nvPicPr>
          <p:blipFill>
            <a:blip r:embed="rId2"/>
            <a:srcRect l="73026"/>
            <a:stretch>
              <a:fillRect/>
            </a:stretch>
          </p:blipFill>
          <p:spPr bwMode="auto">
            <a:xfrm>
              <a:off x="7581205" y="6484973"/>
              <a:ext cx="1464093" cy="304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296" name="Straight Connector 7"/>
            <p:cNvCxnSpPr>
              <a:cxnSpLocks noChangeShapeType="1"/>
            </p:cNvCxnSpPr>
            <p:nvPr/>
          </p:nvCxnSpPr>
          <p:spPr bwMode="auto">
            <a:xfrm rot="10800000">
              <a:off x="2811192" y="6628605"/>
              <a:ext cx="4730543" cy="0"/>
            </a:xfrm>
            <a:prstGeom prst="line">
              <a:avLst/>
            </a:prstGeom>
            <a:noFill/>
            <a:ln w="34925" cap="rnd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sp>
        <p:nvSpPr>
          <p:cNvPr id="9" name="Footer Placeholder 2"/>
          <p:cNvSpPr txBox="1">
            <a:spLocks/>
          </p:cNvSpPr>
          <p:nvPr/>
        </p:nvSpPr>
        <p:spPr>
          <a:xfrm>
            <a:off x="171450" y="8694738"/>
            <a:ext cx="482600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4C720F9-9EE5-4DA6-8843-F09762E6F4C1}" type="slidenum">
              <a:rPr lang="en-US" sz="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11150" y="8797925"/>
            <a:ext cx="6235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 anchor="b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COPYRIGHT © 2011 ALCATEL-LUCENT.  ALL RIGHTS RESERVED. </a:t>
            </a:r>
            <a:br>
              <a:rPr lang="en-US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sz="500" kern="0" dirty="0">
                <a:solidFill>
                  <a:srgbClr val="FF0000"/>
                </a:solidFill>
                <a:latin typeface="+mn-lt"/>
              </a:rPr>
              <a:t>ALCATEL-LUCENT — CONFIDENTIAL — SOLELY FOR AUTHORIZED PERSONS HAVING A NEED TO KNOW — PROPRIETARY — USE PURSUANT TO COMPANY INSTRUCTION</a:t>
            </a:r>
          </a:p>
        </p:txBody>
      </p:sp>
    </p:spTree>
    <p:extLst>
      <p:ext uri="{BB962C8B-B14F-4D97-AF65-F5344CB8AC3E}">
        <p14:creationId xmlns:p14="http://schemas.microsoft.com/office/powerpoint/2010/main" val="1760183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5B5ACE-CD7A-468A-B20D-AD7F1E25AF85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389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1270" name="Group 7"/>
          <p:cNvGrpSpPr>
            <a:grpSpLocks/>
          </p:cNvGrpSpPr>
          <p:nvPr/>
        </p:nvGrpSpPr>
        <p:grpSpPr bwMode="auto">
          <a:xfrm>
            <a:off x="311150" y="8534400"/>
            <a:ext cx="6234113" cy="304800"/>
            <a:chOff x="2811192" y="6484973"/>
            <a:chExt cx="6234106" cy="304046"/>
          </a:xfrm>
        </p:grpSpPr>
        <p:pic>
          <p:nvPicPr>
            <p:cNvPr id="11273" name="Picture 2"/>
            <p:cNvPicPr>
              <a:picLocks noChangeAspect="1" noChangeArrowheads="1"/>
            </p:cNvPicPr>
            <p:nvPr/>
          </p:nvPicPr>
          <p:blipFill>
            <a:blip r:embed="rId2"/>
            <a:srcRect l="73026"/>
            <a:stretch>
              <a:fillRect/>
            </a:stretch>
          </p:blipFill>
          <p:spPr bwMode="auto">
            <a:xfrm>
              <a:off x="7581205" y="6484973"/>
              <a:ext cx="1464093" cy="304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274" name="Straight Connector 9"/>
            <p:cNvCxnSpPr>
              <a:cxnSpLocks noChangeShapeType="1"/>
            </p:cNvCxnSpPr>
            <p:nvPr/>
          </p:nvCxnSpPr>
          <p:spPr bwMode="auto">
            <a:xfrm rot="10800000">
              <a:off x="2811192" y="6628605"/>
              <a:ext cx="4730543" cy="0"/>
            </a:xfrm>
            <a:prstGeom prst="line">
              <a:avLst/>
            </a:prstGeom>
            <a:noFill/>
            <a:ln w="34925" cap="rnd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sp>
        <p:nvSpPr>
          <p:cNvPr id="11" name="Footer Placeholder 2"/>
          <p:cNvSpPr txBox="1">
            <a:spLocks/>
          </p:cNvSpPr>
          <p:nvPr/>
        </p:nvSpPr>
        <p:spPr>
          <a:xfrm>
            <a:off x="171450" y="8694738"/>
            <a:ext cx="482600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827D4F8-E359-47D5-9D99-9A93CF9EB2A0}" type="slidenum">
              <a:rPr lang="en-US" sz="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11150" y="8797925"/>
            <a:ext cx="6235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 anchor="b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COPYRIGHT © 2011 ALCATEL-LUCENT.  ALL RIGHTS RESERVED. </a:t>
            </a:r>
            <a:br>
              <a:rPr lang="en-US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ALCATEL-LUCENT — CONFIDENTIAL — SOLELY FOR AUTHORIZED PERSONS HAVING A NEED TO KNOW — PROPRIETARY — USE PURSUANT TO COMPANY INSTRUCTION</a:t>
            </a:r>
          </a:p>
        </p:txBody>
      </p:sp>
    </p:spTree>
    <p:extLst>
      <p:ext uri="{BB962C8B-B14F-4D97-AF65-F5344CB8AC3E}">
        <p14:creationId xmlns:p14="http://schemas.microsoft.com/office/powerpoint/2010/main" val="629965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  <a:noFill/>
        </p:spPr>
        <p:txBody>
          <a:bodyPr/>
          <a:lstStyle>
            <a:lvl1pPr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06AFC0F9-DC19-40E1-A9CE-26A584810E6E}" type="slidenum">
              <a:rPr lang="en-GB" sz="1000" b="0" smtClean="0">
                <a:latin typeface="FuturaA Bk BT" pitchFamily="34" charset="0"/>
              </a:rPr>
              <a:pPr/>
              <a:t>1</a:t>
            </a:fld>
            <a:endParaRPr lang="en-GB" sz="1000" b="0">
              <a:latin typeface="FuturaA Bk BT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2950" cy="3414713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96" y="4182287"/>
            <a:ext cx="5051409" cy="4096009"/>
          </a:xfrm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  <a:noFill/>
        </p:spPr>
        <p:txBody>
          <a:bodyPr/>
          <a:lstStyle>
            <a:lvl1pPr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9C9361D1-165B-4C40-91D1-BA485EBA8194}" type="slidenum">
              <a:rPr lang="en-GB" sz="1000" b="0" smtClean="0">
                <a:latin typeface="FuturaA Bk BT" pitchFamily="34" charset="0"/>
              </a:rPr>
              <a:pPr/>
              <a:t>10</a:t>
            </a:fld>
            <a:endParaRPr lang="en-GB" sz="1000" b="0">
              <a:latin typeface="FuturaA Bk BT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</p:spPr>
        <p:txBody>
          <a:bodyPr/>
          <a:lstStyle/>
          <a:p>
            <a:pPr eaLnBrk="1" hangingPunct="1"/>
            <a:r>
              <a:rPr lang="en-US" dirty="0"/>
              <a:t>Here important to</a:t>
            </a:r>
            <a:r>
              <a:rPr lang="en-US" baseline="0" dirty="0"/>
              <a:t> note that they do NOT </a:t>
            </a:r>
            <a:r>
              <a:rPr lang="en-US" baseline="0" dirty="0" err="1"/>
              <a:t>comptue</a:t>
            </a:r>
            <a:r>
              <a:rPr lang="en-US" baseline="0" dirty="0"/>
              <a:t> Yao on the whole length of the BF, but just on the required indices.  That’s why need to hide it…) 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AED3D1-95E2-40C8-819C-53C352D92C8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44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(focus on leakage</a:t>
            </a:r>
            <a:r>
              <a:rPr lang="en-US" baseline="0" dirty="0"/>
              <a:t> to IS here) </a:t>
            </a:r>
          </a:p>
          <a:p>
            <a:r>
              <a:rPr lang="en-US" baseline="0" dirty="0"/>
              <a:t>Recall tree is randomized (order of leaves)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Above types of leakage seem necessary to achieve efficient </a:t>
            </a:r>
            <a:r>
              <a:rPr lang="en-US" dirty="0" err="1"/>
              <a:t>sublinear</a:t>
            </a:r>
            <a:r>
              <a:rPr lang="en-US" dirty="0"/>
              <a:t> performance.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67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67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OR:</a:t>
            </a:r>
            <a:r>
              <a:rPr lang="en-US" baseline="0" dirty="0"/>
              <a:t> note that first OR query reveals *only* number of answers. Future queries help build access patterns.  </a:t>
            </a:r>
            <a:endParaRPr lang="en-US" dirty="0"/>
          </a:p>
          <a:p>
            <a:endParaRPr lang="en-US" dirty="0"/>
          </a:p>
          <a:p>
            <a:r>
              <a:rPr lang="en-US" dirty="0"/>
              <a:t>And: (abandoned path:</a:t>
            </a:r>
            <a:r>
              <a:rPr lang="en-US" baseline="0" dirty="0"/>
              <a:t> as in example below) </a:t>
            </a:r>
          </a:p>
          <a:p>
            <a:r>
              <a:rPr lang="en-US" baseline="0" dirty="0"/>
              <a:t>Seems inherent:  imagine a case with n answers for each term, and 0 answers for the intersection.  Then there should be databases and queries that will run linear time for A and B.  So leak some info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27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  <a:noFill/>
        </p:spPr>
        <p:txBody>
          <a:bodyPr/>
          <a:lstStyle>
            <a:lvl1pPr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9E6ECA51-D00A-43A3-AAD3-589A5C6F8884}" type="slidenum">
              <a:rPr lang="en-GB" sz="1000" b="0" smtClean="0">
                <a:solidFill>
                  <a:prstClr val="black"/>
                </a:solidFill>
                <a:latin typeface="FuturaA Bk BT" pitchFamily="34" charset="0"/>
              </a:rPr>
              <a:pPr/>
              <a:t>21</a:t>
            </a:fld>
            <a:endParaRPr lang="en-GB" sz="1000" b="0">
              <a:solidFill>
                <a:prstClr val="black"/>
              </a:solidFill>
              <a:latin typeface="FuturaA Bk BT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  <a:noFill/>
        </p:spPr>
        <p:txBody>
          <a:bodyPr/>
          <a:lstStyle>
            <a:lvl1pPr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9E6ECA51-D00A-43A3-AAD3-589A5C6F8884}" type="slidenum">
              <a:rPr lang="en-GB" sz="1000" b="0" smtClean="0">
                <a:solidFill>
                  <a:prstClr val="black"/>
                </a:solidFill>
                <a:latin typeface="FuturaA Bk BT" pitchFamily="34" charset="0"/>
              </a:rPr>
              <a:pPr/>
              <a:t>22</a:t>
            </a:fld>
            <a:endParaRPr lang="en-GB" sz="1000" b="0">
              <a:solidFill>
                <a:prstClr val="black"/>
              </a:solidFill>
              <a:latin typeface="FuturaA Bk BT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fld id="{62A68430-A7FC-4911-AE3C-E1DD8621B6E4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23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fld id="{7B0F504A-AAF1-4D1E-945D-044EBC5D26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24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  <a:ln/>
        </p:spPr>
        <p:txBody>
          <a:bodyPr/>
          <a:lstStyle/>
          <a:p>
            <a:fld id="{983A0EC9-B5CD-46F9-BB60-08E2E60F4B0C}" type="slidenum">
              <a:rPr lang="en-US"/>
              <a:pPr/>
              <a:t>2</a:t>
            </a:fld>
            <a:endParaRPr lang="en-US"/>
          </a:p>
        </p:txBody>
      </p:sp>
      <p:sp>
        <p:nvSpPr>
          <p:cNvPr id="211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fld id="{96AD52D6-7B34-49C2-811C-9A459200033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25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fld id="{2C1F6E50-715B-4F60-8768-FBA46947D97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27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fld id="{2C1F6E50-715B-4F60-8768-FBA46947D97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28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fld id="{2C1F6E50-715B-4F60-8768-FBA46947D97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29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fld id="{2C1F6E50-715B-4F60-8768-FBA46947D97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30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fld id="{D8E03F93-4442-4226-AB79-50F44FC0B617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32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fld id="{D8E03F93-4442-4226-AB79-50F44FC0B617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33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  <a:noFill/>
        </p:spPr>
        <p:txBody>
          <a:bodyPr/>
          <a:lstStyle>
            <a:lvl1pPr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9E6ECA51-D00A-43A3-AAD3-589A5C6F8884}" type="slidenum">
              <a:rPr lang="en-GB" sz="1000" b="0" smtClean="0">
                <a:latin typeface="FuturaA Bk BT" pitchFamily="34" charset="0"/>
              </a:rPr>
              <a:pPr/>
              <a:t>35</a:t>
            </a:fld>
            <a:endParaRPr lang="en-GB" sz="1000" b="0">
              <a:latin typeface="FuturaA Bk BT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fld id="{2C1F6E50-715B-4F60-8768-FBA46947D97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36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  <a:ln/>
        </p:spPr>
        <p:txBody>
          <a:bodyPr/>
          <a:lstStyle/>
          <a:p>
            <a:fld id="{983A0EC9-B5CD-46F9-BB60-08E2E60F4B0C}" type="slidenum">
              <a:rPr lang="en-US"/>
              <a:pPr/>
              <a:t>38</a:t>
            </a:fld>
            <a:endParaRPr lang="en-US"/>
          </a:p>
        </p:txBody>
      </p:sp>
      <p:sp>
        <p:nvSpPr>
          <p:cNvPr id="211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  <a:ln/>
        </p:spPr>
        <p:txBody>
          <a:bodyPr/>
          <a:lstStyle/>
          <a:p>
            <a:fld id="{983A0EC9-B5CD-46F9-BB60-08E2E60F4B0C}" type="slidenum">
              <a:rPr lang="en-US"/>
              <a:pPr/>
              <a:t>3</a:t>
            </a:fld>
            <a:endParaRPr lang="en-US"/>
          </a:p>
        </p:txBody>
      </p:sp>
      <p:sp>
        <p:nvSpPr>
          <p:cNvPr id="211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  <a:ln/>
        </p:spPr>
        <p:txBody>
          <a:bodyPr/>
          <a:lstStyle/>
          <a:p>
            <a:fld id="{983A0EC9-B5CD-46F9-BB60-08E2E60F4B0C}" type="slidenum">
              <a:rPr lang="en-US"/>
              <a:pPr/>
              <a:t>4</a:t>
            </a:fld>
            <a:endParaRPr lang="en-US"/>
          </a:p>
        </p:txBody>
      </p:sp>
      <p:sp>
        <p:nvSpPr>
          <p:cNvPr id="211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  <a:noFill/>
        </p:spPr>
        <p:txBody>
          <a:bodyPr/>
          <a:lstStyle>
            <a:lvl1pPr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30275">
              <a:defRPr sz="16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pitchFamily="18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pitchFamily="18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pitchFamily="18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pitchFamily="18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4919EBB9-4AB2-4649-B362-1973B6A120DD}" type="slidenum">
              <a:rPr lang="en-GB" sz="1000" b="0" smtClean="0">
                <a:latin typeface="FuturaA Bk BT" pitchFamily="34" charset="0"/>
              </a:rPr>
              <a:pPr/>
              <a:t>5</a:t>
            </a:fld>
            <a:endParaRPr lang="en-GB" sz="1000" b="0">
              <a:latin typeface="FuturaA Bk BT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Deterministic encryption</a:t>
            </a:r>
          </a:p>
          <a:p>
            <a:r>
              <a:rPr lang="en-US" dirty="0"/>
              <a:t>Because of scale, comparison of encrypted values used in search must be very fast.  Not clear how to approach with probabilistic encryption</a:t>
            </a:r>
          </a:p>
          <a:p>
            <a:endParaRPr lang="en-US" dirty="0"/>
          </a:p>
          <a:p>
            <a:r>
              <a:rPr lang="en-US" dirty="0"/>
              <a:t>Access patterns </a:t>
            </a:r>
          </a:p>
          <a:p>
            <a:r>
              <a:rPr lang="en-US" dirty="0"/>
              <a:t>Clearly not a bad leakage. Seems quite expensive to avoid, so natural to live with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86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fld id="{D8E03F93-4442-4226-AB79-50F44FC0B617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7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Note: 4</a:t>
            </a:r>
            <a:r>
              <a:rPr lang="en-US" baseline="30000" dirty="0"/>
              <a:t>th</a:t>
            </a:r>
            <a:r>
              <a:rPr lang="en-US" dirty="0"/>
              <a:t> party is logical, can be co-located with Server. </a:t>
            </a:r>
          </a:p>
          <a:p>
            <a:r>
              <a:rPr lang="en-US" dirty="0"/>
              <a:t>Third party (IS)</a:t>
            </a:r>
            <a:r>
              <a:rPr lang="en-US" baseline="0" dirty="0"/>
              <a:t> is indeed already one big tradeoff represented.  Not trusted with data or with query, but trusted not to collaborate with others.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  <a:ln/>
        </p:spPr>
        <p:txBody>
          <a:bodyPr/>
          <a:lstStyle/>
          <a:p>
            <a:fld id="{983A0EC9-B5CD-46F9-BB60-08E2E60F4B0C}" type="slidenum">
              <a:rPr lang="en-US"/>
              <a:pPr/>
              <a:t>8</a:t>
            </a:fld>
            <a:endParaRPr lang="en-US"/>
          </a:p>
        </p:txBody>
      </p:sp>
      <p:sp>
        <p:nvSpPr>
          <p:cNvPr id="211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  <a:ln/>
        </p:spPr>
        <p:txBody>
          <a:bodyPr/>
          <a:lstStyle/>
          <a:p>
            <a:fld id="{983A0EC9-B5CD-46F9-BB60-08E2E60F4B0C}" type="slidenum">
              <a:rPr lang="en-US"/>
              <a:pPr/>
              <a:t>9</a:t>
            </a:fld>
            <a:endParaRPr lang="en-US"/>
          </a:p>
        </p:txBody>
      </p:sp>
      <p:sp>
        <p:nvSpPr>
          <p:cNvPr id="211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311150" y="6248400"/>
            <a:ext cx="8526463" cy="304800"/>
            <a:chOff x="518474" y="6484973"/>
            <a:chExt cx="8526824" cy="3040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l="73026"/>
            <a:stretch>
              <a:fillRect/>
            </a:stretch>
          </p:blipFill>
          <p:spPr bwMode="auto">
            <a:xfrm>
              <a:off x="7581205" y="6484973"/>
              <a:ext cx="1464093" cy="304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9"/>
            <p:cNvCxnSpPr>
              <a:cxnSpLocks noChangeShapeType="1"/>
            </p:cNvCxnSpPr>
            <p:nvPr/>
          </p:nvCxnSpPr>
          <p:spPr bwMode="auto">
            <a:xfrm rot="10800000">
              <a:off x="518474" y="6628605"/>
              <a:ext cx="7023260" cy="0"/>
            </a:xfrm>
            <a:prstGeom prst="line">
              <a:avLst/>
            </a:prstGeom>
            <a:noFill/>
            <a:ln w="34925" cap="rnd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735" y="1314450"/>
            <a:ext cx="8660877" cy="400110"/>
          </a:xfrm>
          <a:noFill/>
        </p:spPr>
        <p:txBody>
          <a:bodyPr lIns="0" tIns="45720" rIns="91440" bIns="45720" rtlCol="0">
            <a:spAutoFit/>
          </a:bodyPr>
          <a:lstStyle>
            <a:lvl1pPr marL="114300" indent="-1588" algn="l">
              <a:buNone/>
              <a:def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>
          <a:xfrm>
            <a:off x="191726" y="237744"/>
            <a:ext cx="8645887" cy="1143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1358900" y="6580188"/>
            <a:ext cx="64087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Tahoma" pitchFamily="34" charset="0"/>
              </a:rPr>
              <a:t>COPYRIGHT © 2011 ALCATEL-LUCENT.  ALL RIGHTS RESERVED.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88" y="1370552"/>
            <a:ext cx="8587723" cy="4525963"/>
          </a:xfrm>
        </p:spPr>
        <p:txBody>
          <a:bodyPr/>
          <a:lstStyle>
            <a:lvl1pPr>
              <a:buClr>
                <a:srgbClr val="6639B7"/>
              </a:buClr>
              <a:defRPr/>
            </a:lvl1pPr>
            <a:lvl2pPr marL="396875" indent="-165100">
              <a:buClr>
                <a:srgbClr val="6639B7"/>
              </a:buClr>
              <a:buFont typeface="Tahoma" pitchFamily="34" charset="0"/>
              <a:buChar char="­"/>
              <a:defRPr/>
            </a:lvl2pPr>
            <a:lvl3pPr marL="517525" indent="-120650">
              <a:buClr>
                <a:srgbClr val="6639B7"/>
              </a:buClr>
              <a:buFont typeface="Tahoma" pitchFamily="34" charset="0"/>
              <a:buChar char="­"/>
              <a:defRPr/>
            </a:lvl3pPr>
            <a:lvl4pPr marL="692150" indent="-122238">
              <a:buClr>
                <a:srgbClr val="6639B7"/>
              </a:buClr>
              <a:buFont typeface="Tahoma" pitchFamily="34" charset="0"/>
              <a:buChar char="­"/>
              <a:defRPr/>
            </a:lvl4pPr>
            <a:lvl5pPr marL="854075" indent="-104775">
              <a:buClr>
                <a:srgbClr val="6639B7"/>
              </a:buClr>
              <a:buFont typeface="Tahoma" pitchFamily="34" charset="0"/>
              <a:buChar char="­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92375" y="241450"/>
            <a:ext cx="8645237" cy="11430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3918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311150" y="6248400"/>
            <a:ext cx="8526463" cy="304800"/>
            <a:chOff x="518474" y="6484973"/>
            <a:chExt cx="8526824" cy="3040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l="73026"/>
            <a:stretch>
              <a:fillRect/>
            </a:stretch>
          </p:blipFill>
          <p:spPr bwMode="auto">
            <a:xfrm>
              <a:off x="7581205" y="6484973"/>
              <a:ext cx="1464093" cy="304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16"/>
            <p:cNvCxnSpPr>
              <a:cxnSpLocks noChangeShapeType="1"/>
            </p:cNvCxnSpPr>
            <p:nvPr/>
          </p:nvCxnSpPr>
          <p:spPr bwMode="auto">
            <a:xfrm rot="10800000">
              <a:off x="518474" y="6628605"/>
              <a:ext cx="7023260" cy="0"/>
            </a:xfrm>
            <a:prstGeom prst="line">
              <a:avLst/>
            </a:prstGeom>
            <a:noFill/>
            <a:ln w="34925" cap="rnd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92100" y="6491288"/>
            <a:ext cx="1527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36" y="1495425"/>
            <a:ext cx="8613976" cy="4525963"/>
          </a:xfrm>
        </p:spPr>
        <p:txBody>
          <a:bodyPr rtlCol="0">
            <a:normAutofit/>
          </a:bodyPr>
          <a:lstStyle>
            <a:lvl1pPr marL="457200" indent="-457200" algn="l" defTabSz="914400" rtl="0" eaLnBrk="1" latinLnBrk="0" hangingPunct="1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lang="en-US" sz="2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Tx/>
              <a:buFontTx/>
              <a:buNone/>
              <a:defRPr lang="en-US" sz="20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457200" algn="l" defTabSz="914400" rtl="0" eaLnBrk="1" latinLnBrk="0" hangingPunct="1">
              <a:spcBef>
                <a:spcPts val="1200"/>
              </a:spcBef>
              <a:buFont typeface="+mj-lt"/>
              <a:buAutoNum type="arabicPeriod"/>
              <a:defRPr lang="en-US" sz="2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457200" indent="-457200" algn="l" defTabSz="914400" rtl="0" eaLnBrk="1" latinLnBrk="0" hangingPunct="1">
              <a:spcBef>
                <a:spcPts val="1200"/>
              </a:spcBef>
              <a:buFont typeface="+mj-lt"/>
              <a:buAutoNum type="arabicPeriod"/>
              <a:defRPr lang="en-US" sz="2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457200" indent="-457200" algn="l" defTabSz="914400" rtl="0" eaLnBrk="1" latinLnBrk="0" hangingPunct="1">
              <a:spcBef>
                <a:spcPts val="1200"/>
              </a:spcBef>
              <a:buFont typeface="+mj-lt"/>
              <a:buAutoNum type="arabicPeriod"/>
              <a:defRPr lang="en-US" sz="2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92375" y="237744"/>
            <a:ext cx="8645237" cy="11430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2"/>
          <p:cNvSpPr txBox="1">
            <a:spLocks/>
          </p:cNvSpPr>
          <p:nvPr userDrawn="1"/>
        </p:nvSpPr>
        <p:spPr>
          <a:xfrm>
            <a:off x="4328962" y="6354763"/>
            <a:ext cx="484187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defRPr/>
            </a:pPr>
            <a:fld id="{1D43DDA3-B8F5-4355-8795-A0F7A61B9EB2}" type="slidenum">
              <a:rPr lang="en-US" sz="600" smtClean="0">
                <a:solidFill>
                  <a:srgbClr val="000000">
                    <a:lumMod val="50000"/>
                    <a:lumOff val="50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600" dirty="0">
              <a:solidFill>
                <a:srgbClr val="000000">
                  <a:lumMod val="50000"/>
                  <a:lumOff val="50000"/>
                </a:srgbClr>
              </a:solidFill>
              <a:cs typeface="Arial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1358900" y="6580188"/>
            <a:ext cx="64087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">
                <a:solidFill>
                  <a:srgbClr val="7F7F7F"/>
                </a:solidFill>
                <a:latin typeface="Tahoma" pitchFamily="34" charset="0"/>
              </a:rPr>
              <a:t>COPYRIGHT © 2011 ALCATEL-LUCENT.  ALL RIGHTS RESERVED.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4700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4"/>
          <p:cNvGrpSpPr>
            <a:grpSpLocks/>
          </p:cNvGrpSpPr>
          <p:nvPr userDrawn="1"/>
        </p:nvGrpSpPr>
        <p:grpSpPr bwMode="auto">
          <a:xfrm>
            <a:off x="311150" y="6248400"/>
            <a:ext cx="8526463" cy="304800"/>
            <a:chOff x="518474" y="6484973"/>
            <a:chExt cx="8526824" cy="30404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l="73026"/>
            <a:stretch>
              <a:fillRect/>
            </a:stretch>
          </p:blipFill>
          <p:spPr bwMode="auto">
            <a:xfrm>
              <a:off x="7581205" y="6484973"/>
              <a:ext cx="1464093" cy="304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36"/>
            <p:cNvCxnSpPr>
              <a:cxnSpLocks noChangeShapeType="1"/>
            </p:cNvCxnSpPr>
            <p:nvPr/>
          </p:nvCxnSpPr>
          <p:spPr bwMode="auto">
            <a:xfrm rot="10800000">
              <a:off x="518474" y="6628605"/>
              <a:ext cx="7023260" cy="0"/>
            </a:xfrm>
            <a:prstGeom prst="line">
              <a:avLst/>
            </a:prstGeom>
            <a:noFill/>
            <a:ln w="34925" cap="rnd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92100" y="6491288"/>
            <a:ext cx="1527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960" y="1446213"/>
            <a:ext cx="4038600" cy="4525963"/>
          </a:xfrm>
        </p:spPr>
        <p:txBody>
          <a:bodyPr rtlCol="0">
            <a:normAutofit/>
          </a:bodyPr>
          <a:lstStyle>
            <a:lvl1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39B7"/>
              </a:buClr>
              <a:buSzTx/>
              <a:buFont typeface="Tahoma" pitchFamily="34" charset="0"/>
              <a:buChar char="­"/>
              <a:tabLst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39B7"/>
              </a:buClr>
              <a:buSzTx/>
              <a:buFont typeface="Tahoma" pitchFamily="34" charset="0"/>
              <a:buChar char="­"/>
              <a:tabLst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39B7"/>
              </a:buClr>
              <a:buSzTx/>
              <a:buFont typeface="Tahoma" pitchFamily="34" charset="0"/>
              <a:buChar char="­"/>
              <a:tabLst/>
              <a:def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39B7"/>
              </a:buClr>
              <a:buSzTx/>
              <a:buFont typeface="Tahoma" pitchFamily="34" charset="0"/>
              <a:buChar char="­"/>
              <a:tabLst/>
              <a:def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6213"/>
            <a:ext cx="4038600" cy="452596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Tahoma" pitchFamily="34" charset="0"/>
              <a:buChar char="­"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Tahoma" pitchFamily="34" charset="0"/>
              <a:buChar char="­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Tahoma" pitchFamily="34" charset="0"/>
              <a:buChar char="­"/>
              <a:def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Tahoma" pitchFamily="34" charset="0"/>
              <a:buChar char="­"/>
              <a:def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92375" y="241450"/>
            <a:ext cx="8645237" cy="11430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328962" y="6354763"/>
            <a:ext cx="484187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defRPr/>
            </a:pPr>
            <a:fld id="{1D43DDA3-B8F5-4355-8795-A0F7A61B9EB2}" type="slidenum">
              <a:rPr lang="en-US" sz="600" smtClean="0">
                <a:solidFill>
                  <a:srgbClr val="000000">
                    <a:lumMod val="50000"/>
                    <a:lumOff val="50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600" dirty="0">
              <a:solidFill>
                <a:srgbClr val="000000">
                  <a:lumMod val="50000"/>
                  <a:lumOff val="50000"/>
                </a:srgbClr>
              </a:solidFill>
              <a:cs typeface="Arial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1358900" y="6580188"/>
            <a:ext cx="64087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">
                <a:solidFill>
                  <a:srgbClr val="7F7F7F"/>
                </a:solidFill>
                <a:latin typeface="Tahoma" pitchFamily="34" charset="0"/>
              </a:rPr>
              <a:t>COPYRIGHT © 2011 ALCATEL-LUCENT.  ALL RIGHTS RESERVED.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8563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 userDrawn="1"/>
        </p:nvGrpSpPr>
        <p:grpSpPr bwMode="auto">
          <a:xfrm>
            <a:off x="311150" y="6248400"/>
            <a:ext cx="8526463" cy="304800"/>
            <a:chOff x="518474" y="6484973"/>
            <a:chExt cx="8526824" cy="30404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 l="73026"/>
            <a:stretch>
              <a:fillRect/>
            </a:stretch>
          </p:blipFill>
          <p:spPr bwMode="auto">
            <a:xfrm>
              <a:off x="7581205" y="6484973"/>
              <a:ext cx="1464093" cy="304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Connector 38"/>
            <p:cNvCxnSpPr>
              <a:cxnSpLocks noChangeShapeType="1"/>
            </p:cNvCxnSpPr>
            <p:nvPr/>
          </p:nvCxnSpPr>
          <p:spPr bwMode="auto">
            <a:xfrm rot="10800000">
              <a:off x="518474" y="6628605"/>
              <a:ext cx="7023260" cy="0"/>
            </a:xfrm>
            <a:prstGeom prst="line">
              <a:avLst/>
            </a:prstGeom>
            <a:noFill/>
            <a:ln w="34925" cap="rnd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92100" y="6491288"/>
            <a:ext cx="1527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92375" y="241450"/>
            <a:ext cx="8645237" cy="11430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4328962" y="6354763"/>
            <a:ext cx="484187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defRPr/>
            </a:pPr>
            <a:fld id="{1D43DDA3-B8F5-4355-8795-A0F7A61B9EB2}" type="slidenum">
              <a:rPr lang="en-US" sz="600" smtClean="0">
                <a:solidFill>
                  <a:srgbClr val="000000">
                    <a:lumMod val="50000"/>
                    <a:lumOff val="50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600" dirty="0">
              <a:solidFill>
                <a:srgbClr val="000000">
                  <a:lumMod val="50000"/>
                  <a:lumOff val="50000"/>
                </a:srgbClr>
              </a:solidFill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1358900" y="6580188"/>
            <a:ext cx="64087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">
                <a:solidFill>
                  <a:srgbClr val="7F7F7F"/>
                </a:solidFill>
                <a:latin typeface="Tahoma" pitchFamily="34" charset="0"/>
              </a:rPr>
              <a:t>COPYRIGHT © 2011 ALCATEL-LUCENT.  ALL RIGHTS RESERVED.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1542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59979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311150" y="6248400"/>
            <a:ext cx="8526463" cy="304800"/>
            <a:chOff x="518474" y="6484973"/>
            <a:chExt cx="8526824" cy="30404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l="73026"/>
            <a:stretch>
              <a:fillRect/>
            </a:stretch>
          </p:blipFill>
          <p:spPr bwMode="auto">
            <a:xfrm>
              <a:off x="7581205" y="6484973"/>
              <a:ext cx="1464093" cy="304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Connector 4"/>
            <p:cNvCxnSpPr>
              <a:cxnSpLocks noChangeShapeType="1"/>
            </p:cNvCxnSpPr>
            <p:nvPr/>
          </p:nvCxnSpPr>
          <p:spPr bwMode="auto">
            <a:xfrm rot="10800000">
              <a:off x="518474" y="6628605"/>
              <a:ext cx="7023260" cy="0"/>
            </a:xfrm>
            <a:prstGeom prst="line">
              <a:avLst/>
            </a:prstGeom>
            <a:noFill/>
            <a:ln w="34925" cap="rnd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209919792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5"/>
          <p:cNvSpPr>
            <a:spLocks noChangeArrowheads="1"/>
          </p:cNvSpPr>
          <p:nvPr/>
        </p:nvSpPr>
        <p:spPr bwMode="auto">
          <a:xfrm>
            <a:off x="0" y="3318203"/>
            <a:ext cx="9144000" cy="2215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69" descr="BB07A_Banner06_cov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8538"/>
            <a:ext cx="914400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2" descr="logo 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9" y="927103"/>
            <a:ext cx="2286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8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3389" y="4935538"/>
            <a:ext cx="6238875" cy="825500"/>
          </a:xfrm>
        </p:spPr>
        <p:txBody>
          <a:bodyPr wrap="none"/>
          <a:lstStyle>
            <a:lvl1pPr marL="0" indent="0">
              <a:buFont typeface="Futura Md BT" pitchFamily="34" charset="0"/>
              <a:buNone/>
              <a:defRPr sz="1400"/>
            </a:lvl1pPr>
          </a:lstStyle>
          <a:p>
            <a:pPr lvl="0"/>
            <a:r>
              <a:rPr lang="en-GB" noProof="0"/>
              <a:t>Cliquez pour modifier le style des sous-titres du masque</a:t>
            </a:r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422276" y="2463803"/>
            <a:ext cx="6257925" cy="1470025"/>
          </a:xfrm>
        </p:spPr>
        <p:txBody>
          <a:bodyPr anchor="t"/>
          <a:lstStyle>
            <a:lvl1pPr>
              <a:lnSpc>
                <a:spcPts val="3800"/>
              </a:lnSpc>
              <a:spcAft>
                <a:spcPts val="1200"/>
              </a:spcAft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695209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88" y="1370552"/>
            <a:ext cx="8587723" cy="4525963"/>
          </a:xfrm>
        </p:spPr>
        <p:txBody>
          <a:bodyPr/>
          <a:lstStyle>
            <a:lvl1pPr>
              <a:buClr>
                <a:srgbClr val="6639B7"/>
              </a:buClr>
              <a:defRPr/>
            </a:lvl1pPr>
            <a:lvl2pPr marL="396875" indent="-165100">
              <a:buClr>
                <a:srgbClr val="6639B7"/>
              </a:buClr>
              <a:buFont typeface="Tahoma" pitchFamily="34" charset="0"/>
              <a:buChar char="­"/>
              <a:defRPr/>
            </a:lvl2pPr>
            <a:lvl3pPr marL="517525" indent="-120650">
              <a:buClr>
                <a:srgbClr val="6639B7"/>
              </a:buClr>
              <a:buFont typeface="Tahoma" pitchFamily="34" charset="0"/>
              <a:buChar char="­"/>
              <a:defRPr/>
            </a:lvl3pPr>
            <a:lvl4pPr marL="692150" indent="-122238">
              <a:buClr>
                <a:srgbClr val="6639B7"/>
              </a:buClr>
              <a:buFont typeface="Tahoma" pitchFamily="34" charset="0"/>
              <a:buChar char="­"/>
              <a:defRPr/>
            </a:lvl4pPr>
            <a:lvl5pPr marL="854075" indent="-104775">
              <a:buClr>
                <a:srgbClr val="6639B7"/>
              </a:buClr>
              <a:buFont typeface="Tahoma" pitchFamily="34" charset="0"/>
              <a:buChar char="­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92375" y="241450"/>
            <a:ext cx="8645237" cy="11430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Footer Placeholder 2"/>
          <p:cNvSpPr txBox="1">
            <a:spLocks/>
          </p:cNvSpPr>
          <p:nvPr userDrawn="1"/>
        </p:nvSpPr>
        <p:spPr>
          <a:xfrm>
            <a:off x="4328962" y="6354763"/>
            <a:ext cx="484187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6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pPr algn="ctr">
                <a:spcBef>
                  <a:spcPct val="0"/>
                </a:spcBef>
                <a:defRPr/>
              </a:pPr>
              <a:t>‹#›</a:t>
            </a:fld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311150" y="6248400"/>
            <a:ext cx="8526463" cy="304800"/>
            <a:chOff x="518474" y="6484973"/>
            <a:chExt cx="8526824" cy="3040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l="73026"/>
            <a:stretch>
              <a:fillRect/>
            </a:stretch>
          </p:blipFill>
          <p:spPr bwMode="auto">
            <a:xfrm>
              <a:off x="7581205" y="6484973"/>
              <a:ext cx="1464093" cy="304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16"/>
            <p:cNvCxnSpPr>
              <a:cxnSpLocks noChangeShapeType="1"/>
            </p:cNvCxnSpPr>
            <p:nvPr/>
          </p:nvCxnSpPr>
          <p:spPr bwMode="auto">
            <a:xfrm rot="10800000">
              <a:off x="518474" y="6628605"/>
              <a:ext cx="7023260" cy="0"/>
            </a:xfrm>
            <a:prstGeom prst="line">
              <a:avLst/>
            </a:prstGeom>
            <a:noFill/>
            <a:ln w="34925" cap="rnd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92100" y="6491288"/>
            <a:ext cx="1527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36" y="1495425"/>
            <a:ext cx="8613976" cy="4525963"/>
          </a:xfrm>
        </p:spPr>
        <p:txBody>
          <a:bodyPr rtlCol="0">
            <a:normAutofit/>
          </a:bodyPr>
          <a:lstStyle>
            <a:lvl1pPr marL="457200" indent="-457200" algn="l" defTabSz="914400" rtl="0" eaLnBrk="1" latinLnBrk="0" hangingPunct="1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lang="en-US" sz="2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Tx/>
              <a:buFontTx/>
              <a:buNone/>
              <a:defRPr lang="en-US" sz="20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457200" algn="l" defTabSz="914400" rtl="0" eaLnBrk="1" latinLnBrk="0" hangingPunct="1">
              <a:spcBef>
                <a:spcPts val="1200"/>
              </a:spcBef>
              <a:buFont typeface="+mj-lt"/>
              <a:buAutoNum type="arabicPeriod"/>
              <a:defRPr lang="en-US" sz="2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457200" indent="-457200" algn="l" defTabSz="914400" rtl="0" eaLnBrk="1" latinLnBrk="0" hangingPunct="1">
              <a:spcBef>
                <a:spcPts val="1200"/>
              </a:spcBef>
              <a:buFont typeface="+mj-lt"/>
              <a:buAutoNum type="arabicPeriod"/>
              <a:defRPr lang="en-US" sz="2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457200" indent="-457200" algn="l" defTabSz="914400" rtl="0" eaLnBrk="1" latinLnBrk="0" hangingPunct="1">
              <a:spcBef>
                <a:spcPts val="1200"/>
              </a:spcBef>
              <a:buFont typeface="+mj-lt"/>
              <a:buAutoNum type="arabicPeriod"/>
              <a:defRPr lang="en-US" sz="2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92375" y="237744"/>
            <a:ext cx="8645237" cy="11430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2"/>
          <p:cNvSpPr txBox="1">
            <a:spLocks/>
          </p:cNvSpPr>
          <p:nvPr userDrawn="1"/>
        </p:nvSpPr>
        <p:spPr>
          <a:xfrm>
            <a:off x="4328962" y="6354763"/>
            <a:ext cx="484187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6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pPr algn="ctr">
                <a:spcBef>
                  <a:spcPct val="0"/>
                </a:spcBef>
                <a:defRPr/>
              </a:pPr>
              <a:t>‹#›</a:t>
            </a:fld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4"/>
          <p:cNvGrpSpPr>
            <a:grpSpLocks/>
          </p:cNvGrpSpPr>
          <p:nvPr userDrawn="1"/>
        </p:nvGrpSpPr>
        <p:grpSpPr bwMode="auto">
          <a:xfrm>
            <a:off x="311150" y="6248400"/>
            <a:ext cx="8526463" cy="304800"/>
            <a:chOff x="518474" y="6484973"/>
            <a:chExt cx="8526824" cy="30404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l="73026"/>
            <a:stretch>
              <a:fillRect/>
            </a:stretch>
          </p:blipFill>
          <p:spPr bwMode="auto">
            <a:xfrm>
              <a:off x="7581205" y="6484973"/>
              <a:ext cx="1464093" cy="304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36"/>
            <p:cNvCxnSpPr>
              <a:cxnSpLocks noChangeShapeType="1"/>
            </p:cNvCxnSpPr>
            <p:nvPr/>
          </p:nvCxnSpPr>
          <p:spPr bwMode="auto">
            <a:xfrm rot="10800000">
              <a:off x="518474" y="6628605"/>
              <a:ext cx="7023260" cy="0"/>
            </a:xfrm>
            <a:prstGeom prst="line">
              <a:avLst/>
            </a:prstGeom>
            <a:noFill/>
            <a:ln w="34925" cap="rnd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92100" y="6491288"/>
            <a:ext cx="1527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960" y="1446213"/>
            <a:ext cx="4038600" cy="4525963"/>
          </a:xfrm>
        </p:spPr>
        <p:txBody>
          <a:bodyPr rtlCol="0">
            <a:normAutofit/>
          </a:bodyPr>
          <a:lstStyle>
            <a:lvl1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39B7"/>
              </a:buClr>
              <a:buSzTx/>
              <a:buFont typeface="Tahoma" pitchFamily="34" charset="0"/>
              <a:buChar char="­"/>
              <a:tabLst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39B7"/>
              </a:buClr>
              <a:buSzTx/>
              <a:buFont typeface="Tahoma" pitchFamily="34" charset="0"/>
              <a:buChar char="­"/>
              <a:tabLst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39B7"/>
              </a:buClr>
              <a:buSzTx/>
              <a:buFont typeface="Tahoma" pitchFamily="34" charset="0"/>
              <a:buChar char="­"/>
              <a:tabLst/>
              <a:def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39B7"/>
              </a:buClr>
              <a:buSzTx/>
              <a:buFont typeface="Tahoma" pitchFamily="34" charset="0"/>
              <a:buChar char="­"/>
              <a:tabLst/>
              <a:def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6213"/>
            <a:ext cx="4038600" cy="452596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Tahoma" pitchFamily="34" charset="0"/>
              <a:buChar char="­"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Tahoma" pitchFamily="34" charset="0"/>
              <a:buChar char="­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Tahoma" pitchFamily="34" charset="0"/>
              <a:buChar char="­"/>
              <a:def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Tahoma" pitchFamily="34" charset="0"/>
              <a:buChar char="­"/>
              <a:def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92375" y="241450"/>
            <a:ext cx="8645237" cy="11430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328962" y="6354763"/>
            <a:ext cx="484187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6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pPr algn="ctr">
                <a:spcBef>
                  <a:spcPct val="0"/>
                </a:spcBef>
                <a:defRPr/>
              </a:pPr>
              <a:t>‹#›</a:t>
            </a:fld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92375" y="241450"/>
            <a:ext cx="8645237" cy="11430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4328962" y="6354763"/>
            <a:ext cx="484187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6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pPr algn="ctr">
                <a:spcBef>
                  <a:spcPct val="0"/>
                </a:spcBef>
                <a:defRPr/>
              </a:pPr>
              <a:t>‹#›</a:t>
            </a:fld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311150" y="6248400"/>
            <a:ext cx="8526463" cy="304800"/>
            <a:chOff x="518474" y="6484973"/>
            <a:chExt cx="8526824" cy="30404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l="73026"/>
            <a:stretch>
              <a:fillRect/>
            </a:stretch>
          </p:blipFill>
          <p:spPr bwMode="auto">
            <a:xfrm>
              <a:off x="7581205" y="6484973"/>
              <a:ext cx="1464093" cy="304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Connector 4"/>
            <p:cNvCxnSpPr>
              <a:cxnSpLocks noChangeShapeType="1"/>
            </p:cNvCxnSpPr>
            <p:nvPr/>
          </p:nvCxnSpPr>
          <p:spPr bwMode="auto">
            <a:xfrm rot="10800000">
              <a:off x="518474" y="6628605"/>
              <a:ext cx="7023260" cy="0"/>
            </a:xfrm>
            <a:prstGeom prst="line">
              <a:avLst/>
            </a:prstGeom>
            <a:noFill/>
            <a:ln w="34925" cap="rnd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5"/>
          <p:cNvSpPr>
            <a:spLocks noChangeArrowheads="1"/>
          </p:cNvSpPr>
          <p:nvPr/>
        </p:nvSpPr>
        <p:spPr bwMode="auto">
          <a:xfrm>
            <a:off x="0" y="3318203"/>
            <a:ext cx="9144000" cy="2215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pic>
        <p:nvPicPr>
          <p:cNvPr id="5" name="Picture 69" descr="BB07A_Banner06_cov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8538"/>
            <a:ext cx="914400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2" descr="logo 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9" y="927103"/>
            <a:ext cx="2286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8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3389" y="4935538"/>
            <a:ext cx="6238875" cy="825500"/>
          </a:xfrm>
        </p:spPr>
        <p:txBody>
          <a:bodyPr wrap="none"/>
          <a:lstStyle>
            <a:lvl1pPr marL="0" indent="0">
              <a:buFont typeface="Futura Md BT" pitchFamily="34" charset="0"/>
              <a:buNone/>
              <a:defRPr sz="1400"/>
            </a:lvl1pPr>
          </a:lstStyle>
          <a:p>
            <a:pPr lvl="0"/>
            <a:r>
              <a:rPr lang="en-GB" noProof="0"/>
              <a:t>Cliquez pour modifier le style des sous-titres du masque</a:t>
            </a:r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422276" y="2463803"/>
            <a:ext cx="6257925" cy="1470025"/>
          </a:xfrm>
        </p:spPr>
        <p:txBody>
          <a:bodyPr anchor="t"/>
          <a:lstStyle>
            <a:lvl1pPr>
              <a:lnSpc>
                <a:spcPts val="3800"/>
              </a:lnSpc>
              <a:spcAft>
                <a:spcPts val="1200"/>
              </a:spcAft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64082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311150" y="6248400"/>
            <a:ext cx="8526463" cy="304800"/>
            <a:chOff x="518474" y="6484973"/>
            <a:chExt cx="8526824" cy="3040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l="73026"/>
            <a:stretch>
              <a:fillRect/>
            </a:stretch>
          </p:blipFill>
          <p:spPr bwMode="auto">
            <a:xfrm>
              <a:off x="7581205" y="6484973"/>
              <a:ext cx="1464093" cy="304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9"/>
            <p:cNvCxnSpPr>
              <a:cxnSpLocks noChangeShapeType="1"/>
            </p:cNvCxnSpPr>
            <p:nvPr/>
          </p:nvCxnSpPr>
          <p:spPr bwMode="auto">
            <a:xfrm rot="10800000">
              <a:off x="518474" y="6628605"/>
              <a:ext cx="7023260" cy="0"/>
            </a:xfrm>
            <a:prstGeom prst="line">
              <a:avLst/>
            </a:prstGeom>
            <a:noFill/>
            <a:ln w="34925" cap="rnd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735" y="1314450"/>
            <a:ext cx="8660877" cy="400110"/>
          </a:xfrm>
          <a:noFill/>
        </p:spPr>
        <p:txBody>
          <a:bodyPr lIns="0" tIns="45720" rIns="91440" bIns="45720" rtlCol="0">
            <a:spAutoFit/>
          </a:bodyPr>
          <a:lstStyle>
            <a:lvl1pPr marL="114300" indent="-1588" algn="l">
              <a:buNone/>
              <a:def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>
          <a:xfrm>
            <a:off x="191726" y="237744"/>
            <a:ext cx="8645887" cy="1143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1358900" y="6580188"/>
            <a:ext cx="64087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">
                <a:solidFill>
                  <a:srgbClr val="7F7F7F"/>
                </a:solidFill>
                <a:latin typeface="Tahoma" pitchFamily="34" charset="0"/>
              </a:rPr>
              <a:t>COPYRIGHT © 2011 ALCATEL-LUCENT.  ALL RIGHTS RESERVED.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821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4000" y="1360488"/>
            <a:ext cx="8583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Title Placeholder 10"/>
          <p:cNvSpPr>
            <a:spLocks noGrp="1"/>
          </p:cNvSpPr>
          <p:nvPr>
            <p:ph type="title"/>
          </p:nvPr>
        </p:nvSpPr>
        <p:spPr bwMode="auto">
          <a:xfrm>
            <a:off x="192088" y="243996"/>
            <a:ext cx="8645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3" r:id="rId5"/>
    <p:sldLayoutId id="2147483657" r:id="rId6"/>
    <p:sldLayoutId id="2147483664" r:id="rId7"/>
    <p:sldLayoutId id="2147483665" r:id="rId8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lang="en-US" sz="2600" b="1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9pPr>
    </p:titleStyle>
    <p:bodyStyle>
      <a:lvl1pPr marL="171450" indent="-171450" algn="l" rtl="0" fontAlgn="base">
        <a:spcBef>
          <a:spcPct val="20000"/>
        </a:spcBef>
        <a:spcAft>
          <a:spcPts val="600"/>
        </a:spcAft>
        <a:buClr>
          <a:srgbClr val="6639B7"/>
        </a:buClr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292100" indent="-177800" algn="l" rtl="0" fontAlgn="base">
        <a:spcBef>
          <a:spcPct val="20000"/>
        </a:spcBef>
        <a:spcAft>
          <a:spcPts val="600"/>
        </a:spcAft>
        <a:buClr>
          <a:srgbClr val="6639B7"/>
        </a:buClr>
        <a:buFont typeface="Tahoma" pitchFamily="34" charset="0"/>
        <a:buChar char="­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20700" indent="-228600" algn="l" rtl="0" fontAlgn="base">
        <a:spcBef>
          <a:spcPct val="20000"/>
        </a:spcBef>
        <a:spcAft>
          <a:spcPts val="600"/>
        </a:spcAft>
        <a:buClr>
          <a:srgbClr val="6639B7"/>
        </a:buClr>
        <a:buFont typeface="Tahoma" pitchFamily="34" charset="0"/>
        <a:buChar char="­"/>
        <a:defRPr sz="1600" kern="1200">
          <a:solidFill>
            <a:srgbClr val="404040"/>
          </a:solidFill>
          <a:latin typeface="+mn-lt"/>
          <a:ea typeface="+mn-ea"/>
          <a:cs typeface="+mn-cs"/>
        </a:defRPr>
      </a:lvl3pPr>
      <a:lvl4pPr marL="744538" indent="-228600" algn="l" rtl="0" fontAlgn="base">
        <a:spcBef>
          <a:spcPct val="20000"/>
        </a:spcBef>
        <a:spcAft>
          <a:spcPts val="600"/>
        </a:spcAft>
        <a:buClr>
          <a:srgbClr val="6639B7"/>
        </a:buClr>
        <a:buFont typeface="Tahoma" pitchFamily="34" charset="0"/>
        <a:buChar char="­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77900" indent="-228600" algn="l" rtl="0" fontAlgn="base">
        <a:spcBef>
          <a:spcPct val="20000"/>
        </a:spcBef>
        <a:spcAft>
          <a:spcPts val="600"/>
        </a:spcAft>
        <a:buClr>
          <a:srgbClr val="6639B7"/>
        </a:buClr>
        <a:buFont typeface="Tahoma" pitchFamily="34" charset="0"/>
        <a:buChar char="­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4000" y="1360488"/>
            <a:ext cx="8583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Title Placeholder 10"/>
          <p:cNvSpPr>
            <a:spLocks noGrp="1"/>
          </p:cNvSpPr>
          <p:nvPr>
            <p:ph type="title"/>
          </p:nvPr>
        </p:nvSpPr>
        <p:spPr bwMode="auto">
          <a:xfrm>
            <a:off x="192088" y="243996"/>
            <a:ext cx="8645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4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lang="en-US" sz="2600" b="1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9pPr>
    </p:titleStyle>
    <p:bodyStyle>
      <a:lvl1pPr marL="171450" indent="-171450" algn="l" rtl="0" fontAlgn="base">
        <a:spcBef>
          <a:spcPct val="20000"/>
        </a:spcBef>
        <a:spcAft>
          <a:spcPts val="600"/>
        </a:spcAft>
        <a:buClr>
          <a:srgbClr val="6639B7"/>
        </a:buClr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292100" indent="-177800" algn="l" rtl="0" fontAlgn="base">
        <a:spcBef>
          <a:spcPct val="20000"/>
        </a:spcBef>
        <a:spcAft>
          <a:spcPts val="600"/>
        </a:spcAft>
        <a:buClr>
          <a:srgbClr val="6639B7"/>
        </a:buClr>
        <a:buFont typeface="Tahoma" pitchFamily="34" charset="0"/>
        <a:buChar char="­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20700" indent="-228600" algn="l" rtl="0" fontAlgn="base">
        <a:spcBef>
          <a:spcPct val="20000"/>
        </a:spcBef>
        <a:spcAft>
          <a:spcPts val="600"/>
        </a:spcAft>
        <a:buClr>
          <a:srgbClr val="6639B7"/>
        </a:buClr>
        <a:buFont typeface="Tahoma" pitchFamily="34" charset="0"/>
        <a:buChar char="­"/>
        <a:defRPr sz="1600" kern="1200">
          <a:solidFill>
            <a:srgbClr val="404040"/>
          </a:solidFill>
          <a:latin typeface="+mn-lt"/>
          <a:ea typeface="+mn-ea"/>
          <a:cs typeface="+mn-cs"/>
        </a:defRPr>
      </a:lvl3pPr>
      <a:lvl4pPr marL="744538" indent="-228600" algn="l" rtl="0" fontAlgn="base">
        <a:spcBef>
          <a:spcPct val="20000"/>
        </a:spcBef>
        <a:spcAft>
          <a:spcPts val="600"/>
        </a:spcAft>
        <a:buClr>
          <a:srgbClr val="6639B7"/>
        </a:buClr>
        <a:buFont typeface="Tahoma" pitchFamily="34" charset="0"/>
        <a:buChar char="­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77900" indent="-228600" algn="l" rtl="0" fontAlgn="base">
        <a:spcBef>
          <a:spcPct val="20000"/>
        </a:spcBef>
        <a:spcAft>
          <a:spcPts val="600"/>
        </a:spcAft>
        <a:buClr>
          <a:srgbClr val="6639B7"/>
        </a:buClr>
        <a:buFont typeface="Tahoma" pitchFamily="34" charset="0"/>
        <a:buChar char="­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notesSlide" Target="../notesSlides/notesSlide1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3" Type="http://schemas.openxmlformats.org/officeDocument/2006/relationships/tags" Target="../tags/tag49.xml"/><Relationship Id="rId21" Type="http://schemas.openxmlformats.org/officeDocument/2006/relationships/tags" Target="../tags/tag67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3" Type="http://schemas.openxmlformats.org/officeDocument/2006/relationships/tags" Target="../tags/tag72.xml"/><Relationship Id="rId21" Type="http://schemas.openxmlformats.org/officeDocument/2006/relationships/tags" Target="../tags/tag90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tags" Target="../tags/tag92.xml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tags" Target="../tags/tag9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3" Type="http://schemas.openxmlformats.org/officeDocument/2006/relationships/tags" Target="../tags/tag95.xml"/><Relationship Id="rId21" Type="http://schemas.openxmlformats.org/officeDocument/2006/relationships/tags" Target="../tags/tag113.xml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tags" Target="../tags/tag115.xml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tags" Target="../tags/tag1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notesSlide" Target="../notesSlides/notesSlide12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7874" y="2416178"/>
            <a:ext cx="8482013" cy="1470025"/>
          </a:xfrm>
        </p:spPr>
        <p:txBody>
          <a:bodyPr/>
          <a:lstStyle/>
          <a:p>
            <a:r>
              <a:rPr lang="en-US" sz="2800" dirty="0"/>
              <a:t>Blind Seer:</a:t>
            </a:r>
            <a:br>
              <a:rPr lang="en-US" sz="2800" dirty="0"/>
            </a:br>
            <a:r>
              <a:rPr lang="en-US" sz="2800" dirty="0"/>
              <a:t>Scalable Private DB Querying</a:t>
            </a:r>
            <a:br>
              <a:rPr lang="en-US" sz="2800" dirty="0"/>
            </a:br>
            <a:br>
              <a:rPr lang="en-US" sz="2800" dirty="0"/>
            </a:br>
            <a:r>
              <a:rPr lang="en-US" sz="2000" dirty="0">
                <a:solidFill>
                  <a:schemeClr val="tx1"/>
                </a:solidFill>
              </a:rPr>
              <a:t>Columbia-Bell Labs work on IARPA SPAR project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4977" y="4935538"/>
            <a:ext cx="6238875" cy="825500"/>
          </a:xfrm>
        </p:spPr>
        <p:txBody>
          <a:bodyPr/>
          <a:lstStyle/>
          <a:p>
            <a:pPr lvl="0">
              <a:buClr>
                <a:srgbClr val="FFCC00"/>
              </a:buClr>
            </a:pPr>
            <a:r>
              <a:rPr lang="en-GB" sz="1800" i="1" u="sng" dirty="0"/>
              <a:t>Vladimir Kolesnikov (</a:t>
            </a:r>
            <a:r>
              <a:rPr lang="en-GB" sz="1800" i="1" u="sng" dirty="0">
                <a:solidFill>
                  <a:srgbClr val="6639B7"/>
                </a:solidFill>
              </a:rPr>
              <a:t>Bell Labs</a:t>
            </a:r>
            <a:r>
              <a:rPr lang="en-GB" sz="1800" i="1" u="sng" dirty="0"/>
              <a:t>)</a:t>
            </a:r>
            <a:r>
              <a:rPr lang="en-GB" sz="1800" dirty="0"/>
              <a:t>, </a:t>
            </a:r>
            <a:r>
              <a:rPr lang="en-GB" sz="1800" i="1" u="sng" dirty="0"/>
              <a:t>Tal Malkin (</a:t>
            </a:r>
            <a:r>
              <a:rPr lang="en-US" sz="1800" i="1" u="sng" dirty="0">
                <a:solidFill>
                  <a:srgbClr val="6639B7"/>
                </a:solidFill>
              </a:rPr>
              <a:t>Columbia</a:t>
            </a:r>
            <a:r>
              <a:rPr lang="en-GB" sz="1800" i="1" u="sng" dirty="0"/>
              <a:t>)</a:t>
            </a:r>
          </a:p>
          <a:p>
            <a:pPr lvl="0">
              <a:buClr>
                <a:srgbClr val="FFCC00"/>
              </a:buClr>
            </a:pPr>
            <a:r>
              <a:rPr lang="en-US" sz="1800" dirty="0"/>
              <a:t>Steve Bellovin, Seung Geol Choi, Ben </a:t>
            </a:r>
            <a:r>
              <a:rPr lang="en-US" sz="1800" dirty="0" err="1"/>
              <a:t>Fisch</a:t>
            </a:r>
            <a:r>
              <a:rPr lang="en-US" sz="1800" dirty="0"/>
              <a:t>, Angelos Keromytis, Fernando Krell, </a:t>
            </a:r>
          </a:p>
          <a:p>
            <a:pPr lvl="0">
              <a:buClr>
                <a:srgbClr val="FFCC00"/>
              </a:buClr>
            </a:pPr>
            <a:r>
              <a:rPr lang="en-US" sz="1800" dirty="0" err="1"/>
              <a:t>Vasilis</a:t>
            </a:r>
            <a:r>
              <a:rPr lang="en-US" sz="1800" dirty="0"/>
              <a:t> Pappas and </a:t>
            </a:r>
            <a:r>
              <a:rPr lang="en-US" sz="1800" dirty="0" err="1"/>
              <a:t>Binh</a:t>
            </a:r>
            <a:r>
              <a:rPr lang="en-US" sz="1800" dirty="0"/>
              <a:t> Vo (</a:t>
            </a:r>
            <a:r>
              <a:rPr lang="en-US" sz="1800" dirty="0">
                <a:solidFill>
                  <a:srgbClr val="6639B7"/>
                </a:solidFill>
              </a:rPr>
              <a:t>Columbia</a:t>
            </a:r>
            <a:r>
              <a:rPr lang="en-US" sz="1800" dirty="0"/>
              <a:t>)</a:t>
            </a:r>
          </a:p>
          <a:p>
            <a:pPr lvl="0">
              <a:buClr>
                <a:srgbClr val="FFCC00"/>
              </a:buClr>
            </a:pPr>
            <a:r>
              <a:rPr lang="en-US" sz="1800" dirty="0"/>
              <a:t>Wesley George (</a:t>
            </a:r>
            <a:r>
              <a:rPr lang="en-US" sz="1800" dirty="0" err="1">
                <a:solidFill>
                  <a:srgbClr val="6639B7"/>
                </a:solidFill>
              </a:rPr>
              <a:t>UToronto</a:t>
            </a:r>
            <a:r>
              <a:rPr lang="en-US" sz="1800" dirty="0"/>
              <a:t>), </a:t>
            </a:r>
            <a:r>
              <a:rPr lang="en-US" sz="1800" dirty="0" err="1"/>
              <a:t>Abishek</a:t>
            </a:r>
            <a:r>
              <a:rPr lang="en-US" sz="1800" dirty="0"/>
              <a:t> </a:t>
            </a:r>
            <a:r>
              <a:rPr lang="en-US" sz="1800" dirty="0" err="1"/>
              <a:t>Kumarasubramanian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6639B7"/>
                </a:solidFill>
              </a:rPr>
              <a:t>UCLA</a:t>
            </a:r>
            <a:r>
              <a:rPr lang="en-US" sz="1800" dirty="0"/>
              <a:t>) </a:t>
            </a:r>
            <a:endParaRPr lang="en-GB" sz="1800" dirty="0"/>
          </a:p>
          <a:p>
            <a:pPr lvl="0">
              <a:buClr>
                <a:srgbClr val="FFCC00"/>
              </a:buClr>
            </a:pPr>
            <a:endParaRPr lang="en-GB" sz="1800" dirty="0"/>
          </a:p>
          <a:p>
            <a:pPr lvl="0">
              <a:buClr>
                <a:srgbClr val="FFCC00"/>
              </a:buClr>
            </a:pPr>
            <a:r>
              <a:rPr lang="en-GB" sz="1800" dirty="0"/>
              <a:t>Applied MPC Workshop MSR Redmond</a:t>
            </a:r>
          </a:p>
          <a:p>
            <a:pPr lvl="0">
              <a:buClr>
                <a:srgbClr val="FFCC00"/>
              </a:buClr>
            </a:pPr>
            <a:r>
              <a:rPr lang="en-US" sz="1600" dirty="0"/>
              <a:t>		</a:t>
            </a:r>
            <a:endParaRPr lang="en-US" sz="1200" dirty="0"/>
          </a:p>
        </p:txBody>
      </p:sp>
      <p:pic>
        <p:nvPicPr>
          <p:cNvPr id="6" name="Picture 2" descr="C:\work\SPAR\Mar28_2012_visit\CU-logo-square-3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588" y="719094"/>
            <a:ext cx="660629" cy="66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0" y="2272145"/>
            <a:ext cx="2286000" cy="229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C:\Users\kolesnik.NA02\Desktop\ba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90119"/>
            <a:ext cx="2419272" cy="146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33497"/>
      </p:ext>
    </p:extLst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355600" y="6526213"/>
            <a:ext cx="3192463" cy="207962"/>
          </a:xfrm>
          <a:prstGeom prst="rect">
            <a:avLst/>
          </a:prstGeom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98EDEBB8-45D8-47CE-A547-68901F4BFEAB}" type="slidenum">
              <a:rPr lang="en-GB" sz="700" b="0" smtClean="0"/>
              <a:pPr/>
              <a:t>10</a:t>
            </a:fld>
            <a:r>
              <a:rPr lang="en-GB" sz="700" b="0"/>
              <a:t> | Columbia U / Bell Labs </a:t>
            </a:r>
          </a:p>
        </p:txBody>
      </p:sp>
      <p:sp>
        <p:nvSpPr>
          <p:cNvPr id="22531" name="Title 1"/>
          <p:cNvSpPr>
            <a:spLocks noGrp="1"/>
          </p:cNvSpPr>
          <p:nvPr>
            <p:ph type="title" idx="4294967295"/>
          </p:nvPr>
        </p:nvSpPr>
        <p:spPr>
          <a:xfrm>
            <a:off x="349250" y="122238"/>
            <a:ext cx="8255000" cy="760412"/>
          </a:xfrm>
        </p:spPr>
        <p:txBody>
          <a:bodyPr lIns="91440" tIns="45720" rIns="91440" bIns="45720" anchor="ctr"/>
          <a:lstStyle/>
          <a:p>
            <a:r>
              <a:rPr lang="en-US" dirty="0"/>
              <a:t>Occluded BF</a:t>
            </a:r>
          </a:p>
        </p:txBody>
      </p:sp>
      <p:pic>
        <p:nvPicPr>
          <p:cNvPr id="22532" name="Picture 4" descr="b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95" y="877888"/>
            <a:ext cx="3450930" cy="12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20993" y="2615006"/>
            <a:ext cx="74640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en-US" dirty="0"/>
              <a:t>Idea:</a:t>
            </a:r>
          </a:p>
          <a:p>
            <a:pPr algn="l"/>
            <a:r>
              <a:rPr lang="en-US" dirty="0"/>
              <a:t>Mask BF with a (pseudo-)random pad </a:t>
            </a:r>
          </a:p>
          <a:p>
            <a:pPr algn="l"/>
            <a:r>
              <a:rPr lang="en-US" dirty="0"/>
              <a:t>Let Client know the pad (via seed)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Then Client and Server run SFE for computing match, where C inputs pad.</a:t>
            </a:r>
          </a:p>
          <a:p>
            <a:pPr algn="l"/>
            <a:r>
              <a:rPr lang="en-US" dirty="0"/>
              <a:t>GC is very efficient: 10-20 gates per term, plus gates to implement formula.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0993" y="1120550"/>
            <a:ext cx="4455043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>
                <a:latin typeface="+mn-lt"/>
              </a:rPr>
              <a:t>Query: C sends </a:t>
            </a:r>
            <a:r>
              <a:rPr lang="en-US" dirty="0" err="1">
                <a:latin typeface="+mn-lt"/>
              </a:rPr>
              <a:t>Enc</a:t>
            </a:r>
            <a:r>
              <a:rPr lang="en-US" dirty="0">
                <a:latin typeface="+mn-lt"/>
              </a:rPr>
              <a:t>(kw), S computes match</a:t>
            </a:r>
          </a:p>
          <a:p>
            <a:r>
              <a:rPr lang="en-US" dirty="0">
                <a:latin typeface="+mn-lt"/>
              </a:rPr>
              <a:t>OK for single keyword searches</a:t>
            </a:r>
          </a:p>
          <a:p>
            <a:r>
              <a:rPr lang="en-US" dirty="0">
                <a:latin typeface="+mn-lt"/>
              </a:rPr>
              <a:t>For formulas, need to hide terms matching</a:t>
            </a:r>
          </a:p>
        </p:txBody>
      </p:sp>
    </p:spTree>
    <p:extLst>
      <p:ext uri="{BB962C8B-B14F-4D97-AF65-F5344CB8AC3E}">
        <p14:creationId xmlns:p14="http://schemas.microsoft.com/office/powerpoint/2010/main" val="42334221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>
            <a:spLocks/>
          </p:cNvSpPr>
          <p:nvPr/>
        </p:nvSpPr>
        <p:spPr bwMode="auto">
          <a:xfrm>
            <a:off x="349250" y="122238"/>
            <a:ext cx="825500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6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Tahoma" pitchFamily="34" charset="0"/>
              </a:defRPr>
            </a:lvl9pPr>
          </a:lstStyle>
          <a:p>
            <a:r>
              <a:rPr lang="en-US" dirty="0"/>
              <a:t>Search Tree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355600" y="6526213"/>
            <a:ext cx="3192463" cy="2079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819321-FFB4-45AB-AE8A-1FB82C3DA0E9}" type="slidenum">
              <a:rPr lang="en-GB" smtClean="0"/>
              <a:pPr>
                <a:defRPr/>
              </a:pPr>
              <a:t>11</a:t>
            </a:fld>
            <a:r>
              <a:rPr lang="en-GB"/>
              <a:t> | Columbia U / Bell Labs </a:t>
            </a:r>
            <a:endParaRPr lang="en-GB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68275" marR="0" lvl="0" indent="-16827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Futura Md BT" pitchFamily="34" charset="0"/>
              <a:buNone/>
              <a:tabLst>
                <a:tab pos="3946525" algn="l"/>
              </a:tabLst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Bevel 1"/>
          <p:cNvSpPr>
            <a:spLocks noChangeArrowheads="1"/>
          </p:cNvSpPr>
          <p:nvPr/>
        </p:nvSpPr>
        <p:spPr bwMode="auto">
          <a:xfrm>
            <a:off x="5434357" y="1709182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703608" y="1098510"/>
            <a:ext cx="12239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en-US" dirty="0"/>
              <a:t>DB records</a:t>
            </a:r>
          </a:p>
        </p:txBody>
      </p:sp>
      <p:grpSp>
        <p:nvGrpSpPr>
          <p:cNvPr id="15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706437" y="1791536"/>
            <a:ext cx="382587" cy="182563"/>
            <a:chOff x="-1" y="4"/>
            <a:chExt cx="1949" cy="936"/>
          </a:xfrm>
        </p:grpSpPr>
        <p:sp>
          <p:nvSpPr>
            <p:cNvPr id="16" name="Freeform 5"/>
            <p:cNvSpPr>
              <a:spLocks noChangeAspect="1" noEditPoints="1"/>
            </p:cNvSpPr>
            <p:nvPr/>
          </p:nvSpPr>
          <p:spPr bwMode="auto">
            <a:xfrm>
              <a:off x="-1" y="4"/>
              <a:ext cx="799" cy="767"/>
            </a:xfrm>
            <a:custGeom>
              <a:avLst/>
              <a:gdLst>
                <a:gd name="T0" fmla="*/ 129 w 800"/>
                <a:gd name="T1" fmla="*/ 695 h 767"/>
                <a:gd name="T2" fmla="*/ 119 w 800"/>
                <a:gd name="T3" fmla="*/ 715 h 767"/>
                <a:gd name="T4" fmla="*/ 99 w 800"/>
                <a:gd name="T5" fmla="*/ 727 h 767"/>
                <a:gd name="T6" fmla="*/ 60 w 800"/>
                <a:gd name="T7" fmla="*/ 732 h 767"/>
                <a:gd name="T8" fmla="*/ 18 w 800"/>
                <a:gd name="T9" fmla="*/ 733 h 767"/>
                <a:gd name="T10" fmla="*/ 3 w 800"/>
                <a:gd name="T11" fmla="*/ 742 h 767"/>
                <a:gd name="T12" fmla="*/ 8 w 800"/>
                <a:gd name="T13" fmla="*/ 765 h 767"/>
                <a:gd name="T14" fmla="*/ 428 w 800"/>
                <a:gd name="T15" fmla="*/ 767 h 767"/>
                <a:gd name="T16" fmla="*/ 551 w 800"/>
                <a:gd name="T17" fmla="*/ 744 h 767"/>
                <a:gd name="T18" fmla="*/ 649 w 800"/>
                <a:gd name="T19" fmla="*/ 687 h 767"/>
                <a:gd name="T20" fmla="*/ 714 w 800"/>
                <a:gd name="T21" fmla="*/ 609 h 767"/>
                <a:gd name="T22" fmla="*/ 737 w 800"/>
                <a:gd name="T23" fmla="*/ 525 h 767"/>
                <a:gd name="T24" fmla="*/ 691 w 800"/>
                <a:gd name="T25" fmla="*/ 419 h 767"/>
                <a:gd name="T26" fmla="*/ 564 w 800"/>
                <a:gd name="T27" fmla="*/ 366 h 767"/>
                <a:gd name="T28" fmla="*/ 724 w 800"/>
                <a:gd name="T29" fmla="*/ 293 h 767"/>
                <a:gd name="T30" fmla="*/ 798 w 800"/>
                <a:gd name="T31" fmla="*/ 155 h 767"/>
                <a:gd name="T32" fmla="*/ 744 w 800"/>
                <a:gd name="T33" fmla="*/ 46 h 767"/>
                <a:gd name="T34" fmla="*/ 589 w 800"/>
                <a:gd name="T35" fmla="*/ 0 h 767"/>
                <a:gd name="T36" fmla="*/ 201 w 800"/>
                <a:gd name="T37" fmla="*/ 0 h 767"/>
                <a:gd name="T38" fmla="*/ 185 w 800"/>
                <a:gd name="T39" fmla="*/ 9 h 767"/>
                <a:gd name="T40" fmla="*/ 190 w 800"/>
                <a:gd name="T41" fmla="*/ 33 h 767"/>
                <a:gd name="T42" fmla="*/ 230 w 800"/>
                <a:gd name="T43" fmla="*/ 35 h 767"/>
                <a:gd name="T44" fmla="*/ 279 w 800"/>
                <a:gd name="T45" fmla="*/ 41 h 767"/>
                <a:gd name="T46" fmla="*/ 286 w 800"/>
                <a:gd name="T47" fmla="*/ 62 h 767"/>
                <a:gd name="T48" fmla="*/ 133 w 800"/>
                <a:gd name="T49" fmla="*/ 679 h 767"/>
                <a:gd name="T50" fmla="*/ 371 w 800"/>
                <a:gd name="T51" fmla="*/ 78 h 767"/>
                <a:gd name="T52" fmla="*/ 387 w 800"/>
                <a:gd name="T53" fmla="*/ 41 h 767"/>
                <a:gd name="T54" fmla="*/ 429 w 800"/>
                <a:gd name="T55" fmla="*/ 35 h 767"/>
                <a:gd name="T56" fmla="*/ 608 w 800"/>
                <a:gd name="T57" fmla="*/ 38 h 767"/>
                <a:gd name="T58" fmla="*/ 656 w 800"/>
                <a:gd name="T59" fmla="*/ 58 h 767"/>
                <a:gd name="T60" fmla="*/ 683 w 800"/>
                <a:gd name="T61" fmla="*/ 92 h 767"/>
                <a:gd name="T62" fmla="*/ 695 w 800"/>
                <a:gd name="T63" fmla="*/ 131 h 767"/>
                <a:gd name="T64" fmla="*/ 679 w 800"/>
                <a:gd name="T65" fmla="*/ 224 h 767"/>
                <a:gd name="T66" fmla="*/ 557 w 800"/>
                <a:gd name="T67" fmla="*/ 338 h 767"/>
                <a:gd name="T68" fmla="*/ 302 w 800"/>
                <a:gd name="T69" fmla="*/ 356 h 767"/>
                <a:gd name="T70" fmla="*/ 235 w 800"/>
                <a:gd name="T71" fmla="*/ 732 h 767"/>
                <a:gd name="T72" fmla="*/ 215 w 800"/>
                <a:gd name="T73" fmla="*/ 728 h 767"/>
                <a:gd name="T74" fmla="*/ 213 w 800"/>
                <a:gd name="T75" fmla="*/ 713 h 767"/>
                <a:gd name="T76" fmla="*/ 295 w 800"/>
                <a:gd name="T77" fmla="*/ 381 h 767"/>
                <a:gd name="T78" fmla="*/ 541 w 800"/>
                <a:gd name="T79" fmla="*/ 384 h 767"/>
                <a:gd name="T80" fmla="*/ 592 w 800"/>
                <a:gd name="T81" fmla="*/ 410 h 767"/>
                <a:gd name="T82" fmla="*/ 620 w 800"/>
                <a:gd name="T83" fmla="*/ 449 h 767"/>
                <a:gd name="T84" fmla="*/ 632 w 800"/>
                <a:gd name="T85" fmla="*/ 492 h 767"/>
                <a:gd name="T86" fmla="*/ 616 w 800"/>
                <a:gd name="T87" fmla="*/ 593 h 767"/>
                <a:gd name="T88" fmla="*/ 494 w 800"/>
                <a:gd name="T89" fmla="*/ 714 h 767"/>
                <a:gd name="T90" fmla="*/ 251 w 800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00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9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6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800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30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3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10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3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3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8" y="593"/>
                  </a:lnTo>
                  <a:lnTo>
                    <a:pt x="569" y="664"/>
                  </a:lnTo>
                  <a:lnTo>
                    <a:pt x="496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/>
            <p:cNvSpPr>
              <a:spLocks noChangeAspect="1"/>
            </p:cNvSpPr>
            <p:nvPr/>
          </p:nvSpPr>
          <p:spPr bwMode="auto">
            <a:xfrm>
              <a:off x="900" y="7"/>
              <a:ext cx="795" cy="764"/>
            </a:xfrm>
            <a:custGeom>
              <a:avLst/>
              <a:gdLst>
                <a:gd name="T0" fmla="*/ 405 w 795"/>
                <a:gd name="T1" fmla="*/ 399 h 764"/>
                <a:gd name="T2" fmla="*/ 483 w 795"/>
                <a:gd name="T3" fmla="*/ 412 h 764"/>
                <a:gd name="T4" fmla="*/ 498 w 795"/>
                <a:gd name="T5" fmla="*/ 450 h 764"/>
                <a:gd name="T6" fmla="*/ 489 w 795"/>
                <a:gd name="T7" fmla="*/ 505 h 764"/>
                <a:gd name="T8" fmla="*/ 491 w 795"/>
                <a:gd name="T9" fmla="*/ 527 h 764"/>
                <a:gd name="T10" fmla="*/ 510 w 795"/>
                <a:gd name="T11" fmla="*/ 526 h 764"/>
                <a:gd name="T12" fmla="*/ 578 w 795"/>
                <a:gd name="T13" fmla="*/ 263 h 764"/>
                <a:gd name="T14" fmla="*/ 582 w 795"/>
                <a:gd name="T15" fmla="*/ 245 h 764"/>
                <a:gd name="T16" fmla="*/ 568 w 795"/>
                <a:gd name="T17" fmla="*/ 233 h 764"/>
                <a:gd name="T18" fmla="*/ 551 w 795"/>
                <a:gd name="T19" fmla="*/ 256 h 764"/>
                <a:gd name="T20" fmla="*/ 532 w 795"/>
                <a:gd name="T21" fmla="*/ 310 h 764"/>
                <a:gd name="T22" fmla="*/ 506 w 795"/>
                <a:gd name="T23" fmla="*/ 343 h 764"/>
                <a:gd name="T24" fmla="*/ 466 w 795"/>
                <a:gd name="T25" fmla="*/ 359 h 764"/>
                <a:gd name="T26" fmla="*/ 407 w 795"/>
                <a:gd name="T27" fmla="*/ 364 h 764"/>
                <a:gd name="T28" fmla="*/ 377 w 795"/>
                <a:gd name="T29" fmla="*/ 79 h 764"/>
                <a:gd name="T30" fmla="*/ 392 w 795"/>
                <a:gd name="T31" fmla="*/ 42 h 764"/>
                <a:gd name="T32" fmla="*/ 437 w 795"/>
                <a:gd name="T33" fmla="*/ 35 h 764"/>
                <a:gd name="T34" fmla="*/ 631 w 795"/>
                <a:gd name="T35" fmla="*/ 37 h 764"/>
                <a:gd name="T36" fmla="*/ 697 w 795"/>
                <a:gd name="T37" fmla="*/ 52 h 764"/>
                <a:gd name="T38" fmla="*/ 733 w 795"/>
                <a:gd name="T39" fmla="*/ 82 h 764"/>
                <a:gd name="T40" fmla="*/ 747 w 795"/>
                <a:gd name="T41" fmla="*/ 128 h 764"/>
                <a:gd name="T42" fmla="*/ 748 w 795"/>
                <a:gd name="T43" fmla="*/ 175 h 764"/>
                <a:gd name="T44" fmla="*/ 747 w 795"/>
                <a:gd name="T45" fmla="*/ 201 h 764"/>
                <a:gd name="T46" fmla="*/ 743 w 795"/>
                <a:gd name="T47" fmla="*/ 234 h 764"/>
                <a:gd name="T48" fmla="*/ 745 w 795"/>
                <a:gd name="T49" fmla="*/ 248 h 764"/>
                <a:gd name="T50" fmla="*/ 768 w 795"/>
                <a:gd name="T51" fmla="*/ 247 h 764"/>
                <a:gd name="T52" fmla="*/ 794 w 795"/>
                <a:gd name="T53" fmla="*/ 31 h 764"/>
                <a:gd name="T54" fmla="*/ 791 w 795"/>
                <a:gd name="T55" fmla="*/ 4 h 764"/>
                <a:gd name="T56" fmla="*/ 764 w 795"/>
                <a:gd name="T57" fmla="*/ 0 h 764"/>
                <a:gd name="T58" fmla="*/ 201 w 795"/>
                <a:gd name="T59" fmla="*/ 0 h 764"/>
                <a:gd name="T60" fmla="*/ 184 w 795"/>
                <a:gd name="T61" fmla="*/ 10 h 764"/>
                <a:gd name="T62" fmla="*/ 190 w 795"/>
                <a:gd name="T63" fmla="*/ 34 h 764"/>
                <a:gd name="T64" fmla="*/ 242 w 795"/>
                <a:gd name="T65" fmla="*/ 35 h 764"/>
                <a:gd name="T66" fmla="*/ 281 w 795"/>
                <a:gd name="T67" fmla="*/ 43 h 764"/>
                <a:gd name="T68" fmla="*/ 286 w 795"/>
                <a:gd name="T69" fmla="*/ 63 h 764"/>
                <a:gd name="T70" fmla="*/ 133 w 795"/>
                <a:gd name="T71" fmla="*/ 676 h 764"/>
                <a:gd name="T72" fmla="*/ 124 w 795"/>
                <a:gd name="T73" fmla="*/ 703 h 764"/>
                <a:gd name="T74" fmla="*/ 111 w 795"/>
                <a:gd name="T75" fmla="*/ 719 h 764"/>
                <a:gd name="T76" fmla="*/ 83 w 795"/>
                <a:gd name="T77" fmla="*/ 728 h 764"/>
                <a:gd name="T78" fmla="*/ 31 w 795"/>
                <a:gd name="T79" fmla="*/ 730 h 764"/>
                <a:gd name="T80" fmla="*/ 8 w 795"/>
                <a:gd name="T81" fmla="*/ 732 h 764"/>
                <a:gd name="T82" fmla="*/ 0 w 795"/>
                <a:gd name="T83" fmla="*/ 751 h 764"/>
                <a:gd name="T84" fmla="*/ 16 w 795"/>
                <a:gd name="T85" fmla="*/ 764 h 764"/>
                <a:gd name="T86" fmla="*/ 90 w 795"/>
                <a:gd name="T87" fmla="*/ 762 h 764"/>
                <a:gd name="T88" fmla="*/ 164 w 795"/>
                <a:gd name="T89" fmla="*/ 761 h 764"/>
                <a:gd name="T90" fmla="*/ 248 w 795"/>
                <a:gd name="T91" fmla="*/ 762 h 764"/>
                <a:gd name="T92" fmla="*/ 331 w 795"/>
                <a:gd name="T93" fmla="*/ 764 h 764"/>
                <a:gd name="T94" fmla="*/ 347 w 795"/>
                <a:gd name="T95" fmla="*/ 761 h 764"/>
                <a:gd name="T96" fmla="*/ 354 w 795"/>
                <a:gd name="T97" fmla="*/ 743 h 764"/>
                <a:gd name="T98" fmla="*/ 348 w 795"/>
                <a:gd name="T99" fmla="*/ 730 h 764"/>
                <a:gd name="T100" fmla="*/ 316 w 795"/>
                <a:gd name="T101" fmla="*/ 730 h 764"/>
                <a:gd name="T102" fmla="*/ 258 w 795"/>
                <a:gd name="T103" fmla="*/ 727 h 764"/>
                <a:gd name="T104" fmla="*/ 228 w 795"/>
                <a:gd name="T105" fmla="*/ 720 h 764"/>
                <a:gd name="T106" fmla="*/ 222 w 795"/>
                <a:gd name="T107" fmla="*/ 704 h 764"/>
                <a:gd name="T108" fmla="*/ 227 w 795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5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6" y="467"/>
                  </a:lnTo>
                  <a:lnTo>
                    <a:pt x="489" y="505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2" y="225"/>
                  </a:lnTo>
                  <a:lnTo>
                    <a:pt x="794" y="31"/>
                  </a:lnTo>
                  <a:lnTo>
                    <a:pt x="795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2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4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"/>
            <p:cNvSpPr>
              <a:spLocks noChangeAspect="1"/>
            </p:cNvSpPr>
            <p:nvPr/>
          </p:nvSpPr>
          <p:spPr bwMode="auto">
            <a:xfrm>
              <a:off x="1663" y="417"/>
              <a:ext cx="285" cy="523"/>
            </a:xfrm>
            <a:custGeom>
              <a:avLst/>
              <a:gdLst>
                <a:gd name="T0" fmla="*/ 177 w 285"/>
                <a:gd name="T1" fmla="*/ 23 h 523"/>
                <a:gd name="T2" fmla="*/ 176 w 285"/>
                <a:gd name="T3" fmla="*/ 10 h 523"/>
                <a:gd name="T4" fmla="*/ 173 w 285"/>
                <a:gd name="T5" fmla="*/ 3 h 523"/>
                <a:gd name="T6" fmla="*/ 166 w 285"/>
                <a:gd name="T7" fmla="*/ 1 h 523"/>
                <a:gd name="T8" fmla="*/ 154 w 285"/>
                <a:gd name="T9" fmla="*/ 0 h 523"/>
                <a:gd name="T10" fmla="*/ 113 w 285"/>
                <a:gd name="T11" fmla="*/ 29 h 523"/>
                <a:gd name="T12" fmla="*/ 70 w 285"/>
                <a:gd name="T13" fmla="*/ 44 h 523"/>
                <a:gd name="T14" fmla="*/ 30 w 285"/>
                <a:gd name="T15" fmla="*/ 50 h 523"/>
                <a:gd name="T16" fmla="*/ 0 w 285"/>
                <a:gd name="T17" fmla="*/ 50 h 523"/>
                <a:gd name="T18" fmla="*/ 0 w 285"/>
                <a:gd name="T19" fmla="*/ 79 h 523"/>
                <a:gd name="T20" fmla="*/ 19 w 285"/>
                <a:gd name="T21" fmla="*/ 79 h 523"/>
                <a:gd name="T22" fmla="*/ 48 w 285"/>
                <a:gd name="T23" fmla="*/ 76 h 523"/>
                <a:gd name="T24" fmla="*/ 80 w 285"/>
                <a:gd name="T25" fmla="*/ 70 h 523"/>
                <a:gd name="T26" fmla="*/ 113 w 285"/>
                <a:gd name="T27" fmla="*/ 57 h 523"/>
                <a:gd name="T28" fmla="*/ 113 w 285"/>
                <a:gd name="T29" fmla="*/ 458 h 523"/>
                <a:gd name="T30" fmla="*/ 112 w 285"/>
                <a:gd name="T31" fmla="*/ 475 h 523"/>
                <a:gd name="T32" fmla="*/ 104 w 285"/>
                <a:gd name="T33" fmla="*/ 486 h 523"/>
                <a:gd name="T34" fmla="*/ 80 w 285"/>
                <a:gd name="T35" fmla="*/ 492 h 523"/>
                <a:gd name="T36" fmla="*/ 35 w 285"/>
                <a:gd name="T37" fmla="*/ 494 h 523"/>
                <a:gd name="T38" fmla="*/ 5 w 285"/>
                <a:gd name="T39" fmla="*/ 494 h 523"/>
                <a:gd name="T40" fmla="*/ 5 w 285"/>
                <a:gd name="T41" fmla="*/ 523 h 523"/>
                <a:gd name="T42" fmla="*/ 29 w 285"/>
                <a:gd name="T43" fmla="*/ 522 h 523"/>
                <a:gd name="T44" fmla="*/ 70 w 285"/>
                <a:gd name="T45" fmla="*/ 521 h 523"/>
                <a:gd name="T46" fmla="*/ 113 w 285"/>
                <a:gd name="T47" fmla="*/ 520 h 523"/>
                <a:gd name="T48" fmla="*/ 144 w 285"/>
                <a:gd name="T49" fmla="*/ 520 h 523"/>
                <a:gd name="T50" fmla="*/ 174 w 285"/>
                <a:gd name="T51" fmla="*/ 520 h 523"/>
                <a:gd name="T52" fmla="*/ 218 w 285"/>
                <a:gd name="T53" fmla="*/ 521 h 523"/>
                <a:gd name="T54" fmla="*/ 259 w 285"/>
                <a:gd name="T55" fmla="*/ 522 h 523"/>
                <a:gd name="T56" fmla="*/ 285 w 285"/>
                <a:gd name="T57" fmla="*/ 523 h 523"/>
                <a:gd name="T58" fmla="*/ 285 w 285"/>
                <a:gd name="T59" fmla="*/ 494 h 523"/>
                <a:gd name="T60" fmla="*/ 255 w 285"/>
                <a:gd name="T61" fmla="*/ 494 h 523"/>
                <a:gd name="T62" fmla="*/ 210 w 285"/>
                <a:gd name="T63" fmla="*/ 492 h 523"/>
                <a:gd name="T64" fmla="*/ 187 w 285"/>
                <a:gd name="T65" fmla="*/ 486 h 523"/>
                <a:gd name="T66" fmla="*/ 178 w 285"/>
                <a:gd name="T67" fmla="*/ 475 h 523"/>
                <a:gd name="T68" fmla="*/ 177 w 285"/>
                <a:gd name="T69" fmla="*/ 458 h 523"/>
                <a:gd name="T70" fmla="*/ 177 w 285"/>
                <a:gd name="T71" fmla="*/ 23 h 5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523">
                  <a:moveTo>
                    <a:pt x="177" y="23"/>
                  </a:moveTo>
                  <a:lnTo>
                    <a:pt x="176" y="10"/>
                  </a:lnTo>
                  <a:lnTo>
                    <a:pt x="173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13" y="29"/>
                  </a:lnTo>
                  <a:lnTo>
                    <a:pt x="70" y="44"/>
                  </a:lnTo>
                  <a:lnTo>
                    <a:pt x="30" y="50"/>
                  </a:lnTo>
                  <a:lnTo>
                    <a:pt x="0" y="50"/>
                  </a:lnTo>
                  <a:lnTo>
                    <a:pt x="0" y="79"/>
                  </a:lnTo>
                  <a:lnTo>
                    <a:pt x="19" y="79"/>
                  </a:lnTo>
                  <a:lnTo>
                    <a:pt x="48" y="76"/>
                  </a:lnTo>
                  <a:lnTo>
                    <a:pt x="80" y="70"/>
                  </a:lnTo>
                  <a:lnTo>
                    <a:pt x="113" y="57"/>
                  </a:lnTo>
                  <a:lnTo>
                    <a:pt x="113" y="458"/>
                  </a:lnTo>
                  <a:lnTo>
                    <a:pt x="112" y="475"/>
                  </a:lnTo>
                  <a:lnTo>
                    <a:pt x="104" y="486"/>
                  </a:lnTo>
                  <a:lnTo>
                    <a:pt x="80" y="492"/>
                  </a:lnTo>
                  <a:lnTo>
                    <a:pt x="35" y="494"/>
                  </a:lnTo>
                  <a:lnTo>
                    <a:pt x="5" y="494"/>
                  </a:lnTo>
                  <a:lnTo>
                    <a:pt x="5" y="523"/>
                  </a:lnTo>
                  <a:lnTo>
                    <a:pt x="29" y="522"/>
                  </a:lnTo>
                  <a:lnTo>
                    <a:pt x="70" y="521"/>
                  </a:lnTo>
                  <a:lnTo>
                    <a:pt x="113" y="520"/>
                  </a:lnTo>
                  <a:lnTo>
                    <a:pt x="144" y="520"/>
                  </a:lnTo>
                  <a:lnTo>
                    <a:pt x="174" y="520"/>
                  </a:lnTo>
                  <a:lnTo>
                    <a:pt x="218" y="521"/>
                  </a:lnTo>
                  <a:lnTo>
                    <a:pt x="259" y="522"/>
                  </a:lnTo>
                  <a:lnTo>
                    <a:pt x="285" y="523"/>
                  </a:lnTo>
                  <a:lnTo>
                    <a:pt x="285" y="494"/>
                  </a:lnTo>
                  <a:lnTo>
                    <a:pt x="255" y="494"/>
                  </a:lnTo>
                  <a:lnTo>
                    <a:pt x="210" y="492"/>
                  </a:lnTo>
                  <a:lnTo>
                    <a:pt x="187" y="486"/>
                  </a:lnTo>
                  <a:lnTo>
                    <a:pt x="178" y="475"/>
                  </a:lnTo>
                  <a:lnTo>
                    <a:pt x="177" y="458"/>
                  </a:lnTo>
                  <a:lnTo>
                    <a:pt x="17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709612" y="2159836"/>
            <a:ext cx="387350" cy="184150"/>
            <a:chOff x="-2" y="4"/>
            <a:chExt cx="1975" cy="936"/>
          </a:xfrm>
        </p:grpSpPr>
        <p:sp>
          <p:nvSpPr>
            <p:cNvPr id="20" name="Freeform 11"/>
            <p:cNvSpPr>
              <a:spLocks noChangeAspect="1" noEditPoints="1"/>
            </p:cNvSpPr>
            <p:nvPr/>
          </p:nvSpPr>
          <p:spPr bwMode="auto">
            <a:xfrm>
              <a:off x="-2" y="4"/>
              <a:ext cx="800" cy="767"/>
            </a:xfrm>
            <a:custGeom>
              <a:avLst/>
              <a:gdLst>
                <a:gd name="T0" fmla="*/ 129 w 800"/>
                <a:gd name="T1" fmla="*/ 695 h 767"/>
                <a:gd name="T2" fmla="*/ 119 w 800"/>
                <a:gd name="T3" fmla="*/ 715 h 767"/>
                <a:gd name="T4" fmla="*/ 99 w 800"/>
                <a:gd name="T5" fmla="*/ 727 h 767"/>
                <a:gd name="T6" fmla="*/ 60 w 800"/>
                <a:gd name="T7" fmla="*/ 732 h 767"/>
                <a:gd name="T8" fmla="*/ 18 w 800"/>
                <a:gd name="T9" fmla="*/ 733 h 767"/>
                <a:gd name="T10" fmla="*/ 3 w 800"/>
                <a:gd name="T11" fmla="*/ 742 h 767"/>
                <a:gd name="T12" fmla="*/ 8 w 800"/>
                <a:gd name="T13" fmla="*/ 765 h 767"/>
                <a:gd name="T14" fmla="*/ 430 w 800"/>
                <a:gd name="T15" fmla="*/ 767 h 767"/>
                <a:gd name="T16" fmla="*/ 553 w 800"/>
                <a:gd name="T17" fmla="*/ 744 h 767"/>
                <a:gd name="T18" fmla="*/ 651 w 800"/>
                <a:gd name="T19" fmla="*/ 687 h 767"/>
                <a:gd name="T20" fmla="*/ 715 w 800"/>
                <a:gd name="T21" fmla="*/ 609 h 767"/>
                <a:gd name="T22" fmla="*/ 739 w 800"/>
                <a:gd name="T23" fmla="*/ 525 h 767"/>
                <a:gd name="T24" fmla="*/ 693 w 800"/>
                <a:gd name="T25" fmla="*/ 419 h 767"/>
                <a:gd name="T26" fmla="*/ 566 w 800"/>
                <a:gd name="T27" fmla="*/ 366 h 767"/>
                <a:gd name="T28" fmla="*/ 726 w 800"/>
                <a:gd name="T29" fmla="*/ 293 h 767"/>
                <a:gd name="T30" fmla="*/ 800 w 800"/>
                <a:gd name="T31" fmla="*/ 155 h 767"/>
                <a:gd name="T32" fmla="*/ 746 w 800"/>
                <a:gd name="T33" fmla="*/ 46 h 767"/>
                <a:gd name="T34" fmla="*/ 591 w 800"/>
                <a:gd name="T35" fmla="*/ 0 h 767"/>
                <a:gd name="T36" fmla="*/ 201 w 800"/>
                <a:gd name="T37" fmla="*/ 0 h 767"/>
                <a:gd name="T38" fmla="*/ 185 w 800"/>
                <a:gd name="T39" fmla="*/ 9 h 767"/>
                <a:gd name="T40" fmla="*/ 190 w 800"/>
                <a:gd name="T41" fmla="*/ 33 h 767"/>
                <a:gd name="T42" fmla="*/ 230 w 800"/>
                <a:gd name="T43" fmla="*/ 35 h 767"/>
                <a:gd name="T44" fmla="*/ 279 w 800"/>
                <a:gd name="T45" fmla="*/ 41 h 767"/>
                <a:gd name="T46" fmla="*/ 286 w 800"/>
                <a:gd name="T47" fmla="*/ 62 h 767"/>
                <a:gd name="T48" fmla="*/ 133 w 800"/>
                <a:gd name="T49" fmla="*/ 679 h 767"/>
                <a:gd name="T50" fmla="*/ 371 w 800"/>
                <a:gd name="T51" fmla="*/ 78 h 767"/>
                <a:gd name="T52" fmla="*/ 387 w 800"/>
                <a:gd name="T53" fmla="*/ 41 h 767"/>
                <a:gd name="T54" fmla="*/ 431 w 800"/>
                <a:gd name="T55" fmla="*/ 35 h 767"/>
                <a:gd name="T56" fmla="*/ 610 w 800"/>
                <a:gd name="T57" fmla="*/ 38 h 767"/>
                <a:gd name="T58" fmla="*/ 658 w 800"/>
                <a:gd name="T59" fmla="*/ 58 h 767"/>
                <a:gd name="T60" fmla="*/ 685 w 800"/>
                <a:gd name="T61" fmla="*/ 92 h 767"/>
                <a:gd name="T62" fmla="*/ 697 w 800"/>
                <a:gd name="T63" fmla="*/ 131 h 767"/>
                <a:gd name="T64" fmla="*/ 681 w 800"/>
                <a:gd name="T65" fmla="*/ 224 h 767"/>
                <a:gd name="T66" fmla="*/ 559 w 800"/>
                <a:gd name="T67" fmla="*/ 338 h 767"/>
                <a:gd name="T68" fmla="*/ 302 w 800"/>
                <a:gd name="T69" fmla="*/ 356 h 767"/>
                <a:gd name="T70" fmla="*/ 235 w 800"/>
                <a:gd name="T71" fmla="*/ 732 h 767"/>
                <a:gd name="T72" fmla="*/ 215 w 800"/>
                <a:gd name="T73" fmla="*/ 728 h 767"/>
                <a:gd name="T74" fmla="*/ 213 w 800"/>
                <a:gd name="T75" fmla="*/ 713 h 767"/>
                <a:gd name="T76" fmla="*/ 295 w 800"/>
                <a:gd name="T77" fmla="*/ 381 h 767"/>
                <a:gd name="T78" fmla="*/ 543 w 800"/>
                <a:gd name="T79" fmla="*/ 384 h 767"/>
                <a:gd name="T80" fmla="*/ 594 w 800"/>
                <a:gd name="T81" fmla="*/ 410 h 767"/>
                <a:gd name="T82" fmla="*/ 622 w 800"/>
                <a:gd name="T83" fmla="*/ 449 h 767"/>
                <a:gd name="T84" fmla="*/ 634 w 800"/>
                <a:gd name="T85" fmla="*/ 492 h 767"/>
                <a:gd name="T86" fmla="*/ 618 w 800"/>
                <a:gd name="T87" fmla="*/ 593 h 767"/>
                <a:gd name="T88" fmla="*/ 496 w 800"/>
                <a:gd name="T89" fmla="*/ 714 h 767"/>
                <a:gd name="T90" fmla="*/ 251 w 800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00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800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30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10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3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8" y="593"/>
                  </a:lnTo>
                  <a:lnTo>
                    <a:pt x="569" y="664"/>
                  </a:lnTo>
                  <a:lnTo>
                    <a:pt x="496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 noChangeAspect="1"/>
            </p:cNvSpPr>
            <p:nvPr/>
          </p:nvSpPr>
          <p:spPr bwMode="auto">
            <a:xfrm>
              <a:off x="900" y="7"/>
              <a:ext cx="795" cy="764"/>
            </a:xfrm>
            <a:custGeom>
              <a:avLst/>
              <a:gdLst>
                <a:gd name="T0" fmla="*/ 405 w 795"/>
                <a:gd name="T1" fmla="*/ 399 h 764"/>
                <a:gd name="T2" fmla="*/ 483 w 795"/>
                <a:gd name="T3" fmla="*/ 412 h 764"/>
                <a:gd name="T4" fmla="*/ 498 w 795"/>
                <a:gd name="T5" fmla="*/ 450 h 764"/>
                <a:gd name="T6" fmla="*/ 490 w 795"/>
                <a:gd name="T7" fmla="*/ 505 h 764"/>
                <a:gd name="T8" fmla="*/ 491 w 795"/>
                <a:gd name="T9" fmla="*/ 527 h 764"/>
                <a:gd name="T10" fmla="*/ 510 w 795"/>
                <a:gd name="T11" fmla="*/ 526 h 764"/>
                <a:gd name="T12" fmla="*/ 578 w 795"/>
                <a:gd name="T13" fmla="*/ 263 h 764"/>
                <a:gd name="T14" fmla="*/ 582 w 795"/>
                <a:gd name="T15" fmla="*/ 245 h 764"/>
                <a:gd name="T16" fmla="*/ 568 w 795"/>
                <a:gd name="T17" fmla="*/ 233 h 764"/>
                <a:gd name="T18" fmla="*/ 551 w 795"/>
                <a:gd name="T19" fmla="*/ 256 h 764"/>
                <a:gd name="T20" fmla="*/ 532 w 795"/>
                <a:gd name="T21" fmla="*/ 310 h 764"/>
                <a:gd name="T22" fmla="*/ 506 w 795"/>
                <a:gd name="T23" fmla="*/ 343 h 764"/>
                <a:gd name="T24" fmla="*/ 466 w 795"/>
                <a:gd name="T25" fmla="*/ 359 h 764"/>
                <a:gd name="T26" fmla="*/ 407 w 795"/>
                <a:gd name="T27" fmla="*/ 364 h 764"/>
                <a:gd name="T28" fmla="*/ 377 w 795"/>
                <a:gd name="T29" fmla="*/ 79 h 764"/>
                <a:gd name="T30" fmla="*/ 392 w 795"/>
                <a:gd name="T31" fmla="*/ 42 h 764"/>
                <a:gd name="T32" fmla="*/ 437 w 795"/>
                <a:gd name="T33" fmla="*/ 35 h 764"/>
                <a:gd name="T34" fmla="*/ 631 w 795"/>
                <a:gd name="T35" fmla="*/ 37 h 764"/>
                <a:gd name="T36" fmla="*/ 697 w 795"/>
                <a:gd name="T37" fmla="*/ 52 h 764"/>
                <a:gd name="T38" fmla="*/ 733 w 795"/>
                <a:gd name="T39" fmla="*/ 82 h 764"/>
                <a:gd name="T40" fmla="*/ 747 w 795"/>
                <a:gd name="T41" fmla="*/ 128 h 764"/>
                <a:gd name="T42" fmla="*/ 748 w 795"/>
                <a:gd name="T43" fmla="*/ 175 h 764"/>
                <a:gd name="T44" fmla="*/ 747 w 795"/>
                <a:gd name="T45" fmla="*/ 201 h 764"/>
                <a:gd name="T46" fmla="*/ 743 w 795"/>
                <a:gd name="T47" fmla="*/ 234 h 764"/>
                <a:gd name="T48" fmla="*/ 745 w 795"/>
                <a:gd name="T49" fmla="*/ 248 h 764"/>
                <a:gd name="T50" fmla="*/ 768 w 795"/>
                <a:gd name="T51" fmla="*/ 247 h 764"/>
                <a:gd name="T52" fmla="*/ 794 w 795"/>
                <a:gd name="T53" fmla="*/ 31 h 764"/>
                <a:gd name="T54" fmla="*/ 791 w 795"/>
                <a:gd name="T55" fmla="*/ 4 h 764"/>
                <a:gd name="T56" fmla="*/ 764 w 795"/>
                <a:gd name="T57" fmla="*/ 0 h 764"/>
                <a:gd name="T58" fmla="*/ 201 w 795"/>
                <a:gd name="T59" fmla="*/ 0 h 764"/>
                <a:gd name="T60" fmla="*/ 184 w 795"/>
                <a:gd name="T61" fmla="*/ 10 h 764"/>
                <a:gd name="T62" fmla="*/ 190 w 795"/>
                <a:gd name="T63" fmla="*/ 34 h 764"/>
                <a:gd name="T64" fmla="*/ 242 w 795"/>
                <a:gd name="T65" fmla="*/ 35 h 764"/>
                <a:gd name="T66" fmla="*/ 281 w 795"/>
                <a:gd name="T67" fmla="*/ 43 h 764"/>
                <a:gd name="T68" fmla="*/ 286 w 795"/>
                <a:gd name="T69" fmla="*/ 63 h 764"/>
                <a:gd name="T70" fmla="*/ 132 w 795"/>
                <a:gd name="T71" fmla="*/ 676 h 764"/>
                <a:gd name="T72" fmla="*/ 124 w 795"/>
                <a:gd name="T73" fmla="*/ 703 h 764"/>
                <a:gd name="T74" fmla="*/ 111 w 795"/>
                <a:gd name="T75" fmla="*/ 719 h 764"/>
                <a:gd name="T76" fmla="*/ 83 w 795"/>
                <a:gd name="T77" fmla="*/ 728 h 764"/>
                <a:gd name="T78" fmla="*/ 31 w 795"/>
                <a:gd name="T79" fmla="*/ 730 h 764"/>
                <a:gd name="T80" fmla="*/ 8 w 795"/>
                <a:gd name="T81" fmla="*/ 732 h 764"/>
                <a:gd name="T82" fmla="*/ 0 w 795"/>
                <a:gd name="T83" fmla="*/ 751 h 764"/>
                <a:gd name="T84" fmla="*/ 16 w 795"/>
                <a:gd name="T85" fmla="*/ 764 h 764"/>
                <a:gd name="T86" fmla="*/ 90 w 795"/>
                <a:gd name="T87" fmla="*/ 762 h 764"/>
                <a:gd name="T88" fmla="*/ 164 w 795"/>
                <a:gd name="T89" fmla="*/ 761 h 764"/>
                <a:gd name="T90" fmla="*/ 248 w 795"/>
                <a:gd name="T91" fmla="*/ 762 h 764"/>
                <a:gd name="T92" fmla="*/ 331 w 795"/>
                <a:gd name="T93" fmla="*/ 764 h 764"/>
                <a:gd name="T94" fmla="*/ 347 w 795"/>
                <a:gd name="T95" fmla="*/ 761 h 764"/>
                <a:gd name="T96" fmla="*/ 354 w 795"/>
                <a:gd name="T97" fmla="*/ 743 h 764"/>
                <a:gd name="T98" fmla="*/ 348 w 795"/>
                <a:gd name="T99" fmla="*/ 730 h 764"/>
                <a:gd name="T100" fmla="*/ 316 w 795"/>
                <a:gd name="T101" fmla="*/ 730 h 764"/>
                <a:gd name="T102" fmla="*/ 258 w 795"/>
                <a:gd name="T103" fmla="*/ 727 h 764"/>
                <a:gd name="T104" fmla="*/ 228 w 795"/>
                <a:gd name="T105" fmla="*/ 720 h 764"/>
                <a:gd name="T106" fmla="*/ 222 w 795"/>
                <a:gd name="T107" fmla="*/ 704 h 764"/>
                <a:gd name="T108" fmla="*/ 227 w 795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5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6" y="467"/>
                  </a:lnTo>
                  <a:lnTo>
                    <a:pt x="490" y="505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2" y="225"/>
                  </a:lnTo>
                  <a:lnTo>
                    <a:pt x="794" y="31"/>
                  </a:lnTo>
                  <a:lnTo>
                    <a:pt x="795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2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4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3"/>
            <p:cNvSpPr>
              <a:spLocks noChangeAspect="1"/>
            </p:cNvSpPr>
            <p:nvPr/>
          </p:nvSpPr>
          <p:spPr bwMode="auto">
            <a:xfrm>
              <a:off x="1627" y="417"/>
              <a:ext cx="346" cy="523"/>
            </a:xfrm>
            <a:custGeom>
              <a:avLst/>
              <a:gdLst>
                <a:gd name="T0" fmla="*/ 346 w 346"/>
                <a:gd name="T1" fmla="*/ 379 h 523"/>
                <a:gd name="T2" fmla="*/ 320 w 346"/>
                <a:gd name="T3" fmla="*/ 379 h 523"/>
                <a:gd name="T4" fmla="*/ 317 w 346"/>
                <a:gd name="T5" fmla="*/ 397 h 523"/>
                <a:gd name="T6" fmla="*/ 312 w 346"/>
                <a:gd name="T7" fmla="*/ 419 h 523"/>
                <a:gd name="T8" fmla="*/ 306 w 346"/>
                <a:gd name="T9" fmla="*/ 439 h 523"/>
                <a:gd name="T10" fmla="*/ 299 w 346"/>
                <a:gd name="T11" fmla="*/ 451 h 523"/>
                <a:gd name="T12" fmla="*/ 286 w 346"/>
                <a:gd name="T13" fmla="*/ 454 h 523"/>
                <a:gd name="T14" fmla="*/ 262 w 346"/>
                <a:gd name="T15" fmla="*/ 455 h 523"/>
                <a:gd name="T16" fmla="*/ 237 w 346"/>
                <a:gd name="T17" fmla="*/ 456 h 523"/>
                <a:gd name="T18" fmla="*/ 222 w 346"/>
                <a:gd name="T19" fmla="*/ 456 h 523"/>
                <a:gd name="T20" fmla="*/ 77 w 346"/>
                <a:gd name="T21" fmla="*/ 456 h 523"/>
                <a:gd name="T22" fmla="*/ 130 w 346"/>
                <a:gd name="T23" fmla="*/ 409 h 523"/>
                <a:gd name="T24" fmla="*/ 169 w 346"/>
                <a:gd name="T25" fmla="*/ 376 h 523"/>
                <a:gd name="T26" fmla="*/ 201 w 346"/>
                <a:gd name="T27" fmla="*/ 350 h 523"/>
                <a:gd name="T28" fmla="*/ 234 w 346"/>
                <a:gd name="T29" fmla="*/ 324 h 523"/>
                <a:gd name="T30" fmla="*/ 276 w 346"/>
                <a:gd name="T31" fmla="*/ 288 h 523"/>
                <a:gd name="T32" fmla="*/ 312 w 346"/>
                <a:gd name="T33" fmla="*/ 249 h 523"/>
                <a:gd name="T34" fmla="*/ 337 w 346"/>
                <a:gd name="T35" fmla="*/ 205 h 523"/>
                <a:gd name="T36" fmla="*/ 346 w 346"/>
                <a:gd name="T37" fmla="*/ 154 h 523"/>
                <a:gd name="T38" fmla="*/ 331 w 346"/>
                <a:gd name="T39" fmla="*/ 90 h 523"/>
                <a:gd name="T40" fmla="*/ 292 w 346"/>
                <a:gd name="T41" fmla="*/ 41 h 523"/>
                <a:gd name="T42" fmla="*/ 234 w 346"/>
                <a:gd name="T43" fmla="*/ 11 h 523"/>
                <a:gd name="T44" fmla="*/ 163 w 346"/>
                <a:gd name="T45" fmla="*/ 0 h 523"/>
                <a:gd name="T46" fmla="*/ 128 w 346"/>
                <a:gd name="T47" fmla="*/ 3 h 523"/>
                <a:gd name="T48" fmla="*/ 96 w 346"/>
                <a:gd name="T49" fmla="*/ 12 h 523"/>
                <a:gd name="T50" fmla="*/ 69 w 346"/>
                <a:gd name="T51" fmla="*/ 26 h 523"/>
                <a:gd name="T52" fmla="*/ 45 w 346"/>
                <a:gd name="T53" fmla="*/ 43 h 523"/>
                <a:gd name="T54" fmla="*/ 26 w 346"/>
                <a:gd name="T55" fmla="*/ 65 h 523"/>
                <a:gd name="T56" fmla="*/ 11 w 346"/>
                <a:gd name="T57" fmla="*/ 89 h 523"/>
                <a:gd name="T58" fmla="*/ 3 w 346"/>
                <a:gd name="T59" fmla="*/ 114 h 523"/>
                <a:gd name="T60" fmla="*/ 0 w 346"/>
                <a:gd name="T61" fmla="*/ 141 h 523"/>
                <a:gd name="T62" fmla="*/ 5 w 346"/>
                <a:gd name="T63" fmla="*/ 165 h 523"/>
                <a:gd name="T64" fmla="*/ 18 w 346"/>
                <a:gd name="T65" fmla="*/ 178 h 523"/>
                <a:gd name="T66" fmla="*/ 32 w 346"/>
                <a:gd name="T67" fmla="*/ 184 h 523"/>
                <a:gd name="T68" fmla="*/ 41 w 346"/>
                <a:gd name="T69" fmla="*/ 185 h 523"/>
                <a:gd name="T70" fmla="*/ 56 w 346"/>
                <a:gd name="T71" fmla="*/ 183 h 523"/>
                <a:gd name="T72" fmla="*/ 69 w 346"/>
                <a:gd name="T73" fmla="*/ 175 h 523"/>
                <a:gd name="T74" fmla="*/ 79 w 346"/>
                <a:gd name="T75" fmla="*/ 162 h 523"/>
                <a:gd name="T76" fmla="*/ 83 w 346"/>
                <a:gd name="T77" fmla="*/ 143 h 523"/>
                <a:gd name="T78" fmla="*/ 81 w 346"/>
                <a:gd name="T79" fmla="*/ 131 h 523"/>
                <a:gd name="T80" fmla="*/ 75 w 346"/>
                <a:gd name="T81" fmla="*/ 118 h 523"/>
                <a:gd name="T82" fmla="*/ 61 w 346"/>
                <a:gd name="T83" fmla="*/ 106 h 523"/>
                <a:gd name="T84" fmla="*/ 37 w 346"/>
                <a:gd name="T85" fmla="*/ 102 h 523"/>
                <a:gd name="T86" fmla="*/ 60 w 346"/>
                <a:gd name="T87" fmla="*/ 67 h 523"/>
                <a:gd name="T88" fmla="*/ 89 w 346"/>
                <a:gd name="T89" fmla="*/ 45 h 523"/>
                <a:gd name="T90" fmla="*/ 121 w 346"/>
                <a:gd name="T91" fmla="*/ 32 h 523"/>
                <a:gd name="T92" fmla="*/ 151 w 346"/>
                <a:gd name="T93" fmla="*/ 29 h 523"/>
                <a:gd name="T94" fmla="*/ 202 w 346"/>
                <a:gd name="T95" fmla="*/ 39 h 523"/>
                <a:gd name="T96" fmla="*/ 240 w 346"/>
                <a:gd name="T97" fmla="*/ 67 h 523"/>
                <a:gd name="T98" fmla="*/ 262 w 346"/>
                <a:gd name="T99" fmla="*/ 107 h 523"/>
                <a:gd name="T100" fmla="*/ 270 w 346"/>
                <a:gd name="T101" fmla="*/ 154 h 523"/>
                <a:gd name="T102" fmla="*/ 262 w 346"/>
                <a:gd name="T103" fmla="*/ 202 h 523"/>
                <a:gd name="T104" fmla="*/ 243 w 346"/>
                <a:gd name="T105" fmla="*/ 244 h 523"/>
                <a:gd name="T106" fmla="*/ 219 w 346"/>
                <a:gd name="T107" fmla="*/ 279 h 523"/>
                <a:gd name="T108" fmla="*/ 197 w 346"/>
                <a:gd name="T109" fmla="*/ 305 h 523"/>
                <a:gd name="T110" fmla="*/ 8 w 346"/>
                <a:gd name="T111" fmla="*/ 492 h 523"/>
                <a:gd name="T112" fmla="*/ 1 w 346"/>
                <a:gd name="T113" fmla="*/ 502 h 523"/>
                <a:gd name="T114" fmla="*/ 0 w 346"/>
                <a:gd name="T115" fmla="*/ 523 h 523"/>
                <a:gd name="T116" fmla="*/ 322 w 346"/>
                <a:gd name="T117" fmla="*/ 523 h 523"/>
                <a:gd name="T118" fmla="*/ 346 w 346"/>
                <a:gd name="T119" fmla="*/ 379 h 5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46" h="523">
                  <a:moveTo>
                    <a:pt x="346" y="379"/>
                  </a:moveTo>
                  <a:lnTo>
                    <a:pt x="320" y="379"/>
                  </a:lnTo>
                  <a:lnTo>
                    <a:pt x="317" y="397"/>
                  </a:lnTo>
                  <a:lnTo>
                    <a:pt x="312" y="419"/>
                  </a:lnTo>
                  <a:lnTo>
                    <a:pt x="306" y="439"/>
                  </a:lnTo>
                  <a:lnTo>
                    <a:pt x="299" y="451"/>
                  </a:lnTo>
                  <a:lnTo>
                    <a:pt x="286" y="454"/>
                  </a:lnTo>
                  <a:lnTo>
                    <a:pt x="262" y="455"/>
                  </a:lnTo>
                  <a:lnTo>
                    <a:pt x="237" y="456"/>
                  </a:lnTo>
                  <a:lnTo>
                    <a:pt x="222" y="456"/>
                  </a:lnTo>
                  <a:lnTo>
                    <a:pt x="77" y="456"/>
                  </a:lnTo>
                  <a:lnTo>
                    <a:pt x="130" y="409"/>
                  </a:lnTo>
                  <a:lnTo>
                    <a:pt x="169" y="376"/>
                  </a:lnTo>
                  <a:lnTo>
                    <a:pt x="201" y="350"/>
                  </a:lnTo>
                  <a:lnTo>
                    <a:pt x="234" y="324"/>
                  </a:lnTo>
                  <a:lnTo>
                    <a:pt x="276" y="288"/>
                  </a:lnTo>
                  <a:lnTo>
                    <a:pt x="312" y="249"/>
                  </a:lnTo>
                  <a:lnTo>
                    <a:pt x="337" y="205"/>
                  </a:lnTo>
                  <a:lnTo>
                    <a:pt x="346" y="154"/>
                  </a:lnTo>
                  <a:lnTo>
                    <a:pt x="331" y="90"/>
                  </a:lnTo>
                  <a:lnTo>
                    <a:pt x="292" y="41"/>
                  </a:lnTo>
                  <a:lnTo>
                    <a:pt x="234" y="11"/>
                  </a:lnTo>
                  <a:lnTo>
                    <a:pt x="163" y="0"/>
                  </a:lnTo>
                  <a:lnTo>
                    <a:pt x="128" y="3"/>
                  </a:lnTo>
                  <a:lnTo>
                    <a:pt x="96" y="12"/>
                  </a:lnTo>
                  <a:lnTo>
                    <a:pt x="69" y="26"/>
                  </a:lnTo>
                  <a:lnTo>
                    <a:pt x="45" y="43"/>
                  </a:lnTo>
                  <a:lnTo>
                    <a:pt x="26" y="65"/>
                  </a:lnTo>
                  <a:lnTo>
                    <a:pt x="11" y="89"/>
                  </a:lnTo>
                  <a:lnTo>
                    <a:pt x="3" y="114"/>
                  </a:lnTo>
                  <a:lnTo>
                    <a:pt x="0" y="141"/>
                  </a:lnTo>
                  <a:lnTo>
                    <a:pt x="5" y="165"/>
                  </a:lnTo>
                  <a:lnTo>
                    <a:pt x="18" y="178"/>
                  </a:lnTo>
                  <a:lnTo>
                    <a:pt x="32" y="184"/>
                  </a:lnTo>
                  <a:lnTo>
                    <a:pt x="41" y="185"/>
                  </a:lnTo>
                  <a:lnTo>
                    <a:pt x="56" y="183"/>
                  </a:lnTo>
                  <a:lnTo>
                    <a:pt x="69" y="175"/>
                  </a:lnTo>
                  <a:lnTo>
                    <a:pt x="79" y="162"/>
                  </a:lnTo>
                  <a:lnTo>
                    <a:pt x="83" y="143"/>
                  </a:lnTo>
                  <a:lnTo>
                    <a:pt x="81" y="131"/>
                  </a:lnTo>
                  <a:lnTo>
                    <a:pt x="75" y="118"/>
                  </a:lnTo>
                  <a:lnTo>
                    <a:pt x="61" y="106"/>
                  </a:lnTo>
                  <a:lnTo>
                    <a:pt x="37" y="102"/>
                  </a:lnTo>
                  <a:lnTo>
                    <a:pt x="60" y="67"/>
                  </a:lnTo>
                  <a:lnTo>
                    <a:pt x="89" y="45"/>
                  </a:lnTo>
                  <a:lnTo>
                    <a:pt x="121" y="32"/>
                  </a:lnTo>
                  <a:lnTo>
                    <a:pt x="151" y="29"/>
                  </a:lnTo>
                  <a:lnTo>
                    <a:pt x="202" y="39"/>
                  </a:lnTo>
                  <a:lnTo>
                    <a:pt x="240" y="67"/>
                  </a:lnTo>
                  <a:lnTo>
                    <a:pt x="262" y="107"/>
                  </a:lnTo>
                  <a:lnTo>
                    <a:pt x="270" y="154"/>
                  </a:lnTo>
                  <a:lnTo>
                    <a:pt x="262" y="202"/>
                  </a:lnTo>
                  <a:lnTo>
                    <a:pt x="243" y="244"/>
                  </a:lnTo>
                  <a:lnTo>
                    <a:pt x="219" y="279"/>
                  </a:lnTo>
                  <a:lnTo>
                    <a:pt x="197" y="305"/>
                  </a:lnTo>
                  <a:lnTo>
                    <a:pt x="8" y="492"/>
                  </a:lnTo>
                  <a:lnTo>
                    <a:pt x="1" y="502"/>
                  </a:lnTo>
                  <a:lnTo>
                    <a:pt x="0" y="523"/>
                  </a:lnTo>
                  <a:lnTo>
                    <a:pt x="322" y="523"/>
                  </a:lnTo>
                  <a:lnTo>
                    <a:pt x="346" y="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711868" y="3097046"/>
            <a:ext cx="382588" cy="182562"/>
            <a:chOff x="-2" y="4"/>
            <a:chExt cx="1982" cy="951"/>
          </a:xfrm>
        </p:grpSpPr>
        <p:sp>
          <p:nvSpPr>
            <p:cNvPr id="24" name="Freeform 18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8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0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3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 noChangeAspect="1"/>
            </p:cNvSpPr>
            <p:nvPr/>
          </p:nvSpPr>
          <p:spPr bwMode="auto">
            <a:xfrm>
              <a:off x="1619" y="417"/>
              <a:ext cx="361" cy="538"/>
            </a:xfrm>
            <a:custGeom>
              <a:avLst/>
              <a:gdLst>
                <a:gd name="T0" fmla="*/ 215 w 361"/>
                <a:gd name="T1" fmla="*/ 268 h 538"/>
                <a:gd name="T2" fmla="*/ 269 w 361"/>
                <a:gd name="T3" fmla="*/ 331 h 538"/>
                <a:gd name="T4" fmla="*/ 275 w 361"/>
                <a:gd name="T5" fmla="*/ 420 h 538"/>
                <a:gd name="T6" fmla="*/ 257 w 361"/>
                <a:gd name="T7" fmla="*/ 469 h 538"/>
                <a:gd name="T8" fmla="*/ 227 w 361"/>
                <a:gd name="T9" fmla="*/ 499 h 538"/>
                <a:gd name="T10" fmla="*/ 193 w 361"/>
                <a:gd name="T11" fmla="*/ 512 h 538"/>
                <a:gd name="T12" fmla="*/ 146 w 361"/>
                <a:gd name="T13" fmla="*/ 511 h 538"/>
                <a:gd name="T14" fmla="*/ 72 w 361"/>
                <a:gd name="T15" fmla="*/ 486 h 538"/>
                <a:gd name="T16" fmla="*/ 65 w 361"/>
                <a:gd name="T17" fmla="*/ 453 h 538"/>
                <a:gd name="T18" fmla="*/ 86 w 361"/>
                <a:gd name="T19" fmla="*/ 427 h 538"/>
                <a:gd name="T20" fmla="*/ 84 w 361"/>
                <a:gd name="T21" fmla="*/ 396 h 538"/>
                <a:gd name="T22" fmla="*/ 62 w 361"/>
                <a:gd name="T23" fmla="*/ 374 h 538"/>
                <a:gd name="T24" fmla="*/ 28 w 361"/>
                <a:gd name="T25" fmla="*/ 373 h 538"/>
                <a:gd name="T26" fmla="*/ 4 w 361"/>
                <a:gd name="T27" fmla="*/ 396 h 538"/>
                <a:gd name="T28" fmla="*/ 15 w 361"/>
                <a:gd name="T29" fmla="*/ 467 h 538"/>
                <a:gd name="T30" fmla="*/ 109 w 361"/>
                <a:gd name="T31" fmla="*/ 530 h 538"/>
                <a:gd name="T32" fmla="*/ 251 w 361"/>
                <a:gd name="T33" fmla="*/ 526 h 538"/>
                <a:gd name="T34" fmla="*/ 347 w 361"/>
                <a:gd name="T35" fmla="*/ 443 h 538"/>
                <a:gd name="T36" fmla="*/ 352 w 361"/>
                <a:gd name="T37" fmla="*/ 341 h 538"/>
                <a:gd name="T38" fmla="*/ 283 w 361"/>
                <a:gd name="T39" fmla="*/ 267 h 538"/>
                <a:gd name="T40" fmla="*/ 277 w 361"/>
                <a:gd name="T41" fmla="*/ 219 h 538"/>
                <a:gd name="T42" fmla="*/ 331 w 361"/>
                <a:gd name="T43" fmla="*/ 146 h 538"/>
                <a:gd name="T44" fmla="*/ 333 w 361"/>
                <a:gd name="T45" fmla="*/ 86 h 538"/>
                <a:gd name="T46" fmla="*/ 310 w 361"/>
                <a:gd name="T47" fmla="*/ 47 h 538"/>
                <a:gd name="T48" fmla="*/ 267 w 361"/>
                <a:gd name="T49" fmla="*/ 18 h 538"/>
                <a:gd name="T50" fmla="*/ 210 w 361"/>
                <a:gd name="T51" fmla="*/ 3 h 538"/>
                <a:gd name="T52" fmla="*/ 118 w 361"/>
                <a:gd name="T53" fmla="*/ 8 h 538"/>
                <a:gd name="T54" fmla="*/ 36 w 361"/>
                <a:gd name="T55" fmla="*/ 63 h 538"/>
                <a:gd name="T56" fmla="*/ 28 w 361"/>
                <a:gd name="T57" fmla="*/ 123 h 538"/>
                <a:gd name="T58" fmla="*/ 49 w 361"/>
                <a:gd name="T59" fmla="*/ 144 h 538"/>
                <a:gd name="T60" fmla="*/ 82 w 361"/>
                <a:gd name="T61" fmla="*/ 144 h 538"/>
                <a:gd name="T62" fmla="*/ 103 w 361"/>
                <a:gd name="T63" fmla="*/ 123 h 538"/>
                <a:gd name="T64" fmla="*/ 103 w 361"/>
                <a:gd name="T65" fmla="*/ 91 h 538"/>
                <a:gd name="T66" fmla="*/ 82 w 361"/>
                <a:gd name="T67" fmla="*/ 70 h 538"/>
                <a:gd name="T68" fmla="*/ 90 w 361"/>
                <a:gd name="T69" fmla="*/ 45 h 538"/>
                <a:gd name="T70" fmla="*/ 150 w 361"/>
                <a:gd name="T71" fmla="*/ 25 h 538"/>
                <a:gd name="T72" fmla="*/ 204 w 361"/>
                <a:gd name="T73" fmla="*/ 27 h 538"/>
                <a:gd name="T74" fmla="*/ 253 w 361"/>
                <a:gd name="T75" fmla="*/ 66 h 538"/>
                <a:gd name="T76" fmla="*/ 253 w 361"/>
                <a:gd name="T77" fmla="*/ 159 h 538"/>
                <a:gd name="T78" fmla="*/ 210 w 361"/>
                <a:gd name="T79" fmla="*/ 220 h 538"/>
                <a:gd name="T80" fmla="*/ 169 w 361"/>
                <a:gd name="T81" fmla="*/ 234 h 538"/>
                <a:gd name="T82" fmla="*/ 124 w 361"/>
                <a:gd name="T83" fmla="*/ 238 h 538"/>
                <a:gd name="T84" fmla="*/ 113 w 361"/>
                <a:gd name="T85" fmla="*/ 241 h 538"/>
                <a:gd name="T86" fmla="*/ 114 w 361"/>
                <a:gd name="T87" fmla="*/ 258 h 538"/>
                <a:gd name="T88" fmla="*/ 172 w 361"/>
                <a:gd name="T89" fmla="*/ 260 h 5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61" h="538">
                  <a:moveTo>
                    <a:pt x="172" y="260"/>
                  </a:moveTo>
                  <a:lnTo>
                    <a:pt x="215" y="268"/>
                  </a:lnTo>
                  <a:lnTo>
                    <a:pt x="248" y="292"/>
                  </a:lnTo>
                  <a:lnTo>
                    <a:pt x="269" y="331"/>
                  </a:lnTo>
                  <a:lnTo>
                    <a:pt x="277" y="386"/>
                  </a:lnTo>
                  <a:lnTo>
                    <a:pt x="275" y="420"/>
                  </a:lnTo>
                  <a:lnTo>
                    <a:pt x="268" y="447"/>
                  </a:lnTo>
                  <a:lnTo>
                    <a:pt x="257" y="469"/>
                  </a:lnTo>
                  <a:lnTo>
                    <a:pt x="243" y="486"/>
                  </a:lnTo>
                  <a:lnTo>
                    <a:pt x="227" y="499"/>
                  </a:lnTo>
                  <a:lnTo>
                    <a:pt x="210" y="507"/>
                  </a:lnTo>
                  <a:lnTo>
                    <a:pt x="193" y="512"/>
                  </a:lnTo>
                  <a:lnTo>
                    <a:pt x="175" y="513"/>
                  </a:lnTo>
                  <a:lnTo>
                    <a:pt x="146" y="511"/>
                  </a:lnTo>
                  <a:lnTo>
                    <a:pt x="109" y="503"/>
                  </a:lnTo>
                  <a:lnTo>
                    <a:pt x="72" y="486"/>
                  </a:lnTo>
                  <a:lnTo>
                    <a:pt x="42" y="458"/>
                  </a:lnTo>
                  <a:lnTo>
                    <a:pt x="65" y="453"/>
                  </a:lnTo>
                  <a:lnTo>
                    <a:pt x="79" y="441"/>
                  </a:lnTo>
                  <a:lnTo>
                    <a:pt x="86" y="427"/>
                  </a:lnTo>
                  <a:lnTo>
                    <a:pt x="88" y="414"/>
                  </a:lnTo>
                  <a:lnTo>
                    <a:pt x="84" y="396"/>
                  </a:lnTo>
                  <a:lnTo>
                    <a:pt x="75" y="383"/>
                  </a:lnTo>
                  <a:lnTo>
                    <a:pt x="62" y="374"/>
                  </a:lnTo>
                  <a:lnTo>
                    <a:pt x="44" y="371"/>
                  </a:lnTo>
                  <a:lnTo>
                    <a:pt x="28" y="373"/>
                  </a:lnTo>
                  <a:lnTo>
                    <a:pt x="14" y="381"/>
                  </a:lnTo>
                  <a:lnTo>
                    <a:pt x="4" y="396"/>
                  </a:lnTo>
                  <a:lnTo>
                    <a:pt x="0" y="416"/>
                  </a:lnTo>
                  <a:lnTo>
                    <a:pt x="15" y="467"/>
                  </a:lnTo>
                  <a:lnTo>
                    <a:pt x="53" y="505"/>
                  </a:lnTo>
                  <a:lnTo>
                    <a:pt x="109" y="530"/>
                  </a:lnTo>
                  <a:lnTo>
                    <a:pt x="177" y="538"/>
                  </a:lnTo>
                  <a:lnTo>
                    <a:pt x="251" y="526"/>
                  </a:lnTo>
                  <a:lnTo>
                    <a:pt x="310" y="492"/>
                  </a:lnTo>
                  <a:lnTo>
                    <a:pt x="347" y="443"/>
                  </a:lnTo>
                  <a:lnTo>
                    <a:pt x="361" y="386"/>
                  </a:lnTo>
                  <a:lnTo>
                    <a:pt x="352" y="341"/>
                  </a:lnTo>
                  <a:lnTo>
                    <a:pt x="325" y="300"/>
                  </a:lnTo>
                  <a:lnTo>
                    <a:pt x="283" y="267"/>
                  </a:lnTo>
                  <a:lnTo>
                    <a:pt x="225" y="246"/>
                  </a:lnTo>
                  <a:lnTo>
                    <a:pt x="277" y="219"/>
                  </a:lnTo>
                  <a:lnTo>
                    <a:pt x="311" y="184"/>
                  </a:lnTo>
                  <a:lnTo>
                    <a:pt x="331" y="146"/>
                  </a:lnTo>
                  <a:lnTo>
                    <a:pt x="337" y="109"/>
                  </a:lnTo>
                  <a:lnTo>
                    <a:pt x="333" y="86"/>
                  </a:lnTo>
                  <a:lnTo>
                    <a:pt x="324" y="65"/>
                  </a:lnTo>
                  <a:lnTo>
                    <a:pt x="310" y="47"/>
                  </a:lnTo>
                  <a:lnTo>
                    <a:pt x="290" y="31"/>
                  </a:lnTo>
                  <a:lnTo>
                    <a:pt x="267" y="18"/>
                  </a:lnTo>
                  <a:lnTo>
                    <a:pt x="240" y="8"/>
                  </a:lnTo>
                  <a:lnTo>
                    <a:pt x="210" y="3"/>
                  </a:lnTo>
                  <a:lnTo>
                    <a:pt x="178" y="0"/>
                  </a:lnTo>
                  <a:lnTo>
                    <a:pt x="118" y="8"/>
                  </a:lnTo>
                  <a:lnTo>
                    <a:pt x="69" y="29"/>
                  </a:lnTo>
                  <a:lnTo>
                    <a:pt x="36" y="63"/>
                  </a:lnTo>
                  <a:lnTo>
                    <a:pt x="25" y="106"/>
                  </a:lnTo>
                  <a:lnTo>
                    <a:pt x="28" y="123"/>
                  </a:lnTo>
                  <a:lnTo>
                    <a:pt x="36" y="136"/>
                  </a:lnTo>
                  <a:lnTo>
                    <a:pt x="49" y="144"/>
                  </a:lnTo>
                  <a:lnTo>
                    <a:pt x="66" y="147"/>
                  </a:lnTo>
                  <a:lnTo>
                    <a:pt x="82" y="144"/>
                  </a:lnTo>
                  <a:lnTo>
                    <a:pt x="95" y="135"/>
                  </a:lnTo>
                  <a:lnTo>
                    <a:pt x="103" y="123"/>
                  </a:lnTo>
                  <a:lnTo>
                    <a:pt x="105" y="107"/>
                  </a:lnTo>
                  <a:lnTo>
                    <a:pt x="103" y="91"/>
                  </a:lnTo>
                  <a:lnTo>
                    <a:pt x="95" y="79"/>
                  </a:lnTo>
                  <a:lnTo>
                    <a:pt x="82" y="70"/>
                  </a:lnTo>
                  <a:lnTo>
                    <a:pt x="66" y="66"/>
                  </a:lnTo>
                  <a:lnTo>
                    <a:pt x="90" y="45"/>
                  </a:lnTo>
                  <a:lnTo>
                    <a:pt x="120" y="32"/>
                  </a:lnTo>
                  <a:lnTo>
                    <a:pt x="150" y="25"/>
                  </a:lnTo>
                  <a:lnTo>
                    <a:pt x="176" y="23"/>
                  </a:lnTo>
                  <a:lnTo>
                    <a:pt x="204" y="27"/>
                  </a:lnTo>
                  <a:lnTo>
                    <a:pt x="232" y="40"/>
                  </a:lnTo>
                  <a:lnTo>
                    <a:pt x="253" y="66"/>
                  </a:lnTo>
                  <a:lnTo>
                    <a:pt x="261" y="109"/>
                  </a:lnTo>
                  <a:lnTo>
                    <a:pt x="253" y="159"/>
                  </a:lnTo>
                  <a:lnTo>
                    <a:pt x="230" y="202"/>
                  </a:lnTo>
                  <a:lnTo>
                    <a:pt x="210" y="220"/>
                  </a:lnTo>
                  <a:lnTo>
                    <a:pt x="191" y="230"/>
                  </a:lnTo>
                  <a:lnTo>
                    <a:pt x="169" y="234"/>
                  </a:lnTo>
                  <a:lnTo>
                    <a:pt x="142" y="236"/>
                  </a:lnTo>
                  <a:lnTo>
                    <a:pt x="124" y="238"/>
                  </a:lnTo>
                  <a:lnTo>
                    <a:pt x="117" y="238"/>
                  </a:lnTo>
                  <a:lnTo>
                    <a:pt x="113" y="241"/>
                  </a:lnTo>
                  <a:lnTo>
                    <a:pt x="110" y="249"/>
                  </a:lnTo>
                  <a:lnTo>
                    <a:pt x="114" y="258"/>
                  </a:lnTo>
                  <a:lnTo>
                    <a:pt x="130" y="260"/>
                  </a:lnTo>
                  <a:lnTo>
                    <a:pt x="172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3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711868" y="3506621"/>
            <a:ext cx="392113" cy="184150"/>
            <a:chOff x="-2" y="4"/>
            <a:chExt cx="1993" cy="936"/>
          </a:xfrm>
        </p:grpSpPr>
        <p:sp>
          <p:nvSpPr>
            <p:cNvPr id="28" name="Freeform 24"/>
            <p:cNvSpPr>
              <a:spLocks noChangeAspect="1" noEditPoints="1"/>
            </p:cNvSpPr>
            <p:nvPr/>
          </p:nvSpPr>
          <p:spPr bwMode="auto">
            <a:xfrm>
              <a:off x="-2" y="4"/>
              <a:ext cx="800" cy="767"/>
            </a:xfrm>
            <a:custGeom>
              <a:avLst/>
              <a:gdLst>
                <a:gd name="T0" fmla="*/ 129 w 799"/>
                <a:gd name="T1" fmla="*/ 695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2 w 799"/>
                <a:gd name="T15" fmla="*/ 767 h 767"/>
                <a:gd name="T16" fmla="*/ 555 w 799"/>
                <a:gd name="T17" fmla="*/ 744 h 767"/>
                <a:gd name="T18" fmla="*/ 653 w 799"/>
                <a:gd name="T19" fmla="*/ 687 h 767"/>
                <a:gd name="T20" fmla="*/ 717 w 799"/>
                <a:gd name="T21" fmla="*/ 609 h 767"/>
                <a:gd name="T22" fmla="*/ 741 w 799"/>
                <a:gd name="T23" fmla="*/ 525 h 767"/>
                <a:gd name="T24" fmla="*/ 695 w 799"/>
                <a:gd name="T25" fmla="*/ 419 h 767"/>
                <a:gd name="T26" fmla="*/ 568 w 799"/>
                <a:gd name="T27" fmla="*/ 366 h 767"/>
                <a:gd name="T28" fmla="*/ 728 w 799"/>
                <a:gd name="T29" fmla="*/ 293 h 767"/>
                <a:gd name="T30" fmla="*/ 801 w 799"/>
                <a:gd name="T31" fmla="*/ 155 h 767"/>
                <a:gd name="T32" fmla="*/ 748 w 799"/>
                <a:gd name="T33" fmla="*/ 46 h 767"/>
                <a:gd name="T34" fmla="*/ 593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30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3 w 799"/>
                <a:gd name="T55" fmla="*/ 35 h 767"/>
                <a:gd name="T56" fmla="*/ 611 w 799"/>
                <a:gd name="T57" fmla="*/ 38 h 767"/>
                <a:gd name="T58" fmla="*/ 660 w 799"/>
                <a:gd name="T59" fmla="*/ 58 h 767"/>
                <a:gd name="T60" fmla="*/ 687 w 799"/>
                <a:gd name="T61" fmla="*/ 92 h 767"/>
                <a:gd name="T62" fmla="*/ 699 w 799"/>
                <a:gd name="T63" fmla="*/ 131 h 767"/>
                <a:gd name="T64" fmla="*/ 683 w 799"/>
                <a:gd name="T65" fmla="*/ 224 h 767"/>
                <a:gd name="T66" fmla="*/ 561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5 w 799"/>
                <a:gd name="T79" fmla="*/ 384 h 767"/>
                <a:gd name="T80" fmla="*/ 596 w 799"/>
                <a:gd name="T81" fmla="*/ 410 h 767"/>
                <a:gd name="T82" fmla="*/ 624 w 799"/>
                <a:gd name="T83" fmla="*/ 449 h 767"/>
                <a:gd name="T84" fmla="*/ 636 w 799"/>
                <a:gd name="T85" fmla="*/ 492 h 767"/>
                <a:gd name="T86" fmla="*/ 620 w 799"/>
                <a:gd name="T87" fmla="*/ 593 h 767"/>
                <a:gd name="T88" fmla="*/ 498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30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3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8" y="593"/>
                  </a:lnTo>
                  <a:lnTo>
                    <a:pt x="569" y="664"/>
                  </a:lnTo>
                  <a:lnTo>
                    <a:pt x="496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5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6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8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8 w 794"/>
                <a:gd name="T91" fmla="*/ 762 h 764"/>
                <a:gd name="T92" fmla="*/ 331 w 794"/>
                <a:gd name="T93" fmla="*/ 764 h 764"/>
                <a:gd name="T94" fmla="*/ 347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5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2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4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 noChangeAspect="1" noEditPoints="1"/>
            </p:cNvSpPr>
            <p:nvPr/>
          </p:nvSpPr>
          <p:spPr bwMode="auto">
            <a:xfrm>
              <a:off x="1608" y="409"/>
              <a:ext cx="383" cy="531"/>
            </a:xfrm>
            <a:custGeom>
              <a:avLst/>
              <a:gdLst>
                <a:gd name="T0" fmla="*/ 383 w 383"/>
                <a:gd name="T1" fmla="*/ 402 h 531"/>
                <a:gd name="T2" fmla="*/ 383 w 383"/>
                <a:gd name="T3" fmla="*/ 373 h 531"/>
                <a:gd name="T4" fmla="*/ 297 w 383"/>
                <a:gd name="T5" fmla="*/ 373 h 531"/>
                <a:gd name="T6" fmla="*/ 297 w 383"/>
                <a:gd name="T7" fmla="*/ 22 h 531"/>
                <a:gd name="T8" fmla="*/ 295 w 383"/>
                <a:gd name="T9" fmla="*/ 5 h 531"/>
                <a:gd name="T10" fmla="*/ 280 w 383"/>
                <a:gd name="T11" fmla="*/ 0 h 531"/>
                <a:gd name="T12" fmla="*/ 269 w 383"/>
                <a:gd name="T13" fmla="*/ 2 h 531"/>
                <a:gd name="T14" fmla="*/ 259 w 383"/>
                <a:gd name="T15" fmla="*/ 12 h 531"/>
                <a:gd name="T16" fmla="*/ 0 w 383"/>
                <a:gd name="T17" fmla="*/ 373 h 531"/>
                <a:gd name="T18" fmla="*/ 0 w 383"/>
                <a:gd name="T19" fmla="*/ 402 h 531"/>
                <a:gd name="T20" fmla="*/ 230 w 383"/>
                <a:gd name="T21" fmla="*/ 402 h 531"/>
                <a:gd name="T22" fmla="*/ 230 w 383"/>
                <a:gd name="T23" fmla="*/ 466 h 531"/>
                <a:gd name="T24" fmla="*/ 229 w 383"/>
                <a:gd name="T25" fmla="*/ 483 h 531"/>
                <a:gd name="T26" fmla="*/ 222 w 383"/>
                <a:gd name="T27" fmla="*/ 494 h 531"/>
                <a:gd name="T28" fmla="*/ 204 w 383"/>
                <a:gd name="T29" fmla="*/ 501 h 531"/>
                <a:gd name="T30" fmla="*/ 167 w 383"/>
                <a:gd name="T31" fmla="*/ 502 h 531"/>
                <a:gd name="T32" fmla="*/ 145 w 383"/>
                <a:gd name="T33" fmla="*/ 502 h 531"/>
                <a:gd name="T34" fmla="*/ 145 w 383"/>
                <a:gd name="T35" fmla="*/ 531 h 531"/>
                <a:gd name="T36" fmla="*/ 208 w 383"/>
                <a:gd name="T37" fmla="*/ 529 h 531"/>
                <a:gd name="T38" fmla="*/ 263 w 383"/>
                <a:gd name="T39" fmla="*/ 528 h 531"/>
                <a:gd name="T40" fmla="*/ 318 w 383"/>
                <a:gd name="T41" fmla="*/ 529 h 531"/>
                <a:gd name="T42" fmla="*/ 381 w 383"/>
                <a:gd name="T43" fmla="*/ 531 h 531"/>
                <a:gd name="T44" fmla="*/ 381 w 383"/>
                <a:gd name="T45" fmla="*/ 502 h 531"/>
                <a:gd name="T46" fmla="*/ 360 w 383"/>
                <a:gd name="T47" fmla="*/ 502 h 531"/>
                <a:gd name="T48" fmla="*/ 324 w 383"/>
                <a:gd name="T49" fmla="*/ 501 h 531"/>
                <a:gd name="T50" fmla="*/ 305 w 383"/>
                <a:gd name="T51" fmla="*/ 494 h 531"/>
                <a:gd name="T52" fmla="*/ 298 w 383"/>
                <a:gd name="T53" fmla="*/ 483 h 531"/>
                <a:gd name="T54" fmla="*/ 297 w 383"/>
                <a:gd name="T55" fmla="*/ 466 h 531"/>
                <a:gd name="T56" fmla="*/ 297 w 383"/>
                <a:gd name="T57" fmla="*/ 402 h 531"/>
                <a:gd name="T58" fmla="*/ 383 w 383"/>
                <a:gd name="T59" fmla="*/ 402 h 531"/>
                <a:gd name="T60" fmla="*/ 236 w 383"/>
                <a:gd name="T61" fmla="*/ 85 h 531"/>
                <a:gd name="T62" fmla="*/ 236 w 383"/>
                <a:gd name="T63" fmla="*/ 373 h 531"/>
                <a:gd name="T64" fmla="*/ 29 w 383"/>
                <a:gd name="T65" fmla="*/ 373 h 531"/>
                <a:gd name="T66" fmla="*/ 236 w 383"/>
                <a:gd name="T67" fmla="*/ 85 h 5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3" h="531">
                  <a:moveTo>
                    <a:pt x="383" y="402"/>
                  </a:moveTo>
                  <a:lnTo>
                    <a:pt x="383" y="373"/>
                  </a:lnTo>
                  <a:lnTo>
                    <a:pt x="297" y="373"/>
                  </a:lnTo>
                  <a:lnTo>
                    <a:pt x="297" y="22"/>
                  </a:lnTo>
                  <a:lnTo>
                    <a:pt x="295" y="5"/>
                  </a:lnTo>
                  <a:lnTo>
                    <a:pt x="280" y="0"/>
                  </a:lnTo>
                  <a:lnTo>
                    <a:pt x="269" y="2"/>
                  </a:lnTo>
                  <a:lnTo>
                    <a:pt x="259" y="12"/>
                  </a:lnTo>
                  <a:lnTo>
                    <a:pt x="0" y="373"/>
                  </a:lnTo>
                  <a:lnTo>
                    <a:pt x="0" y="402"/>
                  </a:lnTo>
                  <a:lnTo>
                    <a:pt x="230" y="402"/>
                  </a:lnTo>
                  <a:lnTo>
                    <a:pt x="230" y="466"/>
                  </a:lnTo>
                  <a:lnTo>
                    <a:pt x="229" y="483"/>
                  </a:lnTo>
                  <a:lnTo>
                    <a:pt x="222" y="494"/>
                  </a:lnTo>
                  <a:lnTo>
                    <a:pt x="204" y="501"/>
                  </a:lnTo>
                  <a:lnTo>
                    <a:pt x="167" y="502"/>
                  </a:lnTo>
                  <a:lnTo>
                    <a:pt x="145" y="502"/>
                  </a:lnTo>
                  <a:lnTo>
                    <a:pt x="145" y="531"/>
                  </a:lnTo>
                  <a:lnTo>
                    <a:pt x="208" y="529"/>
                  </a:lnTo>
                  <a:lnTo>
                    <a:pt x="263" y="528"/>
                  </a:lnTo>
                  <a:lnTo>
                    <a:pt x="318" y="529"/>
                  </a:lnTo>
                  <a:lnTo>
                    <a:pt x="381" y="531"/>
                  </a:lnTo>
                  <a:lnTo>
                    <a:pt x="381" y="502"/>
                  </a:lnTo>
                  <a:lnTo>
                    <a:pt x="360" y="502"/>
                  </a:lnTo>
                  <a:lnTo>
                    <a:pt x="324" y="501"/>
                  </a:lnTo>
                  <a:lnTo>
                    <a:pt x="305" y="494"/>
                  </a:lnTo>
                  <a:lnTo>
                    <a:pt x="298" y="483"/>
                  </a:lnTo>
                  <a:lnTo>
                    <a:pt x="297" y="466"/>
                  </a:lnTo>
                  <a:lnTo>
                    <a:pt x="297" y="402"/>
                  </a:lnTo>
                  <a:lnTo>
                    <a:pt x="383" y="402"/>
                  </a:lnTo>
                  <a:close/>
                  <a:moveTo>
                    <a:pt x="236" y="85"/>
                  </a:moveTo>
                  <a:lnTo>
                    <a:pt x="236" y="373"/>
                  </a:lnTo>
                  <a:lnTo>
                    <a:pt x="29" y="373"/>
                  </a:lnTo>
                  <a:lnTo>
                    <a:pt x="236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2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639678" y="5675062"/>
            <a:ext cx="330285" cy="149622"/>
            <a:chOff x="-2" y="4"/>
            <a:chExt cx="1696" cy="767"/>
          </a:xfrm>
        </p:grpSpPr>
        <p:sp>
          <p:nvSpPr>
            <p:cNvPr id="32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49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568199" y="1980449"/>
            <a:ext cx="474663" cy="182562"/>
            <a:chOff x="-2" y="4"/>
            <a:chExt cx="2420" cy="936"/>
          </a:xfrm>
        </p:grpSpPr>
        <p:sp>
          <p:nvSpPr>
            <p:cNvPr id="37" name="Freeform 5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5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0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5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5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7 w 799"/>
                <a:gd name="T59" fmla="*/ 58 h 767"/>
                <a:gd name="T60" fmla="*/ 685 w 799"/>
                <a:gd name="T61" fmla="*/ 92 h 767"/>
                <a:gd name="T62" fmla="*/ 696 w 799"/>
                <a:gd name="T63" fmla="*/ 131 h 767"/>
                <a:gd name="T64" fmla="*/ 680 w 799"/>
                <a:gd name="T65" fmla="*/ 224 h 767"/>
                <a:gd name="T66" fmla="*/ 558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2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5" y="719"/>
                  </a:lnTo>
                  <a:lnTo>
                    <a:pt x="650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5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5" y="46"/>
                  </a:lnTo>
                  <a:lnTo>
                    <a:pt x="680" y="13"/>
                  </a:lnTo>
                  <a:lnTo>
                    <a:pt x="591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7" y="58"/>
                  </a:lnTo>
                  <a:lnTo>
                    <a:pt x="673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6" y="131"/>
                  </a:lnTo>
                  <a:lnTo>
                    <a:pt x="697" y="150"/>
                  </a:lnTo>
                  <a:lnTo>
                    <a:pt x="680" y="224"/>
                  </a:lnTo>
                  <a:lnTo>
                    <a:pt x="632" y="290"/>
                  </a:lnTo>
                  <a:lnTo>
                    <a:pt x="558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2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29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8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1"/>
            <p:cNvSpPr>
              <a:spLocks noChangeAspect="1"/>
            </p:cNvSpPr>
            <p:nvPr/>
          </p:nvSpPr>
          <p:spPr bwMode="auto">
            <a:xfrm>
              <a:off x="899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3 w 794"/>
                <a:gd name="T3" fmla="*/ 412 h 764"/>
                <a:gd name="T4" fmla="*/ 498 w 794"/>
                <a:gd name="T5" fmla="*/ 450 h 764"/>
                <a:gd name="T6" fmla="*/ 490 w 794"/>
                <a:gd name="T7" fmla="*/ 505 h 764"/>
                <a:gd name="T8" fmla="*/ 491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2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7 w 794"/>
                <a:gd name="T25" fmla="*/ 359 h 764"/>
                <a:gd name="T26" fmla="*/ 407 w 794"/>
                <a:gd name="T27" fmla="*/ 364 h 764"/>
                <a:gd name="T28" fmla="*/ 377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6 w 794"/>
                <a:gd name="T69" fmla="*/ 63 h 764"/>
                <a:gd name="T70" fmla="*/ 133 w 794"/>
                <a:gd name="T71" fmla="*/ 676 h 764"/>
                <a:gd name="T72" fmla="*/ 125 w 794"/>
                <a:gd name="T73" fmla="*/ 703 h 764"/>
                <a:gd name="T74" fmla="*/ 111 w 794"/>
                <a:gd name="T75" fmla="*/ 719 h 764"/>
                <a:gd name="T76" fmla="*/ 83 w 794"/>
                <a:gd name="T77" fmla="*/ 728 h 764"/>
                <a:gd name="T78" fmla="*/ 31 w 794"/>
                <a:gd name="T79" fmla="*/ 730 h 764"/>
                <a:gd name="T80" fmla="*/ 9 w 794"/>
                <a:gd name="T81" fmla="*/ 732 h 764"/>
                <a:gd name="T82" fmla="*/ 0 w 794"/>
                <a:gd name="T83" fmla="*/ 751 h 764"/>
                <a:gd name="T84" fmla="*/ 17 w 794"/>
                <a:gd name="T85" fmla="*/ 764 h 764"/>
                <a:gd name="T86" fmla="*/ 91 w 794"/>
                <a:gd name="T87" fmla="*/ 762 h 764"/>
                <a:gd name="T88" fmla="*/ 164 w 794"/>
                <a:gd name="T89" fmla="*/ 761 h 764"/>
                <a:gd name="T90" fmla="*/ 248 w 794"/>
                <a:gd name="T91" fmla="*/ 762 h 764"/>
                <a:gd name="T92" fmla="*/ 331 w 794"/>
                <a:gd name="T93" fmla="*/ 764 h 764"/>
                <a:gd name="T94" fmla="*/ 347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9 w 794"/>
                <a:gd name="T105" fmla="*/ 720 h 764"/>
                <a:gd name="T106" fmla="*/ 223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6" y="467"/>
                  </a:lnTo>
                  <a:lnTo>
                    <a:pt x="490" y="505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7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6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4" y="10"/>
                  </a:lnTo>
                  <a:lnTo>
                    <a:pt x="183" y="23"/>
                  </a:lnTo>
                  <a:lnTo>
                    <a:pt x="190" y="34"/>
                  </a:lnTo>
                  <a:lnTo>
                    <a:pt x="214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2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1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9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7" y="764"/>
                  </a:lnTo>
                  <a:lnTo>
                    <a:pt x="49" y="764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9" y="720"/>
                  </a:lnTo>
                  <a:lnTo>
                    <a:pt x="224" y="714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2"/>
            <p:cNvSpPr>
              <a:spLocks noChangeAspect="1"/>
            </p:cNvSpPr>
            <p:nvPr/>
          </p:nvSpPr>
          <p:spPr bwMode="auto">
            <a:xfrm>
              <a:off x="1662" y="417"/>
              <a:ext cx="285" cy="523"/>
            </a:xfrm>
            <a:custGeom>
              <a:avLst/>
              <a:gdLst>
                <a:gd name="T0" fmla="*/ 176 w 285"/>
                <a:gd name="T1" fmla="*/ 23 h 523"/>
                <a:gd name="T2" fmla="*/ 176 w 285"/>
                <a:gd name="T3" fmla="*/ 10 h 523"/>
                <a:gd name="T4" fmla="*/ 173 w 285"/>
                <a:gd name="T5" fmla="*/ 3 h 523"/>
                <a:gd name="T6" fmla="*/ 166 w 285"/>
                <a:gd name="T7" fmla="*/ 1 h 523"/>
                <a:gd name="T8" fmla="*/ 153 w 285"/>
                <a:gd name="T9" fmla="*/ 0 h 523"/>
                <a:gd name="T10" fmla="*/ 113 w 285"/>
                <a:gd name="T11" fmla="*/ 29 h 523"/>
                <a:gd name="T12" fmla="*/ 70 w 285"/>
                <a:gd name="T13" fmla="*/ 44 h 523"/>
                <a:gd name="T14" fmla="*/ 30 w 285"/>
                <a:gd name="T15" fmla="*/ 50 h 523"/>
                <a:gd name="T16" fmla="*/ 0 w 285"/>
                <a:gd name="T17" fmla="*/ 50 h 523"/>
                <a:gd name="T18" fmla="*/ 0 w 285"/>
                <a:gd name="T19" fmla="*/ 79 h 523"/>
                <a:gd name="T20" fmla="*/ 19 w 285"/>
                <a:gd name="T21" fmla="*/ 79 h 523"/>
                <a:gd name="T22" fmla="*/ 47 w 285"/>
                <a:gd name="T23" fmla="*/ 76 h 523"/>
                <a:gd name="T24" fmla="*/ 80 w 285"/>
                <a:gd name="T25" fmla="*/ 70 h 523"/>
                <a:gd name="T26" fmla="*/ 113 w 285"/>
                <a:gd name="T27" fmla="*/ 57 h 523"/>
                <a:gd name="T28" fmla="*/ 113 w 285"/>
                <a:gd name="T29" fmla="*/ 458 h 523"/>
                <a:gd name="T30" fmla="*/ 112 w 285"/>
                <a:gd name="T31" fmla="*/ 475 h 523"/>
                <a:gd name="T32" fmla="*/ 104 w 285"/>
                <a:gd name="T33" fmla="*/ 486 h 523"/>
                <a:gd name="T34" fmla="*/ 80 w 285"/>
                <a:gd name="T35" fmla="*/ 492 h 523"/>
                <a:gd name="T36" fmla="*/ 35 w 285"/>
                <a:gd name="T37" fmla="*/ 494 h 523"/>
                <a:gd name="T38" fmla="*/ 5 w 285"/>
                <a:gd name="T39" fmla="*/ 494 h 523"/>
                <a:gd name="T40" fmla="*/ 5 w 285"/>
                <a:gd name="T41" fmla="*/ 523 h 523"/>
                <a:gd name="T42" fmla="*/ 29 w 285"/>
                <a:gd name="T43" fmla="*/ 522 h 523"/>
                <a:gd name="T44" fmla="*/ 69 w 285"/>
                <a:gd name="T45" fmla="*/ 521 h 523"/>
                <a:gd name="T46" fmla="*/ 113 w 285"/>
                <a:gd name="T47" fmla="*/ 520 h 523"/>
                <a:gd name="T48" fmla="*/ 144 w 285"/>
                <a:gd name="T49" fmla="*/ 520 h 523"/>
                <a:gd name="T50" fmla="*/ 174 w 285"/>
                <a:gd name="T51" fmla="*/ 520 h 523"/>
                <a:gd name="T52" fmla="*/ 218 w 285"/>
                <a:gd name="T53" fmla="*/ 521 h 523"/>
                <a:gd name="T54" fmla="*/ 259 w 285"/>
                <a:gd name="T55" fmla="*/ 522 h 523"/>
                <a:gd name="T56" fmla="*/ 285 w 285"/>
                <a:gd name="T57" fmla="*/ 523 h 523"/>
                <a:gd name="T58" fmla="*/ 285 w 285"/>
                <a:gd name="T59" fmla="*/ 494 h 523"/>
                <a:gd name="T60" fmla="*/ 255 w 285"/>
                <a:gd name="T61" fmla="*/ 494 h 523"/>
                <a:gd name="T62" fmla="*/ 210 w 285"/>
                <a:gd name="T63" fmla="*/ 492 h 523"/>
                <a:gd name="T64" fmla="*/ 187 w 285"/>
                <a:gd name="T65" fmla="*/ 486 h 523"/>
                <a:gd name="T66" fmla="*/ 178 w 285"/>
                <a:gd name="T67" fmla="*/ 475 h 523"/>
                <a:gd name="T68" fmla="*/ 176 w 285"/>
                <a:gd name="T69" fmla="*/ 458 h 523"/>
                <a:gd name="T70" fmla="*/ 176 w 285"/>
                <a:gd name="T71" fmla="*/ 23 h 5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523">
                  <a:moveTo>
                    <a:pt x="176" y="23"/>
                  </a:moveTo>
                  <a:lnTo>
                    <a:pt x="176" y="10"/>
                  </a:lnTo>
                  <a:lnTo>
                    <a:pt x="173" y="3"/>
                  </a:lnTo>
                  <a:lnTo>
                    <a:pt x="166" y="1"/>
                  </a:lnTo>
                  <a:lnTo>
                    <a:pt x="153" y="0"/>
                  </a:lnTo>
                  <a:lnTo>
                    <a:pt x="113" y="29"/>
                  </a:lnTo>
                  <a:lnTo>
                    <a:pt x="70" y="44"/>
                  </a:lnTo>
                  <a:lnTo>
                    <a:pt x="30" y="50"/>
                  </a:lnTo>
                  <a:lnTo>
                    <a:pt x="0" y="50"/>
                  </a:lnTo>
                  <a:lnTo>
                    <a:pt x="0" y="79"/>
                  </a:lnTo>
                  <a:lnTo>
                    <a:pt x="19" y="79"/>
                  </a:lnTo>
                  <a:lnTo>
                    <a:pt x="47" y="76"/>
                  </a:lnTo>
                  <a:lnTo>
                    <a:pt x="80" y="70"/>
                  </a:lnTo>
                  <a:lnTo>
                    <a:pt x="113" y="57"/>
                  </a:lnTo>
                  <a:lnTo>
                    <a:pt x="113" y="458"/>
                  </a:lnTo>
                  <a:lnTo>
                    <a:pt x="112" y="475"/>
                  </a:lnTo>
                  <a:lnTo>
                    <a:pt x="104" y="486"/>
                  </a:lnTo>
                  <a:lnTo>
                    <a:pt x="80" y="492"/>
                  </a:lnTo>
                  <a:lnTo>
                    <a:pt x="35" y="494"/>
                  </a:lnTo>
                  <a:lnTo>
                    <a:pt x="5" y="494"/>
                  </a:lnTo>
                  <a:lnTo>
                    <a:pt x="5" y="523"/>
                  </a:lnTo>
                  <a:lnTo>
                    <a:pt x="29" y="522"/>
                  </a:lnTo>
                  <a:lnTo>
                    <a:pt x="69" y="521"/>
                  </a:lnTo>
                  <a:lnTo>
                    <a:pt x="113" y="520"/>
                  </a:lnTo>
                  <a:lnTo>
                    <a:pt x="144" y="520"/>
                  </a:lnTo>
                  <a:lnTo>
                    <a:pt x="174" y="520"/>
                  </a:lnTo>
                  <a:lnTo>
                    <a:pt x="218" y="521"/>
                  </a:lnTo>
                  <a:lnTo>
                    <a:pt x="259" y="522"/>
                  </a:lnTo>
                  <a:lnTo>
                    <a:pt x="285" y="523"/>
                  </a:lnTo>
                  <a:lnTo>
                    <a:pt x="285" y="494"/>
                  </a:lnTo>
                  <a:lnTo>
                    <a:pt x="255" y="494"/>
                  </a:lnTo>
                  <a:lnTo>
                    <a:pt x="210" y="492"/>
                  </a:lnTo>
                  <a:lnTo>
                    <a:pt x="187" y="486"/>
                  </a:lnTo>
                  <a:lnTo>
                    <a:pt x="178" y="475"/>
                  </a:lnTo>
                  <a:lnTo>
                    <a:pt x="176" y="458"/>
                  </a:lnTo>
                  <a:lnTo>
                    <a:pt x="17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3"/>
            <p:cNvSpPr>
              <a:spLocks noChangeAspect="1"/>
            </p:cNvSpPr>
            <p:nvPr/>
          </p:nvSpPr>
          <p:spPr bwMode="auto">
            <a:xfrm>
              <a:off x="2072" y="417"/>
              <a:ext cx="346" cy="523"/>
            </a:xfrm>
            <a:custGeom>
              <a:avLst/>
              <a:gdLst>
                <a:gd name="T0" fmla="*/ 346 w 346"/>
                <a:gd name="T1" fmla="*/ 379 h 523"/>
                <a:gd name="T2" fmla="*/ 319 w 346"/>
                <a:gd name="T3" fmla="*/ 379 h 523"/>
                <a:gd name="T4" fmla="*/ 317 w 346"/>
                <a:gd name="T5" fmla="*/ 397 h 523"/>
                <a:gd name="T6" fmla="*/ 312 w 346"/>
                <a:gd name="T7" fmla="*/ 419 h 523"/>
                <a:gd name="T8" fmla="*/ 306 w 346"/>
                <a:gd name="T9" fmla="*/ 439 h 523"/>
                <a:gd name="T10" fmla="*/ 299 w 346"/>
                <a:gd name="T11" fmla="*/ 451 h 523"/>
                <a:gd name="T12" fmla="*/ 286 w 346"/>
                <a:gd name="T13" fmla="*/ 454 h 523"/>
                <a:gd name="T14" fmla="*/ 262 w 346"/>
                <a:gd name="T15" fmla="*/ 455 h 523"/>
                <a:gd name="T16" fmla="*/ 237 w 346"/>
                <a:gd name="T17" fmla="*/ 456 h 523"/>
                <a:gd name="T18" fmla="*/ 222 w 346"/>
                <a:gd name="T19" fmla="*/ 456 h 523"/>
                <a:gd name="T20" fmla="*/ 77 w 346"/>
                <a:gd name="T21" fmla="*/ 456 h 523"/>
                <a:gd name="T22" fmla="*/ 130 w 346"/>
                <a:gd name="T23" fmla="*/ 409 h 523"/>
                <a:gd name="T24" fmla="*/ 169 w 346"/>
                <a:gd name="T25" fmla="*/ 376 h 523"/>
                <a:gd name="T26" fmla="*/ 201 w 346"/>
                <a:gd name="T27" fmla="*/ 350 h 523"/>
                <a:gd name="T28" fmla="*/ 234 w 346"/>
                <a:gd name="T29" fmla="*/ 324 h 523"/>
                <a:gd name="T30" fmla="*/ 276 w 346"/>
                <a:gd name="T31" fmla="*/ 288 h 523"/>
                <a:gd name="T32" fmla="*/ 311 w 346"/>
                <a:gd name="T33" fmla="*/ 249 h 523"/>
                <a:gd name="T34" fmla="*/ 336 w 346"/>
                <a:gd name="T35" fmla="*/ 205 h 523"/>
                <a:gd name="T36" fmla="*/ 346 w 346"/>
                <a:gd name="T37" fmla="*/ 154 h 523"/>
                <a:gd name="T38" fmla="*/ 331 w 346"/>
                <a:gd name="T39" fmla="*/ 90 h 523"/>
                <a:gd name="T40" fmla="*/ 292 w 346"/>
                <a:gd name="T41" fmla="*/ 41 h 523"/>
                <a:gd name="T42" fmla="*/ 233 w 346"/>
                <a:gd name="T43" fmla="*/ 11 h 523"/>
                <a:gd name="T44" fmla="*/ 163 w 346"/>
                <a:gd name="T45" fmla="*/ 0 h 523"/>
                <a:gd name="T46" fmla="*/ 128 w 346"/>
                <a:gd name="T47" fmla="*/ 3 h 523"/>
                <a:gd name="T48" fmla="*/ 96 w 346"/>
                <a:gd name="T49" fmla="*/ 12 h 523"/>
                <a:gd name="T50" fmla="*/ 69 w 346"/>
                <a:gd name="T51" fmla="*/ 26 h 523"/>
                <a:gd name="T52" fmla="*/ 44 w 346"/>
                <a:gd name="T53" fmla="*/ 43 h 523"/>
                <a:gd name="T54" fmla="*/ 26 w 346"/>
                <a:gd name="T55" fmla="*/ 65 h 523"/>
                <a:gd name="T56" fmla="*/ 11 w 346"/>
                <a:gd name="T57" fmla="*/ 89 h 523"/>
                <a:gd name="T58" fmla="*/ 3 w 346"/>
                <a:gd name="T59" fmla="*/ 114 h 523"/>
                <a:gd name="T60" fmla="*/ 0 w 346"/>
                <a:gd name="T61" fmla="*/ 141 h 523"/>
                <a:gd name="T62" fmla="*/ 5 w 346"/>
                <a:gd name="T63" fmla="*/ 165 h 523"/>
                <a:gd name="T64" fmla="*/ 18 w 346"/>
                <a:gd name="T65" fmla="*/ 178 h 523"/>
                <a:gd name="T66" fmla="*/ 31 w 346"/>
                <a:gd name="T67" fmla="*/ 184 h 523"/>
                <a:gd name="T68" fmla="*/ 41 w 346"/>
                <a:gd name="T69" fmla="*/ 185 h 523"/>
                <a:gd name="T70" fmla="*/ 56 w 346"/>
                <a:gd name="T71" fmla="*/ 183 h 523"/>
                <a:gd name="T72" fmla="*/ 69 w 346"/>
                <a:gd name="T73" fmla="*/ 175 h 523"/>
                <a:gd name="T74" fmla="*/ 79 w 346"/>
                <a:gd name="T75" fmla="*/ 162 h 523"/>
                <a:gd name="T76" fmla="*/ 83 w 346"/>
                <a:gd name="T77" fmla="*/ 143 h 523"/>
                <a:gd name="T78" fmla="*/ 81 w 346"/>
                <a:gd name="T79" fmla="*/ 131 h 523"/>
                <a:gd name="T80" fmla="*/ 75 w 346"/>
                <a:gd name="T81" fmla="*/ 118 h 523"/>
                <a:gd name="T82" fmla="*/ 61 w 346"/>
                <a:gd name="T83" fmla="*/ 106 h 523"/>
                <a:gd name="T84" fmla="*/ 36 w 346"/>
                <a:gd name="T85" fmla="*/ 102 h 523"/>
                <a:gd name="T86" fmla="*/ 59 w 346"/>
                <a:gd name="T87" fmla="*/ 67 h 523"/>
                <a:gd name="T88" fmla="*/ 89 w 346"/>
                <a:gd name="T89" fmla="*/ 45 h 523"/>
                <a:gd name="T90" fmla="*/ 121 w 346"/>
                <a:gd name="T91" fmla="*/ 32 h 523"/>
                <a:gd name="T92" fmla="*/ 151 w 346"/>
                <a:gd name="T93" fmla="*/ 29 h 523"/>
                <a:gd name="T94" fmla="*/ 202 w 346"/>
                <a:gd name="T95" fmla="*/ 39 h 523"/>
                <a:gd name="T96" fmla="*/ 240 w 346"/>
                <a:gd name="T97" fmla="*/ 67 h 523"/>
                <a:gd name="T98" fmla="*/ 262 w 346"/>
                <a:gd name="T99" fmla="*/ 107 h 523"/>
                <a:gd name="T100" fmla="*/ 270 w 346"/>
                <a:gd name="T101" fmla="*/ 154 h 523"/>
                <a:gd name="T102" fmla="*/ 262 w 346"/>
                <a:gd name="T103" fmla="*/ 202 h 523"/>
                <a:gd name="T104" fmla="*/ 242 w 346"/>
                <a:gd name="T105" fmla="*/ 244 h 523"/>
                <a:gd name="T106" fmla="*/ 218 w 346"/>
                <a:gd name="T107" fmla="*/ 279 h 523"/>
                <a:gd name="T108" fmla="*/ 196 w 346"/>
                <a:gd name="T109" fmla="*/ 305 h 523"/>
                <a:gd name="T110" fmla="*/ 8 w 346"/>
                <a:gd name="T111" fmla="*/ 492 h 523"/>
                <a:gd name="T112" fmla="*/ 1 w 346"/>
                <a:gd name="T113" fmla="*/ 502 h 523"/>
                <a:gd name="T114" fmla="*/ 0 w 346"/>
                <a:gd name="T115" fmla="*/ 523 h 523"/>
                <a:gd name="T116" fmla="*/ 322 w 346"/>
                <a:gd name="T117" fmla="*/ 523 h 523"/>
                <a:gd name="T118" fmla="*/ 346 w 346"/>
                <a:gd name="T119" fmla="*/ 379 h 5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46" h="523">
                  <a:moveTo>
                    <a:pt x="346" y="379"/>
                  </a:moveTo>
                  <a:lnTo>
                    <a:pt x="319" y="379"/>
                  </a:lnTo>
                  <a:lnTo>
                    <a:pt x="317" y="397"/>
                  </a:lnTo>
                  <a:lnTo>
                    <a:pt x="312" y="419"/>
                  </a:lnTo>
                  <a:lnTo>
                    <a:pt x="306" y="439"/>
                  </a:lnTo>
                  <a:lnTo>
                    <a:pt x="299" y="451"/>
                  </a:lnTo>
                  <a:lnTo>
                    <a:pt x="286" y="454"/>
                  </a:lnTo>
                  <a:lnTo>
                    <a:pt x="262" y="455"/>
                  </a:lnTo>
                  <a:lnTo>
                    <a:pt x="237" y="456"/>
                  </a:lnTo>
                  <a:lnTo>
                    <a:pt x="222" y="456"/>
                  </a:lnTo>
                  <a:lnTo>
                    <a:pt x="77" y="456"/>
                  </a:lnTo>
                  <a:lnTo>
                    <a:pt x="130" y="409"/>
                  </a:lnTo>
                  <a:lnTo>
                    <a:pt x="169" y="376"/>
                  </a:lnTo>
                  <a:lnTo>
                    <a:pt x="201" y="350"/>
                  </a:lnTo>
                  <a:lnTo>
                    <a:pt x="234" y="324"/>
                  </a:lnTo>
                  <a:lnTo>
                    <a:pt x="276" y="288"/>
                  </a:lnTo>
                  <a:lnTo>
                    <a:pt x="311" y="249"/>
                  </a:lnTo>
                  <a:lnTo>
                    <a:pt x="336" y="205"/>
                  </a:lnTo>
                  <a:lnTo>
                    <a:pt x="346" y="154"/>
                  </a:lnTo>
                  <a:lnTo>
                    <a:pt x="331" y="90"/>
                  </a:lnTo>
                  <a:lnTo>
                    <a:pt x="292" y="41"/>
                  </a:lnTo>
                  <a:lnTo>
                    <a:pt x="233" y="11"/>
                  </a:lnTo>
                  <a:lnTo>
                    <a:pt x="163" y="0"/>
                  </a:lnTo>
                  <a:lnTo>
                    <a:pt x="128" y="3"/>
                  </a:lnTo>
                  <a:lnTo>
                    <a:pt x="96" y="12"/>
                  </a:lnTo>
                  <a:lnTo>
                    <a:pt x="69" y="26"/>
                  </a:lnTo>
                  <a:lnTo>
                    <a:pt x="44" y="43"/>
                  </a:lnTo>
                  <a:lnTo>
                    <a:pt x="26" y="65"/>
                  </a:lnTo>
                  <a:lnTo>
                    <a:pt x="11" y="89"/>
                  </a:lnTo>
                  <a:lnTo>
                    <a:pt x="3" y="114"/>
                  </a:lnTo>
                  <a:lnTo>
                    <a:pt x="0" y="141"/>
                  </a:lnTo>
                  <a:lnTo>
                    <a:pt x="5" y="165"/>
                  </a:lnTo>
                  <a:lnTo>
                    <a:pt x="18" y="178"/>
                  </a:lnTo>
                  <a:lnTo>
                    <a:pt x="31" y="184"/>
                  </a:lnTo>
                  <a:lnTo>
                    <a:pt x="41" y="185"/>
                  </a:lnTo>
                  <a:lnTo>
                    <a:pt x="56" y="183"/>
                  </a:lnTo>
                  <a:lnTo>
                    <a:pt x="69" y="175"/>
                  </a:lnTo>
                  <a:lnTo>
                    <a:pt x="79" y="162"/>
                  </a:lnTo>
                  <a:lnTo>
                    <a:pt x="83" y="143"/>
                  </a:lnTo>
                  <a:lnTo>
                    <a:pt x="81" y="131"/>
                  </a:lnTo>
                  <a:lnTo>
                    <a:pt x="75" y="118"/>
                  </a:lnTo>
                  <a:lnTo>
                    <a:pt x="61" y="106"/>
                  </a:lnTo>
                  <a:lnTo>
                    <a:pt x="36" y="102"/>
                  </a:lnTo>
                  <a:lnTo>
                    <a:pt x="59" y="67"/>
                  </a:lnTo>
                  <a:lnTo>
                    <a:pt x="89" y="45"/>
                  </a:lnTo>
                  <a:lnTo>
                    <a:pt x="121" y="32"/>
                  </a:lnTo>
                  <a:lnTo>
                    <a:pt x="151" y="29"/>
                  </a:lnTo>
                  <a:lnTo>
                    <a:pt x="202" y="39"/>
                  </a:lnTo>
                  <a:lnTo>
                    <a:pt x="240" y="67"/>
                  </a:lnTo>
                  <a:lnTo>
                    <a:pt x="262" y="107"/>
                  </a:lnTo>
                  <a:lnTo>
                    <a:pt x="270" y="154"/>
                  </a:lnTo>
                  <a:lnTo>
                    <a:pt x="262" y="202"/>
                  </a:lnTo>
                  <a:lnTo>
                    <a:pt x="242" y="244"/>
                  </a:lnTo>
                  <a:lnTo>
                    <a:pt x="218" y="279"/>
                  </a:lnTo>
                  <a:lnTo>
                    <a:pt x="196" y="305"/>
                  </a:lnTo>
                  <a:lnTo>
                    <a:pt x="8" y="492"/>
                  </a:lnTo>
                  <a:lnTo>
                    <a:pt x="1" y="502"/>
                  </a:lnTo>
                  <a:lnTo>
                    <a:pt x="0" y="523"/>
                  </a:lnTo>
                  <a:lnTo>
                    <a:pt x="322" y="523"/>
                  </a:lnTo>
                  <a:lnTo>
                    <a:pt x="346" y="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56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3541881" y="3314533"/>
            <a:ext cx="471487" cy="184150"/>
            <a:chOff x="-2" y="4"/>
            <a:chExt cx="2438" cy="951"/>
          </a:xfrm>
        </p:grpSpPr>
        <p:sp>
          <p:nvSpPr>
            <p:cNvPr id="42" name="Freeform 57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0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5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7 w 799"/>
                <a:gd name="T59" fmla="*/ 58 h 767"/>
                <a:gd name="T60" fmla="*/ 685 w 799"/>
                <a:gd name="T61" fmla="*/ 92 h 767"/>
                <a:gd name="T62" fmla="*/ 696 w 799"/>
                <a:gd name="T63" fmla="*/ 131 h 767"/>
                <a:gd name="T64" fmla="*/ 680 w 799"/>
                <a:gd name="T65" fmla="*/ 224 h 767"/>
                <a:gd name="T66" fmla="*/ 558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2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5" y="719"/>
                  </a:lnTo>
                  <a:lnTo>
                    <a:pt x="650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5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0" y="13"/>
                  </a:lnTo>
                  <a:lnTo>
                    <a:pt x="591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7" y="58"/>
                  </a:lnTo>
                  <a:lnTo>
                    <a:pt x="673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6" y="131"/>
                  </a:lnTo>
                  <a:lnTo>
                    <a:pt x="697" y="150"/>
                  </a:lnTo>
                  <a:lnTo>
                    <a:pt x="680" y="224"/>
                  </a:lnTo>
                  <a:lnTo>
                    <a:pt x="632" y="290"/>
                  </a:lnTo>
                  <a:lnTo>
                    <a:pt x="558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2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8"/>
                  </a:lnTo>
                  <a:lnTo>
                    <a:pt x="622" y="449"/>
                  </a:lnTo>
                  <a:lnTo>
                    <a:pt x="629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8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8"/>
            <p:cNvSpPr>
              <a:spLocks noChangeAspect="1"/>
            </p:cNvSpPr>
            <p:nvPr/>
          </p:nvSpPr>
          <p:spPr bwMode="auto">
            <a:xfrm>
              <a:off x="899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3 w 794"/>
                <a:gd name="T3" fmla="*/ 412 h 764"/>
                <a:gd name="T4" fmla="*/ 498 w 794"/>
                <a:gd name="T5" fmla="*/ 450 h 764"/>
                <a:gd name="T6" fmla="*/ 490 w 794"/>
                <a:gd name="T7" fmla="*/ 504 h 764"/>
                <a:gd name="T8" fmla="*/ 491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2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7 w 794"/>
                <a:gd name="T25" fmla="*/ 359 h 764"/>
                <a:gd name="T26" fmla="*/ 407 w 794"/>
                <a:gd name="T27" fmla="*/ 364 h 764"/>
                <a:gd name="T28" fmla="*/ 377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6 w 794"/>
                <a:gd name="T69" fmla="*/ 63 h 764"/>
                <a:gd name="T70" fmla="*/ 133 w 794"/>
                <a:gd name="T71" fmla="*/ 676 h 764"/>
                <a:gd name="T72" fmla="*/ 125 w 794"/>
                <a:gd name="T73" fmla="*/ 703 h 764"/>
                <a:gd name="T74" fmla="*/ 111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9 w 794"/>
                <a:gd name="T81" fmla="*/ 732 h 764"/>
                <a:gd name="T82" fmla="*/ 0 w 794"/>
                <a:gd name="T83" fmla="*/ 750 h 764"/>
                <a:gd name="T84" fmla="*/ 17 w 794"/>
                <a:gd name="T85" fmla="*/ 764 h 764"/>
                <a:gd name="T86" fmla="*/ 91 w 794"/>
                <a:gd name="T87" fmla="*/ 762 h 764"/>
                <a:gd name="T88" fmla="*/ 164 w 794"/>
                <a:gd name="T89" fmla="*/ 761 h 764"/>
                <a:gd name="T90" fmla="*/ 248 w 794"/>
                <a:gd name="T91" fmla="*/ 762 h 764"/>
                <a:gd name="T92" fmla="*/ 331 w 794"/>
                <a:gd name="T93" fmla="*/ 764 h 764"/>
                <a:gd name="T94" fmla="*/ 347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9 w 794"/>
                <a:gd name="T103" fmla="*/ 727 h 764"/>
                <a:gd name="T104" fmla="*/ 229 w 794"/>
                <a:gd name="T105" fmla="*/ 720 h 764"/>
                <a:gd name="T106" fmla="*/ 223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7" y="467"/>
                  </a:lnTo>
                  <a:lnTo>
                    <a:pt x="490" y="504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9" y="353"/>
                  </a:lnTo>
                  <a:lnTo>
                    <a:pt x="467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6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4" y="10"/>
                  </a:lnTo>
                  <a:lnTo>
                    <a:pt x="183" y="23"/>
                  </a:lnTo>
                  <a:lnTo>
                    <a:pt x="190" y="34"/>
                  </a:lnTo>
                  <a:lnTo>
                    <a:pt x="214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1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1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9" y="732"/>
                  </a:lnTo>
                  <a:lnTo>
                    <a:pt x="2" y="738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7" y="764"/>
                  </a:lnTo>
                  <a:lnTo>
                    <a:pt x="49" y="763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9" y="727"/>
                  </a:lnTo>
                  <a:lnTo>
                    <a:pt x="239" y="724"/>
                  </a:lnTo>
                  <a:lnTo>
                    <a:pt x="229" y="720"/>
                  </a:lnTo>
                  <a:lnTo>
                    <a:pt x="224" y="713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9"/>
            <p:cNvSpPr>
              <a:spLocks noChangeAspect="1"/>
            </p:cNvSpPr>
            <p:nvPr/>
          </p:nvSpPr>
          <p:spPr bwMode="auto">
            <a:xfrm>
              <a:off x="1619" y="417"/>
              <a:ext cx="360" cy="538"/>
            </a:xfrm>
            <a:custGeom>
              <a:avLst/>
              <a:gdLst>
                <a:gd name="T0" fmla="*/ 214 w 360"/>
                <a:gd name="T1" fmla="*/ 268 h 538"/>
                <a:gd name="T2" fmla="*/ 268 w 360"/>
                <a:gd name="T3" fmla="*/ 331 h 538"/>
                <a:gd name="T4" fmla="*/ 273 w 360"/>
                <a:gd name="T5" fmla="*/ 420 h 538"/>
                <a:gd name="T6" fmla="*/ 256 w 360"/>
                <a:gd name="T7" fmla="*/ 469 h 538"/>
                <a:gd name="T8" fmla="*/ 226 w 360"/>
                <a:gd name="T9" fmla="*/ 499 h 538"/>
                <a:gd name="T10" fmla="*/ 192 w 360"/>
                <a:gd name="T11" fmla="*/ 512 h 538"/>
                <a:gd name="T12" fmla="*/ 145 w 360"/>
                <a:gd name="T13" fmla="*/ 511 h 538"/>
                <a:gd name="T14" fmla="*/ 71 w 360"/>
                <a:gd name="T15" fmla="*/ 486 h 538"/>
                <a:gd name="T16" fmla="*/ 64 w 360"/>
                <a:gd name="T17" fmla="*/ 453 h 538"/>
                <a:gd name="T18" fmla="*/ 85 w 360"/>
                <a:gd name="T19" fmla="*/ 427 h 538"/>
                <a:gd name="T20" fmla="*/ 83 w 360"/>
                <a:gd name="T21" fmla="*/ 396 h 538"/>
                <a:gd name="T22" fmla="*/ 61 w 360"/>
                <a:gd name="T23" fmla="*/ 374 h 538"/>
                <a:gd name="T24" fmla="*/ 27 w 360"/>
                <a:gd name="T25" fmla="*/ 373 h 538"/>
                <a:gd name="T26" fmla="*/ 3 w 360"/>
                <a:gd name="T27" fmla="*/ 396 h 538"/>
                <a:gd name="T28" fmla="*/ 14 w 360"/>
                <a:gd name="T29" fmla="*/ 467 h 538"/>
                <a:gd name="T30" fmla="*/ 108 w 360"/>
                <a:gd name="T31" fmla="*/ 530 h 538"/>
                <a:gd name="T32" fmla="*/ 250 w 360"/>
                <a:gd name="T33" fmla="*/ 526 h 538"/>
                <a:gd name="T34" fmla="*/ 346 w 360"/>
                <a:gd name="T35" fmla="*/ 443 h 538"/>
                <a:gd name="T36" fmla="*/ 350 w 360"/>
                <a:gd name="T37" fmla="*/ 341 h 538"/>
                <a:gd name="T38" fmla="*/ 281 w 360"/>
                <a:gd name="T39" fmla="*/ 267 h 538"/>
                <a:gd name="T40" fmla="*/ 276 w 360"/>
                <a:gd name="T41" fmla="*/ 219 h 538"/>
                <a:gd name="T42" fmla="*/ 330 w 360"/>
                <a:gd name="T43" fmla="*/ 146 h 538"/>
                <a:gd name="T44" fmla="*/ 332 w 360"/>
                <a:gd name="T45" fmla="*/ 86 h 538"/>
                <a:gd name="T46" fmla="*/ 309 w 360"/>
                <a:gd name="T47" fmla="*/ 47 h 538"/>
                <a:gd name="T48" fmla="*/ 266 w 360"/>
                <a:gd name="T49" fmla="*/ 18 h 538"/>
                <a:gd name="T50" fmla="*/ 209 w 360"/>
                <a:gd name="T51" fmla="*/ 3 h 538"/>
                <a:gd name="T52" fmla="*/ 117 w 360"/>
                <a:gd name="T53" fmla="*/ 8 h 538"/>
                <a:gd name="T54" fmla="*/ 35 w 360"/>
                <a:gd name="T55" fmla="*/ 63 h 538"/>
                <a:gd name="T56" fmla="*/ 27 w 360"/>
                <a:gd name="T57" fmla="*/ 123 h 538"/>
                <a:gd name="T58" fmla="*/ 48 w 360"/>
                <a:gd name="T59" fmla="*/ 144 h 538"/>
                <a:gd name="T60" fmla="*/ 81 w 360"/>
                <a:gd name="T61" fmla="*/ 144 h 538"/>
                <a:gd name="T62" fmla="*/ 102 w 360"/>
                <a:gd name="T63" fmla="*/ 123 h 538"/>
                <a:gd name="T64" fmla="*/ 102 w 360"/>
                <a:gd name="T65" fmla="*/ 91 h 538"/>
                <a:gd name="T66" fmla="*/ 81 w 360"/>
                <a:gd name="T67" fmla="*/ 70 h 538"/>
                <a:gd name="T68" fmla="*/ 89 w 360"/>
                <a:gd name="T69" fmla="*/ 45 h 538"/>
                <a:gd name="T70" fmla="*/ 149 w 360"/>
                <a:gd name="T71" fmla="*/ 25 h 538"/>
                <a:gd name="T72" fmla="*/ 203 w 360"/>
                <a:gd name="T73" fmla="*/ 27 h 538"/>
                <a:gd name="T74" fmla="*/ 252 w 360"/>
                <a:gd name="T75" fmla="*/ 66 h 538"/>
                <a:gd name="T76" fmla="*/ 252 w 360"/>
                <a:gd name="T77" fmla="*/ 159 h 538"/>
                <a:gd name="T78" fmla="*/ 209 w 360"/>
                <a:gd name="T79" fmla="*/ 220 h 538"/>
                <a:gd name="T80" fmla="*/ 168 w 360"/>
                <a:gd name="T81" fmla="*/ 234 h 538"/>
                <a:gd name="T82" fmla="*/ 123 w 360"/>
                <a:gd name="T83" fmla="*/ 238 h 538"/>
                <a:gd name="T84" fmla="*/ 112 w 360"/>
                <a:gd name="T85" fmla="*/ 241 h 538"/>
                <a:gd name="T86" fmla="*/ 114 w 360"/>
                <a:gd name="T87" fmla="*/ 258 h 538"/>
                <a:gd name="T88" fmla="*/ 171 w 360"/>
                <a:gd name="T89" fmla="*/ 260 h 5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60" h="538">
                  <a:moveTo>
                    <a:pt x="171" y="260"/>
                  </a:moveTo>
                  <a:lnTo>
                    <a:pt x="214" y="268"/>
                  </a:lnTo>
                  <a:lnTo>
                    <a:pt x="247" y="292"/>
                  </a:lnTo>
                  <a:lnTo>
                    <a:pt x="268" y="331"/>
                  </a:lnTo>
                  <a:lnTo>
                    <a:pt x="276" y="386"/>
                  </a:lnTo>
                  <a:lnTo>
                    <a:pt x="273" y="420"/>
                  </a:lnTo>
                  <a:lnTo>
                    <a:pt x="266" y="447"/>
                  </a:lnTo>
                  <a:lnTo>
                    <a:pt x="256" y="469"/>
                  </a:lnTo>
                  <a:lnTo>
                    <a:pt x="242" y="486"/>
                  </a:lnTo>
                  <a:lnTo>
                    <a:pt x="226" y="499"/>
                  </a:lnTo>
                  <a:lnTo>
                    <a:pt x="209" y="507"/>
                  </a:lnTo>
                  <a:lnTo>
                    <a:pt x="192" y="512"/>
                  </a:lnTo>
                  <a:lnTo>
                    <a:pt x="174" y="513"/>
                  </a:lnTo>
                  <a:lnTo>
                    <a:pt x="145" y="511"/>
                  </a:lnTo>
                  <a:lnTo>
                    <a:pt x="108" y="503"/>
                  </a:lnTo>
                  <a:lnTo>
                    <a:pt x="71" y="486"/>
                  </a:lnTo>
                  <a:lnTo>
                    <a:pt x="41" y="458"/>
                  </a:lnTo>
                  <a:lnTo>
                    <a:pt x="64" y="453"/>
                  </a:lnTo>
                  <a:lnTo>
                    <a:pt x="78" y="441"/>
                  </a:lnTo>
                  <a:lnTo>
                    <a:pt x="85" y="427"/>
                  </a:lnTo>
                  <a:lnTo>
                    <a:pt x="87" y="414"/>
                  </a:lnTo>
                  <a:lnTo>
                    <a:pt x="83" y="396"/>
                  </a:lnTo>
                  <a:lnTo>
                    <a:pt x="74" y="383"/>
                  </a:lnTo>
                  <a:lnTo>
                    <a:pt x="61" y="374"/>
                  </a:lnTo>
                  <a:lnTo>
                    <a:pt x="43" y="371"/>
                  </a:lnTo>
                  <a:lnTo>
                    <a:pt x="27" y="373"/>
                  </a:lnTo>
                  <a:lnTo>
                    <a:pt x="13" y="381"/>
                  </a:lnTo>
                  <a:lnTo>
                    <a:pt x="3" y="396"/>
                  </a:lnTo>
                  <a:lnTo>
                    <a:pt x="0" y="416"/>
                  </a:lnTo>
                  <a:lnTo>
                    <a:pt x="14" y="467"/>
                  </a:lnTo>
                  <a:lnTo>
                    <a:pt x="52" y="505"/>
                  </a:lnTo>
                  <a:lnTo>
                    <a:pt x="108" y="530"/>
                  </a:lnTo>
                  <a:lnTo>
                    <a:pt x="176" y="538"/>
                  </a:lnTo>
                  <a:lnTo>
                    <a:pt x="250" y="526"/>
                  </a:lnTo>
                  <a:lnTo>
                    <a:pt x="309" y="492"/>
                  </a:lnTo>
                  <a:lnTo>
                    <a:pt x="346" y="443"/>
                  </a:lnTo>
                  <a:lnTo>
                    <a:pt x="360" y="386"/>
                  </a:lnTo>
                  <a:lnTo>
                    <a:pt x="350" y="341"/>
                  </a:lnTo>
                  <a:lnTo>
                    <a:pt x="324" y="300"/>
                  </a:lnTo>
                  <a:lnTo>
                    <a:pt x="281" y="267"/>
                  </a:lnTo>
                  <a:lnTo>
                    <a:pt x="224" y="246"/>
                  </a:lnTo>
                  <a:lnTo>
                    <a:pt x="276" y="219"/>
                  </a:lnTo>
                  <a:lnTo>
                    <a:pt x="310" y="184"/>
                  </a:lnTo>
                  <a:lnTo>
                    <a:pt x="330" y="146"/>
                  </a:lnTo>
                  <a:lnTo>
                    <a:pt x="335" y="109"/>
                  </a:lnTo>
                  <a:lnTo>
                    <a:pt x="332" y="86"/>
                  </a:lnTo>
                  <a:lnTo>
                    <a:pt x="323" y="65"/>
                  </a:lnTo>
                  <a:lnTo>
                    <a:pt x="309" y="47"/>
                  </a:lnTo>
                  <a:lnTo>
                    <a:pt x="289" y="31"/>
                  </a:lnTo>
                  <a:lnTo>
                    <a:pt x="266" y="18"/>
                  </a:lnTo>
                  <a:lnTo>
                    <a:pt x="239" y="8"/>
                  </a:lnTo>
                  <a:lnTo>
                    <a:pt x="209" y="3"/>
                  </a:lnTo>
                  <a:lnTo>
                    <a:pt x="177" y="0"/>
                  </a:lnTo>
                  <a:lnTo>
                    <a:pt x="117" y="8"/>
                  </a:lnTo>
                  <a:lnTo>
                    <a:pt x="68" y="29"/>
                  </a:lnTo>
                  <a:lnTo>
                    <a:pt x="35" y="63"/>
                  </a:lnTo>
                  <a:lnTo>
                    <a:pt x="24" y="106"/>
                  </a:lnTo>
                  <a:lnTo>
                    <a:pt x="27" y="123"/>
                  </a:lnTo>
                  <a:lnTo>
                    <a:pt x="35" y="136"/>
                  </a:lnTo>
                  <a:lnTo>
                    <a:pt x="48" y="144"/>
                  </a:lnTo>
                  <a:lnTo>
                    <a:pt x="65" y="147"/>
                  </a:lnTo>
                  <a:lnTo>
                    <a:pt x="81" y="144"/>
                  </a:lnTo>
                  <a:lnTo>
                    <a:pt x="94" y="135"/>
                  </a:lnTo>
                  <a:lnTo>
                    <a:pt x="102" y="123"/>
                  </a:lnTo>
                  <a:lnTo>
                    <a:pt x="104" y="107"/>
                  </a:lnTo>
                  <a:lnTo>
                    <a:pt x="102" y="91"/>
                  </a:lnTo>
                  <a:lnTo>
                    <a:pt x="94" y="79"/>
                  </a:lnTo>
                  <a:lnTo>
                    <a:pt x="81" y="70"/>
                  </a:lnTo>
                  <a:lnTo>
                    <a:pt x="65" y="66"/>
                  </a:lnTo>
                  <a:lnTo>
                    <a:pt x="89" y="45"/>
                  </a:lnTo>
                  <a:lnTo>
                    <a:pt x="119" y="32"/>
                  </a:lnTo>
                  <a:lnTo>
                    <a:pt x="149" y="25"/>
                  </a:lnTo>
                  <a:lnTo>
                    <a:pt x="175" y="23"/>
                  </a:lnTo>
                  <a:lnTo>
                    <a:pt x="203" y="27"/>
                  </a:lnTo>
                  <a:lnTo>
                    <a:pt x="231" y="40"/>
                  </a:lnTo>
                  <a:lnTo>
                    <a:pt x="252" y="66"/>
                  </a:lnTo>
                  <a:lnTo>
                    <a:pt x="260" y="109"/>
                  </a:lnTo>
                  <a:lnTo>
                    <a:pt x="252" y="159"/>
                  </a:lnTo>
                  <a:lnTo>
                    <a:pt x="229" y="202"/>
                  </a:lnTo>
                  <a:lnTo>
                    <a:pt x="209" y="220"/>
                  </a:lnTo>
                  <a:lnTo>
                    <a:pt x="190" y="230"/>
                  </a:lnTo>
                  <a:lnTo>
                    <a:pt x="168" y="234"/>
                  </a:lnTo>
                  <a:lnTo>
                    <a:pt x="141" y="236"/>
                  </a:lnTo>
                  <a:lnTo>
                    <a:pt x="123" y="238"/>
                  </a:lnTo>
                  <a:lnTo>
                    <a:pt x="116" y="238"/>
                  </a:lnTo>
                  <a:lnTo>
                    <a:pt x="112" y="241"/>
                  </a:lnTo>
                  <a:lnTo>
                    <a:pt x="109" y="249"/>
                  </a:lnTo>
                  <a:lnTo>
                    <a:pt x="114" y="258"/>
                  </a:lnTo>
                  <a:lnTo>
                    <a:pt x="129" y="260"/>
                  </a:lnTo>
                  <a:lnTo>
                    <a:pt x="171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0"/>
            <p:cNvSpPr>
              <a:spLocks noChangeAspect="1" noEditPoints="1"/>
            </p:cNvSpPr>
            <p:nvPr/>
          </p:nvSpPr>
          <p:spPr bwMode="auto">
            <a:xfrm>
              <a:off x="2053" y="409"/>
              <a:ext cx="383" cy="531"/>
            </a:xfrm>
            <a:custGeom>
              <a:avLst/>
              <a:gdLst>
                <a:gd name="T0" fmla="*/ 383 w 383"/>
                <a:gd name="T1" fmla="*/ 402 h 531"/>
                <a:gd name="T2" fmla="*/ 383 w 383"/>
                <a:gd name="T3" fmla="*/ 373 h 531"/>
                <a:gd name="T4" fmla="*/ 297 w 383"/>
                <a:gd name="T5" fmla="*/ 373 h 531"/>
                <a:gd name="T6" fmla="*/ 297 w 383"/>
                <a:gd name="T7" fmla="*/ 22 h 531"/>
                <a:gd name="T8" fmla="*/ 295 w 383"/>
                <a:gd name="T9" fmla="*/ 5 h 531"/>
                <a:gd name="T10" fmla="*/ 280 w 383"/>
                <a:gd name="T11" fmla="*/ 0 h 531"/>
                <a:gd name="T12" fmla="*/ 269 w 383"/>
                <a:gd name="T13" fmla="*/ 2 h 531"/>
                <a:gd name="T14" fmla="*/ 259 w 383"/>
                <a:gd name="T15" fmla="*/ 12 h 531"/>
                <a:gd name="T16" fmla="*/ 0 w 383"/>
                <a:gd name="T17" fmla="*/ 373 h 531"/>
                <a:gd name="T18" fmla="*/ 0 w 383"/>
                <a:gd name="T19" fmla="*/ 402 h 531"/>
                <a:gd name="T20" fmla="*/ 230 w 383"/>
                <a:gd name="T21" fmla="*/ 402 h 531"/>
                <a:gd name="T22" fmla="*/ 230 w 383"/>
                <a:gd name="T23" fmla="*/ 466 h 531"/>
                <a:gd name="T24" fmla="*/ 229 w 383"/>
                <a:gd name="T25" fmla="*/ 483 h 531"/>
                <a:gd name="T26" fmla="*/ 222 w 383"/>
                <a:gd name="T27" fmla="*/ 494 h 531"/>
                <a:gd name="T28" fmla="*/ 204 w 383"/>
                <a:gd name="T29" fmla="*/ 500 h 531"/>
                <a:gd name="T30" fmla="*/ 167 w 383"/>
                <a:gd name="T31" fmla="*/ 502 h 531"/>
                <a:gd name="T32" fmla="*/ 145 w 383"/>
                <a:gd name="T33" fmla="*/ 502 h 531"/>
                <a:gd name="T34" fmla="*/ 145 w 383"/>
                <a:gd name="T35" fmla="*/ 531 h 531"/>
                <a:gd name="T36" fmla="*/ 208 w 383"/>
                <a:gd name="T37" fmla="*/ 528 h 531"/>
                <a:gd name="T38" fmla="*/ 263 w 383"/>
                <a:gd name="T39" fmla="*/ 527 h 531"/>
                <a:gd name="T40" fmla="*/ 318 w 383"/>
                <a:gd name="T41" fmla="*/ 528 h 531"/>
                <a:gd name="T42" fmla="*/ 381 w 383"/>
                <a:gd name="T43" fmla="*/ 531 h 531"/>
                <a:gd name="T44" fmla="*/ 381 w 383"/>
                <a:gd name="T45" fmla="*/ 502 h 531"/>
                <a:gd name="T46" fmla="*/ 360 w 383"/>
                <a:gd name="T47" fmla="*/ 502 h 531"/>
                <a:gd name="T48" fmla="*/ 323 w 383"/>
                <a:gd name="T49" fmla="*/ 500 h 531"/>
                <a:gd name="T50" fmla="*/ 305 w 383"/>
                <a:gd name="T51" fmla="*/ 494 h 531"/>
                <a:gd name="T52" fmla="*/ 298 w 383"/>
                <a:gd name="T53" fmla="*/ 483 h 531"/>
                <a:gd name="T54" fmla="*/ 297 w 383"/>
                <a:gd name="T55" fmla="*/ 466 h 531"/>
                <a:gd name="T56" fmla="*/ 297 w 383"/>
                <a:gd name="T57" fmla="*/ 402 h 531"/>
                <a:gd name="T58" fmla="*/ 383 w 383"/>
                <a:gd name="T59" fmla="*/ 402 h 531"/>
                <a:gd name="T60" fmla="*/ 236 w 383"/>
                <a:gd name="T61" fmla="*/ 85 h 531"/>
                <a:gd name="T62" fmla="*/ 236 w 383"/>
                <a:gd name="T63" fmla="*/ 373 h 531"/>
                <a:gd name="T64" fmla="*/ 29 w 383"/>
                <a:gd name="T65" fmla="*/ 373 h 531"/>
                <a:gd name="T66" fmla="*/ 236 w 383"/>
                <a:gd name="T67" fmla="*/ 85 h 5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3" h="531">
                  <a:moveTo>
                    <a:pt x="383" y="402"/>
                  </a:moveTo>
                  <a:lnTo>
                    <a:pt x="383" y="373"/>
                  </a:lnTo>
                  <a:lnTo>
                    <a:pt x="297" y="373"/>
                  </a:lnTo>
                  <a:lnTo>
                    <a:pt x="297" y="22"/>
                  </a:lnTo>
                  <a:lnTo>
                    <a:pt x="295" y="5"/>
                  </a:lnTo>
                  <a:lnTo>
                    <a:pt x="280" y="0"/>
                  </a:lnTo>
                  <a:lnTo>
                    <a:pt x="269" y="2"/>
                  </a:lnTo>
                  <a:lnTo>
                    <a:pt x="259" y="12"/>
                  </a:lnTo>
                  <a:lnTo>
                    <a:pt x="0" y="373"/>
                  </a:lnTo>
                  <a:lnTo>
                    <a:pt x="0" y="402"/>
                  </a:lnTo>
                  <a:lnTo>
                    <a:pt x="230" y="402"/>
                  </a:lnTo>
                  <a:lnTo>
                    <a:pt x="230" y="466"/>
                  </a:lnTo>
                  <a:lnTo>
                    <a:pt x="229" y="483"/>
                  </a:lnTo>
                  <a:lnTo>
                    <a:pt x="222" y="494"/>
                  </a:lnTo>
                  <a:lnTo>
                    <a:pt x="204" y="500"/>
                  </a:lnTo>
                  <a:lnTo>
                    <a:pt x="167" y="502"/>
                  </a:lnTo>
                  <a:lnTo>
                    <a:pt x="145" y="502"/>
                  </a:lnTo>
                  <a:lnTo>
                    <a:pt x="145" y="531"/>
                  </a:lnTo>
                  <a:lnTo>
                    <a:pt x="208" y="528"/>
                  </a:lnTo>
                  <a:lnTo>
                    <a:pt x="263" y="527"/>
                  </a:lnTo>
                  <a:lnTo>
                    <a:pt x="318" y="528"/>
                  </a:lnTo>
                  <a:lnTo>
                    <a:pt x="381" y="531"/>
                  </a:lnTo>
                  <a:lnTo>
                    <a:pt x="381" y="502"/>
                  </a:lnTo>
                  <a:lnTo>
                    <a:pt x="360" y="502"/>
                  </a:lnTo>
                  <a:lnTo>
                    <a:pt x="323" y="500"/>
                  </a:lnTo>
                  <a:lnTo>
                    <a:pt x="305" y="494"/>
                  </a:lnTo>
                  <a:lnTo>
                    <a:pt x="298" y="483"/>
                  </a:lnTo>
                  <a:lnTo>
                    <a:pt x="297" y="466"/>
                  </a:lnTo>
                  <a:lnTo>
                    <a:pt x="297" y="402"/>
                  </a:lnTo>
                  <a:lnTo>
                    <a:pt x="383" y="402"/>
                  </a:lnTo>
                  <a:close/>
                  <a:moveTo>
                    <a:pt x="236" y="85"/>
                  </a:moveTo>
                  <a:lnTo>
                    <a:pt x="236" y="373"/>
                  </a:lnTo>
                  <a:lnTo>
                    <a:pt x="29" y="373"/>
                  </a:lnTo>
                  <a:lnTo>
                    <a:pt x="236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Freeform 67"/>
          <p:cNvSpPr>
            <a:spLocks noChangeAspect="1"/>
          </p:cNvSpPr>
          <p:nvPr/>
        </p:nvSpPr>
        <p:spPr bwMode="auto">
          <a:xfrm>
            <a:off x="3677553" y="5531699"/>
            <a:ext cx="89364" cy="6613"/>
          </a:xfrm>
          <a:custGeom>
            <a:avLst/>
            <a:gdLst>
              <a:gd name="T0" fmla="*/ 497 w 528"/>
              <a:gd name="T1" fmla="*/ 39 h 39"/>
              <a:gd name="T2" fmla="*/ 507 w 528"/>
              <a:gd name="T3" fmla="*/ 39 h 39"/>
              <a:gd name="T4" fmla="*/ 517 w 528"/>
              <a:gd name="T5" fmla="*/ 37 h 39"/>
              <a:gd name="T6" fmla="*/ 525 w 528"/>
              <a:gd name="T7" fmla="*/ 31 h 39"/>
              <a:gd name="T8" fmla="*/ 528 w 528"/>
              <a:gd name="T9" fmla="*/ 20 h 39"/>
              <a:gd name="T10" fmla="*/ 525 w 528"/>
              <a:gd name="T11" fmla="*/ 9 h 39"/>
              <a:gd name="T12" fmla="*/ 518 w 528"/>
              <a:gd name="T13" fmla="*/ 3 h 39"/>
              <a:gd name="T14" fmla="*/ 508 w 528"/>
              <a:gd name="T15" fmla="*/ 1 h 39"/>
              <a:gd name="T16" fmla="*/ 497 w 528"/>
              <a:gd name="T17" fmla="*/ 0 h 39"/>
              <a:gd name="T18" fmla="*/ 31 w 528"/>
              <a:gd name="T19" fmla="*/ 0 h 39"/>
              <a:gd name="T20" fmla="*/ 21 w 528"/>
              <a:gd name="T21" fmla="*/ 1 h 39"/>
              <a:gd name="T22" fmla="*/ 10 w 528"/>
              <a:gd name="T23" fmla="*/ 3 h 39"/>
              <a:gd name="T24" fmla="*/ 3 w 528"/>
              <a:gd name="T25" fmla="*/ 8 h 39"/>
              <a:gd name="T26" fmla="*/ 0 w 528"/>
              <a:gd name="T27" fmla="*/ 19 h 39"/>
              <a:gd name="T28" fmla="*/ 2 w 528"/>
              <a:gd name="T29" fmla="*/ 30 h 39"/>
              <a:gd name="T30" fmla="*/ 10 w 528"/>
              <a:gd name="T31" fmla="*/ 36 h 39"/>
              <a:gd name="T32" fmla="*/ 21 w 528"/>
              <a:gd name="T33" fmla="*/ 39 h 39"/>
              <a:gd name="T34" fmla="*/ 31 w 528"/>
              <a:gd name="T35" fmla="*/ 39 h 39"/>
              <a:gd name="T36" fmla="*/ 497 w 528"/>
              <a:gd name="T37" fmla="*/ 39 h 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28" h="39">
                <a:moveTo>
                  <a:pt x="497" y="39"/>
                </a:moveTo>
                <a:lnTo>
                  <a:pt x="507" y="39"/>
                </a:lnTo>
                <a:lnTo>
                  <a:pt x="517" y="37"/>
                </a:lnTo>
                <a:lnTo>
                  <a:pt x="525" y="31"/>
                </a:lnTo>
                <a:lnTo>
                  <a:pt x="528" y="20"/>
                </a:lnTo>
                <a:lnTo>
                  <a:pt x="525" y="9"/>
                </a:lnTo>
                <a:lnTo>
                  <a:pt x="518" y="3"/>
                </a:lnTo>
                <a:lnTo>
                  <a:pt x="508" y="1"/>
                </a:lnTo>
                <a:lnTo>
                  <a:pt x="497" y="0"/>
                </a:lnTo>
                <a:lnTo>
                  <a:pt x="31" y="0"/>
                </a:lnTo>
                <a:lnTo>
                  <a:pt x="21" y="1"/>
                </a:lnTo>
                <a:lnTo>
                  <a:pt x="10" y="3"/>
                </a:lnTo>
                <a:lnTo>
                  <a:pt x="3" y="8"/>
                </a:lnTo>
                <a:lnTo>
                  <a:pt x="0" y="19"/>
                </a:lnTo>
                <a:lnTo>
                  <a:pt x="2" y="30"/>
                </a:lnTo>
                <a:lnTo>
                  <a:pt x="10" y="36"/>
                </a:lnTo>
                <a:lnTo>
                  <a:pt x="21" y="39"/>
                </a:lnTo>
                <a:lnTo>
                  <a:pt x="31" y="39"/>
                </a:lnTo>
                <a:lnTo>
                  <a:pt x="497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85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3477461" y="4224005"/>
            <a:ext cx="310607" cy="141086"/>
            <a:chOff x="-2" y="4"/>
            <a:chExt cx="1692" cy="766"/>
          </a:xfrm>
        </p:grpSpPr>
        <p:sp>
          <p:nvSpPr>
            <p:cNvPr id="55" name="Freeform 86"/>
            <p:cNvSpPr>
              <a:spLocks noChangeAspect="1" noEditPoints="1"/>
            </p:cNvSpPr>
            <p:nvPr/>
          </p:nvSpPr>
          <p:spPr bwMode="auto">
            <a:xfrm>
              <a:off x="-2" y="4"/>
              <a:ext cx="798" cy="766"/>
            </a:xfrm>
            <a:custGeom>
              <a:avLst/>
              <a:gdLst>
                <a:gd name="T0" fmla="*/ 129 w 797"/>
                <a:gd name="T1" fmla="*/ 694 h 766"/>
                <a:gd name="T2" fmla="*/ 118 w 797"/>
                <a:gd name="T3" fmla="*/ 715 h 766"/>
                <a:gd name="T4" fmla="*/ 99 w 797"/>
                <a:gd name="T5" fmla="*/ 726 h 766"/>
                <a:gd name="T6" fmla="*/ 60 w 797"/>
                <a:gd name="T7" fmla="*/ 731 h 766"/>
                <a:gd name="T8" fmla="*/ 18 w 797"/>
                <a:gd name="T9" fmla="*/ 732 h 766"/>
                <a:gd name="T10" fmla="*/ 3 w 797"/>
                <a:gd name="T11" fmla="*/ 741 h 766"/>
                <a:gd name="T12" fmla="*/ 8 w 797"/>
                <a:gd name="T13" fmla="*/ 765 h 766"/>
                <a:gd name="T14" fmla="*/ 431 w 797"/>
                <a:gd name="T15" fmla="*/ 766 h 766"/>
                <a:gd name="T16" fmla="*/ 554 w 797"/>
                <a:gd name="T17" fmla="*/ 744 h 766"/>
                <a:gd name="T18" fmla="*/ 651 w 797"/>
                <a:gd name="T19" fmla="*/ 686 h 766"/>
                <a:gd name="T20" fmla="*/ 716 w 797"/>
                <a:gd name="T21" fmla="*/ 608 h 766"/>
                <a:gd name="T22" fmla="*/ 739 w 797"/>
                <a:gd name="T23" fmla="*/ 524 h 766"/>
                <a:gd name="T24" fmla="*/ 693 w 797"/>
                <a:gd name="T25" fmla="*/ 419 h 766"/>
                <a:gd name="T26" fmla="*/ 566 w 797"/>
                <a:gd name="T27" fmla="*/ 366 h 766"/>
                <a:gd name="T28" fmla="*/ 726 w 797"/>
                <a:gd name="T29" fmla="*/ 292 h 766"/>
                <a:gd name="T30" fmla="*/ 799 w 797"/>
                <a:gd name="T31" fmla="*/ 155 h 766"/>
                <a:gd name="T32" fmla="*/ 746 w 797"/>
                <a:gd name="T33" fmla="*/ 46 h 766"/>
                <a:gd name="T34" fmla="*/ 592 w 797"/>
                <a:gd name="T35" fmla="*/ 0 h 766"/>
                <a:gd name="T36" fmla="*/ 201 w 797"/>
                <a:gd name="T37" fmla="*/ 0 h 766"/>
                <a:gd name="T38" fmla="*/ 185 w 797"/>
                <a:gd name="T39" fmla="*/ 9 h 766"/>
                <a:gd name="T40" fmla="*/ 190 w 797"/>
                <a:gd name="T41" fmla="*/ 33 h 766"/>
                <a:gd name="T42" fmla="*/ 229 w 797"/>
                <a:gd name="T43" fmla="*/ 35 h 766"/>
                <a:gd name="T44" fmla="*/ 279 w 797"/>
                <a:gd name="T45" fmla="*/ 41 h 766"/>
                <a:gd name="T46" fmla="*/ 286 w 797"/>
                <a:gd name="T47" fmla="*/ 62 h 766"/>
                <a:gd name="T48" fmla="*/ 132 w 797"/>
                <a:gd name="T49" fmla="*/ 679 h 766"/>
                <a:gd name="T50" fmla="*/ 370 w 797"/>
                <a:gd name="T51" fmla="*/ 78 h 766"/>
                <a:gd name="T52" fmla="*/ 386 w 797"/>
                <a:gd name="T53" fmla="*/ 41 h 766"/>
                <a:gd name="T54" fmla="*/ 432 w 797"/>
                <a:gd name="T55" fmla="*/ 35 h 766"/>
                <a:gd name="T56" fmla="*/ 610 w 797"/>
                <a:gd name="T57" fmla="*/ 38 h 766"/>
                <a:gd name="T58" fmla="*/ 658 w 797"/>
                <a:gd name="T59" fmla="*/ 58 h 766"/>
                <a:gd name="T60" fmla="*/ 685 w 797"/>
                <a:gd name="T61" fmla="*/ 92 h 766"/>
                <a:gd name="T62" fmla="*/ 697 w 797"/>
                <a:gd name="T63" fmla="*/ 131 h 766"/>
                <a:gd name="T64" fmla="*/ 681 w 797"/>
                <a:gd name="T65" fmla="*/ 224 h 766"/>
                <a:gd name="T66" fmla="*/ 559 w 797"/>
                <a:gd name="T67" fmla="*/ 337 h 766"/>
                <a:gd name="T68" fmla="*/ 301 w 797"/>
                <a:gd name="T69" fmla="*/ 356 h 766"/>
                <a:gd name="T70" fmla="*/ 235 w 797"/>
                <a:gd name="T71" fmla="*/ 731 h 766"/>
                <a:gd name="T72" fmla="*/ 215 w 797"/>
                <a:gd name="T73" fmla="*/ 728 h 766"/>
                <a:gd name="T74" fmla="*/ 212 w 797"/>
                <a:gd name="T75" fmla="*/ 713 h 766"/>
                <a:gd name="T76" fmla="*/ 294 w 797"/>
                <a:gd name="T77" fmla="*/ 380 h 766"/>
                <a:gd name="T78" fmla="*/ 543 w 797"/>
                <a:gd name="T79" fmla="*/ 384 h 766"/>
                <a:gd name="T80" fmla="*/ 594 w 797"/>
                <a:gd name="T81" fmla="*/ 409 h 766"/>
                <a:gd name="T82" fmla="*/ 623 w 797"/>
                <a:gd name="T83" fmla="*/ 449 h 766"/>
                <a:gd name="T84" fmla="*/ 635 w 797"/>
                <a:gd name="T85" fmla="*/ 492 h 766"/>
                <a:gd name="T86" fmla="*/ 618 w 797"/>
                <a:gd name="T87" fmla="*/ 593 h 766"/>
                <a:gd name="T88" fmla="*/ 496 w 797"/>
                <a:gd name="T89" fmla="*/ 713 h 766"/>
                <a:gd name="T90" fmla="*/ 251 w 797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7" h="766">
                  <a:moveTo>
                    <a:pt x="132" y="679"/>
                  </a:moveTo>
                  <a:lnTo>
                    <a:pt x="129" y="694"/>
                  </a:lnTo>
                  <a:lnTo>
                    <a:pt x="124" y="706"/>
                  </a:lnTo>
                  <a:lnTo>
                    <a:pt x="118" y="715"/>
                  </a:lnTo>
                  <a:lnTo>
                    <a:pt x="110" y="722"/>
                  </a:lnTo>
                  <a:lnTo>
                    <a:pt x="99" y="726"/>
                  </a:lnTo>
                  <a:lnTo>
                    <a:pt x="82" y="730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5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5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3" y="760"/>
                  </a:lnTo>
                  <a:lnTo>
                    <a:pt x="552" y="744"/>
                  </a:lnTo>
                  <a:lnTo>
                    <a:pt x="604" y="718"/>
                  </a:lnTo>
                  <a:lnTo>
                    <a:pt x="649" y="686"/>
                  </a:lnTo>
                  <a:lnTo>
                    <a:pt x="686" y="649"/>
                  </a:lnTo>
                  <a:lnTo>
                    <a:pt x="714" y="608"/>
                  </a:lnTo>
                  <a:lnTo>
                    <a:pt x="731" y="566"/>
                  </a:lnTo>
                  <a:lnTo>
                    <a:pt x="737" y="524"/>
                  </a:lnTo>
                  <a:lnTo>
                    <a:pt x="725" y="467"/>
                  </a:lnTo>
                  <a:lnTo>
                    <a:pt x="691" y="419"/>
                  </a:lnTo>
                  <a:lnTo>
                    <a:pt x="637" y="384"/>
                  </a:lnTo>
                  <a:lnTo>
                    <a:pt x="564" y="366"/>
                  </a:lnTo>
                  <a:lnTo>
                    <a:pt x="650" y="339"/>
                  </a:lnTo>
                  <a:lnTo>
                    <a:pt x="724" y="292"/>
                  </a:lnTo>
                  <a:lnTo>
                    <a:pt x="777" y="229"/>
                  </a:lnTo>
                  <a:lnTo>
                    <a:pt x="797" y="155"/>
                  </a:lnTo>
                  <a:lnTo>
                    <a:pt x="784" y="96"/>
                  </a:lnTo>
                  <a:lnTo>
                    <a:pt x="744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9"/>
                  </a:lnTo>
                  <a:close/>
                  <a:moveTo>
                    <a:pt x="301" y="356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0" y="35"/>
                  </a:lnTo>
                  <a:lnTo>
                    <a:pt x="574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2" y="74"/>
                  </a:lnTo>
                  <a:lnTo>
                    <a:pt x="683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6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7" y="337"/>
                  </a:lnTo>
                  <a:lnTo>
                    <a:pt x="464" y="356"/>
                  </a:lnTo>
                  <a:lnTo>
                    <a:pt x="301" y="356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8"/>
                  </a:lnTo>
                  <a:lnTo>
                    <a:pt x="211" y="719"/>
                  </a:lnTo>
                  <a:lnTo>
                    <a:pt x="212" y="713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1" y="384"/>
                  </a:lnTo>
                  <a:lnTo>
                    <a:pt x="571" y="394"/>
                  </a:lnTo>
                  <a:lnTo>
                    <a:pt x="592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8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7" y="663"/>
                  </a:lnTo>
                  <a:lnTo>
                    <a:pt x="494" y="713"/>
                  </a:lnTo>
                  <a:lnTo>
                    <a:pt x="402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87"/>
            <p:cNvSpPr>
              <a:spLocks noChangeAspect="1"/>
            </p:cNvSpPr>
            <p:nvPr/>
          </p:nvSpPr>
          <p:spPr bwMode="auto">
            <a:xfrm>
              <a:off x="897" y="7"/>
              <a:ext cx="793" cy="763"/>
            </a:xfrm>
            <a:custGeom>
              <a:avLst/>
              <a:gdLst>
                <a:gd name="T0" fmla="*/ 405 w 793"/>
                <a:gd name="T1" fmla="*/ 399 h 763"/>
                <a:gd name="T2" fmla="*/ 482 w 793"/>
                <a:gd name="T3" fmla="*/ 412 h 763"/>
                <a:gd name="T4" fmla="*/ 497 w 793"/>
                <a:gd name="T5" fmla="*/ 449 h 763"/>
                <a:gd name="T6" fmla="*/ 489 w 793"/>
                <a:gd name="T7" fmla="*/ 504 h 763"/>
                <a:gd name="T8" fmla="*/ 490 w 793"/>
                <a:gd name="T9" fmla="*/ 526 h 763"/>
                <a:gd name="T10" fmla="*/ 510 w 793"/>
                <a:gd name="T11" fmla="*/ 525 h 763"/>
                <a:gd name="T12" fmla="*/ 578 w 793"/>
                <a:gd name="T13" fmla="*/ 263 h 763"/>
                <a:gd name="T14" fmla="*/ 581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2 w 793"/>
                <a:gd name="T21" fmla="*/ 310 h 763"/>
                <a:gd name="T22" fmla="*/ 505 w 793"/>
                <a:gd name="T23" fmla="*/ 343 h 763"/>
                <a:gd name="T24" fmla="*/ 466 w 793"/>
                <a:gd name="T25" fmla="*/ 359 h 763"/>
                <a:gd name="T26" fmla="*/ 407 w 793"/>
                <a:gd name="T27" fmla="*/ 364 h 763"/>
                <a:gd name="T28" fmla="*/ 376 w 793"/>
                <a:gd name="T29" fmla="*/ 79 h 763"/>
                <a:gd name="T30" fmla="*/ 392 w 793"/>
                <a:gd name="T31" fmla="*/ 42 h 763"/>
                <a:gd name="T32" fmla="*/ 437 w 793"/>
                <a:gd name="T33" fmla="*/ 35 h 763"/>
                <a:gd name="T34" fmla="*/ 630 w 793"/>
                <a:gd name="T35" fmla="*/ 37 h 763"/>
                <a:gd name="T36" fmla="*/ 696 w 793"/>
                <a:gd name="T37" fmla="*/ 51 h 763"/>
                <a:gd name="T38" fmla="*/ 732 w 793"/>
                <a:gd name="T39" fmla="*/ 82 h 763"/>
                <a:gd name="T40" fmla="*/ 746 w 793"/>
                <a:gd name="T41" fmla="*/ 128 h 763"/>
                <a:gd name="T42" fmla="*/ 747 w 793"/>
                <a:gd name="T43" fmla="*/ 174 h 763"/>
                <a:gd name="T44" fmla="*/ 746 w 793"/>
                <a:gd name="T45" fmla="*/ 201 h 763"/>
                <a:gd name="T46" fmla="*/ 741 w 793"/>
                <a:gd name="T47" fmla="*/ 233 h 763"/>
                <a:gd name="T48" fmla="*/ 744 w 793"/>
                <a:gd name="T49" fmla="*/ 248 h 763"/>
                <a:gd name="T50" fmla="*/ 767 w 793"/>
                <a:gd name="T51" fmla="*/ 247 h 763"/>
                <a:gd name="T52" fmla="*/ 793 w 793"/>
                <a:gd name="T53" fmla="*/ 31 h 763"/>
                <a:gd name="T54" fmla="*/ 789 w 793"/>
                <a:gd name="T55" fmla="*/ 4 h 763"/>
                <a:gd name="T56" fmla="*/ 763 w 793"/>
                <a:gd name="T57" fmla="*/ 0 h 763"/>
                <a:gd name="T58" fmla="*/ 201 w 793"/>
                <a:gd name="T59" fmla="*/ 0 h 763"/>
                <a:gd name="T60" fmla="*/ 184 w 793"/>
                <a:gd name="T61" fmla="*/ 10 h 763"/>
                <a:gd name="T62" fmla="*/ 190 w 793"/>
                <a:gd name="T63" fmla="*/ 34 h 763"/>
                <a:gd name="T64" fmla="*/ 242 w 793"/>
                <a:gd name="T65" fmla="*/ 35 h 763"/>
                <a:gd name="T66" fmla="*/ 281 w 793"/>
                <a:gd name="T67" fmla="*/ 43 h 763"/>
                <a:gd name="T68" fmla="*/ 286 w 793"/>
                <a:gd name="T69" fmla="*/ 63 h 763"/>
                <a:gd name="T70" fmla="*/ 133 w 793"/>
                <a:gd name="T71" fmla="*/ 676 h 763"/>
                <a:gd name="T72" fmla="*/ 125 w 793"/>
                <a:gd name="T73" fmla="*/ 703 h 763"/>
                <a:gd name="T74" fmla="*/ 111 w 793"/>
                <a:gd name="T75" fmla="*/ 719 h 763"/>
                <a:gd name="T76" fmla="*/ 83 w 793"/>
                <a:gd name="T77" fmla="*/ 727 h 763"/>
                <a:gd name="T78" fmla="*/ 31 w 793"/>
                <a:gd name="T79" fmla="*/ 729 h 763"/>
                <a:gd name="T80" fmla="*/ 9 w 793"/>
                <a:gd name="T81" fmla="*/ 732 h 763"/>
                <a:gd name="T82" fmla="*/ 0 w 793"/>
                <a:gd name="T83" fmla="*/ 750 h 763"/>
                <a:gd name="T84" fmla="*/ 17 w 793"/>
                <a:gd name="T85" fmla="*/ 763 h 763"/>
                <a:gd name="T86" fmla="*/ 91 w 793"/>
                <a:gd name="T87" fmla="*/ 762 h 763"/>
                <a:gd name="T88" fmla="*/ 164 w 793"/>
                <a:gd name="T89" fmla="*/ 760 h 763"/>
                <a:gd name="T90" fmla="*/ 248 w 793"/>
                <a:gd name="T91" fmla="*/ 762 h 763"/>
                <a:gd name="T92" fmla="*/ 331 w 793"/>
                <a:gd name="T93" fmla="*/ 763 h 763"/>
                <a:gd name="T94" fmla="*/ 346 w 793"/>
                <a:gd name="T95" fmla="*/ 761 h 763"/>
                <a:gd name="T96" fmla="*/ 354 w 793"/>
                <a:gd name="T97" fmla="*/ 742 h 763"/>
                <a:gd name="T98" fmla="*/ 347 w 793"/>
                <a:gd name="T99" fmla="*/ 729 h 763"/>
                <a:gd name="T100" fmla="*/ 316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3 w 793"/>
                <a:gd name="T107" fmla="*/ 704 h 763"/>
                <a:gd name="T108" fmla="*/ 227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7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5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6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1" y="233"/>
                  </a:lnTo>
                  <a:lnTo>
                    <a:pt x="741" y="239"/>
                  </a:lnTo>
                  <a:lnTo>
                    <a:pt x="744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0" y="225"/>
                  </a:lnTo>
                  <a:lnTo>
                    <a:pt x="793" y="31"/>
                  </a:lnTo>
                  <a:lnTo>
                    <a:pt x="793" y="13"/>
                  </a:lnTo>
                  <a:lnTo>
                    <a:pt x="789" y="4"/>
                  </a:lnTo>
                  <a:lnTo>
                    <a:pt x="779" y="1"/>
                  </a:lnTo>
                  <a:lnTo>
                    <a:pt x="763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1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3"/>
                  </a:lnTo>
                  <a:lnTo>
                    <a:pt x="83" y="727"/>
                  </a:lnTo>
                  <a:lnTo>
                    <a:pt x="61" y="728"/>
                  </a:lnTo>
                  <a:lnTo>
                    <a:pt x="31" y="729"/>
                  </a:lnTo>
                  <a:lnTo>
                    <a:pt x="19" y="729"/>
                  </a:lnTo>
                  <a:lnTo>
                    <a:pt x="9" y="732"/>
                  </a:lnTo>
                  <a:lnTo>
                    <a:pt x="3" y="737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7" y="763"/>
                  </a:lnTo>
                  <a:lnTo>
                    <a:pt x="49" y="763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0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3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1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3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4" y="713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4" name="Straight Arrow Connector 10252"/>
          <p:cNvCxnSpPr>
            <a:cxnSpLocks noChangeShapeType="1"/>
          </p:cNvCxnSpPr>
          <p:nvPr/>
        </p:nvCxnSpPr>
        <p:spPr bwMode="auto">
          <a:xfrm flipV="1">
            <a:off x="4088899" y="1866149"/>
            <a:ext cx="561975" cy="161925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10256"/>
          <p:cNvCxnSpPr>
            <a:cxnSpLocks noChangeShapeType="1"/>
          </p:cNvCxnSpPr>
          <p:nvPr/>
        </p:nvCxnSpPr>
        <p:spPr bwMode="auto">
          <a:xfrm>
            <a:off x="4104774" y="2112211"/>
            <a:ext cx="546100" cy="12223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223"/>
          <p:cNvCxnSpPr>
            <a:cxnSpLocks noChangeShapeType="1"/>
          </p:cNvCxnSpPr>
          <p:nvPr/>
        </p:nvCxnSpPr>
        <p:spPr bwMode="auto">
          <a:xfrm flipV="1">
            <a:off x="4068931" y="3181183"/>
            <a:ext cx="561975" cy="16033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224"/>
          <p:cNvCxnSpPr>
            <a:cxnSpLocks noChangeShapeType="1"/>
          </p:cNvCxnSpPr>
          <p:nvPr/>
        </p:nvCxnSpPr>
        <p:spPr bwMode="auto">
          <a:xfrm>
            <a:off x="4084806" y="3443121"/>
            <a:ext cx="546100" cy="12223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225"/>
          <p:cNvCxnSpPr>
            <a:cxnSpLocks noChangeShapeType="1"/>
          </p:cNvCxnSpPr>
          <p:nvPr/>
        </p:nvCxnSpPr>
        <p:spPr bwMode="auto">
          <a:xfrm flipV="1">
            <a:off x="4073442" y="4082800"/>
            <a:ext cx="561975" cy="161925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226"/>
          <p:cNvCxnSpPr>
            <a:cxnSpLocks noChangeShapeType="1"/>
          </p:cNvCxnSpPr>
          <p:nvPr/>
        </p:nvCxnSpPr>
        <p:spPr bwMode="auto">
          <a:xfrm>
            <a:off x="4089317" y="4346325"/>
            <a:ext cx="546100" cy="12223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227"/>
          <p:cNvCxnSpPr>
            <a:cxnSpLocks noChangeShapeType="1"/>
          </p:cNvCxnSpPr>
          <p:nvPr/>
        </p:nvCxnSpPr>
        <p:spPr bwMode="auto">
          <a:xfrm flipV="1">
            <a:off x="4012616" y="5319462"/>
            <a:ext cx="561975" cy="16033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228"/>
          <p:cNvCxnSpPr>
            <a:cxnSpLocks noChangeShapeType="1"/>
          </p:cNvCxnSpPr>
          <p:nvPr/>
        </p:nvCxnSpPr>
        <p:spPr bwMode="auto">
          <a:xfrm>
            <a:off x="4028491" y="5581400"/>
            <a:ext cx="546100" cy="12223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229"/>
          <p:cNvCxnSpPr>
            <a:cxnSpLocks noChangeShapeType="1"/>
          </p:cNvCxnSpPr>
          <p:nvPr/>
        </p:nvCxnSpPr>
        <p:spPr bwMode="auto">
          <a:xfrm flipV="1">
            <a:off x="2707105" y="2141622"/>
            <a:ext cx="745958" cy="83017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230"/>
          <p:cNvCxnSpPr>
            <a:cxnSpLocks noChangeShapeType="1"/>
            <a:stCxn id="193" idx="3"/>
          </p:cNvCxnSpPr>
          <p:nvPr/>
        </p:nvCxnSpPr>
        <p:spPr bwMode="auto">
          <a:xfrm>
            <a:off x="2759244" y="3091226"/>
            <a:ext cx="715962" cy="29792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235"/>
          <p:cNvCxnSpPr>
            <a:cxnSpLocks noChangeShapeType="1"/>
          </p:cNvCxnSpPr>
          <p:nvPr/>
        </p:nvCxnSpPr>
        <p:spPr bwMode="auto">
          <a:xfrm flipV="1">
            <a:off x="2755817" y="4283242"/>
            <a:ext cx="625057" cy="313909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236"/>
          <p:cNvCxnSpPr>
            <a:cxnSpLocks noChangeShapeType="1"/>
          </p:cNvCxnSpPr>
          <p:nvPr/>
        </p:nvCxnSpPr>
        <p:spPr bwMode="auto">
          <a:xfrm>
            <a:off x="2755817" y="4751137"/>
            <a:ext cx="468646" cy="61494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7" name="Group 136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728663" y="3814763"/>
            <a:ext cx="286930" cy="129888"/>
            <a:chOff x="-2" y="4"/>
            <a:chExt cx="1695" cy="766"/>
          </a:xfrm>
        </p:grpSpPr>
        <p:sp>
          <p:nvSpPr>
            <p:cNvPr id="78" name="Freeform 137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6"/>
            </a:xfrm>
            <a:custGeom>
              <a:avLst/>
              <a:gdLst>
                <a:gd name="T0" fmla="*/ 129 w 799"/>
                <a:gd name="T1" fmla="*/ 694 h 766"/>
                <a:gd name="T2" fmla="*/ 119 w 799"/>
                <a:gd name="T3" fmla="*/ 715 h 766"/>
                <a:gd name="T4" fmla="*/ 99 w 799"/>
                <a:gd name="T5" fmla="*/ 726 h 766"/>
                <a:gd name="T6" fmla="*/ 60 w 799"/>
                <a:gd name="T7" fmla="*/ 731 h 766"/>
                <a:gd name="T8" fmla="*/ 18 w 799"/>
                <a:gd name="T9" fmla="*/ 732 h 766"/>
                <a:gd name="T10" fmla="*/ 3 w 799"/>
                <a:gd name="T11" fmla="*/ 741 h 766"/>
                <a:gd name="T12" fmla="*/ 8 w 799"/>
                <a:gd name="T13" fmla="*/ 765 h 766"/>
                <a:gd name="T14" fmla="*/ 430 w 799"/>
                <a:gd name="T15" fmla="*/ 766 h 766"/>
                <a:gd name="T16" fmla="*/ 553 w 799"/>
                <a:gd name="T17" fmla="*/ 744 h 766"/>
                <a:gd name="T18" fmla="*/ 650 w 799"/>
                <a:gd name="T19" fmla="*/ 686 h 766"/>
                <a:gd name="T20" fmla="*/ 715 w 799"/>
                <a:gd name="T21" fmla="*/ 608 h 766"/>
                <a:gd name="T22" fmla="*/ 738 w 799"/>
                <a:gd name="T23" fmla="*/ 524 h 766"/>
                <a:gd name="T24" fmla="*/ 692 w 799"/>
                <a:gd name="T25" fmla="*/ 419 h 766"/>
                <a:gd name="T26" fmla="*/ 565 w 799"/>
                <a:gd name="T27" fmla="*/ 366 h 766"/>
                <a:gd name="T28" fmla="*/ 725 w 799"/>
                <a:gd name="T29" fmla="*/ 292 h 766"/>
                <a:gd name="T30" fmla="*/ 799 w 799"/>
                <a:gd name="T31" fmla="*/ 155 h 766"/>
                <a:gd name="T32" fmla="*/ 745 w 799"/>
                <a:gd name="T33" fmla="*/ 46 h 766"/>
                <a:gd name="T34" fmla="*/ 591 w 799"/>
                <a:gd name="T35" fmla="*/ 0 h 766"/>
                <a:gd name="T36" fmla="*/ 201 w 799"/>
                <a:gd name="T37" fmla="*/ 0 h 766"/>
                <a:gd name="T38" fmla="*/ 185 w 799"/>
                <a:gd name="T39" fmla="*/ 9 h 766"/>
                <a:gd name="T40" fmla="*/ 190 w 799"/>
                <a:gd name="T41" fmla="*/ 33 h 766"/>
                <a:gd name="T42" fmla="*/ 229 w 799"/>
                <a:gd name="T43" fmla="*/ 35 h 766"/>
                <a:gd name="T44" fmla="*/ 279 w 799"/>
                <a:gd name="T45" fmla="*/ 41 h 766"/>
                <a:gd name="T46" fmla="*/ 286 w 799"/>
                <a:gd name="T47" fmla="*/ 62 h 766"/>
                <a:gd name="T48" fmla="*/ 133 w 799"/>
                <a:gd name="T49" fmla="*/ 679 h 766"/>
                <a:gd name="T50" fmla="*/ 370 w 799"/>
                <a:gd name="T51" fmla="*/ 78 h 766"/>
                <a:gd name="T52" fmla="*/ 386 w 799"/>
                <a:gd name="T53" fmla="*/ 41 h 766"/>
                <a:gd name="T54" fmla="*/ 431 w 799"/>
                <a:gd name="T55" fmla="*/ 35 h 766"/>
                <a:gd name="T56" fmla="*/ 609 w 799"/>
                <a:gd name="T57" fmla="*/ 38 h 766"/>
                <a:gd name="T58" fmla="*/ 657 w 799"/>
                <a:gd name="T59" fmla="*/ 58 h 766"/>
                <a:gd name="T60" fmla="*/ 684 w 799"/>
                <a:gd name="T61" fmla="*/ 92 h 766"/>
                <a:gd name="T62" fmla="*/ 696 w 799"/>
                <a:gd name="T63" fmla="*/ 131 h 766"/>
                <a:gd name="T64" fmla="*/ 680 w 799"/>
                <a:gd name="T65" fmla="*/ 224 h 766"/>
                <a:gd name="T66" fmla="*/ 558 w 799"/>
                <a:gd name="T67" fmla="*/ 337 h 766"/>
                <a:gd name="T68" fmla="*/ 301 w 799"/>
                <a:gd name="T69" fmla="*/ 356 h 766"/>
                <a:gd name="T70" fmla="*/ 235 w 799"/>
                <a:gd name="T71" fmla="*/ 731 h 766"/>
                <a:gd name="T72" fmla="*/ 215 w 799"/>
                <a:gd name="T73" fmla="*/ 728 h 766"/>
                <a:gd name="T74" fmla="*/ 213 w 799"/>
                <a:gd name="T75" fmla="*/ 713 h 766"/>
                <a:gd name="T76" fmla="*/ 295 w 799"/>
                <a:gd name="T77" fmla="*/ 380 h 766"/>
                <a:gd name="T78" fmla="*/ 542 w 799"/>
                <a:gd name="T79" fmla="*/ 384 h 766"/>
                <a:gd name="T80" fmla="*/ 593 w 799"/>
                <a:gd name="T81" fmla="*/ 409 h 766"/>
                <a:gd name="T82" fmla="*/ 622 w 799"/>
                <a:gd name="T83" fmla="*/ 449 h 766"/>
                <a:gd name="T84" fmla="*/ 634 w 799"/>
                <a:gd name="T85" fmla="*/ 492 h 766"/>
                <a:gd name="T86" fmla="*/ 617 w 799"/>
                <a:gd name="T87" fmla="*/ 593 h 766"/>
                <a:gd name="T88" fmla="*/ 495 w 799"/>
                <a:gd name="T89" fmla="*/ 713 h 766"/>
                <a:gd name="T90" fmla="*/ 251 w 799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6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6"/>
                  </a:lnTo>
                  <a:lnTo>
                    <a:pt x="82" y="730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5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5"/>
                  </a:lnTo>
                  <a:lnTo>
                    <a:pt x="31" y="766"/>
                  </a:lnTo>
                  <a:lnTo>
                    <a:pt x="430" y="766"/>
                  </a:lnTo>
                  <a:lnTo>
                    <a:pt x="494" y="760"/>
                  </a:lnTo>
                  <a:lnTo>
                    <a:pt x="553" y="744"/>
                  </a:lnTo>
                  <a:lnTo>
                    <a:pt x="605" y="718"/>
                  </a:lnTo>
                  <a:lnTo>
                    <a:pt x="650" y="686"/>
                  </a:lnTo>
                  <a:lnTo>
                    <a:pt x="688" y="649"/>
                  </a:lnTo>
                  <a:lnTo>
                    <a:pt x="715" y="608"/>
                  </a:lnTo>
                  <a:lnTo>
                    <a:pt x="732" y="566"/>
                  </a:lnTo>
                  <a:lnTo>
                    <a:pt x="738" y="524"/>
                  </a:lnTo>
                  <a:lnTo>
                    <a:pt x="727" y="467"/>
                  </a:lnTo>
                  <a:lnTo>
                    <a:pt x="692" y="419"/>
                  </a:lnTo>
                  <a:lnTo>
                    <a:pt x="638" y="384"/>
                  </a:lnTo>
                  <a:lnTo>
                    <a:pt x="565" y="366"/>
                  </a:lnTo>
                  <a:lnTo>
                    <a:pt x="651" y="339"/>
                  </a:lnTo>
                  <a:lnTo>
                    <a:pt x="725" y="292"/>
                  </a:lnTo>
                  <a:lnTo>
                    <a:pt x="778" y="229"/>
                  </a:lnTo>
                  <a:lnTo>
                    <a:pt x="799" y="155"/>
                  </a:lnTo>
                  <a:lnTo>
                    <a:pt x="785" y="96"/>
                  </a:lnTo>
                  <a:lnTo>
                    <a:pt x="745" y="46"/>
                  </a:lnTo>
                  <a:lnTo>
                    <a:pt x="680" y="13"/>
                  </a:lnTo>
                  <a:lnTo>
                    <a:pt x="591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3" y="679"/>
                  </a:lnTo>
                  <a:close/>
                  <a:moveTo>
                    <a:pt x="301" y="356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7" y="58"/>
                  </a:lnTo>
                  <a:lnTo>
                    <a:pt x="673" y="74"/>
                  </a:lnTo>
                  <a:lnTo>
                    <a:pt x="684" y="92"/>
                  </a:lnTo>
                  <a:lnTo>
                    <a:pt x="692" y="111"/>
                  </a:lnTo>
                  <a:lnTo>
                    <a:pt x="696" y="131"/>
                  </a:lnTo>
                  <a:lnTo>
                    <a:pt x="697" y="150"/>
                  </a:lnTo>
                  <a:lnTo>
                    <a:pt x="680" y="224"/>
                  </a:lnTo>
                  <a:lnTo>
                    <a:pt x="632" y="290"/>
                  </a:lnTo>
                  <a:lnTo>
                    <a:pt x="558" y="337"/>
                  </a:lnTo>
                  <a:lnTo>
                    <a:pt x="465" y="356"/>
                  </a:lnTo>
                  <a:lnTo>
                    <a:pt x="301" y="356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7" y="730"/>
                  </a:lnTo>
                  <a:lnTo>
                    <a:pt x="215" y="728"/>
                  </a:lnTo>
                  <a:lnTo>
                    <a:pt x="212" y="719"/>
                  </a:lnTo>
                  <a:lnTo>
                    <a:pt x="213" y="713"/>
                  </a:lnTo>
                  <a:lnTo>
                    <a:pt x="218" y="693"/>
                  </a:lnTo>
                  <a:lnTo>
                    <a:pt x="295" y="380"/>
                  </a:lnTo>
                  <a:lnTo>
                    <a:pt x="506" y="380"/>
                  </a:lnTo>
                  <a:lnTo>
                    <a:pt x="542" y="384"/>
                  </a:lnTo>
                  <a:lnTo>
                    <a:pt x="571" y="394"/>
                  </a:lnTo>
                  <a:lnTo>
                    <a:pt x="593" y="409"/>
                  </a:lnTo>
                  <a:lnTo>
                    <a:pt x="611" y="428"/>
                  </a:lnTo>
                  <a:lnTo>
                    <a:pt x="622" y="449"/>
                  </a:lnTo>
                  <a:lnTo>
                    <a:pt x="629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8" y="663"/>
                  </a:lnTo>
                  <a:lnTo>
                    <a:pt x="495" y="713"/>
                  </a:lnTo>
                  <a:lnTo>
                    <a:pt x="403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8"/>
            <p:cNvSpPr>
              <a:spLocks noChangeAspect="1"/>
            </p:cNvSpPr>
            <p:nvPr/>
          </p:nvSpPr>
          <p:spPr bwMode="auto">
            <a:xfrm>
              <a:off x="899" y="7"/>
              <a:ext cx="794" cy="763"/>
            </a:xfrm>
            <a:custGeom>
              <a:avLst/>
              <a:gdLst>
                <a:gd name="T0" fmla="*/ 405 w 794"/>
                <a:gd name="T1" fmla="*/ 399 h 763"/>
                <a:gd name="T2" fmla="*/ 482 w 794"/>
                <a:gd name="T3" fmla="*/ 412 h 763"/>
                <a:gd name="T4" fmla="*/ 497 w 794"/>
                <a:gd name="T5" fmla="*/ 449 h 763"/>
                <a:gd name="T6" fmla="*/ 489 w 794"/>
                <a:gd name="T7" fmla="*/ 504 h 763"/>
                <a:gd name="T8" fmla="*/ 490 w 794"/>
                <a:gd name="T9" fmla="*/ 526 h 763"/>
                <a:gd name="T10" fmla="*/ 510 w 794"/>
                <a:gd name="T11" fmla="*/ 525 h 763"/>
                <a:gd name="T12" fmla="*/ 578 w 794"/>
                <a:gd name="T13" fmla="*/ 263 h 763"/>
                <a:gd name="T14" fmla="*/ 581 w 794"/>
                <a:gd name="T15" fmla="*/ 245 h 763"/>
                <a:gd name="T16" fmla="*/ 568 w 794"/>
                <a:gd name="T17" fmla="*/ 233 h 763"/>
                <a:gd name="T18" fmla="*/ 551 w 794"/>
                <a:gd name="T19" fmla="*/ 256 h 763"/>
                <a:gd name="T20" fmla="*/ 532 w 794"/>
                <a:gd name="T21" fmla="*/ 310 h 763"/>
                <a:gd name="T22" fmla="*/ 506 w 794"/>
                <a:gd name="T23" fmla="*/ 343 h 763"/>
                <a:gd name="T24" fmla="*/ 466 w 794"/>
                <a:gd name="T25" fmla="*/ 359 h 763"/>
                <a:gd name="T26" fmla="*/ 407 w 794"/>
                <a:gd name="T27" fmla="*/ 364 h 763"/>
                <a:gd name="T28" fmla="*/ 376 w 794"/>
                <a:gd name="T29" fmla="*/ 79 h 763"/>
                <a:gd name="T30" fmla="*/ 392 w 794"/>
                <a:gd name="T31" fmla="*/ 42 h 763"/>
                <a:gd name="T32" fmla="*/ 437 w 794"/>
                <a:gd name="T33" fmla="*/ 35 h 763"/>
                <a:gd name="T34" fmla="*/ 631 w 794"/>
                <a:gd name="T35" fmla="*/ 37 h 763"/>
                <a:gd name="T36" fmla="*/ 697 w 794"/>
                <a:gd name="T37" fmla="*/ 51 h 763"/>
                <a:gd name="T38" fmla="*/ 732 w 794"/>
                <a:gd name="T39" fmla="*/ 82 h 763"/>
                <a:gd name="T40" fmla="*/ 746 w 794"/>
                <a:gd name="T41" fmla="*/ 128 h 763"/>
                <a:gd name="T42" fmla="*/ 747 w 794"/>
                <a:gd name="T43" fmla="*/ 174 h 763"/>
                <a:gd name="T44" fmla="*/ 746 w 794"/>
                <a:gd name="T45" fmla="*/ 201 h 763"/>
                <a:gd name="T46" fmla="*/ 742 w 794"/>
                <a:gd name="T47" fmla="*/ 233 h 763"/>
                <a:gd name="T48" fmla="*/ 745 w 794"/>
                <a:gd name="T49" fmla="*/ 248 h 763"/>
                <a:gd name="T50" fmla="*/ 767 w 794"/>
                <a:gd name="T51" fmla="*/ 247 h 763"/>
                <a:gd name="T52" fmla="*/ 793 w 794"/>
                <a:gd name="T53" fmla="*/ 31 h 763"/>
                <a:gd name="T54" fmla="*/ 790 w 794"/>
                <a:gd name="T55" fmla="*/ 4 h 763"/>
                <a:gd name="T56" fmla="*/ 763 w 794"/>
                <a:gd name="T57" fmla="*/ 0 h 763"/>
                <a:gd name="T58" fmla="*/ 201 w 794"/>
                <a:gd name="T59" fmla="*/ 0 h 763"/>
                <a:gd name="T60" fmla="*/ 184 w 794"/>
                <a:gd name="T61" fmla="*/ 10 h 763"/>
                <a:gd name="T62" fmla="*/ 190 w 794"/>
                <a:gd name="T63" fmla="*/ 34 h 763"/>
                <a:gd name="T64" fmla="*/ 242 w 794"/>
                <a:gd name="T65" fmla="*/ 35 h 763"/>
                <a:gd name="T66" fmla="*/ 281 w 794"/>
                <a:gd name="T67" fmla="*/ 43 h 763"/>
                <a:gd name="T68" fmla="*/ 285 w 794"/>
                <a:gd name="T69" fmla="*/ 63 h 763"/>
                <a:gd name="T70" fmla="*/ 132 w 794"/>
                <a:gd name="T71" fmla="*/ 676 h 763"/>
                <a:gd name="T72" fmla="*/ 124 w 794"/>
                <a:gd name="T73" fmla="*/ 703 h 763"/>
                <a:gd name="T74" fmla="*/ 111 w 794"/>
                <a:gd name="T75" fmla="*/ 719 h 763"/>
                <a:gd name="T76" fmla="*/ 83 w 794"/>
                <a:gd name="T77" fmla="*/ 727 h 763"/>
                <a:gd name="T78" fmla="*/ 31 w 794"/>
                <a:gd name="T79" fmla="*/ 729 h 763"/>
                <a:gd name="T80" fmla="*/ 8 w 794"/>
                <a:gd name="T81" fmla="*/ 732 h 763"/>
                <a:gd name="T82" fmla="*/ 0 w 794"/>
                <a:gd name="T83" fmla="*/ 750 h 763"/>
                <a:gd name="T84" fmla="*/ 16 w 794"/>
                <a:gd name="T85" fmla="*/ 763 h 763"/>
                <a:gd name="T86" fmla="*/ 90 w 794"/>
                <a:gd name="T87" fmla="*/ 762 h 763"/>
                <a:gd name="T88" fmla="*/ 164 w 794"/>
                <a:gd name="T89" fmla="*/ 760 h 763"/>
                <a:gd name="T90" fmla="*/ 247 w 794"/>
                <a:gd name="T91" fmla="*/ 762 h 763"/>
                <a:gd name="T92" fmla="*/ 331 w 794"/>
                <a:gd name="T93" fmla="*/ 763 h 763"/>
                <a:gd name="T94" fmla="*/ 346 w 794"/>
                <a:gd name="T95" fmla="*/ 761 h 763"/>
                <a:gd name="T96" fmla="*/ 354 w 794"/>
                <a:gd name="T97" fmla="*/ 742 h 763"/>
                <a:gd name="T98" fmla="*/ 347 w 794"/>
                <a:gd name="T99" fmla="*/ 729 h 763"/>
                <a:gd name="T100" fmla="*/ 316 w 794"/>
                <a:gd name="T101" fmla="*/ 729 h 763"/>
                <a:gd name="T102" fmla="*/ 258 w 794"/>
                <a:gd name="T103" fmla="*/ 726 h 763"/>
                <a:gd name="T104" fmla="*/ 228 w 794"/>
                <a:gd name="T105" fmla="*/ 719 h 763"/>
                <a:gd name="T106" fmla="*/ 222 w 794"/>
                <a:gd name="T107" fmla="*/ 704 h 763"/>
                <a:gd name="T108" fmla="*/ 227 w 794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3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7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8" y="233"/>
                  </a:lnTo>
                  <a:lnTo>
                    <a:pt x="556" y="238"/>
                  </a:lnTo>
                  <a:lnTo>
                    <a:pt x="551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2" y="233"/>
                  </a:lnTo>
                  <a:lnTo>
                    <a:pt x="742" y="239"/>
                  </a:lnTo>
                  <a:lnTo>
                    <a:pt x="745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1" y="225"/>
                  </a:lnTo>
                  <a:lnTo>
                    <a:pt x="793" y="31"/>
                  </a:lnTo>
                  <a:lnTo>
                    <a:pt x="794" y="13"/>
                  </a:lnTo>
                  <a:lnTo>
                    <a:pt x="790" y="4"/>
                  </a:lnTo>
                  <a:lnTo>
                    <a:pt x="780" y="1"/>
                  </a:lnTo>
                  <a:lnTo>
                    <a:pt x="763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3"/>
                  </a:lnTo>
                  <a:lnTo>
                    <a:pt x="83" y="727"/>
                  </a:lnTo>
                  <a:lnTo>
                    <a:pt x="60" y="728"/>
                  </a:lnTo>
                  <a:lnTo>
                    <a:pt x="31" y="729"/>
                  </a:lnTo>
                  <a:lnTo>
                    <a:pt x="18" y="729"/>
                  </a:lnTo>
                  <a:lnTo>
                    <a:pt x="8" y="732"/>
                  </a:lnTo>
                  <a:lnTo>
                    <a:pt x="2" y="737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6" y="763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0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1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3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3" y="713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144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2178719" y="2964365"/>
            <a:ext cx="267077" cy="120036"/>
            <a:chOff x="-1" y="4"/>
            <a:chExt cx="1692" cy="766"/>
          </a:xfrm>
        </p:grpSpPr>
        <p:sp>
          <p:nvSpPr>
            <p:cNvPr id="84" name="Freeform 145"/>
            <p:cNvSpPr>
              <a:spLocks noChangeAspect="1" noEditPoints="1"/>
            </p:cNvSpPr>
            <p:nvPr/>
          </p:nvSpPr>
          <p:spPr bwMode="auto">
            <a:xfrm>
              <a:off x="-1" y="4"/>
              <a:ext cx="797" cy="766"/>
            </a:xfrm>
            <a:custGeom>
              <a:avLst/>
              <a:gdLst>
                <a:gd name="T0" fmla="*/ 129 w 798"/>
                <a:gd name="T1" fmla="*/ 694 h 766"/>
                <a:gd name="T2" fmla="*/ 119 w 798"/>
                <a:gd name="T3" fmla="*/ 714 h 766"/>
                <a:gd name="T4" fmla="*/ 99 w 798"/>
                <a:gd name="T5" fmla="*/ 726 h 766"/>
                <a:gd name="T6" fmla="*/ 60 w 798"/>
                <a:gd name="T7" fmla="*/ 731 h 766"/>
                <a:gd name="T8" fmla="*/ 18 w 798"/>
                <a:gd name="T9" fmla="*/ 732 h 766"/>
                <a:gd name="T10" fmla="*/ 3 w 798"/>
                <a:gd name="T11" fmla="*/ 741 h 766"/>
                <a:gd name="T12" fmla="*/ 8 w 798"/>
                <a:gd name="T13" fmla="*/ 764 h 766"/>
                <a:gd name="T14" fmla="*/ 427 w 798"/>
                <a:gd name="T15" fmla="*/ 766 h 766"/>
                <a:gd name="T16" fmla="*/ 550 w 798"/>
                <a:gd name="T17" fmla="*/ 743 h 766"/>
                <a:gd name="T18" fmla="*/ 648 w 798"/>
                <a:gd name="T19" fmla="*/ 686 h 766"/>
                <a:gd name="T20" fmla="*/ 712 w 798"/>
                <a:gd name="T21" fmla="*/ 608 h 766"/>
                <a:gd name="T22" fmla="*/ 736 w 798"/>
                <a:gd name="T23" fmla="*/ 524 h 766"/>
                <a:gd name="T24" fmla="*/ 690 w 798"/>
                <a:gd name="T25" fmla="*/ 419 h 766"/>
                <a:gd name="T26" fmla="*/ 563 w 798"/>
                <a:gd name="T27" fmla="*/ 366 h 766"/>
                <a:gd name="T28" fmla="*/ 723 w 798"/>
                <a:gd name="T29" fmla="*/ 292 h 766"/>
                <a:gd name="T30" fmla="*/ 796 w 798"/>
                <a:gd name="T31" fmla="*/ 155 h 766"/>
                <a:gd name="T32" fmla="*/ 743 w 798"/>
                <a:gd name="T33" fmla="*/ 46 h 766"/>
                <a:gd name="T34" fmla="*/ 588 w 798"/>
                <a:gd name="T35" fmla="*/ 0 h 766"/>
                <a:gd name="T36" fmla="*/ 201 w 798"/>
                <a:gd name="T37" fmla="*/ 0 h 766"/>
                <a:gd name="T38" fmla="*/ 185 w 798"/>
                <a:gd name="T39" fmla="*/ 9 h 766"/>
                <a:gd name="T40" fmla="*/ 190 w 798"/>
                <a:gd name="T41" fmla="*/ 33 h 766"/>
                <a:gd name="T42" fmla="*/ 229 w 798"/>
                <a:gd name="T43" fmla="*/ 35 h 766"/>
                <a:gd name="T44" fmla="*/ 279 w 798"/>
                <a:gd name="T45" fmla="*/ 41 h 766"/>
                <a:gd name="T46" fmla="*/ 286 w 798"/>
                <a:gd name="T47" fmla="*/ 62 h 766"/>
                <a:gd name="T48" fmla="*/ 132 w 798"/>
                <a:gd name="T49" fmla="*/ 678 h 766"/>
                <a:gd name="T50" fmla="*/ 370 w 798"/>
                <a:gd name="T51" fmla="*/ 78 h 766"/>
                <a:gd name="T52" fmla="*/ 386 w 798"/>
                <a:gd name="T53" fmla="*/ 41 h 766"/>
                <a:gd name="T54" fmla="*/ 429 w 798"/>
                <a:gd name="T55" fmla="*/ 35 h 766"/>
                <a:gd name="T56" fmla="*/ 606 w 798"/>
                <a:gd name="T57" fmla="*/ 38 h 766"/>
                <a:gd name="T58" fmla="*/ 654 w 798"/>
                <a:gd name="T59" fmla="*/ 58 h 766"/>
                <a:gd name="T60" fmla="*/ 682 w 798"/>
                <a:gd name="T61" fmla="*/ 92 h 766"/>
                <a:gd name="T62" fmla="*/ 693 w 798"/>
                <a:gd name="T63" fmla="*/ 131 h 766"/>
                <a:gd name="T64" fmla="*/ 677 w 798"/>
                <a:gd name="T65" fmla="*/ 224 h 766"/>
                <a:gd name="T66" fmla="*/ 556 w 798"/>
                <a:gd name="T67" fmla="*/ 337 h 766"/>
                <a:gd name="T68" fmla="*/ 301 w 798"/>
                <a:gd name="T69" fmla="*/ 355 h 766"/>
                <a:gd name="T70" fmla="*/ 235 w 798"/>
                <a:gd name="T71" fmla="*/ 731 h 766"/>
                <a:gd name="T72" fmla="*/ 215 w 798"/>
                <a:gd name="T73" fmla="*/ 727 h 766"/>
                <a:gd name="T74" fmla="*/ 213 w 798"/>
                <a:gd name="T75" fmla="*/ 712 h 766"/>
                <a:gd name="T76" fmla="*/ 294 w 798"/>
                <a:gd name="T77" fmla="*/ 380 h 766"/>
                <a:gd name="T78" fmla="*/ 540 w 798"/>
                <a:gd name="T79" fmla="*/ 384 h 766"/>
                <a:gd name="T80" fmla="*/ 591 w 798"/>
                <a:gd name="T81" fmla="*/ 409 h 766"/>
                <a:gd name="T82" fmla="*/ 619 w 798"/>
                <a:gd name="T83" fmla="*/ 449 h 766"/>
                <a:gd name="T84" fmla="*/ 631 w 798"/>
                <a:gd name="T85" fmla="*/ 492 h 766"/>
                <a:gd name="T86" fmla="*/ 614 w 798"/>
                <a:gd name="T87" fmla="*/ 593 h 766"/>
                <a:gd name="T88" fmla="*/ 493 w 798"/>
                <a:gd name="T89" fmla="*/ 713 h 766"/>
                <a:gd name="T90" fmla="*/ 251 w 798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8" h="766">
                  <a:moveTo>
                    <a:pt x="132" y="678"/>
                  </a:moveTo>
                  <a:lnTo>
                    <a:pt x="129" y="694"/>
                  </a:lnTo>
                  <a:lnTo>
                    <a:pt x="124" y="705"/>
                  </a:lnTo>
                  <a:lnTo>
                    <a:pt x="119" y="714"/>
                  </a:lnTo>
                  <a:lnTo>
                    <a:pt x="111" y="721"/>
                  </a:lnTo>
                  <a:lnTo>
                    <a:pt x="99" y="726"/>
                  </a:lnTo>
                  <a:lnTo>
                    <a:pt x="82" y="729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4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4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4" y="760"/>
                  </a:lnTo>
                  <a:lnTo>
                    <a:pt x="552" y="743"/>
                  </a:lnTo>
                  <a:lnTo>
                    <a:pt x="605" y="718"/>
                  </a:lnTo>
                  <a:lnTo>
                    <a:pt x="650" y="686"/>
                  </a:lnTo>
                  <a:lnTo>
                    <a:pt x="687" y="649"/>
                  </a:lnTo>
                  <a:lnTo>
                    <a:pt x="714" y="608"/>
                  </a:lnTo>
                  <a:lnTo>
                    <a:pt x="732" y="566"/>
                  </a:lnTo>
                  <a:lnTo>
                    <a:pt x="738" y="524"/>
                  </a:lnTo>
                  <a:lnTo>
                    <a:pt x="726" y="467"/>
                  </a:lnTo>
                  <a:lnTo>
                    <a:pt x="692" y="419"/>
                  </a:lnTo>
                  <a:lnTo>
                    <a:pt x="637" y="384"/>
                  </a:lnTo>
                  <a:lnTo>
                    <a:pt x="565" y="366"/>
                  </a:lnTo>
                  <a:lnTo>
                    <a:pt x="650" y="339"/>
                  </a:lnTo>
                  <a:lnTo>
                    <a:pt x="725" y="292"/>
                  </a:lnTo>
                  <a:lnTo>
                    <a:pt x="778" y="229"/>
                  </a:lnTo>
                  <a:lnTo>
                    <a:pt x="798" y="155"/>
                  </a:lnTo>
                  <a:lnTo>
                    <a:pt x="785" y="96"/>
                  </a:lnTo>
                  <a:lnTo>
                    <a:pt x="745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8"/>
                  </a:lnTo>
                  <a:close/>
                  <a:moveTo>
                    <a:pt x="301" y="355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3" y="74"/>
                  </a:lnTo>
                  <a:lnTo>
                    <a:pt x="684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7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8" y="337"/>
                  </a:lnTo>
                  <a:lnTo>
                    <a:pt x="464" y="355"/>
                  </a:lnTo>
                  <a:lnTo>
                    <a:pt x="301" y="355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7"/>
                  </a:lnTo>
                  <a:lnTo>
                    <a:pt x="211" y="719"/>
                  </a:lnTo>
                  <a:lnTo>
                    <a:pt x="213" y="712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2" y="384"/>
                  </a:lnTo>
                  <a:lnTo>
                    <a:pt x="571" y="394"/>
                  </a:lnTo>
                  <a:lnTo>
                    <a:pt x="593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9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8" y="663"/>
                  </a:lnTo>
                  <a:lnTo>
                    <a:pt x="495" y="713"/>
                  </a:lnTo>
                  <a:lnTo>
                    <a:pt x="403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46"/>
            <p:cNvSpPr>
              <a:spLocks noChangeAspect="1"/>
            </p:cNvSpPr>
            <p:nvPr/>
          </p:nvSpPr>
          <p:spPr bwMode="auto">
            <a:xfrm>
              <a:off x="898" y="7"/>
              <a:ext cx="793" cy="763"/>
            </a:xfrm>
            <a:custGeom>
              <a:avLst/>
              <a:gdLst>
                <a:gd name="T0" fmla="*/ 404 w 793"/>
                <a:gd name="T1" fmla="*/ 399 h 763"/>
                <a:gd name="T2" fmla="*/ 482 w 793"/>
                <a:gd name="T3" fmla="*/ 411 h 763"/>
                <a:gd name="T4" fmla="*/ 497 w 793"/>
                <a:gd name="T5" fmla="*/ 449 h 763"/>
                <a:gd name="T6" fmla="*/ 489 w 793"/>
                <a:gd name="T7" fmla="*/ 504 h 763"/>
                <a:gd name="T8" fmla="*/ 490 w 793"/>
                <a:gd name="T9" fmla="*/ 526 h 763"/>
                <a:gd name="T10" fmla="*/ 510 w 793"/>
                <a:gd name="T11" fmla="*/ 525 h 763"/>
                <a:gd name="T12" fmla="*/ 578 w 793"/>
                <a:gd name="T13" fmla="*/ 263 h 763"/>
                <a:gd name="T14" fmla="*/ 581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2 w 793"/>
                <a:gd name="T21" fmla="*/ 310 h 763"/>
                <a:gd name="T22" fmla="*/ 505 w 793"/>
                <a:gd name="T23" fmla="*/ 343 h 763"/>
                <a:gd name="T24" fmla="*/ 466 w 793"/>
                <a:gd name="T25" fmla="*/ 359 h 763"/>
                <a:gd name="T26" fmla="*/ 407 w 793"/>
                <a:gd name="T27" fmla="*/ 364 h 763"/>
                <a:gd name="T28" fmla="*/ 376 w 793"/>
                <a:gd name="T29" fmla="*/ 79 h 763"/>
                <a:gd name="T30" fmla="*/ 392 w 793"/>
                <a:gd name="T31" fmla="*/ 42 h 763"/>
                <a:gd name="T32" fmla="*/ 437 w 793"/>
                <a:gd name="T33" fmla="*/ 35 h 763"/>
                <a:gd name="T34" fmla="*/ 630 w 793"/>
                <a:gd name="T35" fmla="*/ 37 h 763"/>
                <a:gd name="T36" fmla="*/ 696 w 793"/>
                <a:gd name="T37" fmla="*/ 51 h 763"/>
                <a:gd name="T38" fmla="*/ 732 w 793"/>
                <a:gd name="T39" fmla="*/ 82 h 763"/>
                <a:gd name="T40" fmla="*/ 746 w 793"/>
                <a:gd name="T41" fmla="*/ 128 h 763"/>
                <a:gd name="T42" fmla="*/ 747 w 793"/>
                <a:gd name="T43" fmla="*/ 174 h 763"/>
                <a:gd name="T44" fmla="*/ 746 w 793"/>
                <a:gd name="T45" fmla="*/ 201 h 763"/>
                <a:gd name="T46" fmla="*/ 742 w 793"/>
                <a:gd name="T47" fmla="*/ 233 h 763"/>
                <a:gd name="T48" fmla="*/ 744 w 793"/>
                <a:gd name="T49" fmla="*/ 248 h 763"/>
                <a:gd name="T50" fmla="*/ 767 w 793"/>
                <a:gd name="T51" fmla="*/ 247 h 763"/>
                <a:gd name="T52" fmla="*/ 793 w 793"/>
                <a:gd name="T53" fmla="*/ 31 h 763"/>
                <a:gd name="T54" fmla="*/ 790 w 793"/>
                <a:gd name="T55" fmla="*/ 4 h 763"/>
                <a:gd name="T56" fmla="*/ 763 w 793"/>
                <a:gd name="T57" fmla="*/ 0 h 763"/>
                <a:gd name="T58" fmla="*/ 201 w 793"/>
                <a:gd name="T59" fmla="*/ 0 h 763"/>
                <a:gd name="T60" fmla="*/ 184 w 793"/>
                <a:gd name="T61" fmla="*/ 10 h 763"/>
                <a:gd name="T62" fmla="*/ 190 w 793"/>
                <a:gd name="T63" fmla="*/ 34 h 763"/>
                <a:gd name="T64" fmla="*/ 242 w 793"/>
                <a:gd name="T65" fmla="*/ 35 h 763"/>
                <a:gd name="T66" fmla="*/ 281 w 793"/>
                <a:gd name="T67" fmla="*/ 43 h 763"/>
                <a:gd name="T68" fmla="*/ 285 w 793"/>
                <a:gd name="T69" fmla="*/ 63 h 763"/>
                <a:gd name="T70" fmla="*/ 133 w 793"/>
                <a:gd name="T71" fmla="*/ 675 h 763"/>
                <a:gd name="T72" fmla="*/ 125 w 793"/>
                <a:gd name="T73" fmla="*/ 702 h 763"/>
                <a:gd name="T74" fmla="*/ 111 w 793"/>
                <a:gd name="T75" fmla="*/ 718 h 763"/>
                <a:gd name="T76" fmla="*/ 83 w 793"/>
                <a:gd name="T77" fmla="*/ 726 h 763"/>
                <a:gd name="T78" fmla="*/ 31 w 793"/>
                <a:gd name="T79" fmla="*/ 729 h 763"/>
                <a:gd name="T80" fmla="*/ 9 w 793"/>
                <a:gd name="T81" fmla="*/ 731 h 763"/>
                <a:gd name="T82" fmla="*/ 0 w 793"/>
                <a:gd name="T83" fmla="*/ 750 h 763"/>
                <a:gd name="T84" fmla="*/ 17 w 793"/>
                <a:gd name="T85" fmla="*/ 763 h 763"/>
                <a:gd name="T86" fmla="*/ 90 w 793"/>
                <a:gd name="T87" fmla="*/ 761 h 763"/>
                <a:gd name="T88" fmla="*/ 164 w 793"/>
                <a:gd name="T89" fmla="*/ 760 h 763"/>
                <a:gd name="T90" fmla="*/ 247 w 793"/>
                <a:gd name="T91" fmla="*/ 761 h 763"/>
                <a:gd name="T92" fmla="*/ 331 w 793"/>
                <a:gd name="T93" fmla="*/ 763 h 763"/>
                <a:gd name="T94" fmla="*/ 346 w 793"/>
                <a:gd name="T95" fmla="*/ 760 h 763"/>
                <a:gd name="T96" fmla="*/ 354 w 793"/>
                <a:gd name="T97" fmla="*/ 742 h 763"/>
                <a:gd name="T98" fmla="*/ 347 w 793"/>
                <a:gd name="T99" fmla="*/ 729 h 763"/>
                <a:gd name="T100" fmla="*/ 316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2 w 793"/>
                <a:gd name="T107" fmla="*/ 703 h 763"/>
                <a:gd name="T108" fmla="*/ 227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6" y="399"/>
                  </a:moveTo>
                  <a:lnTo>
                    <a:pt x="404" y="399"/>
                  </a:lnTo>
                  <a:lnTo>
                    <a:pt x="454" y="402"/>
                  </a:lnTo>
                  <a:lnTo>
                    <a:pt x="482" y="411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6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5" y="343"/>
                  </a:lnTo>
                  <a:lnTo>
                    <a:pt x="488" y="352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6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2" y="233"/>
                  </a:lnTo>
                  <a:lnTo>
                    <a:pt x="742" y="239"/>
                  </a:lnTo>
                  <a:lnTo>
                    <a:pt x="744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0" y="225"/>
                  </a:lnTo>
                  <a:lnTo>
                    <a:pt x="793" y="31"/>
                  </a:lnTo>
                  <a:lnTo>
                    <a:pt x="793" y="13"/>
                  </a:lnTo>
                  <a:lnTo>
                    <a:pt x="790" y="4"/>
                  </a:lnTo>
                  <a:lnTo>
                    <a:pt x="779" y="1"/>
                  </a:lnTo>
                  <a:lnTo>
                    <a:pt x="763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3" y="675"/>
                  </a:lnTo>
                  <a:lnTo>
                    <a:pt x="129" y="691"/>
                  </a:lnTo>
                  <a:lnTo>
                    <a:pt x="125" y="702"/>
                  </a:lnTo>
                  <a:lnTo>
                    <a:pt x="119" y="711"/>
                  </a:lnTo>
                  <a:lnTo>
                    <a:pt x="111" y="718"/>
                  </a:lnTo>
                  <a:lnTo>
                    <a:pt x="99" y="723"/>
                  </a:lnTo>
                  <a:lnTo>
                    <a:pt x="83" y="726"/>
                  </a:lnTo>
                  <a:lnTo>
                    <a:pt x="60" y="728"/>
                  </a:lnTo>
                  <a:lnTo>
                    <a:pt x="31" y="729"/>
                  </a:lnTo>
                  <a:lnTo>
                    <a:pt x="18" y="729"/>
                  </a:lnTo>
                  <a:lnTo>
                    <a:pt x="9" y="731"/>
                  </a:lnTo>
                  <a:lnTo>
                    <a:pt x="2" y="737"/>
                  </a:lnTo>
                  <a:lnTo>
                    <a:pt x="0" y="750"/>
                  </a:lnTo>
                  <a:lnTo>
                    <a:pt x="7" y="761"/>
                  </a:lnTo>
                  <a:lnTo>
                    <a:pt x="17" y="763"/>
                  </a:lnTo>
                  <a:lnTo>
                    <a:pt x="49" y="762"/>
                  </a:lnTo>
                  <a:lnTo>
                    <a:pt x="90" y="761"/>
                  </a:lnTo>
                  <a:lnTo>
                    <a:pt x="132" y="760"/>
                  </a:lnTo>
                  <a:lnTo>
                    <a:pt x="164" y="760"/>
                  </a:lnTo>
                  <a:lnTo>
                    <a:pt x="200" y="760"/>
                  </a:lnTo>
                  <a:lnTo>
                    <a:pt x="247" y="761"/>
                  </a:lnTo>
                  <a:lnTo>
                    <a:pt x="294" y="762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0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2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3" y="713"/>
                  </a:lnTo>
                  <a:lnTo>
                    <a:pt x="222" y="703"/>
                  </a:lnTo>
                  <a:lnTo>
                    <a:pt x="223" y="696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154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2165099" y="4659480"/>
            <a:ext cx="686072" cy="177037"/>
            <a:chOff x="-2" y="4"/>
            <a:chExt cx="4349" cy="1120"/>
          </a:xfrm>
        </p:grpSpPr>
        <p:sp>
          <p:nvSpPr>
            <p:cNvPr id="92" name="Freeform 155"/>
            <p:cNvSpPr>
              <a:spLocks noChangeAspect="1" noEditPoints="1"/>
            </p:cNvSpPr>
            <p:nvPr/>
          </p:nvSpPr>
          <p:spPr bwMode="auto">
            <a:xfrm>
              <a:off x="-2" y="4"/>
              <a:ext cx="798" cy="766"/>
            </a:xfrm>
            <a:custGeom>
              <a:avLst/>
              <a:gdLst>
                <a:gd name="T0" fmla="*/ 129 w 798"/>
                <a:gd name="T1" fmla="*/ 694 h 766"/>
                <a:gd name="T2" fmla="*/ 118 w 798"/>
                <a:gd name="T3" fmla="*/ 714 h 766"/>
                <a:gd name="T4" fmla="*/ 99 w 798"/>
                <a:gd name="T5" fmla="*/ 726 h 766"/>
                <a:gd name="T6" fmla="*/ 60 w 798"/>
                <a:gd name="T7" fmla="*/ 731 h 766"/>
                <a:gd name="T8" fmla="*/ 18 w 798"/>
                <a:gd name="T9" fmla="*/ 732 h 766"/>
                <a:gd name="T10" fmla="*/ 3 w 798"/>
                <a:gd name="T11" fmla="*/ 741 h 766"/>
                <a:gd name="T12" fmla="*/ 8 w 798"/>
                <a:gd name="T13" fmla="*/ 764 h 766"/>
                <a:gd name="T14" fmla="*/ 429 w 798"/>
                <a:gd name="T15" fmla="*/ 766 h 766"/>
                <a:gd name="T16" fmla="*/ 552 w 798"/>
                <a:gd name="T17" fmla="*/ 743 h 766"/>
                <a:gd name="T18" fmla="*/ 649 w 798"/>
                <a:gd name="T19" fmla="*/ 686 h 766"/>
                <a:gd name="T20" fmla="*/ 714 w 798"/>
                <a:gd name="T21" fmla="*/ 608 h 766"/>
                <a:gd name="T22" fmla="*/ 737 w 798"/>
                <a:gd name="T23" fmla="*/ 524 h 766"/>
                <a:gd name="T24" fmla="*/ 691 w 798"/>
                <a:gd name="T25" fmla="*/ 419 h 766"/>
                <a:gd name="T26" fmla="*/ 564 w 798"/>
                <a:gd name="T27" fmla="*/ 366 h 766"/>
                <a:gd name="T28" fmla="*/ 725 w 798"/>
                <a:gd name="T29" fmla="*/ 292 h 766"/>
                <a:gd name="T30" fmla="*/ 798 w 798"/>
                <a:gd name="T31" fmla="*/ 155 h 766"/>
                <a:gd name="T32" fmla="*/ 744 w 798"/>
                <a:gd name="T33" fmla="*/ 46 h 766"/>
                <a:gd name="T34" fmla="*/ 590 w 798"/>
                <a:gd name="T35" fmla="*/ 0 h 766"/>
                <a:gd name="T36" fmla="*/ 201 w 798"/>
                <a:gd name="T37" fmla="*/ 0 h 766"/>
                <a:gd name="T38" fmla="*/ 185 w 798"/>
                <a:gd name="T39" fmla="*/ 9 h 766"/>
                <a:gd name="T40" fmla="*/ 190 w 798"/>
                <a:gd name="T41" fmla="*/ 33 h 766"/>
                <a:gd name="T42" fmla="*/ 229 w 798"/>
                <a:gd name="T43" fmla="*/ 35 h 766"/>
                <a:gd name="T44" fmla="*/ 279 w 798"/>
                <a:gd name="T45" fmla="*/ 41 h 766"/>
                <a:gd name="T46" fmla="*/ 286 w 798"/>
                <a:gd name="T47" fmla="*/ 62 h 766"/>
                <a:gd name="T48" fmla="*/ 132 w 798"/>
                <a:gd name="T49" fmla="*/ 678 h 766"/>
                <a:gd name="T50" fmla="*/ 370 w 798"/>
                <a:gd name="T51" fmla="*/ 78 h 766"/>
                <a:gd name="T52" fmla="*/ 386 w 798"/>
                <a:gd name="T53" fmla="*/ 41 h 766"/>
                <a:gd name="T54" fmla="*/ 430 w 798"/>
                <a:gd name="T55" fmla="*/ 35 h 766"/>
                <a:gd name="T56" fmla="*/ 608 w 798"/>
                <a:gd name="T57" fmla="*/ 38 h 766"/>
                <a:gd name="T58" fmla="*/ 656 w 798"/>
                <a:gd name="T59" fmla="*/ 58 h 766"/>
                <a:gd name="T60" fmla="*/ 683 w 798"/>
                <a:gd name="T61" fmla="*/ 92 h 766"/>
                <a:gd name="T62" fmla="*/ 695 w 798"/>
                <a:gd name="T63" fmla="*/ 131 h 766"/>
                <a:gd name="T64" fmla="*/ 679 w 798"/>
                <a:gd name="T65" fmla="*/ 224 h 766"/>
                <a:gd name="T66" fmla="*/ 557 w 798"/>
                <a:gd name="T67" fmla="*/ 337 h 766"/>
                <a:gd name="T68" fmla="*/ 301 w 798"/>
                <a:gd name="T69" fmla="*/ 355 h 766"/>
                <a:gd name="T70" fmla="*/ 235 w 798"/>
                <a:gd name="T71" fmla="*/ 731 h 766"/>
                <a:gd name="T72" fmla="*/ 215 w 798"/>
                <a:gd name="T73" fmla="*/ 727 h 766"/>
                <a:gd name="T74" fmla="*/ 212 w 798"/>
                <a:gd name="T75" fmla="*/ 712 h 766"/>
                <a:gd name="T76" fmla="*/ 294 w 798"/>
                <a:gd name="T77" fmla="*/ 380 h 766"/>
                <a:gd name="T78" fmla="*/ 541 w 798"/>
                <a:gd name="T79" fmla="*/ 384 h 766"/>
                <a:gd name="T80" fmla="*/ 593 w 798"/>
                <a:gd name="T81" fmla="*/ 409 h 766"/>
                <a:gd name="T82" fmla="*/ 621 w 798"/>
                <a:gd name="T83" fmla="*/ 449 h 766"/>
                <a:gd name="T84" fmla="*/ 633 w 798"/>
                <a:gd name="T85" fmla="*/ 492 h 766"/>
                <a:gd name="T86" fmla="*/ 616 w 798"/>
                <a:gd name="T87" fmla="*/ 593 h 766"/>
                <a:gd name="T88" fmla="*/ 494 w 798"/>
                <a:gd name="T89" fmla="*/ 713 h 766"/>
                <a:gd name="T90" fmla="*/ 251 w 798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8" h="766">
                  <a:moveTo>
                    <a:pt x="132" y="678"/>
                  </a:moveTo>
                  <a:lnTo>
                    <a:pt x="129" y="694"/>
                  </a:lnTo>
                  <a:lnTo>
                    <a:pt x="124" y="705"/>
                  </a:lnTo>
                  <a:lnTo>
                    <a:pt x="118" y="714"/>
                  </a:lnTo>
                  <a:lnTo>
                    <a:pt x="110" y="721"/>
                  </a:lnTo>
                  <a:lnTo>
                    <a:pt x="99" y="726"/>
                  </a:lnTo>
                  <a:lnTo>
                    <a:pt x="82" y="729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4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4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3" y="760"/>
                  </a:lnTo>
                  <a:lnTo>
                    <a:pt x="552" y="743"/>
                  </a:lnTo>
                  <a:lnTo>
                    <a:pt x="604" y="718"/>
                  </a:lnTo>
                  <a:lnTo>
                    <a:pt x="649" y="686"/>
                  </a:lnTo>
                  <a:lnTo>
                    <a:pt x="687" y="649"/>
                  </a:lnTo>
                  <a:lnTo>
                    <a:pt x="714" y="608"/>
                  </a:lnTo>
                  <a:lnTo>
                    <a:pt x="731" y="566"/>
                  </a:lnTo>
                  <a:lnTo>
                    <a:pt x="737" y="524"/>
                  </a:lnTo>
                  <a:lnTo>
                    <a:pt x="726" y="467"/>
                  </a:lnTo>
                  <a:lnTo>
                    <a:pt x="691" y="419"/>
                  </a:lnTo>
                  <a:lnTo>
                    <a:pt x="637" y="384"/>
                  </a:lnTo>
                  <a:lnTo>
                    <a:pt x="564" y="366"/>
                  </a:lnTo>
                  <a:lnTo>
                    <a:pt x="650" y="339"/>
                  </a:lnTo>
                  <a:lnTo>
                    <a:pt x="725" y="292"/>
                  </a:lnTo>
                  <a:lnTo>
                    <a:pt x="777" y="229"/>
                  </a:lnTo>
                  <a:lnTo>
                    <a:pt x="798" y="155"/>
                  </a:lnTo>
                  <a:lnTo>
                    <a:pt x="784" y="96"/>
                  </a:lnTo>
                  <a:lnTo>
                    <a:pt x="744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8"/>
                  </a:lnTo>
                  <a:close/>
                  <a:moveTo>
                    <a:pt x="301" y="355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0" y="35"/>
                  </a:lnTo>
                  <a:lnTo>
                    <a:pt x="574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2" y="74"/>
                  </a:lnTo>
                  <a:lnTo>
                    <a:pt x="683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6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7" y="337"/>
                  </a:lnTo>
                  <a:lnTo>
                    <a:pt x="464" y="355"/>
                  </a:lnTo>
                  <a:lnTo>
                    <a:pt x="301" y="355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7"/>
                  </a:lnTo>
                  <a:lnTo>
                    <a:pt x="211" y="719"/>
                  </a:lnTo>
                  <a:lnTo>
                    <a:pt x="212" y="712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1" y="384"/>
                  </a:lnTo>
                  <a:lnTo>
                    <a:pt x="571" y="394"/>
                  </a:lnTo>
                  <a:lnTo>
                    <a:pt x="593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8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8" y="663"/>
                  </a:lnTo>
                  <a:lnTo>
                    <a:pt x="494" y="713"/>
                  </a:lnTo>
                  <a:lnTo>
                    <a:pt x="403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56"/>
            <p:cNvSpPr>
              <a:spLocks noChangeAspect="1"/>
            </p:cNvSpPr>
            <p:nvPr/>
          </p:nvSpPr>
          <p:spPr bwMode="auto">
            <a:xfrm>
              <a:off x="898" y="7"/>
              <a:ext cx="793" cy="763"/>
            </a:xfrm>
            <a:custGeom>
              <a:avLst/>
              <a:gdLst>
                <a:gd name="T0" fmla="*/ 404 w 793"/>
                <a:gd name="T1" fmla="*/ 399 h 763"/>
                <a:gd name="T2" fmla="*/ 481 w 793"/>
                <a:gd name="T3" fmla="*/ 411 h 763"/>
                <a:gd name="T4" fmla="*/ 496 w 793"/>
                <a:gd name="T5" fmla="*/ 449 h 763"/>
                <a:gd name="T6" fmla="*/ 488 w 793"/>
                <a:gd name="T7" fmla="*/ 504 h 763"/>
                <a:gd name="T8" fmla="*/ 489 w 793"/>
                <a:gd name="T9" fmla="*/ 526 h 763"/>
                <a:gd name="T10" fmla="*/ 509 w 793"/>
                <a:gd name="T11" fmla="*/ 525 h 763"/>
                <a:gd name="T12" fmla="*/ 577 w 793"/>
                <a:gd name="T13" fmla="*/ 263 h 763"/>
                <a:gd name="T14" fmla="*/ 580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1 w 793"/>
                <a:gd name="T21" fmla="*/ 310 h 763"/>
                <a:gd name="T22" fmla="*/ 505 w 793"/>
                <a:gd name="T23" fmla="*/ 343 h 763"/>
                <a:gd name="T24" fmla="*/ 465 w 793"/>
                <a:gd name="T25" fmla="*/ 359 h 763"/>
                <a:gd name="T26" fmla="*/ 406 w 793"/>
                <a:gd name="T27" fmla="*/ 364 h 763"/>
                <a:gd name="T28" fmla="*/ 376 w 793"/>
                <a:gd name="T29" fmla="*/ 79 h 763"/>
                <a:gd name="T30" fmla="*/ 391 w 793"/>
                <a:gd name="T31" fmla="*/ 42 h 763"/>
                <a:gd name="T32" fmla="*/ 436 w 793"/>
                <a:gd name="T33" fmla="*/ 35 h 763"/>
                <a:gd name="T34" fmla="*/ 630 w 793"/>
                <a:gd name="T35" fmla="*/ 37 h 763"/>
                <a:gd name="T36" fmla="*/ 695 w 793"/>
                <a:gd name="T37" fmla="*/ 51 h 763"/>
                <a:gd name="T38" fmla="*/ 731 w 793"/>
                <a:gd name="T39" fmla="*/ 82 h 763"/>
                <a:gd name="T40" fmla="*/ 745 w 793"/>
                <a:gd name="T41" fmla="*/ 128 h 763"/>
                <a:gd name="T42" fmla="*/ 746 w 793"/>
                <a:gd name="T43" fmla="*/ 174 h 763"/>
                <a:gd name="T44" fmla="*/ 745 w 793"/>
                <a:gd name="T45" fmla="*/ 201 h 763"/>
                <a:gd name="T46" fmla="*/ 741 w 793"/>
                <a:gd name="T47" fmla="*/ 233 h 763"/>
                <a:gd name="T48" fmla="*/ 743 w 793"/>
                <a:gd name="T49" fmla="*/ 248 h 763"/>
                <a:gd name="T50" fmla="*/ 766 w 793"/>
                <a:gd name="T51" fmla="*/ 247 h 763"/>
                <a:gd name="T52" fmla="*/ 792 w 793"/>
                <a:gd name="T53" fmla="*/ 31 h 763"/>
                <a:gd name="T54" fmla="*/ 789 w 793"/>
                <a:gd name="T55" fmla="*/ 4 h 763"/>
                <a:gd name="T56" fmla="*/ 762 w 793"/>
                <a:gd name="T57" fmla="*/ 0 h 763"/>
                <a:gd name="T58" fmla="*/ 200 w 793"/>
                <a:gd name="T59" fmla="*/ 0 h 763"/>
                <a:gd name="T60" fmla="*/ 183 w 793"/>
                <a:gd name="T61" fmla="*/ 10 h 763"/>
                <a:gd name="T62" fmla="*/ 189 w 793"/>
                <a:gd name="T63" fmla="*/ 34 h 763"/>
                <a:gd name="T64" fmla="*/ 242 w 793"/>
                <a:gd name="T65" fmla="*/ 35 h 763"/>
                <a:gd name="T66" fmla="*/ 280 w 793"/>
                <a:gd name="T67" fmla="*/ 43 h 763"/>
                <a:gd name="T68" fmla="*/ 285 w 793"/>
                <a:gd name="T69" fmla="*/ 63 h 763"/>
                <a:gd name="T70" fmla="*/ 132 w 793"/>
                <a:gd name="T71" fmla="*/ 675 h 763"/>
                <a:gd name="T72" fmla="*/ 124 w 793"/>
                <a:gd name="T73" fmla="*/ 702 h 763"/>
                <a:gd name="T74" fmla="*/ 110 w 793"/>
                <a:gd name="T75" fmla="*/ 718 h 763"/>
                <a:gd name="T76" fmla="*/ 82 w 793"/>
                <a:gd name="T77" fmla="*/ 726 h 763"/>
                <a:gd name="T78" fmla="*/ 31 w 793"/>
                <a:gd name="T79" fmla="*/ 729 h 763"/>
                <a:gd name="T80" fmla="*/ 8 w 793"/>
                <a:gd name="T81" fmla="*/ 731 h 763"/>
                <a:gd name="T82" fmla="*/ 0 w 793"/>
                <a:gd name="T83" fmla="*/ 750 h 763"/>
                <a:gd name="T84" fmla="*/ 16 w 793"/>
                <a:gd name="T85" fmla="*/ 763 h 763"/>
                <a:gd name="T86" fmla="*/ 90 w 793"/>
                <a:gd name="T87" fmla="*/ 761 h 763"/>
                <a:gd name="T88" fmla="*/ 164 w 793"/>
                <a:gd name="T89" fmla="*/ 760 h 763"/>
                <a:gd name="T90" fmla="*/ 247 w 793"/>
                <a:gd name="T91" fmla="*/ 761 h 763"/>
                <a:gd name="T92" fmla="*/ 330 w 793"/>
                <a:gd name="T93" fmla="*/ 763 h 763"/>
                <a:gd name="T94" fmla="*/ 346 w 793"/>
                <a:gd name="T95" fmla="*/ 760 h 763"/>
                <a:gd name="T96" fmla="*/ 353 w 793"/>
                <a:gd name="T97" fmla="*/ 742 h 763"/>
                <a:gd name="T98" fmla="*/ 347 w 793"/>
                <a:gd name="T99" fmla="*/ 729 h 763"/>
                <a:gd name="T100" fmla="*/ 315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2 w 793"/>
                <a:gd name="T107" fmla="*/ 703 h 763"/>
                <a:gd name="T108" fmla="*/ 226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5" y="399"/>
                  </a:moveTo>
                  <a:lnTo>
                    <a:pt x="404" y="399"/>
                  </a:lnTo>
                  <a:lnTo>
                    <a:pt x="454" y="402"/>
                  </a:lnTo>
                  <a:lnTo>
                    <a:pt x="481" y="411"/>
                  </a:lnTo>
                  <a:lnTo>
                    <a:pt x="494" y="428"/>
                  </a:lnTo>
                  <a:lnTo>
                    <a:pt x="496" y="449"/>
                  </a:lnTo>
                  <a:lnTo>
                    <a:pt x="495" y="467"/>
                  </a:lnTo>
                  <a:lnTo>
                    <a:pt x="488" y="504"/>
                  </a:lnTo>
                  <a:lnTo>
                    <a:pt x="485" y="516"/>
                  </a:lnTo>
                  <a:lnTo>
                    <a:pt x="489" y="526"/>
                  </a:lnTo>
                  <a:lnTo>
                    <a:pt x="498" y="530"/>
                  </a:lnTo>
                  <a:lnTo>
                    <a:pt x="509" y="525"/>
                  </a:lnTo>
                  <a:lnTo>
                    <a:pt x="515" y="506"/>
                  </a:lnTo>
                  <a:lnTo>
                    <a:pt x="577" y="263"/>
                  </a:lnTo>
                  <a:lnTo>
                    <a:pt x="580" y="251"/>
                  </a:lnTo>
                  <a:lnTo>
                    <a:pt x="580" y="245"/>
                  </a:lnTo>
                  <a:lnTo>
                    <a:pt x="577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1" y="310"/>
                  </a:lnTo>
                  <a:lnTo>
                    <a:pt x="519" y="328"/>
                  </a:lnTo>
                  <a:lnTo>
                    <a:pt x="505" y="343"/>
                  </a:lnTo>
                  <a:lnTo>
                    <a:pt x="487" y="352"/>
                  </a:lnTo>
                  <a:lnTo>
                    <a:pt x="465" y="359"/>
                  </a:lnTo>
                  <a:lnTo>
                    <a:pt x="438" y="363"/>
                  </a:lnTo>
                  <a:lnTo>
                    <a:pt x="406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1" y="42"/>
                  </a:lnTo>
                  <a:lnTo>
                    <a:pt x="407" y="36"/>
                  </a:lnTo>
                  <a:lnTo>
                    <a:pt x="436" y="35"/>
                  </a:lnTo>
                  <a:lnTo>
                    <a:pt x="583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5" y="51"/>
                  </a:lnTo>
                  <a:lnTo>
                    <a:pt x="716" y="64"/>
                  </a:lnTo>
                  <a:lnTo>
                    <a:pt x="731" y="82"/>
                  </a:lnTo>
                  <a:lnTo>
                    <a:pt x="740" y="103"/>
                  </a:lnTo>
                  <a:lnTo>
                    <a:pt x="745" y="128"/>
                  </a:lnTo>
                  <a:lnTo>
                    <a:pt x="746" y="158"/>
                  </a:lnTo>
                  <a:lnTo>
                    <a:pt x="746" y="174"/>
                  </a:lnTo>
                  <a:lnTo>
                    <a:pt x="746" y="187"/>
                  </a:lnTo>
                  <a:lnTo>
                    <a:pt x="745" y="201"/>
                  </a:lnTo>
                  <a:lnTo>
                    <a:pt x="743" y="219"/>
                  </a:lnTo>
                  <a:lnTo>
                    <a:pt x="741" y="233"/>
                  </a:lnTo>
                  <a:lnTo>
                    <a:pt x="741" y="239"/>
                  </a:lnTo>
                  <a:lnTo>
                    <a:pt x="743" y="248"/>
                  </a:lnTo>
                  <a:lnTo>
                    <a:pt x="754" y="253"/>
                  </a:lnTo>
                  <a:lnTo>
                    <a:pt x="766" y="247"/>
                  </a:lnTo>
                  <a:lnTo>
                    <a:pt x="770" y="225"/>
                  </a:lnTo>
                  <a:lnTo>
                    <a:pt x="792" y="31"/>
                  </a:lnTo>
                  <a:lnTo>
                    <a:pt x="793" y="13"/>
                  </a:lnTo>
                  <a:lnTo>
                    <a:pt x="789" y="4"/>
                  </a:lnTo>
                  <a:lnTo>
                    <a:pt x="779" y="1"/>
                  </a:lnTo>
                  <a:lnTo>
                    <a:pt x="762" y="0"/>
                  </a:lnTo>
                  <a:lnTo>
                    <a:pt x="215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83" y="10"/>
                  </a:lnTo>
                  <a:lnTo>
                    <a:pt x="182" y="23"/>
                  </a:lnTo>
                  <a:lnTo>
                    <a:pt x="189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0" y="43"/>
                  </a:lnTo>
                  <a:lnTo>
                    <a:pt x="285" y="55"/>
                  </a:lnTo>
                  <a:lnTo>
                    <a:pt x="285" y="63"/>
                  </a:lnTo>
                  <a:lnTo>
                    <a:pt x="279" y="82"/>
                  </a:lnTo>
                  <a:lnTo>
                    <a:pt x="132" y="675"/>
                  </a:lnTo>
                  <a:lnTo>
                    <a:pt x="128" y="691"/>
                  </a:lnTo>
                  <a:lnTo>
                    <a:pt x="124" y="702"/>
                  </a:lnTo>
                  <a:lnTo>
                    <a:pt x="118" y="711"/>
                  </a:lnTo>
                  <a:lnTo>
                    <a:pt x="110" y="718"/>
                  </a:lnTo>
                  <a:lnTo>
                    <a:pt x="98" y="723"/>
                  </a:lnTo>
                  <a:lnTo>
                    <a:pt x="82" y="726"/>
                  </a:lnTo>
                  <a:lnTo>
                    <a:pt x="60" y="728"/>
                  </a:lnTo>
                  <a:lnTo>
                    <a:pt x="31" y="729"/>
                  </a:lnTo>
                  <a:lnTo>
                    <a:pt x="18" y="729"/>
                  </a:lnTo>
                  <a:lnTo>
                    <a:pt x="8" y="731"/>
                  </a:lnTo>
                  <a:lnTo>
                    <a:pt x="2" y="737"/>
                  </a:lnTo>
                  <a:lnTo>
                    <a:pt x="0" y="750"/>
                  </a:lnTo>
                  <a:lnTo>
                    <a:pt x="7" y="761"/>
                  </a:lnTo>
                  <a:lnTo>
                    <a:pt x="16" y="763"/>
                  </a:lnTo>
                  <a:lnTo>
                    <a:pt x="48" y="762"/>
                  </a:lnTo>
                  <a:lnTo>
                    <a:pt x="90" y="761"/>
                  </a:lnTo>
                  <a:lnTo>
                    <a:pt x="132" y="760"/>
                  </a:lnTo>
                  <a:lnTo>
                    <a:pt x="164" y="760"/>
                  </a:lnTo>
                  <a:lnTo>
                    <a:pt x="200" y="760"/>
                  </a:lnTo>
                  <a:lnTo>
                    <a:pt x="247" y="761"/>
                  </a:lnTo>
                  <a:lnTo>
                    <a:pt x="293" y="762"/>
                  </a:lnTo>
                  <a:lnTo>
                    <a:pt x="330" y="763"/>
                  </a:lnTo>
                  <a:lnTo>
                    <a:pt x="338" y="763"/>
                  </a:lnTo>
                  <a:lnTo>
                    <a:pt x="346" y="760"/>
                  </a:lnTo>
                  <a:lnTo>
                    <a:pt x="351" y="754"/>
                  </a:lnTo>
                  <a:lnTo>
                    <a:pt x="353" y="742"/>
                  </a:lnTo>
                  <a:lnTo>
                    <a:pt x="350" y="732"/>
                  </a:lnTo>
                  <a:lnTo>
                    <a:pt x="347" y="729"/>
                  </a:lnTo>
                  <a:lnTo>
                    <a:pt x="339" y="729"/>
                  </a:lnTo>
                  <a:lnTo>
                    <a:pt x="315" y="729"/>
                  </a:lnTo>
                  <a:lnTo>
                    <a:pt x="287" y="728"/>
                  </a:lnTo>
                  <a:lnTo>
                    <a:pt x="258" y="726"/>
                  </a:lnTo>
                  <a:lnTo>
                    <a:pt x="238" y="723"/>
                  </a:lnTo>
                  <a:lnTo>
                    <a:pt x="228" y="719"/>
                  </a:lnTo>
                  <a:lnTo>
                    <a:pt x="223" y="713"/>
                  </a:lnTo>
                  <a:lnTo>
                    <a:pt x="222" y="703"/>
                  </a:lnTo>
                  <a:lnTo>
                    <a:pt x="222" y="696"/>
                  </a:lnTo>
                  <a:lnTo>
                    <a:pt x="226" y="678"/>
                  </a:lnTo>
                  <a:lnTo>
                    <a:pt x="295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62"/>
            <p:cNvSpPr>
              <a:spLocks noChangeAspect="1"/>
            </p:cNvSpPr>
            <p:nvPr/>
          </p:nvSpPr>
          <p:spPr bwMode="auto">
            <a:xfrm>
              <a:off x="4247" y="882"/>
              <a:ext cx="100" cy="242"/>
            </a:xfrm>
            <a:custGeom>
              <a:avLst/>
              <a:gdLst>
                <a:gd name="T0" fmla="*/ 78 w 100"/>
                <a:gd name="T1" fmla="*/ 78 h 242"/>
                <a:gd name="T2" fmla="*/ 76 w 100"/>
                <a:gd name="T3" fmla="*/ 111 h 242"/>
                <a:gd name="T4" fmla="*/ 67 w 100"/>
                <a:gd name="T5" fmla="*/ 147 h 242"/>
                <a:gd name="T6" fmla="*/ 49 w 100"/>
                <a:gd name="T7" fmla="*/ 184 h 242"/>
                <a:gd name="T8" fmla="*/ 17 w 100"/>
                <a:gd name="T9" fmla="*/ 222 h 242"/>
                <a:gd name="T10" fmla="*/ 11 w 100"/>
                <a:gd name="T11" fmla="*/ 231 h 242"/>
                <a:gd name="T12" fmla="*/ 15 w 100"/>
                <a:gd name="T13" fmla="*/ 238 h 242"/>
                <a:gd name="T14" fmla="*/ 22 w 100"/>
                <a:gd name="T15" fmla="*/ 242 h 242"/>
                <a:gd name="T16" fmla="*/ 29 w 100"/>
                <a:gd name="T17" fmla="*/ 239 h 242"/>
                <a:gd name="T18" fmla="*/ 39 w 100"/>
                <a:gd name="T19" fmla="*/ 231 h 242"/>
                <a:gd name="T20" fmla="*/ 52 w 100"/>
                <a:gd name="T21" fmla="*/ 217 h 242"/>
                <a:gd name="T22" fmla="*/ 65 w 100"/>
                <a:gd name="T23" fmla="*/ 199 h 242"/>
                <a:gd name="T24" fmla="*/ 78 w 100"/>
                <a:gd name="T25" fmla="*/ 176 h 242"/>
                <a:gd name="T26" fmla="*/ 89 w 100"/>
                <a:gd name="T27" fmla="*/ 149 h 242"/>
                <a:gd name="T28" fmla="*/ 97 w 100"/>
                <a:gd name="T29" fmla="*/ 119 h 242"/>
                <a:gd name="T30" fmla="*/ 100 w 100"/>
                <a:gd name="T31" fmla="*/ 85 h 242"/>
                <a:gd name="T32" fmla="*/ 96 w 100"/>
                <a:gd name="T33" fmla="*/ 52 h 242"/>
                <a:gd name="T34" fmla="*/ 86 w 100"/>
                <a:gd name="T35" fmla="*/ 24 h 242"/>
                <a:gd name="T36" fmla="*/ 69 w 100"/>
                <a:gd name="T37" fmla="*/ 7 h 242"/>
                <a:gd name="T38" fmla="*/ 45 w 100"/>
                <a:gd name="T39" fmla="*/ 0 h 242"/>
                <a:gd name="T40" fmla="*/ 27 w 100"/>
                <a:gd name="T41" fmla="*/ 3 h 242"/>
                <a:gd name="T42" fmla="*/ 13 w 100"/>
                <a:gd name="T43" fmla="*/ 13 h 242"/>
                <a:gd name="T44" fmla="*/ 3 w 100"/>
                <a:gd name="T45" fmla="*/ 27 h 242"/>
                <a:gd name="T46" fmla="*/ 0 w 100"/>
                <a:gd name="T47" fmla="*/ 45 h 242"/>
                <a:gd name="T48" fmla="*/ 3 w 100"/>
                <a:gd name="T49" fmla="*/ 62 h 242"/>
                <a:gd name="T50" fmla="*/ 13 w 100"/>
                <a:gd name="T51" fmla="*/ 77 h 242"/>
                <a:gd name="T52" fmla="*/ 27 w 100"/>
                <a:gd name="T53" fmla="*/ 86 h 242"/>
                <a:gd name="T54" fmla="*/ 46 w 100"/>
                <a:gd name="T55" fmla="*/ 90 h 242"/>
                <a:gd name="T56" fmla="*/ 69 w 100"/>
                <a:gd name="T57" fmla="*/ 84 h 242"/>
                <a:gd name="T58" fmla="*/ 78 w 100"/>
                <a:gd name="T59" fmla="*/ 78 h 2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0" h="242">
                  <a:moveTo>
                    <a:pt x="78" y="78"/>
                  </a:moveTo>
                  <a:lnTo>
                    <a:pt x="76" y="111"/>
                  </a:lnTo>
                  <a:lnTo>
                    <a:pt x="67" y="147"/>
                  </a:lnTo>
                  <a:lnTo>
                    <a:pt x="49" y="184"/>
                  </a:lnTo>
                  <a:lnTo>
                    <a:pt x="17" y="222"/>
                  </a:lnTo>
                  <a:lnTo>
                    <a:pt x="11" y="231"/>
                  </a:lnTo>
                  <a:lnTo>
                    <a:pt x="15" y="238"/>
                  </a:lnTo>
                  <a:lnTo>
                    <a:pt x="22" y="242"/>
                  </a:lnTo>
                  <a:lnTo>
                    <a:pt x="29" y="239"/>
                  </a:lnTo>
                  <a:lnTo>
                    <a:pt x="39" y="231"/>
                  </a:lnTo>
                  <a:lnTo>
                    <a:pt x="52" y="217"/>
                  </a:lnTo>
                  <a:lnTo>
                    <a:pt x="65" y="199"/>
                  </a:lnTo>
                  <a:lnTo>
                    <a:pt x="78" y="176"/>
                  </a:lnTo>
                  <a:lnTo>
                    <a:pt x="89" y="149"/>
                  </a:lnTo>
                  <a:lnTo>
                    <a:pt x="97" y="119"/>
                  </a:lnTo>
                  <a:lnTo>
                    <a:pt x="100" y="85"/>
                  </a:lnTo>
                  <a:lnTo>
                    <a:pt x="96" y="52"/>
                  </a:lnTo>
                  <a:lnTo>
                    <a:pt x="86" y="24"/>
                  </a:lnTo>
                  <a:lnTo>
                    <a:pt x="69" y="7"/>
                  </a:lnTo>
                  <a:lnTo>
                    <a:pt x="45" y="0"/>
                  </a:lnTo>
                  <a:lnTo>
                    <a:pt x="27" y="3"/>
                  </a:lnTo>
                  <a:lnTo>
                    <a:pt x="13" y="13"/>
                  </a:lnTo>
                  <a:lnTo>
                    <a:pt x="3" y="27"/>
                  </a:lnTo>
                  <a:lnTo>
                    <a:pt x="0" y="45"/>
                  </a:lnTo>
                  <a:lnTo>
                    <a:pt x="3" y="62"/>
                  </a:lnTo>
                  <a:lnTo>
                    <a:pt x="13" y="77"/>
                  </a:lnTo>
                  <a:lnTo>
                    <a:pt x="27" y="86"/>
                  </a:lnTo>
                  <a:lnTo>
                    <a:pt x="46" y="90"/>
                  </a:lnTo>
                  <a:lnTo>
                    <a:pt x="69" y="84"/>
                  </a:lnTo>
                  <a:lnTo>
                    <a:pt x="7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01" name="Straight Arrow Connector 336"/>
          <p:cNvCxnSpPr>
            <a:cxnSpLocks noChangeShapeType="1"/>
          </p:cNvCxnSpPr>
          <p:nvPr/>
        </p:nvCxnSpPr>
        <p:spPr bwMode="auto">
          <a:xfrm flipV="1">
            <a:off x="1265238" y="3104147"/>
            <a:ext cx="792162" cy="745544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337"/>
          <p:cNvCxnSpPr>
            <a:cxnSpLocks noChangeShapeType="1"/>
          </p:cNvCxnSpPr>
          <p:nvPr/>
        </p:nvCxnSpPr>
        <p:spPr bwMode="auto">
          <a:xfrm>
            <a:off x="1265238" y="3933825"/>
            <a:ext cx="768099" cy="722396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0" name="Group 163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5846490" y="1727303"/>
            <a:ext cx="1129531" cy="250898"/>
            <a:chOff x="2" y="1"/>
            <a:chExt cx="5758" cy="1279"/>
          </a:xfrm>
        </p:grpSpPr>
        <p:sp>
          <p:nvSpPr>
            <p:cNvPr id="111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69"/>
            <p:cNvSpPr>
              <a:spLocks noChangeAspect="1"/>
            </p:cNvSpPr>
            <p:nvPr/>
          </p:nvSpPr>
          <p:spPr bwMode="auto">
            <a:xfrm>
              <a:off x="2554" y="907"/>
              <a:ext cx="230" cy="373"/>
            </a:xfrm>
            <a:custGeom>
              <a:avLst/>
              <a:gdLst>
                <a:gd name="T0" fmla="*/ 143 w 230"/>
                <a:gd name="T1" fmla="*/ 17 h 373"/>
                <a:gd name="T2" fmla="*/ 142 w 230"/>
                <a:gd name="T3" fmla="*/ 7 h 373"/>
                <a:gd name="T4" fmla="*/ 139 w 230"/>
                <a:gd name="T5" fmla="*/ 2 h 373"/>
                <a:gd name="T6" fmla="*/ 134 w 230"/>
                <a:gd name="T7" fmla="*/ 0 h 373"/>
                <a:gd name="T8" fmla="*/ 122 w 230"/>
                <a:gd name="T9" fmla="*/ 0 h 373"/>
                <a:gd name="T10" fmla="*/ 90 w 230"/>
                <a:gd name="T11" fmla="*/ 21 h 373"/>
                <a:gd name="T12" fmla="*/ 55 w 230"/>
                <a:gd name="T13" fmla="*/ 31 h 373"/>
                <a:gd name="T14" fmla="*/ 26 w 230"/>
                <a:gd name="T15" fmla="*/ 35 h 373"/>
                <a:gd name="T16" fmla="*/ 10 w 230"/>
                <a:gd name="T17" fmla="*/ 36 h 373"/>
                <a:gd name="T18" fmla="*/ 0 w 230"/>
                <a:gd name="T19" fmla="*/ 36 h 373"/>
                <a:gd name="T20" fmla="*/ 0 w 230"/>
                <a:gd name="T21" fmla="*/ 60 h 373"/>
                <a:gd name="T22" fmla="*/ 10 w 230"/>
                <a:gd name="T23" fmla="*/ 60 h 373"/>
                <a:gd name="T24" fmla="*/ 23 w 230"/>
                <a:gd name="T25" fmla="*/ 60 h 373"/>
                <a:gd name="T26" fmla="*/ 43 w 230"/>
                <a:gd name="T27" fmla="*/ 58 h 373"/>
                <a:gd name="T28" fmla="*/ 67 w 230"/>
                <a:gd name="T29" fmla="*/ 53 h 373"/>
                <a:gd name="T30" fmla="*/ 91 w 230"/>
                <a:gd name="T31" fmla="*/ 45 h 373"/>
                <a:gd name="T32" fmla="*/ 91 w 230"/>
                <a:gd name="T33" fmla="*/ 325 h 373"/>
                <a:gd name="T34" fmla="*/ 90 w 230"/>
                <a:gd name="T35" fmla="*/ 336 h 373"/>
                <a:gd name="T36" fmla="*/ 84 w 230"/>
                <a:gd name="T37" fmla="*/ 343 h 373"/>
                <a:gd name="T38" fmla="*/ 66 w 230"/>
                <a:gd name="T39" fmla="*/ 347 h 373"/>
                <a:gd name="T40" fmla="*/ 32 w 230"/>
                <a:gd name="T41" fmla="*/ 349 h 373"/>
                <a:gd name="T42" fmla="*/ 4 w 230"/>
                <a:gd name="T43" fmla="*/ 349 h 373"/>
                <a:gd name="T44" fmla="*/ 4 w 230"/>
                <a:gd name="T45" fmla="*/ 373 h 373"/>
                <a:gd name="T46" fmla="*/ 60 w 230"/>
                <a:gd name="T47" fmla="*/ 371 h 373"/>
                <a:gd name="T48" fmla="*/ 117 w 230"/>
                <a:gd name="T49" fmla="*/ 371 h 373"/>
                <a:gd name="T50" fmla="*/ 174 w 230"/>
                <a:gd name="T51" fmla="*/ 371 h 373"/>
                <a:gd name="T52" fmla="*/ 230 w 230"/>
                <a:gd name="T53" fmla="*/ 373 h 373"/>
                <a:gd name="T54" fmla="*/ 230 w 230"/>
                <a:gd name="T55" fmla="*/ 349 h 373"/>
                <a:gd name="T56" fmla="*/ 202 w 230"/>
                <a:gd name="T57" fmla="*/ 349 h 373"/>
                <a:gd name="T58" fmla="*/ 167 w 230"/>
                <a:gd name="T59" fmla="*/ 347 h 373"/>
                <a:gd name="T60" fmla="*/ 150 w 230"/>
                <a:gd name="T61" fmla="*/ 343 h 373"/>
                <a:gd name="T62" fmla="*/ 143 w 230"/>
                <a:gd name="T63" fmla="*/ 336 h 373"/>
                <a:gd name="T64" fmla="*/ 143 w 230"/>
                <a:gd name="T65" fmla="*/ 325 h 373"/>
                <a:gd name="T66" fmla="*/ 143 w 230"/>
                <a:gd name="T67" fmla="*/ 17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373">
                  <a:moveTo>
                    <a:pt x="143" y="17"/>
                  </a:moveTo>
                  <a:lnTo>
                    <a:pt x="142" y="7"/>
                  </a:lnTo>
                  <a:lnTo>
                    <a:pt x="139" y="2"/>
                  </a:lnTo>
                  <a:lnTo>
                    <a:pt x="134" y="0"/>
                  </a:lnTo>
                  <a:lnTo>
                    <a:pt x="122" y="0"/>
                  </a:lnTo>
                  <a:lnTo>
                    <a:pt x="90" y="21"/>
                  </a:lnTo>
                  <a:lnTo>
                    <a:pt x="55" y="31"/>
                  </a:lnTo>
                  <a:lnTo>
                    <a:pt x="26" y="35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23" y="60"/>
                  </a:lnTo>
                  <a:lnTo>
                    <a:pt x="43" y="58"/>
                  </a:lnTo>
                  <a:lnTo>
                    <a:pt x="67" y="53"/>
                  </a:lnTo>
                  <a:lnTo>
                    <a:pt x="91" y="45"/>
                  </a:lnTo>
                  <a:lnTo>
                    <a:pt x="91" y="325"/>
                  </a:lnTo>
                  <a:lnTo>
                    <a:pt x="90" y="336"/>
                  </a:lnTo>
                  <a:lnTo>
                    <a:pt x="84" y="343"/>
                  </a:lnTo>
                  <a:lnTo>
                    <a:pt x="66" y="347"/>
                  </a:lnTo>
                  <a:lnTo>
                    <a:pt x="32" y="349"/>
                  </a:lnTo>
                  <a:lnTo>
                    <a:pt x="4" y="349"/>
                  </a:lnTo>
                  <a:lnTo>
                    <a:pt x="4" y="373"/>
                  </a:lnTo>
                  <a:lnTo>
                    <a:pt x="60" y="371"/>
                  </a:lnTo>
                  <a:lnTo>
                    <a:pt x="117" y="371"/>
                  </a:lnTo>
                  <a:lnTo>
                    <a:pt x="174" y="371"/>
                  </a:lnTo>
                  <a:lnTo>
                    <a:pt x="230" y="373"/>
                  </a:lnTo>
                  <a:lnTo>
                    <a:pt x="230" y="349"/>
                  </a:lnTo>
                  <a:lnTo>
                    <a:pt x="202" y="349"/>
                  </a:lnTo>
                  <a:lnTo>
                    <a:pt x="167" y="347"/>
                  </a:lnTo>
                  <a:lnTo>
                    <a:pt x="150" y="343"/>
                  </a:lnTo>
                  <a:lnTo>
                    <a:pt x="143" y="336"/>
                  </a:lnTo>
                  <a:lnTo>
                    <a:pt x="143" y="325"/>
                  </a:lnTo>
                  <a:lnTo>
                    <a:pt x="143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74"/>
            <p:cNvSpPr>
              <a:spLocks noChangeAspect="1"/>
            </p:cNvSpPr>
            <p:nvPr/>
          </p:nvSpPr>
          <p:spPr bwMode="auto">
            <a:xfrm>
              <a:off x="5022" y="489"/>
              <a:ext cx="284" cy="521"/>
            </a:xfrm>
            <a:custGeom>
              <a:avLst/>
              <a:gdLst>
                <a:gd name="T0" fmla="*/ 177 w 284"/>
                <a:gd name="T1" fmla="*/ 22 h 521"/>
                <a:gd name="T2" fmla="*/ 176 w 284"/>
                <a:gd name="T3" fmla="*/ 9 h 521"/>
                <a:gd name="T4" fmla="*/ 173 w 284"/>
                <a:gd name="T5" fmla="*/ 2 h 521"/>
                <a:gd name="T6" fmla="*/ 166 w 284"/>
                <a:gd name="T7" fmla="*/ 0 h 521"/>
                <a:gd name="T8" fmla="*/ 153 w 284"/>
                <a:gd name="T9" fmla="*/ 0 h 521"/>
                <a:gd name="T10" fmla="*/ 112 w 284"/>
                <a:gd name="T11" fmla="*/ 28 h 521"/>
                <a:gd name="T12" fmla="*/ 70 w 284"/>
                <a:gd name="T13" fmla="*/ 43 h 521"/>
                <a:gd name="T14" fmla="*/ 30 w 284"/>
                <a:gd name="T15" fmla="*/ 49 h 521"/>
                <a:gd name="T16" fmla="*/ 0 w 284"/>
                <a:gd name="T17" fmla="*/ 49 h 521"/>
                <a:gd name="T18" fmla="*/ 0 w 284"/>
                <a:gd name="T19" fmla="*/ 78 h 521"/>
                <a:gd name="T20" fmla="*/ 20 w 284"/>
                <a:gd name="T21" fmla="*/ 78 h 521"/>
                <a:gd name="T22" fmla="*/ 47 w 284"/>
                <a:gd name="T23" fmla="*/ 75 h 521"/>
                <a:gd name="T24" fmla="*/ 80 w 284"/>
                <a:gd name="T25" fmla="*/ 69 h 521"/>
                <a:gd name="T26" fmla="*/ 113 w 284"/>
                <a:gd name="T27" fmla="*/ 56 h 521"/>
                <a:gd name="T28" fmla="*/ 113 w 284"/>
                <a:gd name="T29" fmla="*/ 456 h 521"/>
                <a:gd name="T30" fmla="*/ 112 w 284"/>
                <a:gd name="T31" fmla="*/ 473 h 521"/>
                <a:gd name="T32" fmla="*/ 103 w 284"/>
                <a:gd name="T33" fmla="*/ 484 h 521"/>
                <a:gd name="T34" fmla="*/ 80 w 284"/>
                <a:gd name="T35" fmla="*/ 490 h 521"/>
                <a:gd name="T36" fmla="*/ 35 w 284"/>
                <a:gd name="T37" fmla="*/ 492 h 521"/>
                <a:gd name="T38" fmla="*/ 5 w 284"/>
                <a:gd name="T39" fmla="*/ 492 h 521"/>
                <a:gd name="T40" fmla="*/ 5 w 284"/>
                <a:gd name="T41" fmla="*/ 521 h 521"/>
                <a:gd name="T42" fmla="*/ 29 w 284"/>
                <a:gd name="T43" fmla="*/ 519 h 521"/>
                <a:gd name="T44" fmla="*/ 69 w 284"/>
                <a:gd name="T45" fmla="*/ 518 h 521"/>
                <a:gd name="T46" fmla="*/ 112 w 284"/>
                <a:gd name="T47" fmla="*/ 518 h 521"/>
                <a:gd name="T48" fmla="*/ 145 w 284"/>
                <a:gd name="T49" fmla="*/ 517 h 521"/>
                <a:gd name="T50" fmla="*/ 174 w 284"/>
                <a:gd name="T51" fmla="*/ 518 h 521"/>
                <a:gd name="T52" fmla="*/ 217 w 284"/>
                <a:gd name="T53" fmla="*/ 518 h 521"/>
                <a:gd name="T54" fmla="*/ 259 w 284"/>
                <a:gd name="T55" fmla="*/ 519 h 521"/>
                <a:gd name="T56" fmla="*/ 284 w 284"/>
                <a:gd name="T57" fmla="*/ 521 h 521"/>
                <a:gd name="T58" fmla="*/ 284 w 284"/>
                <a:gd name="T59" fmla="*/ 492 h 521"/>
                <a:gd name="T60" fmla="*/ 254 w 284"/>
                <a:gd name="T61" fmla="*/ 492 h 521"/>
                <a:gd name="T62" fmla="*/ 210 w 284"/>
                <a:gd name="T63" fmla="*/ 490 h 521"/>
                <a:gd name="T64" fmla="*/ 186 w 284"/>
                <a:gd name="T65" fmla="*/ 484 h 521"/>
                <a:gd name="T66" fmla="*/ 178 w 284"/>
                <a:gd name="T67" fmla="*/ 473 h 521"/>
                <a:gd name="T68" fmla="*/ 177 w 284"/>
                <a:gd name="T69" fmla="*/ 456 h 521"/>
                <a:gd name="T70" fmla="*/ 177 w 284"/>
                <a:gd name="T71" fmla="*/ 2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521">
                  <a:moveTo>
                    <a:pt x="177" y="22"/>
                  </a:moveTo>
                  <a:lnTo>
                    <a:pt x="176" y="9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53" y="0"/>
                  </a:lnTo>
                  <a:lnTo>
                    <a:pt x="112" y="28"/>
                  </a:lnTo>
                  <a:lnTo>
                    <a:pt x="70" y="43"/>
                  </a:lnTo>
                  <a:lnTo>
                    <a:pt x="30" y="49"/>
                  </a:lnTo>
                  <a:lnTo>
                    <a:pt x="0" y="49"/>
                  </a:lnTo>
                  <a:lnTo>
                    <a:pt x="0" y="78"/>
                  </a:lnTo>
                  <a:lnTo>
                    <a:pt x="20" y="78"/>
                  </a:lnTo>
                  <a:lnTo>
                    <a:pt x="47" y="75"/>
                  </a:lnTo>
                  <a:lnTo>
                    <a:pt x="80" y="69"/>
                  </a:lnTo>
                  <a:lnTo>
                    <a:pt x="113" y="56"/>
                  </a:lnTo>
                  <a:lnTo>
                    <a:pt x="113" y="456"/>
                  </a:lnTo>
                  <a:lnTo>
                    <a:pt x="112" y="473"/>
                  </a:lnTo>
                  <a:lnTo>
                    <a:pt x="103" y="484"/>
                  </a:lnTo>
                  <a:lnTo>
                    <a:pt x="80" y="490"/>
                  </a:lnTo>
                  <a:lnTo>
                    <a:pt x="35" y="492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29" y="519"/>
                  </a:lnTo>
                  <a:lnTo>
                    <a:pt x="69" y="518"/>
                  </a:lnTo>
                  <a:lnTo>
                    <a:pt x="112" y="518"/>
                  </a:lnTo>
                  <a:lnTo>
                    <a:pt x="145" y="517"/>
                  </a:lnTo>
                  <a:lnTo>
                    <a:pt x="174" y="518"/>
                  </a:lnTo>
                  <a:lnTo>
                    <a:pt x="217" y="518"/>
                  </a:lnTo>
                  <a:lnTo>
                    <a:pt x="259" y="519"/>
                  </a:lnTo>
                  <a:lnTo>
                    <a:pt x="284" y="521"/>
                  </a:lnTo>
                  <a:lnTo>
                    <a:pt x="284" y="492"/>
                  </a:lnTo>
                  <a:lnTo>
                    <a:pt x="254" y="492"/>
                  </a:lnTo>
                  <a:lnTo>
                    <a:pt x="210" y="490"/>
                  </a:lnTo>
                  <a:lnTo>
                    <a:pt x="186" y="484"/>
                  </a:lnTo>
                  <a:lnTo>
                    <a:pt x="178" y="473"/>
                  </a:lnTo>
                  <a:lnTo>
                    <a:pt x="177" y="456"/>
                  </a:lnTo>
                  <a:lnTo>
                    <a:pt x="177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7" name="Group 29"/>
          <p:cNvGrpSpPr>
            <a:grpSpLocks noChangeAspect="1"/>
          </p:cNvGrpSpPr>
          <p:nvPr>
            <p:custDataLst>
              <p:tags r:id="rId13"/>
            </p:custDataLst>
          </p:nvPr>
        </p:nvGrpSpPr>
        <p:grpSpPr bwMode="auto">
          <a:xfrm>
            <a:off x="4683794" y="5261978"/>
            <a:ext cx="330285" cy="149622"/>
            <a:chOff x="-2" y="4"/>
            <a:chExt cx="1696" cy="767"/>
          </a:xfrm>
        </p:grpSpPr>
        <p:sp>
          <p:nvSpPr>
            <p:cNvPr id="148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" name="Group 29"/>
          <p:cNvGrpSpPr>
            <a:grpSpLocks noChangeAspect="1"/>
          </p:cNvGrpSpPr>
          <p:nvPr>
            <p:custDataLst>
              <p:tags r:id="rId14"/>
            </p:custDataLst>
          </p:nvPr>
        </p:nvGrpSpPr>
        <p:grpSpPr bwMode="auto">
          <a:xfrm>
            <a:off x="4751973" y="4379663"/>
            <a:ext cx="330285" cy="149622"/>
            <a:chOff x="-2" y="4"/>
            <a:chExt cx="1696" cy="767"/>
          </a:xfrm>
        </p:grpSpPr>
        <p:sp>
          <p:nvSpPr>
            <p:cNvPr id="152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" name="Group 29"/>
          <p:cNvGrpSpPr>
            <a:grpSpLocks noChangeAspect="1"/>
          </p:cNvGrpSpPr>
          <p:nvPr>
            <p:custDataLst>
              <p:tags r:id="rId15"/>
            </p:custDataLst>
          </p:nvPr>
        </p:nvGrpSpPr>
        <p:grpSpPr bwMode="auto">
          <a:xfrm>
            <a:off x="4739942" y="4018715"/>
            <a:ext cx="330285" cy="149622"/>
            <a:chOff x="-2" y="4"/>
            <a:chExt cx="1696" cy="767"/>
          </a:xfrm>
        </p:grpSpPr>
        <p:sp>
          <p:nvSpPr>
            <p:cNvPr id="156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175 CuadroTexto"/>
          <p:cNvSpPr txBox="1"/>
          <p:nvPr/>
        </p:nvSpPr>
        <p:spPr>
          <a:xfrm>
            <a:off x="4998776" y="4078705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</a:t>
            </a:r>
          </a:p>
        </p:txBody>
      </p:sp>
      <p:sp>
        <p:nvSpPr>
          <p:cNvPr id="177" name="176 CuadroTexto"/>
          <p:cNvSpPr txBox="1"/>
          <p:nvPr/>
        </p:nvSpPr>
        <p:spPr>
          <a:xfrm>
            <a:off x="5018829" y="4435642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6</a:t>
            </a:r>
          </a:p>
        </p:txBody>
      </p:sp>
      <p:sp>
        <p:nvSpPr>
          <p:cNvPr id="178" name="177 CuadroTexto"/>
          <p:cNvSpPr txBox="1"/>
          <p:nvPr/>
        </p:nvSpPr>
        <p:spPr>
          <a:xfrm>
            <a:off x="4982735" y="5325979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</a:t>
            </a:r>
          </a:p>
        </p:txBody>
      </p:sp>
      <p:sp>
        <p:nvSpPr>
          <p:cNvPr id="180" name="179 CuadroTexto"/>
          <p:cNvSpPr txBox="1"/>
          <p:nvPr/>
        </p:nvSpPr>
        <p:spPr>
          <a:xfrm>
            <a:off x="3657601" y="4271209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5,6</a:t>
            </a:r>
          </a:p>
        </p:txBody>
      </p:sp>
      <p:grpSp>
        <p:nvGrpSpPr>
          <p:cNvPr id="183" name="Group 85"/>
          <p:cNvGrpSpPr>
            <a:grpSpLocks noChangeAspect="1"/>
          </p:cNvGrpSpPr>
          <p:nvPr>
            <p:custDataLst>
              <p:tags r:id="rId16"/>
            </p:custDataLst>
          </p:nvPr>
        </p:nvGrpSpPr>
        <p:grpSpPr bwMode="auto">
          <a:xfrm>
            <a:off x="3317041" y="5362995"/>
            <a:ext cx="310607" cy="141086"/>
            <a:chOff x="-2" y="4"/>
            <a:chExt cx="1692" cy="766"/>
          </a:xfrm>
        </p:grpSpPr>
        <p:sp>
          <p:nvSpPr>
            <p:cNvPr id="184" name="Freeform 86"/>
            <p:cNvSpPr>
              <a:spLocks noChangeAspect="1" noEditPoints="1"/>
            </p:cNvSpPr>
            <p:nvPr/>
          </p:nvSpPr>
          <p:spPr bwMode="auto">
            <a:xfrm>
              <a:off x="-2" y="4"/>
              <a:ext cx="798" cy="766"/>
            </a:xfrm>
            <a:custGeom>
              <a:avLst/>
              <a:gdLst>
                <a:gd name="T0" fmla="*/ 129 w 797"/>
                <a:gd name="T1" fmla="*/ 694 h 766"/>
                <a:gd name="T2" fmla="*/ 118 w 797"/>
                <a:gd name="T3" fmla="*/ 715 h 766"/>
                <a:gd name="T4" fmla="*/ 99 w 797"/>
                <a:gd name="T5" fmla="*/ 726 h 766"/>
                <a:gd name="T6" fmla="*/ 60 w 797"/>
                <a:gd name="T7" fmla="*/ 731 h 766"/>
                <a:gd name="T8" fmla="*/ 18 w 797"/>
                <a:gd name="T9" fmla="*/ 732 h 766"/>
                <a:gd name="T10" fmla="*/ 3 w 797"/>
                <a:gd name="T11" fmla="*/ 741 h 766"/>
                <a:gd name="T12" fmla="*/ 8 w 797"/>
                <a:gd name="T13" fmla="*/ 765 h 766"/>
                <a:gd name="T14" fmla="*/ 431 w 797"/>
                <a:gd name="T15" fmla="*/ 766 h 766"/>
                <a:gd name="T16" fmla="*/ 554 w 797"/>
                <a:gd name="T17" fmla="*/ 744 h 766"/>
                <a:gd name="T18" fmla="*/ 651 w 797"/>
                <a:gd name="T19" fmla="*/ 686 h 766"/>
                <a:gd name="T20" fmla="*/ 716 w 797"/>
                <a:gd name="T21" fmla="*/ 608 h 766"/>
                <a:gd name="T22" fmla="*/ 739 w 797"/>
                <a:gd name="T23" fmla="*/ 524 h 766"/>
                <a:gd name="T24" fmla="*/ 693 w 797"/>
                <a:gd name="T25" fmla="*/ 419 h 766"/>
                <a:gd name="T26" fmla="*/ 566 w 797"/>
                <a:gd name="T27" fmla="*/ 366 h 766"/>
                <a:gd name="T28" fmla="*/ 726 w 797"/>
                <a:gd name="T29" fmla="*/ 292 h 766"/>
                <a:gd name="T30" fmla="*/ 799 w 797"/>
                <a:gd name="T31" fmla="*/ 155 h 766"/>
                <a:gd name="T32" fmla="*/ 746 w 797"/>
                <a:gd name="T33" fmla="*/ 46 h 766"/>
                <a:gd name="T34" fmla="*/ 592 w 797"/>
                <a:gd name="T35" fmla="*/ 0 h 766"/>
                <a:gd name="T36" fmla="*/ 201 w 797"/>
                <a:gd name="T37" fmla="*/ 0 h 766"/>
                <a:gd name="T38" fmla="*/ 185 w 797"/>
                <a:gd name="T39" fmla="*/ 9 h 766"/>
                <a:gd name="T40" fmla="*/ 190 w 797"/>
                <a:gd name="T41" fmla="*/ 33 h 766"/>
                <a:gd name="T42" fmla="*/ 229 w 797"/>
                <a:gd name="T43" fmla="*/ 35 h 766"/>
                <a:gd name="T44" fmla="*/ 279 w 797"/>
                <a:gd name="T45" fmla="*/ 41 h 766"/>
                <a:gd name="T46" fmla="*/ 286 w 797"/>
                <a:gd name="T47" fmla="*/ 62 h 766"/>
                <a:gd name="T48" fmla="*/ 132 w 797"/>
                <a:gd name="T49" fmla="*/ 679 h 766"/>
                <a:gd name="T50" fmla="*/ 370 w 797"/>
                <a:gd name="T51" fmla="*/ 78 h 766"/>
                <a:gd name="T52" fmla="*/ 386 w 797"/>
                <a:gd name="T53" fmla="*/ 41 h 766"/>
                <a:gd name="T54" fmla="*/ 432 w 797"/>
                <a:gd name="T55" fmla="*/ 35 h 766"/>
                <a:gd name="T56" fmla="*/ 610 w 797"/>
                <a:gd name="T57" fmla="*/ 38 h 766"/>
                <a:gd name="T58" fmla="*/ 658 w 797"/>
                <a:gd name="T59" fmla="*/ 58 h 766"/>
                <a:gd name="T60" fmla="*/ 685 w 797"/>
                <a:gd name="T61" fmla="*/ 92 h 766"/>
                <a:gd name="T62" fmla="*/ 697 w 797"/>
                <a:gd name="T63" fmla="*/ 131 h 766"/>
                <a:gd name="T64" fmla="*/ 681 w 797"/>
                <a:gd name="T65" fmla="*/ 224 h 766"/>
                <a:gd name="T66" fmla="*/ 559 w 797"/>
                <a:gd name="T67" fmla="*/ 337 h 766"/>
                <a:gd name="T68" fmla="*/ 301 w 797"/>
                <a:gd name="T69" fmla="*/ 356 h 766"/>
                <a:gd name="T70" fmla="*/ 235 w 797"/>
                <a:gd name="T71" fmla="*/ 731 h 766"/>
                <a:gd name="T72" fmla="*/ 215 w 797"/>
                <a:gd name="T73" fmla="*/ 728 h 766"/>
                <a:gd name="T74" fmla="*/ 212 w 797"/>
                <a:gd name="T75" fmla="*/ 713 h 766"/>
                <a:gd name="T76" fmla="*/ 294 w 797"/>
                <a:gd name="T77" fmla="*/ 380 h 766"/>
                <a:gd name="T78" fmla="*/ 543 w 797"/>
                <a:gd name="T79" fmla="*/ 384 h 766"/>
                <a:gd name="T80" fmla="*/ 594 w 797"/>
                <a:gd name="T81" fmla="*/ 409 h 766"/>
                <a:gd name="T82" fmla="*/ 623 w 797"/>
                <a:gd name="T83" fmla="*/ 449 h 766"/>
                <a:gd name="T84" fmla="*/ 635 w 797"/>
                <a:gd name="T85" fmla="*/ 492 h 766"/>
                <a:gd name="T86" fmla="*/ 618 w 797"/>
                <a:gd name="T87" fmla="*/ 593 h 766"/>
                <a:gd name="T88" fmla="*/ 496 w 797"/>
                <a:gd name="T89" fmla="*/ 713 h 766"/>
                <a:gd name="T90" fmla="*/ 251 w 797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7" h="766">
                  <a:moveTo>
                    <a:pt x="132" y="679"/>
                  </a:moveTo>
                  <a:lnTo>
                    <a:pt x="129" y="694"/>
                  </a:lnTo>
                  <a:lnTo>
                    <a:pt x="124" y="706"/>
                  </a:lnTo>
                  <a:lnTo>
                    <a:pt x="118" y="715"/>
                  </a:lnTo>
                  <a:lnTo>
                    <a:pt x="110" y="722"/>
                  </a:lnTo>
                  <a:lnTo>
                    <a:pt x="99" y="726"/>
                  </a:lnTo>
                  <a:lnTo>
                    <a:pt x="82" y="730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5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5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3" y="760"/>
                  </a:lnTo>
                  <a:lnTo>
                    <a:pt x="552" y="744"/>
                  </a:lnTo>
                  <a:lnTo>
                    <a:pt x="604" y="718"/>
                  </a:lnTo>
                  <a:lnTo>
                    <a:pt x="649" y="686"/>
                  </a:lnTo>
                  <a:lnTo>
                    <a:pt x="686" y="649"/>
                  </a:lnTo>
                  <a:lnTo>
                    <a:pt x="714" y="608"/>
                  </a:lnTo>
                  <a:lnTo>
                    <a:pt x="731" y="566"/>
                  </a:lnTo>
                  <a:lnTo>
                    <a:pt x="737" y="524"/>
                  </a:lnTo>
                  <a:lnTo>
                    <a:pt x="725" y="467"/>
                  </a:lnTo>
                  <a:lnTo>
                    <a:pt x="691" y="419"/>
                  </a:lnTo>
                  <a:lnTo>
                    <a:pt x="637" y="384"/>
                  </a:lnTo>
                  <a:lnTo>
                    <a:pt x="564" y="366"/>
                  </a:lnTo>
                  <a:lnTo>
                    <a:pt x="650" y="339"/>
                  </a:lnTo>
                  <a:lnTo>
                    <a:pt x="724" y="292"/>
                  </a:lnTo>
                  <a:lnTo>
                    <a:pt x="777" y="229"/>
                  </a:lnTo>
                  <a:lnTo>
                    <a:pt x="797" y="155"/>
                  </a:lnTo>
                  <a:lnTo>
                    <a:pt x="784" y="96"/>
                  </a:lnTo>
                  <a:lnTo>
                    <a:pt x="744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9"/>
                  </a:lnTo>
                  <a:close/>
                  <a:moveTo>
                    <a:pt x="301" y="356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0" y="35"/>
                  </a:lnTo>
                  <a:lnTo>
                    <a:pt x="574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2" y="74"/>
                  </a:lnTo>
                  <a:lnTo>
                    <a:pt x="683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6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7" y="337"/>
                  </a:lnTo>
                  <a:lnTo>
                    <a:pt x="464" y="356"/>
                  </a:lnTo>
                  <a:lnTo>
                    <a:pt x="301" y="356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8"/>
                  </a:lnTo>
                  <a:lnTo>
                    <a:pt x="211" y="719"/>
                  </a:lnTo>
                  <a:lnTo>
                    <a:pt x="212" y="713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1" y="384"/>
                  </a:lnTo>
                  <a:lnTo>
                    <a:pt x="571" y="394"/>
                  </a:lnTo>
                  <a:lnTo>
                    <a:pt x="592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8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7" y="663"/>
                  </a:lnTo>
                  <a:lnTo>
                    <a:pt x="494" y="713"/>
                  </a:lnTo>
                  <a:lnTo>
                    <a:pt x="402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 noChangeAspect="1"/>
            </p:cNvSpPr>
            <p:nvPr/>
          </p:nvSpPr>
          <p:spPr bwMode="auto">
            <a:xfrm>
              <a:off x="897" y="7"/>
              <a:ext cx="793" cy="763"/>
            </a:xfrm>
            <a:custGeom>
              <a:avLst/>
              <a:gdLst>
                <a:gd name="T0" fmla="*/ 405 w 793"/>
                <a:gd name="T1" fmla="*/ 399 h 763"/>
                <a:gd name="T2" fmla="*/ 482 w 793"/>
                <a:gd name="T3" fmla="*/ 412 h 763"/>
                <a:gd name="T4" fmla="*/ 497 w 793"/>
                <a:gd name="T5" fmla="*/ 449 h 763"/>
                <a:gd name="T6" fmla="*/ 489 w 793"/>
                <a:gd name="T7" fmla="*/ 504 h 763"/>
                <a:gd name="T8" fmla="*/ 490 w 793"/>
                <a:gd name="T9" fmla="*/ 526 h 763"/>
                <a:gd name="T10" fmla="*/ 510 w 793"/>
                <a:gd name="T11" fmla="*/ 525 h 763"/>
                <a:gd name="T12" fmla="*/ 578 w 793"/>
                <a:gd name="T13" fmla="*/ 263 h 763"/>
                <a:gd name="T14" fmla="*/ 581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2 w 793"/>
                <a:gd name="T21" fmla="*/ 310 h 763"/>
                <a:gd name="T22" fmla="*/ 505 w 793"/>
                <a:gd name="T23" fmla="*/ 343 h 763"/>
                <a:gd name="T24" fmla="*/ 466 w 793"/>
                <a:gd name="T25" fmla="*/ 359 h 763"/>
                <a:gd name="T26" fmla="*/ 407 w 793"/>
                <a:gd name="T27" fmla="*/ 364 h 763"/>
                <a:gd name="T28" fmla="*/ 376 w 793"/>
                <a:gd name="T29" fmla="*/ 79 h 763"/>
                <a:gd name="T30" fmla="*/ 392 w 793"/>
                <a:gd name="T31" fmla="*/ 42 h 763"/>
                <a:gd name="T32" fmla="*/ 437 w 793"/>
                <a:gd name="T33" fmla="*/ 35 h 763"/>
                <a:gd name="T34" fmla="*/ 630 w 793"/>
                <a:gd name="T35" fmla="*/ 37 h 763"/>
                <a:gd name="T36" fmla="*/ 696 w 793"/>
                <a:gd name="T37" fmla="*/ 51 h 763"/>
                <a:gd name="T38" fmla="*/ 732 w 793"/>
                <a:gd name="T39" fmla="*/ 82 h 763"/>
                <a:gd name="T40" fmla="*/ 746 w 793"/>
                <a:gd name="T41" fmla="*/ 128 h 763"/>
                <a:gd name="T42" fmla="*/ 747 w 793"/>
                <a:gd name="T43" fmla="*/ 174 h 763"/>
                <a:gd name="T44" fmla="*/ 746 w 793"/>
                <a:gd name="T45" fmla="*/ 201 h 763"/>
                <a:gd name="T46" fmla="*/ 741 w 793"/>
                <a:gd name="T47" fmla="*/ 233 h 763"/>
                <a:gd name="T48" fmla="*/ 744 w 793"/>
                <a:gd name="T49" fmla="*/ 248 h 763"/>
                <a:gd name="T50" fmla="*/ 767 w 793"/>
                <a:gd name="T51" fmla="*/ 247 h 763"/>
                <a:gd name="T52" fmla="*/ 793 w 793"/>
                <a:gd name="T53" fmla="*/ 31 h 763"/>
                <a:gd name="T54" fmla="*/ 789 w 793"/>
                <a:gd name="T55" fmla="*/ 4 h 763"/>
                <a:gd name="T56" fmla="*/ 763 w 793"/>
                <a:gd name="T57" fmla="*/ 0 h 763"/>
                <a:gd name="T58" fmla="*/ 201 w 793"/>
                <a:gd name="T59" fmla="*/ 0 h 763"/>
                <a:gd name="T60" fmla="*/ 184 w 793"/>
                <a:gd name="T61" fmla="*/ 10 h 763"/>
                <a:gd name="T62" fmla="*/ 190 w 793"/>
                <a:gd name="T63" fmla="*/ 34 h 763"/>
                <a:gd name="T64" fmla="*/ 242 w 793"/>
                <a:gd name="T65" fmla="*/ 35 h 763"/>
                <a:gd name="T66" fmla="*/ 281 w 793"/>
                <a:gd name="T67" fmla="*/ 43 h 763"/>
                <a:gd name="T68" fmla="*/ 286 w 793"/>
                <a:gd name="T69" fmla="*/ 63 h 763"/>
                <a:gd name="T70" fmla="*/ 133 w 793"/>
                <a:gd name="T71" fmla="*/ 676 h 763"/>
                <a:gd name="T72" fmla="*/ 125 w 793"/>
                <a:gd name="T73" fmla="*/ 703 h 763"/>
                <a:gd name="T74" fmla="*/ 111 w 793"/>
                <a:gd name="T75" fmla="*/ 719 h 763"/>
                <a:gd name="T76" fmla="*/ 83 w 793"/>
                <a:gd name="T77" fmla="*/ 727 h 763"/>
                <a:gd name="T78" fmla="*/ 31 w 793"/>
                <a:gd name="T79" fmla="*/ 729 h 763"/>
                <a:gd name="T80" fmla="*/ 9 w 793"/>
                <a:gd name="T81" fmla="*/ 732 h 763"/>
                <a:gd name="T82" fmla="*/ 0 w 793"/>
                <a:gd name="T83" fmla="*/ 750 h 763"/>
                <a:gd name="T84" fmla="*/ 17 w 793"/>
                <a:gd name="T85" fmla="*/ 763 h 763"/>
                <a:gd name="T86" fmla="*/ 91 w 793"/>
                <a:gd name="T87" fmla="*/ 762 h 763"/>
                <a:gd name="T88" fmla="*/ 164 w 793"/>
                <a:gd name="T89" fmla="*/ 760 h 763"/>
                <a:gd name="T90" fmla="*/ 248 w 793"/>
                <a:gd name="T91" fmla="*/ 762 h 763"/>
                <a:gd name="T92" fmla="*/ 331 w 793"/>
                <a:gd name="T93" fmla="*/ 763 h 763"/>
                <a:gd name="T94" fmla="*/ 346 w 793"/>
                <a:gd name="T95" fmla="*/ 761 h 763"/>
                <a:gd name="T96" fmla="*/ 354 w 793"/>
                <a:gd name="T97" fmla="*/ 742 h 763"/>
                <a:gd name="T98" fmla="*/ 347 w 793"/>
                <a:gd name="T99" fmla="*/ 729 h 763"/>
                <a:gd name="T100" fmla="*/ 316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3 w 793"/>
                <a:gd name="T107" fmla="*/ 704 h 763"/>
                <a:gd name="T108" fmla="*/ 227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7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5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6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1" y="233"/>
                  </a:lnTo>
                  <a:lnTo>
                    <a:pt x="741" y="239"/>
                  </a:lnTo>
                  <a:lnTo>
                    <a:pt x="744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0" y="225"/>
                  </a:lnTo>
                  <a:lnTo>
                    <a:pt x="793" y="31"/>
                  </a:lnTo>
                  <a:lnTo>
                    <a:pt x="793" y="13"/>
                  </a:lnTo>
                  <a:lnTo>
                    <a:pt x="789" y="4"/>
                  </a:lnTo>
                  <a:lnTo>
                    <a:pt x="779" y="1"/>
                  </a:lnTo>
                  <a:lnTo>
                    <a:pt x="763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1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3"/>
                  </a:lnTo>
                  <a:lnTo>
                    <a:pt x="83" y="727"/>
                  </a:lnTo>
                  <a:lnTo>
                    <a:pt x="61" y="728"/>
                  </a:lnTo>
                  <a:lnTo>
                    <a:pt x="31" y="729"/>
                  </a:lnTo>
                  <a:lnTo>
                    <a:pt x="19" y="729"/>
                  </a:lnTo>
                  <a:lnTo>
                    <a:pt x="9" y="732"/>
                  </a:lnTo>
                  <a:lnTo>
                    <a:pt x="3" y="737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7" y="763"/>
                  </a:lnTo>
                  <a:lnTo>
                    <a:pt x="49" y="763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0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3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1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3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4" y="713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" name="185 CuadroTexto"/>
          <p:cNvSpPr txBox="1"/>
          <p:nvPr/>
        </p:nvSpPr>
        <p:spPr>
          <a:xfrm>
            <a:off x="3497181" y="5410199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7,8</a:t>
            </a:r>
          </a:p>
        </p:txBody>
      </p:sp>
      <p:sp>
        <p:nvSpPr>
          <p:cNvPr id="191" name="190 CuadroTexto"/>
          <p:cNvSpPr txBox="1"/>
          <p:nvPr/>
        </p:nvSpPr>
        <p:spPr>
          <a:xfrm>
            <a:off x="2302044" y="4672262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5,8</a:t>
            </a:r>
          </a:p>
        </p:txBody>
      </p:sp>
      <p:sp>
        <p:nvSpPr>
          <p:cNvPr id="192" name="191 CuadroTexto"/>
          <p:cNvSpPr txBox="1"/>
          <p:nvPr/>
        </p:nvSpPr>
        <p:spPr>
          <a:xfrm>
            <a:off x="822159" y="3854115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1,8</a:t>
            </a:r>
          </a:p>
        </p:txBody>
      </p:sp>
      <p:sp>
        <p:nvSpPr>
          <p:cNvPr id="193" name="192 CuadroTexto"/>
          <p:cNvSpPr txBox="1"/>
          <p:nvPr/>
        </p:nvSpPr>
        <p:spPr>
          <a:xfrm>
            <a:off x="2302044" y="2975810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1,4</a:t>
            </a:r>
          </a:p>
        </p:txBody>
      </p:sp>
      <p:sp>
        <p:nvSpPr>
          <p:cNvPr id="195" name="194 CuadroTexto"/>
          <p:cNvSpPr txBox="1"/>
          <p:nvPr/>
        </p:nvSpPr>
        <p:spPr>
          <a:xfrm>
            <a:off x="4930598" y="5767137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8</a:t>
            </a:r>
          </a:p>
        </p:txBody>
      </p:sp>
      <p:sp>
        <p:nvSpPr>
          <p:cNvPr id="209" name="Bevel 1"/>
          <p:cNvSpPr>
            <a:spLocks noChangeArrowheads="1"/>
          </p:cNvSpPr>
          <p:nvPr/>
        </p:nvSpPr>
        <p:spPr bwMode="auto">
          <a:xfrm>
            <a:off x="5442378" y="2126277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210" name="Group 163"/>
          <p:cNvGrpSpPr>
            <a:grpSpLocks noChangeAspect="1"/>
          </p:cNvGrpSpPr>
          <p:nvPr>
            <p:custDataLst>
              <p:tags r:id="rId17"/>
            </p:custDataLst>
          </p:nvPr>
        </p:nvGrpSpPr>
        <p:grpSpPr bwMode="auto">
          <a:xfrm>
            <a:off x="5854511" y="2144398"/>
            <a:ext cx="1129531" cy="219904"/>
            <a:chOff x="2" y="1"/>
            <a:chExt cx="5758" cy="1121"/>
          </a:xfrm>
        </p:grpSpPr>
        <p:sp>
          <p:nvSpPr>
            <p:cNvPr id="211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3" name="Bevel 1"/>
          <p:cNvSpPr>
            <a:spLocks noChangeArrowheads="1"/>
          </p:cNvSpPr>
          <p:nvPr/>
        </p:nvSpPr>
        <p:spPr bwMode="auto">
          <a:xfrm>
            <a:off x="5418315" y="3076771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224" name="Group 163"/>
          <p:cNvGrpSpPr>
            <a:grpSpLocks noChangeAspect="1"/>
          </p:cNvGrpSpPr>
          <p:nvPr>
            <p:custDataLst>
              <p:tags r:id="rId18"/>
            </p:custDataLst>
          </p:nvPr>
        </p:nvGrpSpPr>
        <p:grpSpPr bwMode="auto">
          <a:xfrm>
            <a:off x="5830448" y="3094892"/>
            <a:ext cx="1129531" cy="219904"/>
            <a:chOff x="2" y="1"/>
            <a:chExt cx="5758" cy="1121"/>
          </a:xfrm>
        </p:grpSpPr>
        <p:sp>
          <p:nvSpPr>
            <p:cNvPr id="225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7" name="Bevel 1"/>
          <p:cNvSpPr>
            <a:spLocks noChangeArrowheads="1"/>
          </p:cNvSpPr>
          <p:nvPr/>
        </p:nvSpPr>
        <p:spPr bwMode="auto">
          <a:xfrm>
            <a:off x="5402273" y="3457771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238" name="Group 163"/>
          <p:cNvGrpSpPr>
            <a:grpSpLocks noChangeAspect="1"/>
          </p:cNvGrpSpPr>
          <p:nvPr>
            <p:custDataLst>
              <p:tags r:id="rId19"/>
            </p:custDataLst>
          </p:nvPr>
        </p:nvGrpSpPr>
        <p:grpSpPr bwMode="auto">
          <a:xfrm>
            <a:off x="5814406" y="3475892"/>
            <a:ext cx="1129531" cy="219904"/>
            <a:chOff x="2" y="1"/>
            <a:chExt cx="5758" cy="1121"/>
          </a:xfrm>
        </p:grpSpPr>
        <p:sp>
          <p:nvSpPr>
            <p:cNvPr id="239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5" name="Bevel 1"/>
          <p:cNvSpPr>
            <a:spLocks noChangeArrowheads="1"/>
          </p:cNvSpPr>
          <p:nvPr/>
        </p:nvSpPr>
        <p:spPr bwMode="auto">
          <a:xfrm>
            <a:off x="5398262" y="3947055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266" name="Group 163"/>
          <p:cNvGrpSpPr>
            <a:grpSpLocks noChangeAspect="1"/>
          </p:cNvGrpSpPr>
          <p:nvPr>
            <p:custDataLst>
              <p:tags r:id="rId20"/>
            </p:custDataLst>
          </p:nvPr>
        </p:nvGrpSpPr>
        <p:grpSpPr bwMode="auto">
          <a:xfrm>
            <a:off x="5810395" y="3965176"/>
            <a:ext cx="1129531" cy="219904"/>
            <a:chOff x="2" y="1"/>
            <a:chExt cx="5758" cy="1121"/>
          </a:xfrm>
        </p:grpSpPr>
        <p:sp>
          <p:nvSpPr>
            <p:cNvPr id="267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9" name="Bevel 1"/>
          <p:cNvSpPr>
            <a:spLocks noChangeArrowheads="1"/>
          </p:cNvSpPr>
          <p:nvPr/>
        </p:nvSpPr>
        <p:spPr bwMode="auto">
          <a:xfrm>
            <a:off x="5398262" y="4344097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280" name="Group 163"/>
          <p:cNvGrpSpPr>
            <a:grpSpLocks noChangeAspect="1"/>
          </p:cNvGrpSpPr>
          <p:nvPr>
            <p:custDataLst>
              <p:tags r:id="rId21"/>
            </p:custDataLst>
          </p:nvPr>
        </p:nvGrpSpPr>
        <p:grpSpPr bwMode="auto">
          <a:xfrm>
            <a:off x="5810395" y="4362218"/>
            <a:ext cx="1129531" cy="219904"/>
            <a:chOff x="2" y="1"/>
            <a:chExt cx="5758" cy="1121"/>
          </a:xfrm>
        </p:grpSpPr>
        <p:sp>
          <p:nvSpPr>
            <p:cNvPr id="281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3" name="Bevel 1"/>
          <p:cNvSpPr>
            <a:spLocks noChangeArrowheads="1"/>
          </p:cNvSpPr>
          <p:nvPr/>
        </p:nvSpPr>
        <p:spPr bwMode="auto">
          <a:xfrm>
            <a:off x="5334094" y="5206360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294" name="Group 163"/>
          <p:cNvGrpSpPr>
            <a:grpSpLocks noChangeAspect="1"/>
          </p:cNvGrpSpPr>
          <p:nvPr>
            <p:custDataLst>
              <p:tags r:id="rId22"/>
            </p:custDataLst>
          </p:nvPr>
        </p:nvGrpSpPr>
        <p:grpSpPr bwMode="auto">
          <a:xfrm>
            <a:off x="5746227" y="5224481"/>
            <a:ext cx="1129531" cy="219904"/>
            <a:chOff x="2" y="1"/>
            <a:chExt cx="5758" cy="1121"/>
          </a:xfrm>
        </p:grpSpPr>
        <p:sp>
          <p:nvSpPr>
            <p:cNvPr id="295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7" name="Bevel 1"/>
          <p:cNvSpPr>
            <a:spLocks noChangeArrowheads="1"/>
          </p:cNvSpPr>
          <p:nvPr/>
        </p:nvSpPr>
        <p:spPr bwMode="auto">
          <a:xfrm>
            <a:off x="5322062" y="5591370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308" name="Group 163"/>
          <p:cNvGrpSpPr>
            <a:grpSpLocks noChangeAspect="1"/>
          </p:cNvGrpSpPr>
          <p:nvPr>
            <p:custDataLst>
              <p:tags r:id="rId23"/>
            </p:custDataLst>
          </p:nvPr>
        </p:nvGrpSpPr>
        <p:grpSpPr bwMode="auto">
          <a:xfrm>
            <a:off x="5734195" y="5609491"/>
            <a:ext cx="1129531" cy="219904"/>
            <a:chOff x="2" y="1"/>
            <a:chExt cx="5758" cy="1121"/>
          </a:xfrm>
        </p:grpSpPr>
        <p:sp>
          <p:nvSpPr>
            <p:cNvPr id="309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2" name="321 CuadroTexto"/>
          <p:cNvSpPr txBox="1"/>
          <p:nvPr/>
        </p:nvSpPr>
        <p:spPr>
          <a:xfrm>
            <a:off x="6751376" y="4050631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</a:t>
            </a:r>
          </a:p>
        </p:txBody>
      </p:sp>
      <p:sp>
        <p:nvSpPr>
          <p:cNvPr id="323" name="322 CuadroTexto"/>
          <p:cNvSpPr txBox="1"/>
          <p:nvPr/>
        </p:nvSpPr>
        <p:spPr>
          <a:xfrm>
            <a:off x="6751376" y="4411579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6</a:t>
            </a:r>
          </a:p>
        </p:txBody>
      </p:sp>
      <p:sp>
        <p:nvSpPr>
          <p:cNvPr id="325" name="324 CuadroTexto"/>
          <p:cNvSpPr txBox="1"/>
          <p:nvPr/>
        </p:nvSpPr>
        <p:spPr>
          <a:xfrm>
            <a:off x="6699240" y="5321969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</a:t>
            </a:r>
          </a:p>
        </p:txBody>
      </p:sp>
      <p:sp>
        <p:nvSpPr>
          <p:cNvPr id="326" name="325 CuadroTexto"/>
          <p:cNvSpPr txBox="1"/>
          <p:nvPr/>
        </p:nvSpPr>
        <p:spPr>
          <a:xfrm>
            <a:off x="6695230" y="5702969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8</a:t>
            </a:r>
          </a:p>
        </p:txBody>
      </p:sp>
      <p:sp>
        <p:nvSpPr>
          <p:cNvPr id="327" name="326 CuadroTexto"/>
          <p:cNvSpPr txBox="1"/>
          <p:nvPr/>
        </p:nvSpPr>
        <p:spPr>
          <a:xfrm>
            <a:off x="6735334" y="3553325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4</a:t>
            </a:r>
          </a:p>
        </p:txBody>
      </p:sp>
      <p:sp>
        <p:nvSpPr>
          <p:cNvPr id="328" name="327 CuadroTexto"/>
          <p:cNvSpPr txBox="1"/>
          <p:nvPr/>
        </p:nvSpPr>
        <p:spPr>
          <a:xfrm>
            <a:off x="6759397" y="3156284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3</a:t>
            </a:r>
          </a:p>
        </p:txBody>
      </p:sp>
      <p:sp>
        <p:nvSpPr>
          <p:cNvPr id="329" name="328 CuadroTexto"/>
          <p:cNvSpPr txBox="1"/>
          <p:nvPr/>
        </p:nvSpPr>
        <p:spPr>
          <a:xfrm>
            <a:off x="6783460" y="2193758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2</a:t>
            </a:r>
          </a:p>
        </p:txBody>
      </p:sp>
      <p:sp>
        <p:nvSpPr>
          <p:cNvPr id="330" name="Freeform 13"/>
          <p:cNvSpPr>
            <a:spLocks noChangeAspect="1"/>
          </p:cNvSpPr>
          <p:nvPr/>
        </p:nvSpPr>
        <p:spPr bwMode="auto">
          <a:xfrm>
            <a:off x="6300438" y="2344602"/>
            <a:ext cx="76298" cy="115690"/>
          </a:xfrm>
          <a:custGeom>
            <a:avLst/>
            <a:gdLst>
              <a:gd name="T0" fmla="*/ 346 w 346"/>
              <a:gd name="T1" fmla="*/ 379 h 523"/>
              <a:gd name="T2" fmla="*/ 320 w 346"/>
              <a:gd name="T3" fmla="*/ 379 h 523"/>
              <a:gd name="T4" fmla="*/ 317 w 346"/>
              <a:gd name="T5" fmla="*/ 397 h 523"/>
              <a:gd name="T6" fmla="*/ 312 w 346"/>
              <a:gd name="T7" fmla="*/ 419 h 523"/>
              <a:gd name="T8" fmla="*/ 306 w 346"/>
              <a:gd name="T9" fmla="*/ 439 h 523"/>
              <a:gd name="T10" fmla="*/ 299 w 346"/>
              <a:gd name="T11" fmla="*/ 451 h 523"/>
              <a:gd name="T12" fmla="*/ 286 w 346"/>
              <a:gd name="T13" fmla="*/ 454 h 523"/>
              <a:gd name="T14" fmla="*/ 262 w 346"/>
              <a:gd name="T15" fmla="*/ 455 h 523"/>
              <a:gd name="T16" fmla="*/ 237 w 346"/>
              <a:gd name="T17" fmla="*/ 456 h 523"/>
              <a:gd name="T18" fmla="*/ 222 w 346"/>
              <a:gd name="T19" fmla="*/ 456 h 523"/>
              <a:gd name="T20" fmla="*/ 77 w 346"/>
              <a:gd name="T21" fmla="*/ 456 h 523"/>
              <a:gd name="T22" fmla="*/ 130 w 346"/>
              <a:gd name="T23" fmla="*/ 409 h 523"/>
              <a:gd name="T24" fmla="*/ 169 w 346"/>
              <a:gd name="T25" fmla="*/ 376 h 523"/>
              <a:gd name="T26" fmla="*/ 201 w 346"/>
              <a:gd name="T27" fmla="*/ 350 h 523"/>
              <a:gd name="T28" fmla="*/ 234 w 346"/>
              <a:gd name="T29" fmla="*/ 324 h 523"/>
              <a:gd name="T30" fmla="*/ 276 w 346"/>
              <a:gd name="T31" fmla="*/ 288 h 523"/>
              <a:gd name="T32" fmla="*/ 312 w 346"/>
              <a:gd name="T33" fmla="*/ 249 h 523"/>
              <a:gd name="T34" fmla="*/ 337 w 346"/>
              <a:gd name="T35" fmla="*/ 205 h 523"/>
              <a:gd name="T36" fmla="*/ 346 w 346"/>
              <a:gd name="T37" fmla="*/ 154 h 523"/>
              <a:gd name="T38" fmla="*/ 331 w 346"/>
              <a:gd name="T39" fmla="*/ 90 h 523"/>
              <a:gd name="T40" fmla="*/ 292 w 346"/>
              <a:gd name="T41" fmla="*/ 41 h 523"/>
              <a:gd name="T42" fmla="*/ 234 w 346"/>
              <a:gd name="T43" fmla="*/ 11 h 523"/>
              <a:gd name="T44" fmla="*/ 163 w 346"/>
              <a:gd name="T45" fmla="*/ 0 h 523"/>
              <a:gd name="T46" fmla="*/ 128 w 346"/>
              <a:gd name="T47" fmla="*/ 3 h 523"/>
              <a:gd name="T48" fmla="*/ 96 w 346"/>
              <a:gd name="T49" fmla="*/ 12 h 523"/>
              <a:gd name="T50" fmla="*/ 69 w 346"/>
              <a:gd name="T51" fmla="*/ 26 h 523"/>
              <a:gd name="T52" fmla="*/ 45 w 346"/>
              <a:gd name="T53" fmla="*/ 43 h 523"/>
              <a:gd name="T54" fmla="*/ 26 w 346"/>
              <a:gd name="T55" fmla="*/ 65 h 523"/>
              <a:gd name="T56" fmla="*/ 11 w 346"/>
              <a:gd name="T57" fmla="*/ 89 h 523"/>
              <a:gd name="T58" fmla="*/ 3 w 346"/>
              <a:gd name="T59" fmla="*/ 114 h 523"/>
              <a:gd name="T60" fmla="*/ 0 w 346"/>
              <a:gd name="T61" fmla="*/ 141 h 523"/>
              <a:gd name="T62" fmla="*/ 5 w 346"/>
              <a:gd name="T63" fmla="*/ 165 h 523"/>
              <a:gd name="T64" fmla="*/ 18 w 346"/>
              <a:gd name="T65" fmla="*/ 178 h 523"/>
              <a:gd name="T66" fmla="*/ 32 w 346"/>
              <a:gd name="T67" fmla="*/ 184 h 523"/>
              <a:gd name="T68" fmla="*/ 41 w 346"/>
              <a:gd name="T69" fmla="*/ 185 h 523"/>
              <a:gd name="T70" fmla="*/ 56 w 346"/>
              <a:gd name="T71" fmla="*/ 183 h 523"/>
              <a:gd name="T72" fmla="*/ 69 w 346"/>
              <a:gd name="T73" fmla="*/ 175 h 523"/>
              <a:gd name="T74" fmla="*/ 79 w 346"/>
              <a:gd name="T75" fmla="*/ 162 h 523"/>
              <a:gd name="T76" fmla="*/ 83 w 346"/>
              <a:gd name="T77" fmla="*/ 143 h 523"/>
              <a:gd name="T78" fmla="*/ 81 w 346"/>
              <a:gd name="T79" fmla="*/ 131 h 523"/>
              <a:gd name="T80" fmla="*/ 75 w 346"/>
              <a:gd name="T81" fmla="*/ 118 h 523"/>
              <a:gd name="T82" fmla="*/ 61 w 346"/>
              <a:gd name="T83" fmla="*/ 106 h 523"/>
              <a:gd name="T84" fmla="*/ 37 w 346"/>
              <a:gd name="T85" fmla="*/ 102 h 523"/>
              <a:gd name="T86" fmla="*/ 60 w 346"/>
              <a:gd name="T87" fmla="*/ 67 h 523"/>
              <a:gd name="T88" fmla="*/ 89 w 346"/>
              <a:gd name="T89" fmla="*/ 45 h 523"/>
              <a:gd name="T90" fmla="*/ 121 w 346"/>
              <a:gd name="T91" fmla="*/ 32 h 523"/>
              <a:gd name="T92" fmla="*/ 151 w 346"/>
              <a:gd name="T93" fmla="*/ 29 h 523"/>
              <a:gd name="T94" fmla="*/ 202 w 346"/>
              <a:gd name="T95" fmla="*/ 39 h 523"/>
              <a:gd name="T96" fmla="*/ 240 w 346"/>
              <a:gd name="T97" fmla="*/ 67 h 523"/>
              <a:gd name="T98" fmla="*/ 262 w 346"/>
              <a:gd name="T99" fmla="*/ 107 h 523"/>
              <a:gd name="T100" fmla="*/ 270 w 346"/>
              <a:gd name="T101" fmla="*/ 154 h 523"/>
              <a:gd name="T102" fmla="*/ 262 w 346"/>
              <a:gd name="T103" fmla="*/ 202 h 523"/>
              <a:gd name="T104" fmla="*/ 243 w 346"/>
              <a:gd name="T105" fmla="*/ 244 h 523"/>
              <a:gd name="T106" fmla="*/ 219 w 346"/>
              <a:gd name="T107" fmla="*/ 279 h 523"/>
              <a:gd name="T108" fmla="*/ 197 w 346"/>
              <a:gd name="T109" fmla="*/ 305 h 523"/>
              <a:gd name="T110" fmla="*/ 8 w 346"/>
              <a:gd name="T111" fmla="*/ 492 h 523"/>
              <a:gd name="T112" fmla="*/ 1 w 346"/>
              <a:gd name="T113" fmla="*/ 502 h 523"/>
              <a:gd name="T114" fmla="*/ 0 w 346"/>
              <a:gd name="T115" fmla="*/ 523 h 523"/>
              <a:gd name="T116" fmla="*/ 322 w 346"/>
              <a:gd name="T117" fmla="*/ 523 h 523"/>
              <a:gd name="T118" fmla="*/ 346 w 346"/>
              <a:gd name="T119" fmla="*/ 379 h 52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6" h="523">
                <a:moveTo>
                  <a:pt x="346" y="379"/>
                </a:moveTo>
                <a:lnTo>
                  <a:pt x="320" y="379"/>
                </a:lnTo>
                <a:lnTo>
                  <a:pt x="317" y="397"/>
                </a:lnTo>
                <a:lnTo>
                  <a:pt x="312" y="419"/>
                </a:lnTo>
                <a:lnTo>
                  <a:pt x="306" y="439"/>
                </a:lnTo>
                <a:lnTo>
                  <a:pt x="299" y="451"/>
                </a:lnTo>
                <a:lnTo>
                  <a:pt x="286" y="454"/>
                </a:lnTo>
                <a:lnTo>
                  <a:pt x="262" y="455"/>
                </a:lnTo>
                <a:lnTo>
                  <a:pt x="237" y="456"/>
                </a:lnTo>
                <a:lnTo>
                  <a:pt x="222" y="456"/>
                </a:lnTo>
                <a:lnTo>
                  <a:pt x="77" y="456"/>
                </a:lnTo>
                <a:lnTo>
                  <a:pt x="130" y="409"/>
                </a:lnTo>
                <a:lnTo>
                  <a:pt x="169" y="376"/>
                </a:lnTo>
                <a:lnTo>
                  <a:pt x="201" y="350"/>
                </a:lnTo>
                <a:lnTo>
                  <a:pt x="234" y="324"/>
                </a:lnTo>
                <a:lnTo>
                  <a:pt x="276" y="288"/>
                </a:lnTo>
                <a:lnTo>
                  <a:pt x="312" y="249"/>
                </a:lnTo>
                <a:lnTo>
                  <a:pt x="337" y="205"/>
                </a:lnTo>
                <a:lnTo>
                  <a:pt x="346" y="154"/>
                </a:lnTo>
                <a:lnTo>
                  <a:pt x="331" y="90"/>
                </a:lnTo>
                <a:lnTo>
                  <a:pt x="292" y="41"/>
                </a:lnTo>
                <a:lnTo>
                  <a:pt x="234" y="11"/>
                </a:lnTo>
                <a:lnTo>
                  <a:pt x="163" y="0"/>
                </a:lnTo>
                <a:lnTo>
                  <a:pt x="128" y="3"/>
                </a:lnTo>
                <a:lnTo>
                  <a:pt x="96" y="12"/>
                </a:lnTo>
                <a:lnTo>
                  <a:pt x="69" y="26"/>
                </a:lnTo>
                <a:lnTo>
                  <a:pt x="45" y="43"/>
                </a:lnTo>
                <a:lnTo>
                  <a:pt x="26" y="65"/>
                </a:lnTo>
                <a:lnTo>
                  <a:pt x="11" y="89"/>
                </a:lnTo>
                <a:lnTo>
                  <a:pt x="3" y="114"/>
                </a:lnTo>
                <a:lnTo>
                  <a:pt x="0" y="141"/>
                </a:lnTo>
                <a:lnTo>
                  <a:pt x="5" y="165"/>
                </a:lnTo>
                <a:lnTo>
                  <a:pt x="18" y="178"/>
                </a:lnTo>
                <a:lnTo>
                  <a:pt x="32" y="184"/>
                </a:lnTo>
                <a:lnTo>
                  <a:pt x="41" y="185"/>
                </a:lnTo>
                <a:lnTo>
                  <a:pt x="56" y="183"/>
                </a:lnTo>
                <a:lnTo>
                  <a:pt x="69" y="175"/>
                </a:lnTo>
                <a:lnTo>
                  <a:pt x="79" y="162"/>
                </a:lnTo>
                <a:lnTo>
                  <a:pt x="83" y="143"/>
                </a:lnTo>
                <a:lnTo>
                  <a:pt x="81" y="131"/>
                </a:lnTo>
                <a:lnTo>
                  <a:pt x="75" y="118"/>
                </a:lnTo>
                <a:lnTo>
                  <a:pt x="61" y="106"/>
                </a:lnTo>
                <a:lnTo>
                  <a:pt x="37" y="102"/>
                </a:lnTo>
                <a:lnTo>
                  <a:pt x="60" y="67"/>
                </a:lnTo>
                <a:lnTo>
                  <a:pt x="89" y="45"/>
                </a:lnTo>
                <a:lnTo>
                  <a:pt x="121" y="32"/>
                </a:lnTo>
                <a:lnTo>
                  <a:pt x="151" y="29"/>
                </a:lnTo>
                <a:lnTo>
                  <a:pt x="202" y="39"/>
                </a:lnTo>
                <a:lnTo>
                  <a:pt x="240" y="67"/>
                </a:lnTo>
                <a:lnTo>
                  <a:pt x="262" y="107"/>
                </a:lnTo>
                <a:lnTo>
                  <a:pt x="270" y="154"/>
                </a:lnTo>
                <a:lnTo>
                  <a:pt x="262" y="202"/>
                </a:lnTo>
                <a:lnTo>
                  <a:pt x="243" y="244"/>
                </a:lnTo>
                <a:lnTo>
                  <a:pt x="219" y="279"/>
                </a:lnTo>
                <a:lnTo>
                  <a:pt x="197" y="305"/>
                </a:lnTo>
                <a:lnTo>
                  <a:pt x="8" y="492"/>
                </a:lnTo>
                <a:lnTo>
                  <a:pt x="1" y="502"/>
                </a:lnTo>
                <a:lnTo>
                  <a:pt x="0" y="523"/>
                </a:lnTo>
                <a:lnTo>
                  <a:pt x="322" y="523"/>
                </a:lnTo>
                <a:lnTo>
                  <a:pt x="346" y="3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" name="Freeform 20"/>
          <p:cNvSpPr>
            <a:spLocks noChangeAspect="1"/>
          </p:cNvSpPr>
          <p:nvPr/>
        </p:nvSpPr>
        <p:spPr bwMode="auto">
          <a:xfrm>
            <a:off x="6260015" y="3272589"/>
            <a:ext cx="83206" cy="123322"/>
          </a:xfrm>
          <a:custGeom>
            <a:avLst/>
            <a:gdLst>
              <a:gd name="T0" fmla="*/ 215 w 361"/>
              <a:gd name="T1" fmla="*/ 268 h 538"/>
              <a:gd name="T2" fmla="*/ 269 w 361"/>
              <a:gd name="T3" fmla="*/ 331 h 538"/>
              <a:gd name="T4" fmla="*/ 275 w 361"/>
              <a:gd name="T5" fmla="*/ 420 h 538"/>
              <a:gd name="T6" fmla="*/ 257 w 361"/>
              <a:gd name="T7" fmla="*/ 469 h 538"/>
              <a:gd name="T8" fmla="*/ 227 w 361"/>
              <a:gd name="T9" fmla="*/ 499 h 538"/>
              <a:gd name="T10" fmla="*/ 193 w 361"/>
              <a:gd name="T11" fmla="*/ 512 h 538"/>
              <a:gd name="T12" fmla="*/ 146 w 361"/>
              <a:gd name="T13" fmla="*/ 511 h 538"/>
              <a:gd name="T14" fmla="*/ 72 w 361"/>
              <a:gd name="T15" fmla="*/ 486 h 538"/>
              <a:gd name="T16" fmla="*/ 65 w 361"/>
              <a:gd name="T17" fmla="*/ 453 h 538"/>
              <a:gd name="T18" fmla="*/ 86 w 361"/>
              <a:gd name="T19" fmla="*/ 427 h 538"/>
              <a:gd name="T20" fmla="*/ 84 w 361"/>
              <a:gd name="T21" fmla="*/ 396 h 538"/>
              <a:gd name="T22" fmla="*/ 62 w 361"/>
              <a:gd name="T23" fmla="*/ 374 h 538"/>
              <a:gd name="T24" fmla="*/ 28 w 361"/>
              <a:gd name="T25" fmla="*/ 373 h 538"/>
              <a:gd name="T26" fmla="*/ 4 w 361"/>
              <a:gd name="T27" fmla="*/ 396 h 538"/>
              <a:gd name="T28" fmla="*/ 15 w 361"/>
              <a:gd name="T29" fmla="*/ 467 h 538"/>
              <a:gd name="T30" fmla="*/ 109 w 361"/>
              <a:gd name="T31" fmla="*/ 530 h 538"/>
              <a:gd name="T32" fmla="*/ 251 w 361"/>
              <a:gd name="T33" fmla="*/ 526 h 538"/>
              <a:gd name="T34" fmla="*/ 347 w 361"/>
              <a:gd name="T35" fmla="*/ 443 h 538"/>
              <a:gd name="T36" fmla="*/ 352 w 361"/>
              <a:gd name="T37" fmla="*/ 341 h 538"/>
              <a:gd name="T38" fmla="*/ 283 w 361"/>
              <a:gd name="T39" fmla="*/ 267 h 538"/>
              <a:gd name="T40" fmla="*/ 277 w 361"/>
              <a:gd name="T41" fmla="*/ 219 h 538"/>
              <a:gd name="T42" fmla="*/ 331 w 361"/>
              <a:gd name="T43" fmla="*/ 146 h 538"/>
              <a:gd name="T44" fmla="*/ 333 w 361"/>
              <a:gd name="T45" fmla="*/ 86 h 538"/>
              <a:gd name="T46" fmla="*/ 310 w 361"/>
              <a:gd name="T47" fmla="*/ 47 h 538"/>
              <a:gd name="T48" fmla="*/ 267 w 361"/>
              <a:gd name="T49" fmla="*/ 18 h 538"/>
              <a:gd name="T50" fmla="*/ 210 w 361"/>
              <a:gd name="T51" fmla="*/ 3 h 538"/>
              <a:gd name="T52" fmla="*/ 118 w 361"/>
              <a:gd name="T53" fmla="*/ 8 h 538"/>
              <a:gd name="T54" fmla="*/ 36 w 361"/>
              <a:gd name="T55" fmla="*/ 63 h 538"/>
              <a:gd name="T56" fmla="*/ 28 w 361"/>
              <a:gd name="T57" fmla="*/ 123 h 538"/>
              <a:gd name="T58" fmla="*/ 49 w 361"/>
              <a:gd name="T59" fmla="*/ 144 h 538"/>
              <a:gd name="T60" fmla="*/ 82 w 361"/>
              <a:gd name="T61" fmla="*/ 144 h 538"/>
              <a:gd name="T62" fmla="*/ 103 w 361"/>
              <a:gd name="T63" fmla="*/ 123 h 538"/>
              <a:gd name="T64" fmla="*/ 103 w 361"/>
              <a:gd name="T65" fmla="*/ 91 h 538"/>
              <a:gd name="T66" fmla="*/ 82 w 361"/>
              <a:gd name="T67" fmla="*/ 70 h 538"/>
              <a:gd name="T68" fmla="*/ 90 w 361"/>
              <a:gd name="T69" fmla="*/ 45 h 538"/>
              <a:gd name="T70" fmla="*/ 150 w 361"/>
              <a:gd name="T71" fmla="*/ 25 h 538"/>
              <a:gd name="T72" fmla="*/ 204 w 361"/>
              <a:gd name="T73" fmla="*/ 27 h 538"/>
              <a:gd name="T74" fmla="*/ 253 w 361"/>
              <a:gd name="T75" fmla="*/ 66 h 538"/>
              <a:gd name="T76" fmla="*/ 253 w 361"/>
              <a:gd name="T77" fmla="*/ 159 h 538"/>
              <a:gd name="T78" fmla="*/ 210 w 361"/>
              <a:gd name="T79" fmla="*/ 220 h 538"/>
              <a:gd name="T80" fmla="*/ 169 w 361"/>
              <a:gd name="T81" fmla="*/ 234 h 538"/>
              <a:gd name="T82" fmla="*/ 124 w 361"/>
              <a:gd name="T83" fmla="*/ 238 h 538"/>
              <a:gd name="T84" fmla="*/ 113 w 361"/>
              <a:gd name="T85" fmla="*/ 241 h 538"/>
              <a:gd name="T86" fmla="*/ 114 w 361"/>
              <a:gd name="T87" fmla="*/ 258 h 538"/>
              <a:gd name="T88" fmla="*/ 172 w 361"/>
              <a:gd name="T89" fmla="*/ 260 h 5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61" h="538">
                <a:moveTo>
                  <a:pt x="172" y="260"/>
                </a:moveTo>
                <a:lnTo>
                  <a:pt x="215" y="268"/>
                </a:lnTo>
                <a:lnTo>
                  <a:pt x="248" y="292"/>
                </a:lnTo>
                <a:lnTo>
                  <a:pt x="269" y="331"/>
                </a:lnTo>
                <a:lnTo>
                  <a:pt x="277" y="386"/>
                </a:lnTo>
                <a:lnTo>
                  <a:pt x="275" y="420"/>
                </a:lnTo>
                <a:lnTo>
                  <a:pt x="268" y="447"/>
                </a:lnTo>
                <a:lnTo>
                  <a:pt x="257" y="469"/>
                </a:lnTo>
                <a:lnTo>
                  <a:pt x="243" y="486"/>
                </a:lnTo>
                <a:lnTo>
                  <a:pt x="227" y="499"/>
                </a:lnTo>
                <a:lnTo>
                  <a:pt x="210" y="507"/>
                </a:lnTo>
                <a:lnTo>
                  <a:pt x="193" y="512"/>
                </a:lnTo>
                <a:lnTo>
                  <a:pt x="175" y="513"/>
                </a:lnTo>
                <a:lnTo>
                  <a:pt x="146" y="511"/>
                </a:lnTo>
                <a:lnTo>
                  <a:pt x="109" y="503"/>
                </a:lnTo>
                <a:lnTo>
                  <a:pt x="72" y="486"/>
                </a:lnTo>
                <a:lnTo>
                  <a:pt x="42" y="458"/>
                </a:lnTo>
                <a:lnTo>
                  <a:pt x="65" y="453"/>
                </a:lnTo>
                <a:lnTo>
                  <a:pt x="79" y="441"/>
                </a:lnTo>
                <a:lnTo>
                  <a:pt x="86" y="427"/>
                </a:lnTo>
                <a:lnTo>
                  <a:pt x="88" y="414"/>
                </a:lnTo>
                <a:lnTo>
                  <a:pt x="84" y="396"/>
                </a:lnTo>
                <a:lnTo>
                  <a:pt x="75" y="383"/>
                </a:lnTo>
                <a:lnTo>
                  <a:pt x="62" y="374"/>
                </a:lnTo>
                <a:lnTo>
                  <a:pt x="44" y="371"/>
                </a:lnTo>
                <a:lnTo>
                  <a:pt x="28" y="373"/>
                </a:lnTo>
                <a:lnTo>
                  <a:pt x="14" y="381"/>
                </a:lnTo>
                <a:lnTo>
                  <a:pt x="4" y="396"/>
                </a:lnTo>
                <a:lnTo>
                  <a:pt x="0" y="416"/>
                </a:lnTo>
                <a:lnTo>
                  <a:pt x="15" y="467"/>
                </a:lnTo>
                <a:lnTo>
                  <a:pt x="53" y="505"/>
                </a:lnTo>
                <a:lnTo>
                  <a:pt x="109" y="530"/>
                </a:lnTo>
                <a:lnTo>
                  <a:pt x="177" y="538"/>
                </a:lnTo>
                <a:lnTo>
                  <a:pt x="251" y="526"/>
                </a:lnTo>
                <a:lnTo>
                  <a:pt x="310" y="492"/>
                </a:lnTo>
                <a:lnTo>
                  <a:pt x="347" y="443"/>
                </a:lnTo>
                <a:lnTo>
                  <a:pt x="361" y="386"/>
                </a:lnTo>
                <a:lnTo>
                  <a:pt x="352" y="341"/>
                </a:lnTo>
                <a:lnTo>
                  <a:pt x="325" y="300"/>
                </a:lnTo>
                <a:lnTo>
                  <a:pt x="283" y="267"/>
                </a:lnTo>
                <a:lnTo>
                  <a:pt x="225" y="246"/>
                </a:lnTo>
                <a:lnTo>
                  <a:pt x="277" y="219"/>
                </a:lnTo>
                <a:lnTo>
                  <a:pt x="311" y="184"/>
                </a:lnTo>
                <a:lnTo>
                  <a:pt x="331" y="146"/>
                </a:lnTo>
                <a:lnTo>
                  <a:pt x="337" y="109"/>
                </a:lnTo>
                <a:lnTo>
                  <a:pt x="333" y="86"/>
                </a:lnTo>
                <a:lnTo>
                  <a:pt x="324" y="65"/>
                </a:lnTo>
                <a:lnTo>
                  <a:pt x="310" y="47"/>
                </a:lnTo>
                <a:lnTo>
                  <a:pt x="290" y="31"/>
                </a:lnTo>
                <a:lnTo>
                  <a:pt x="267" y="18"/>
                </a:lnTo>
                <a:lnTo>
                  <a:pt x="240" y="8"/>
                </a:lnTo>
                <a:lnTo>
                  <a:pt x="210" y="3"/>
                </a:lnTo>
                <a:lnTo>
                  <a:pt x="178" y="0"/>
                </a:lnTo>
                <a:lnTo>
                  <a:pt x="118" y="8"/>
                </a:lnTo>
                <a:lnTo>
                  <a:pt x="69" y="29"/>
                </a:lnTo>
                <a:lnTo>
                  <a:pt x="36" y="63"/>
                </a:lnTo>
                <a:lnTo>
                  <a:pt x="25" y="106"/>
                </a:lnTo>
                <a:lnTo>
                  <a:pt x="28" y="123"/>
                </a:lnTo>
                <a:lnTo>
                  <a:pt x="36" y="136"/>
                </a:lnTo>
                <a:lnTo>
                  <a:pt x="49" y="144"/>
                </a:lnTo>
                <a:lnTo>
                  <a:pt x="66" y="147"/>
                </a:lnTo>
                <a:lnTo>
                  <a:pt x="82" y="144"/>
                </a:lnTo>
                <a:lnTo>
                  <a:pt x="95" y="135"/>
                </a:lnTo>
                <a:lnTo>
                  <a:pt x="103" y="123"/>
                </a:lnTo>
                <a:lnTo>
                  <a:pt x="105" y="107"/>
                </a:lnTo>
                <a:lnTo>
                  <a:pt x="103" y="91"/>
                </a:lnTo>
                <a:lnTo>
                  <a:pt x="95" y="79"/>
                </a:lnTo>
                <a:lnTo>
                  <a:pt x="82" y="70"/>
                </a:lnTo>
                <a:lnTo>
                  <a:pt x="66" y="66"/>
                </a:lnTo>
                <a:lnTo>
                  <a:pt x="90" y="45"/>
                </a:lnTo>
                <a:lnTo>
                  <a:pt x="120" y="32"/>
                </a:lnTo>
                <a:lnTo>
                  <a:pt x="150" y="25"/>
                </a:lnTo>
                <a:lnTo>
                  <a:pt x="176" y="23"/>
                </a:lnTo>
                <a:lnTo>
                  <a:pt x="204" y="27"/>
                </a:lnTo>
                <a:lnTo>
                  <a:pt x="232" y="40"/>
                </a:lnTo>
                <a:lnTo>
                  <a:pt x="253" y="66"/>
                </a:lnTo>
                <a:lnTo>
                  <a:pt x="261" y="109"/>
                </a:lnTo>
                <a:lnTo>
                  <a:pt x="253" y="159"/>
                </a:lnTo>
                <a:lnTo>
                  <a:pt x="230" y="202"/>
                </a:lnTo>
                <a:lnTo>
                  <a:pt x="210" y="220"/>
                </a:lnTo>
                <a:lnTo>
                  <a:pt x="191" y="230"/>
                </a:lnTo>
                <a:lnTo>
                  <a:pt x="169" y="234"/>
                </a:lnTo>
                <a:lnTo>
                  <a:pt x="142" y="236"/>
                </a:lnTo>
                <a:lnTo>
                  <a:pt x="124" y="238"/>
                </a:lnTo>
                <a:lnTo>
                  <a:pt x="117" y="238"/>
                </a:lnTo>
                <a:lnTo>
                  <a:pt x="113" y="241"/>
                </a:lnTo>
                <a:lnTo>
                  <a:pt x="110" y="249"/>
                </a:lnTo>
                <a:lnTo>
                  <a:pt x="114" y="258"/>
                </a:lnTo>
                <a:lnTo>
                  <a:pt x="130" y="260"/>
                </a:lnTo>
                <a:lnTo>
                  <a:pt x="172" y="2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" name="Freeform 26"/>
          <p:cNvSpPr>
            <a:spLocks noChangeAspect="1" noEditPoints="1"/>
          </p:cNvSpPr>
          <p:nvPr/>
        </p:nvSpPr>
        <p:spPr bwMode="auto">
          <a:xfrm>
            <a:off x="6265101" y="3645569"/>
            <a:ext cx="95463" cy="132348"/>
          </a:xfrm>
          <a:custGeom>
            <a:avLst/>
            <a:gdLst>
              <a:gd name="T0" fmla="*/ 383 w 383"/>
              <a:gd name="T1" fmla="*/ 402 h 531"/>
              <a:gd name="T2" fmla="*/ 383 w 383"/>
              <a:gd name="T3" fmla="*/ 373 h 531"/>
              <a:gd name="T4" fmla="*/ 297 w 383"/>
              <a:gd name="T5" fmla="*/ 373 h 531"/>
              <a:gd name="T6" fmla="*/ 297 w 383"/>
              <a:gd name="T7" fmla="*/ 22 h 531"/>
              <a:gd name="T8" fmla="*/ 295 w 383"/>
              <a:gd name="T9" fmla="*/ 5 h 531"/>
              <a:gd name="T10" fmla="*/ 280 w 383"/>
              <a:gd name="T11" fmla="*/ 0 h 531"/>
              <a:gd name="T12" fmla="*/ 269 w 383"/>
              <a:gd name="T13" fmla="*/ 2 h 531"/>
              <a:gd name="T14" fmla="*/ 259 w 383"/>
              <a:gd name="T15" fmla="*/ 12 h 531"/>
              <a:gd name="T16" fmla="*/ 0 w 383"/>
              <a:gd name="T17" fmla="*/ 373 h 531"/>
              <a:gd name="T18" fmla="*/ 0 w 383"/>
              <a:gd name="T19" fmla="*/ 402 h 531"/>
              <a:gd name="T20" fmla="*/ 230 w 383"/>
              <a:gd name="T21" fmla="*/ 402 h 531"/>
              <a:gd name="T22" fmla="*/ 230 w 383"/>
              <a:gd name="T23" fmla="*/ 466 h 531"/>
              <a:gd name="T24" fmla="*/ 229 w 383"/>
              <a:gd name="T25" fmla="*/ 483 h 531"/>
              <a:gd name="T26" fmla="*/ 222 w 383"/>
              <a:gd name="T27" fmla="*/ 494 h 531"/>
              <a:gd name="T28" fmla="*/ 204 w 383"/>
              <a:gd name="T29" fmla="*/ 501 h 531"/>
              <a:gd name="T30" fmla="*/ 167 w 383"/>
              <a:gd name="T31" fmla="*/ 502 h 531"/>
              <a:gd name="T32" fmla="*/ 145 w 383"/>
              <a:gd name="T33" fmla="*/ 502 h 531"/>
              <a:gd name="T34" fmla="*/ 145 w 383"/>
              <a:gd name="T35" fmla="*/ 531 h 531"/>
              <a:gd name="T36" fmla="*/ 208 w 383"/>
              <a:gd name="T37" fmla="*/ 529 h 531"/>
              <a:gd name="T38" fmla="*/ 263 w 383"/>
              <a:gd name="T39" fmla="*/ 528 h 531"/>
              <a:gd name="T40" fmla="*/ 318 w 383"/>
              <a:gd name="T41" fmla="*/ 529 h 531"/>
              <a:gd name="T42" fmla="*/ 381 w 383"/>
              <a:gd name="T43" fmla="*/ 531 h 531"/>
              <a:gd name="T44" fmla="*/ 381 w 383"/>
              <a:gd name="T45" fmla="*/ 502 h 531"/>
              <a:gd name="T46" fmla="*/ 360 w 383"/>
              <a:gd name="T47" fmla="*/ 502 h 531"/>
              <a:gd name="T48" fmla="*/ 324 w 383"/>
              <a:gd name="T49" fmla="*/ 501 h 531"/>
              <a:gd name="T50" fmla="*/ 305 w 383"/>
              <a:gd name="T51" fmla="*/ 494 h 531"/>
              <a:gd name="T52" fmla="*/ 298 w 383"/>
              <a:gd name="T53" fmla="*/ 483 h 531"/>
              <a:gd name="T54" fmla="*/ 297 w 383"/>
              <a:gd name="T55" fmla="*/ 466 h 531"/>
              <a:gd name="T56" fmla="*/ 297 w 383"/>
              <a:gd name="T57" fmla="*/ 402 h 531"/>
              <a:gd name="T58" fmla="*/ 383 w 383"/>
              <a:gd name="T59" fmla="*/ 402 h 531"/>
              <a:gd name="T60" fmla="*/ 236 w 383"/>
              <a:gd name="T61" fmla="*/ 85 h 531"/>
              <a:gd name="T62" fmla="*/ 236 w 383"/>
              <a:gd name="T63" fmla="*/ 373 h 531"/>
              <a:gd name="T64" fmla="*/ 29 w 383"/>
              <a:gd name="T65" fmla="*/ 373 h 531"/>
              <a:gd name="T66" fmla="*/ 236 w 383"/>
              <a:gd name="T67" fmla="*/ 85 h 5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83" h="531">
                <a:moveTo>
                  <a:pt x="383" y="402"/>
                </a:moveTo>
                <a:lnTo>
                  <a:pt x="383" y="373"/>
                </a:lnTo>
                <a:lnTo>
                  <a:pt x="297" y="373"/>
                </a:lnTo>
                <a:lnTo>
                  <a:pt x="297" y="22"/>
                </a:lnTo>
                <a:lnTo>
                  <a:pt x="295" y="5"/>
                </a:lnTo>
                <a:lnTo>
                  <a:pt x="280" y="0"/>
                </a:lnTo>
                <a:lnTo>
                  <a:pt x="269" y="2"/>
                </a:lnTo>
                <a:lnTo>
                  <a:pt x="259" y="12"/>
                </a:lnTo>
                <a:lnTo>
                  <a:pt x="0" y="373"/>
                </a:lnTo>
                <a:lnTo>
                  <a:pt x="0" y="402"/>
                </a:lnTo>
                <a:lnTo>
                  <a:pt x="230" y="402"/>
                </a:lnTo>
                <a:lnTo>
                  <a:pt x="230" y="466"/>
                </a:lnTo>
                <a:lnTo>
                  <a:pt x="229" y="483"/>
                </a:lnTo>
                <a:lnTo>
                  <a:pt x="222" y="494"/>
                </a:lnTo>
                <a:lnTo>
                  <a:pt x="204" y="501"/>
                </a:lnTo>
                <a:lnTo>
                  <a:pt x="167" y="502"/>
                </a:lnTo>
                <a:lnTo>
                  <a:pt x="145" y="502"/>
                </a:lnTo>
                <a:lnTo>
                  <a:pt x="145" y="531"/>
                </a:lnTo>
                <a:lnTo>
                  <a:pt x="208" y="529"/>
                </a:lnTo>
                <a:lnTo>
                  <a:pt x="263" y="528"/>
                </a:lnTo>
                <a:lnTo>
                  <a:pt x="318" y="529"/>
                </a:lnTo>
                <a:lnTo>
                  <a:pt x="381" y="531"/>
                </a:lnTo>
                <a:lnTo>
                  <a:pt x="381" y="502"/>
                </a:lnTo>
                <a:lnTo>
                  <a:pt x="360" y="502"/>
                </a:lnTo>
                <a:lnTo>
                  <a:pt x="324" y="501"/>
                </a:lnTo>
                <a:lnTo>
                  <a:pt x="305" y="494"/>
                </a:lnTo>
                <a:lnTo>
                  <a:pt x="298" y="483"/>
                </a:lnTo>
                <a:lnTo>
                  <a:pt x="297" y="466"/>
                </a:lnTo>
                <a:lnTo>
                  <a:pt x="297" y="402"/>
                </a:lnTo>
                <a:lnTo>
                  <a:pt x="383" y="402"/>
                </a:lnTo>
                <a:close/>
                <a:moveTo>
                  <a:pt x="236" y="85"/>
                </a:moveTo>
                <a:lnTo>
                  <a:pt x="236" y="373"/>
                </a:lnTo>
                <a:lnTo>
                  <a:pt x="29" y="373"/>
                </a:lnTo>
                <a:lnTo>
                  <a:pt x="236" y="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" name="332 CuadroTexto"/>
          <p:cNvSpPr txBox="1"/>
          <p:nvPr/>
        </p:nvSpPr>
        <p:spPr>
          <a:xfrm>
            <a:off x="6213966" y="5775158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8</a:t>
            </a:r>
          </a:p>
        </p:txBody>
      </p:sp>
      <p:sp>
        <p:nvSpPr>
          <p:cNvPr id="334" name="333 CuadroTexto"/>
          <p:cNvSpPr txBox="1"/>
          <p:nvPr/>
        </p:nvSpPr>
        <p:spPr>
          <a:xfrm>
            <a:off x="6209956" y="5374105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</a:t>
            </a:r>
          </a:p>
        </p:txBody>
      </p:sp>
      <p:sp>
        <p:nvSpPr>
          <p:cNvPr id="335" name="334 CuadroTexto"/>
          <p:cNvSpPr txBox="1"/>
          <p:nvPr/>
        </p:nvSpPr>
        <p:spPr>
          <a:xfrm>
            <a:off x="6254071" y="4515853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6</a:t>
            </a:r>
          </a:p>
        </p:txBody>
      </p:sp>
      <p:sp>
        <p:nvSpPr>
          <p:cNvPr id="336" name="335 CuadroTexto"/>
          <p:cNvSpPr txBox="1"/>
          <p:nvPr/>
        </p:nvSpPr>
        <p:spPr>
          <a:xfrm>
            <a:off x="6282144" y="4122821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</a:t>
            </a:r>
          </a:p>
        </p:txBody>
      </p:sp>
      <p:cxnSp>
        <p:nvCxnSpPr>
          <p:cNvPr id="342" name="341 Conector recto de flecha"/>
          <p:cNvCxnSpPr/>
          <p:nvPr/>
        </p:nvCxnSpPr>
        <p:spPr bwMode="auto">
          <a:xfrm>
            <a:off x="144379" y="3946358"/>
            <a:ext cx="481263" cy="0"/>
          </a:xfrm>
          <a:prstGeom prst="straightConnector1">
            <a:avLst/>
          </a:prstGeom>
          <a:noFill/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2104522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355600" y="6526213"/>
            <a:ext cx="3192463" cy="2079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819321-FFB4-45AB-AE8A-1FB82C3DA0E9}" type="slidenum">
              <a:rPr lang="en-GB" smtClean="0"/>
              <a:pPr>
                <a:defRPr/>
              </a:pPr>
              <a:t>12</a:t>
            </a:fld>
            <a:r>
              <a:rPr lang="en-GB"/>
              <a:t> | Columbia U / Bell Labs </a:t>
            </a:r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625642" y="264695"/>
            <a:ext cx="813334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1800" dirty="0" err="1">
                <a:latin typeface="+mj-lt"/>
              </a:rPr>
              <a:t>Search</a:t>
            </a:r>
            <a:r>
              <a:rPr lang="es-CL" sz="1800" dirty="0">
                <a:latin typeface="+mj-lt"/>
              </a:rPr>
              <a:t> </a:t>
            </a:r>
            <a:r>
              <a:rPr lang="es-CL" sz="1800" dirty="0" err="1">
                <a:solidFill>
                  <a:srgbClr val="323232"/>
                </a:solidFill>
                <a:latin typeface="+mj-lt"/>
                <a:ea typeface="+mj-ea"/>
                <a:cs typeface="+mj-cs"/>
              </a:rPr>
              <a:t>Example</a:t>
            </a:r>
            <a:endParaRPr lang="es-CL" sz="1800" dirty="0">
              <a:solidFill>
                <a:srgbClr val="32323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68275" marR="0" lvl="0" indent="-16827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Futura Md BT" pitchFamily="34" charset="0"/>
              <a:buNone/>
              <a:tabLst>
                <a:tab pos="3946525" algn="l"/>
              </a:tabLst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Bevel 1"/>
          <p:cNvSpPr>
            <a:spLocks noChangeArrowheads="1"/>
          </p:cNvSpPr>
          <p:nvPr/>
        </p:nvSpPr>
        <p:spPr bwMode="auto">
          <a:xfrm>
            <a:off x="5434357" y="1709182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703609" y="1098513"/>
            <a:ext cx="12239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en-US" dirty="0"/>
              <a:t>DB records</a:t>
            </a:r>
          </a:p>
        </p:txBody>
      </p:sp>
      <p:grpSp>
        <p:nvGrpSpPr>
          <p:cNvPr id="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706437" y="1791536"/>
            <a:ext cx="382587" cy="182563"/>
            <a:chOff x="-1" y="4"/>
            <a:chExt cx="1949" cy="936"/>
          </a:xfrm>
        </p:grpSpPr>
        <p:sp>
          <p:nvSpPr>
            <p:cNvPr id="16" name="Freeform 5"/>
            <p:cNvSpPr>
              <a:spLocks noChangeAspect="1" noEditPoints="1"/>
            </p:cNvSpPr>
            <p:nvPr/>
          </p:nvSpPr>
          <p:spPr bwMode="auto">
            <a:xfrm>
              <a:off x="-1" y="4"/>
              <a:ext cx="799" cy="767"/>
            </a:xfrm>
            <a:custGeom>
              <a:avLst/>
              <a:gdLst>
                <a:gd name="T0" fmla="*/ 129 w 800"/>
                <a:gd name="T1" fmla="*/ 695 h 767"/>
                <a:gd name="T2" fmla="*/ 119 w 800"/>
                <a:gd name="T3" fmla="*/ 715 h 767"/>
                <a:gd name="T4" fmla="*/ 99 w 800"/>
                <a:gd name="T5" fmla="*/ 727 h 767"/>
                <a:gd name="T6" fmla="*/ 60 w 800"/>
                <a:gd name="T7" fmla="*/ 732 h 767"/>
                <a:gd name="T8" fmla="*/ 18 w 800"/>
                <a:gd name="T9" fmla="*/ 733 h 767"/>
                <a:gd name="T10" fmla="*/ 3 w 800"/>
                <a:gd name="T11" fmla="*/ 742 h 767"/>
                <a:gd name="T12" fmla="*/ 8 w 800"/>
                <a:gd name="T13" fmla="*/ 765 h 767"/>
                <a:gd name="T14" fmla="*/ 428 w 800"/>
                <a:gd name="T15" fmla="*/ 767 h 767"/>
                <a:gd name="T16" fmla="*/ 551 w 800"/>
                <a:gd name="T17" fmla="*/ 744 h 767"/>
                <a:gd name="T18" fmla="*/ 649 w 800"/>
                <a:gd name="T19" fmla="*/ 687 h 767"/>
                <a:gd name="T20" fmla="*/ 714 w 800"/>
                <a:gd name="T21" fmla="*/ 609 h 767"/>
                <a:gd name="T22" fmla="*/ 737 w 800"/>
                <a:gd name="T23" fmla="*/ 525 h 767"/>
                <a:gd name="T24" fmla="*/ 691 w 800"/>
                <a:gd name="T25" fmla="*/ 419 h 767"/>
                <a:gd name="T26" fmla="*/ 564 w 800"/>
                <a:gd name="T27" fmla="*/ 366 h 767"/>
                <a:gd name="T28" fmla="*/ 724 w 800"/>
                <a:gd name="T29" fmla="*/ 293 h 767"/>
                <a:gd name="T30" fmla="*/ 798 w 800"/>
                <a:gd name="T31" fmla="*/ 155 h 767"/>
                <a:gd name="T32" fmla="*/ 744 w 800"/>
                <a:gd name="T33" fmla="*/ 46 h 767"/>
                <a:gd name="T34" fmla="*/ 589 w 800"/>
                <a:gd name="T35" fmla="*/ 0 h 767"/>
                <a:gd name="T36" fmla="*/ 201 w 800"/>
                <a:gd name="T37" fmla="*/ 0 h 767"/>
                <a:gd name="T38" fmla="*/ 185 w 800"/>
                <a:gd name="T39" fmla="*/ 9 h 767"/>
                <a:gd name="T40" fmla="*/ 190 w 800"/>
                <a:gd name="T41" fmla="*/ 33 h 767"/>
                <a:gd name="T42" fmla="*/ 230 w 800"/>
                <a:gd name="T43" fmla="*/ 35 h 767"/>
                <a:gd name="T44" fmla="*/ 279 w 800"/>
                <a:gd name="T45" fmla="*/ 41 h 767"/>
                <a:gd name="T46" fmla="*/ 286 w 800"/>
                <a:gd name="T47" fmla="*/ 62 h 767"/>
                <a:gd name="T48" fmla="*/ 133 w 800"/>
                <a:gd name="T49" fmla="*/ 679 h 767"/>
                <a:gd name="T50" fmla="*/ 371 w 800"/>
                <a:gd name="T51" fmla="*/ 78 h 767"/>
                <a:gd name="T52" fmla="*/ 387 w 800"/>
                <a:gd name="T53" fmla="*/ 41 h 767"/>
                <a:gd name="T54" fmla="*/ 429 w 800"/>
                <a:gd name="T55" fmla="*/ 35 h 767"/>
                <a:gd name="T56" fmla="*/ 608 w 800"/>
                <a:gd name="T57" fmla="*/ 38 h 767"/>
                <a:gd name="T58" fmla="*/ 656 w 800"/>
                <a:gd name="T59" fmla="*/ 58 h 767"/>
                <a:gd name="T60" fmla="*/ 683 w 800"/>
                <a:gd name="T61" fmla="*/ 92 h 767"/>
                <a:gd name="T62" fmla="*/ 695 w 800"/>
                <a:gd name="T63" fmla="*/ 131 h 767"/>
                <a:gd name="T64" fmla="*/ 679 w 800"/>
                <a:gd name="T65" fmla="*/ 224 h 767"/>
                <a:gd name="T66" fmla="*/ 557 w 800"/>
                <a:gd name="T67" fmla="*/ 338 h 767"/>
                <a:gd name="T68" fmla="*/ 302 w 800"/>
                <a:gd name="T69" fmla="*/ 356 h 767"/>
                <a:gd name="T70" fmla="*/ 235 w 800"/>
                <a:gd name="T71" fmla="*/ 732 h 767"/>
                <a:gd name="T72" fmla="*/ 215 w 800"/>
                <a:gd name="T73" fmla="*/ 728 h 767"/>
                <a:gd name="T74" fmla="*/ 213 w 800"/>
                <a:gd name="T75" fmla="*/ 713 h 767"/>
                <a:gd name="T76" fmla="*/ 295 w 800"/>
                <a:gd name="T77" fmla="*/ 381 h 767"/>
                <a:gd name="T78" fmla="*/ 541 w 800"/>
                <a:gd name="T79" fmla="*/ 384 h 767"/>
                <a:gd name="T80" fmla="*/ 592 w 800"/>
                <a:gd name="T81" fmla="*/ 410 h 767"/>
                <a:gd name="T82" fmla="*/ 620 w 800"/>
                <a:gd name="T83" fmla="*/ 449 h 767"/>
                <a:gd name="T84" fmla="*/ 632 w 800"/>
                <a:gd name="T85" fmla="*/ 492 h 767"/>
                <a:gd name="T86" fmla="*/ 616 w 800"/>
                <a:gd name="T87" fmla="*/ 593 h 767"/>
                <a:gd name="T88" fmla="*/ 494 w 800"/>
                <a:gd name="T89" fmla="*/ 714 h 767"/>
                <a:gd name="T90" fmla="*/ 251 w 800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00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9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6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800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30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3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10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3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3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8" y="593"/>
                  </a:lnTo>
                  <a:lnTo>
                    <a:pt x="569" y="664"/>
                  </a:lnTo>
                  <a:lnTo>
                    <a:pt x="496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/>
            <p:cNvSpPr>
              <a:spLocks noChangeAspect="1"/>
            </p:cNvSpPr>
            <p:nvPr/>
          </p:nvSpPr>
          <p:spPr bwMode="auto">
            <a:xfrm>
              <a:off x="900" y="7"/>
              <a:ext cx="795" cy="764"/>
            </a:xfrm>
            <a:custGeom>
              <a:avLst/>
              <a:gdLst>
                <a:gd name="T0" fmla="*/ 405 w 795"/>
                <a:gd name="T1" fmla="*/ 399 h 764"/>
                <a:gd name="T2" fmla="*/ 483 w 795"/>
                <a:gd name="T3" fmla="*/ 412 h 764"/>
                <a:gd name="T4" fmla="*/ 498 w 795"/>
                <a:gd name="T5" fmla="*/ 450 h 764"/>
                <a:gd name="T6" fmla="*/ 489 w 795"/>
                <a:gd name="T7" fmla="*/ 505 h 764"/>
                <a:gd name="T8" fmla="*/ 491 w 795"/>
                <a:gd name="T9" fmla="*/ 527 h 764"/>
                <a:gd name="T10" fmla="*/ 510 w 795"/>
                <a:gd name="T11" fmla="*/ 526 h 764"/>
                <a:gd name="T12" fmla="*/ 578 w 795"/>
                <a:gd name="T13" fmla="*/ 263 h 764"/>
                <a:gd name="T14" fmla="*/ 582 w 795"/>
                <a:gd name="T15" fmla="*/ 245 h 764"/>
                <a:gd name="T16" fmla="*/ 568 w 795"/>
                <a:gd name="T17" fmla="*/ 233 h 764"/>
                <a:gd name="T18" fmla="*/ 551 w 795"/>
                <a:gd name="T19" fmla="*/ 256 h 764"/>
                <a:gd name="T20" fmla="*/ 532 w 795"/>
                <a:gd name="T21" fmla="*/ 310 h 764"/>
                <a:gd name="T22" fmla="*/ 506 w 795"/>
                <a:gd name="T23" fmla="*/ 343 h 764"/>
                <a:gd name="T24" fmla="*/ 466 w 795"/>
                <a:gd name="T25" fmla="*/ 359 h 764"/>
                <a:gd name="T26" fmla="*/ 407 w 795"/>
                <a:gd name="T27" fmla="*/ 364 h 764"/>
                <a:gd name="T28" fmla="*/ 377 w 795"/>
                <a:gd name="T29" fmla="*/ 79 h 764"/>
                <a:gd name="T30" fmla="*/ 392 w 795"/>
                <a:gd name="T31" fmla="*/ 42 h 764"/>
                <a:gd name="T32" fmla="*/ 437 w 795"/>
                <a:gd name="T33" fmla="*/ 35 h 764"/>
                <a:gd name="T34" fmla="*/ 631 w 795"/>
                <a:gd name="T35" fmla="*/ 37 h 764"/>
                <a:gd name="T36" fmla="*/ 697 w 795"/>
                <a:gd name="T37" fmla="*/ 52 h 764"/>
                <a:gd name="T38" fmla="*/ 733 w 795"/>
                <a:gd name="T39" fmla="*/ 82 h 764"/>
                <a:gd name="T40" fmla="*/ 747 w 795"/>
                <a:gd name="T41" fmla="*/ 128 h 764"/>
                <a:gd name="T42" fmla="*/ 748 w 795"/>
                <a:gd name="T43" fmla="*/ 175 h 764"/>
                <a:gd name="T44" fmla="*/ 747 w 795"/>
                <a:gd name="T45" fmla="*/ 201 h 764"/>
                <a:gd name="T46" fmla="*/ 743 w 795"/>
                <a:gd name="T47" fmla="*/ 234 h 764"/>
                <a:gd name="T48" fmla="*/ 745 w 795"/>
                <a:gd name="T49" fmla="*/ 248 h 764"/>
                <a:gd name="T50" fmla="*/ 768 w 795"/>
                <a:gd name="T51" fmla="*/ 247 h 764"/>
                <a:gd name="T52" fmla="*/ 794 w 795"/>
                <a:gd name="T53" fmla="*/ 31 h 764"/>
                <a:gd name="T54" fmla="*/ 791 w 795"/>
                <a:gd name="T55" fmla="*/ 4 h 764"/>
                <a:gd name="T56" fmla="*/ 764 w 795"/>
                <a:gd name="T57" fmla="*/ 0 h 764"/>
                <a:gd name="T58" fmla="*/ 201 w 795"/>
                <a:gd name="T59" fmla="*/ 0 h 764"/>
                <a:gd name="T60" fmla="*/ 184 w 795"/>
                <a:gd name="T61" fmla="*/ 10 h 764"/>
                <a:gd name="T62" fmla="*/ 190 w 795"/>
                <a:gd name="T63" fmla="*/ 34 h 764"/>
                <a:gd name="T64" fmla="*/ 242 w 795"/>
                <a:gd name="T65" fmla="*/ 35 h 764"/>
                <a:gd name="T66" fmla="*/ 281 w 795"/>
                <a:gd name="T67" fmla="*/ 43 h 764"/>
                <a:gd name="T68" fmla="*/ 286 w 795"/>
                <a:gd name="T69" fmla="*/ 63 h 764"/>
                <a:gd name="T70" fmla="*/ 133 w 795"/>
                <a:gd name="T71" fmla="*/ 676 h 764"/>
                <a:gd name="T72" fmla="*/ 124 w 795"/>
                <a:gd name="T73" fmla="*/ 703 h 764"/>
                <a:gd name="T74" fmla="*/ 111 w 795"/>
                <a:gd name="T75" fmla="*/ 719 h 764"/>
                <a:gd name="T76" fmla="*/ 83 w 795"/>
                <a:gd name="T77" fmla="*/ 728 h 764"/>
                <a:gd name="T78" fmla="*/ 31 w 795"/>
                <a:gd name="T79" fmla="*/ 730 h 764"/>
                <a:gd name="T80" fmla="*/ 8 w 795"/>
                <a:gd name="T81" fmla="*/ 732 h 764"/>
                <a:gd name="T82" fmla="*/ 0 w 795"/>
                <a:gd name="T83" fmla="*/ 751 h 764"/>
                <a:gd name="T84" fmla="*/ 16 w 795"/>
                <a:gd name="T85" fmla="*/ 764 h 764"/>
                <a:gd name="T86" fmla="*/ 90 w 795"/>
                <a:gd name="T87" fmla="*/ 762 h 764"/>
                <a:gd name="T88" fmla="*/ 164 w 795"/>
                <a:gd name="T89" fmla="*/ 761 h 764"/>
                <a:gd name="T90" fmla="*/ 248 w 795"/>
                <a:gd name="T91" fmla="*/ 762 h 764"/>
                <a:gd name="T92" fmla="*/ 331 w 795"/>
                <a:gd name="T93" fmla="*/ 764 h 764"/>
                <a:gd name="T94" fmla="*/ 347 w 795"/>
                <a:gd name="T95" fmla="*/ 761 h 764"/>
                <a:gd name="T96" fmla="*/ 354 w 795"/>
                <a:gd name="T97" fmla="*/ 743 h 764"/>
                <a:gd name="T98" fmla="*/ 348 w 795"/>
                <a:gd name="T99" fmla="*/ 730 h 764"/>
                <a:gd name="T100" fmla="*/ 316 w 795"/>
                <a:gd name="T101" fmla="*/ 730 h 764"/>
                <a:gd name="T102" fmla="*/ 258 w 795"/>
                <a:gd name="T103" fmla="*/ 727 h 764"/>
                <a:gd name="T104" fmla="*/ 228 w 795"/>
                <a:gd name="T105" fmla="*/ 720 h 764"/>
                <a:gd name="T106" fmla="*/ 222 w 795"/>
                <a:gd name="T107" fmla="*/ 704 h 764"/>
                <a:gd name="T108" fmla="*/ 227 w 795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5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6" y="467"/>
                  </a:lnTo>
                  <a:lnTo>
                    <a:pt x="489" y="505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2" y="225"/>
                  </a:lnTo>
                  <a:lnTo>
                    <a:pt x="794" y="31"/>
                  </a:lnTo>
                  <a:lnTo>
                    <a:pt x="795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2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4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"/>
            <p:cNvSpPr>
              <a:spLocks noChangeAspect="1"/>
            </p:cNvSpPr>
            <p:nvPr/>
          </p:nvSpPr>
          <p:spPr bwMode="auto">
            <a:xfrm>
              <a:off x="1663" y="417"/>
              <a:ext cx="285" cy="523"/>
            </a:xfrm>
            <a:custGeom>
              <a:avLst/>
              <a:gdLst>
                <a:gd name="T0" fmla="*/ 177 w 285"/>
                <a:gd name="T1" fmla="*/ 23 h 523"/>
                <a:gd name="T2" fmla="*/ 176 w 285"/>
                <a:gd name="T3" fmla="*/ 10 h 523"/>
                <a:gd name="T4" fmla="*/ 173 w 285"/>
                <a:gd name="T5" fmla="*/ 3 h 523"/>
                <a:gd name="T6" fmla="*/ 166 w 285"/>
                <a:gd name="T7" fmla="*/ 1 h 523"/>
                <a:gd name="T8" fmla="*/ 154 w 285"/>
                <a:gd name="T9" fmla="*/ 0 h 523"/>
                <a:gd name="T10" fmla="*/ 113 w 285"/>
                <a:gd name="T11" fmla="*/ 29 h 523"/>
                <a:gd name="T12" fmla="*/ 70 w 285"/>
                <a:gd name="T13" fmla="*/ 44 h 523"/>
                <a:gd name="T14" fmla="*/ 30 w 285"/>
                <a:gd name="T15" fmla="*/ 50 h 523"/>
                <a:gd name="T16" fmla="*/ 0 w 285"/>
                <a:gd name="T17" fmla="*/ 50 h 523"/>
                <a:gd name="T18" fmla="*/ 0 w 285"/>
                <a:gd name="T19" fmla="*/ 79 h 523"/>
                <a:gd name="T20" fmla="*/ 19 w 285"/>
                <a:gd name="T21" fmla="*/ 79 h 523"/>
                <a:gd name="T22" fmla="*/ 48 w 285"/>
                <a:gd name="T23" fmla="*/ 76 h 523"/>
                <a:gd name="T24" fmla="*/ 80 w 285"/>
                <a:gd name="T25" fmla="*/ 70 h 523"/>
                <a:gd name="T26" fmla="*/ 113 w 285"/>
                <a:gd name="T27" fmla="*/ 57 h 523"/>
                <a:gd name="T28" fmla="*/ 113 w 285"/>
                <a:gd name="T29" fmla="*/ 458 h 523"/>
                <a:gd name="T30" fmla="*/ 112 w 285"/>
                <a:gd name="T31" fmla="*/ 475 h 523"/>
                <a:gd name="T32" fmla="*/ 104 w 285"/>
                <a:gd name="T33" fmla="*/ 486 h 523"/>
                <a:gd name="T34" fmla="*/ 80 w 285"/>
                <a:gd name="T35" fmla="*/ 492 h 523"/>
                <a:gd name="T36" fmla="*/ 35 w 285"/>
                <a:gd name="T37" fmla="*/ 494 h 523"/>
                <a:gd name="T38" fmla="*/ 5 w 285"/>
                <a:gd name="T39" fmla="*/ 494 h 523"/>
                <a:gd name="T40" fmla="*/ 5 w 285"/>
                <a:gd name="T41" fmla="*/ 523 h 523"/>
                <a:gd name="T42" fmla="*/ 29 w 285"/>
                <a:gd name="T43" fmla="*/ 522 h 523"/>
                <a:gd name="T44" fmla="*/ 70 w 285"/>
                <a:gd name="T45" fmla="*/ 521 h 523"/>
                <a:gd name="T46" fmla="*/ 113 w 285"/>
                <a:gd name="T47" fmla="*/ 520 h 523"/>
                <a:gd name="T48" fmla="*/ 144 w 285"/>
                <a:gd name="T49" fmla="*/ 520 h 523"/>
                <a:gd name="T50" fmla="*/ 174 w 285"/>
                <a:gd name="T51" fmla="*/ 520 h 523"/>
                <a:gd name="T52" fmla="*/ 218 w 285"/>
                <a:gd name="T53" fmla="*/ 521 h 523"/>
                <a:gd name="T54" fmla="*/ 259 w 285"/>
                <a:gd name="T55" fmla="*/ 522 h 523"/>
                <a:gd name="T56" fmla="*/ 285 w 285"/>
                <a:gd name="T57" fmla="*/ 523 h 523"/>
                <a:gd name="T58" fmla="*/ 285 w 285"/>
                <a:gd name="T59" fmla="*/ 494 h 523"/>
                <a:gd name="T60" fmla="*/ 255 w 285"/>
                <a:gd name="T61" fmla="*/ 494 h 523"/>
                <a:gd name="T62" fmla="*/ 210 w 285"/>
                <a:gd name="T63" fmla="*/ 492 h 523"/>
                <a:gd name="T64" fmla="*/ 187 w 285"/>
                <a:gd name="T65" fmla="*/ 486 h 523"/>
                <a:gd name="T66" fmla="*/ 178 w 285"/>
                <a:gd name="T67" fmla="*/ 475 h 523"/>
                <a:gd name="T68" fmla="*/ 177 w 285"/>
                <a:gd name="T69" fmla="*/ 458 h 523"/>
                <a:gd name="T70" fmla="*/ 177 w 285"/>
                <a:gd name="T71" fmla="*/ 23 h 5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523">
                  <a:moveTo>
                    <a:pt x="177" y="23"/>
                  </a:moveTo>
                  <a:lnTo>
                    <a:pt x="176" y="10"/>
                  </a:lnTo>
                  <a:lnTo>
                    <a:pt x="173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13" y="29"/>
                  </a:lnTo>
                  <a:lnTo>
                    <a:pt x="70" y="44"/>
                  </a:lnTo>
                  <a:lnTo>
                    <a:pt x="30" y="50"/>
                  </a:lnTo>
                  <a:lnTo>
                    <a:pt x="0" y="50"/>
                  </a:lnTo>
                  <a:lnTo>
                    <a:pt x="0" y="79"/>
                  </a:lnTo>
                  <a:lnTo>
                    <a:pt x="19" y="79"/>
                  </a:lnTo>
                  <a:lnTo>
                    <a:pt x="48" y="76"/>
                  </a:lnTo>
                  <a:lnTo>
                    <a:pt x="80" y="70"/>
                  </a:lnTo>
                  <a:lnTo>
                    <a:pt x="113" y="57"/>
                  </a:lnTo>
                  <a:lnTo>
                    <a:pt x="113" y="458"/>
                  </a:lnTo>
                  <a:lnTo>
                    <a:pt x="112" y="475"/>
                  </a:lnTo>
                  <a:lnTo>
                    <a:pt x="104" y="486"/>
                  </a:lnTo>
                  <a:lnTo>
                    <a:pt x="80" y="492"/>
                  </a:lnTo>
                  <a:lnTo>
                    <a:pt x="35" y="494"/>
                  </a:lnTo>
                  <a:lnTo>
                    <a:pt x="5" y="494"/>
                  </a:lnTo>
                  <a:lnTo>
                    <a:pt x="5" y="523"/>
                  </a:lnTo>
                  <a:lnTo>
                    <a:pt x="29" y="522"/>
                  </a:lnTo>
                  <a:lnTo>
                    <a:pt x="70" y="521"/>
                  </a:lnTo>
                  <a:lnTo>
                    <a:pt x="113" y="520"/>
                  </a:lnTo>
                  <a:lnTo>
                    <a:pt x="144" y="520"/>
                  </a:lnTo>
                  <a:lnTo>
                    <a:pt x="174" y="520"/>
                  </a:lnTo>
                  <a:lnTo>
                    <a:pt x="218" y="521"/>
                  </a:lnTo>
                  <a:lnTo>
                    <a:pt x="259" y="522"/>
                  </a:lnTo>
                  <a:lnTo>
                    <a:pt x="285" y="523"/>
                  </a:lnTo>
                  <a:lnTo>
                    <a:pt x="285" y="494"/>
                  </a:lnTo>
                  <a:lnTo>
                    <a:pt x="255" y="494"/>
                  </a:lnTo>
                  <a:lnTo>
                    <a:pt x="210" y="492"/>
                  </a:lnTo>
                  <a:lnTo>
                    <a:pt x="187" y="486"/>
                  </a:lnTo>
                  <a:lnTo>
                    <a:pt x="178" y="475"/>
                  </a:lnTo>
                  <a:lnTo>
                    <a:pt x="177" y="458"/>
                  </a:lnTo>
                  <a:lnTo>
                    <a:pt x="17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709612" y="2159836"/>
            <a:ext cx="387350" cy="184150"/>
            <a:chOff x="-2" y="4"/>
            <a:chExt cx="1975" cy="936"/>
          </a:xfrm>
        </p:grpSpPr>
        <p:sp>
          <p:nvSpPr>
            <p:cNvPr id="20" name="Freeform 11"/>
            <p:cNvSpPr>
              <a:spLocks noChangeAspect="1" noEditPoints="1"/>
            </p:cNvSpPr>
            <p:nvPr/>
          </p:nvSpPr>
          <p:spPr bwMode="auto">
            <a:xfrm>
              <a:off x="-2" y="4"/>
              <a:ext cx="800" cy="767"/>
            </a:xfrm>
            <a:custGeom>
              <a:avLst/>
              <a:gdLst>
                <a:gd name="T0" fmla="*/ 129 w 800"/>
                <a:gd name="T1" fmla="*/ 695 h 767"/>
                <a:gd name="T2" fmla="*/ 119 w 800"/>
                <a:gd name="T3" fmla="*/ 715 h 767"/>
                <a:gd name="T4" fmla="*/ 99 w 800"/>
                <a:gd name="T5" fmla="*/ 727 h 767"/>
                <a:gd name="T6" fmla="*/ 60 w 800"/>
                <a:gd name="T7" fmla="*/ 732 h 767"/>
                <a:gd name="T8" fmla="*/ 18 w 800"/>
                <a:gd name="T9" fmla="*/ 733 h 767"/>
                <a:gd name="T10" fmla="*/ 3 w 800"/>
                <a:gd name="T11" fmla="*/ 742 h 767"/>
                <a:gd name="T12" fmla="*/ 8 w 800"/>
                <a:gd name="T13" fmla="*/ 765 h 767"/>
                <a:gd name="T14" fmla="*/ 430 w 800"/>
                <a:gd name="T15" fmla="*/ 767 h 767"/>
                <a:gd name="T16" fmla="*/ 553 w 800"/>
                <a:gd name="T17" fmla="*/ 744 h 767"/>
                <a:gd name="T18" fmla="*/ 651 w 800"/>
                <a:gd name="T19" fmla="*/ 687 h 767"/>
                <a:gd name="T20" fmla="*/ 715 w 800"/>
                <a:gd name="T21" fmla="*/ 609 h 767"/>
                <a:gd name="T22" fmla="*/ 739 w 800"/>
                <a:gd name="T23" fmla="*/ 525 h 767"/>
                <a:gd name="T24" fmla="*/ 693 w 800"/>
                <a:gd name="T25" fmla="*/ 419 h 767"/>
                <a:gd name="T26" fmla="*/ 566 w 800"/>
                <a:gd name="T27" fmla="*/ 366 h 767"/>
                <a:gd name="T28" fmla="*/ 726 w 800"/>
                <a:gd name="T29" fmla="*/ 293 h 767"/>
                <a:gd name="T30" fmla="*/ 800 w 800"/>
                <a:gd name="T31" fmla="*/ 155 h 767"/>
                <a:gd name="T32" fmla="*/ 746 w 800"/>
                <a:gd name="T33" fmla="*/ 46 h 767"/>
                <a:gd name="T34" fmla="*/ 591 w 800"/>
                <a:gd name="T35" fmla="*/ 0 h 767"/>
                <a:gd name="T36" fmla="*/ 201 w 800"/>
                <a:gd name="T37" fmla="*/ 0 h 767"/>
                <a:gd name="T38" fmla="*/ 185 w 800"/>
                <a:gd name="T39" fmla="*/ 9 h 767"/>
                <a:gd name="T40" fmla="*/ 190 w 800"/>
                <a:gd name="T41" fmla="*/ 33 h 767"/>
                <a:gd name="T42" fmla="*/ 230 w 800"/>
                <a:gd name="T43" fmla="*/ 35 h 767"/>
                <a:gd name="T44" fmla="*/ 279 w 800"/>
                <a:gd name="T45" fmla="*/ 41 h 767"/>
                <a:gd name="T46" fmla="*/ 286 w 800"/>
                <a:gd name="T47" fmla="*/ 62 h 767"/>
                <a:gd name="T48" fmla="*/ 133 w 800"/>
                <a:gd name="T49" fmla="*/ 679 h 767"/>
                <a:gd name="T50" fmla="*/ 371 w 800"/>
                <a:gd name="T51" fmla="*/ 78 h 767"/>
                <a:gd name="T52" fmla="*/ 387 w 800"/>
                <a:gd name="T53" fmla="*/ 41 h 767"/>
                <a:gd name="T54" fmla="*/ 431 w 800"/>
                <a:gd name="T55" fmla="*/ 35 h 767"/>
                <a:gd name="T56" fmla="*/ 610 w 800"/>
                <a:gd name="T57" fmla="*/ 38 h 767"/>
                <a:gd name="T58" fmla="*/ 658 w 800"/>
                <a:gd name="T59" fmla="*/ 58 h 767"/>
                <a:gd name="T60" fmla="*/ 685 w 800"/>
                <a:gd name="T61" fmla="*/ 92 h 767"/>
                <a:gd name="T62" fmla="*/ 697 w 800"/>
                <a:gd name="T63" fmla="*/ 131 h 767"/>
                <a:gd name="T64" fmla="*/ 681 w 800"/>
                <a:gd name="T65" fmla="*/ 224 h 767"/>
                <a:gd name="T66" fmla="*/ 559 w 800"/>
                <a:gd name="T67" fmla="*/ 338 h 767"/>
                <a:gd name="T68" fmla="*/ 302 w 800"/>
                <a:gd name="T69" fmla="*/ 356 h 767"/>
                <a:gd name="T70" fmla="*/ 235 w 800"/>
                <a:gd name="T71" fmla="*/ 732 h 767"/>
                <a:gd name="T72" fmla="*/ 215 w 800"/>
                <a:gd name="T73" fmla="*/ 728 h 767"/>
                <a:gd name="T74" fmla="*/ 213 w 800"/>
                <a:gd name="T75" fmla="*/ 713 h 767"/>
                <a:gd name="T76" fmla="*/ 295 w 800"/>
                <a:gd name="T77" fmla="*/ 381 h 767"/>
                <a:gd name="T78" fmla="*/ 543 w 800"/>
                <a:gd name="T79" fmla="*/ 384 h 767"/>
                <a:gd name="T80" fmla="*/ 594 w 800"/>
                <a:gd name="T81" fmla="*/ 410 h 767"/>
                <a:gd name="T82" fmla="*/ 622 w 800"/>
                <a:gd name="T83" fmla="*/ 449 h 767"/>
                <a:gd name="T84" fmla="*/ 634 w 800"/>
                <a:gd name="T85" fmla="*/ 492 h 767"/>
                <a:gd name="T86" fmla="*/ 618 w 800"/>
                <a:gd name="T87" fmla="*/ 593 h 767"/>
                <a:gd name="T88" fmla="*/ 496 w 800"/>
                <a:gd name="T89" fmla="*/ 714 h 767"/>
                <a:gd name="T90" fmla="*/ 251 w 800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00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800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30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10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3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8" y="593"/>
                  </a:lnTo>
                  <a:lnTo>
                    <a:pt x="569" y="664"/>
                  </a:lnTo>
                  <a:lnTo>
                    <a:pt x="496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 noChangeAspect="1"/>
            </p:cNvSpPr>
            <p:nvPr/>
          </p:nvSpPr>
          <p:spPr bwMode="auto">
            <a:xfrm>
              <a:off x="900" y="7"/>
              <a:ext cx="795" cy="764"/>
            </a:xfrm>
            <a:custGeom>
              <a:avLst/>
              <a:gdLst>
                <a:gd name="T0" fmla="*/ 405 w 795"/>
                <a:gd name="T1" fmla="*/ 399 h 764"/>
                <a:gd name="T2" fmla="*/ 483 w 795"/>
                <a:gd name="T3" fmla="*/ 412 h 764"/>
                <a:gd name="T4" fmla="*/ 498 w 795"/>
                <a:gd name="T5" fmla="*/ 450 h 764"/>
                <a:gd name="T6" fmla="*/ 490 w 795"/>
                <a:gd name="T7" fmla="*/ 505 h 764"/>
                <a:gd name="T8" fmla="*/ 491 w 795"/>
                <a:gd name="T9" fmla="*/ 527 h 764"/>
                <a:gd name="T10" fmla="*/ 510 w 795"/>
                <a:gd name="T11" fmla="*/ 526 h 764"/>
                <a:gd name="T12" fmla="*/ 578 w 795"/>
                <a:gd name="T13" fmla="*/ 263 h 764"/>
                <a:gd name="T14" fmla="*/ 582 w 795"/>
                <a:gd name="T15" fmla="*/ 245 h 764"/>
                <a:gd name="T16" fmla="*/ 568 w 795"/>
                <a:gd name="T17" fmla="*/ 233 h 764"/>
                <a:gd name="T18" fmla="*/ 551 w 795"/>
                <a:gd name="T19" fmla="*/ 256 h 764"/>
                <a:gd name="T20" fmla="*/ 532 w 795"/>
                <a:gd name="T21" fmla="*/ 310 h 764"/>
                <a:gd name="T22" fmla="*/ 506 w 795"/>
                <a:gd name="T23" fmla="*/ 343 h 764"/>
                <a:gd name="T24" fmla="*/ 466 w 795"/>
                <a:gd name="T25" fmla="*/ 359 h 764"/>
                <a:gd name="T26" fmla="*/ 407 w 795"/>
                <a:gd name="T27" fmla="*/ 364 h 764"/>
                <a:gd name="T28" fmla="*/ 377 w 795"/>
                <a:gd name="T29" fmla="*/ 79 h 764"/>
                <a:gd name="T30" fmla="*/ 392 w 795"/>
                <a:gd name="T31" fmla="*/ 42 h 764"/>
                <a:gd name="T32" fmla="*/ 437 w 795"/>
                <a:gd name="T33" fmla="*/ 35 h 764"/>
                <a:gd name="T34" fmla="*/ 631 w 795"/>
                <a:gd name="T35" fmla="*/ 37 h 764"/>
                <a:gd name="T36" fmla="*/ 697 w 795"/>
                <a:gd name="T37" fmla="*/ 52 h 764"/>
                <a:gd name="T38" fmla="*/ 733 w 795"/>
                <a:gd name="T39" fmla="*/ 82 h 764"/>
                <a:gd name="T40" fmla="*/ 747 w 795"/>
                <a:gd name="T41" fmla="*/ 128 h 764"/>
                <a:gd name="T42" fmla="*/ 748 w 795"/>
                <a:gd name="T43" fmla="*/ 175 h 764"/>
                <a:gd name="T44" fmla="*/ 747 w 795"/>
                <a:gd name="T45" fmla="*/ 201 h 764"/>
                <a:gd name="T46" fmla="*/ 743 w 795"/>
                <a:gd name="T47" fmla="*/ 234 h 764"/>
                <a:gd name="T48" fmla="*/ 745 w 795"/>
                <a:gd name="T49" fmla="*/ 248 h 764"/>
                <a:gd name="T50" fmla="*/ 768 w 795"/>
                <a:gd name="T51" fmla="*/ 247 h 764"/>
                <a:gd name="T52" fmla="*/ 794 w 795"/>
                <a:gd name="T53" fmla="*/ 31 h 764"/>
                <a:gd name="T54" fmla="*/ 791 w 795"/>
                <a:gd name="T55" fmla="*/ 4 h 764"/>
                <a:gd name="T56" fmla="*/ 764 w 795"/>
                <a:gd name="T57" fmla="*/ 0 h 764"/>
                <a:gd name="T58" fmla="*/ 201 w 795"/>
                <a:gd name="T59" fmla="*/ 0 h 764"/>
                <a:gd name="T60" fmla="*/ 184 w 795"/>
                <a:gd name="T61" fmla="*/ 10 h 764"/>
                <a:gd name="T62" fmla="*/ 190 w 795"/>
                <a:gd name="T63" fmla="*/ 34 h 764"/>
                <a:gd name="T64" fmla="*/ 242 w 795"/>
                <a:gd name="T65" fmla="*/ 35 h 764"/>
                <a:gd name="T66" fmla="*/ 281 w 795"/>
                <a:gd name="T67" fmla="*/ 43 h 764"/>
                <a:gd name="T68" fmla="*/ 286 w 795"/>
                <a:gd name="T69" fmla="*/ 63 h 764"/>
                <a:gd name="T70" fmla="*/ 132 w 795"/>
                <a:gd name="T71" fmla="*/ 676 h 764"/>
                <a:gd name="T72" fmla="*/ 124 w 795"/>
                <a:gd name="T73" fmla="*/ 703 h 764"/>
                <a:gd name="T74" fmla="*/ 111 w 795"/>
                <a:gd name="T75" fmla="*/ 719 h 764"/>
                <a:gd name="T76" fmla="*/ 83 w 795"/>
                <a:gd name="T77" fmla="*/ 728 h 764"/>
                <a:gd name="T78" fmla="*/ 31 w 795"/>
                <a:gd name="T79" fmla="*/ 730 h 764"/>
                <a:gd name="T80" fmla="*/ 8 w 795"/>
                <a:gd name="T81" fmla="*/ 732 h 764"/>
                <a:gd name="T82" fmla="*/ 0 w 795"/>
                <a:gd name="T83" fmla="*/ 751 h 764"/>
                <a:gd name="T84" fmla="*/ 16 w 795"/>
                <a:gd name="T85" fmla="*/ 764 h 764"/>
                <a:gd name="T86" fmla="*/ 90 w 795"/>
                <a:gd name="T87" fmla="*/ 762 h 764"/>
                <a:gd name="T88" fmla="*/ 164 w 795"/>
                <a:gd name="T89" fmla="*/ 761 h 764"/>
                <a:gd name="T90" fmla="*/ 248 w 795"/>
                <a:gd name="T91" fmla="*/ 762 h 764"/>
                <a:gd name="T92" fmla="*/ 331 w 795"/>
                <a:gd name="T93" fmla="*/ 764 h 764"/>
                <a:gd name="T94" fmla="*/ 347 w 795"/>
                <a:gd name="T95" fmla="*/ 761 h 764"/>
                <a:gd name="T96" fmla="*/ 354 w 795"/>
                <a:gd name="T97" fmla="*/ 743 h 764"/>
                <a:gd name="T98" fmla="*/ 348 w 795"/>
                <a:gd name="T99" fmla="*/ 730 h 764"/>
                <a:gd name="T100" fmla="*/ 316 w 795"/>
                <a:gd name="T101" fmla="*/ 730 h 764"/>
                <a:gd name="T102" fmla="*/ 258 w 795"/>
                <a:gd name="T103" fmla="*/ 727 h 764"/>
                <a:gd name="T104" fmla="*/ 228 w 795"/>
                <a:gd name="T105" fmla="*/ 720 h 764"/>
                <a:gd name="T106" fmla="*/ 222 w 795"/>
                <a:gd name="T107" fmla="*/ 704 h 764"/>
                <a:gd name="T108" fmla="*/ 227 w 795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5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6" y="467"/>
                  </a:lnTo>
                  <a:lnTo>
                    <a:pt x="490" y="505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2" y="225"/>
                  </a:lnTo>
                  <a:lnTo>
                    <a:pt x="794" y="31"/>
                  </a:lnTo>
                  <a:lnTo>
                    <a:pt x="795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2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4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3"/>
            <p:cNvSpPr>
              <a:spLocks noChangeAspect="1"/>
            </p:cNvSpPr>
            <p:nvPr/>
          </p:nvSpPr>
          <p:spPr bwMode="auto">
            <a:xfrm>
              <a:off x="1627" y="417"/>
              <a:ext cx="346" cy="523"/>
            </a:xfrm>
            <a:custGeom>
              <a:avLst/>
              <a:gdLst>
                <a:gd name="T0" fmla="*/ 346 w 346"/>
                <a:gd name="T1" fmla="*/ 379 h 523"/>
                <a:gd name="T2" fmla="*/ 320 w 346"/>
                <a:gd name="T3" fmla="*/ 379 h 523"/>
                <a:gd name="T4" fmla="*/ 317 w 346"/>
                <a:gd name="T5" fmla="*/ 397 h 523"/>
                <a:gd name="T6" fmla="*/ 312 w 346"/>
                <a:gd name="T7" fmla="*/ 419 h 523"/>
                <a:gd name="T8" fmla="*/ 306 w 346"/>
                <a:gd name="T9" fmla="*/ 439 h 523"/>
                <a:gd name="T10" fmla="*/ 299 w 346"/>
                <a:gd name="T11" fmla="*/ 451 h 523"/>
                <a:gd name="T12" fmla="*/ 286 w 346"/>
                <a:gd name="T13" fmla="*/ 454 h 523"/>
                <a:gd name="T14" fmla="*/ 262 w 346"/>
                <a:gd name="T15" fmla="*/ 455 h 523"/>
                <a:gd name="T16" fmla="*/ 237 w 346"/>
                <a:gd name="T17" fmla="*/ 456 h 523"/>
                <a:gd name="T18" fmla="*/ 222 w 346"/>
                <a:gd name="T19" fmla="*/ 456 h 523"/>
                <a:gd name="T20" fmla="*/ 77 w 346"/>
                <a:gd name="T21" fmla="*/ 456 h 523"/>
                <a:gd name="T22" fmla="*/ 130 w 346"/>
                <a:gd name="T23" fmla="*/ 409 h 523"/>
                <a:gd name="T24" fmla="*/ 169 w 346"/>
                <a:gd name="T25" fmla="*/ 376 h 523"/>
                <a:gd name="T26" fmla="*/ 201 w 346"/>
                <a:gd name="T27" fmla="*/ 350 h 523"/>
                <a:gd name="T28" fmla="*/ 234 w 346"/>
                <a:gd name="T29" fmla="*/ 324 h 523"/>
                <a:gd name="T30" fmla="*/ 276 w 346"/>
                <a:gd name="T31" fmla="*/ 288 h 523"/>
                <a:gd name="T32" fmla="*/ 312 w 346"/>
                <a:gd name="T33" fmla="*/ 249 h 523"/>
                <a:gd name="T34" fmla="*/ 337 w 346"/>
                <a:gd name="T35" fmla="*/ 205 h 523"/>
                <a:gd name="T36" fmla="*/ 346 w 346"/>
                <a:gd name="T37" fmla="*/ 154 h 523"/>
                <a:gd name="T38" fmla="*/ 331 w 346"/>
                <a:gd name="T39" fmla="*/ 90 h 523"/>
                <a:gd name="T40" fmla="*/ 292 w 346"/>
                <a:gd name="T41" fmla="*/ 41 h 523"/>
                <a:gd name="T42" fmla="*/ 234 w 346"/>
                <a:gd name="T43" fmla="*/ 11 h 523"/>
                <a:gd name="T44" fmla="*/ 163 w 346"/>
                <a:gd name="T45" fmla="*/ 0 h 523"/>
                <a:gd name="T46" fmla="*/ 128 w 346"/>
                <a:gd name="T47" fmla="*/ 3 h 523"/>
                <a:gd name="T48" fmla="*/ 96 w 346"/>
                <a:gd name="T49" fmla="*/ 12 h 523"/>
                <a:gd name="T50" fmla="*/ 69 w 346"/>
                <a:gd name="T51" fmla="*/ 26 h 523"/>
                <a:gd name="T52" fmla="*/ 45 w 346"/>
                <a:gd name="T53" fmla="*/ 43 h 523"/>
                <a:gd name="T54" fmla="*/ 26 w 346"/>
                <a:gd name="T55" fmla="*/ 65 h 523"/>
                <a:gd name="T56" fmla="*/ 11 w 346"/>
                <a:gd name="T57" fmla="*/ 89 h 523"/>
                <a:gd name="T58" fmla="*/ 3 w 346"/>
                <a:gd name="T59" fmla="*/ 114 h 523"/>
                <a:gd name="T60" fmla="*/ 0 w 346"/>
                <a:gd name="T61" fmla="*/ 141 h 523"/>
                <a:gd name="T62" fmla="*/ 5 w 346"/>
                <a:gd name="T63" fmla="*/ 165 h 523"/>
                <a:gd name="T64" fmla="*/ 18 w 346"/>
                <a:gd name="T65" fmla="*/ 178 h 523"/>
                <a:gd name="T66" fmla="*/ 32 w 346"/>
                <a:gd name="T67" fmla="*/ 184 h 523"/>
                <a:gd name="T68" fmla="*/ 41 w 346"/>
                <a:gd name="T69" fmla="*/ 185 h 523"/>
                <a:gd name="T70" fmla="*/ 56 w 346"/>
                <a:gd name="T71" fmla="*/ 183 h 523"/>
                <a:gd name="T72" fmla="*/ 69 w 346"/>
                <a:gd name="T73" fmla="*/ 175 h 523"/>
                <a:gd name="T74" fmla="*/ 79 w 346"/>
                <a:gd name="T75" fmla="*/ 162 h 523"/>
                <a:gd name="T76" fmla="*/ 83 w 346"/>
                <a:gd name="T77" fmla="*/ 143 h 523"/>
                <a:gd name="T78" fmla="*/ 81 w 346"/>
                <a:gd name="T79" fmla="*/ 131 h 523"/>
                <a:gd name="T80" fmla="*/ 75 w 346"/>
                <a:gd name="T81" fmla="*/ 118 h 523"/>
                <a:gd name="T82" fmla="*/ 61 w 346"/>
                <a:gd name="T83" fmla="*/ 106 h 523"/>
                <a:gd name="T84" fmla="*/ 37 w 346"/>
                <a:gd name="T85" fmla="*/ 102 h 523"/>
                <a:gd name="T86" fmla="*/ 60 w 346"/>
                <a:gd name="T87" fmla="*/ 67 h 523"/>
                <a:gd name="T88" fmla="*/ 89 w 346"/>
                <a:gd name="T89" fmla="*/ 45 h 523"/>
                <a:gd name="T90" fmla="*/ 121 w 346"/>
                <a:gd name="T91" fmla="*/ 32 h 523"/>
                <a:gd name="T92" fmla="*/ 151 w 346"/>
                <a:gd name="T93" fmla="*/ 29 h 523"/>
                <a:gd name="T94" fmla="*/ 202 w 346"/>
                <a:gd name="T95" fmla="*/ 39 h 523"/>
                <a:gd name="T96" fmla="*/ 240 w 346"/>
                <a:gd name="T97" fmla="*/ 67 h 523"/>
                <a:gd name="T98" fmla="*/ 262 w 346"/>
                <a:gd name="T99" fmla="*/ 107 h 523"/>
                <a:gd name="T100" fmla="*/ 270 w 346"/>
                <a:gd name="T101" fmla="*/ 154 h 523"/>
                <a:gd name="T102" fmla="*/ 262 w 346"/>
                <a:gd name="T103" fmla="*/ 202 h 523"/>
                <a:gd name="T104" fmla="*/ 243 w 346"/>
                <a:gd name="T105" fmla="*/ 244 h 523"/>
                <a:gd name="T106" fmla="*/ 219 w 346"/>
                <a:gd name="T107" fmla="*/ 279 h 523"/>
                <a:gd name="T108" fmla="*/ 197 w 346"/>
                <a:gd name="T109" fmla="*/ 305 h 523"/>
                <a:gd name="T110" fmla="*/ 8 w 346"/>
                <a:gd name="T111" fmla="*/ 492 h 523"/>
                <a:gd name="T112" fmla="*/ 1 w 346"/>
                <a:gd name="T113" fmla="*/ 502 h 523"/>
                <a:gd name="T114" fmla="*/ 0 w 346"/>
                <a:gd name="T115" fmla="*/ 523 h 523"/>
                <a:gd name="T116" fmla="*/ 322 w 346"/>
                <a:gd name="T117" fmla="*/ 523 h 523"/>
                <a:gd name="T118" fmla="*/ 346 w 346"/>
                <a:gd name="T119" fmla="*/ 379 h 5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46" h="523">
                  <a:moveTo>
                    <a:pt x="346" y="379"/>
                  </a:moveTo>
                  <a:lnTo>
                    <a:pt x="320" y="379"/>
                  </a:lnTo>
                  <a:lnTo>
                    <a:pt x="317" y="397"/>
                  </a:lnTo>
                  <a:lnTo>
                    <a:pt x="312" y="419"/>
                  </a:lnTo>
                  <a:lnTo>
                    <a:pt x="306" y="439"/>
                  </a:lnTo>
                  <a:lnTo>
                    <a:pt x="299" y="451"/>
                  </a:lnTo>
                  <a:lnTo>
                    <a:pt x="286" y="454"/>
                  </a:lnTo>
                  <a:lnTo>
                    <a:pt x="262" y="455"/>
                  </a:lnTo>
                  <a:lnTo>
                    <a:pt x="237" y="456"/>
                  </a:lnTo>
                  <a:lnTo>
                    <a:pt x="222" y="456"/>
                  </a:lnTo>
                  <a:lnTo>
                    <a:pt x="77" y="456"/>
                  </a:lnTo>
                  <a:lnTo>
                    <a:pt x="130" y="409"/>
                  </a:lnTo>
                  <a:lnTo>
                    <a:pt x="169" y="376"/>
                  </a:lnTo>
                  <a:lnTo>
                    <a:pt x="201" y="350"/>
                  </a:lnTo>
                  <a:lnTo>
                    <a:pt x="234" y="324"/>
                  </a:lnTo>
                  <a:lnTo>
                    <a:pt x="276" y="288"/>
                  </a:lnTo>
                  <a:lnTo>
                    <a:pt x="312" y="249"/>
                  </a:lnTo>
                  <a:lnTo>
                    <a:pt x="337" y="205"/>
                  </a:lnTo>
                  <a:lnTo>
                    <a:pt x="346" y="154"/>
                  </a:lnTo>
                  <a:lnTo>
                    <a:pt x="331" y="90"/>
                  </a:lnTo>
                  <a:lnTo>
                    <a:pt x="292" y="41"/>
                  </a:lnTo>
                  <a:lnTo>
                    <a:pt x="234" y="11"/>
                  </a:lnTo>
                  <a:lnTo>
                    <a:pt x="163" y="0"/>
                  </a:lnTo>
                  <a:lnTo>
                    <a:pt x="128" y="3"/>
                  </a:lnTo>
                  <a:lnTo>
                    <a:pt x="96" y="12"/>
                  </a:lnTo>
                  <a:lnTo>
                    <a:pt x="69" y="26"/>
                  </a:lnTo>
                  <a:lnTo>
                    <a:pt x="45" y="43"/>
                  </a:lnTo>
                  <a:lnTo>
                    <a:pt x="26" y="65"/>
                  </a:lnTo>
                  <a:lnTo>
                    <a:pt x="11" y="89"/>
                  </a:lnTo>
                  <a:lnTo>
                    <a:pt x="3" y="114"/>
                  </a:lnTo>
                  <a:lnTo>
                    <a:pt x="0" y="141"/>
                  </a:lnTo>
                  <a:lnTo>
                    <a:pt x="5" y="165"/>
                  </a:lnTo>
                  <a:lnTo>
                    <a:pt x="18" y="178"/>
                  </a:lnTo>
                  <a:lnTo>
                    <a:pt x="32" y="184"/>
                  </a:lnTo>
                  <a:lnTo>
                    <a:pt x="41" y="185"/>
                  </a:lnTo>
                  <a:lnTo>
                    <a:pt x="56" y="183"/>
                  </a:lnTo>
                  <a:lnTo>
                    <a:pt x="69" y="175"/>
                  </a:lnTo>
                  <a:lnTo>
                    <a:pt x="79" y="162"/>
                  </a:lnTo>
                  <a:lnTo>
                    <a:pt x="83" y="143"/>
                  </a:lnTo>
                  <a:lnTo>
                    <a:pt x="81" y="131"/>
                  </a:lnTo>
                  <a:lnTo>
                    <a:pt x="75" y="118"/>
                  </a:lnTo>
                  <a:lnTo>
                    <a:pt x="61" y="106"/>
                  </a:lnTo>
                  <a:lnTo>
                    <a:pt x="37" y="102"/>
                  </a:lnTo>
                  <a:lnTo>
                    <a:pt x="60" y="67"/>
                  </a:lnTo>
                  <a:lnTo>
                    <a:pt x="89" y="45"/>
                  </a:lnTo>
                  <a:lnTo>
                    <a:pt x="121" y="32"/>
                  </a:lnTo>
                  <a:lnTo>
                    <a:pt x="151" y="29"/>
                  </a:lnTo>
                  <a:lnTo>
                    <a:pt x="202" y="39"/>
                  </a:lnTo>
                  <a:lnTo>
                    <a:pt x="240" y="67"/>
                  </a:lnTo>
                  <a:lnTo>
                    <a:pt x="262" y="107"/>
                  </a:lnTo>
                  <a:lnTo>
                    <a:pt x="270" y="154"/>
                  </a:lnTo>
                  <a:lnTo>
                    <a:pt x="262" y="202"/>
                  </a:lnTo>
                  <a:lnTo>
                    <a:pt x="243" y="244"/>
                  </a:lnTo>
                  <a:lnTo>
                    <a:pt x="219" y="279"/>
                  </a:lnTo>
                  <a:lnTo>
                    <a:pt x="197" y="305"/>
                  </a:lnTo>
                  <a:lnTo>
                    <a:pt x="8" y="492"/>
                  </a:lnTo>
                  <a:lnTo>
                    <a:pt x="1" y="502"/>
                  </a:lnTo>
                  <a:lnTo>
                    <a:pt x="0" y="523"/>
                  </a:lnTo>
                  <a:lnTo>
                    <a:pt x="322" y="523"/>
                  </a:lnTo>
                  <a:lnTo>
                    <a:pt x="346" y="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711868" y="3097046"/>
            <a:ext cx="382588" cy="182562"/>
            <a:chOff x="-2" y="4"/>
            <a:chExt cx="1982" cy="951"/>
          </a:xfrm>
        </p:grpSpPr>
        <p:sp>
          <p:nvSpPr>
            <p:cNvPr id="24" name="Freeform 18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8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0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3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 noChangeAspect="1"/>
            </p:cNvSpPr>
            <p:nvPr/>
          </p:nvSpPr>
          <p:spPr bwMode="auto">
            <a:xfrm>
              <a:off x="1619" y="417"/>
              <a:ext cx="361" cy="538"/>
            </a:xfrm>
            <a:custGeom>
              <a:avLst/>
              <a:gdLst>
                <a:gd name="T0" fmla="*/ 215 w 361"/>
                <a:gd name="T1" fmla="*/ 268 h 538"/>
                <a:gd name="T2" fmla="*/ 269 w 361"/>
                <a:gd name="T3" fmla="*/ 331 h 538"/>
                <a:gd name="T4" fmla="*/ 275 w 361"/>
                <a:gd name="T5" fmla="*/ 420 h 538"/>
                <a:gd name="T6" fmla="*/ 257 w 361"/>
                <a:gd name="T7" fmla="*/ 469 h 538"/>
                <a:gd name="T8" fmla="*/ 227 w 361"/>
                <a:gd name="T9" fmla="*/ 499 h 538"/>
                <a:gd name="T10" fmla="*/ 193 w 361"/>
                <a:gd name="T11" fmla="*/ 512 h 538"/>
                <a:gd name="T12" fmla="*/ 146 w 361"/>
                <a:gd name="T13" fmla="*/ 511 h 538"/>
                <a:gd name="T14" fmla="*/ 72 w 361"/>
                <a:gd name="T15" fmla="*/ 486 h 538"/>
                <a:gd name="T16" fmla="*/ 65 w 361"/>
                <a:gd name="T17" fmla="*/ 453 h 538"/>
                <a:gd name="T18" fmla="*/ 86 w 361"/>
                <a:gd name="T19" fmla="*/ 427 h 538"/>
                <a:gd name="T20" fmla="*/ 84 w 361"/>
                <a:gd name="T21" fmla="*/ 396 h 538"/>
                <a:gd name="T22" fmla="*/ 62 w 361"/>
                <a:gd name="T23" fmla="*/ 374 h 538"/>
                <a:gd name="T24" fmla="*/ 28 w 361"/>
                <a:gd name="T25" fmla="*/ 373 h 538"/>
                <a:gd name="T26" fmla="*/ 4 w 361"/>
                <a:gd name="T27" fmla="*/ 396 h 538"/>
                <a:gd name="T28" fmla="*/ 15 w 361"/>
                <a:gd name="T29" fmla="*/ 467 h 538"/>
                <a:gd name="T30" fmla="*/ 109 w 361"/>
                <a:gd name="T31" fmla="*/ 530 h 538"/>
                <a:gd name="T32" fmla="*/ 251 w 361"/>
                <a:gd name="T33" fmla="*/ 526 h 538"/>
                <a:gd name="T34" fmla="*/ 347 w 361"/>
                <a:gd name="T35" fmla="*/ 443 h 538"/>
                <a:gd name="T36" fmla="*/ 352 w 361"/>
                <a:gd name="T37" fmla="*/ 341 h 538"/>
                <a:gd name="T38" fmla="*/ 283 w 361"/>
                <a:gd name="T39" fmla="*/ 267 h 538"/>
                <a:gd name="T40" fmla="*/ 277 w 361"/>
                <a:gd name="T41" fmla="*/ 219 h 538"/>
                <a:gd name="T42" fmla="*/ 331 w 361"/>
                <a:gd name="T43" fmla="*/ 146 h 538"/>
                <a:gd name="T44" fmla="*/ 333 w 361"/>
                <a:gd name="T45" fmla="*/ 86 h 538"/>
                <a:gd name="T46" fmla="*/ 310 w 361"/>
                <a:gd name="T47" fmla="*/ 47 h 538"/>
                <a:gd name="T48" fmla="*/ 267 w 361"/>
                <a:gd name="T49" fmla="*/ 18 h 538"/>
                <a:gd name="T50" fmla="*/ 210 w 361"/>
                <a:gd name="T51" fmla="*/ 3 h 538"/>
                <a:gd name="T52" fmla="*/ 118 w 361"/>
                <a:gd name="T53" fmla="*/ 8 h 538"/>
                <a:gd name="T54" fmla="*/ 36 w 361"/>
                <a:gd name="T55" fmla="*/ 63 h 538"/>
                <a:gd name="T56" fmla="*/ 28 w 361"/>
                <a:gd name="T57" fmla="*/ 123 h 538"/>
                <a:gd name="T58" fmla="*/ 49 w 361"/>
                <a:gd name="T59" fmla="*/ 144 h 538"/>
                <a:gd name="T60" fmla="*/ 82 w 361"/>
                <a:gd name="T61" fmla="*/ 144 h 538"/>
                <a:gd name="T62" fmla="*/ 103 w 361"/>
                <a:gd name="T63" fmla="*/ 123 h 538"/>
                <a:gd name="T64" fmla="*/ 103 w 361"/>
                <a:gd name="T65" fmla="*/ 91 h 538"/>
                <a:gd name="T66" fmla="*/ 82 w 361"/>
                <a:gd name="T67" fmla="*/ 70 h 538"/>
                <a:gd name="T68" fmla="*/ 90 w 361"/>
                <a:gd name="T69" fmla="*/ 45 h 538"/>
                <a:gd name="T70" fmla="*/ 150 w 361"/>
                <a:gd name="T71" fmla="*/ 25 h 538"/>
                <a:gd name="T72" fmla="*/ 204 w 361"/>
                <a:gd name="T73" fmla="*/ 27 h 538"/>
                <a:gd name="T74" fmla="*/ 253 w 361"/>
                <a:gd name="T75" fmla="*/ 66 h 538"/>
                <a:gd name="T76" fmla="*/ 253 w 361"/>
                <a:gd name="T77" fmla="*/ 159 h 538"/>
                <a:gd name="T78" fmla="*/ 210 w 361"/>
                <a:gd name="T79" fmla="*/ 220 h 538"/>
                <a:gd name="T80" fmla="*/ 169 w 361"/>
                <a:gd name="T81" fmla="*/ 234 h 538"/>
                <a:gd name="T82" fmla="*/ 124 w 361"/>
                <a:gd name="T83" fmla="*/ 238 h 538"/>
                <a:gd name="T84" fmla="*/ 113 w 361"/>
                <a:gd name="T85" fmla="*/ 241 h 538"/>
                <a:gd name="T86" fmla="*/ 114 w 361"/>
                <a:gd name="T87" fmla="*/ 258 h 538"/>
                <a:gd name="T88" fmla="*/ 172 w 361"/>
                <a:gd name="T89" fmla="*/ 260 h 5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61" h="538">
                  <a:moveTo>
                    <a:pt x="172" y="260"/>
                  </a:moveTo>
                  <a:lnTo>
                    <a:pt x="215" y="268"/>
                  </a:lnTo>
                  <a:lnTo>
                    <a:pt x="248" y="292"/>
                  </a:lnTo>
                  <a:lnTo>
                    <a:pt x="269" y="331"/>
                  </a:lnTo>
                  <a:lnTo>
                    <a:pt x="277" y="386"/>
                  </a:lnTo>
                  <a:lnTo>
                    <a:pt x="275" y="420"/>
                  </a:lnTo>
                  <a:lnTo>
                    <a:pt x="268" y="447"/>
                  </a:lnTo>
                  <a:lnTo>
                    <a:pt x="257" y="469"/>
                  </a:lnTo>
                  <a:lnTo>
                    <a:pt x="243" y="486"/>
                  </a:lnTo>
                  <a:lnTo>
                    <a:pt x="227" y="499"/>
                  </a:lnTo>
                  <a:lnTo>
                    <a:pt x="210" y="507"/>
                  </a:lnTo>
                  <a:lnTo>
                    <a:pt x="193" y="512"/>
                  </a:lnTo>
                  <a:lnTo>
                    <a:pt x="175" y="513"/>
                  </a:lnTo>
                  <a:lnTo>
                    <a:pt x="146" y="511"/>
                  </a:lnTo>
                  <a:lnTo>
                    <a:pt x="109" y="503"/>
                  </a:lnTo>
                  <a:lnTo>
                    <a:pt x="72" y="486"/>
                  </a:lnTo>
                  <a:lnTo>
                    <a:pt x="42" y="458"/>
                  </a:lnTo>
                  <a:lnTo>
                    <a:pt x="65" y="453"/>
                  </a:lnTo>
                  <a:lnTo>
                    <a:pt x="79" y="441"/>
                  </a:lnTo>
                  <a:lnTo>
                    <a:pt x="86" y="427"/>
                  </a:lnTo>
                  <a:lnTo>
                    <a:pt x="88" y="414"/>
                  </a:lnTo>
                  <a:lnTo>
                    <a:pt x="84" y="396"/>
                  </a:lnTo>
                  <a:lnTo>
                    <a:pt x="75" y="383"/>
                  </a:lnTo>
                  <a:lnTo>
                    <a:pt x="62" y="374"/>
                  </a:lnTo>
                  <a:lnTo>
                    <a:pt x="44" y="371"/>
                  </a:lnTo>
                  <a:lnTo>
                    <a:pt x="28" y="373"/>
                  </a:lnTo>
                  <a:lnTo>
                    <a:pt x="14" y="381"/>
                  </a:lnTo>
                  <a:lnTo>
                    <a:pt x="4" y="396"/>
                  </a:lnTo>
                  <a:lnTo>
                    <a:pt x="0" y="416"/>
                  </a:lnTo>
                  <a:lnTo>
                    <a:pt x="15" y="467"/>
                  </a:lnTo>
                  <a:lnTo>
                    <a:pt x="53" y="505"/>
                  </a:lnTo>
                  <a:lnTo>
                    <a:pt x="109" y="530"/>
                  </a:lnTo>
                  <a:lnTo>
                    <a:pt x="177" y="538"/>
                  </a:lnTo>
                  <a:lnTo>
                    <a:pt x="251" y="526"/>
                  </a:lnTo>
                  <a:lnTo>
                    <a:pt x="310" y="492"/>
                  </a:lnTo>
                  <a:lnTo>
                    <a:pt x="347" y="443"/>
                  </a:lnTo>
                  <a:lnTo>
                    <a:pt x="361" y="386"/>
                  </a:lnTo>
                  <a:lnTo>
                    <a:pt x="352" y="341"/>
                  </a:lnTo>
                  <a:lnTo>
                    <a:pt x="325" y="300"/>
                  </a:lnTo>
                  <a:lnTo>
                    <a:pt x="283" y="267"/>
                  </a:lnTo>
                  <a:lnTo>
                    <a:pt x="225" y="246"/>
                  </a:lnTo>
                  <a:lnTo>
                    <a:pt x="277" y="219"/>
                  </a:lnTo>
                  <a:lnTo>
                    <a:pt x="311" y="184"/>
                  </a:lnTo>
                  <a:lnTo>
                    <a:pt x="331" y="146"/>
                  </a:lnTo>
                  <a:lnTo>
                    <a:pt x="337" y="109"/>
                  </a:lnTo>
                  <a:lnTo>
                    <a:pt x="333" y="86"/>
                  </a:lnTo>
                  <a:lnTo>
                    <a:pt x="324" y="65"/>
                  </a:lnTo>
                  <a:lnTo>
                    <a:pt x="310" y="47"/>
                  </a:lnTo>
                  <a:lnTo>
                    <a:pt x="290" y="31"/>
                  </a:lnTo>
                  <a:lnTo>
                    <a:pt x="267" y="18"/>
                  </a:lnTo>
                  <a:lnTo>
                    <a:pt x="240" y="8"/>
                  </a:lnTo>
                  <a:lnTo>
                    <a:pt x="210" y="3"/>
                  </a:lnTo>
                  <a:lnTo>
                    <a:pt x="178" y="0"/>
                  </a:lnTo>
                  <a:lnTo>
                    <a:pt x="118" y="8"/>
                  </a:lnTo>
                  <a:lnTo>
                    <a:pt x="69" y="29"/>
                  </a:lnTo>
                  <a:lnTo>
                    <a:pt x="36" y="63"/>
                  </a:lnTo>
                  <a:lnTo>
                    <a:pt x="25" y="106"/>
                  </a:lnTo>
                  <a:lnTo>
                    <a:pt x="28" y="123"/>
                  </a:lnTo>
                  <a:lnTo>
                    <a:pt x="36" y="136"/>
                  </a:lnTo>
                  <a:lnTo>
                    <a:pt x="49" y="144"/>
                  </a:lnTo>
                  <a:lnTo>
                    <a:pt x="66" y="147"/>
                  </a:lnTo>
                  <a:lnTo>
                    <a:pt x="82" y="144"/>
                  </a:lnTo>
                  <a:lnTo>
                    <a:pt x="95" y="135"/>
                  </a:lnTo>
                  <a:lnTo>
                    <a:pt x="103" y="123"/>
                  </a:lnTo>
                  <a:lnTo>
                    <a:pt x="105" y="107"/>
                  </a:lnTo>
                  <a:lnTo>
                    <a:pt x="103" y="91"/>
                  </a:lnTo>
                  <a:lnTo>
                    <a:pt x="95" y="79"/>
                  </a:lnTo>
                  <a:lnTo>
                    <a:pt x="82" y="70"/>
                  </a:lnTo>
                  <a:lnTo>
                    <a:pt x="66" y="66"/>
                  </a:lnTo>
                  <a:lnTo>
                    <a:pt x="90" y="45"/>
                  </a:lnTo>
                  <a:lnTo>
                    <a:pt x="120" y="32"/>
                  </a:lnTo>
                  <a:lnTo>
                    <a:pt x="150" y="25"/>
                  </a:lnTo>
                  <a:lnTo>
                    <a:pt x="176" y="23"/>
                  </a:lnTo>
                  <a:lnTo>
                    <a:pt x="204" y="27"/>
                  </a:lnTo>
                  <a:lnTo>
                    <a:pt x="232" y="40"/>
                  </a:lnTo>
                  <a:lnTo>
                    <a:pt x="253" y="66"/>
                  </a:lnTo>
                  <a:lnTo>
                    <a:pt x="261" y="109"/>
                  </a:lnTo>
                  <a:lnTo>
                    <a:pt x="253" y="159"/>
                  </a:lnTo>
                  <a:lnTo>
                    <a:pt x="230" y="202"/>
                  </a:lnTo>
                  <a:lnTo>
                    <a:pt x="210" y="220"/>
                  </a:lnTo>
                  <a:lnTo>
                    <a:pt x="191" y="230"/>
                  </a:lnTo>
                  <a:lnTo>
                    <a:pt x="169" y="234"/>
                  </a:lnTo>
                  <a:lnTo>
                    <a:pt x="142" y="236"/>
                  </a:lnTo>
                  <a:lnTo>
                    <a:pt x="124" y="238"/>
                  </a:lnTo>
                  <a:lnTo>
                    <a:pt x="117" y="238"/>
                  </a:lnTo>
                  <a:lnTo>
                    <a:pt x="113" y="241"/>
                  </a:lnTo>
                  <a:lnTo>
                    <a:pt x="110" y="249"/>
                  </a:lnTo>
                  <a:lnTo>
                    <a:pt x="114" y="258"/>
                  </a:lnTo>
                  <a:lnTo>
                    <a:pt x="130" y="260"/>
                  </a:lnTo>
                  <a:lnTo>
                    <a:pt x="172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3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711868" y="3506621"/>
            <a:ext cx="392113" cy="184150"/>
            <a:chOff x="-2" y="4"/>
            <a:chExt cx="1993" cy="936"/>
          </a:xfrm>
        </p:grpSpPr>
        <p:sp>
          <p:nvSpPr>
            <p:cNvPr id="28" name="Freeform 24"/>
            <p:cNvSpPr>
              <a:spLocks noChangeAspect="1" noEditPoints="1"/>
            </p:cNvSpPr>
            <p:nvPr/>
          </p:nvSpPr>
          <p:spPr bwMode="auto">
            <a:xfrm>
              <a:off x="-2" y="4"/>
              <a:ext cx="800" cy="767"/>
            </a:xfrm>
            <a:custGeom>
              <a:avLst/>
              <a:gdLst>
                <a:gd name="T0" fmla="*/ 129 w 799"/>
                <a:gd name="T1" fmla="*/ 695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2 w 799"/>
                <a:gd name="T15" fmla="*/ 767 h 767"/>
                <a:gd name="T16" fmla="*/ 555 w 799"/>
                <a:gd name="T17" fmla="*/ 744 h 767"/>
                <a:gd name="T18" fmla="*/ 653 w 799"/>
                <a:gd name="T19" fmla="*/ 687 h 767"/>
                <a:gd name="T20" fmla="*/ 717 w 799"/>
                <a:gd name="T21" fmla="*/ 609 h 767"/>
                <a:gd name="T22" fmla="*/ 741 w 799"/>
                <a:gd name="T23" fmla="*/ 525 h 767"/>
                <a:gd name="T24" fmla="*/ 695 w 799"/>
                <a:gd name="T25" fmla="*/ 419 h 767"/>
                <a:gd name="T26" fmla="*/ 568 w 799"/>
                <a:gd name="T27" fmla="*/ 366 h 767"/>
                <a:gd name="T28" fmla="*/ 728 w 799"/>
                <a:gd name="T29" fmla="*/ 293 h 767"/>
                <a:gd name="T30" fmla="*/ 801 w 799"/>
                <a:gd name="T31" fmla="*/ 155 h 767"/>
                <a:gd name="T32" fmla="*/ 748 w 799"/>
                <a:gd name="T33" fmla="*/ 46 h 767"/>
                <a:gd name="T34" fmla="*/ 593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30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3 w 799"/>
                <a:gd name="T55" fmla="*/ 35 h 767"/>
                <a:gd name="T56" fmla="*/ 611 w 799"/>
                <a:gd name="T57" fmla="*/ 38 h 767"/>
                <a:gd name="T58" fmla="*/ 660 w 799"/>
                <a:gd name="T59" fmla="*/ 58 h 767"/>
                <a:gd name="T60" fmla="*/ 687 w 799"/>
                <a:gd name="T61" fmla="*/ 92 h 767"/>
                <a:gd name="T62" fmla="*/ 699 w 799"/>
                <a:gd name="T63" fmla="*/ 131 h 767"/>
                <a:gd name="T64" fmla="*/ 683 w 799"/>
                <a:gd name="T65" fmla="*/ 224 h 767"/>
                <a:gd name="T66" fmla="*/ 561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5 w 799"/>
                <a:gd name="T79" fmla="*/ 384 h 767"/>
                <a:gd name="T80" fmla="*/ 596 w 799"/>
                <a:gd name="T81" fmla="*/ 410 h 767"/>
                <a:gd name="T82" fmla="*/ 624 w 799"/>
                <a:gd name="T83" fmla="*/ 449 h 767"/>
                <a:gd name="T84" fmla="*/ 636 w 799"/>
                <a:gd name="T85" fmla="*/ 492 h 767"/>
                <a:gd name="T86" fmla="*/ 620 w 799"/>
                <a:gd name="T87" fmla="*/ 593 h 767"/>
                <a:gd name="T88" fmla="*/ 498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30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3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8" y="593"/>
                  </a:lnTo>
                  <a:lnTo>
                    <a:pt x="569" y="664"/>
                  </a:lnTo>
                  <a:lnTo>
                    <a:pt x="496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5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6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8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8 w 794"/>
                <a:gd name="T91" fmla="*/ 762 h 764"/>
                <a:gd name="T92" fmla="*/ 331 w 794"/>
                <a:gd name="T93" fmla="*/ 764 h 764"/>
                <a:gd name="T94" fmla="*/ 347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5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2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4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 noChangeAspect="1" noEditPoints="1"/>
            </p:cNvSpPr>
            <p:nvPr/>
          </p:nvSpPr>
          <p:spPr bwMode="auto">
            <a:xfrm>
              <a:off x="1608" y="409"/>
              <a:ext cx="383" cy="531"/>
            </a:xfrm>
            <a:custGeom>
              <a:avLst/>
              <a:gdLst>
                <a:gd name="T0" fmla="*/ 383 w 383"/>
                <a:gd name="T1" fmla="*/ 402 h 531"/>
                <a:gd name="T2" fmla="*/ 383 w 383"/>
                <a:gd name="T3" fmla="*/ 373 h 531"/>
                <a:gd name="T4" fmla="*/ 297 w 383"/>
                <a:gd name="T5" fmla="*/ 373 h 531"/>
                <a:gd name="T6" fmla="*/ 297 w 383"/>
                <a:gd name="T7" fmla="*/ 22 h 531"/>
                <a:gd name="T8" fmla="*/ 295 w 383"/>
                <a:gd name="T9" fmla="*/ 5 h 531"/>
                <a:gd name="T10" fmla="*/ 280 w 383"/>
                <a:gd name="T11" fmla="*/ 0 h 531"/>
                <a:gd name="T12" fmla="*/ 269 w 383"/>
                <a:gd name="T13" fmla="*/ 2 h 531"/>
                <a:gd name="T14" fmla="*/ 259 w 383"/>
                <a:gd name="T15" fmla="*/ 12 h 531"/>
                <a:gd name="T16" fmla="*/ 0 w 383"/>
                <a:gd name="T17" fmla="*/ 373 h 531"/>
                <a:gd name="T18" fmla="*/ 0 w 383"/>
                <a:gd name="T19" fmla="*/ 402 h 531"/>
                <a:gd name="T20" fmla="*/ 230 w 383"/>
                <a:gd name="T21" fmla="*/ 402 h 531"/>
                <a:gd name="T22" fmla="*/ 230 w 383"/>
                <a:gd name="T23" fmla="*/ 466 h 531"/>
                <a:gd name="T24" fmla="*/ 229 w 383"/>
                <a:gd name="T25" fmla="*/ 483 h 531"/>
                <a:gd name="T26" fmla="*/ 222 w 383"/>
                <a:gd name="T27" fmla="*/ 494 h 531"/>
                <a:gd name="T28" fmla="*/ 204 w 383"/>
                <a:gd name="T29" fmla="*/ 501 h 531"/>
                <a:gd name="T30" fmla="*/ 167 w 383"/>
                <a:gd name="T31" fmla="*/ 502 h 531"/>
                <a:gd name="T32" fmla="*/ 145 w 383"/>
                <a:gd name="T33" fmla="*/ 502 h 531"/>
                <a:gd name="T34" fmla="*/ 145 w 383"/>
                <a:gd name="T35" fmla="*/ 531 h 531"/>
                <a:gd name="T36" fmla="*/ 208 w 383"/>
                <a:gd name="T37" fmla="*/ 529 h 531"/>
                <a:gd name="T38" fmla="*/ 263 w 383"/>
                <a:gd name="T39" fmla="*/ 528 h 531"/>
                <a:gd name="T40" fmla="*/ 318 w 383"/>
                <a:gd name="T41" fmla="*/ 529 h 531"/>
                <a:gd name="T42" fmla="*/ 381 w 383"/>
                <a:gd name="T43" fmla="*/ 531 h 531"/>
                <a:gd name="T44" fmla="*/ 381 w 383"/>
                <a:gd name="T45" fmla="*/ 502 h 531"/>
                <a:gd name="T46" fmla="*/ 360 w 383"/>
                <a:gd name="T47" fmla="*/ 502 h 531"/>
                <a:gd name="T48" fmla="*/ 324 w 383"/>
                <a:gd name="T49" fmla="*/ 501 h 531"/>
                <a:gd name="T50" fmla="*/ 305 w 383"/>
                <a:gd name="T51" fmla="*/ 494 h 531"/>
                <a:gd name="T52" fmla="*/ 298 w 383"/>
                <a:gd name="T53" fmla="*/ 483 h 531"/>
                <a:gd name="T54" fmla="*/ 297 w 383"/>
                <a:gd name="T55" fmla="*/ 466 h 531"/>
                <a:gd name="T56" fmla="*/ 297 w 383"/>
                <a:gd name="T57" fmla="*/ 402 h 531"/>
                <a:gd name="T58" fmla="*/ 383 w 383"/>
                <a:gd name="T59" fmla="*/ 402 h 531"/>
                <a:gd name="T60" fmla="*/ 236 w 383"/>
                <a:gd name="T61" fmla="*/ 85 h 531"/>
                <a:gd name="T62" fmla="*/ 236 w 383"/>
                <a:gd name="T63" fmla="*/ 373 h 531"/>
                <a:gd name="T64" fmla="*/ 29 w 383"/>
                <a:gd name="T65" fmla="*/ 373 h 531"/>
                <a:gd name="T66" fmla="*/ 236 w 383"/>
                <a:gd name="T67" fmla="*/ 85 h 5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3" h="531">
                  <a:moveTo>
                    <a:pt x="383" y="402"/>
                  </a:moveTo>
                  <a:lnTo>
                    <a:pt x="383" y="373"/>
                  </a:lnTo>
                  <a:lnTo>
                    <a:pt x="297" y="373"/>
                  </a:lnTo>
                  <a:lnTo>
                    <a:pt x="297" y="22"/>
                  </a:lnTo>
                  <a:lnTo>
                    <a:pt x="295" y="5"/>
                  </a:lnTo>
                  <a:lnTo>
                    <a:pt x="280" y="0"/>
                  </a:lnTo>
                  <a:lnTo>
                    <a:pt x="269" y="2"/>
                  </a:lnTo>
                  <a:lnTo>
                    <a:pt x="259" y="12"/>
                  </a:lnTo>
                  <a:lnTo>
                    <a:pt x="0" y="373"/>
                  </a:lnTo>
                  <a:lnTo>
                    <a:pt x="0" y="402"/>
                  </a:lnTo>
                  <a:lnTo>
                    <a:pt x="230" y="402"/>
                  </a:lnTo>
                  <a:lnTo>
                    <a:pt x="230" y="466"/>
                  </a:lnTo>
                  <a:lnTo>
                    <a:pt x="229" y="483"/>
                  </a:lnTo>
                  <a:lnTo>
                    <a:pt x="222" y="494"/>
                  </a:lnTo>
                  <a:lnTo>
                    <a:pt x="204" y="501"/>
                  </a:lnTo>
                  <a:lnTo>
                    <a:pt x="167" y="502"/>
                  </a:lnTo>
                  <a:lnTo>
                    <a:pt x="145" y="502"/>
                  </a:lnTo>
                  <a:lnTo>
                    <a:pt x="145" y="531"/>
                  </a:lnTo>
                  <a:lnTo>
                    <a:pt x="208" y="529"/>
                  </a:lnTo>
                  <a:lnTo>
                    <a:pt x="263" y="528"/>
                  </a:lnTo>
                  <a:lnTo>
                    <a:pt x="318" y="529"/>
                  </a:lnTo>
                  <a:lnTo>
                    <a:pt x="381" y="531"/>
                  </a:lnTo>
                  <a:lnTo>
                    <a:pt x="381" y="502"/>
                  </a:lnTo>
                  <a:lnTo>
                    <a:pt x="360" y="502"/>
                  </a:lnTo>
                  <a:lnTo>
                    <a:pt x="324" y="501"/>
                  </a:lnTo>
                  <a:lnTo>
                    <a:pt x="305" y="494"/>
                  </a:lnTo>
                  <a:lnTo>
                    <a:pt x="298" y="483"/>
                  </a:lnTo>
                  <a:lnTo>
                    <a:pt x="297" y="466"/>
                  </a:lnTo>
                  <a:lnTo>
                    <a:pt x="297" y="402"/>
                  </a:lnTo>
                  <a:lnTo>
                    <a:pt x="383" y="402"/>
                  </a:lnTo>
                  <a:close/>
                  <a:moveTo>
                    <a:pt x="236" y="85"/>
                  </a:moveTo>
                  <a:lnTo>
                    <a:pt x="236" y="373"/>
                  </a:lnTo>
                  <a:lnTo>
                    <a:pt x="29" y="373"/>
                  </a:lnTo>
                  <a:lnTo>
                    <a:pt x="236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639678" y="5675062"/>
            <a:ext cx="330285" cy="149622"/>
            <a:chOff x="-2" y="4"/>
            <a:chExt cx="1696" cy="767"/>
          </a:xfrm>
        </p:grpSpPr>
        <p:sp>
          <p:nvSpPr>
            <p:cNvPr id="32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9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568199" y="1980449"/>
            <a:ext cx="474663" cy="182562"/>
            <a:chOff x="-2" y="4"/>
            <a:chExt cx="2420" cy="936"/>
          </a:xfrm>
        </p:grpSpPr>
        <p:sp>
          <p:nvSpPr>
            <p:cNvPr id="37" name="Freeform 5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5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0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5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5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7 w 799"/>
                <a:gd name="T59" fmla="*/ 58 h 767"/>
                <a:gd name="T60" fmla="*/ 685 w 799"/>
                <a:gd name="T61" fmla="*/ 92 h 767"/>
                <a:gd name="T62" fmla="*/ 696 w 799"/>
                <a:gd name="T63" fmla="*/ 131 h 767"/>
                <a:gd name="T64" fmla="*/ 680 w 799"/>
                <a:gd name="T65" fmla="*/ 224 h 767"/>
                <a:gd name="T66" fmla="*/ 558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2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5" y="719"/>
                  </a:lnTo>
                  <a:lnTo>
                    <a:pt x="650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5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5" y="46"/>
                  </a:lnTo>
                  <a:lnTo>
                    <a:pt x="680" y="13"/>
                  </a:lnTo>
                  <a:lnTo>
                    <a:pt x="591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7" y="58"/>
                  </a:lnTo>
                  <a:lnTo>
                    <a:pt x="673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6" y="131"/>
                  </a:lnTo>
                  <a:lnTo>
                    <a:pt x="697" y="150"/>
                  </a:lnTo>
                  <a:lnTo>
                    <a:pt x="680" y="224"/>
                  </a:lnTo>
                  <a:lnTo>
                    <a:pt x="632" y="290"/>
                  </a:lnTo>
                  <a:lnTo>
                    <a:pt x="558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2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29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8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1"/>
            <p:cNvSpPr>
              <a:spLocks noChangeAspect="1"/>
            </p:cNvSpPr>
            <p:nvPr/>
          </p:nvSpPr>
          <p:spPr bwMode="auto">
            <a:xfrm>
              <a:off x="899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3 w 794"/>
                <a:gd name="T3" fmla="*/ 412 h 764"/>
                <a:gd name="T4" fmla="*/ 498 w 794"/>
                <a:gd name="T5" fmla="*/ 450 h 764"/>
                <a:gd name="T6" fmla="*/ 490 w 794"/>
                <a:gd name="T7" fmla="*/ 505 h 764"/>
                <a:gd name="T8" fmla="*/ 491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2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7 w 794"/>
                <a:gd name="T25" fmla="*/ 359 h 764"/>
                <a:gd name="T26" fmla="*/ 407 w 794"/>
                <a:gd name="T27" fmla="*/ 364 h 764"/>
                <a:gd name="T28" fmla="*/ 377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6 w 794"/>
                <a:gd name="T69" fmla="*/ 63 h 764"/>
                <a:gd name="T70" fmla="*/ 133 w 794"/>
                <a:gd name="T71" fmla="*/ 676 h 764"/>
                <a:gd name="T72" fmla="*/ 125 w 794"/>
                <a:gd name="T73" fmla="*/ 703 h 764"/>
                <a:gd name="T74" fmla="*/ 111 w 794"/>
                <a:gd name="T75" fmla="*/ 719 h 764"/>
                <a:gd name="T76" fmla="*/ 83 w 794"/>
                <a:gd name="T77" fmla="*/ 728 h 764"/>
                <a:gd name="T78" fmla="*/ 31 w 794"/>
                <a:gd name="T79" fmla="*/ 730 h 764"/>
                <a:gd name="T80" fmla="*/ 9 w 794"/>
                <a:gd name="T81" fmla="*/ 732 h 764"/>
                <a:gd name="T82" fmla="*/ 0 w 794"/>
                <a:gd name="T83" fmla="*/ 751 h 764"/>
                <a:gd name="T84" fmla="*/ 17 w 794"/>
                <a:gd name="T85" fmla="*/ 764 h 764"/>
                <a:gd name="T86" fmla="*/ 91 w 794"/>
                <a:gd name="T87" fmla="*/ 762 h 764"/>
                <a:gd name="T88" fmla="*/ 164 w 794"/>
                <a:gd name="T89" fmla="*/ 761 h 764"/>
                <a:gd name="T90" fmla="*/ 248 w 794"/>
                <a:gd name="T91" fmla="*/ 762 h 764"/>
                <a:gd name="T92" fmla="*/ 331 w 794"/>
                <a:gd name="T93" fmla="*/ 764 h 764"/>
                <a:gd name="T94" fmla="*/ 347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9 w 794"/>
                <a:gd name="T105" fmla="*/ 720 h 764"/>
                <a:gd name="T106" fmla="*/ 223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6" y="467"/>
                  </a:lnTo>
                  <a:lnTo>
                    <a:pt x="490" y="505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7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6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4" y="10"/>
                  </a:lnTo>
                  <a:lnTo>
                    <a:pt x="183" y="23"/>
                  </a:lnTo>
                  <a:lnTo>
                    <a:pt x="190" y="34"/>
                  </a:lnTo>
                  <a:lnTo>
                    <a:pt x="214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2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1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9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7" y="764"/>
                  </a:lnTo>
                  <a:lnTo>
                    <a:pt x="49" y="764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9" y="720"/>
                  </a:lnTo>
                  <a:lnTo>
                    <a:pt x="224" y="714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2"/>
            <p:cNvSpPr>
              <a:spLocks noChangeAspect="1"/>
            </p:cNvSpPr>
            <p:nvPr/>
          </p:nvSpPr>
          <p:spPr bwMode="auto">
            <a:xfrm>
              <a:off x="1662" y="417"/>
              <a:ext cx="285" cy="523"/>
            </a:xfrm>
            <a:custGeom>
              <a:avLst/>
              <a:gdLst>
                <a:gd name="T0" fmla="*/ 176 w 285"/>
                <a:gd name="T1" fmla="*/ 23 h 523"/>
                <a:gd name="T2" fmla="*/ 176 w 285"/>
                <a:gd name="T3" fmla="*/ 10 h 523"/>
                <a:gd name="T4" fmla="*/ 173 w 285"/>
                <a:gd name="T5" fmla="*/ 3 h 523"/>
                <a:gd name="T6" fmla="*/ 166 w 285"/>
                <a:gd name="T7" fmla="*/ 1 h 523"/>
                <a:gd name="T8" fmla="*/ 153 w 285"/>
                <a:gd name="T9" fmla="*/ 0 h 523"/>
                <a:gd name="T10" fmla="*/ 113 w 285"/>
                <a:gd name="T11" fmla="*/ 29 h 523"/>
                <a:gd name="T12" fmla="*/ 70 w 285"/>
                <a:gd name="T13" fmla="*/ 44 h 523"/>
                <a:gd name="T14" fmla="*/ 30 w 285"/>
                <a:gd name="T15" fmla="*/ 50 h 523"/>
                <a:gd name="T16" fmla="*/ 0 w 285"/>
                <a:gd name="T17" fmla="*/ 50 h 523"/>
                <a:gd name="T18" fmla="*/ 0 w 285"/>
                <a:gd name="T19" fmla="*/ 79 h 523"/>
                <a:gd name="T20" fmla="*/ 19 w 285"/>
                <a:gd name="T21" fmla="*/ 79 h 523"/>
                <a:gd name="T22" fmla="*/ 47 w 285"/>
                <a:gd name="T23" fmla="*/ 76 h 523"/>
                <a:gd name="T24" fmla="*/ 80 w 285"/>
                <a:gd name="T25" fmla="*/ 70 h 523"/>
                <a:gd name="T26" fmla="*/ 113 w 285"/>
                <a:gd name="T27" fmla="*/ 57 h 523"/>
                <a:gd name="T28" fmla="*/ 113 w 285"/>
                <a:gd name="T29" fmla="*/ 458 h 523"/>
                <a:gd name="T30" fmla="*/ 112 w 285"/>
                <a:gd name="T31" fmla="*/ 475 h 523"/>
                <a:gd name="T32" fmla="*/ 104 w 285"/>
                <a:gd name="T33" fmla="*/ 486 h 523"/>
                <a:gd name="T34" fmla="*/ 80 w 285"/>
                <a:gd name="T35" fmla="*/ 492 h 523"/>
                <a:gd name="T36" fmla="*/ 35 w 285"/>
                <a:gd name="T37" fmla="*/ 494 h 523"/>
                <a:gd name="T38" fmla="*/ 5 w 285"/>
                <a:gd name="T39" fmla="*/ 494 h 523"/>
                <a:gd name="T40" fmla="*/ 5 w 285"/>
                <a:gd name="T41" fmla="*/ 523 h 523"/>
                <a:gd name="T42" fmla="*/ 29 w 285"/>
                <a:gd name="T43" fmla="*/ 522 h 523"/>
                <a:gd name="T44" fmla="*/ 69 w 285"/>
                <a:gd name="T45" fmla="*/ 521 h 523"/>
                <a:gd name="T46" fmla="*/ 113 w 285"/>
                <a:gd name="T47" fmla="*/ 520 h 523"/>
                <a:gd name="T48" fmla="*/ 144 w 285"/>
                <a:gd name="T49" fmla="*/ 520 h 523"/>
                <a:gd name="T50" fmla="*/ 174 w 285"/>
                <a:gd name="T51" fmla="*/ 520 h 523"/>
                <a:gd name="T52" fmla="*/ 218 w 285"/>
                <a:gd name="T53" fmla="*/ 521 h 523"/>
                <a:gd name="T54" fmla="*/ 259 w 285"/>
                <a:gd name="T55" fmla="*/ 522 h 523"/>
                <a:gd name="T56" fmla="*/ 285 w 285"/>
                <a:gd name="T57" fmla="*/ 523 h 523"/>
                <a:gd name="T58" fmla="*/ 285 w 285"/>
                <a:gd name="T59" fmla="*/ 494 h 523"/>
                <a:gd name="T60" fmla="*/ 255 w 285"/>
                <a:gd name="T61" fmla="*/ 494 h 523"/>
                <a:gd name="T62" fmla="*/ 210 w 285"/>
                <a:gd name="T63" fmla="*/ 492 h 523"/>
                <a:gd name="T64" fmla="*/ 187 w 285"/>
                <a:gd name="T65" fmla="*/ 486 h 523"/>
                <a:gd name="T66" fmla="*/ 178 w 285"/>
                <a:gd name="T67" fmla="*/ 475 h 523"/>
                <a:gd name="T68" fmla="*/ 176 w 285"/>
                <a:gd name="T69" fmla="*/ 458 h 523"/>
                <a:gd name="T70" fmla="*/ 176 w 285"/>
                <a:gd name="T71" fmla="*/ 23 h 5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523">
                  <a:moveTo>
                    <a:pt x="176" y="23"/>
                  </a:moveTo>
                  <a:lnTo>
                    <a:pt x="176" y="10"/>
                  </a:lnTo>
                  <a:lnTo>
                    <a:pt x="173" y="3"/>
                  </a:lnTo>
                  <a:lnTo>
                    <a:pt x="166" y="1"/>
                  </a:lnTo>
                  <a:lnTo>
                    <a:pt x="153" y="0"/>
                  </a:lnTo>
                  <a:lnTo>
                    <a:pt x="113" y="29"/>
                  </a:lnTo>
                  <a:lnTo>
                    <a:pt x="70" y="44"/>
                  </a:lnTo>
                  <a:lnTo>
                    <a:pt x="30" y="50"/>
                  </a:lnTo>
                  <a:lnTo>
                    <a:pt x="0" y="50"/>
                  </a:lnTo>
                  <a:lnTo>
                    <a:pt x="0" y="79"/>
                  </a:lnTo>
                  <a:lnTo>
                    <a:pt x="19" y="79"/>
                  </a:lnTo>
                  <a:lnTo>
                    <a:pt x="47" y="76"/>
                  </a:lnTo>
                  <a:lnTo>
                    <a:pt x="80" y="70"/>
                  </a:lnTo>
                  <a:lnTo>
                    <a:pt x="113" y="57"/>
                  </a:lnTo>
                  <a:lnTo>
                    <a:pt x="113" y="458"/>
                  </a:lnTo>
                  <a:lnTo>
                    <a:pt x="112" y="475"/>
                  </a:lnTo>
                  <a:lnTo>
                    <a:pt x="104" y="486"/>
                  </a:lnTo>
                  <a:lnTo>
                    <a:pt x="80" y="492"/>
                  </a:lnTo>
                  <a:lnTo>
                    <a:pt x="35" y="494"/>
                  </a:lnTo>
                  <a:lnTo>
                    <a:pt x="5" y="494"/>
                  </a:lnTo>
                  <a:lnTo>
                    <a:pt x="5" y="523"/>
                  </a:lnTo>
                  <a:lnTo>
                    <a:pt x="29" y="522"/>
                  </a:lnTo>
                  <a:lnTo>
                    <a:pt x="69" y="521"/>
                  </a:lnTo>
                  <a:lnTo>
                    <a:pt x="113" y="520"/>
                  </a:lnTo>
                  <a:lnTo>
                    <a:pt x="144" y="520"/>
                  </a:lnTo>
                  <a:lnTo>
                    <a:pt x="174" y="520"/>
                  </a:lnTo>
                  <a:lnTo>
                    <a:pt x="218" y="521"/>
                  </a:lnTo>
                  <a:lnTo>
                    <a:pt x="259" y="522"/>
                  </a:lnTo>
                  <a:lnTo>
                    <a:pt x="285" y="523"/>
                  </a:lnTo>
                  <a:lnTo>
                    <a:pt x="285" y="494"/>
                  </a:lnTo>
                  <a:lnTo>
                    <a:pt x="255" y="494"/>
                  </a:lnTo>
                  <a:lnTo>
                    <a:pt x="210" y="492"/>
                  </a:lnTo>
                  <a:lnTo>
                    <a:pt x="187" y="486"/>
                  </a:lnTo>
                  <a:lnTo>
                    <a:pt x="178" y="475"/>
                  </a:lnTo>
                  <a:lnTo>
                    <a:pt x="176" y="458"/>
                  </a:lnTo>
                  <a:lnTo>
                    <a:pt x="17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3"/>
            <p:cNvSpPr>
              <a:spLocks noChangeAspect="1"/>
            </p:cNvSpPr>
            <p:nvPr/>
          </p:nvSpPr>
          <p:spPr bwMode="auto">
            <a:xfrm>
              <a:off x="2072" y="417"/>
              <a:ext cx="346" cy="523"/>
            </a:xfrm>
            <a:custGeom>
              <a:avLst/>
              <a:gdLst>
                <a:gd name="T0" fmla="*/ 346 w 346"/>
                <a:gd name="T1" fmla="*/ 379 h 523"/>
                <a:gd name="T2" fmla="*/ 319 w 346"/>
                <a:gd name="T3" fmla="*/ 379 h 523"/>
                <a:gd name="T4" fmla="*/ 317 w 346"/>
                <a:gd name="T5" fmla="*/ 397 h 523"/>
                <a:gd name="T6" fmla="*/ 312 w 346"/>
                <a:gd name="T7" fmla="*/ 419 h 523"/>
                <a:gd name="T8" fmla="*/ 306 w 346"/>
                <a:gd name="T9" fmla="*/ 439 h 523"/>
                <a:gd name="T10" fmla="*/ 299 w 346"/>
                <a:gd name="T11" fmla="*/ 451 h 523"/>
                <a:gd name="T12" fmla="*/ 286 w 346"/>
                <a:gd name="T13" fmla="*/ 454 h 523"/>
                <a:gd name="T14" fmla="*/ 262 w 346"/>
                <a:gd name="T15" fmla="*/ 455 h 523"/>
                <a:gd name="T16" fmla="*/ 237 w 346"/>
                <a:gd name="T17" fmla="*/ 456 h 523"/>
                <a:gd name="T18" fmla="*/ 222 w 346"/>
                <a:gd name="T19" fmla="*/ 456 h 523"/>
                <a:gd name="T20" fmla="*/ 77 w 346"/>
                <a:gd name="T21" fmla="*/ 456 h 523"/>
                <a:gd name="T22" fmla="*/ 130 w 346"/>
                <a:gd name="T23" fmla="*/ 409 h 523"/>
                <a:gd name="T24" fmla="*/ 169 w 346"/>
                <a:gd name="T25" fmla="*/ 376 h 523"/>
                <a:gd name="T26" fmla="*/ 201 w 346"/>
                <a:gd name="T27" fmla="*/ 350 h 523"/>
                <a:gd name="T28" fmla="*/ 234 w 346"/>
                <a:gd name="T29" fmla="*/ 324 h 523"/>
                <a:gd name="T30" fmla="*/ 276 w 346"/>
                <a:gd name="T31" fmla="*/ 288 h 523"/>
                <a:gd name="T32" fmla="*/ 311 w 346"/>
                <a:gd name="T33" fmla="*/ 249 h 523"/>
                <a:gd name="T34" fmla="*/ 336 w 346"/>
                <a:gd name="T35" fmla="*/ 205 h 523"/>
                <a:gd name="T36" fmla="*/ 346 w 346"/>
                <a:gd name="T37" fmla="*/ 154 h 523"/>
                <a:gd name="T38" fmla="*/ 331 w 346"/>
                <a:gd name="T39" fmla="*/ 90 h 523"/>
                <a:gd name="T40" fmla="*/ 292 w 346"/>
                <a:gd name="T41" fmla="*/ 41 h 523"/>
                <a:gd name="T42" fmla="*/ 233 w 346"/>
                <a:gd name="T43" fmla="*/ 11 h 523"/>
                <a:gd name="T44" fmla="*/ 163 w 346"/>
                <a:gd name="T45" fmla="*/ 0 h 523"/>
                <a:gd name="T46" fmla="*/ 128 w 346"/>
                <a:gd name="T47" fmla="*/ 3 h 523"/>
                <a:gd name="T48" fmla="*/ 96 w 346"/>
                <a:gd name="T49" fmla="*/ 12 h 523"/>
                <a:gd name="T50" fmla="*/ 69 w 346"/>
                <a:gd name="T51" fmla="*/ 26 h 523"/>
                <a:gd name="T52" fmla="*/ 44 w 346"/>
                <a:gd name="T53" fmla="*/ 43 h 523"/>
                <a:gd name="T54" fmla="*/ 26 w 346"/>
                <a:gd name="T55" fmla="*/ 65 h 523"/>
                <a:gd name="T56" fmla="*/ 11 w 346"/>
                <a:gd name="T57" fmla="*/ 89 h 523"/>
                <a:gd name="T58" fmla="*/ 3 w 346"/>
                <a:gd name="T59" fmla="*/ 114 h 523"/>
                <a:gd name="T60" fmla="*/ 0 w 346"/>
                <a:gd name="T61" fmla="*/ 141 h 523"/>
                <a:gd name="T62" fmla="*/ 5 w 346"/>
                <a:gd name="T63" fmla="*/ 165 h 523"/>
                <a:gd name="T64" fmla="*/ 18 w 346"/>
                <a:gd name="T65" fmla="*/ 178 h 523"/>
                <a:gd name="T66" fmla="*/ 31 w 346"/>
                <a:gd name="T67" fmla="*/ 184 h 523"/>
                <a:gd name="T68" fmla="*/ 41 w 346"/>
                <a:gd name="T69" fmla="*/ 185 h 523"/>
                <a:gd name="T70" fmla="*/ 56 w 346"/>
                <a:gd name="T71" fmla="*/ 183 h 523"/>
                <a:gd name="T72" fmla="*/ 69 w 346"/>
                <a:gd name="T73" fmla="*/ 175 h 523"/>
                <a:gd name="T74" fmla="*/ 79 w 346"/>
                <a:gd name="T75" fmla="*/ 162 h 523"/>
                <a:gd name="T76" fmla="*/ 83 w 346"/>
                <a:gd name="T77" fmla="*/ 143 h 523"/>
                <a:gd name="T78" fmla="*/ 81 w 346"/>
                <a:gd name="T79" fmla="*/ 131 h 523"/>
                <a:gd name="T80" fmla="*/ 75 w 346"/>
                <a:gd name="T81" fmla="*/ 118 h 523"/>
                <a:gd name="T82" fmla="*/ 61 w 346"/>
                <a:gd name="T83" fmla="*/ 106 h 523"/>
                <a:gd name="T84" fmla="*/ 36 w 346"/>
                <a:gd name="T85" fmla="*/ 102 h 523"/>
                <a:gd name="T86" fmla="*/ 59 w 346"/>
                <a:gd name="T87" fmla="*/ 67 h 523"/>
                <a:gd name="T88" fmla="*/ 89 w 346"/>
                <a:gd name="T89" fmla="*/ 45 h 523"/>
                <a:gd name="T90" fmla="*/ 121 w 346"/>
                <a:gd name="T91" fmla="*/ 32 h 523"/>
                <a:gd name="T92" fmla="*/ 151 w 346"/>
                <a:gd name="T93" fmla="*/ 29 h 523"/>
                <a:gd name="T94" fmla="*/ 202 w 346"/>
                <a:gd name="T95" fmla="*/ 39 h 523"/>
                <a:gd name="T96" fmla="*/ 240 w 346"/>
                <a:gd name="T97" fmla="*/ 67 h 523"/>
                <a:gd name="T98" fmla="*/ 262 w 346"/>
                <a:gd name="T99" fmla="*/ 107 h 523"/>
                <a:gd name="T100" fmla="*/ 270 w 346"/>
                <a:gd name="T101" fmla="*/ 154 h 523"/>
                <a:gd name="T102" fmla="*/ 262 w 346"/>
                <a:gd name="T103" fmla="*/ 202 h 523"/>
                <a:gd name="T104" fmla="*/ 242 w 346"/>
                <a:gd name="T105" fmla="*/ 244 h 523"/>
                <a:gd name="T106" fmla="*/ 218 w 346"/>
                <a:gd name="T107" fmla="*/ 279 h 523"/>
                <a:gd name="T108" fmla="*/ 196 w 346"/>
                <a:gd name="T109" fmla="*/ 305 h 523"/>
                <a:gd name="T110" fmla="*/ 8 w 346"/>
                <a:gd name="T111" fmla="*/ 492 h 523"/>
                <a:gd name="T112" fmla="*/ 1 w 346"/>
                <a:gd name="T113" fmla="*/ 502 h 523"/>
                <a:gd name="T114" fmla="*/ 0 w 346"/>
                <a:gd name="T115" fmla="*/ 523 h 523"/>
                <a:gd name="T116" fmla="*/ 322 w 346"/>
                <a:gd name="T117" fmla="*/ 523 h 523"/>
                <a:gd name="T118" fmla="*/ 346 w 346"/>
                <a:gd name="T119" fmla="*/ 379 h 5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46" h="523">
                  <a:moveTo>
                    <a:pt x="346" y="379"/>
                  </a:moveTo>
                  <a:lnTo>
                    <a:pt x="319" y="379"/>
                  </a:lnTo>
                  <a:lnTo>
                    <a:pt x="317" y="397"/>
                  </a:lnTo>
                  <a:lnTo>
                    <a:pt x="312" y="419"/>
                  </a:lnTo>
                  <a:lnTo>
                    <a:pt x="306" y="439"/>
                  </a:lnTo>
                  <a:lnTo>
                    <a:pt x="299" y="451"/>
                  </a:lnTo>
                  <a:lnTo>
                    <a:pt x="286" y="454"/>
                  </a:lnTo>
                  <a:lnTo>
                    <a:pt x="262" y="455"/>
                  </a:lnTo>
                  <a:lnTo>
                    <a:pt x="237" y="456"/>
                  </a:lnTo>
                  <a:lnTo>
                    <a:pt x="222" y="456"/>
                  </a:lnTo>
                  <a:lnTo>
                    <a:pt x="77" y="456"/>
                  </a:lnTo>
                  <a:lnTo>
                    <a:pt x="130" y="409"/>
                  </a:lnTo>
                  <a:lnTo>
                    <a:pt x="169" y="376"/>
                  </a:lnTo>
                  <a:lnTo>
                    <a:pt x="201" y="350"/>
                  </a:lnTo>
                  <a:lnTo>
                    <a:pt x="234" y="324"/>
                  </a:lnTo>
                  <a:lnTo>
                    <a:pt x="276" y="288"/>
                  </a:lnTo>
                  <a:lnTo>
                    <a:pt x="311" y="249"/>
                  </a:lnTo>
                  <a:lnTo>
                    <a:pt x="336" y="205"/>
                  </a:lnTo>
                  <a:lnTo>
                    <a:pt x="346" y="154"/>
                  </a:lnTo>
                  <a:lnTo>
                    <a:pt x="331" y="90"/>
                  </a:lnTo>
                  <a:lnTo>
                    <a:pt x="292" y="41"/>
                  </a:lnTo>
                  <a:lnTo>
                    <a:pt x="233" y="11"/>
                  </a:lnTo>
                  <a:lnTo>
                    <a:pt x="163" y="0"/>
                  </a:lnTo>
                  <a:lnTo>
                    <a:pt x="128" y="3"/>
                  </a:lnTo>
                  <a:lnTo>
                    <a:pt x="96" y="12"/>
                  </a:lnTo>
                  <a:lnTo>
                    <a:pt x="69" y="26"/>
                  </a:lnTo>
                  <a:lnTo>
                    <a:pt x="44" y="43"/>
                  </a:lnTo>
                  <a:lnTo>
                    <a:pt x="26" y="65"/>
                  </a:lnTo>
                  <a:lnTo>
                    <a:pt x="11" y="89"/>
                  </a:lnTo>
                  <a:lnTo>
                    <a:pt x="3" y="114"/>
                  </a:lnTo>
                  <a:lnTo>
                    <a:pt x="0" y="141"/>
                  </a:lnTo>
                  <a:lnTo>
                    <a:pt x="5" y="165"/>
                  </a:lnTo>
                  <a:lnTo>
                    <a:pt x="18" y="178"/>
                  </a:lnTo>
                  <a:lnTo>
                    <a:pt x="31" y="184"/>
                  </a:lnTo>
                  <a:lnTo>
                    <a:pt x="41" y="185"/>
                  </a:lnTo>
                  <a:lnTo>
                    <a:pt x="56" y="183"/>
                  </a:lnTo>
                  <a:lnTo>
                    <a:pt x="69" y="175"/>
                  </a:lnTo>
                  <a:lnTo>
                    <a:pt x="79" y="162"/>
                  </a:lnTo>
                  <a:lnTo>
                    <a:pt x="83" y="143"/>
                  </a:lnTo>
                  <a:lnTo>
                    <a:pt x="81" y="131"/>
                  </a:lnTo>
                  <a:lnTo>
                    <a:pt x="75" y="118"/>
                  </a:lnTo>
                  <a:lnTo>
                    <a:pt x="61" y="106"/>
                  </a:lnTo>
                  <a:lnTo>
                    <a:pt x="36" y="102"/>
                  </a:lnTo>
                  <a:lnTo>
                    <a:pt x="59" y="67"/>
                  </a:lnTo>
                  <a:lnTo>
                    <a:pt x="89" y="45"/>
                  </a:lnTo>
                  <a:lnTo>
                    <a:pt x="121" y="32"/>
                  </a:lnTo>
                  <a:lnTo>
                    <a:pt x="151" y="29"/>
                  </a:lnTo>
                  <a:lnTo>
                    <a:pt x="202" y="39"/>
                  </a:lnTo>
                  <a:lnTo>
                    <a:pt x="240" y="67"/>
                  </a:lnTo>
                  <a:lnTo>
                    <a:pt x="262" y="107"/>
                  </a:lnTo>
                  <a:lnTo>
                    <a:pt x="270" y="154"/>
                  </a:lnTo>
                  <a:lnTo>
                    <a:pt x="262" y="202"/>
                  </a:lnTo>
                  <a:lnTo>
                    <a:pt x="242" y="244"/>
                  </a:lnTo>
                  <a:lnTo>
                    <a:pt x="218" y="279"/>
                  </a:lnTo>
                  <a:lnTo>
                    <a:pt x="196" y="305"/>
                  </a:lnTo>
                  <a:lnTo>
                    <a:pt x="8" y="492"/>
                  </a:lnTo>
                  <a:lnTo>
                    <a:pt x="1" y="502"/>
                  </a:lnTo>
                  <a:lnTo>
                    <a:pt x="0" y="523"/>
                  </a:lnTo>
                  <a:lnTo>
                    <a:pt x="322" y="523"/>
                  </a:lnTo>
                  <a:lnTo>
                    <a:pt x="346" y="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6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3541881" y="3314533"/>
            <a:ext cx="471487" cy="184150"/>
            <a:chOff x="-2" y="4"/>
            <a:chExt cx="2438" cy="951"/>
          </a:xfrm>
        </p:grpSpPr>
        <p:sp>
          <p:nvSpPr>
            <p:cNvPr id="42" name="Freeform 57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0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5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7 w 799"/>
                <a:gd name="T59" fmla="*/ 58 h 767"/>
                <a:gd name="T60" fmla="*/ 685 w 799"/>
                <a:gd name="T61" fmla="*/ 92 h 767"/>
                <a:gd name="T62" fmla="*/ 696 w 799"/>
                <a:gd name="T63" fmla="*/ 131 h 767"/>
                <a:gd name="T64" fmla="*/ 680 w 799"/>
                <a:gd name="T65" fmla="*/ 224 h 767"/>
                <a:gd name="T66" fmla="*/ 558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2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5" y="719"/>
                  </a:lnTo>
                  <a:lnTo>
                    <a:pt x="650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5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0" y="13"/>
                  </a:lnTo>
                  <a:lnTo>
                    <a:pt x="591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7" y="58"/>
                  </a:lnTo>
                  <a:lnTo>
                    <a:pt x="673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6" y="131"/>
                  </a:lnTo>
                  <a:lnTo>
                    <a:pt x="697" y="150"/>
                  </a:lnTo>
                  <a:lnTo>
                    <a:pt x="680" y="224"/>
                  </a:lnTo>
                  <a:lnTo>
                    <a:pt x="632" y="290"/>
                  </a:lnTo>
                  <a:lnTo>
                    <a:pt x="558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2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8"/>
                  </a:lnTo>
                  <a:lnTo>
                    <a:pt x="622" y="449"/>
                  </a:lnTo>
                  <a:lnTo>
                    <a:pt x="629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8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8"/>
            <p:cNvSpPr>
              <a:spLocks noChangeAspect="1"/>
            </p:cNvSpPr>
            <p:nvPr/>
          </p:nvSpPr>
          <p:spPr bwMode="auto">
            <a:xfrm>
              <a:off x="899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3 w 794"/>
                <a:gd name="T3" fmla="*/ 412 h 764"/>
                <a:gd name="T4" fmla="*/ 498 w 794"/>
                <a:gd name="T5" fmla="*/ 450 h 764"/>
                <a:gd name="T6" fmla="*/ 490 w 794"/>
                <a:gd name="T7" fmla="*/ 504 h 764"/>
                <a:gd name="T8" fmla="*/ 491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2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7 w 794"/>
                <a:gd name="T25" fmla="*/ 359 h 764"/>
                <a:gd name="T26" fmla="*/ 407 w 794"/>
                <a:gd name="T27" fmla="*/ 364 h 764"/>
                <a:gd name="T28" fmla="*/ 377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6 w 794"/>
                <a:gd name="T69" fmla="*/ 63 h 764"/>
                <a:gd name="T70" fmla="*/ 133 w 794"/>
                <a:gd name="T71" fmla="*/ 676 h 764"/>
                <a:gd name="T72" fmla="*/ 125 w 794"/>
                <a:gd name="T73" fmla="*/ 703 h 764"/>
                <a:gd name="T74" fmla="*/ 111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9 w 794"/>
                <a:gd name="T81" fmla="*/ 732 h 764"/>
                <a:gd name="T82" fmla="*/ 0 w 794"/>
                <a:gd name="T83" fmla="*/ 750 h 764"/>
                <a:gd name="T84" fmla="*/ 17 w 794"/>
                <a:gd name="T85" fmla="*/ 764 h 764"/>
                <a:gd name="T86" fmla="*/ 91 w 794"/>
                <a:gd name="T87" fmla="*/ 762 h 764"/>
                <a:gd name="T88" fmla="*/ 164 w 794"/>
                <a:gd name="T89" fmla="*/ 761 h 764"/>
                <a:gd name="T90" fmla="*/ 248 w 794"/>
                <a:gd name="T91" fmla="*/ 762 h 764"/>
                <a:gd name="T92" fmla="*/ 331 w 794"/>
                <a:gd name="T93" fmla="*/ 764 h 764"/>
                <a:gd name="T94" fmla="*/ 347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9 w 794"/>
                <a:gd name="T103" fmla="*/ 727 h 764"/>
                <a:gd name="T104" fmla="*/ 229 w 794"/>
                <a:gd name="T105" fmla="*/ 720 h 764"/>
                <a:gd name="T106" fmla="*/ 223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7" y="467"/>
                  </a:lnTo>
                  <a:lnTo>
                    <a:pt x="490" y="504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9" y="353"/>
                  </a:lnTo>
                  <a:lnTo>
                    <a:pt x="467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6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4" y="10"/>
                  </a:lnTo>
                  <a:lnTo>
                    <a:pt x="183" y="23"/>
                  </a:lnTo>
                  <a:lnTo>
                    <a:pt x="190" y="34"/>
                  </a:lnTo>
                  <a:lnTo>
                    <a:pt x="214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1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1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9" y="732"/>
                  </a:lnTo>
                  <a:lnTo>
                    <a:pt x="2" y="738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7" y="764"/>
                  </a:lnTo>
                  <a:lnTo>
                    <a:pt x="49" y="763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9" y="727"/>
                  </a:lnTo>
                  <a:lnTo>
                    <a:pt x="239" y="724"/>
                  </a:lnTo>
                  <a:lnTo>
                    <a:pt x="229" y="720"/>
                  </a:lnTo>
                  <a:lnTo>
                    <a:pt x="224" y="713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9"/>
            <p:cNvSpPr>
              <a:spLocks noChangeAspect="1"/>
            </p:cNvSpPr>
            <p:nvPr/>
          </p:nvSpPr>
          <p:spPr bwMode="auto">
            <a:xfrm>
              <a:off x="1619" y="417"/>
              <a:ext cx="360" cy="538"/>
            </a:xfrm>
            <a:custGeom>
              <a:avLst/>
              <a:gdLst>
                <a:gd name="T0" fmla="*/ 214 w 360"/>
                <a:gd name="T1" fmla="*/ 268 h 538"/>
                <a:gd name="T2" fmla="*/ 268 w 360"/>
                <a:gd name="T3" fmla="*/ 331 h 538"/>
                <a:gd name="T4" fmla="*/ 273 w 360"/>
                <a:gd name="T5" fmla="*/ 420 h 538"/>
                <a:gd name="T6" fmla="*/ 256 w 360"/>
                <a:gd name="T7" fmla="*/ 469 h 538"/>
                <a:gd name="T8" fmla="*/ 226 w 360"/>
                <a:gd name="T9" fmla="*/ 499 h 538"/>
                <a:gd name="T10" fmla="*/ 192 w 360"/>
                <a:gd name="T11" fmla="*/ 512 h 538"/>
                <a:gd name="T12" fmla="*/ 145 w 360"/>
                <a:gd name="T13" fmla="*/ 511 h 538"/>
                <a:gd name="T14" fmla="*/ 71 w 360"/>
                <a:gd name="T15" fmla="*/ 486 h 538"/>
                <a:gd name="T16" fmla="*/ 64 w 360"/>
                <a:gd name="T17" fmla="*/ 453 h 538"/>
                <a:gd name="T18" fmla="*/ 85 w 360"/>
                <a:gd name="T19" fmla="*/ 427 h 538"/>
                <a:gd name="T20" fmla="*/ 83 w 360"/>
                <a:gd name="T21" fmla="*/ 396 h 538"/>
                <a:gd name="T22" fmla="*/ 61 w 360"/>
                <a:gd name="T23" fmla="*/ 374 h 538"/>
                <a:gd name="T24" fmla="*/ 27 w 360"/>
                <a:gd name="T25" fmla="*/ 373 h 538"/>
                <a:gd name="T26" fmla="*/ 3 w 360"/>
                <a:gd name="T27" fmla="*/ 396 h 538"/>
                <a:gd name="T28" fmla="*/ 14 w 360"/>
                <a:gd name="T29" fmla="*/ 467 h 538"/>
                <a:gd name="T30" fmla="*/ 108 w 360"/>
                <a:gd name="T31" fmla="*/ 530 h 538"/>
                <a:gd name="T32" fmla="*/ 250 w 360"/>
                <a:gd name="T33" fmla="*/ 526 h 538"/>
                <a:gd name="T34" fmla="*/ 346 w 360"/>
                <a:gd name="T35" fmla="*/ 443 h 538"/>
                <a:gd name="T36" fmla="*/ 350 w 360"/>
                <a:gd name="T37" fmla="*/ 341 h 538"/>
                <a:gd name="T38" fmla="*/ 281 w 360"/>
                <a:gd name="T39" fmla="*/ 267 h 538"/>
                <a:gd name="T40" fmla="*/ 276 w 360"/>
                <a:gd name="T41" fmla="*/ 219 h 538"/>
                <a:gd name="T42" fmla="*/ 330 w 360"/>
                <a:gd name="T43" fmla="*/ 146 h 538"/>
                <a:gd name="T44" fmla="*/ 332 w 360"/>
                <a:gd name="T45" fmla="*/ 86 h 538"/>
                <a:gd name="T46" fmla="*/ 309 w 360"/>
                <a:gd name="T47" fmla="*/ 47 h 538"/>
                <a:gd name="T48" fmla="*/ 266 w 360"/>
                <a:gd name="T49" fmla="*/ 18 h 538"/>
                <a:gd name="T50" fmla="*/ 209 w 360"/>
                <a:gd name="T51" fmla="*/ 3 h 538"/>
                <a:gd name="T52" fmla="*/ 117 w 360"/>
                <a:gd name="T53" fmla="*/ 8 h 538"/>
                <a:gd name="T54" fmla="*/ 35 w 360"/>
                <a:gd name="T55" fmla="*/ 63 h 538"/>
                <a:gd name="T56" fmla="*/ 27 w 360"/>
                <a:gd name="T57" fmla="*/ 123 h 538"/>
                <a:gd name="T58" fmla="*/ 48 w 360"/>
                <a:gd name="T59" fmla="*/ 144 h 538"/>
                <a:gd name="T60" fmla="*/ 81 w 360"/>
                <a:gd name="T61" fmla="*/ 144 h 538"/>
                <a:gd name="T62" fmla="*/ 102 w 360"/>
                <a:gd name="T63" fmla="*/ 123 h 538"/>
                <a:gd name="T64" fmla="*/ 102 w 360"/>
                <a:gd name="T65" fmla="*/ 91 h 538"/>
                <a:gd name="T66" fmla="*/ 81 w 360"/>
                <a:gd name="T67" fmla="*/ 70 h 538"/>
                <a:gd name="T68" fmla="*/ 89 w 360"/>
                <a:gd name="T69" fmla="*/ 45 h 538"/>
                <a:gd name="T70" fmla="*/ 149 w 360"/>
                <a:gd name="T71" fmla="*/ 25 h 538"/>
                <a:gd name="T72" fmla="*/ 203 w 360"/>
                <a:gd name="T73" fmla="*/ 27 h 538"/>
                <a:gd name="T74" fmla="*/ 252 w 360"/>
                <a:gd name="T75" fmla="*/ 66 h 538"/>
                <a:gd name="T76" fmla="*/ 252 w 360"/>
                <a:gd name="T77" fmla="*/ 159 h 538"/>
                <a:gd name="T78" fmla="*/ 209 w 360"/>
                <a:gd name="T79" fmla="*/ 220 h 538"/>
                <a:gd name="T80" fmla="*/ 168 w 360"/>
                <a:gd name="T81" fmla="*/ 234 h 538"/>
                <a:gd name="T82" fmla="*/ 123 w 360"/>
                <a:gd name="T83" fmla="*/ 238 h 538"/>
                <a:gd name="T84" fmla="*/ 112 w 360"/>
                <a:gd name="T85" fmla="*/ 241 h 538"/>
                <a:gd name="T86" fmla="*/ 114 w 360"/>
                <a:gd name="T87" fmla="*/ 258 h 538"/>
                <a:gd name="T88" fmla="*/ 171 w 360"/>
                <a:gd name="T89" fmla="*/ 260 h 5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60" h="538">
                  <a:moveTo>
                    <a:pt x="171" y="260"/>
                  </a:moveTo>
                  <a:lnTo>
                    <a:pt x="214" y="268"/>
                  </a:lnTo>
                  <a:lnTo>
                    <a:pt x="247" y="292"/>
                  </a:lnTo>
                  <a:lnTo>
                    <a:pt x="268" y="331"/>
                  </a:lnTo>
                  <a:lnTo>
                    <a:pt x="276" y="386"/>
                  </a:lnTo>
                  <a:lnTo>
                    <a:pt x="273" y="420"/>
                  </a:lnTo>
                  <a:lnTo>
                    <a:pt x="266" y="447"/>
                  </a:lnTo>
                  <a:lnTo>
                    <a:pt x="256" y="469"/>
                  </a:lnTo>
                  <a:lnTo>
                    <a:pt x="242" y="486"/>
                  </a:lnTo>
                  <a:lnTo>
                    <a:pt x="226" y="499"/>
                  </a:lnTo>
                  <a:lnTo>
                    <a:pt x="209" y="507"/>
                  </a:lnTo>
                  <a:lnTo>
                    <a:pt x="192" y="512"/>
                  </a:lnTo>
                  <a:lnTo>
                    <a:pt x="174" y="513"/>
                  </a:lnTo>
                  <a:lnTo>
                    <a:pt x="145" y="511"/>
                  </a:lnTo>
                  <a:lnTo>
                    <a:pt x="108" y="503"/>
                  </a:lnTo>
                  <a:lnTo>
                    <a:pt x="71" y="486"/>
                  </a:lnTo>
                  <a:lnTo>
                    <a:pt x="41" y="458"/>
                  </a:lnTo>
                  <a:lnTo>
                    <a:pt x="64" y="453"/>
                  </a:lnTo>
                  <a:lnTo>
                    <a:pt x="78" y="441"/>
                  </a:lnTo>
                  <a:lnTo>
                    <a:pt x="85" y="427"/>
                  </a:lnTo>
                  <a:lnTo>
                    <a:pt x="87" y="414"/>
                  </a:lnTo>
                  <a:lnTo>
                    <a:pt x="83" y="396"/>
                  </a:lnTo>
                  <a:lnTo>
                    <a:pt x="74" y="383"/>
                  </a:lnTo>
                  <a:lnTo>
                    <a:pt x="61" y="374"/>
                  </a:lnTo>
                  <a:lnTo>
                    <a:pt x="43" y="371"/>
                  </a:lnTo>
                  <a:lnTo>
                    <a:pt x="27" y="373"/>
                  </a:lnTo>
                  <a:lnTo>
                    <a:pt x="13" y="381"/>
                  </a:lnTo>
                  <a:lnTo>
                    <a:pt x="3" y="396"/>
                  </a:lnTo>
                  <a:lnTo>
                    <a:pt x="0" y="416"/>
                  </a:lnTo>
                  <a:lnTo>
                    <a:pt x="14" y="467"/>
                  </a:lnTo>
                  <a:lnTo>
                    <a:pt x="52" y="505"/>
                  </a:lnTo>
                  <a:lnTo>
                    <a:pt x="108" y="530"/>
                  </a:lnTo>
                  <a:lnTo>
                    <a:pt x="176" y="538"/>
                  </a:lnTo>
                  <a:lnTo>
                    <a:pt x="250" y="526"/>
                  </a:lnTo>
                  <a:lnTo>
                    <a:pt x="309" y="492"/>
                  </a:lnTo>
                  <a:lnTo>
                    <a:pt x="346" y="443"/>
                  </a:lnTo>
                  <a:lnTo>
                    <a:pt x="360" y="386"/>
                  </a:lnTo>
                  <a:lnTo>
                    <a:pt x="350" y="341"/>
                  </a:lnTo>
                  <a:lnTo>
                    <a:pt x="324" y="300"/>
                  </a:lnTo>
                  <a:lnTo>
                    <a:pt x="281" y="267"/>
                  </a:lnTo>
                  <a:lnTo>
                    <a:pt x="224" y="246"/>
                  </a:lnTo>
                  <a:lnTo>
                    <a:pt x="276" y="219"/>
                  </a:lnTo>
                  <a:lnTo>
                    <a:pt x="310" y="184"/>
                  </a:lnTo>
                  <a:lnTo>
                    <a:pt x="330" y="146"/>
                  </a:lnTo>
                  <a:lnTo>
                    <a:pt x="335" y="109"/>
                  </a:lnTo>
                  <a:lnTo>
                    <a:pt x="332" y="86"/>
                  </a:lnTo>
                  <a:lnTo>
                    <a:pt x="323" y="65"/>
                  </a:lnTo>
                  <a:lnTo>
                    <a:pt x="309" y="47"/>
                  </a:lnTo>
                  <a:lnTo>
                    <a:pt x="289" y="31"/>
                  </a:lnTo>
                  <a:lnTo>
                    <a:pt x="266" y="18"/>
                  </a:lnTo>
                  <a:lnTo>
                    <a:pt x="239" y="8"/>
                  </a:lnTo>
                  <a:lnTo>
                    <a:pt x="209" y="3"/>
                  </a:lnTo>
                  <a:lnTo>
                    <a:pt x="177" y="0"/>
                  </a:lnTo>
                  <a:lnTo>
                    <a:pt x="117" y="8"/>
                  </a:lnTo>
                  <a:lnTo>
                    <a:pt x="68" y="29"/>
                  </a:lnTo>
                  <a:lnTo>
                    <a:pt x="35" y="63"/>
                  </a:lnTo>
                  <a:lnTo>
                    <a:pt x="24" y="106"/>
                  </a:lnTo>
                  <a:lnTo>
                    <a:pt x="27" y="123"/>
                  </a:lnTo>
                  <a:lnTo>
                    <a:pt x="35" y="136"/>
                  </a:lnTo>
                  <a:lnTo>
                    <a:pt x="48" y="144"/>
                  </a:lnTo>
                  <a:lnTo>
                    <a:pt x="65" y="147"/>
                  </a:lnTo>
                  <a:lnTo>
                    <a:pt x="81" y="144"/>
                  </a:lnTo>
                  <a:lnTo>
                    <a:pt x="94" y="135"/>
                  </a:lnTo>
                  <a:lnTo>
                    <a:pt x="102" y="123"/>
                  </a:lnTo>
                  <a:lnTo>
                    <a:pt x="104" y="107"/>
                  </a:lnTo>
                  <a:lnTo>
                    <a:pt x="102" y="91"/>
                  </a:lnTo>
                  <a:lnTo>
                    <a:pt x="94" y="79"/>
                  </a:lnTo>
                  <a:lnTo>
                    <a:pt x="81" y="70"/>
                  </a:lnTo>
                  <a:lnTo>
                    <a:pt x="65" y="66"/>
                  </a:lnTo>
                  <a:lnTo>
                    <a:pt x="89" y="45"/>
                  </a:lnTo>
                  <a:lnTo>
                    <a:pt x="119" y="32"/>
                  </a:lnTo>
                  <a:lnTo>
                    <a:pt x="149" y="25"/>
                  </a:lnTo>
                  <a:lnTo>
                    <a:pt x="175" y="23"/>
                  </a:lnTo>
                  <a:lnTo>
                    <a:pt x="203" y="27"/>
                  </a:lnTo>
                  <a:lnTo>
                    <a:pt x="231" y="40"/>
                  </a:lnTo>
                  <a:lnTo>
                    <a:pt x="252" y="66"/>
                  </a:lnTo>
                  <a:lnTo>
                    <a:pt x="260" y="109"/>
                  </a:lnTo>
                  <a:lnTo>
                    <a:pt x="252" y="159"/>
                  </a:lnTo>
                  <a:lnTo>
                    <a:pt x="229" y="202"/>
                  </a:lnTo>
                  <a:lnTo>
                    <a:pt x="209" y="220"/>
                  </a:lnTo>
                  <a:lnTo>
                    <a:pt x="190" y="230"/>
                  </a:lnTo>
                  <a:lnTo>
                    <a:pt x="168" y="234"/>
                  </a:lnTo>
                  <a:lnTo>
                    <a:pt x="141" y="236"/>
                  </a:lnTo>
                  <a:lnTo>
                    <a:pt x="123" y="238"/>
                  </a:lnTo>
                  <a:lnTo>
                    <a:pt x="116" y="238"/>
                  </a:lnTo>
                  <a:lnTo>
                    <a:pt x="112" y="241"/>
                  </a:lnTo>
                  <a:lnTo>
                    <a:pt x="109" y="249"/>
                  </a:lnTo>
                  <a:lnTo>
                    <a:pt x="114" y="258"/>
                  </a:lnTo>
                  <a:lnTo>
                    <a:pt x="129" y="260"/>
                  </a:lnTo>
                  <a:lnTo>
                    <a:pt x="171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0"/>
            <p:cNvSpPr>
              <a:spLocks noChangeAspect="1" noEditPoints="1"/>
            </p:cNvSpPr>
            <p:nvPr/>
          </p:nvSpPr>
          <p:spPr bwMode="auto">
            <a:xfrm>
              <a:off x="2053" y="409"/>
              <a:ext cx="383" cy="531"/>
            </a:xfrm>
            <a:custGeom>
              <a:avLst/>
              <a:gdLst>
                <a:gd name="T0" fmla="*/ 383 w 383"/>
                <a:gd name="T1" fmla="*/ 402 h 531"/>
                <a:gd name="T2" fmla="*/ 383 w 383"/>
                <a:gd name="T3" fmla="*/ 373 h 531"/>
                <a:gd name="T4" fmla="*/ 297 w 383"/>
                <a:gd name="T5" fmla="*/ 373 h 531"/>
                <a:gd name="T6" fmla="*/ 297 w 383"/>
                <a:gd name="T7" fmla="*/ 22 h 531"/>
                <a:gd name="T8" fmla="*/ 295 w 383"/>
                <a:gd name="T9" fmla="*/ 5 h 531"/>
                <a:gd name="T10" fmla="*/ 280 w 383"/>
                <a:gd name="T11" fmla="*/ 0 h 531"/>
                <a:gd name="T12" fmla="*/ 269 w 383"/>
                <a:gd name="T13" fmla="*/ 2 h 531"/>
                <a:gd name="T14" fmla="*/ 259 w 383"/>
                <a:gd name="T15" fmla="*/ 12 h 531"/>
                <a:gd name="T16" fmla="*/ 0 w 383"/>
                <a:gd name="T17" fmla="*/ 373 h 531"/>
                <a:gd name="T18" fmla="*/ 0 w 383"/>
                <a:gd name="T19" fmla="*/ 402 h 531"/>
                <a:gd name="T20" fmla="*/ 230 w 383"/>
                <a:gd name="T21" fmla="*/ 402 h 531"/>
                <a:gd name="T22" fmla="*/ 230 w 383"/>
                <a:gd name="T23" fmla="*/ 466 h 531"/>
                <a:gd name="T24" fmla="*/ 229 w 383"/>
                <a:gd name="T25" fmla="*/ 483 h 531"/>
                <a:gd name="T26" fmla="*/ 222 w 383"/>
                <a:gd name="T27" fmla="*/ 494 h 531"/>
                <a:gd name="T28" fmla="*/ 204 w 383"/>
                <a:gd name="T29" fmla="*/ 500 h 531"/>
                <a:gd name="T30" fmla="*/ 167 w 383"/>
                <a:gd name="T31" fmla="*/ 502 h 531"/>
                <a:gd name="T32" fmla="*/ 145 w 383"/>
                <a:gd name="T33" fmla="*/ 502 h 531"/>
                <a:gd name="T34" fmla="*/ 145 w 383"/>
                <a:gd name="T35" fmla="*/ 531 h 531"/>
                <a:gd name="T36" fmla="*/ 208 w 383"/>
                <a:gd name="T37" fmla="*/ 528 h 531"/>
                <a:gd name="T38" fmla="*/ 263 w 383"/>
                <a:gd name="T39" fmla="*/ 527 h 531"/>
                <a:gd name="T40" fmla="*/ 318 w 383"/>
                <a:gd name="T41" fmla="*/ 528 h 531"/>
                <a:gd name="T42" fmla="*/ 381 w 383"/>
                <a:gd name="T43" fmla="*/ 531 h 531"/>
                <a:gd name="T44" fmla="*/ 381 w 383"/>
                <a:gd name="T45" fmla="*/ 502 h 531"/>
                <a:gd name="T46" fmla="*/ 360 w 383"/>
                <a:gd name="T47" fmla="*/ 502 h 531"/>
                <a:gd name="T48" fmla="*/ 323 w 383"/>
                <a:gd name="T49" fmla="*/ 500 h 531"/>
                <a:gd name="T50" fmla="*/ 305 w 383"/>
                <a:gd name="T51" fmla="*/ 494 h 531"/>
                <a:gd name="T52" fmla="*/ 298 w 383"/>
                <a:gd name="T53" fmla="*/ 483 h 531"/>
                <a:gd name="T54" fmla="*/ 297 w 383"/>
                <a:gd name="T55" fmla="*/ 466 h 531"/>
                <a:gd name="T56" fmla="*/ 297 w 383"/>
                <a:gd name="T57" fmla="*/ 402 h 531"/>
                <a:gd name="T58" fmla="*/ 383 w 383"/>
                <a:gd name="T59" fmla="*/ 402 h 531"/>
                <a:gd name="T60" fmla="*/ 236 w 383"/>
                <a:gd name="T61" fmla="*/ 85 h 531"/>
                <a:gd name="T62" fmla="*/ 236 w 383"/>
                <a:gd name="T63" fmla="*/ 373 h 531"/>
                <a:gd name="T64" fmla="*/ 29 w 383"/>
                <a:gd name="T65" fmla="*/ 373 h 531"/>
                <a:gd name="T66" fmla="*/ 236 w 383"/>
                <a:gd name="T67" fmla="*/ 85 h 5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3" h="531">
                  <a:moveTo>
                    <a:pt x="383" y="402"/>
                  </a:moveTo>
                  <a:lnTo>
                    <a:pt x="383" y="373"/>
                  </a:lnTo>
                  <a:lnTo>
                    <a:pt x="297" y="373"/>
                  </a:lnTo>
                  <a:lnTo>
                    <a:pt x="297" y="22"/>
                  </a:lnTo>
                  <a:lnTo>
                    <a:pt x="295" y="5"/>
                  </a:lnTo>
                  <a:lnTo>
                    <a:pt x="280" y="0"/>
                  </a:lnTo>
                  <a:lnTo>
                    <a:pt x="269" y="2"/>
                  </a:lnTo>
                  <a:lnTo>
                    <a:pt x="259" y="12"/>
                  </a:lnTo>
                  <a:lnTo>
                    <a:pt x="0" y="373"/>
                  </a:lnTo>
                  <a:lnTo>
                    <a:pt x="0" y="402"/>
                  </a:lnTo>
                  <a:lnTo>
                    <a:pt x="230" y="402"/>
                  </a:lnTo>
                  <a:lnTo>
                    <a:pt x="230" y="466"/>
                  </a:lnTo>
                  <a:lnTo>
                    <a:pt x="229" y="483"/>
                  </a:lnTo>
                  <a:lnTo>
                    <a:pt x="222" y="494"/>
                  </a:lnTo>
                  <a:lnTo>
                    <a:pt x="204" y="500"/>
                  </a:lnTo>
                  <a:lnTo>
                    <a:pt x="167" y="502"/>
                  </a:lnTo>
                  <a:lnTo>
                    <a:pt x="145" y="502"/>
                  </a:lnTo>
                  <a:lnTo>
                    <a:pt x="145" y="531"/>
                  </a:lnTo>
                  <a:lnTo>
                    <a:pt x="208" y="528"/>
                  </a:lnTo>
                  <a:lnTo>
                    <a:pt x="263" y="527"/>
                  </a:lnTo>
                  <a:lnTo>
                    <a:pt x="318" y="528"/>
                  </a:lnTo>
                  <a:lnTo>
                    <a:pt x="381" y="531"/>
                  </a:lnTo>
                  <a:lnTo>
                    <a:pt x="381" y="502"/>
                  </a:lnTo>
                  <a:lnTo>
                    <a:pt x="360" y="502"/>
                  </a:lnTo>
                  <a:lnTo>
                    <a:pt x="323" y="500"/>
                  </a:lnTo>
                  <a:lnTo>
                    <a:pt x="305" y="494"/>
                  </a:lnTo>
                  <a:lnTo>
                    <a:pt x="298" y="483"/>
                  </a:lnTo>
                  <a:lnTo>
                    <a:pt x="297" y="466"/>
                  </a:lnTo>
                  <a:lnTo>
                    <a:pt x="297" y="402"/>
                  </a:lnTo>
                  <a:lnTo>
                    <a:pt x="383" y="402"/>
                  </a:lnTo>
                  <a:close/>
                  <a:moveTo>
                    <a:pt x="236" y="85"/>
                  </a:moveTo>
                  <a:lnTo>
                    <a:pt x="236" y="373"/>
                  </a:lnTo>
                  <a:lnTo>
                    <a:pt x="29" y="373"/>
                  </a:lnTo>
                  <a:lnTo>
                    <a:pt x="236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Freeform 67"/>
          <p:cNvSpPr>
            <a:spLocks noChangeAspect="1"/>
          </p:cNvSpPr>
          <p:nvPr/>
        </p:nvSpPr>
        <p:spPr bwMode="auto">
          <a:xfrm>
            <a:off x="3677553" y="5531699"/>
            <a:ext cx="89364" cy="6613"/>
          </a:xfrm>
          <a:custGeom>
            <a:avLst/>
            <a:gdLst>
              <a:gd name="T0" fmla="*/ 497 w 528"/>
              <a:gd name="T1" fmla="*/ 39 h 39"/>
              <a:gd name="T2" fmla="*/ 507 w 528"/>
              <a:gd name="T3" fmla="*/ 39 h 39"/>
              <a:gd name="T4" fmla="*/ 517 w 528"/>
              <a:gd name="T5" fmla="*/ 37 h 39"/>
              <a:gd name="T6" fmla="*/ 525 w 528"/>
              <a:gd name="T7" fmla="*/ 31 h 39"/>
              <a:gd name="T8" fmla="*/ 528 w 528"/>
              <a:gd name="T9" fmla="*/ 20 h 39"/>
              <a:gd name="T10" fmla="*/ 525 w 528"/>
              <a:gd name="T11" fmla="*/ 9 h 39"/>
              <a:gd name="T12" fmla="*/ 518 w 528"/>
              <a:gd name="T13" fmla="*/ 3 h 39"/>
              <a:gd name="T14" fmla="*/ 508 w 528"/>
              <a:gd name="T15" fmla="*/ 1 h 39"/>
              <a:gd name="T16" fmla="*/ 497 w 528"/>
              <a:gd name="T17" fmla="*/ 0 h 39"/>
              <a:gd name="T18" fmla="*/ 31 w 528"/>
              <a:gd name="T19" fmla="*/ 0 h 39"/>
              <a:gd name="T20" fmla="*/ 21 w 528"/>
              <a:gd name="T21" fmla="*/ 1 h 39"/>
              <a:gd name="T22" fmla="*/ 10 w 528"/>
              <a:gd name="T23" fmla="*/ 3 h 39"/>
              <a:gd name="T24" fmla="*/ 3 w 528"/>
              <a:gd name="T25" fmla="*/ 8 h 39"/>
              <a:gd name="T26" fmla="*/ 0 w 528"/>
              <a:gd name="T27" fmla="*/ 19 h 39"/>
              <a:gd name="T28" fmla="*/ 2 w 528"/>
              <a:gd name="T29" fmla="*/ 30 h 39"/>
              <a:gd name="T30" fmla="*/ 10 w 528"/>
              <a:gd name="T31" fmla="*/ 36 h 39"/>
              <a:gd name="T32" fmla="*/ 21 w 528"/>
              <a:gd name="T33" fmla="*/ 39 h 39"/>
              <a:gd name="T34" fmla="*/ 31 w 528"/>
              <a:gd name="T35" fmla="*/ 39 h 39"/>
              <a:gd name="T36" fmla="*/ 497 w 528"/>
              <a:gd name="T37" fmla="*/ 39 h 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28" h="39">
                <a:moveTo>
                  <a:pt x="497" y="39"/>
                </a:moveTo>
                <a:lnTo>
                  <a:pt x="507" y="39"/>
                </a:lnTo>
                <a:lnTo>
                  <a:pt x="517" y="37"/>
                </a:lnTo>
                <a:lnTo>
                  <a:pt x="525" y="31"/>
                </a:lnTo>
                <a:lnTo>
                  <a:pt x="528" y="20"/>
                </a:lnTo>
                <a:lnTo>
                  <a:pt x="525" y="9"/>
                </a:lnTo>
                <a:lnTo>
                  <a:pt x="518" y="3"/>
                </a:lnTo>
                <a:lnTo>
                  <a:pt x="508" y="1"/>
                </a:lnTo>
                <a:lnTo>
                  <a:pt x="497" y="0"/>
                </a:lnTo>
                <a:lnTo>
                  <a:pt x="31" y="0"/>
                </a:lnTo>
                <a:lnTo>
                  <a:pt x="21" y="1"/>
                </a:lnTo>
                <a:lnTo>
                  <a:pt x="10" y="3"/>
                </a:lnTo>
                <a:lnTo>
                  <a:pt x="3" y="8"/>
                </a:lnTo>
                <a:lnTo>
                  <a:pt x="0" y="19"/>
                </a:lnTo>
                <a:lnTo>
                  <a:pt x="2" y="30"/>
                </a:lnTo>
                <a:lnTo>
                  <a:pt x="10" y="36"/>
                </a:lnTo>
                <a:lnTo>
                  <a:pt x="21" y="39"/>
                </a:lnTo>
                <a:lnTo>
                  <a:pt x="31" y="39"/>
                </a:lnTo>
                <a:lnTo>
                  <a:pt x="497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85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3477461" y="4224005"/>
            <a:ext cx="310607" cy="141086"/>
            <a:chOff x="-2" y="4"/>
            <a:chExt cx="1692" cy="766"/>
          </a:xfrm>
        </p:grpSpPr>
        <p:sp>
          <p:nvSpPr>
            <p:cNvPr id="55" name="Freeform 86"/>
            <p:cNvSpPr>
              <a:spLocks noChangeAspect="1" noEditPoints="1"/>
            </p:cNvSpPr>
            <p:nvPr/>
          </p:nvSpPr>
          <p:spPr bwMode="auto">
            <a:xfrm>
              <a:off x="-2" y="4"/>
              <a:ext cx="798" cy="766"/>
            </a:xfrm>
            <a:custGeom>
              <a:avLst/>
              <a:gdLst>
                <a:gd name="T0" fmla="*/ 129 w 797"/>
                <a:gd name="T1" fmla="*/ 694 h 766"/>
                <a:gd name="T2" fmla="*/ 118 w 797"/>
                <a:gd name="T3" fmla="*/ 715 h 766"/>
                <a:gd name="T4" fmla="*/ 99 w 797"/>
                <a:gd name="T5" fmla="*/ 726 h 766"/>
                <a:gd name="T6" fmla="*/ 60 w 797"/>
                <a:gd name="T7" fmla="*/ 731 h 766"/>
                <a:gd name="T8" fmla="*/ 18 w 797"/>
                <a:gd name="T9" fmla="*/ 732 h 766"/>
                <a:gd name="T10" fmla="*/ 3 w 797"/>
                <a:gd name="T11" fmla="*/ 741 h 766"/>
                <a:gd name="T12" fmla="*/ 8 w 797"/>
                <a:gd name="T13" fmla="*/ 765 h 766"/>
                <a:gd name="T14" fmla="*/ 431 w 797"/>
                <a:gd name="T15" fmla="*/ 766 h 766"/>
                <a:gd name="T16" fmla="*/ 554 w 797"/>
                <a:gd name="T17" fmla="*/ 744 h 766"/>
                <a:gd name="T18" fmla="*/ 651 w 797"/>
                <a:gd name="T19" fmla="*/ 686 h 766"/>
                <a:gd name="T20" fmla="*/ 716 w 797"/>
                <a:gd name="T21" fmla="*/ 608 h 766"/>
                <a:gd name="T22" fmla="*/ 739 w 797"/>
                <a:gd name="T23" fmla="*/ 524 h 766"/>
                <a:gd name="T24" fmla="*/ 693 w 797"/>
                <a:gd name="T25" fmla="*/ 419 h 766"/>
                <a:gd name="T26" fmla="*/ 566 w 797"/>
                <a:gd name="T27" fmla="*/ 366 h 766"/>
                <a:gd name="T28" fmla="*/ 726 w 797"/>
                <a:gd name="T29" fmla="*/ 292 h 766"/>
                <a:gd name="T30" fmla="*/ 799 w 797"/>
                <a:gd name="T31" fmla="*/ 155 h 766"/>
                <a:gd name="T32" fmla="*/ 746 w 797"/>
                <a:gd name="T33" fmla="*/ 46 h 766"/>
                <a:gd name="T34" fmla="*/ 592 w 797"/>
                <a:gd name="T35" fmla="*/ 0 h 766"/>
                <a:gd name="T36" fmla="*/ 201 w 797"/>
                <a:gd name="T37" fmla="*/ 0 h 766"/>
                <a:gd name="T38" fmla="*/ 185 w 797"/>
                <a:gd name="T39" fmla="*/ 9 h 766"/>
                <a:gd name="T40" fmla="*/ 190 w 797"/>
                <a:gd name="T41" fmla="*/ 33 h 766"/>
                <a:gd name="T42" fmla="*/ 229 w 797"/>
                <a:gd name="T43" fmla="*/ 35 h 766"/>
                <a:gd name="T44" fmla="*/ 279 w 797"/>
                <a:gd name="T45" fmla="*/ 41 h 766"/>
                <a:gd name="T46" fmla="*/ 286 w 797"/>
                <a:gd name="T47" fmla="*/ 62 h 766"/>
                <a:gd name="T48" fmla="*/ 132 w 797"/>
                <a:gd name="T49" fmla="*/ 679 h 766"/>
                <a:gd name="T50" fmla="*/ 370 w 797"/>
                <a:gd name="T51" fmla="*/ 78 h 766"/>
                <a:gd name="T52" fmla="*/ 386 w 797"/>
                <a:gd name="T53" fmla="*/ 41 h 766"/>
                <a:gd name="T54" fmla="*/ 432 w 797"/>
                <a:gd name="T55" fmla="*/ 35 h 766"/>
                <a:gd name="T56" fmla="*/ 610 w 797"/>
                <a:gd name="T57" fmla="*/ 38 h 766"/>
                <a:gd name="T58" fmla="*/ 658 w 797"/>
                <a:gd name="T59" fmla="*/ 58 h 766"/>
                <a:gd name="T60" fmla="*/ 685 w 797"/>
                <a:gd name="T61" fmla="*/ 92 h 766"/>
                <a:gd name="T62" fmla="*/ 697 w 797"/>
                <a:gd name="T63" fmla="*/ 131 h 766"/>
                <a:gd name="T64" fmla="*/ 681 w 797"/>
                <a:gd name="T65" fmla="*/ 224 h 766"/>
                <a:gd name="T66" fmla="*/ 559 w 797"/>
                <a:gd name="T67" fmla="*/ 337 h 766"/>
                <a:gd name="T68" fmla="*/ 301 w 797"/>
                <a:gd name="T69" fmla="*/ 356 h 766"/>
                <a:gd name="T70" fmla="*/ 235 w 797"/>
                <a:gd name="T71" fmla="*/ 731 h 766"/>
                <a:gd name="T72" fmla="*/ 215 w 797"/>
                <a:gd name="T73" fmla="*/ 728 h 766"/>
                <a:gd name="T74" fmla="*/ 212 w 797"/>
                <a:gd name="T75" fmla="*/ 713 h 766"/>
                <a:gd name="T76" fmla="*/ 294 w 797"/>
                <a:gd name="T77" fmla="*/ 380 h 766"/>
                <a:gd name="T78" fmla="*/ 543 w 797"/>
                <a:gd name="T79" fmla="*/ 384 h 766"/>
                <a:gd name="T80" fmla="*/ 594 w 797"/>
                <a:gd name="T81" fmla="*/ 409 h 766"/>
                <a:gd name="T82" fmla="*/ 623 w 797"/>
                <a:gd name="T83" fmla="*/ 449 h 766"/>
                <a:gd name="T84" fmla="*/ 635 w 797"/>
                <a:gd name="T85" fmla="*/ 492 h 766"/>
                <a:gd name="T86" fmla="*/ 618 w 797"/>
                <a:gd name="T87" fmla="*/ 593 h 766"/>
                <a:gd name="T88" fmla="*/ 496 w 797"/>
                <a:gd name="T89" fmla="*/ 713 h 766"/>
                <a:gd name="T90" fmla="*/ 251 w 797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7" h="766">
                  <a:moveTo>
                    <a:pt x="132" y="679"/>
                  </a:moveTo>
                  <a:lnTo>
                    <a:pt x="129" y="694"/>
                  </a:lnTo>
                  <a:lnTo>
                    <a:pt x="124" y="706"/>
                  </a:lnTo>
                  <a:lnTo>
                    <a:pt x="118" y="715"/>
                  </a:lnTo>
                  <a:lnTo>
                    <a:pt x="110" y="722"/>
                  </a:lnTo>
                  <a:lnTo>
                    <a:pt x="99" y="726"/>
                  </a:lnTo>
                  <a:lnTo>
                    <a:pt x="82" y="730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5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5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3" y="760"/>
                  </a:lnTo>
                  <a:lnTo>
                    <a:pt x="552" y="744"/>
                  </a:lnTo>
                  <a:lnTo>
                    <a:pt x="604" y="718"/>
                  </a:lnTo>
                  <a:lnTo>
                    <a:pt x="649" y="686"/>
                  </a:lnTo>
                  <a:lnTo>
                    <a:pt x="686" y="649"/>
                  </a:lnTo>
                  <a:lnTo>
                    <a:pt x="714" y="608"/>
                  </a:lnTo>
                  <a:lnTo>
                    <a:pt x="731" y="566"/>
                  </a:lnTo>
                  <a:lnTo>
                    <a:pt x="737" y="524"/>
                  </a:lnTo>
                  <a:lnTo>
                    <a:pt x="725" y="467"/>
                  </a:lnTo>
                  <a:lnTo>
                    <a:pt x="691" y="419"/>
                  </a:lnTo>
                  <a:lnTo>
                    <a:pt x="637" y="384"/>
                  </a:lnTo>
                  <a:lnTo>
                    <a:pt x="564" y="366"/>
                  </a:lnTo>
                  <a:lnTo>
                    <a:pt x="650" y="339"/>
                  </a:lnTo>
                  <a:lnTo>
                    <a:pt x="724" y="292"/>
                  </a:lnTo>
                  <a:lnTo>
                    <a:pt x="777" y="229"/>
                  </a:lnTo>
                  <a:lnTo>
                    <a:pt x="797" y="155"/>
                  </a:lnTo>
                  <a:lnTo>
                    <a:pt x="784" y="96"/>
                  </a:lnTo>
                  <a:lnTo>
                    <a:pt x="744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9"/>
                  </a:lnTo>
                  <a:close/>
                  <a:moveTo>
                    <a:pt x="301" y="356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0" y="35"/>
                  </a:lnTo>
                  <a:lnTo>
                    <a:pt x="574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2" y="74"/>
                  </a:lnTo>
                  <a:lnTo>
                    <a:pt x="683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6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7" y="337"/>
                  </a:lnTo>
                  <a:lnTo>
                    <a:pt x="464" y="356"/>
                  </a:lnTo>
                  <a:lnTo>
                    <a:pt x="301" y="356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8"/>
                  </a:lnTo>
                  <a:lnTo>
                    <a:pt x="211" y="719"/>
                  </a:lnTo>
                  <a:lnTo>
                    <a:pt x="212" y="713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1" y="384"/>
                  </a:lnTo>
                  <a:lnTo>
                    <a:pt x="571" y="394"/>
                  </a:lnTo>
                  <a:lnTo>
                    <a:pt x="592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8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7" y="663"/>
                  </a:lnTo>
                  <a:lnTo>
                    <a:pt x="494" y="713"/>
                  </a:lnTo>
                  <a:lnTo>
                    <a:pt x="402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87"/>
            <p:cNvSpPr>
              <a:spLocks noChangeAspect="1"/>
            </p:cNvSpPr>
            <p:nvPr/>
          </p:nvSpPr>
          <p:spPr bwMode="auto">
            <a:xfrm>
              <a:off x="897" y="7"/>
              <a:ext cx="793" cy="763"/>
            </a:xfrm>
            <a:custGeom>
              <a:avLst/>
              <a:gdLst>
                <a:gd name="T0" fmla="*/ 405 w 793"/>
                <a:gd name="T1" fmla="*/ 399 h 763"/>
                <a:gd name="T2" fmla="*/ 482 w 793"/>
                <a:gd name="T3" fmla="*/ 412 h 763"/>
                <a:gd name="T4" fmla="*/ 497 w 793"/>
                <a:gd name="T5" fmla="*/ 449 h 763"/>
                <a:gd name="T6" fmla="*/ 489 w 793"/>
                <a:gd name="T7" fmla="*/ 504 h 763"/>
                <a:gd name="T8" fmla="*/ 490 w 793"/>
                <a:gd name="T9" fmla="*/ 526 h 763"/>
                <a:gd name="T10" fmla="*/ 510 w 793"/>
                <a:gd name="T11" fmla="*/ 525 h 763"/>
                <a:gd name="T12" fmla="*/ 578 w 793"/>
                <a:gd name="T13" fmla="*/ 263 h 763"/>
                <a:gd name="T14" fmla="*/ 581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2 w 793"/>
                <a:gd name="T21" fmla="*/ 310 h 763"/>
                <a:gd name="T22" fmla="*/ 505 w 793"/>
                <a:gd name="T23" fmla="*/ 343 h 763"/>
                <a:gd name="T24" fmla="*/ 466 w 793"/>
                <a:gd name="T25" fmla="*/ 359 h 763"/>
                <a:gd name="T26" fmla="*/ 407 w 793"/>
                <a:gd name="T27" fmla="*/ 364 h 763"/>
                <a:gd name="T28" fmla="*/ 376 w 793"/>
                <a:gd name="T29" fmla="*/ 79 h 763"/>
                <a:gd name="T30" fmla="*/ 392 w 793"/>
                <a:gd name="T31" fmla="*/ 42 h 763"/>
                <a:gd name="T32" fmla="*/ 437 w 793"/>
                <a:gd name="T33" fmla="*/ 35 h 763"/>
                <a:gd name="T34" fmla="*/ 630 w 793"/>
                <a:gd name="T35" fmla="*/ 37 h 763"/>
                <a:gd name="T36" fmla="*/ 696 w 793"/>
                <a:gd name="T37" fmla="*/ 51 h 763"/>
                <a:gd name="T38" fmla="*/ 732 w 793"/>
                <a:gd name="T39" fmla="*/ 82 h 763"/>
                <a:gd name="T40" fmla="*/ 746 w 793"/>
                <a:gd name="T41" fmla="*/ 128 h 763"/>
                <a:gd name="T42" fmla="*/ 747 w 793"/>
                <a:gd name="T43" fmla="*/ 174 h 763"/>
                <a:gd name="T44" fmla="*/ 746 w 793"/>
                <a:gd name="T45" fmla="*/ 201 h 763"/>
                <a:gd name="T46" fmla="*/ 741 w 793"/>
                <a:gd name="T47" fmla="*/ 233 h 763"/>
                <a:gd name="T48" fmla="*/ 744 w 793"/>
                <a:gd name="T49" fmla="*/ 248 h 763"/>
                <a:gd name="T50" fmla="*/ 767 w 793"/>
                <a:gd name="T51" fmla="*/ 247 h 763"/>
                <a:gd name="T52" fmla="*/ 793 w 793"/>
                <a:gd name="T53" fmla="*/ 31 h 763"/>
                <a:gd name="T54" fmla="*/ 789 w 793"/>
                <a:gd name="T55" fmla="*/ 4 h 763"/>
                <a:gd name="T56" fmla="*/ 763 w 793"/>
                <a:gd name="T57" fmla="*/ 0 h 763"/>
                <a:gd name="T58" fmla="*/ 201 w 793"/>
                <a:gd name="T59" fmla="*/ 0 h 763"/>
                <a:gd name="T60" fmla="*/ 184 w 793"/>
                <a:gd name="T61" fmla="*/ 10 h 763"/>
                <a:gd name="T62" fmla="*/ 190 w 793"/>
                <a:gd name="T63" fmla="*/ 34 h 763"/>
                <a:gd name="T64" fmla="*/ 242 w 793"/>
                <a:gd name="T65" fmla="*/ 35 h 763"/>
                <a:gd name="T66" fmla="*/ 281 w 793"/>
                <a:gd name="T67" fmla="*/ 43 h 763"/>
                <a:gd name="T68" fmla="*/ 286 w 793"/>
                <a:gd name="T69" fmla="*/ 63 h 763"/>
                <a:gd name="T70" fmla="*/ 133 w 793"/>
                <a:gd name="T71" fmla="*/ 676 h 763"/>
                <a:gd name="T72" fmla="*/ 125 w 793"/>
                <a:gd name="T73" fmla="*/ 703 h 763"/>
                <a:gd name="T74" fmla="*/ 111 w 793"/>
                <a:gd name="T75" fmla="*/ 719 h 763"/>
                <a:gd name="T76" fmla="*/ 83 w 793"/>
                <a:gd name="T77" fmla="*/ 727 h 763"/>
                <a:gd name="T78" fmla="*/ 31 w 793"/>
                <a:gd name="T79" fmla="*/ 729 h 763"/>
                <a:gd name="T80" fmla="*/ 9 w 793"/>
                <a:gd name="T81" fmla="*/ 732 h 763"/>
                <a:gd name="T82" fmla="*/ 0 w 793"/>
                <a:gd name="T83" fmla="*/ 750 h 763"/>
                <a:gd name="T84" fmla="*/ 17 w 793"/>
                <a:gd name="T85" fmla="*/ 763 h 763"/>
                <a:gd name="T86" fmla="*/ 91 w 793"/>
                <a:gd name="T87" fmla="*/ 762 h 763"/>
                <a:gd name="T88" fmla="*/ 164 w 793"/>
                <a:gd name="T89" fmla="*/ 760 h 763"/>
                <a:gd name="T90" fmla="*/ 248 w 793"/>
                <a:gd name="T91" fmla="*/ 762 h 763"/>
                <a:gd name="T92" fmla="*/ 331 w 793"/>
                <a:gd name="T93" fmla="*/ 763 h 763"/>
                <a:gd name="T94" fmla="*/ 346 w 793"/>
                <a:gd name="T95" fmla="*/ 761 h 763"/>
                <a:gd name="T96" fmla="*/ 354 w 793"/>
                <a:gd name="T97" fmla="*/ 742 h 763"/>
                <a:gd name="T98" fmla="*/ 347 w 793"/>
                <a:gd name="T99" fmla="*/ 729 h 763"/>
                <a:gd name="T100" fmla="*/ 316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3 w 793"/>
                <a:gd name="T107" fmla="*/ 704 h 763"/>
                <a:gd name="T108" fmla="*/ 227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7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5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6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1" y="233"/>
                  </a:lnTo>
                  <a:lnTo>
                    <a:pt x="741" y="239"/>
                  </a:lnTo>
                  <a:lnTo>
                    <a:pt x="744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0" y="225"/>
                  </a:lnTo>
                  <a:lnTo>
                    <a:pt x="793" y="31"/>
                  </a:lnTo>
                  <a:lnTo>
                    <a:pt x="793" y="13"/>
                  </a:lnTo>
                  <a:lnTo>
                    <a:pt x="789" y="4"/>
                  </a:lnTo>
                  <a:lnTo>
                    <a:pt x="779" y="1"/>
                  </a:lnTo>
                  <a:lnTo>
                    <a:pt x="763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1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3"/>
                  </a:lnTo>
                  <a:lnTo>
                    <a:pt x="83" y="727"/>
                  </a:lnTo>
                  <a:lnTo>
                    <a:pt x="61" y="728"/>
                  </a:lnTo>
                  <a:lnTo>
                    <a:pt x="31" y="729"/>
                  </a:lnTo>
                  <a:lnTo>
                    <a:pt x="19" y="729"/>
                  </a:lnTo>
                  <a:lnTo>
                    <a:pt x="9" y="732"/>
                  </a:lnTo>
                  <a:lnTo>
                    <a:pt x="3" y="737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7" y="763"/>
                  </a:lnTo>
                  <a:lnTo>
                    <a:pt x="49" y="763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0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3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1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3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4" y="713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4" name="Straight Arrow Connector 10252"/>
          <p:cNvCxnSpPr>
            <a:cxnSpLocks noChangeShapeType="1"/>
          </p:cNvCxnSpPr>
          <p:nvPr/>
        </p:nvCxnSpPr>
        <p:spPr bwMode="auto">
          <a:xfrm flipV="1">
            <a:off x="4088899" y="1866149"/>
            <a:ext cx="561975" cy="161925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10256"/>
          <p:cNvCxnSpPr>
            <a:cxnSpLocks noChangeShapeType="1"/>
          </p:cNvCxnSpPr>
          <p:nvPr/>
        </p:nvCxnSpPr>
        <p:spPr bwMode="auto">
          <a:xfrm>
            <a:off x="4104774" y="2112211"/>
            <a:ext cx="546100" cy="12223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223"/>
          <p:cNvCxnSpPr>
            <a:cxnSpLocks noChangeShapeType="1"/>
          </p:cNvCxnSpPr>
          <p:nvPr/>
        </p:nvCxnSpPr>
        <p:spPr bwMode="auto">
          <a:xfrm flipV="1">
            <a:off x="4068931" y="3181183"/>
            <a:ext cx="561975" cy="16033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224"/>
          <p:cNvCxnSpPr>
            <a:cxnSpLocks noChangeShapeType="1"/>
          </p:cNvCxnSpPr>
          <p:nvPr/>
        </p:nvCxnSpPr>
        <p:spPr bwMode="auto">
          <a:xfrm>
            <a:off x="4084806" y="3443121"/>
            <a:ext cx="546100" cy="12223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225"/>
          <p:cNvCxnSpPr>
            <a:cxnSpLocks noChangeShapeType="1"/>
          </p:cNvCxnSpPr>
          <p:nvPr/>
        </p:nvCxnSpPr>
        <p:spPr bwMode="auto">
          <a:xfrm flipV="1">
            <a:off x="4073442" y="4082800"/>
            <a:ext cx="561975" cy="161925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226"/>
          <p:cNvCxnSpPr>
            <a:cxnSpLocks noChangeShapeType="1"/>
          </p:cNvCxnSpPr>
          <p:nvPr/>
        </p:nvCxnSpPr>
        <p:spPr bwMode="auto">
          <a:xfrm>
            <a:off x="4089317" y="4346325"/>
            <a:ext cx="546100" cy="12223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227"/>
          <p:cNvCxnSpPr>
            <a:cxnSpLocks noChangeShapeType="1"/>
          </p:cNvCxnSpPr>
          <p:nvPr/>
        </p:nvCxnSpPr>
        <p:spPr bwMode="auto">
          <a:xfrm flipV="1">
            <a:off x="4012616" y="5319462"/>
            <a:ext cx="561975" cy="16033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228"/>
          <p:cNvCxnSpPr>
            <a:cxnSpLocks noChangeShapeType="1"/>
          </p:cNvCxnSpPr>
          <p:nvPr/>
        </p:nvCxnSpPr>
        <p:spPr bwMode="auto">
          <a:xfrm>
            <a:off x="4028491" y="5581400"/>
            <a:ext cx="546100" cy="12223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229"/>
          <p:cNvCxnSpPr>
            <a:cxnSpLocks noChangeShapeType="1"/>
          </p:cNvCxnSpPr>
          <p:nvPr/>
        </p:nvCxnSpPr>
        <p:spPr bwMode="auto">
          <a:xfrm flipV="1">
            <a:off x="2707105" y="2141622"/>
            <a:ext cx="745958" cy="83017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230"/>
          <p:cNvCxnSpPr>
            <a:cxnSpLocks noChangeShapeType="1"/>
            <a:stCxn id="193" idx="3"/>
          </p:cNvCxnSpPr>
          <p:nvPr/>
        </p:nvCxnSpPr>
        <p:spPr bwMode="auto">
          <a:xfrm>
            <a:off x="2759244" y="3091226"/>
            <a:ext cx="715962" cy="29792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235"/>
          <p:cNvCxnSpPr>
            <a:cxnSpLocks noChangeShapeType="1"/>
          </p:cNvCxnSpPr>
          <p:nvPr/>
        </p:nvCxnSpPr>
        <p:spPr bwMode="auto">
          <a:xfrm flipV="1">
            <a:off x="2755817" y="4283242"/>
            <a:ext cx="625057" cy="313909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236"/>
          <p:cNvCxnSpPr>
            <a:cxnSpLocks noChangeShapeType="1"/>
          </p:cNvCxnSpPr>
          <p:nvPr/>
        </p:nvCxnSpPr>
        <p:spPr bwMode="auto">
          <a:xfrm>
            <a:off x="2755817" y="4751137"/>
            <a:ext cx="468646" cy="61494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oup 136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728663" y="3814763"/>
            <a:ext cx="286930" cy="129888"/>
            <a:chOff x="-2" y="4"/>
            <a:chExt cx="1695" cy="766"/>
          </a:xfrm>
        </p:grpSpPr>
        <p:sp>
          <p:nvSpPr>
            <p:cNvPr id="78" name="Freeform 137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6"/>
            </a:xfrm>
            <a:custGeom>
              <a:avLst/>
              <a:gdLst>
                <a:gd name="T0" fmla="*/ 129 w 799"/>
                <a:gd name="T1" fmla="*/ 694 h 766"/>
                <a:gd name="T2" fmla="*/ 119 w 799"/>
                <a:gd name="T3" fmla="*/ 715 h 766"/>
                <a:gd name="T4" fmla="*/ 99 w 799"/>
                <a:gd name="T5" fmla="*/ 726 h 766"/>
                <a:gd name="T6" fmla="*/ 60 w 799"/>
                <a:gd name="T7" fmla="*/ 731 h 766"/>
                <a:gd name="T8" fmla="*/ 18 w 799"/>
                <a:gd name="T9" fmla="*/ 732 h 766"/>
                <a:gd name="T10" fmla="*/ 3 w 799"/>
                <a:gd name="T11" fmla="*/ 741 h 766"/>
                <a:gd name="T12" fmla="*/ 8 w 799"/>
                <a:gd name="T13" fmla="*/ 765 h 766"/>
                <a:gd name="T14" fmla="*/ 430 w 799"/>
                <a:gd name="T15" fmla="*/ 766 h 766"/>
                <a:gd name="T16" fmla="*/ 553 w 799"/>
                <a:gd name="T17" fmla="*/ 744 h 766"/>
                <a:gd name="T18" fmla="*/ 650 w 799"/>
                <a:gd name="T19" fmla="*/ 686 h 766"/>
                <a:gd name="T20" fmla="*/ 715 w 799"/>
                <a:gd name="T21" fmla="*/ 608 h 766"/>
                <a:gd name="T22" fmla="*/ 738 w 799"/>
                <a:gd name="T23" fmla="*/ 524 h 766"/>
                <a:gd name="T24" fmla="*/ 692 w 799"/>
                <a:gd name="T25" fmla="*/ 419 h 766"/>
                <a:gd name="T26" fmla="*/ 565 w 799"/>
                <a:gd name="T27" fmla="*/ 366 h 766"/>
                <a:gd name="T28" fmla="*/ 725 w 799"/>
                <a:gd name="T29" fmla="*/ 292 h 766"/>
                <a:gd name="T30" fmla="*/ 799 w 799"/>
                <a:gd name="T31" fmla="*/ 155 h 766"/>
                <a:gd name="T32" fmla="*/ 745 w 799"/>
                <a:gd name="T33" fmla="*/ 46 h 766"/>
                <a:gd name="T34" fmla="*/ 591 w 799"/>
                <a:gd name="T35" fmla="*/ 0 h 766"/>
                <a:gd name="T36" fmla="*/ 201 w 799"/>
                <a:gd name="T37" fmla="*/ 0 h 766"/>
                <a:gd name="T38" fmla="*/ 185 w 799"/>
                <a:gd name="T39" fmla="*/ 9 h 766"/>
                <a:gd name="T40" fmla="*/ 190 w 799"/>
                <a:gd name="T41" fmla="*/ 33 h 766"/>
                <a:gd name="T42" fmla="*/ 229 w 799"/>
                <a:gd name="T43" fmla="*/ 35 h 766"/>
                <a:gd name="T44" fmla="*/ 279 w 799"/>
                <a:gd name="T45" fmla="*/ 41 h 766"/>
                <a:gd name="T46" fmla="*/ 286 w 799"/>
                <a:gd name="T47" fmla="*/ 62 h 766"/>
                <a:gd name="T48" fmla="*/ 133 w 799"/>
                <a:gd name="T49" fmla="*/ 679 h 766"/>
                <a:gd name="T50" fmla="*/ 370 w 799"/>
                <a:gd name="T51" fmla="*/ 78 h 766"/>
                <a:gd name="T52" fmla="*/ 386 w 799"/>
                <a:gd name="T53" fmla="*/ 41 h 766"/>
                <a:gd name="T54" fmla="*/ 431 w 799"/>
                <a:gd name="T55" fmla="*/ 35 h 766"/>
                <a:gd name="T56" fmla="*/ 609 w 799"/>
                <a:gd name="T57" fmla="*/ 38 h 766"/>
                <a:gd name="T58" fmla="*/ 657 w 799"/>
                <a:gd name="T59" fmla="*/ 58 h 766"/>
                <a:gd name="T60" fmla="*/ 684 w 799"/>
                <a:gd name="T61" fmla="*/ 92 h 766"/>
                <a:gd name="T62" fmla="*/ 696 w 799"/>
                <a:gd name="T63" fmla="*/ 131 h 766"/>
                <a:gd name="T64" fmla="*/ 680 w 799"/>
                <a:gd name="T65" fmla="*/ 224 h 766"/>
                <a:gd name="T66" fmla="*/ 558 w 799"/>
                <a:gd name="T67" fmla="*/ 337 h 766"/>
                <a:gd name="T68" fmla="*/ 301 w 799"/>
                <a:gd name="T69" fmla="*/ 356 h 766"/>
                <a:gd name="T70" fmla="*/ 235 w 799"/>
                <a:gd name="T71" fmla="*/ 731 h 766"/>
                <a:gd name="T72" fmla="*/ 215 w 799"/>
                <a:gd name="T73" fmla="*/ 728 h 766"/>
                <a:gd name="T74" fmla="*/ 213 w 799"/>
                <a:gd name="T75" fmla="*/ 713 h 766"/>
                <a:gd name="T76" fmla="*/ 295 w 799"/>
                <a:gd name="T77" fmla="*/ 380 h 766"/>
                <a:gd name="T78" fmla="*/ 542 w 799"/>
                <a:gd name="T79" fmla="*/ 384 h 766"/>
                <a:gd name="T80" fmla="*/ 593 w 799"/>
                <a:gd name="T81" fmla="*/ 409 h 766"/>
                <a:gd name="T82" fmla="*/ 622 w 799"/>
                <a:gd name="T83" fmla="*/ 449 h 766"/>
                <a:gd name="T84" fmla="*/ 634 w 799"/>
                <a:gd name="T85" fmla="*/ 492 h 766"/>
                <a:gd name="T86" fmla="*/ 617 w 799"/>
                <a:gd name="T87" fmla="*/ 593 h 766"/>
                <a:gd name="T88" fmla="*/ 495 w 799"/>
                <a:gd name="T89" fmla="*/ 713 h 766"/>
                <a:gd name="T90" fmla="*/ 251 w 799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6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6"/>
                  </a:lnTo>
                  <a:lnTo>
                    <a:pt x="82" y="730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5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5"/>
                  </a:lnTo>
                  <a:lnTo>
                    <a:pt x="31" y="766"/>
                  </a:lnTo>
                  <a:lnTo>
                    <a:pt x="430" y="766"/>
                  </a:lnTo>
                  <a:lnTo>
                    <a:pt x="494" y="760"/>
                  </a:lnTo>
                  <a:lnTo>
                    <a:pt x="553" y="744"/>
                  </a:lnTo>
                  <a:lnTo>
                    <a:pt x="605" y="718"/>
                  </a:lnTo>
                  <a:lnTo>
                    <a:pt x="650" y="686"/>
                  </a:lnTo>
                  <a:lnTo>
                    <a:pt x="688" y="649"/>
                  </a:lnTo>
                  <a:lnTo>
                    <a:pt x="715" y="608"/>
                  </a:lnTo>
                  <a:lnTo>
                    <a:pt x="732" y="566"/>
                  </a:lnTo>
                  <a:lnTo>
                    <a:pt x="738" y="524"/>
                  </a:lnTo>
                  <a:lnTo>
                    <a:pt x="727" y="467"/>
                  </a:lnTo>
                  <a:lnTo>
                    <a:pt x="692" y="419"/>
                  </a:lnTo>
                  <a:lnTo>
                    <a:pt x="638" y="384"/>
                  </a:lnTo>
                  <a:lnTo>
                    <a:pt x="565" y="366"/>
                  </a:lnTo>
                  <a:lnTo>
                    <a:pt x="651" y="339"/>
                  </a:lnTo>
                  <a:lnTo>
                    <a:pt x="725" y="292"/>
                  </a:lnTo>
                  <a:lnTo>
                    <a:pt x="778" y="229"/>
                  </a:lnTo>
                  <a:lnTo>
                    <a:pt x="799" y="155"/>
                  </a:lnTo>
                  <a:lnTo>
                    <a:pt x="785" y="96"/>
                  </a:lnTo>
                  <a:lnTo>
                    <a:pt x="745" y="46"/>
                  </a:lnTo>
                  <a:lnTo>
                    <a:pt x="680" y="13"/>
                  </a:lnTo>
                  <a:lnTo>
                    <a:pt x="591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3" y="679"/>
                  </a:lnTo>
                  <a:close/>
                  <a:moveTo>
                    <a:pt x="301" y="356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7" y="58"/>
                  </a:lnTo>
                  <a:lnTo>
                    <a:pt x="673" y="74"/>
                  </a:lnTo>
                  <a:lnTo>
                    <a:pt x="684" y="92"/>
                  </a:lnTo>
                  <a:lnTo>
                    <a:pt x="692" y="111"/>
                  </a:lnTo>
                  <a:lnTo>
                    <a:pt x="696" y="131"/>
                  </a:lnTo>
                  <a:lnTo>
                    <a:pt x="697" y="150"/>
                  </a:lnTo>
                  <a:lnTo>
                    <a:pt x="680" y="224"/>
                  </a:lnTo>
                  <a:lnTo>
                    <a:pt x="632" y="290"/>
                  </a:lnTo>
                  <a:lnTo>
                    <a:pt x="558" y="337"/>
                  </a:lnTo>
                  <a:lnTo>
                    <a:pt x="465" y="356"/>
                  </a:lnTo>
                  <a:lnTo>
                    <a:pt x="301" y="356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7" y="730"/>
                  </a:lnTo>
                  <a:lnTo>
                    <a:pt x="215" y="728"/>
                  </a:lnTo>
                  <a:lnTo>
                    <a:pt x="212" y="719"/>
                  </a:lnTo>
                  <a:lnTo>
                    <a:pt x="213" y="713"/>
                  </a:lnTo>
                  <a:lnTo>
                    <a:pt x="218" y="693"/>
                  </a:lnTo>
                  <a:lnTo>
                    <a:pt x="295" y="380"/>
                  </a:lnTo>
                  <a:lnTo>
                    <a:pt x="506" y="380"/>
                  </a:lnTo>
                  <a:lnTo>
                    <a:pt x="542" y="384"/>
                  </a:lnTo>
                  <a:lnTo>
                    <a:pt x="571" y="394"/>
                  </a:lnTo>
                  <a:lnTo>
                    <a:pt x="593" y="409"/>
                  </a:lnTo>
                  <a:lnTo>
                    <a:pt x="611" y="428"/>
                  </a:lnTo>
                  <a:lnTo>
                    <a:pt x="622" y="449"/>
                  </a:lnTo>
                  <a:lnTo>
                    <a:pt x="629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8" y="663"/>
                  </a:lnTo>
                  <a:lnTo>
                    <a:pt x="495" y="713"/>
                  </a:lnTo>
                  <a:lnTo>
                    <a:pt x="403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8"/>
            <p:cNvSpPr>
              <a:spLocks noChangeAspect="1"/>
            </p:cNvSpPr>
            <p:nvPr/>
          </p:nvSpPr>
          <p:spPr bwMode="auto">
            <a:xfrm>
              <a:off x="899" y="7"/>
              <a:ext cx="794" cy="763"/>
            </a:xfrm>
            <a:custGeom>
              <a:avLst/>
              <a:gdLst>
                <a:gd name="T0" fmla="*/ 405 w 794"/>
                <a:gd name="T1" fmla="*/ 399 h 763"/>
                <a:gd name="T2" fmla="*/ 482 w 794"/>
                <a:gd name="T3" fmla="*/ 412 h 763"/>
                <a:gd name="T4" fmla="*/ 497 w 794"/>
                <a:gd name="T5" fmla="*/ 449 h 763"/>
                <a:gd name="T6" fmla="*/ 489 w 794"/>
                <a:gd name="T7" fmla="*/ 504 h 763"/>
                <a:gd name="T8" fmla="*/ 490 w 794"/>
                <a:gd name="T9" fmla="*/ 526 h 763"/>
                <a:gd name="T10" fmla="*/ 510 w 794"/>
                <a:gd name="T11" fmla="*/ 525 h 763"/>
                <a:gd name="T12" fmla="*/ 578 w 794"/>
                <a:gd name="T13" fmla="*/ 263 h 763"/>
                <a:gd name="T14" fmla="*/ 581 w 794"/>
                <a:gd name="T15" fmla="*/ 245 h 763"/>
                <a:gd name="T16" fmla="*/ 568 w 794"/>
                <a:gd name="T17" fmla="*/ 233 h 763"/>
                <a:gd name="T18" fmla="*/ 551 w 794"/>
                <a:gd name="T19" fmla="*/ 256 h 763"/>
                <a:gd name="T20" fmla="*/ 532 w 794"/>
                <a:gd name="T21" fmla="*/ 310 h 763"/>
                <a:gd name="T22" fmla="*/ 506 w 794"/>
                <a:gd name="T23" fmla="*/ 343 h 763"/>
                <a:gd name="T24" fmla="*/ 466 w 794"/>
                <a:gd name="T25" fmla="*/ 359 h 763"/>
                <a:gd name="T26" fmla="*/ 407 w 794"/>
                <a:gd name="T27" fmla="*/ 364 h 763"/>
                <a:gd name="T28" fmla="*/ 376 w 794"/>
                <a:gd name="T29" fmla="*/ 79 h 763"/>
                <a:gd name="T30" fmla="*/ 392 w 794"/>
                <a:gd name="T31" fmla="*/ 42 h 763"/>
                <a:gd name="T32" fmla="*/ 437 w 794"/>
                <a:gd name="T33" fmla="*/ 35 h 763"/>
                <a:gd name="T34" fmla="*/ 631 w 794"/>
                <a:gd name="T35" fmla="*/ 37 h 763"/>
                <a:gd name="T36" fmla="*/ 697 w 794"/>
                <a:gd name="T37" fmla="*/ 51 h 763"/>
                <a:gd name="T38" fmla="*/ 732 w 794"/>
                <a:gd name="T39" fmla="*/ 82 h 763"/>
                <a:gd name="T40" fmla="*/ 746 w 794"/>
                <a:gd name="T41" fmla="*/ 128 h 763"/>
                <a:gd name="T42" fmla="*/ 747 w 794"/>
                <a:gd name="T43" fmla="*/ 174 h 763"/>
                <a:gd name="T44" fmla="*/ 746 w 794"/>
                <a:gd name="T45" fmla="*/ 201 h 763"/>
                <a:gd name="T46" fmla="*/ 742 w 794"/>
                <a:gd name="T47" fmla="*/ 233 h 763"/>
                <a:gd name="T48" fmla="*/ 745 w 794"/>
                <a:gd name="T49" fmla="*/ 248 h 763"/>
                <a:gd name="T50" fmla="*/ 767 w 794"/>
                <a:gd name="T51" fmla="*/ 247 h 763"/>
                <a:gd name="T52" fmla="*/ 793 w 794"/>
                <a:gd name="T53" fmla="*/ 31 h 763"/>
                <a:gd name="T54" fmla="*/ 790 w 794"/>
                <a:gd name="T55" fmla="*/ 4 h 763"/>
                <a:gd name="T56" fmla="*/ 763 w 794"/>
                <a:gd name="T57" fmla="*/ 0 h 763"/>
                <a:gd name="T58" fmla="*/ 201 w 794"/>
                <a:gd name="T59" fmla="*/ 0 h 763"/>
                <a:gd name="T60" fmla="*/ 184 w 794"/>
                <a:gd name="T61" fmla="*/ 10 h 763"/>
                <a:gd name="T62" fmla="*/ 190 w 794"/>
                <a:gd name="T63" fmla="*/ 34 h 763"/>
                <a:gd name="T64" fmla="*/ 242 w 794"/>
                <a:gd name="T65" fmla="*/ 35 h 763"/>
                <a:gd name="T66" fmla="*/ 281 w 794"/>
                <a:gd name="T67" fmla="*/ 43 h 763"/>
                <a:gd name="T68" fmla="*/ 285 w 794"/>
                <a:gd name="T69" fmla="*/ 63 h 763"/>
                <a:gd name="T70" fmla="*/ 132 w 794"/>
                <a:gd name="T71" fmla="*/ 676 h 763"/>
                <a:gd name="T72" fmla="*/ 124 w 794"/>
                <a:gd name="T73" fmla="*/ 703 h 763"/>
                <a:gd name="T74" fmla="*/ 111 w 794"/>
                <a:gd name="T75" fmla="*/ 719 h 763"/>
                <a:gd name="T76" fmla="*/ 83 w 794"/>
                <a:gd name="T77" fmla="*/ 727 h 763"/>
                <a:gd name="T78" fmla="*/ 31 w 794"/>
                <a:gd name="T79" fmla="*/ 729 h 763"/>
                <a:gd name="T80" fmla="*/ 8 w 794"/>
                <a:gd name="T81" fmla="*/ 732 h 763"/>
                <a:gd name="T82" fmla="*/ 0 w 794"/>
                <a:gd name="T83" fmla="*/ 750 h 763"/>
                <a:gd name="T84" fmla="*/ 16 w 794"/>
                <a:gd name="T85" fmla="*/ 763 h 763"/>
                <a:gd name="T86" fmla="*/ 90 w 794"/>
                <a:gd name="T87" fmla="*/ 762 h 763"/>
                <a:gd name="T88" fmla="*/ 164 w 794"/>
                <a:gd name="T89" fmla="*/ 760 h 763"/>
                <a:gd name="T90" fmla="*/ 247 w 794"/>
                <a:gd name="T91" fmla="*/ 762 h 763"/>
                <a:gd name="T92" fmla="*/ 331 w 794"/>
                <a:gd name="T93" fmla="*/ 763 h 763"/>
                <a:gd name="T94" fmla="*/ 346 w 794"/>
                <a:gd name="T95" fmla="*/ 761 h 763"/>
                <a:gd name="T96" fmla="*/ 354 w 794"/>
                <a:gd name="T97" fmla="*/ 742 h 763"/>
                <a:gd name="T98" fmla="*/ 347 w 794"/>
                <a:gd name="T99" fmla="*/ 729 h 763"/>
                <a:gd name="T100" fmla="*/ 316 w 794"/>
                <a:gd name="T101" fmla="*/ 729 h 763"/>
                <a:gd name="T102" fmla="*/ 258 w 794"/>
                <a:gd name="T103" fmla="*/ 726 h 763"/>
                <a:gd name="T104" fmla="*/ 228 w 794"/>
                <a:gd name="T105" fmla="*/ 719 h 763"/>
                <a:gd name="T106" fmla="*/ 222 w 794"/>
                <a:gd name="T107" fmla="*/ 704 h 763"/>
                <a:gd name="T108" fmla="*/ 227 w 794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3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7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8" y="233"/>
                  </a:lnTo>
                  <a:lnTo>
                    <a:pt x="556" y="238"/>
                  </a:lnTo>
                  <a:lnTo>
                    <a:pt x="551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2" y="233"/>
                  </a:lnTo>
                  <a:lnTo>
                    <a:pt x="742" y="239"/>
                  </a:lnTo>
                  <a:lnTo>
                    <a:pt x="745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1" y="225"/>
                  </a:lnTo>
                  <a:lnTo>
                    <a:pt x="793" y="31"/>
                  </a:lnTo>
                  <a:lnTo>
                    <a:pt x="794" y="13"/>
                  </a:lnTo>
                  <a:lnTo>
                    <a:pt x="790" y="4"/>
                  </a:lnTo>
                  <a:lnTo>
                    <a:pt x="780" y="1"/>
                  </a:lnTo>
                  <a:lnTo>
                    <a:pt x="763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3"/>
                  </a:lnTo>
                  <a:lnTo>
                    <a:pt x="83" y="727"/>
                  </a:lnTo>
                  <a:lnTo>
                    <a:pt x="60" y="728"/>
                  </a:lnTo>
                  <a:lnTo>
                    <a:pt x="31" y="729"/>
                  </a:lnTo>
                  <a:lnTo>
                    <a:pt x="18" y="729"/>
                  </a:lnTo>
                  <a:lnTo>
                    <a:pt x="8" y="732"/>
                  </a:lnTo>
                  <a:lnTo>
                    <a:pt x="2" y="737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6" y="763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0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1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3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3" y="713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44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2178719" y="2964365"/>
            <a:ext cx="267077" cy="120036"/>
            <a:chOff x="-1" y="4"/>
            <a:chExt cx="1692" cy="766"/>
          </a:xfrm>
        </p:grpSpPr>
        <p:sp>
          <p:nvSpPr>
            <p:cNvPr id="84" name="Freeform 145"/>
            <p:cNvSpPr>
              <a:spLocks noChangeAspect="1" noEditPoints="1"/>
            </p:cNvSpPr>
            <p:nvPr/>
          </p:nvSpPr>
          <p:spPr bwMode="auto">
            <a:xfrm>
              <a:off x="-1" y="4"/>
              <a:ext cx="797" cy="766"/>
            </a:xfrm>
            <a:custGeom>
              <a:avLst/>
              <a:gdLst>
                <a:gd name="T0" fmla="*/ 129 w 798"/>
                <a:gd name="T1" fmla="*/ 694 h 766"/>
                <a:gd name="T2" fmla="*/ 119 w 798"/>
                <a:gd name="T3" fmla="*/ 714 h 766"/>
                <a:gd name="T4" fmla="*/ 99 w 798"/>
                <a:gd name="T5" fmla="*/ 726 h 766"/>
                <a:gd name="T6" fmla="*/ 60 w 798"/>
                <a:gd name="T7" fmla="*/ 731 h 766"/>
                <a:gd name="T8" fmla="*/ 18 w 798"/>
                <a:gd name="T9" fmla="*/ 732 h 766"/>
                <a:gd name="T10" fmla="*/ 3 w 798"/>
                <a:gd name="T11" fmla="*/ 741 h 766"/>
                <a:gd name="T12" fmla="*/ 8 w 798"/>
                <a:gd name="T13" fmla="*/ 764 h 766"/>
                <a:gd name="T14" fmla="*/ 427 w 798"/>
                <a:gd name="T15" fmla="*/ 766 h 766"/>
                <a:gd name="T16" fmla="*/ 550 w 798"/>
                <a:gd name="T17" fmla="*/ 743 h 766"/>
                <a:gd name="T18" fmla="*/ 648 w 798"/>
                <a:gd name="T19" fmla="*/ 686 h 766"/>
                <a:gd name="T20" fmla="*/ 712 w 798"/>
                <a:gd name="T21" fmla="*/ 608 h 766"/>
                <a:gd name="T22" fmla="*/ 736 w 798"/>
                <a:gd name="T23" fmla="*/ 524 h 766"/>
                <a:gd name="T24" fmla="*/ 690 w 798"/>
                <a:gd name="T25" fmla="*/ 419 h 766"/>
                <a:gd name="T26" fmla="*/ 563 w 798"/>
                <a:gd name="T27" fmla="*/ 366 h 766"/>
                <a:gd name="T28" fmla="*/ 723 w 798"/>
                <a:gd name="T29" fmla="*/ 292 h 766"/>
                <a:gd name="T30" fmla="*/ 796 w 798"/>
                <a:gd name="T31" fmla="*/ 155 h 766"/>
                <a:gd name="T32" fmla="*/ 743 w 798"/>
                <a:gd name="T33" fmla="*/ 46 h 766"/>
                <a:gd name="T34" fmla="*/ 588 w 798"/>
                <a:gd name="T35" fmla="*/ 0 h 766"/>
                <a:gd name="T36" fmla="*/ 201 w 798"/>
                <a:gd name="T37" fmla="*/ 0 h 766"/>
                <a:gd name="T38" fmla="*/ 185 w 798"/>
                <a:gd name="T39" fmla="*/ 9 h 766"/>
                <a:gd name="T40" fmla="*/ 190 w 798"/>
                <a:gd name="T41" fmla="*/ 33 h 766"/>
                <a:gd name="T42" fmla="*/ 229 w 798"/>
                <a:gd name="T43" fmla="*/ 35 h 766"/>
                <a:gd name="T44" fmla="*/ 279 w 798"/>
                <a:gd name="T45" fmla="*/ 41 h 766"/>
                <a:gd name="T46" fmla="*/ 286 w 798"/>
                <a:gd name="T47" fmla="*/ 62 h 766"/>
                <a:gd name="T48" fmla="*/ 132 w 798"/>
                <a:gd name="T49" fmla="*/ 678 h 766"/>
                <a:gd name="T50" fmla="*/ 370 w 798"/>
                <a:gd name="T51" fmla="*/ 78 h 766"/>
                <a:gd name="T52" fmla="*/ 386 w 798"/>
                <a:gd name="T53" fmla="*/ 41 h 766"/>
                <a:gd name="T54" fmla="*/ 429 w 798"/>
                <a:gd name="T55" fmla="*/ 35 h 766"/>
                <a:gd name="T56" fmla="*/ 606 w 798"/>
                <a:gd name="T57" fmla="*/ 38 h 766"/>
                <a:gd name="T58" fmla="*/ 654 w 798"/>
                <a:gd name="T59" fmla="*/ 58 h 766"/>
                <a:gd name="T60" fmla="*/ 682 w 798"/>
                <a:gd name="T61" fmla="*/ 92 h 766"/>
                <a:gd name="T62" fmla="*/ 693 w 798"/>
                <a:gd name="T63" fmla="*/ 131 h 766"/>
                <a:gd name="T64" fmla="*/ 677 w 798"/>
                <a:gd name="T65" fmla="*/ 224 h 766"/>
                <a:gd name="T66" fmla="*/ 556 w 798"/>
                <a:gd name="T67" fmla="*/ 337 h 766"/>
                <a:gd name="T68" fmla="*/ 301 w 798"/>
                <a:gd name="T69" fmla="*/ 355 h 766"/>
                <a:gd name="T70" fmla="*/ 235 w 798"/>
                <a:gd name="T71" fmla="*/ 731 h 766"/>
                <a:gd name="T72" fmla="*/ 215 w 798"/>
                <a:gd name="T73" fmla="*/ 727 h 766"/>
                <a:gd name="T74" fmla="*/ 213 w 798"/>
                <a:gd name="T75" fmla="*/ 712 h 766"/>
                <a:gd name="T76" fmla="*/ 294 w 798"/>
                <a:gd name="T77" fmla="*/ 380 h 766"/>
                <a:gd name="T78" fmla="*/ 540 w 798"/>
                <a:gd name="T79" fmla="*/ 384 h 766"/>
                <a:gd name="T80" fmla="*/ 591 w 798"/>
                <a:gd name="T81" fmla="*/ 409 h 766"/>
                <a:gd name="T82" fmla="*/ 619 w 798"/>
                <a:gd name="T83" fmla="*/ 449 h 766"/>
                <a:gd name="T84" fmla="*/ 631 w 798"/>
                <a:gd name="T85" fmla="*/ 492 h 766"/>
                <a:gd name="T86" fmla="*/ 614 w 798"/>
                <a:gd name="T87" fmla="*/ 593 h 766"/>
                <a:gd name="T88" fmla="*/ 493 w 798"/>
                <a:gd name="T89" fmla="*/ 713 h 766"/>
                <a:gd name="T90" fmla="*/ 251 w 798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8" h="766">
                  <a:moveTo>
                    <a:pt x="132" y="678"/>
                  </a:moveTo>
                  <a:lnTo>
                    <a:pt x="129" y="694"/>
                  </a:lnTo>
                  <a:lnTo>
                    <a:pt x="124" y="705"/>
                  </a:lnTo>
                  <a:lnTo>
                    <a:pt x="119" y="714"/>
                  </a:lnTo>
                  <a:lnTo>
                    <a:pt x="111" y="721"/>
                  </a:lnTo>
                  <a:lnTo>
                    <a:pt x="99" y="726"/>
                  </a:lnTo>
                  <a:lnTo>
                    <a:pt x="82" y="729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4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4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4" y="760"/>
                  </a:lnTo>
                  <a:lnTo>
                    <a:pt x="552" y="743"/>
                  </a:lnTo>
                  <a:lnTo>
                    <a:pt x="605" y="718"/>
                  </a:lnTo>
                  <a:lnTo>
                    <a:pt x="650" y="686"/>
                  </a:lnTo>
                  <a:lnTo>
                    <a:pt x="687" y="649"/>
                  </a:lnTo>
                  <a:lnTo>
                    <a:pt x="714" y="608"/>
                  </a:lnTo>
                  <a:lnTo>
                    <a:pt x="732" y="566"/>
                  </a:lnTo>
                  <a:lnTo>
                    <a:pt x="738" y="524"/>
                  </a:lnTo>
                  <a:lnTo>
                    <a:pt x="726" y="467"/>
                  </a:lnTo>
                  <a:lnTo>
                    <a:pt x="692" y="419"/>
                  </a:lnTo>
                  <a:lnTo>
                    <a:pt x="637" y="384"/>
                  </a:lnTo>
                  <a:lnTo>
                    <a:pt x="565" y="366"/>
                  </a:lnTo>
                  <a:lnTo>
                    <a:pt x="650" y="339"/>
                  </a:lnTo>
                  <a:lnTo>
                    <a:pt x="725" y="292"/>
                  </a:lnTo>
                  <a:lnTo>
                    <a:pt x="778" y="229"/>
                  </a:lnTo>
                  <a:lnTo>
                    <a:pt x="798" y="155"/>
                  </a:lnTo>
                  <a:lnTo>
                    <a:pt x="785" y="96"/>
                  </a:lnTo>
                  <a:lnTo>
                    <a:pt x="745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8"/>
                  </a:lnTo>
                  <a:close/>
                  <a:moveTo>
                    <a:pt x="301" y="355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3" y="74"/>
                  </a:lnTo>
                  <a:lnTo>
                    <a:pt x="684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7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8" y="337"/>
                  </a:lnTo>
                  <a:lnTo>
                    <a:pt x="464" y="355"/>
                  </a:lnTo>
                  <a:lnTo>
                    <a:pt x="301" y="355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7"/>
                  </a:lnTo>
                  <a:lnTo>
                    <a:pt x="211" y="719"/>
                  </a:lnTo>
                  <a:lnTo>
                    <a:pt x="213" y="712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2" y="384"/>
                  </a:lnTo>
                  <a:lnTo>
                    <a:pt x="571" y="394"/>
                  </a:lnTo>
                  <a:lnTo>
                    <a:pt x="593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9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8" y="663"/>
                  </a:lnTo>
                  <a:lnTo>
                    <a:pt x="495" y="713"/>
                  </a:lnTo>
                  <a:lnTo>
                    <a:pt x="403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46"/>
            <p:cNvSpPr>
              <a:spLocks noChangeAspect="1"/>
            </p:cNvSpPr>
            <p:nvPr/>
          </p:nvSpPr>
          <p:spPr bwMode="auto">
            <a:xfrm>
              <a:off x="898" y="7"/>
              <a:ext cx="793" cy="763"/>
            </a:xfrm>
            <a:custGeom>
              <a:avLst/>
              <a:gdLst>
                <a:gd name="T0" fmla="*/ 404 w 793"/>
                <a:gd name="T1" fmla="*/ 399 h 763"/>
                <a:gd name="T2" fmla="*/ 482 w 793"/>
                <a:gd name="T3" fmla="*/ 411 h 763"/>
                <a:gd name="T4" fmla="*/ 497 w 793"/>
                <a:gd name="T5" fmla="*/ 449 h 763"/>
                <a:gd name="T6" fmla="*/ 489 w 793"/>
                <a:gd name="T7" fmla="*/ 504 h 763"/>
                <a:gd name="T8" fmla="*/ 490 w 793"/>
                <a:gd name="T9" fmla="*/ 526 h 763"/>
                <a:gd name="T10" fmla="*/ 510 w 793"/>
                <a:gd name="T11" fmla="*/ 525 h 763"/>
                <a:gd name="T12" fmla="*/ 578 w 793"/>
                <a:gd name="T13" fmla="*/ 263 h 763"/>
                <a:gd name="T14" fmla="*/ 581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2 w 793"/>
                <a:gd name="T21" fmla="*/ 310 h 763"/>
                <a:gd name="T22" fmla="*/ 505 w 793"/>
                <a:gd name="T23" fmla="*/ 343 h 763"/>
                <a:gd name="T24" fmla="*/ 466 w 793"/>
                <a:gd name="T25" fmla="*/ 359 h 763"/>
                <a:gd name="T26" fmla="*/ 407 w 793"/>
                <a:gd name="T27" fmla="*/ 364 h 763"/>
                <a:gd name="T28" fmla="*/ 376 w 793"/>
                <a:gd name="T29" fmla="*/ 79 h 763"/>
                <a:gd name="T30" fmla="*/ 392 w 793"/>
                <a:gd name="T31" fmla="*/ 42 h 763"/>
                <a:gd name="T32" fmla="*/ 437 w 793"/>
                <a:gd name="T33" fmla="*/ 35 h 763"/>
                <a:gd name="T34" fmla="*/ 630 w 793"/>
                <a:gd name="T35" fmla="*/ 37 h 763"/>
                <a:gd name="T36" fmla="*/ 696 w 793"/>
                <a:gd name="T37" fmla="*/ 51 h 763"/>
                <a:gd name="T38" fmla="*/ 732 w 793"/>
                <a:gd name="T39" fmla="*/ 82 h 763"/>
                <a:gd name="T40" fmla="*/ 746 w 793"/>
                <a:gd name="T41" fmla="*/ 128 h 763"/>
                <a:gd name="T42" fmla="*/ 747 w 793"/>
                <a:gd name="T43" fmla="*/ 174 h 763"/>
                <a:gd name="T44" fmla="*/ 746 w 793"/>
                <a:gd name="T45" fmla="*/ 201 h 763"/>
                <a:gd name="T46" fmla="*/ 742 w 793"/>
                <a:gd name="T47" fmla="*/ 233 h 763"/>
                <a:gd name="T48" fmla="*/ 744 w 793"/>
                <a:gd name="T49" fmla="*/ 248 h 763"/>
                <a:gd name="T50" fmla="*/ 767 w 793"/>
                <a:gd name="T51" fmla="*/ 247 h 763"/>
                <a:gd name="T52" fmla="*/ 793 w 793"/>
                <a:gd name="T53" fmla="*/ 31 h 763"/>
                <a:gd name="T54" fmla="*/ 790 w 793"/>
                <a:gd name="T55" fmla="*/ 4 h 763"/>
                <a:gd name="T56" fmla="*/ 763 w 793"/>
                <a:gd name="T57" fmla="*/ 0 h 763"/>
                <a:gd name="T58" fmla="*/ 201 w 793"/>
                <a:gd name="T59" fmla="*/ 0 h 763"/>
                <a:gd name="T60" fmla="*/ 184 w 793"/>
                <a:gd name="T61" fmla="*/ 10 h 763"/>
                <a:gd name="T62" fmla="*/ 190 w 793"/>
                <a:gd name="T63" fmla="*/ 34 h 763"/>
                <a:gd name="T64" fmla="*/ 242 w 793"/>
                <a:gd name="T65" fmla="*/ 35 h 763"/>
                <a:gd name="T66" fmla="*/ 281 w 793"/>
                <a:gd name="T67" fmla="*/ 43 h 763"/>
                <a:gd name="T68" fmla="*/ 285 w 793"/>
                <a:gd name="T69" fmla="*/ 63 h 763"/>
                <a:gd name="T70" fmla="*/ 133 w 793"/>
                <a:gd name="T71" fmla="*/ 675 h 763"/>
                <a:gd name="T72" fmla="*/ 125 w 793"/>
                <a:gd name="T73" fmla="*/ 702 h 763"/>
                <a:gd name="T74" fmla="*/ 111 w 793"/>
                <a:gd name="T75" fmla="*/ 718 h 763"/>
                <a:gd name="T76" fmla="*/ 83 w 793"/>
                <a:gd name="T77" fmla="*/ 726 h 763"/>
                <a:gd name="T78" fmla="*/ 31 w 793"/>
                <a:gd name="T79" fmla="*/ 729 h 763"/>
                <a:gd name="T80" fmla="*/ 9 w 793"/>
                <a:gd name="T81" fmla="*/ 731 h 763"/>
                <a:gd name="T82" fmla="*/ 0 w 793"/>
                <a:gd name="T83" fmla="*/ 750 h 763"/>
                <a:gd name="T84" fmla="*/ 17 w 793"/>
                <a:gd name="T85" fmla="*/ 763 h 763"/>
                <a:gd name="T86" fmla="*/ 90 w 793"/>
                <a:gd name="T87" fmla="*/ 761 h 763"/>
                <a:gd name="T88" fmla="*/ 164 w 793"/>
                <a:gd name="T89" fmla="*/ 760 h 763"/>
                <a:gd name="T90" fmla="*/ 247 w 793"/>
                <a:gd name="T91" fmla="*/ 761 h 763"/>
                <a:gd name="T92" fmla="*/ 331 w 793"/>
                <a:gd name="T93" fmla="*/ 763 h 763"/>
                <a:gd name="T94" fmla="*/ 346 w 793"/>
                <a:gd name="T95" fmla="*/ 760 h 763"/>
                <a:gd name="T96" fmla="*/ 354 w 793"/>
                <a:gd name="T97" fmla="*/ 742 h 763"/>
                <a:gd name="T98" fmla="*/ 347 w 793"/>
                <a:gd name="T99" fmla="*/ 729 h 763"/>
                <a:gd name="T100" fmla="*/ 316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2 w 793"/>
                <a:gd name="T107" fmla="*/ 703 h 763"/>
                <a:gd name="T108" fmla="*/ 227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6" y="399"/>
                  </a:moveTo>
                  <a:lnTo>
                    <a:pt x="404" y="399"/>
                  </a:lnTo>
                  <a:lnTo>
                    <a:pt x="454" y="402"/>
                  </a:lnTo>
                  <a:lnTo>
                    <a:pt x="482" y="411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6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5" y="343"/>
                  </a:lnTo>
                  <a:lnTo>
                    <a:pt x="488" y="352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6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2" y="233"/>
                  </a:lnTo>
                  <a:lnTo>
                    <a:pt x="742" y="239"/>
                  </a:lnTo>
                  <a:lnTo>
                    <a:pt x="744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0" y="225"/>
                  </a:lnTo>
                  <a:lnTo>
                    <a:pt x="793" y="31"/>
                  </a:lnTo>
                  <a:lnTo>
                    <a:pt x="793" y="13"/>
                  </a:lnTo>
                  <a:lnTo>
                    <a:pt x="790" y="4"/>
                  </a:lnTo>
                  <a:lnTo>
                    <a:pt x="779" y="1"/>
                  </a:lnTo>
                  <a:lnTo>
                    <a:pt x="763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3" y="675"/>
                  </a:lnTo>
                  <a:lnTo>
                    <a:pt x="129" y="691"/>
                  </a:lnTo>
                  <a:lnTo>
                    <a:pt x="125" y="702"/>
                  </a:lnTo>
                  <a:lnTo>
                    <a:pt x="119" y="711"/>
                  </a:lnTo>
                  <a:lnTo>
                    <a:pt x="111" y="718"/>
                  </a:lnTo>
                  <a:lnTo>
                    <a:pt x="99" y="723"/>
                  </a:lnTo>
                  <a:lnTo>
                    <a:pt x="83" y="726"/>
                  </a:lnTo>
                  <a:lnTo>
                    <a:pt x="60" y="728"/>
                  </a:lnTo>
                  <a:lnTo>
                    <a:pt x="31" y="729"/>
                  </a:lnTo>
                  <a:lnTo>
                    <a:pt x="18" y="729"/>
                  </a:lnTo>
                  <a:lnTo>
                    <a:pt x="9" y="731"/>
                  </a:lnTo>
                  <a:lnTo>
                    <a:pt x="2" y="737"/>
                  </a:lnTo>
                  <a:lnTo>
                    <a:pt x="0" y="750"/>
                  </a:lnTo>
                  <a:lnTo>
                    <a:pt x="7" y="761"/>
                  </a:lnTo>
                  <a:lnTo>
                    <a:pt x="17" y="763"/>
                  </a:lnTo>
                  <a:lnTo>
                    <a:pt x="49" y="762"/>
                  </a:lnTo>
                  <a:lnTo>
                    <a:pt x="90" y="761"/>
                  </a:lnTo>
                  <a:lnTo>
                    <a:pt x="132" y="760"/>
                  </a:lnTo>
                  <a:lnTo>
                    <a:pt x="164" y="760"/>
                  </a:lnTo>
                  <a:lnTo>
                    <a:pt x="200" y="760"/>
                  </a:lnTo>
                  <a:lnTo>
                    <a:pt x="247" y="761"/>
                  </a:lnTo>
                  <a:lnTo>
                    <a:pt x="294" y="762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0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2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3" y="713"/>
                  </a:lnTo>
                  <a:lnTo>
                    <a:pt x="222" y="703"/>
                  </a:lnTo>
                  <a:lnTo>
                    <a:pt x="223" y="696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54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2165099" y="4659480"/>
            <a:ext cx="686072" cy="177037"/>
            <a:chOff x="-2" y="4"/>
            <a:chExt cx="4349" cy="1120"/>
          </a:xfrm>
        </p:grpSpPr>
        <p:sp>
          <p:nvSpPr>
            <p:cNvPr id="92" name="Freeform 155"/>
            <p:cNvSpPr>
              <a:spLocks noChangeAspect="1" noEditPoints="1"/>
            </p:cNvSpPr>
            <p:nvPr/>
          </p:nvSpPr>
          <p:spPr bwMode="auto">
            <a:xfrm>
              <a:off x="-2" y="4"/>
              <a:ext cx="798" cy="766"/>
            </a:xfrm>
            <a:custGeom>
              <a:avLst/>
              <a:gdLst>
                <a:gd name="T0" fmla="*/ 129 w 798"/>
                <a:gd name="T1" fmla="*/ 694 h 766"/>
                <a:gd name="T2" fmla="*/ 118 w 798"/>
                <a:gd name="T3" fmla="*/ 714 h 766"/>
                <a:gd name="T4" fmla="*/ 99 w 798"/>
                <a:gd name="T5" fmla="*/ 726 h 766"/>
                <a:gd name="T6" fmla="*/ 60 w 798"/>
                <a:gd name="T7" fmla="*/ 731 h 766"/>
                <a:gd name="T8" fmla="*/ 18 w 798"/>
                <a:gd name="T9" fmla="*/ 732 h 766"/>
                <a:gd name="T10" fmla="*/ 3 w 798"/>
                <a:gd name="T11" fmla="*/ 741 h 766"/>
                <a:gd name="T12" fmla="*/ 8 w 798"/>
                <a:gd name="T13" fmla="*/ 764 h 766"/>
                <a:gd name="T14" fmla="*/ 429 w 798"/>
                <a:gd name="T15" fmla="*/ 766 h 766"/>
                <a:gd name="T16" fmla="*/ 552 w 798"/>
                <a:gd name="T17" fmla="*/ 743 h 766"/>
                <a:gd name="T18" fmla="*/ 649 w 798"/>
                <a:gd name="T19" fmla="*/ 686 h 766"/>
                <a:gd name="T20" fmla="*/ 714 w 798"/>
                <a:gd name="T21" fmla="*/ 608 h 766"/>
                <a:gd name="T22" fmla="*/ 737 w 798"/>
                <a:gd name="T23" fmla="*/ 524 h 766"/>
                <a:gd name="T24" fmla="*/ 691 w 798"/>
                <a:gd name="T25" fmla="*/ 419 h 766"/>
                <a:gd name="T26" fmla="*/ 564 w 798"/>
                <a:gd name="T27" fmla="*/ 366 h 766"/>
                <a:gd name="T28" fmla="*/ 725 w 798"/>
                <a:gd name="T29" fmla="*/ 292 h 766"/>
                <a:gd name="T30" fmla="*/ 798 w 798"/>
                <a:gd name="T31" fmla="*/ 155 h 766"/>
                <a:gd name="T32" fmla="*/ 744 w 798"/>
                <a:gd name="T33" fmla="*/ 46 h 766"/>
                <a:gd name="T34" fmla="*/ 590 w 798"/>
                <a:gd name="T35" fmla="*/ 0 h 766"/>
                <a:gd name="T36" fmla="*/ 201 w 798"/>
                <a:gd name="T37" fmla="*/ 0 h 766"/>
                <a:gd name="T38" fmla="*/ 185 w 798"/>
                <a:gd name="T39" fmla="*/ 9 h 766"/>
                <a:gd name="T40" fmla="*/ 190 w 798"/>
                <a:gd name="T41" fmla="*/ 33 h 766"/>
                <a:gd name="T42" fmla="*/ 229 w 798"/>
                <a:gd name="T43" fmla="*/ 35 h 766"/>
                <a:gd name="T44" fmla="*/ 279 w 798"/>
                <a:gd name="T45" fmla="*/ 41 h 766"/>
                <a:gd name="T46" fmla="*/ 286 w 798"/>
                <a:gd name="T47" fmla="*/ 62 h 766"/>
                <a:gd name="T48" fmla="*/ 132 w 798"/>
                <a:gd name="T49" fmla="*/ 678 h 766"/>
                <a:gd name="T50" fmla="*/ 370 w 798"/>
                <a:gd name="T51" fmla="*/ 78 h 766"/>
                <a:gd name="T52" fmla="*/ 386 w 798"/>
                <a:gd name="T53" fmla="*/ 41 h 766"/>
                <a:gd name="T54" fmla="*/ 430 w 798"/>
                <a:gd name="T55" fmla="*/ 35 h 766"/>
                <a:gd name="T56" fmla="*/ 608 w 798"/>
                <a:gd name="T57" fmla="*/ 38 h 766"/>
                <a:gd name="T58" fmla="*/ 656 w 798"/>
                <a:gd name="T59" fmla="*/ 58 h 766"/>
                <a:gd name="T60" fmla="*/ 683 w 798"/>
                <a:gd name="T61" fmla="*/ 92 h 766"/>
                <a:gd name="T62" fmla="*/ 695 w 798"/>
                <a:gd name="T63" fmla="*/ 131 h 766"/>
                <a:gd name="T64" fmla="*/ 679 w 798"/>
                <a:gd name="T65" fmla="*/ 224 h 766"/>
                <a:gd name="T66" fmla="*/ 557 w 798"/>
                <a:gd name="T67" fmla="*/ 337 h 766"/>
                <a:gd name="T68" fmla="*/ 301 w 798"/>
                <a:gd name="T69" fmla="*/ 355 h 766"/>
                <a:gd name="T70" fmla="*/ 235 w 798"/>
                <a:gd name="T71" fmla="*/ 731 h 766"/>
                <a:gd name="T72" fmla="*/ 215 w 798"/>
                <a:gd name="T73" fmla="*/ 727 h 766"/>
                <a:gd name="T74" fmla="*/ 212 w 798"/>
                <a:gd name="T75" fmla="*/ 712 h 766"/>
                <a:gd name="T76" fmla="*/ 294 w 798"/>
                <a:gd name="T77" fmla="*/ 380 h 766"/>
                <a:gd name="T78" fmla="*/ 541 w 798"/>
                <a:gd name="T79" fmla="*/ 384 h 766"/>
                <a:gd name="T80" fmla="*/ 593 w 798"/>
                <a:gd name="T81" fmla="*/ 409 h 766"/>
                <a:gd name="T82" fmla="*/ 621 w 798"/>
                <a:gd name="T83" fmla="*/ 449 h 766"/>
                <a:gd name="T84" fmla="*/ 633 w 798"/>
                <a:gd name="T85" fmla="*/ 492 h 766"/>
                <a:gd name="T86" fmla="*/ 616 w 798"/>
                <a:gd name="T87" fmla="*/ 593 h 766"/>
                <a:gd name="T88" fmla="*/ 494 w 798"/>
                <a:gd name="T89" fmla="*/ 713 h 766"/>
                <a:gd name="T90" fmla="*/ 251 w 798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8" h="766">
                  <a:moveTo>
                    <a:pt x="132" y="678"/>
                  </a:moveTo>
                  <a:lnTo>
                    <a:pt x="129" y="694"/>
                  </a:lnTo>
                  <a:lnTo>
                    <a:pt x="124" y="705"/>
                  </a:lnTo>
                  <a:lnTo>
                    <a:pt x="118" y="714"/>
                  </a:lnTo>
                  <a:lnTo>
                    <a:pt x="110" y="721"/>
                  </a:lnTo>
                  <a:lnTo>
                    <a:pt x="99" y="726"/>
                  </a:lnTo>
                  <a:lnTo>
                    <a:pt x="82" y="729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4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4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3" y="760"/>
                  </a:lnTo>
                  <a:lnTo>
                    <a:pt x="552" y="743"/>
                  </a:lnTo>
                  <a:lnTo>
                    <a:pt x="604" y="718"/>
                  </a:lnTo>
                  <a:lnTo>
                    <a:pt x="649" y="686"/>
                  </a:lnTo>
                  <a:lnTo>
                    <a:pt x="687" y="649"/>
                  </a:lnTo>
                  <a:lnTo>
                    <a:pt x="714" y="608"/>
                  </a:lnTo>
                  <a:lnTo>
                    <a:pt x="731" y="566"/>
                  </a:lnTo>
                  <a:lnTo>
                    <a:pt x="737" y="524"/>
                  </a:lnTo>
                  <a:lnTo>
                    <a:pt x="726" y="467"/>
                  </a:lnTo>
                  <a:lnTo>
                    <a:pt x="691" y="419"/>
                  </a:lnTo>
                  <a:lnTo>
                    <a:pt x="637" y="384"/>
                  </a:lnTo>
                  <a:lnTo>
                    <a:pt x="564" y="366"/>
                  </a:lnTo>
                  <a:lnTo>
                    <a:pt x="650" y="339"/>
                  </a:lnTo>
                  <a:lnTo>
                    <a:pt x="725" y="292"/>
                  </a:lnTo>
                  <a:lnTo>
                    <a:pt x="777" y="229"/>
                  </a:lnTo>
                  <a:lnTo>
                    <a:pt x="798" y="155"/>
                  </a:lnTo>
                  <a:lnTo>
                    <a:pt x="784" y="96"/>
                  </a:lnTo>
                  <a:lnTo>
                    <a:pt x="744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8"/>
                  </a:lnTo>
                  <a:close/>
                  <a:moveTo>
                    <a:pt x="301" y="355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0" y="35"/>
                  </a:lnTo>
                  <a:lnTo>
                    <a:pt x="574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2" y="74"/>
                  </a:lnTo>
                  <a:lnTo>
                    <a:pt x="683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6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7" y="337"/>
                  </a:lnTo>
                  <a:lnTo>
                    <a:pt x="464" y="355"/>
                  </a:lnTo>
                  <a:lnTo>
                    <a:pt x="301" y="355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7"/>
                  </a:lnTo>
                  <a:lnTo>
                    <a:pt x="211" y="719"/>
                  </a:lnTo>
                  <a:lnTo>
                    <a:pt x="212" y="712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1" y="384"/>
                  </a:lnTo>
                  <a:lnTo>
                    <a:pt x="571" y="394"/>
                  </a:lnTo>
                  <a:lnTo>
                    <a:pt x="593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8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8" y="663"/>
                  </a:lnTo>
                  <a:lnTo>
                    <a:pt x="494" y="713"/>
                  </a:lnTo>
                  <a:lnTo>
                    <a:pt x="403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56"/>
            <p:cNvSpPr>
              <a:spLocks noChangeAspect="1"/>
            </p:cNvSpPr>
            <p:nvPr/>
          </p:nvSpPr>
          <p:spPr bwMode="auto">
            <a:xfrm>
              <a:off x="898" y="7"/>
              <a:ext cx="793" cy="763"/>
            </a:xfrm>
            <a:custGeom>
              <a:avLst/>
              <a:gdLst>
                <a:gd name="T0" fmla="*/ 404 w 793"/>
                <a:gd name="T1" fmla="*/ 399 h 763"/>
                <a:gd name="T2" fmla="*/ 481 w 793"/>
                <a:gd name="T3" fmla="*/ 411 h 763"/>
                <a:gd name="T4" fmla="*/ 496 w 793"/>
                <a:gd name="T5" fmla="*/ 449 h 763"/>
                <a:gd name="T6" fmla="*/ 488 w 793"/>
                <a:gd name="T7" fmla="*/ 504 h 763"/>
                <a:gd name="T8" fmla="*/ 489 w 793"/>
                <a:gd name="T9" fmla="*/ 526 h 763"/>
                <a:gd name="T10" fmla="*/ 509 w 793"/>
                <a:gd name="T11" fmla="*/ 525 h 763"/>
                <a:gd name="T12" fmla="*/ 577 w 793"/>
                <a:gd name="T13" fmla="*/ 263 h 763"/>
                <a:gd name="T14" fmla="*/ 580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1 w 793"/>
                <a:gd name="T21" fmla="*/ 310 h 763"/>
                <a:gd name="T22" fmla="*/ 505 w 793"/>
                <a:gd name="T23" fmla="*/ 343 h 763"/>
                <a:gd name="T24" fmla="*/ 465 w 793"/>
                <a:gd name="T25" fmla="*/ 359 h 763"/>
                <a:gd name="T26" fmla="*/ 406 w 793"/>
                <a:gd name="T27" fmla="*/ 364 h 763"/>
                <a:gd name="T28" fmla="*/ 376 w 793"/>
                <a:gd name="T29" fmla="*/ 79 h 763"/>
                <a:gd name="T30" fmla="*/ 391 w 793"/>
                <a:gd name="T31" fmla="*/ 42 h 763"/>
                <a:gd name="T32" fmla="*/ 436 w 793"/>
                <a:gd name="T33" fmla="*/ 35 h 763"/>
                <a:gd name="T34" fmla="*/ 630 w 793"/>
                <a:gd name="T35" fmla="*/ 37 h 763"/>
                <a:gd name="T36" fmla="*/ 695 w 793"/>
                <a:gd name="T37" fmla="*/ 51 h 763"/>
                <a:gd name="T38" fmla="*/ 731 w 793"/>
                <a:gd name="T39" fmla="*/ 82 h 763"/>
                <a:gd name="T40" fmla="*/ 745 w 793"/>
                <a:gd name="T41" fmla="*/ 128 h 763"/>
                <a:gd name="T42" fmla="*/ 746 w 793"/>
                <a:gd name="T43" fmla="*/ 174 h 763"/>
                <a:gd name="T44" fmla="*/ 745 w 793"/>
                <a:gd name="T45" fmla="*/ 201 h 763"/>
                <a:gd name="T46" fmla="*/ 741 w 793"/>
                <a:gd name="T47" fmla="*/ 233 h 763"/>
                <a:gd name="T48" fmla="*/ 743 w 793"/>
                <a:gd name="T49" fmla="*/ 248 h 763"/>
                <a:gd name="T50" fmla="*/ 766 w 793"/>
                <a:gd name="T51" fmla="*/ 247 h 763"/>
                <a:gd name="T52" fmla="*/ 792 w 793"/>
                <a:gd name="T53" fmla="*/ 31 h 763"/>
                <a:gd name="T54" fmla="*/ 789 w 793"/>
                <a:gd name="T55" fmla="*/ 4 h 763"/>
                <a:gd name="T56" fmla="*/ 762 w 793"/>
                <a:gd name="T57" fmla="*/ 0 h 763"/>
                <a:gd name="T58" fmla="*/ 200 w 793"/>
                <a:gd name="T59" fmla="*/ 0 h 763"/>
                <a:gd name="T60" fmla="*/ 183 w 793"/>
                <a:gd name="T61" fmla="*/ 10 h 763"/>
                <a:gd name="T62" fmla="*/ 189 w 793"/>
                <a:gd name="T63" fmla="*/ 34 h 763"/>
                <a:gd name="T64" fmla="*/ 242 w 793"/>
                <a:gd name="T65" fmla="*/ 35 h 763"/>
                <a:gd name="T66" fmla="*/ 280 w 793"/>
                <a:gd name="T67" fmla="*/ 43 h 763"/>
                <a:gd name="T68" fmla="*/ 285 w 793"/>
                <a:gd name="T69" fmla="*/ 63 h 763"/>
                <a:gd name="T70" fmla="*/ 132 w 793"/>
                <a:gd name="T71" fmla="*/ 675 h 763"/>
                <a:gd name="T72" fmla="*/ 124 w 793"/>
                <a:gd name="T73" fmla="*/ 702 h 763"/>
                <a:gd name="T74" fmla="*/ 110 w 793"/>
                <a:gd name="T75" fmla="*/ 718 h 763"/>
                <a:gd name="T76" fmla="*/ 82 w 793"/>
                <a:gd name="T77" fmla="*/ 726 h 763"/>
                <a:gd name="T78" fmla="*/ 31 w 793"/>
                <a:gd name="T79" fmla="*/ 729 h 763"/>
                <a:gd name="T80" fmla="*/ 8 w 793"/>
                <a:gd name="T81" fmla="*/ 731 h 763"/>
                <a:gd name="T82" fmla="*/ 0 w 793"/>
                <a:gd name="T83" fmla="*/ 750 h 763"/>
                <a:gd name="T84" fmla="*/ 16 w 793"/>
                <a:gd name="T85" fmla="*/ 763 h 763"/>
                <a:gd name="T86" fmla="*/ 90 w 793"/>
                <a:gd name="T87" fmla="*/ 761 h 763"/>
                <a:gd name="T88" fmla="*/ 164 w 793"/>
                <a:gd name="T89" fmla="*/ 760 h 763"/>
                <a:gd name="T90" fmla="*/ 247 w 793"/>
                <a:gd name="T91" fmla="*/ 761 h 763"/>
                <a:gd name="T92" fmla="*/ 330 w 793"/>
                <a:gd name="T93" fmla="*/ 763 h 763"/>
                <a:gd name="T94" fmla="*/ 346 w 793"/>
                <a:gd name="T95" fmla="*/ 760 h 763"/>
                <a:gd name="T96" fmla="*/ 353 w 793"/>
                <a:gd name="T97" fmla="*/ 742 h 763"/>
                <a:gd name="T98" fmla="*/ 347 w 793"/>
                <a:gd name="T99" fmla="*/ 729 h 763"/>
                <a:gd name="T100" fmla="*/ 315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2 w 793"/>
                <a:gd name="T107" fmla="*/ 703 h 763"/>
                <a:gd name="T108" fmla="*/ 226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5" y="399"/>
                  </a:moveTo>
                  <a:lnTo>
                    <a:pt x="404" y="399"/>
                  </a:lnTo>
                  <a:lnTo>
                    <a:pt x="454" y="402"/>
                  </a:lnTo>
                  <a:lnTo>
                    <a:pt x="481" y="411"/>
                  </a:lnTo>
                  <a:lnTo>
                    <a:pt x="494" y="428"/>
                  </a:lnTo>
                  <a:lnTo>
                    <a:pt x="496" y="449"/>
                  </a:lnTo>
                  <a:lnTo>
                    <a:pt x="495" y="467"/>
                  </a:lnTo>
                  <a:lnTo>
                    <a:pt x="488" y="504"/>
                  </a:lnTo>
                  <a:lnTo>
                    <a:pt x="485" y="516"/>
                  </a:lnTo>
                  <a:lnTo>
                    <a:pt x="489" y="526"/>
                  </a:lnTo>
                  <a:lnTo>
                    <a:pt x="498" y="530"/>
                  </a:lnTo>
                  <a:lnTo>
                    <a:pt x="509" y="525"/>
                  </a:lnTo>
                  <a:lnTo>
                    <a:pt x="515" y="506"/>
                  </a:lnTo>
                  <a:lnTo>
                    <a:pt x="577" y="263"/>
                  </a:lnTo>
                  <a:lnTo>
                    <a:pt x="580" y="251"/>
                  </a:lnTo>
                  <a:lnTo>
                    <a:pt x="580" y="245"/>
                  </a:lnTo>
                  <a:lnTo>
                    <a:pt x="577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1" y="310"/>
                  </a:lnTo>
                  <a:lnTo>
                    <a:pt x="519" y="328"/>
                  </a:lnTo>
                  <a:lnTo>
                    <a:pt x="505" y="343"/>
                  </a:lnTo>
                  <a:lnTo>
                    <a:pt x="487" y="352"/>
                  </a:lnTo>
                  <a:lnTo>
                    <a:pt x="465" y="359"/>
                  </a:lnTo>
                  <a:lnTo>
                    <a:pt x="438" y="363"/>
                  </a:lnTo>
                  <a:lnTo>
                    <a:pt x="406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1" y="42"/>
                  </a:lnTo>
                  <a:lnTo>
                    <a:pt x="407" y="36"/>
                  </a:lnTo>
                  <a:lnTo>
                    <a:pt x="436" y="35"/>
                  </a:lnTo>
                  <a:lnTo>
                    <a:pt x="583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5" y="51"/>
                  </a:lnTo>
                  <a:lnTo>
                    <a:pt x="716" y="64"/>
                  </a:lnTo>
                  <a:lnTo>
                    <a:pt x="731" y="82"/>
                  </a:lnTo>
                  <a:lnTo>
                    <a:pt x="740" y="103"/>
                  </a:lnTo>
                  <a:lnTo>
                    <a:pt x="745" y="128"/>
                  </a:lnTo>
                  <a:lnTo>
                    <a:pt x="746" y="158"/>
                  </a:lnTo>
                  <a:lnTo>
                    <a:pt x="746" y="174"/>
                  </a:lnTo>
                  <a:lnTo>
                    <a:pt x="746" y="187"/>
                  </a:lnTo>
                  <a:lnTo>
                    <a:pt x="745" y="201"/>
                  </a:lnTo>
                  <a:lnTo>
                    <a:pt x="743" y="219"/>
                  </a:lnTo>
                  <a:lnTo>
                    <a:pt x="741" y="233"/>
                  </a:lnTo>
                  <a:lnTo>
                    <a:pt x="741" y="239"/>
                  </a:lnTo>
                  <a:lnTo>
                    <a:pt x="743" y="248"/>
                  </a:lnTo>
                  <a:lnTo>
                    <a:pt x="754" y="253"/>
                  </a:lnTo>
                  <a:lnTo>
                    <a:pt x="766" y="247"/>
                  </a:lnTo>
                  <a:lnTo>
                    <a:pt x="770" y="225"/>
                  </a:lnTo>
                  <a:lnTo>
                    <a:pt x="792" y="31"/>
                  </a:lnTo>
                  <a:lnTo>
                    <a:pt x="793" y="13"/>
                  </a:lnTo>
                  <a:lnTo>
                    <a:pt x="789" y="4"/>
                  </a:lnTo>
                  <a:lnTo>
                    <a:pt x="779" y="1"/>
                  </a:lnTo>
                  <a:lnTo>
                    <a:pt x="762" y="0"/>
                  </a:lnTo>
                  <a:lnTo>
                    <a:pt x="215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83" y="10"/>
                  </a:lnTo>
                  <a:lnTo>
                    <a:pt x="182" y="23"/>
                  </a:lnTo>
                  <a:lnTo>
                    <a:pt x="189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0" y="43"/>
                  </a:lnTo>
                  <a:lnTo>
                    <a:pt x="285" y="55"/>
                  </a:lnTo>
                  <a:lnTo>
                    <a:pt x="285" y="63"/>
                  </a:lnTo>
                  <a:lnTo>
                    <a:pt x="279" y="82"/>
                  </a:lnTo>
                  <a:lnTo>
                    <a:pt x="132" y="675"/>
                  </a:lnTo>
                  <a:lnTo>
                    <a:pt x="128" y="691"/>
                  </a:lnTo>
                  <a:lnTo>
                    <a:pt x="124" y="702"/>
                  </a:lnTo>
                  <a:lnTo>
                    <a:pt x="118" y="711"/>
                  </a:lnTo>
                  <a:lnTo>
                    <a:pt x="110" y="718"/>
                  </a:lnTo>
                  <a:lnTo>
                    <a:pt x="98" y="723"/>
                  </a:lnTo>
                  <a:lnTo>
                    <a:pt x="82" y="726"/>
                  </a:lnTo>
                  <a:lnTo>
                    <a:pt x="60" y="728"/>
                  </a:lnTo>
                  <a:lnTo>
                    <a:pt x="31" y="729"/>
                  </a:lnTo>
                  <a:lnTo>
                    <a:pt x="18" y="729"/>
                  </a:lnTo>
                  <a:lnTo>
                    <a:pt x="8" y="731"/>
                  </a:lnTo>
                  <a:lnTo>
                    <a:pt x="2" y="737"/>
                  </a:lnTo>
                  <a:lnTo>
                    <a:pt x="0" y="750"/>
                  </a:lnTo>
                  <a:lnTo>
                    <a:pt x="7" y="761"/>
                  </a:lnTo>
                  <a:lnTo>
                    <a:pt x="16" y="763"/>
                  </a:lnTo>
                  <a:lnTo>
                    <a:pt x="48" y="762"/>
                  </a:lnTo>
                  <a:lnTo>
                    <a:pt x="90" y="761"/>
                  </a:lnTo>
                  <a:lnTo>
                    <a:pt x="132" y="760"/>
                  </a:lnTo>
                  <a:lnTo>
                    <a:pt x="164" y="760"/>
                  </a:lnTo>
                  <a:lnTo>
                    <a:pt x="200" y="760"/>
                  </a:lnTo>
                  <a:lnTo>
                    <a:pt x="247" y="761"/>
                  </a:lnTo>
                  <a:lnTo>
                    <a:pt x="293" y="762"/>
                  </a:lnTo>
                  <a:lnTo>
                    <a:pt x="330" y="763"/>
                  </a:lnTo>
                  <a:lnTo>
                    <a:pt x="338" y="763"/>
                  </a:lnTo>
                  <a:lnTo>
                    <a:pt x="346" y="760"/>
                  </a:lnTo>
                  <a:lnTo>
                    <a:pt x="351" y="754"/>
                  </a:lnTo>
                  <a:lnTo>
                    <a:pt x="353" y="742"/>
                  </a:lnTo>
                  <a:lnTo>
                    <a:pt x="350" y="732"/>
                  </a:lnTo>
                  <a:lnTo>
                    <a:pt x="347" y="729"/>
                  </a:lnTo>
                  <a:lnTo>
                    <a:pt x="339" y="729"/>
                  </a:lnTo>
                  <a:lnTo>
                    <a:pt x="315" y="729"/>
                  </a:lnTo>
                  <a:lnTo>
                    <a:pt x="287" y="728"/>
                  </a:lnTo>
                  <a:lnTo>
                    <a:pt x="258" y="726"/>
                  </a:lnTo>
                  <a:lnTo>
                    <a:pt x="238" y="723"/>
                  </a:lnTo>
                  <a:lnTo>
                    <a:pt x="228" y="719"/>
                  </a:lnTo>
                  <a:lnTo>
                    <a:pt x="223" y="713"/>
                  </a:lnTo>
                  <a:lnTo>
                    <a:pt x="222" y="703"/>
                  </a:lnTo>
                  <a:lnTo>
                    <a:pt x="222" y="696"/>
                  </a:lnTo>
                  <a:lnTo>
                    <a:pt x="226" y="678"/>
                  </a:lnTo>
                  <a:lnTo>
                    <a:pt x="295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62"/>
            <p:cNvSpPr>
              <a:spLocks noChangeAspect="1"/>
            </p:cNvSpPr>
            <p:nvPr/>
          </p:nvSpPr>
          <p:spPr bwMode="auto">
            <a:xfrm>
              <a:off x="4247" y="882"/>
              <a:ext cx="100" cy="242"/>
            </a:xfrm>
            <a:custGeom>
              <a:avLst/>
              <a:gdLst>
                <a:gd name="T0" fmla="*/ 78 w 100"/>
                <a:gd name="T1" fmla="*/ 78 h 242"/>
                <a:gd name="T2" fmla="*/ 76 w 100"/>
                <a:gd name="T3" fmla="*/ 111 h 242"/>
                <a:gd name="T4" fmla="*/ 67 w 100"/>
                <a:gd name="T5" fmla="*/ 147 h 242"/>
                <a:gd name="T6" fmla="*/ 49 w 100"/>
                <a:gd name="T7" fmla="*/ 184 h 242"/>
                <a:gd name="T8" fmla="*/ 17 w 100"/>
                <a:gd name="T9" fmla="*/ 222 h 242"/>
                <a:gd name="T10" fmla="*/ 11 w 100"/>
                <a:gd name="T11" fmla="*/ 231 h 242"/>
                <a:gd name="T12" fmla="*/ 15 w 100"/>
                <a:gd name="T13" fmla="*/ 238 h 242"/>
                <a:gd name="T14" fmla="*/ 22 w 100"/>
                <a:gd name="T15" fmla="*/ 242 h 242"/>
                <a:gd name="T16" fmla="*/ 29 w 100"/>
                <a:gd name="T17" fmla="*/ 239 h 242"/>
                <a:gd name="T18" fmla="*/ 39 w 100"/>
                <a:gd name="T19" fmla="*/ 231 h 242"/>
                <a:gd name="T20" fmla="*/ 52 w 100"/>
                <a:gd name="T21" fmla="*/ 217 h 242"/>
                <a:gd name="T22" fmla="*/ 65 w 100"/>
                <a:gd name="T23" fmla="*/ 199 h 242"/>
                <a:gd name="T24" fmla="*/ 78 w 100"/>
                <a:gd name="T25" fmla="*/ 176 h 242"/>
                <a:gd name="T26" fmla="*/ 89 w 100"/>
                <a:gd name="T27" fmla="*/ 149 h 242"/>
                <a:gd name="T28" fmla="*/ 97 w 100"/>
                <a:gd name="T29" fmla="*/ 119 h 242"/>
                <a:gd name="T30" fmla="*/ 100 w 100"/>
                <a:gd name="T31" fmla="*/ 85 h 242"/>
                <a:gd name="T32" fmla="*/ 96 w 100"/>
                <a:gd name="T33" fmla="*/ 52 h 242"/>
                <a:gd name="T34" fmla="*/ 86 w 100"/>
                <a:gd name="T35" fmla="*/ 24 h 242"/>
                <a:gd name="T36" fmla="*/ 69 w 100"/>
                <a:gd name="T37" fmla="*/ 7 h 242"/>
                <a:gd name="T38" fmla="*/ 45 w 100"/>
                <a:gd name="T39" fmla="*/ 0 h 242"/>
                <a:gd name="T40" fmla="*/ 27 w 100"/>
                <a:gd name="T41" fmla="*/ 3 h 242"/>
                <a:gd name="T42" fmla="*/ 13 w 100"/>
                <a:gd name="T43" fmla="*/ 13 h 242"/>
                <a:gd name="T44" fmla="*/ 3 w 100"/>
                <a:gd name="T45" fmla="*/ 27 h 242"/>
                <a:gd name="T46" fmla="*/ 0 w 100"/>
                <a:gd name="T47" fmla="*/ 45 h 242"/>
                <a:gd name="T48" fmla="*/ 3 w 100"/>
                <a:gd name="T49" fmla="*/ 62 h 242"/>
                <a:gd name="T50" fmla="*/ 13 w 100"/>
                <a:gd name="T51" fmla="*/ 77 h 242"/>
                <a:gd name="T52" fmla="*/ 27 w 100"/>
                <a:gd name="T53" fmla="*/ 86 h 242"/>
                <a:gd name="T54" fmla="*/ 46 w 100"/>
                <a:gd name="T55" fmla="*/ 90 h 242"/>
                <a:gd name="T56" fmla="*/ 69 w 100"/>
                <a:gd name="T57" fmla="*/ 84 h 242"/>
                <a:gd name="T58" fmla="*/ 78 w 100"/>
                <a:gd name="T59" fmla="*/ 78 h 2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0" h="242">
                  <a:moveTo>
                    <a:pt x="78" y="78"/>
                  </a:moveTo>
                  <a:lnTo>
                    <a:pt x="76" y="111"/>
                  </a:lnTo>
                  <a:lnTo>
                    <a:pt x="67" y="147"/>
                  </a:lnTo>
                  <a:lnTo>
                    <a:pt x="49" y="184"/>
                  </a:lnTo>
                  <a:lnTo>
                    <a:pt x="17" y="222"/>
                  </a:lnTo>
                  <a:lnTo>
                    <a:pt x="11" y="231"/>
                  </a:lnTo>
                  <a:lnTo>
                    <a:pt x="15" y="238"/>
                  </a:lnTo>
                  <a:lnTo>
                    <a:pt x="22" y="242"/>
                  </a:lnTo>
                  <a:lnTo>
                    <a:pt x="29" y="239"/>
                  </a:lnTo>
                  <a:lnTo>
                    <a:pt x="39" y="231"/>
                  </a:lnTo>
                  <a:lnTo>
                    <a:pt x="52" y="217"/>
                  </a:lnTo>
                  <a:lnTo>
                    <a:pt x="65" y="199"/>
                  </a:lnTo>
                  <a:lnTo>
                    <a:pt x="78" y="176"/>
                  </a:lnTo>
                  <a:lnTo>
                    <a:pt x="89" y="149"/>
                  </a:lnTo>
                  <a:lnTo>
                    <a:pt x="97" y="119"/>
                  </a:lnTo>
                  <a:lnTo>
                    <a:pt x="100" y="85"/>
                  </a:lnTo>
                  <a:lnTo>
                    <a:pt x="96" y="52"/>
                  </a:lnTo>
                  <a:lnTo>
                    <a:pt x="86" y="24"/>
                  </a:lnTo>
                  <a:lnTo>
                    <a:pt x="69" y="7"/>
                  </a:lnTo>
                  <a:lnTo>
                    <a:pt x="45" y="0"/>
                  </a:lnTo>
                  <a:lnTo>
                    <a:pt x="27" y="3"/>
                  </a:lnTo>
                  <a:lnTo>
                    <a:pt x="13" y="13"/>
                  </a:lnTo>
                  <a:lnTo>
                    <a:pt x="3" y="27"/>
                  </a:lnTo>
                  <a:lnTo>
                    <a:pt x="0" y="45"/>
                  </a:lnTo>
                  <a:lnTo>
                    <a:pt x="3" y="62"/>
                  </a:lnTo>
                  <a:lnTo>
                    <a:pt x="13" y="77"/>
                  </a:lnTo>
                  <a:lnTo>
                    <a:pt x="27" y="86"/>
                  </a:lnTo>
                  <a:lnTo>
                    <a:pt x="46" y="90"/>
                  </a:lnTo>
                  <a:lnTo>
                    <a:pt x="69" y="84"/>
                  </a:lnTo>
                  <a:lnTo>
                    <a:pt x="7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01" name="Straight Arrow Connector 336"/>
          <p:cNvCxnSpPr>
            <a:cxnSpLocks noChangeShapeType="1"/>
          </p:cNvCxnSpPr>
          <p:nvPr/>
        </p:nvCxnSpPr>
        <p:spPr bwMode="auto">
          <a:xfrm flipV="1">
            <a:off x="1265238" y="3104147"/>
            <a:ext cx="792162" cy="745544"/>
          </a:xfrm>
          <a:prstGeom prst="straightConnector1">
            <a:avLst/>
          </a:prstGeom>
          <a:noFill/>
          <a:ln w="31750" algn="ctr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337"/>
          <p:cNvCxnSpPr>
            <a:cxnSpLocks noChangeShapeType="1"/>
          </p:cNvCxnSpPr>
          <p:nvPr/>
        </p:nvCxnSpPr>
        <p:spPr bwMode="auto">
          <a:xfrm>
            <a:off x="1265238" y="3933825"/>
            <a:ext cx="768099" cy="722396"/>
          </a:xfrm>
          <a:prstGeom prst="straightConnector1">
            <a:avLst/>
          </a:prstGeom>
          <a:noFill/>
          <a:ln w="31750" algn="ctr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 163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5846490" y="1727303"/>
            <a:ext cx="1129531" cy="250898"/>
            <a:chOff x="2" y="1"/>
            <a:chExt cx="5758" cy="1279"/>
          </a:xfrm>
        </p:grpSpPr>
        <p:sp>
          <p:nvSpPr>
            <p:cNvPr id="111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69"/>
            <p:cNvSpPr>
              <a:spLocks noChangeAspect="1"/>
            </p:cNvSpPr>
            <p:nvPr/>
          </p:nvSpPr>
          <p:spPr bwMode="auto">
            <a:xfrm>
              <a:off x="2554" y="907"/>
              <a:ext cx="230" cy="373"/>
            </a:xfrm>
            <a:custGeom>
              <a:avLst/>
              <a:gdLst>
                <a:gd name="T0" fmla="*/ 143 w 230"/>
                <a:gd name="T1" fmla="*/ 17 h 373"/>
                <a:gd name="T2" fmla="*/ 142 w 230"/>
                <a:gd name="T3" fmla="*/ 7 h 373"/>
                <a:gd name="T4" fmla="*/ 139 w 230"/>
                <a:gd name="T5" fmla="*/ 2 h 373"/>
                <a:gd name="T6" fmla="*/ 134 w 230"/>
                <a:gd name="T7" fmla="*/ 0 h 373"/>
                <a:gd name="T8" fmla="*/ 122 w 230"/>
                <a:gd name="T9" fmla="*/ 0 h 373"/>
                <a:gd name="T10" fmla="*/ 90 w 230"/>
                <a:gd name="T11" fmla="*/ 21 h 373"/>
                <a:gd name="T12" fmla="*/ 55 w 230"/>
                <a:gd name="T13" fmla="*/ 31 h 373"/>
                <a:gd name="T14" fmla="*/ 26 w 230"/>
                <a:gd name="T15" fmla="*/ 35 h 373"/>
                <a:gd name="T16" fmla="*/ 10 w 230"/>
                <a:gd name="T17" fmla="*/ 36 h 373"/>
                <a:gd name="T18" fmla="*/ 0 w 230"/>
                <a:gd name="T19" fmla="*/ 36 h 373"/>
                <a:gd name="T20" fmla="*/ 0 w 230"/>
                <a:gd name="T21" fmla="*/ 60 h 373"/>
                <a:gd name="T22" fmla="*/ 10 w 230"/>
                <a:gd name="T23" fmla="*/ 60 h 373"/>
                <a:gd name="T24" fmla="*/ 23 w 230"/>
                <a:gd name="T25" fmla="*/ 60 h 373"/>
                <a:gd name="T26" fmla="*/ 43 w 230"/>
                <a:gd name="T27" fmla="*/ 58 h 373"/>
                <a:gd name="T28" fmla="*/ 67 w 230"/>
                <a:gd name="T29" fmla="*/ 53 h 373"/>
                <a:gd name="T30" fmla="*/ 91 w 230"/>
                <a:gd name="T31" fmla="*/ 45 h 373"/>
                <a:gd name="T32" fmla="*/ 91 w 230"/>
                <a:gd name="T33" fmla="*/ 325 h 373"/>
                <a:gd name="T34" fmla="*/ 90 w 230"/>
                <a:gd name="T35" fmla="*/ 336 h 373"/>
                <a:gd name="T36" fmla="*/ 84 w 230"/>
                <a:gd name="T37" fmla="*/ 343 h 373"/>
                <a:gd name="T38" fmla="*/ 66 w 230"/>
                <a:gd name="T39" fmla="*/ 347 h 373"/>
                <a:gd name="T40" fmla="*/ 32 w 230"/>
                <a:gd name="T41" fmla="*/ 349 h 373"/>
                <a:gd name="T42" fmla="*/ 4 w 230"/>
                <a:gd name="T43" fmla="*/ 349 h 373"/>
                <a:gd name="T44" fmla="*/ 4 w 230"/>
                <a:gd name="T45" fmla="*/ 373 h 373"/>
                <a:gd name="T46" fmla="*/ 60 w 230"/>
                <a:gd name="T47" fmla="*/ 371 h 373"/>
                <a:gd name="T48" fmla="*/ 117 w 230"/>
                <a:gd name="T49" fmla="*/ 371 h 373"/>
                <a:gd name="T50" fmla="*/ 174 w 230"/>
                <a:gd name="T51" fmla="*/ 371 h 373"/>
                <a:gd name="T52" fmla="*/ 230 w 230"/>
                <a:gd name="T53" fmla="*/ 373 h 373"/>
                <a:gd name="T54" fmla="*/ 230 w 230"/>
                <a:gd name="T55" fmla="*/ 349 h 373"/>
                <a:gd name="T56" fmla="*/ 202 w 230"/>
                <a:gd name="T57" fmla="*/ 349 h 373"/>
                <a:gd name="T58" fmla="*/ 167 w 230"/>
                <a:gd name="T59" fmla="*/ 347 h 373"/>
                <a:gd name="T60" fmla="*/ 150 w 230"/>
                <a:gd name="T61" fmla="*/ 343 h 373"/>
                <a:gd name="T62" fmla="*/ 143 w 230"/>
                <a:gd name="T63" fmla="*/ 336 h 373"/>
                <a:gd name="T64" fmla="*/ 143 w 230"/>
                <a:gd name="T65" fmla="*/ 325 h 373"/>
                <a:gd name="T66" fmla="*/ 143 w 230"/>
                <a:gd name="T67" fmla="*/ 17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373">
                  <a:moveTo>
                    <a:pt x="143" y="17"/>
                  </a:moveTo>
                  <a:lnTo>
                    <a:pt x="142" y="7"/>
                  </a:lnTo>
                  <a:lnTo>
                    <a:pt x="139" y="2"/>
                  </a:lnTo>
                  <a:lnTo>
                    <a:pt x="134" y="0"/>
                  </a:lnTo>
                  <a:lnTo>
                    <a:pt x="122" y="0"/>
                  </a:lnTo>
                  <a:lnTo>
                    <a:pt x="90" y="21"/>
                  </a:lnTo>
                  <a:lnTo>
                    <a:pt x="55" y="31"/>
                  </a:lnTo>
                  <a:lnTo>
                    <a:pt x="26" y="35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23" y="60"/>
                  </a:lnTo>
                  <a:lnTo>
                    <a:pt x="43" y="58"/>
                  </a:lnTo>
                  <a:lnTo>
                    <a:pt x="67" y="53"/>
                  </a:lnTo>
                  <a:lnTo>
                    <a:pt x="91" y="45"/>
                  </a:lnTo>
                  <a:lnTo>
                    <a:pt x="91" y="325"/>
                  </a:lnTo>
                  <a:lnTo>
                    <a:pt x="90" y="336"/>
                  </a:lnTo>
                  <a:lnTo>
                    <a:pt x="84" y="343"/>
                  </a:lnTo>
                  <a:lnTo>
                    <a:pt x="66" y="347"/>
                  </a:lnTo>
                  <a:lnTo>
                    <a:pt x="32" y="349"/>
                  </a:lnTo>
                  <a:lnTo>
                    <a:pt x="4" y="349"/>
                  </a:lnTo>
                  <a:lnTo>
                    <a:pt x="4" y="373"/>
                  </a:lnTo>
                  <a:lnTo>
                    <a:pt x="60" y="371"/>
                  </a:lnTo>
                  <a:lnTo>
                    <a:pt x="117" y="371"/>
                  </a:lnTo>
                  <a:lnTo>
                    <a:pt x="174" y="371"/>
                  </a:lnTo>
                  <a:lnTo>
                    <a:pt x="230" y="373"/>
                  </a:lnTo>
                  <a:lnTo>
                    <a:pt x="230" y="349"/>
                  </a:lnTo>
                  <a:lnTo>
                    <a:pt x="202" y="349"/>
                  </a:lnTo>
                  <a:lnTo>
                    <a:pt x="167" y="347"/>
                  </a:lnTo>
                  <a:lnTo>
                    <a:pt x="150" y="343"/>
                  </a:lnTo>
                  <a:lnTo>
                    <a:pt x="143" y="336"/>
                  </a:lnTo>
                  <a:lnTo>
                    <a:pt x="143" y="325"/>
                  </a:lnTo>
                  <a:lnTo>
                    <a:pt x="143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74"/>
            <p:cNvSpPr>
              <a:spLocks noChangeAspect="1"/>
            </p:cNvSpPr>
            <p:nvPr/>
          </p:nvSpPr>
          <p:spPr bwMode="auto">
            <a:xfrm>
              <a:off x="5022" y="489"/>
              <a:ext cx="284" cy="521"/>
            </a:xfrm>
            <a:custGeom>
              <a:avLst/>
              <a:gdLst>
                <a:gd name="T0" fmla="*/ 177 w 284"/>
                <a:gd name="T1" fmla="*/ 22 h 521"/>
                <a:gd name="T2" fmla="*/ 176 w 284"/>
                <a:gd name="T3" fmla="*/ 9 h 521"/>
                <a:gd name="T4" fmla="*/ 173 w 284"/>
                <a:gd name="T5" fmla="*/ 2 h 521"/>
                <a:gd name="T6" fmla="*/ 166 w 284"/>
                <a:gd name="T7" fmla="*/ 0 h 521"/>
                <a:gd name="T8" fmla="*/ 153 w 284"/>
                <a:gd name="T9" fmla="*/ 0 h 521"/>
                <a:gd name="T10" fmla="*/ 112 w 284"/>
                <a:gd name="T11" fmla="*/ 28 h 521"/>
                <a:gd name="T12" fmla="*/ 70 w 284"/>
                <a:gd name="T13" fmla="*/ 43 h 521"/>
                <a:gd name="T14" fmla="*/ 30 w 284"/>
                <a:gd name="T15" fmla="*/ 49 h 521"/>
                <a:gd name="T16" fmla="*/ 0 w 284"/>
                <a:gd name="T17" fmla="*/ 49 h 521"/>
                <a:gd name="T18" fmla="*/ 0 w 284"/>
                <a:gd name="T19" fmla="*/ 78 h 521"/>
                <a:gd name="T20" fmla="*/ 20 w 284"/>
                <a:gd name="T21" fmla="*/ 78 h 521"/>
                <a:gd name="T22" fmla="*/ 47 w 284"/>
                <a:gd name="T23" fmla="*/ 75 h 521"/>
                <a:gd name="T24" fmla="*/ 80 w 284"/>
                <a:gd name="T25" fmla="*/ 69 h 521"/>
                <a:gd name="T26" fmla="*/ 113 w 284"/>
                <a:gd name="T27" fmla="*/ 56 h 521"/>
                <a:gd name="T28" fmla="*/ 113 w 284"/>
                <a:gd name="T29" fmla="*/ 456 h 521"/>
                <a:gd name="T30" fmla="*/ 112 w 284"/>
                <a:gd name="T31" fmla="*/ 473 h 521"/>
                <a:gd name="T32" fmla="*/ 103 w 284"/>
                <a:gd name="T33" fmla="*/ 484 h 521"/>
                <a:gd name="T34" fmla="*/ 80 w 284"/>
                <a:gd name="T35" fmla="*/ 490 h 521"/>
                <a:gd name="T36" fmla="*/ 35 w 284"/>
                <a:gd name="T37" fmla="*/ 492 h 521"/>
                <a:gd name="T38" fmla="*/ 5 w 284"/>
                <a:gd name="T39" fmla="*/ 492 h 521"/>
                <a:gd name="T40" fmla="*/ 5 w 284"/>
                <a:gd name="T41" fmla="*/ 521 h 521"/>
                <a:gd name="T42" fmla="*/ 29 w 284"/>
                <a:gd name="T43" fmla="*/ 519 h 521"/>
                <a:gd name="T44" fmla="*/ 69 w 284"/>
                <a:gd name="T45" fmla="*/ 518 h 521"/>
                <a:gd name="T46" fmla="*/ 112 w 284"/>
                <a:gd name="T47" fmla="*/ 518 h 521"/>
                <a:gd name="T48" fmla="*/ 145 w 284"/>
                <a:gd name="T49" fmla="*/ 517 h 521"/>
                <a:gd name="T50" fmla="*/ 174 w 284"/>
                <a:gd name="T51" fmla="*/ 518 h 521"/>
                <a:gd name="T52" fmla="*/ 217 w 284"/>
                <a:gd name="T53" fmla="*/ 518 h 521"/>
                <a:gd name="T54" fmla="*/ 259 w 284"/>
                <a:gd name="T55" fmla="*/ 519 h 521"/>
                <a:gd name="T56" fmla="*/ 284 w 284"/>
                <a:gd name="T57" fmla="*/ 521 h 521"/>
                <a:gd name="T58" fmla="*/ 284 w 284"/>
                <a:gd name="T59" fmla="*/ 492 h 521"/>
                <a:gd name="T60" fmla="*/ 254 w 284"/>
                <a:gd name="T61" fmla="*/ 492 h 521"/>
                <a:gd name="T62" fmla="*/ 210 w 284"/>
                <a:gd name="T63" fmla="*/ 490 h 521"/>
                <a:gd name="T64" fmla="*/ 186 w 284"/>
                <a:gd name="T65" fmla="*/ 484 h 521"/>
                <a:gd name="T66" fmla="*/ 178 w 284"/>
                <a:gd name="T67" fmla="*/ 473 h 521"/>
                <a:gd name="T68" fmla="*/ 177 w 284"/>
                <a:gd name="T69" fmla="*/ 456 h 521"/>
                <a:gd name="T70" fmla="*/ 177 w 284"/>
                <a:gd name="T71" fmla="*/ 2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521">
                  <a:moveTo>
                    <a:pt x="177" y="22"/>
                  </a:moveTo>
                  <a:lnTo>
                    <a:pt x="176" y="9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53" y="0"/>
                  </a:lnTo>
                  <a:lnTo>
                    <a:pt x="112" y="28"/>
                  </a:lnTo>
                  <a:lnTo>
                    <a:pt x="70" y="43"/>
                  </a:lnTo>
                  <a:lnTo>
                    <a:pt x="30" y="49"/>
                  </a:lnTo>
                  <a:lnTo>
                    <a:pt x="0" y="49"/>
                  </a:lnTo>
                  <a:lnTo>
                    <a:pt x="0" y="78"/>
                  </a:lnTo>
                  <a:lnTo>
                    <a:pt x="20" y="78"/>
                  </a:lnTo>
                  <a:lnTo>
                    <a:pt x="47" y="75"/>
                  </a:lnTo>
                  <a:lnTo>
                    <a:pt x="80" y="69"/>
                  </a:lnTo>
                  <a:lnTo>
                    <a:pt x="113" y="56"/>
                  </a:lnTo>
                  <a:lnTo>
                    <a:pt x="113" y="456"/>
                  </a:lnTo>
                  <a:lnTo>
                    <a:pt x="112" y="473"/>
                  </a:lnTo>
                  <a:lnTo>
                    <a:pt x="103" y="484"/>
                  </a:lnTo>
                  <a:lnTo>
                    <a:pt x="80" y="490"/>
                  </a:lnTo>
                  <a:lnTo>
                    <a:pt x="35" y="492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29" y="519"/>
                  </a:lnTo>
                  <a:lnTo>
                    <a:pt x="69" y="518"/>
                  </a:lnTo>
                  <a:lnTo>
                    <a:pt x="112" y="518"/>
                  </a:lnTo>
                  <a:lnTo>
                    <a:pt x="145" y="517"/>
                  </a:lnTo>
                  <a:lnTo>
                    <a:pt x="174" y="518"/>
                  </a:lnTo>
                  <a:lnTo>
                    <a:pt x="217" y="518"/>
                  </a:lnTo>
                  <a:lnTo>
                    <a:pt x="259" y="519"/>
                  </a:lnTo>
                  <a:lnTo>
                    <a:pt x="284" y="521"/>
                  </a:lnTo>
                  <a:lnTo>
                    <a:pt x="284" y="492"/>
                  </a:lnTo>
                  <a:lnTo>
                    <a:pt x="254" y="492"/>
                  </a:lnTo>
                  <a:lnTo>
                    <a:pt x="210" y="490"/>
                  </a:lnTo>
                  <a:lnTo>
                    <a:pt x="186" y="484"/>
                  </a:lnTo>
                  <a:lnTo>
                    <a:pt x="178" y="473"/>
                  </a:lnTo>
                  <a:lnTo>
                    <a:pt x="177" y="456"/>
                  </a:lnTo>
                  <a:lnTo>
                    <a:pt x="177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29"/>
          <p:cNvGrpSpPr>
            <a:grpSpLocks noChangeAspect="1"/>
          </p:cNvGrpSpPr>
          <p:nvPr>
            <p:custDataLst>
              <p:tags r:id="rId13"/>
            </p:custDataLst>
          </p:nvPr>
        </p:nvGrpSpPr>
        <p:grpSpPr bwMode="auto">
          <a:xfrm>
            <a:off x="4683794" y="5261978"/>
            <a:ext cx="330285" cy="149622"/>
            <a:chOff x="-2" y="4"/>
            <a:chExt cx="1696" cy="767"/>
          </a:xfrm>
        </p:grpSpPr>
        <p:sp>
          <p:nvSpPr>
            <p:cNvPr id="148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29"/>
          <p:cNvGrpSpPr>
            <a:grpSpLocks noChangeAspect="1"/>
          </p:cNvGrpSpPr>
          <p:nvPr>
            <p:custDataLst>
              <p:tags r:id="rId14"/>
            </p:custDataLst>
          </p:nvPr>
        </p:nvGrpSpPr>
        <p:grpSpPr bwMode="auto">
          <a:xfrm>
            <a:off x="4751973" y="4379663"/>
            <a:ext cx="330285" cy="149622"/>
            <a:chOff x="-2" y="4"/>
            <a:chExt cx="1696" cy="767"/>
          </a:xfrm>
        </p:grpSpPr>
        <p:sp>
          <p:nvSpPr>
            <p:cNvPr id="152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29"/>
          <p:cNvGrpSpPr>
            <a:grpSpLocks noChangeAspect="1"/>
          </p:cNvGrpSpPr>
          <p:nvPr>
            <p:custDataLst>
              <p:tags r:id="rId15"/>
            </p:custDataLst>
          </p:nvPr>
        </p:nvGrpSpPr>
        <p:grpSpPr bwMode="auto">
          <a:xfrm>
            <a:off x="4739942" y="4018715"/>
            <a:ext cx="330285" cy="149622"/>
            <a:chOff x="-2" y="4"/>
            <a:chExt cx="1696" cy="767"/>
          </a:xfrm>
        </p:grpSpPr>
        <p:sp>
          <p:nvSpPr>
            <p:cNvPr id="156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175 CuadroTexto"/>
          <p:cNvSpPr txBox="1"/>
          <p:nvPr/>
        </p:nvSpPr>
        <p:spPr>
          <a:xfrm>
            <a:off x="4998776" y="4078705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</a:t>
            </a:r>
          </a:p>
        </p:txBody>
      </p:sp>
      <p:sp>
        <p:nvSpPr>
          <p:cNvPr id="177" name="176 CuadroTexto"/>
          <p:cNvSpPr txBox="1"/>
          <p:nvPr/>
        </p:nvSpPr>
        <p:spPr>
          <a:xfrm>
            <a:off x="5018829" y="4435642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6</a:t>
            </a:r>
          </a:p>
        </p:txBody>
      </p:sp>
      <p:sp>
        <p:nvSpPr>
          <p:cNvPr id="178" name="177 CuadroTexto"/>
          <p:cNvSpPr txBox="1"/>
          <p:nvPr/>
        </p:nvSpPr>
        <p:spPr>
          <a:xfrm>
            <a:off x="4982735" y="5325979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</a:t>
            </a:r>
          </a:p>
        </p:txBody>
      </p:sp>
      <p:sp>
        <p:nvSpPr>
          <p:cNvPr id="180" name="179 CuadroTexto"/>
          <p:cNvSpPr txBox="1"/>
          <p:nvPr/>
        </p:nvSpPr>
        <p:spPr>
          <a:xfrm>
            <a:off x="3657601" y="4271209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5,6</a:t>
            </a:r>
          </a:p>
        </p:txBody>
      </p:sp>
      <p:grpSp>
        <p:nvGrpSpPr>
          <p:cNvPr id="36" name="Group 85"/>
          <p:cNvGrpSpPr>
            <a:grpSpLocks noChangeAspect="1"/>
          </p:cNvGrpSpPr>
          <p:nvPr>
            <p:custDataLst>
              <p:tags r:id="rId16"/>
            </p:custDataLst>
          </p:nvPr>
        </p:nvGrpSpPr>
        <p:grpSpPr bwMode="auto">
          <a:xfrm>
            <a:off x="3317041" y="5362995"/>
            <a:ext cx="310607" cy="141086"/>
            <a:chOff x="-2" y="4"/>
            <a:chExt cx="1692" cy="766"/>
          </a:xfrm>
        </p:grpSpPr>
        <p:sp>
          <p:nvSpPr>
            <p:cNvPr id="184" name="Freeform 86"/>
            <p:cNvSpPr>
              <a:spLocks noChangeAspect="1" noEditPoints="1"/>
            </p:cNvSpPr>
            <p:nvPr/>
          </p:nvSpPr>
          <p:spPr bwMode="auto">
            <a:xfrm>
              <a:off x="-2" y="4"/>
              <a:ext cx="798" cy="766"/>
            </a:xfrm>
            <a:custGeom>
              <a:avLst/>
              <a:gdLst>
                <a:gd name="T0" fmla="*/ 129 w 797"/>
                <a:gd name="T1" fmla="*/ 694 h 766"/>
                <a:gd name="T2" fmla="*/ 118 w 797"/>
                <a:gd name="T3" fmla="*/ 715 h 766"/>
                <a:gd name="T4" fmla="*/ 99 w 797"/>
                <a:gd name="T5" fmla="*/ 726 h 766"/>
                <a:gd name="T6" fmla="*/ 60 w 797"/>
                <a:gd name="T7" fmla="*/ 731 h 766"/>
                <a:gd name="T8" fmla="*/ 18 w 797"/>
                <a:gd name="T9" fmla="*/ 732 h 766"/>
                <a:gd name="T10" fmla="*/ 3 w 797"/>
                <a:gd name="T11" fmla="*/ 741 h 766"/>
                <a:gd name="T12" fmla="*/ 8 w 797"/>
                <a:gd name="T13" fmla="*/ 765 h 766"/>
                <a:gd name="T14" fmla="*/ 431 w 797"/>
                <a:gd name="T15" fmla="*/ 766 h 766"/>
                <a:gd name="T16" fmla="*/ 554 w 797"/>
                <a:gd name="T17" fmla="*/ 744 h 766"/>
                <a:gd name="T18" fmla="*/ 651 w 797"/>
                <a:gd name="T19" fmla="*/ 686 h 766"/>
                <a:gd name="T20" fmla="*/ 716 w 797"/>
                <a:gd name="T21" fmla="*/ 608 h 766"/>
                <a:gd name="T22" fmla="*/ 739 w 797"/>
                <a:gd name="T23" fmla="*/ 524 h 766"/>
                <a:gd name="T24" fmla="*/ 693 w 797"/>
                <a:gd name="T25" fmla="*/ 419 h 766"/>
                <a:gd name="T26" fmla="*/ 566 w 797"/>
                <a:gd name="T27" fmla="*/ 366 h 766"/>
                <a:gd name="T28" fmla="*/ 726 w 797"/>
                <a:gd name="T29" fmla="*/ 292 h 766"/>
                <a:gd name="T30" fmla="*/ 799 w 797"/>
                <a:gd name="T31" fmla="*/ 155 h 766"/>
                <a:gd name="T32" fmla="*/ 746 w 797"/>
                <a:gd name="T33" fmla="*/ 46 h 766"/>
                <a:gd name="T34" fmla="*/ 592 w 797"/>
                <a:gd name="T35" fmla="*/ 0 h 766"/>
                <a:gd name="T36" fmla="*/ 201 w 797"/>
                <a:gd name="T37" fmla="*/ 0 h 766"/>
                <a:gd name="T38" fmla="*/ 185 w 797"/>
                <a:gd name="T39" fmla="*/ 9 h 766"/>
                <a:gd name="T40" fmla="*/ 190 w 797"/>
                <a:gd name="T41" fmla="*/ 33 h 766"/>
                <a:gd name="T42" fmla="*/ 229 w 797"/>
                <a:gd name="T43" fmla="*/ 35 h 766"/>
                <a:gd name="T44" fmla="*/ 279 w 797"/>
                <a:gd name="T45" fmla="*/ 41 h 766"/>
                <a:gd name="T46" fmla="*/ 286 w 797"/>
                <a:gd name="T47" fmla="*/ 62 h 766"/>
                <a:gd name="T48" fmla="*/ 132 w 797"/>
                <a:gd name="T49" fmla="*/ 679 h 766"/>
                <a:gd name="T50" fmla="*/ 370 w 797"/>
                <a:gd name="T51" fmla="*/ 78 h 766"/>
                <a:gd name="T52" fmla="*/ 386 w 797"/>
                <a:gd name="T53" fmla="*/ 41 h 766"/>
                <a:gd name="T54" fmla="*/ 432 w 797"/>
                <a:gd name="T55" fmla="*/ 35 h 766"/>
                <a:gd name="T56" fmla="*/ 610 w 797"/>
                <a:gd name="T57" fmla="*/ 38 h 766"/>
                <a:gd name="T58" fmla="*/ 658 w 797"/>
                <a:gd name="T59" fmla="*/ 58 h 766"/>
                <a:gd name="T60" fmla="*/ 685 w 797"/>
                <a:gd name="T61" fmla="*/ 92 h 766"/>
                <a:gd name="T62" fmla="*/ 697 w 797"/>
                <a:gd name="T63" fmla="*/ 131 h 766"/>
                <a:gd name="T64" fmla="*/ 681 w 797"/>
                <a:gd name="T65" fmla="*/ 224 h 766"/>
                <a:gd name="T66" fmla="*/ 559 w 797"/>
                <a:gd name="T67" fmla="*/ 337 h 766"/>
                <a:gd name="T68" fmla="*/ 301 w 797"/>
                <a:gd name="T69" fmla="*/ 356 h 766"/>
                <a:gd name="T70" fmla="*/ 235 w 797"/>
                <a:gd name="T71" fmla="*/ 731 h 766"/>
                <a:gd name="T72" fmla="*/ 215 w 797"/>
                <a:gd name="T73" fmla="*/ 728 h 766"/>
                <a:gd name="T74" fmla="*/ 212 w 797"/>
                <a:gd name="T75" fmla="*/ 713 h 766"/>
                <a:gd name="T76" fmla="*/ 294 w 797"/>
                <a:gd name="T77" fmla="*/ 380 h 766"/>
                <a:gd name="T78" fmla="*/ 543 w 797"/>
                <a:gd name="T79" fmla="*/ 384 h 766"/>
                <a:gd name="T80" fmla="*/ 594 w 797"/>
                <a:gd name="T81" fmla="*/ 409 h 766"/>
                <a:gd name="T82" fmla="*/ 623 w 797"/>
                <a:gd name="T83" fmla="*/ 449 h 766"/>
                <a:gd name="T84" fmla="*/ 635 w 797"/>
                <a:gd name="T85" fmla="*/ 492 h 766"/>
                <a:gd name="T86" fmla="*/ 618 w 797"/>
                <a:gd name="T87" fmla="*/ 593 h 766"/>
                <a:gd name="T88" fmla="*/ 496 w 797"/>
                <a:gd name="T89" fmla="*/ 713 h 766"/>
                <a:gd name="T90" fmla="*/ 251 w 797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7" h="766">
                  <a:moveTo>
                    <a:pt x="132" y="679"/>
                  </a:moveTo>
                  <a:lnTo>
                    <a:pt x="129" y="694"/>
                  </a:lnTo>
                  <a:lnTo>
                    <a:pt x="124" y="706"/>
                  </a:lnTo>
                  <a:lnTo>
                    <a:pt x="118" y="715"/>
                  </a:lnTo>
                  <a:lnTo>
                    <a:pt x="110" y="722"/>
                  </a:lnTo>
                  <a:lnTo>
                    <a:pt x="99" y="726"/>
                  </a:lnTo>
                  <a:lnTo>
                    <a:pt x="82" y="730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5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5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3" y="760"/>
                  </a:lnTo>
                  <a:lnTo>
                    <a:pt x="552" y="744"/>
                  </a:lnTo>
                  <a:lnTo>
                    <a:pt x="604" y="718"/>
                  </a:lnTo>
                  <a:lnTo>
                    <a:pt x="649" y="686"/>
                  </a:lnTo>
                  <a:lnTo>
                    <a:pt x="686" y="649"/>
                  </a:lnTo>
                  <a:lnTo>
                    <a:pt x="714" y="608"/>
                  </a:lnTo>
                  <a:lnTo>
                    <a:pt x="731" y="566"/>
                  </a:lnTo>
                  <a:lnTo>
                    <a:pt x="737" y="524"/>
                  </a:lnTo>
                  <a:lnTo>
                    <a:pt x="725" y="467"/>
                  </a:lnTo>
                  <a:lnTo>
                    <a:pt x="691" y="419"/>
                  </a:lnTo>
                  <a:lnTo>
                    <a:pt x="637" y="384"/>
                  </a:lnTo>
                  <a:lnTo>
                    <a:pt x="564" y="366"/>
                  </a:lnTo>
                  <a:lnTo>
                    <a:pt x="650" y="339"/>
                  </a:lnTo>
                  <a:lnTo>
                    <a:pt x="724" y="292"/>
                  </a:lnTo>
                  <a:lnTo>
                    <a:pt x="777" y="229"/>
                  </a:lnTo>
                  <a:lnTo>
                    <a:pt x="797" y="155"/>
                  </a:lnTo>
                  <a:lnTo>
                    <a:pt x="784" y="96"/>
                  </a:lnTo>
                  <a:lnTo>
                    <a:pt x="744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9"/>
                  </a:lnTo>
                  <a:close/>
                  <a:moveTo>
                    <a:pt x="301" y="356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0" y="35"/>
                  </a:lnTo>
                  <a:lnTo>
                    <a:pt x="574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2" y="74"/>
                  </a:lnTo>
                  <a:lnTo>
                    <a:pt x="683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6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7" y="337"/>
                  </a:lnTo>
                  <a:lnTo>
                    <a:pt x="464" y="356"/>
                  </a:lnTo>
                  <a:lnTo>
                    <a:pt x="301" y="356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8"/>
                  </a:lnTo>
                  <a:lnTo>
                    <a:pt x="211" y="719"/>
                  </a:lnTo>
                  <a:lnTo>
                    <a:pt x="212" y="713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1" y="384"/>
                  </a:lnTo>
                  <a:lnTo>
                    <a:pt x="571" y="394"/>
                  </a:lnTo>
                  <a:lnTo>
                    <a:pt x="592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8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7" y="663"/>
                  </a:lnTo>
                  <a:lnTo>
                    <a:pt x="494" y="713"/>
                  </a:lnTo>
                  <a:lnTo>
                    <a:pt x="402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 noChangeAspect="1"/>
            </p:cNvSpPr>
            <p:nvPr/>
          </p:nvSpPr>
          <p:spPr bwMode="auto">
            <a:xfrm>
              <a:off x="897" y="7"/>
              <a:ext cx="793" cy="763"/>
            </a:xfrm>
            <a:custGeom>
              <a:avLst/>
              <a:gdLst>
                <a:gd name="T0" fmla="*/ 405 w 793"/>
                <a:gd name="T1" fmla="*/ 399 h 763"/>
                <a:gd name="T2" fmla="*/ 482 w 793"/>
                <a:gd name="T3" fmla="*/ 412 h 763"/>
                <a:gd name="T4" fmla="*/ 497 w 793"/>
                <a:gd name="T5" fmla="*/ 449 h 763"/>
                <a:gd name="T6" fmla="*/ 489 w 793"/>
                <a:gd name="T7" fmla="*/ 504 h 763"/>
                <a:gd name="T8" fmla="*/ 490 w 793"/>
                <a:gd name="T9" fmla="*/ 526 h 763"/>
                <a:gd name="T10" fmla="*/ 510 w 793"/>
                <a:gd name="T11" fmla="*/ 525 h 763"/>
                <a:gd name="T12" fmla="*/ 578 w 793"/>
                <a:gd name="T13" fmla="*/ 263 h 763"/>
                <a:gd name="T14" fmla="*/ 581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2 w 793"/>
                <a:gd name="T21" fmla="*/ 310 h 763"/>
                <a:gd name="T22" fmla="*/ 505 w 793"/>
                <a:gd name="T23" fmla="*/ 343 h 763"/>
                <a:gd name="T24" fmla="*/ 466 w 793"/>
                <a:gd name="T25" fmla="*/ 359 h 763"/>
                <a:gd name="T26" fmla="*/ 407 w 793"/>
                <a:gd name="T27" fmla="*/ 364 h 763"/>
                <a:gd name="T28" fmla="*/ 376 w 793"/>
                <a:gd name="T29" fmla="*/ 79 h 763"/>
                <a:gd name="T30" fmla="*/ 392 w 793"/>
                <a:gd name="T31" fmla="*/ 42 h 763"/>
                <a:gd name="T32" fmla="*/ 437 w 793"/>
                <a:gd name="T33" fmla="*/ 35 h 763"/>
                <a:gd name="T34" fmla="*/ 630 w 793"/>
                <a:gd name="T35" fmla="*/ 37 h 763"/>
                <a:gd name="T36" fmla="*/ 696 w 793"/>
                <a:gd name="T37" fmla="*/ 51 h 763"/>
                <a:gd name="T38" fmla="*/ 732 w 793"/>
                <a:gd name="T39" fmla="*/ 82 h 763"/>
                <a:gd name="T40" fmla="*/ 746 w 793"/>
                <a:gd name="T41" fmla="*/ 128 h 763"/>
                <a:gd name="T42" fmla="*/ 747 w 793"/>
                <a:gd name="T43" fmla="*/ 174 h 763"/>
                <a:gd name="T44" fmla="*/ 746 w 793"/>
                <a:gd name="T45" fmla="*/ 201 h 763"/>
                <a:gd name="T46" fmla="*/ 741 w 793"/>
                <a:gd name="T47" fmla="*/ 233 h 763"/>
                <a:gd name="T48" fmla="*/ 744 w 793"/>
                <a:gd name="T49" fmla="*/ 248 h 763"/>
                <a:gd name="T50" fmla="*/ 767 w 793"/>
                <a:gd name="T51" fmla="*/ 247 h 763"/>
                <a:gd name="T52" fmla="*/ 793 w 793"/>
                <a:gd name="T53" fmla="*/ 31 h 763"/>
                <a:gd name="T54" fmla="*/ 789 w 793"/>
                <a:gd name="T55" fmla="*/ 4 h 763"/>
                <a:gd name="T56" fmla="*/ 763 w 793"/>
                <a:gd name="T57" fmla="*/ 0 h 763"/>
                <a:gd name="T58" fmla="*/ 201 w 793"/>
                <a:gd name="T59" fmla="*/ 0 h 763"/>
                <a:gd name="T60" fmla="*/ 184 w 793"/>
                <a:gd name="T61" fmla="*/ 10 h 763"/>
                <a:gd name="T62" fmla="*/ 190 w 793"/>
                <a:gd name="T63" fmla="*/ 34 h 763"/>
                <a:gd name="T64" fmla="*/ 242 w 793"/>
                <a:gd name="T65" fmla="*/ 35 h 763"/>
                <a:gd name="T66" fmla="*/ 281 w 793"/>
                <a:gd name="T67" fmla="*/ 43 h 763"/>
                <a:gd name="T68" fmla="*/ 286 w 793"/>
                <a:gd name="T69" fmla="*/ 63 h 763"/>
                <a:gd name="T70" fmla="*/ 133 w 793"/>
                <a:gd name="T71" fmla="*/ 676 h 763"/>
                <a:gd name="T72" fmla="*/ 125 w 793"/>
                <a:gd name="T73" fmla="*/ 703 h 763"/>
                <a:gd name="T74" fmla="*/ 111 w 793"/>
                <a:gd name="T75" fmla="*/ 719 h 763"/>
                <a:gd name="T76" fmla="*/ 83 w 793"/>
                <a:gd name="T77" fmla="*/ 727 h 763"/>
                <a:gd name="T78" fmla="*/ 31 w 793"/>
                <a:gd name="T79" fmla="*/ 729 h 763"/>
                <a:gd name="T80" fmla="*/ 9 w 793"/>
                <a:gd name="T81" fmla="*/ 732 h 763"/>
                <a:gd name="T82" fmla="*/ 0 w 793"/>
                <a:gd name="T83" fmla="*/ 750 h 763"/>
                <a:gd name="T84" fmla="*/ 17 w 793"/>
                <a:gd name="T85" fmla="*/ 763 h 763"/>
                <a:gd name="T86" fmla="*/ 91 w 793"/>
                <a:gd name="T87" fmla="*/ 762 h 763"/>
                <a:gd name="T88" fmla="*/ 164 w 793"/>
                <a:gd name="T89" fmla="*/ 760 h 763"/>
                <a:gd name="T90" fmla="*/ 248 w 793"/>
                <a:gd name="T91" fmla="*/ 762 h 763"/>
                <a:gd name="T92" fmla="*/ 331 w 793"/>
                <a:gd name="T93" fmla="*/ 763 h 763"/>
                <a:gd name="T94" fmla="*/ 346 w 793"/>
                <a:gd name="T95" fmla="*/ 761 h 763"/>
                <a:gd name="T96" fmla="*/ 354 w 793"/>
                <a:gd name="T97" fmla="*/ 742 h 763"/>
                <a:gd name="T98" fmla="*/ 347 w 793"/>
                <a:gd name="T99" fmla="*/ 729 h 763"/>
                <a:gd name="T100" fmla="*/ 316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3 w 793"/>
                <a:gd name="T107" fmla="*/ 704 h 763"/>
                <a:gd name="T108" fmla="*/ 227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7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5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6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1" y="233"/>
                  </a:lnTo>
                  <a:lnTo>
                    <a:pt x="741" y="239"/>
                  </a:lnTo>
                  <a:lnTo>
                    <a:pt x="744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0" y="225"/>
                  </a:lnTo>
                  <a:lnTo>
                    <a:pt x="793" y="31"/>
                  </a:lnTo>
                  <a:lnTo>
                    <a:pt x="793" y="13"/>
                  </a:lnTo>
                  <a:lnTo>
                    <a:pt x="789" y="4"/>
                  </a:lnTo>
                  <a:lnTo>
                    <a:pt x="779" y="1"/>
                  </a:lnTo>
                  <a:lnTo>
                    <a:pt x="763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1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3"/>
                  </a:lnTo>
                  <a:lnTo>
                    <a:pt x="83" y="727"/>
                  </a:lnTo>
                  <a:lnTo>
                    <a:pt x="61" y="728"/>
                  </a:lnTo>
                  <a:lnTo>
                    <a:pt x="31" y="729"/>
                  </a:lnTo>
                  <a:lnTo>
                    <a:pt x="19" y="729"/>
                  </a:lnTo>
                  <a:lnTo>
                    <a:pt x="9" y="732"/>
                  </a:lnTo>
                  <a:lnTo>
                    <a:pt x="3" y="737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7" y="763"/>
                  </a:lnTo>
                  <a:lnTo>
                    <a:pt x="49" y="763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0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3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1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3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4" y="713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" name="185 CuadroTexto"/>
          <p:cNvSpPr txBox="1"/>
          <p:nvPr/>
        </p:nvSpPr>
        <p:spPr>
          <a:xfrm>
            <a:off x="3497181" y="5410199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7,8</a:t>
            </a:r>
          </a:p>
        </p:txBody>
      </p:sp>
      <p:sp>
        <p:nvSpPr>
          <p:cNvPr id="191" name="190 CuadroTexto"/>
          <p:cNvSpPr txBox="1"/>
          <p:nvPr/>
        </p:nvSpPr>
        <p:spPr>
          <a:xfrm>
            <a:off x="2302044" y="4672262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5,8</a:t>
            </a:r>
          </a:p>
        </p:txBody>
      </p:sp>
      <p:sp>
        <p:nvSpPr>
          <p:cNvPr id="192" name="191 CuadroTexto"/>
          <p:cNvSpPr txBox="1"/>
          <p:nvPr/>
        </p:nvSpPr>
        <p:spPr>
          <a:xfrm>
            <a:off x="822159" y="3854115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1,8</a:t>
            </a:r>
          </a:p>
        </p:txBody>
      </p:sp>
      <p:sp>
        <p:nvSpPr>
          <p:cNvPr id="193" name="192 CuadroTexto"/>
          <p:cNvSpPr txBox="1"/>
          <p:nvPr/>
        </p:nvSpPr>
        <p:spPr>
          <a:xfrm>
            <a:off x="2302044" y="2975810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1,4</a:t>
            </a:r>
          </a:p>
        </p:txBody>
      </p:sp>
      <p:sp>
        <p:nvSpPr>
          <p:cNvPr id="195" name="194 CuadroTexto"/>
          <p:cNvSpPr txBox="1"/>
          <p:nvPr/>
        </p:nvSpPr>
        <p:spPr>
          <a:xfrm>
            <a:off x="4930598" y="5767137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8</a:t>
            </a:r>
          </a:p>
        </p:txBody>
      </p:sp>
      <p:sp>
        <p:nvSpPr>
          <p:cNvPr id="209" name="Bevel 1"/>
          <p:cNvSpPr>
            <a:spLocks noChangeArrowheads="1"/>
          </p:cNvSpPr>
          <p:nvPr/>
        </p:nvSpPr>
        <p:spPr bwMode="auto">
          <a:xfrm>
            <a:off x="5442378" y="2126277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1" name="Group 163"/>
          <p:cNvGrpSpPr>
            <a:grpSpLocks noChangeAspect="1"/>
          </p:cNvGrpSpPr>
          <p:nvPr>
            <p:custDataLst>
              <p:tags r:id="rId17"/>
            </p:custDataLst>
          </p:nvPr>
        </p:nvGrpSpPr>
        <p:grpSpPr bwMode="auto">
          <a:xfrm>
            <a:off x="5854511" y="2144398"/>
            <a:ext cx="1129531" cy="219904"/>
            <a:chOff x="2" y="1"/>
            <a:chExt cx="5758" cy="1121"/>
          </a:xfrm>
        </p:grpSpPr>
        <p:sp>
          <p:nvSpPr>
            <p:cNvPr id="211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3" name="Bevel 1"/>
          <p:cNvSpPr>
            <a:spLocks noChangeArrowheads="1"/>
          </p:cNvSpPr>
          <p:nvPr/>
        </p:nvSpPr>
        <p:spPr bwMode="auto">
          <a:xfrm>
            <a:off x="5418315" y="3076771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6" name="Group 163"/>
          <p:cNvGrpSpPr>
            <a:grpSpLocks noChangeAspect="1"/>
          </p:cNvGrpSpPr>
          <p:nvPr>
            <p:custDataLst>
              <p:tags r:id="rId18"/>
            </p:custDataLst>
          </p:nvPr>
        </p:nvGrpSpPr>
        <p:grpSpPr bwMode="auto">
          <a:xfrm>
            <a:off x="5830448" y="3094892"/>
            <a:ext cx="1129531" cy="219904"/>
            <a:chOff x="2" y="1"/>
            <a:chExt cx="5758" cy="1121"/>
          </a:xfrm>
        </p:grpSpPr>
        <p:sp>
          <p:nvSpPr>
            <p:cNvPr id="225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7" name="Bevel 1"/>
          <p:cNvSpPr>
            <a:spLocks noChangeArrowheads="1"/>
          </p:cNvSpPr>
          <p:nvPr/>
        </p:nvSpPr>
        <p:spPr bwMode="auto">
          <a:xfrm>
            <a:off x="5402273" y="3457771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7" name="Group 163"/>
          <p:cNvGrpSpPr>
            <a:grpSpLocks noChangeAspect="1"/>
          </p:cNvGrpSpPr>
          <p:nvPr>
            <p:custDataLst>
              <p:tags r:id="rId19"/>
            </p:custDataLst>
          </p:nvPr>
        </p:nvGrpSpPr>
        <p:grpSpPr bwMode="auto">
          <a:xfrm>
            <a:off x="5814406" y="3475892"/>
            <a:ext cx="1129531" cy="219904"/>
            <a:chOff x="2" y="1"/>
            <a:chExt cx="5758" cy="1121"/>
          </a:xfrm>
        </p:grpSpPr>
        <p:sp>
          <p:nvSpPr>
            <p:cNvPr id="239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5" name="Bevel 1"/>
          <p:cNvSpPr>
            <a:spLocks noChangeArrowheads="1"/>
          </p:cNvSpPr>
          <p:nvPr/>
        </p:nvSpPr>
        <p:spPr bwMode="auto">
          <a:xfrm>
            <a:off x="5398262" y="3947055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8" name="Group 163"/>
          <p:cNvGrpSpPr>
            <a:grpSpLocks noChangeAspect="1"/>
          </p:cNvGrpSpPr>
          <p:nvPr>
            <p:custDataLst>
              <p:tags r:id="rId20"/>
            </p:custDataLst>
          </p:nvPr>
        </p:nvGrpSpPr>
        <p:grpSpPr bwMode="auto">
          <a:xfrm>
            <a:off x="5810395" y="3965176"/>
            <a:ext cx="1129531" cy="219904"/>
            <a:chOff x="2" y="1"/>
            <a:chExt cx="5758" cy="1121"/>
          </a:xfrm>
        </p:grpSpPr>
        <p:sp>
          <p:nvSpPr>
            <p:cNvPr id="267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9" name="Bevel 1"/>
          <p:cNvSpPr>
            <a:spLocks noChangeArrowheads="1"/>
          </p:cNvSpPr>
          <p:nvPr/>
        </p:nvSpPr>
        <p:spPr bwMode="auto">
          <a:xfrm>
            <a:off x="5398262" y="4344097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9" name="Group 163"/>
          <p:cNvGrpSpPr>
            <a:grpSpLocks noChangeAspect="1"/>
          </p:cNvGrpSpPr>
          <p:nvPr>
            <p:custDataLst>
              <p:tags r:id="rId21"/>
            </p:custDataLst>
          </p:nvPr>
        </p:nvGrpSpPr>
        <p:grpSpPr bwMode="auto">
          <a:xfrm>
            <a:off x="5810395" y="4362218"/>
            <a:ext cx="1129531" cy="219904"/>
            <a:chOff x="2" y="1"/>
            <a:chExt cx="5758" cy="1121"/>
          </a:xfrm>
        </p:grpSpPr>
        <p:sp>
          <p:nvSpPr>
            <p:cNvPr id="281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3" name="Bevel 1"/>
          <p:cNvSpPr>
            <a:spLocks noChangeArrowheads="1"/>
          </p:cNvSpPr>
          <p:nvPr/>
        </p:nvSpPr>
        <p:spPr bwMode="auto">
          <a:xfrm>
            <a:off x="5334094" y="5206360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51" name="Group 163"/>
          <p:cNvGrpSpPr>
            <a:grpSpLocks noChangeAspect="1"/>
          </p:cNvGrpSpPr>
          <p:nvPr>
            <p:custDataLst>
              <p:tags r:id="rId22"/>
            </p:custDataLst>
          </p:nvPr>
        </p:nvGrpSpPr>
        <p:grpSpPr bwMode="auto">
          <a:xfrm>
            <a:off x="5746227" y="5224481"/>
            <a:ext cx="1129531" cy="219904"/>
            <a:chOff x="2" y="1"/>
            <a:chExt cx="5758" cy="1121"/>
          </a:xfrm>
        </p:grpSpPr>
        <p:sp>
          <p:nvSpPr>
            <p:cNvPr id="295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7" name="Bevel 1"/>
          <p:cNvSpPr>
            <a:spLocks noChangeArrowheads="1"/>
          </p:cNvSpPr>
          <p:nvPr/>
        </p:nvSpPr>
        <p:spPr bwMode="auto">
          <a:xfrm>
            <a:off x="5322062" y="5591370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52" name="Group 163"/>
          <p:cNvGrpSpPr>
            <a:grpSpLocks noChangeAspect="1"/>
          </p:cNvGrpSpPr>
          <p:nvPr>
            <p:custDataLst>
              <p:tags r:id="rId23"/>
            </p:custDataLst>
          </p:nvPr>
        </p:nvGrpSpPr>
        <p:grpSpPr bwMode="auto">
          <a:xfrm>
            <a:off x="5734195" y="5609491"/>
            <a:ext cx="1129531" cy="219904"/>
            <a:chOff x="2" y="1"/>
            <a:chExt cx="5758" cy="1121"/>
          </a:xfrm>
        </p:grpSpPr>
        <p:sp>
          <p:nvSpPr>
            <p:cNvPr id="309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2" name="321 CuadroTexto"/>
          <p:cNvSpPr txBox="1"/>
          <p:nvPr/>
        </p:nvSpPr>
        <p:spPr>
          <a:xfrm>
            <a:off x="6751376" y="4050631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</a:t>
            </a:r>
          </a:p>
        </p:txBody>
      </p:sp>
      <p:sp>
        <p:nvSpPr>
          <p:cNvPr id="323" name="322 CuadroTexto"/>
          <p:cNvSpPr txBox="1"/>
          <p:nvPr/>
        </p:nvSpPr>
        <p:spPr>
          <a:xfrm>
            <a:off x="6751376" y="4411579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6</a:t>
            </a:r>
          </a:p>
        </p:txBody>
      </p:sp>
      <p:sp>
        <p:nvSpPr>
          <p:cNvPr id="325" name="324 CuadroTexto"/>
          <p:cNvSpPr txBox="1"/>
          <p:nvPr/>
        </p:nvSpPr>
        <p:spPr>
          <a:xfrm>
            <a:off x="6699240" y="5321969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</a:t>
            </a:r>
          </a:p>
        </p:txBody>
      </p:sp>
      <p:sp>
        <p:nvSpPr>
          <p:cNvPr id="326" name="325 CuadroTexto"/>
          <p:cNvSpPr txBox="1"/>
          <p:nvPr/>
        </p:nvSpPr>
        <p:spPr>
          <a:xfrm>
            <a:off x="6695230" y="5702969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8</a:t>
            </a:r>
          </a:p>
        </p:txBody>
      </p:sp>
      <p:sp>
        <p:nvSpPr>
          <p:cNvPr id="327" name="326 CuadroTexto"/>
          <p:cNvSpPr txBox="1"/>
          <p:nvPr/>
        </p:nvSpPr>
        <p:spPr>
          <a:xfrm>
            <a:off x="6735334" y="3553325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4</a:t>
            </a:r>
          </a:p>
        </p:txBody>
      </p:sp>
      <p:sp>
        <p:nvSpPr>
          <p:cNvPr id="328" name="327 CuadroTexto"/>
          <p:cNvSpPr txBox="1"/>
          <p:nvPr/>
        </p:nvSpPr>
        <p:spPr>
          <a:xfrm>
            <a:off x="6759397" y="3156284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3</a:t>
            </a:r>
          </a:p>
        </p:txBody>
      </p:sp>
      <p:sp>
        <p:nvSpPr>
          <p:cNvPr id="329" name="328 CuadroTexto"/>
          <p:cNvSpPr txBox="1"/>
          <p:nvPr/>
        </p:nvSpPr>
        <p:spPr>
          <a:xfrm>
            <a:off x="6783460" y="2193758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2</a:t>
            </a:r>
          </a:p>
        </p:txBody>
      </p:sp>
      <p:sp>
        <p:nvSpPr>
          <p:cNvPr id="330" name="Freeform 13"/>
          <p:cNvSpPr>
            <a:spLocks noChangeAspect="1"/>
          </p:cNvSpPr>
          <p:nvPr/>
        </p:nvSpPr>
        <p:spPr bwMode="auto">
          <a:xfrm>
            <a:off x="6300438" y="2344602"/>
            <a:ext cx="76298" cy="115690"/>
          </a:xfrm>
          <a:custGeom>
            <a:avLst/>
            <a:gdLst>
              <a:gd name="T0" fmla="*/ 346 w 346"/>
              <a:gd name="T1" fmla="*/ 379 h 523"/>
              <a:gd name="T2" fmla="*/ 320 w 346"/>
              <a:gd name="T3" fmla="*/ 379 h 523"/>
              <a:gd name="T4" fmla="*/ 317 w 346"/>
              <a:gd name="T5" fmla="*/ 397 h 523"/>
              <a:gd name="T6" fmla="*/ 312 w 346"/>
              <a:gd name="T7" fmla="*/ 419 h 523"/>
              <a:gd name="T8" fmla="*/ 306 w 346"/>
              <a:gd name="T9" fmla="*/ 439 h 523"/>
              <a:gd name="T10" fmla="*/ 299 w 346"/>
              <a:gd name="T11" fmla="*/ 451 h 523"/>
              <a:gd name="T12" fmla="*/ 286 w 346"/>
              <a:gd name="T13" fmla="*/ 454 h 523"/>
              <a:gd name="T14" fmla="*/ 262 w 346"/>
              <a:gd name="T15" fmla="*/ 455 h 523"/>
              <a:gd name="T16" fmla="*/ 237 w 346"/>
              <a:gd name="T17" fmla="*/ 456 h 523"/>
              <a:gd name="T18" fmla="*/ 222 w 346"/>
              <a:gd name="T19" fmla="*/ 456 h 523"/>
              <a:gd name="T20" fmla="*/ 77 w 346"/>
              <a:gd name="T21" fmla="*/ 456 h 523"/>
              <a:gd name="T22" fmla="*/ 130 w 346"/>
              <a:gd name="T23" fmla="*/ 409 h 523"/>
              <a:gd name="T24" fmla="*/ 169 w 346"/>
              <a:gd name="T25" fmla="*/ 376 h 523"/>
              <a:gd name="T26" fmla="*/ 201 w 346"/>
              <a:gd name="T27" fmla="*/ 350 h 523"/>
              <a:gd name="T28" fmla="*/ 234 w 346"/>
              <a:gd name="T29" fmla="*/ 324 h 523"/>
              <a:gd name="T30" fmla="*/ 276 w 346"/>
              <a:gd name="T31" fmla="*/ 288 h 523"/>
              <a:gd name="T32" fmla="*/ 312 w 346"/>
              <a:gd name="T33" fmla="*/ 249 h 523"/>
              <a:gd name="T34" fmla="*/ 337 w 346"/>
              <a:gd name="T35" fmla="*/ 205 h 523"/>
              <a:gd name="T36" fmla="*/ 346 w 346"/>
              <a:gd name="T37" fmla="*/ 154 h 523"/>
              <a:gd name="T38" fmla="*/ 331 w 346"/>
              <a:gd name="T39" fmla="*/ 90 h 523"/>
              <a:gd name="T40" fmla="*/ 292 w 346"/>
              <a:gd name="T41" fmla="*/ 41 h 523"/>
              <a:gd name="T42" fmla="*/ 234 w 346"/>
              <a:gd name="T43" fmla="*/ 11 h 523"/>
              <a:gd name="T44" fmla="*/ 163 w 346"/>
              <a:gd name="T45" fmla="*/ 0 h 523"/>
              <a:gd name="T46" fmla="*/ 128 w 346"/>
              <a:gd name="T47" fmla="*/ 3 h 523"/>
              <a:gd name="T48" fmla="*/ 96 w 346"/>
              <a:gd name="T49" fmla="*/ 12 h 523"/>
              <a:gd name="T50" fmla="*/ 69 w 346"/>
              <a:gd name="T51" fmla="*/ 26 h 523"/>
              <a:gd name="T52" fmla="*/ 45 w 346"/>
              <a:gd name="T53" fmla="*/ 43 h 523"/>
              <a:gd name="T54" fmla="*/ 26 w 346"/>
              <a:gd name="T55" fmla="*/ 65 h 523"/>
              <a:gd name="T56" fmla="*/ 11 w 346"/>
              <a:gd name="T57" fmla="*/ 89 h 523"/>
              <a:gd name="T58" fmla="*/ 3 w 346"/>
              <a:gd name="T59" fmla="*/ 114 h 523"/>
              <a:gd name="T60" fmla="*/ 0 w 346"/>
              <a:gd name="T61" fmla="*/ 141 h 523"/>
              <a:gd name="T62" fmla="*/ 5 w 346"/>
              <a:gd name="T63" fmla="*/ 165 h 523"/>
              <a:gd name="T64" fmla="*/ 18 w 346"/>
              <a:gd name="T65" fmla="*/ 178 h 523"/>
              <a:gd name="T66" fmla="*/ 32 w 346"/>
              <a:gd name="T67" fmla="*/ 184 h 523"/>
              <a:gd name="T68" fmla="*/ 41 w 346"/>
              <a:gd name="T69" fmla="*/ 185 h 523"/>
              <a:gd name="T70" fmla="*/ 56 w 346"/>
              <a:gd name="T71" fmla="*/ 183 h 523"/>
              <a:gd name="T72" fmla="*/ 69 w 346"/>
              <a:gd name="T73" fmla="*/ 175 h 523"/>
              <a:gd name="T74" fmla="*/ 79 w 346"/>
              <a:gd name="T75" fmla="*/ 162 h 523"/>
              <a:gd name="T76" fmla="*/ 83 w 346"/>
              <a:gd name="T77" fmla="*/ 143 h 523"/>
              <a:gd name="T78" fmla="*/ 81 w 346"/>
              <a:gd name="T79" fmla="*/ 131 h 523"/>
              <a:gd name="T80" fmla="*/ 75 w 346"/>
              <a:gd name="T81" fmla="*/ 118 h 523"/>
              <a:gd name="T82" fmla="*/ 61 w 346"/>
              <a:gd name="T83" fmla="*/ 106 h 523"/>
              <a:gd name="T84" fmla="*/ 37 w 346"/>
              <a:gd name="T85" fmla="*/ 102 h 523"/>
              <a:gd name="T86" fmla="*/ 60 w 346"/>
              <a:gd name="T87" fmla="*/ 67 h 523"/>
              <a:gd name="T88" fmla="*/ 89 w 346"/>
              <a:gd name="T89" fmla="*/ 45 h 523"/>
              <a:gd name="T90" fmla="*/ 121 w 346"/>
              <a:gd name="T91" fmla="*/ 32 h 523"/>
              <a:gd name="T92" fmla="*/ 151 w 346"/>
              <a:gd name="T93" fmla="*/ 29 h 523"/>
              <a:gd name="T94" fmla="*/ 202 w 346"/>
              <a:gd name="T95" fmla="*/ 39 h 523"/>
              <a:gd name="T96" fmla="*/ 240 w 346"/>
              <a:gd name="T97" fmla="*/ 67 h 523"/>
              <a:gd name="T98" fmla="*/ 262 w 346"/>
              <a:gd name="T99" fmla="*/ 107 h 523"/>
              <a:gd name="T100" fmla="*/ 270 w 346"/>
              <a:gd name="T101" fmla="*/ 154 h 523"/>
              <a:gd name="T102" fmla="*/ 262 w 346"/>
              <a:gd name="T103" fmla="*/ 202 h 523"/>
              <a:gd name="T104" fmla="*/ 243 w 346"/>
              <a:gd name="T105" fmla="*/ 244 h 523"/>
              <a:gd name="T106" fmla="*/ 219 w 346"/>
              <a:gd name="T107" fmla="*/ 279 h 523"/>
              <a:gd name="T108" fmla="*/ 197 w 346"/>
              <a:gd name="T109" fmla="*/ 305 h 523"/>
              <a:gd name="T110" fmla="*/ 8 w 346"/>
              <a:gd name="T111" fmla="*/ 492 h 523"/>
              <a:gd name="T112" fmla="*/ 1 w 346"/>
              <a:gd name="T113" fmla="*/ 502 h 523"/>
              <a:gd name="T114" fmla="*/ 0 w 346"/>
              <a:gd name="T115" fmla="*/ 523 h 523"/>
              <a:gd name="T116" fmla="*/ 322 w 346"/>
              <a:gd name="T117" fmla="*/ 523 h 523"/>
              <a:gd name="T118" fmla="*/ 346 w 346"/>
              <a:gd name="T119" fmla="*/ 379 h 52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6" h="523">
                <a:moveTo>
                  <a:pt x="346" y="379"/>
                </a:moveTo>
                <a:lnTo>
                  <a:pt x="320" y="379"/>
                </a:lnTo>
                <a:lnTo>
                  <a:pt x="317" y="397"/>
                </a:lnTo>
                <a:lnTo>
                  <a:pt x="312" y="419"/>
                </a:lnTo>
                <a:lnTo>
                  <a:pt x="306" y="439"/>
                </a:lnTo>
                <a:lnTo>
                  <a:pt x="299" y="451"/>
                </a:lnTo>
                <a:lnTo>
                  <a:pt x="286" y="454"/>
                </a:lnTo>
                <a:lnTo>
                  <a:pt x="262" y="455"/>
                </a:lnTo>
                <a:lnTo>
                  <a:pt x="237" y="456"/>
                </a:lnTo>
                <a:lnTo>
                  <a:pt x="222" y="456"/>
                </a:lnTo>
                <a:lnTo>
                  <a:pt x="77" y="456"/>
                </a:lnTo>
                <a:lnTo>
                  <a:pt x="130" y="409"/>
                </a:lnTo>
                <a:lnTo>
                  <a:pt x="169" y="376"/>
                </a:lnTo>
                <a:lnTo>
                  <a:pt x="201" y="350"/>
                </a:lnTo>
                <a:lnTo>
                  <a:pt x="234" y="324"/>
                </a:lnTo>
                <a:lnTo>
                  <a:pt x="276" y="288"/>
                </a:lnTo>
                <a:lnTo>
                  <a:pt x="312" y="249"/>
                </a:lnTo>
                <a:lnTo>
                  <a:pt x="337" y="205"/>
                </a:lnTo>
                <a:lnTo>
                  <a:pt x="346" y="154"/>
                </a:lnTo>
                <a:lnTo>
                  <a:pt x="331" y="90"/>
                </a:lnTo>
                <a:lnTo>
                  <a:pt x="292" y="41"/>
                </a:lnTo>
                <a:lnTo>
                  <a:pt x="234" y="11"/>
                </a:lnTo>
                <a:lnTo>
                  <a:pt x="163" y="0"/>
                </a:lnTo>
                <a:lnTo>
                  <a:pt x="128" y="3"/>
                </a:lnTo>
                <a:lnTo>
                  <a:pt x="96" y="12"/>
                </a:lnTo>
                <a:lnTo>
                  <a:pt x="69" y="26"/>
                </a:lnTo>
                <a:lnTo>
                  <a:pt x="45" y="43"/>
                </a:lnTo>
                <a:lnTo>
                  <a:pt x="26" y="65"/>
                </a:lnTo>
                <a:lnTo>
                  <a:pt x="11" y="89"/>
                </a:lnTo>
                <a:lnTo>
                  <a:pt x="3" y="114"/>
                </a:lnTo>
                <a:lnTo>
                  <a:pt x="0" y="141"/>
                </a:lnTo>
                <a:lnTo>
                  <a:pt x="5" y="165"/>
                </a:lnTo>
                <a:lnTo>
                  <a:pt x="18" y="178"/>
                </a:lnTo>
                <a:lnTo>
                  <a:pt x="32" y="184"/>
                </a:lnTo>
                <a:lnTo>
                  <a:pt x="41" y="185"/>
                </a:lnTo>
                <a:lnTo>
                  <a:pt x="56" y="183"/>
                </a:lnTo>
                <a:lnTo>
                  <a:pt x="69" y="175"/>
                </a:lnTo>
                <a:lnTo>
                  <a:pt x="79" y="162"/>
                </a:lnTo>
                <a:lnTo>
                  <a:pt x="83" y="143"/>
                </a:lnTo>
                <a:lnTo>
                  <a:pt x="81" y="131"/>
                </a:lnTo>
                <a:lnTo>
                  <a:pt x="75" y="118"/>
                </a:lnTo>
                <a:lnTo>
                  <a:pt x="61" y="106"/>
                </a:lnTo>
                <a:lnTo>
                  <a:pt x="37" y="102"/>
                </a:lnTo>
                <a:lnTo>
                  <a:pt x="60" y="67"/>
                </a:lnTo>
                <a:lnTo>
                  <a:pt x="89" y="45"/>
                </a:lnTo>
                <a:lnTo>
                  <a:pt x="121" y="32"/>
                </a:lnTo>
                <a:lnTo>
                  <a:pt x="151" y="29"/>
                </a:lnTo>
                <a:lnTo>
                  <a:pt x="202" y="39"/>
                </a:lnTo>
                <a:lnTo>
                  <a:pt x="240" y="67"/>
                </a:lnTo>
                <a:lnTo>
                  <a:pt x="262" y="107"/>
                </a:lnTo>
                <a:lnTo>
                  <a:pt x="270" y="154"/>
                </a:lnTo>
                <a:lnTo>
                  <a:pt x="262" y="202"/>
                </a:lnTo>
                <a:lnTo>
                  <a:pt x="243" y="244"/>
                </a:lnTo>
                <a:lnTo>
                  <a:pt x="219" y="279"/>
                </a:lnTo>
                <a:lnTo>
                  <a:pt x="197" y="305"/>
                </a:lnTo>
                <a:lnTo>
                  <a:pt x="8" y="492"/>
                </a:lnTo>
                <a:lnTo>
                  <a:pt x="1" y="502"/>
                </a:lnTo>
                <a:lnTo>
                  <a:pt x="0" y="523"/>
                </a:lnTo>
                <a:lnTo>
                  <a:pt x="322" y="523"/>
                </a:lnTo>
                <a:lnTo>
                  <a:pt x="346" y="3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" name="Freeform 20"/>
          <p:cNvSpPr>
            <a:spLocks noChangeAspect="1"/>
          </p:cNvSpPr>
          <p:nvPr/>
        </p:nvSpPr>
        <p:spPr bwMode="auto">
          <a:xfrm>
            <a:off x="6260015" y="3272589"/>
            <a:ext cx="83206" cy="123322"/>
          </a:xfrm>
          <a:custGeom>
            <a:avLst/>
            <a:gdLst>
              <a:gd name="T0" fmla="*/ 215 w 361"/>
              <a:gd name="T1" fmla="*/ 268 h 538"/>
              <a:gd name="T2" fmla="*/ 269 w 361"/>
              <a:gd name="T3" fmla="*/ 331 h 538"/>
              <a:gd name="T4" fmla="*/ 275 w 361"/>
              <a:gd name="T5" fmla="*/ 420 h 538"/>
              <a:gd name="T6" fmla="*/ 257 w 361"/>
              <a:gd name="T7" fmla="*/ 469 h 538"/>
              <a:gd name="T8" fmla="*/ 227 w 361"/>
              <a:gd name="T9" fmla="*/ 499 h 538"/>
              <a:gd name="T10" fmla="*/ 193 w 361"/>
              <a:gd name="T11" fmla="*/ 512 h 538"/>
              <a:gd name="T12" fmla="*/ 146 w 361"/>
              <a:gd name="T13" fmla="*/ 511 h 538"/>
              <a:gd name="T14" fmla="*/ 72 w 361"/>
              <a:gd name="T15" fmla="*/ 486 h 538"/>
              <a:gd name="T16" fmla="*/ 65 w 361"/>
              <a:gd name="T17" fmla="*/ 453 h 538"/>
              <a:gd name="T18" fmla="*/ 86 w 361"/>
              <a:gd name="T19" fmla="*/ 427 h 538"/>
              <a:gd name="T20" fmla="*/ 84 w 361"/>
              <a:gd name="T21" fmla="*/ 396 h 538"/>
              <a:gd name="T22" fmla="*/ 62 w 361"/>
              <a:gd name="T23" fmla="*/ 374 h 538"/>
              <a:gd name="T24" fmla="*/ 28 w 361"/>
              <a:gd name="T25" fmla="*/ 373 h 538"/>
              <a:gd name="T26" fmla="*/ 4 w 361"/>
              <a:gd name="T27" fmla="*/ 396 h 538"/>
              <a:gd name="T28" fmla="*/ 15 w 361"/>
              <a:gd name="T29" fmla="*/ 467 h 538"/>
              <a:gd name="T30" fmla="*/ 109 w 361"/>
              <a:gd name="T31" fmla="*/ 530 h 538"/>
              <a:gd name="T32" fmla="*/ 251 w 361"/>
              <a:gd name="T33" fmla="*/ 526 h 538"/>
              <a:gd name="T34" fmla="*/ 347 w 361"/>
              <a:gd name="T35" fmla="*/ 443 h 538"/>
              <a:gd name="T36" fmla="*/ 352 w 361"/>
              <a:gd name="T37" fmla="*/ 341 h 538"/>
              <a:gd name="T38" fmla="*/ 283 w 361"/>
              <a:gd name="T39" fmla="*/ 267 h 538"/>
              <a:gd name="T40" fmla="*/ 277 w 361"/>
              <a:gd name="T41" fmla="*/ 219 h 538"/>
              <a:gd name="T42" fmla="*/ 331 w 361"/>
              <a:gd name="T43" fmla="*/ 146 h 538"/>
              <a:gd name="T44" fmla="*/ 333 w 361"/>
              <a:gd name="T45" fmla="*/ 86 h 538"/>
              <a:gd name="T46" fmla="*/ 310 w 361"/>
              <a:gd name="T47" fmla="*/ 47 h 538"/>
              <a:gd name="T48" fmla="*/ 267 w 361"/>
              <a:gd name="T49" fmla="*/ 18 h 538"/>
              <a:gd name="T50" fmla="*/ 210 w 361"/>
              <a:gd name="T51" fmla="*/ 3 h 538"/>
              <a:gd name="T52" fmla="*/ 118 w 361"/>
              <a:gd name="T53" fmla="*/ 8 h 538"/>
              <a:gd name="T54" fmla="*/ 36 w 361"/>
              <a:gd name="T55" fmla="*/ 63 h 538"/>
              <a:gd name="T56" fmla="*/ 28 w 361"/>
              <a:gd name="T57" fmla="*/ 123 h 538"/>
              <a:gd name="T58" fmla="*/ 49 w 361"/>
              <a:gd name="T59" fmla="*/ 144 h 538"/>
              <a:gd name="T60" fmla="*/ 82 w 361"/>
              <a:gd name="T61" fmla="*/ 144 h 538"/>
              <a:gd name="T62" fmla="*/ 103 w 361"/>
              <a:gd name="T63" fmla="*/ 123 h 538"/>
              <a:gd name="T64" fmla="*/ 103 w 361"/>
              <a:gd name="T65" fmla="*/ 91 h 538"/>
              <a:gd name="T66" fmla="*/ 82 w 361"/>
              <a:gd name="T67" fmla="*/ 70 h 538"/>
              <a:gd name="T68" fmla="*/ 90 w 361"/>
              <a:gd name="T69" fmla="*/ 45 h 538"/>
              <a:gd name="T70" fmla="*/ 150 w 361"/>
              <a:gd name="T71" fmla="*/ 25 h 538"/>
              <a:gd name="T72" fmla="*/ 204 w 361"/>
              <a:gd name="T73" fmla="*/ 27 h 538"/>
              <a:gd name="T74" fmla="*/ 253 w 361"/>
              <a:gd name="T75" fmla="*/ 66 h 538"/>
              <a:gd name="T76" fmla="*/ 253 w 361"/>
              <a:gd name="T77" fmla="*/ 159 h 538"/>
              <a:gd name="T78" fmla="*/ 210 w 361"/>
              <a:gd name="T79" fmla="*/ 220 h 538"/>
              <a:gd name="T80" fmla="*/ 169 w 361"/>
              <a:gd name="T81" fmla="*/ 234 h 538"/>
              <a:gd name="T82" fmla="*/ 124 w 361"/>
              <a:gd name="T83" fmla="*/ 238 h 538"/>
              <a:gd name="T84" fmla="*/ 113 w 361"/>
              <a:gd name="T85" fmla="*/ 241 h 538"/>
              <a:gd name="T86" fmla="*/ 114 w 361"/>
              <a:gd name="T87" fmla="*/ 258 h 538"/>
              <a:gd name="T88" fmla="*/ 172 w 361"/>
              <a:gd name="T89" fmla="*/ 260 h 5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61" h="538">
                <a:moveTo>
                  <a:pt x="172" y="260"/>
                </a:moveTo>
                <a:lnTo>
                  <a:pt x="215" y="268"/>
                </a:lnTo>
                <a:lnTo>
                  <a:pt x="248" y="292"/>
                </a:lnTo>
                <a:lnTo>
                  <a:pt x="269" y="331"/>
                </a:lnTo>
                <a:lnTo>
                  <a:pt x="277" y="386"/>
                </a:lnTo>
                <a:lnTo>
                  <a:pt x="275" y="420"/>
                </a:lnTo>
                <a:lnTo>
                  <a:pt x="268" y="447"/>
                </a:lnTo>
                <a:lnTo>
                  <a:pt x="257" y="469"/>
                </a:lnTo>
                <a:lnTo>
                  <a:pt x="243" y="486"/>
                </a:lnTo>
                <a:lnTo>
                  <a:pt x="227" y="499"/>
                </a:lnTo>
                <a:lnTo>
                  <a:pt x="210" y="507"/>
                </a:lnTo>
                <a:lnTo>
                  <a:pt x="193" y="512"/>
                </a:lnTo>
                <a:lnTo>
                  <a:pt x="175" y="513"/>
                </a:lnTo>
                <a:lnTo>
                  <a:pt x="146" y="511"/>
                </a:lnTo>
                <a:lnTo>
                  <a:pt x="109" y="503"/>
                </a:lnTo>
                <a:lnTo>
                  <a:pt x="72" y="486"/>
                </a:lnTo>
                <a:lnTo>
                  <a:pt x="42" y="458"/>
                </a:lnTo>
                <a:lnTo>
                  <a:pt x="65" y="453"/>
                </a:lnTo>
                <a:lnTo>
                  <a:pt x="79" y="441"/>
                </a:lnTo>
                <a:lnTo>
                  <a:pt x="86" y="427"/>
                </a:lnTo>
                <a:lnTo>
                  <a:pt x="88" y="414"/>
                </a:lnTo>
                <a:lnTo>
                  <a:pt x="84" y="396"/>
                </a:lnTo>
                <a:lnTo>
                  <a:pt x="75" y="383"/>
                </a:lnTo>
                <a:lnTo>
                  <a:pt x="62" y="374"/>
                </a:lnTo>
                <a:lnTo>
                  <a:pt x="44" y="371"/>
                </a:lnTo>
                <a:lnTo>
                  <a:pt x="28" y="373"/>
                </a:lnTo>
                <a:lnTo>
                  <a:pt x="14" y="381"/>
                </a:lnTo>
                <a:lnTo>
                  <a:pt x="4" y="396"/>
                </a:lnTo>
                <a:lnTo>
                  <a:pt x="0" y="416"/>
                </a:lnTo>
                <a:lnTo>
                  <a:pt x="15" y="467"/>
                </a:lnTo>
                <a:lnTo>
                  <a:pt x="53" y="505"/>
                </a:lnTo>
                <a:lnTo>
                  <a:pt x="109" y="530"/>
                </a:lnTo>
                <a:lnTo>
                  <a:pt x="177" y="538"/>
                </a:lnTo>
                <a:lnTo>
                  <a:pt x="251" y="526"/>
                </a:lnTo>
                <a:lnTo>
                  <a:pt x="310" y="492"/>
                </a:lnTo>
                <a:lnTo>
                  <a:pt x="347" y="443"/>
                </a:lnTo>
                <a:lnTo>
                  <a:pt x="361" y="386"/>
                </a:lnTo>
                <a:lnTo>
                  <a:pt x="352" y="341"/>
                </a:lnTo>
                <a:lnTo>
                  <a:pt x="325" y="300"/>
                </a:lnTo>
                <a:lnTo>
                  <a:pt x="283" y="267"/>
                </a:lnTo>
                <a:lnTo>
                  <a:pt x="225" y="246"/>
                </a:lnTo>
                <a:lnTo>
                  <a:pt x="277" y="219"/>
                </a:lnTo>
                <a:lnTo>
                  <a:pt x="311" y="184"/>
                </a:lnTo>
                <a:lnTo>
                  <a:pt x="331" y="146"/>
                </a:lnTo>
                <a:lnTo>
                  <a:pt x="337" y="109"/>
                </a:lnTo>
                <a:lnTo>
                  <a:pt x="333" y="86"/>
                </a:lnTo>
                <a:lnTo>
                  <a:pt x="324" y="65"/>
                </a:lnTo>
                <a:lnTo>
                  <a:pt x="310" y="47"/>
                </a:lnTo>
                <a:lnTo>
                  <a:pt x="290" y="31"/>
                </a:lnTo>
                <a:lnTo>
                  <a:pt x="267" y="18"/>
                </a:lnTo>
                <a:lnTo>
                  <a:pt x="240" y="8"/>
                </a:lnTo>
                <a:lnTo>
                  <a:pt x="210" y="3"/>
                </a:lnTo>
                <a:lnTo>
                  <a:pt x="178" y="0"/>
                </a:lnTo>
                <a:lnTo>
                  <a:pt x="118" y="8"/>
                </a:lnTo>
                <a:lnTo>
                  <a:pt x="69" y="29"/>
                </a:lnTo>
                <a:lnTo>
                  <a:pt x="36" y="63"/>
                </a:lnTo>
                <a:lnTo>
                  <a:pt x="25" y="106"/>
                </a:lnTo>
                <a:lnTo>
                  <a:pt x="28" y="123"/>
                </a:lnTo>
                <a:lnTo>
                  <a:pt x="36" y="136"/>
                </a:lnTo>
                <a:lnTo>
                  <a:pt x="49" y="144"/>
                </a:lnTo>
                <a:lnTo>
                  <a:pt x="66" y="147"/>
                </a:lnTo>
                <a:lnTo>
                  <a:pt x="82" y="144"/>
                </a:lnTo>
                <a:lnTo>
                  <a:pt x="95" y="135"/>
                </a:lnTo>
                <a:lnTo>
                  <a:pt x="103" y="123"/>
                </a:lnTo>
                <a:lnTo>
                  <a:pt x="105" y="107"/>
                </a:lnTo>
                <a:lnTo>
                  <a:pt x="103" y="91"/>
                </a:lnTo>
                <a:lnTo>
                  <a:pt x="95" y="79"/>
                </a:lnTo>
                <a:lnTo>
                  <a:pt x="82" y="70"/>
                </a:lnTo>
                <a:lnTo>
                  <a:pt x="66" y="66"/>
                </a:lnTo>
                <a:lnTo>
                  <a:pt x="90" y="45"/>
                </a:lnTo>
                <a:lnTo>
                  <a:pt x="120" y="32"/>
                </a:lnTo>
                <a:lnTo>
                  <a:pt x="150" y="25"/>
                </a:lnTo>
                <a:lnTo>
                  <a:pt x="176" y="23"/>
                </a:lnTo>
                <a:lnTo>
                  <a:pt x="204" y="27"/>
                </a:lnTo>
                <a:lnTo>
                  <a:pt x="232" y="40"/>
                </a:lnTo>
                <a:lnTo>
                  <a:pt x="253" y="66"/>
                </a:lnTo>
                <a:lnTo>
                  <a:pt x="261" y="109"/>
                </a:lnTo>
                <a:lnTo>
                  <a:pt x="253" y="159"/>
                </a:lnTo>
                <a:lnTo>
                  <a:pt x="230" y="202"/>
                </a:lnTo>
                <a:lnTo>
                  <a:pt x="210" y="220"/>
                </a:lnTo>
                <a:lnTo>
                  <a:pt x="191" y="230"/>
                </a:lnTo>
                <a:lnTo>
                  <a:pt x="169" y="234"/>
                </a:lnTo>
                <a:lnTo>
                  <a:pt x="142" y="236"/>
                </a:lnTo>
                <a:lnTo>
                  <a:pt x="124" y="238"/>
                </a:lnTo>
                <a:lnTo>
                  <a:pt x="117" y="238"/>
                </a:lnTo>
                <a:lnTo>
                  <a:pt x="113" y="241"/>
                </a:lnTo>
                <a:lnTo>
                  <a:pt x="110" y="249"/>
                </a:lnTo>
                <a:lnTo>
                  <a:pt x="114" y="258"/>
                </a:lnTo>
                <a:lnTo>
                  <a:pt x="130" y="260"/>
                </a:lnTo>
                <a:lnTo>
                  <a:pt x="172" y="2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" name="Freeform 26"/>
          <p:cNvSpPr>
            <a:spLocks noChangeAspect="1" noEditPoints="1"/>
          </p:cNvSpPr>
          <p:nvPr/>
        </p:nvSpPr>
        <p:spPr bwMode="auto">
          <a:xfrm>
            <a:off x="6265101" y="3645569"/>
            <a:ext cx="95463" cy="132348"/>
          </a:xfrm>
          <a:custGeom>
            <a:avLst/>
            <a:gdLst>
              <a:gd name="T0" fmla="*/ 383 w 383"/>
              <a:gd name="T1" fmla="*/ 402 h 531"/>
              <a:gd name="T2" fmla="*/ 383 w 383"/>
              <a:gd name="T3" fmla="*/ 373 h 531"/>
              <a:gd name="T4" fmla="*/ 297 w 383"/>
              <a:gd name="T5" fmla="*/ 373 h 531"/>
              <a:gd name="T6" fmla="*/ 297 w 383"/>
              <a:gd name="T7" fmla="*/ 22 h 531"/>
              <a:gd name="T8" fmla="*/ 295 w 383"/>
              <a:gd name="T9" fmla="*/ 5 h 531"/>
              <a:gd name="T10" fmla="*/ 280 w 383"/>
              <a:gd name="T11" fmla="*/ 0 h 531"/>
              <a:gd name="T12" fmla="*/ 269 w 383"/>
              <a:gd name="T13" fmla="*/ 2 h 531"/>
              <a:gd name="T14" fmla="*/ 259 w 383"/>
              <a:gd name="T15" fmla="*/ 12 h 531"/>
              <a:gd name="T16" fmla="*/ 0 w 383"/>
              <a:gd name="T17" fmla="*/ 373 h 531"/>
              <a:gd name="T18" fmla="*/ 0 w 383"/>
              <a:gd name="T19" fmla="*/ 402 h 531"/>
              <a:gd name="T20" fmla="*/ 230 w 383"/>
              <a:gd name="T21" fmla="*/ 402 h 531"/>
              <a:gd name="T22" fmla="*/ 230 w 383"/>
              <a:gd name="T23" fmla="*/ 466 h 531"/>
              <a:gd name="T24" fmla="*/ 229 w 383"/>
              <a:gd name="T25" fmla="*/ 483 h 531"/>
              <a:gd name="T26" fmla="*/ 222 w 383"/>
              <a:gd name="T27" fmla="*/ 494 h 531"/>
              <a:gd name="T28" fmla="*/ 204 w 383"/>
              <a:gd name="T29" fmla="*/ 501 h 531"/>
              <a:gd name="T30" fmla="*/ 167 w 383"/>
              <a:gd name="T31" fmla="*/ 502 h 531"/>
              <a:gd name="T32" fmla="*/ 145 w 383"/>
              <a:gd name="T33" fmla="*/ 502 h 531"/>
              <a:gd name="T34" fmla="*/ 145 w 383"/>
              <a:gd name="T35" fmla="*/ 531 h 531"/>
              <a:gd name="T36" fmla="*/ 208 w 383"/>
              <a:gd name="T37" fmla="*/ 529 h 531"/>
              <a:gd name="T38" fmla="*/ 263 w 383"/>
              <a:gd name="T39" fmla="*/ 528 h 531"/>
              <a:gd name="T40" fmla="*/ 318 w 383"/>
              <a:gd name="T41" fmla="*/ 529 h 531"/>
              <a:gd name="T42" fmla="*/ 381 w 383"/>
              <a:gd name="T43" fmla="*/ 531 h 531"/>
              <a:gd name="T44" fmla="*/ 381 w 383"/>
              <a:gd name="T45" fmla="*/ 502 h 531"/>
              <a:gd name="T46" fmla="*/ 360 w 383"/>
              <a:gd name="T47" fmla="*/ 502 h 531"/>
              <a:gd name="T48" fmla="*/ 324 w 383"/>
              <a:gd name="T49" fmla="*/ 501 h 531"/>
              <a:gd name="T50" fmla="*/ 305 w 383"/>
              <a:gd name="T51" fmla="*/ 494 h 531"/>
              <a:gd name="T52" fmla="*/ 298 w 383"/>
              <a:gd name="T53" fmla="*/ 483 h 531"/>
              <a:gd name="T54" fmla="*/ 297 w 383"/>
              <a:gd name="T55" fmla="*/ 466 h 531"/>
              <a:gd name="T56" fmla="*/ 297 w 383"/>
              <a:gd name="T57" fmla="*/ 402 h 531"/>
              <a:gd name="T58" fmla="*/ 383 w 383"/>
              <a:gd name="T59" fmla="*/ 402 h 531"/>
              <a:gd name="T60" fmla="*/ 236 w 383"/>
              <a:gd name="T61" fmla="*/ 85 h 531"/>
              <a:gd name="T62" fmla="*/ 236 w 383"/>
              <a:gd name="T63" fmla="*/ 373 h 531"/>
              <a:gd name="T64" fmla="*/ 29 w 383"/>
              <a:gd name="T65" fmla="*/ 373 h 531"/>
              <a:gd name="T66" fmla="*/ 236 w 383"/>
              <a:gd name="T67" fmla="*/ 85 h 5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83" h="531">
                <a:moveTo>
                  <a:pt x="383" y="402"/>
                </a:moveTo>
                <a:lnTo>
                  <a:pt x="383" y="373"/>
                </a:lnTo>
                <a:lnTo>
                  <a:pt x="297" y="373"/>
                </a:lnTo>
                <a:lnTo>
                  <a:pt x="297" y="22"/>
                </a:lnTo>
                <a:lnTo>
                  <a:pt x="295" y="5"/>
                </a:lnTo>
                <a:lnTo>
                  <a:pt x="280" y="0"/>
                </a:lnTo>
                <a:lnTo>
                  <a:pt x="269" y="2"/>
                </a:lnTo>
                <a:lnTo>
                  <a:pt x="259" y="12"/>
                </a:lnTo>
                <a:lnTo>
                  <a:pt x="0" y="373"/>
                </a:lnTo>
                <a:lnTo>
                  <a:pt x="0" y="402"/>
                </a:lnTo>
                <a:lnTo>
                  <a:pt x="230" y="402"/>
                </a:lnTo>
                <a:lnTo>
                  <a:pt x="230" y="466"/>
                </a:lnTo>
                <a:lnTo>
                  <a:pt x="229" y="483"/>
                </a:lnTo>
                <a:lnTo>
                  <a:pt x="222" y="494"/>
                </a:lnTo>
                <a:lnTo>
                  <a:pt x="204" y="501"/>
                </a:lnTo>
                <a:lnTo>
                  <a:pt x="167" y="502"/>
                </a:lnTo>
                <a:lnTo>
                  <a:pt x="145" y="502"/>
                </a:lnTo>
                <a:lnTo>
                  <a:pt x="145" y="531"/>
                </a:lnTo>
                <a:lnTo>
                  <a:pt x="208" y="529"/>
                </a:lnTo>
                <a:lnTo>
                  <a:pt x="263" y="528"/>
                </a:lnTo>
                <a:lnTo>
                  <a:pt x="318" y="529"/>
                </a:lnTo>
                <a:lnTo>
                  <a:pt x="381" y="531"/>
                </a:lnTo>
                <a:lnTo>
                  <a:pt x="381" y="502"/>
                </a:lnTo>
                <a:lnTo>
                  <a:pt x="360" y="502"/>
                </a:lnTo>
                <a:lnTo>
                  <a:pt x="324" y="501"/>
                </a:lnTo>
                <a:lnTo>
                  <a:pt x="305" y="494"/>
                </a:lnTo>
                <a:lnTo>
                  <a:pt x="298" y="483"/>
                </a:lnTo>
                <a:lnTo>
                  <a:pt x="297" y="466"/>
                </a:lnTo>
                <a:lnTo>
                  <a:pt x="297" y="402"/>
                </a:lnTo>
                <a:lnTo>
                  <a:pt x="383" y="402"/>
                </a:lnTo>
                <a:close/>
                <a:moveTo>
                  <a:pt x="236" y="85"/>
                </a:moveTo>
                <a:lnTo>
                  <a:pt x="236" y="373"/>
                </a:lnTo>
                <a:lnTo>
                  <a:pt x="29" y="373"/>
                </a:lnTo>
                <a:lnTo>
                  <a:pt x="236" y="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" name="332 CuadroTexto"/>
          <p:cNvSpPr txBox="1"/>
          <p:nvPr/>
        </p:nvSpPr>
        <p:spPr>
          <a:xfrm>
            <a:off x="6213966" y="5775158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8</a:t>
            </a:r>
          </a:p>
        </p:txBody>
      </p:sp>
      <p:sp>
        <p:nvSpPr>
          <p:cNvPr id="334" name="333 CuadroTexto"/>
          <p:cNvSpPr txBox="1"/>
          <p:nvPr/>
        </p:nvSpPr>
        <p:spPr>
          <a:xfrm>
            <a:off x="6209956" y="5374105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</a:t>
            </a:r>
          </a:p>
        </p:txBody>
      </p:sp>
      <p:sp>
        <p:nvSpPr>
          <p:cNvPr id="335" name="334 CuadroTexto"/>
          <p:cNvSpPr txBox="1"/>
          <p:nvPr/>
        </p:nvSpPr>
        <p:spPr>
          <a:xfrm>
            <a:off x="6254071" y="4515853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6</a:t>
            </a:r>
          </a:p>
        </p:txBody>
      </p:sp>
      <p:sp>
        <p:nvSpPr>
          <p:cNvPr id="336" name="335 CuadroTexto"/>
          <p:cNvSpPr txBox="1"/>
          <p:nvPr/>
        </p:nvSpPr>
        <p:spPr>
          <a:xfrm>
            <a:off x="6282144" y="4122821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</a:t>
            </a:r>
          </a:p>
        </p:txBody>
      </p:sp>
      <p:sp>
        <p:nvSpPr>
          <p:cNvPr id="202" name="201 CuadroTexto"/>
          <p:cNvSpPr txBox="1"/>
          <p:nvPr/>
        </p:nvSpPr>
        <p:spPr>
          <a:xfrm>
            <a:off x="660444" y="3407908"/>
            <a:ext cx="53251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YES</a:t>
            </a:r>
          </a:p>
        </p:txBody>
      </p:sp>
      <p:cxnSp>
        <p:nvCxnSpPr>
          <p:cNvPr id="203" name="202 Conector recto de flecha"/>
          <p:cNvCxnSpPr/>
          <p:nvPr/>
        </p:nvCxnSpPr>
        <p:spPr bwMode="auto">
          <a:xfrm>
            <a:off x="144379" y="3946358"/>
            <a:ext cx="481263" cy="0"/>
          </a:xfrm>
          <a:prstGeom prst="straightConnector1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9037430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355600" y="6526213"/>
            <a:ext cx="3192463" cy="2079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819321-FFB4-45AB-AE8A-1FB82C3DA0E9}" type="slidenum">
              <a:rPr lang="en-GB" smtClean="0"/>
              <a:pPr>
                <a:defRPr/>
              </a:pPr>
              <a:t>13</a:t>
            </a:fld>
            <a:r>
              <a:rPr lang="en-GB"/>
              <a:t> | Columbia U / Bell Labs </a:t>
            </a:r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625642" y="264695"/>
            <a:ext cx="813334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1800" dirty="0" err="1">
                <a:latin typeface="+mj-lt"/>
              </a:rPr>
              <a:t>Search</a:t>
            </a:r>
            <a:r>
              <a:rPr lang="es-CL" sz="1800" dirty="0">
                <a:latin typeface="+mj-lt"/>
              </a:rPr>
              <a:t> </a:t>
            </a:r>
            <a:r>
              <a:rPr lang="es-CL" sz="1800" dirty="0" err="1">
                <a:solidFill>
                  <a:srgbClr val="323232"/>
                </a:solidFill>
                <a:latin typeface="+mj-lt"/>
                <a:ea typeface="+mj-ea"/>
                <a:cs typeface="+mj-cs"/>
              </a:rPr>
              <a:t>Example</a:t>
            </a:r>
            <a:endParaRPr lang="es-CL" sz="1800" dirty="0">
              <a:solidFill>
                <a:srgbClr val="32323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68275" marR="0" lvl="0" indent="-16827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Futura Md BT" pitchFamily="34" charset="0"/>
              <a:buNone/>
              <a:tabLst>
                <a:tab pos="3946525" algn="l"/>
              </a:tabLst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Bevel 1"/>
          <p:cNvSpPr>
            <a:spLocks noChangeArrowheads="1"/>
          </p:cNvSpPr>
          <p:nvPr/>
        </p:nvSpPr>
        <p:spPr bwMode="auto">
          <a:xfrm>
            <a:off x="5434357" y="1709182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703609" y="1098512"/>
            <a:ext cx="12239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en-US" dirty="0"/>
              <a:t>DB records</a:t>
            </a:r>
          </a:p>
        </p:txBody>
      </p:sp>
      <p:grpSp>
        <p:nvGrpSpPr>
          <p:cNvPr id="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706437" y="1791536"/>
            <a:ext cx="382587" cy="182563"/>
            <a:chOff x="-1" y="4"/>
            <a:chExt cx="1949" cy="936"/>
          </a:xfrm>
        </p:grpSpPr>
        <p:sp>
          <p:nvSpPr>
            <p:cNvPr id="16" name="Freeform 5"/>
            <p:cNvSpPr>
              <a:spLocks noChangeAspect="1" noEditPoints="1"/>
            </p:cNvSpPr>
            <p:nvPr/>
          </p:nvSpPr>
          <p:spPr bwMode="auto">
            <a:xfrm>
              <a:off x="-1" y="4"/>
              <a:ext cx="799" cy="767"/>
            </a:xfrm>
            <a:custGeom>
              <a:avLst/>
              <a:gdLst>
                <a:gd name="T0" fmla="*/ 129 w 800"/>
                <a:gd name="T1" fmla="*/ 695 h 767"/>
                <a:gd name="T2" fmla="*/ 119 w 800"/>
                <a:gd name="T3" fmla="*/ 715 h 767"/>
                <a:gd name="T4" fmla="*/ 99 w 800"/>
                <a:gd name="T5" fmla="*/ 727 h 767"/>
                <a:gd name="T6" fmla="*/ 60 w 800"/>
                <a:gd name="T7" fmla="*/ 732 h 767"/>
                <a:gd name="T8" fmla="*/ 18 w 800"/>
                <a:gd name="T9" fmla="*/ 733 h 767"/>
                <a:gd name="T10" fmla="*/ 3 w 800"/>
                <a:gd name="T11" fmla="*/ 742 h 767"/>
                <a:gd name="T12" fmla="*/ 8 w 800"/>
                <a:gd name="T13" fmla="*/ 765 h 767"/>
                <a:gd name="T14" fmla="*/ 428 w 800"/>
                <a:gd name="T15" fmla="*/ 767 h 767"/>
                <a:gd name="T16" fmla="*/ 551 w 800"/>
                <a:gd name="T17" fmla="*/ 744 h 767"/>
                <a:gd name="T18" fmla="*/ 649 w 800"/>
                <a:gd name="T19" fmla="*/ 687 h 767"/>
                <a:gd name="T20" fmla="*/ 714 w 800"/>
                <a:gd name="T21" fmla="*/ 609 h 767"/>
                <a:gd name="T22" fmla="*/ 737 w 800"/>
                <a:gd name="T23" fmla="*/ 525 h 767"/>
                <a:gd name="T24" fmla="*/ 691 w 800"/>
                <a:gd name="T25" fmla="*/ 419 h 767"/>
                <a:gd name="T26" fmla="*/ 564 w 800"/>
                <a:gd name="T27" fmla="*/ 366 h 767"/>
                <a:gd name="T28" fmla="*/ 724 w 800"/>
                <a:gd name="T29" fmla="*/ 293 h 767"/>
                <a:gd name="T30" fmla="*/ 798 w 800"/>
                <a:gd name="T31" fmla="*/ 155 h 767"/>
                <a:gd name="T32" fmla="*/ 744 w 800"/>
                <a:gd name="T33" fmla="*/ 46 h 767"/>
                <a:gd name="T34" fmla="*/ 589 w 800"/>
                <a:gd name="T35" fmla="*/ 0 h 767"/>
                <a:gd name="T36" fmla="*/ 201 w 800"/>
                <a:gd name="T37" fmla="*/ 0 h 767"/>
                <a:gd name="T38" fmla="*/ 185 w 800"/>
                <a:gd name="T39" fmla="*/ 9 h 767"/>
                <a:gd name="T40" fmla="*/ 190 w 800"/>
                <a:gd name="T41" fmla="*/ 33 h 767"/>
                <a:gd name="T42" fmla="*/ 230 w 800"/>
                <a:gd name="T43" fmla="*/ 35 h 767"/>
                <a:gd name="T44" fmla="*/ 279 w 800"/>
                <a:gd name="T45" fmla="*/ 41 h 767"/>
                <a:gd name="T46" fmla="*/ 286 w 800"/>
                <a:gd name="T47" fmla="*/ 62 h 767"/>
                <a:gd name="T48" fmla="*/ 133 w 800"/>
                <a:gd name="T49" fmla="*/ 679 h 767"/>
                <a:gd name="T50" fmla="*/ 371 w 800"/>
                <a:gd name="T51" fmla="*/ 78 h 767"/>
                <a:gd name="T52" fmla="*/ 387 w 800"/>
                <a:gd name="T53" fmla="*/ 41 h 767"/>
                <a:gd name="T54" fmla="*/ 429 w 800"/>
                <a:gd name="T55" fmla="*/ 35 h 767"/>
                <a:gd name="T56" fmla="*/ 608 w 800"/>
                <a:gd name="T57" fmla="*/ 38 h 767"/>
                <a:gd name="T58" fmla="*/ 656 w 800"/>
                <a:gd name="T59" fmla="*/ 58 h 767"/>
                <a:gd name="T60" fmla="*/ 683 w 800"/>
                <a:gd name="T61" fmla="*/ 92 h 767"/>
                <a:gd name="T62" fmla="*/ 695 w 800"/>
                <a:gd name="T63" fmla="*/ 131 h 767"/>
                <a:gd name="T64" fmla="*/ 679 w 800"/>
                <a:gd name="T65" fmla="*/ 224 h 767"/>
                <a:gd name="T66" fmla="*/ 557 w 800"/>
                <a:gd name="T67" fmla="*/ 338 h 767"/>
                <a:gd name="T68" fmla="*/ 302 w 800"/>
                <a:gd name="T69" fmla="*/ 356 h 767"/>
                <a:gd name="T70" fmla="*/ 235 w 800"/>
                <a:gd name="T71" fmla="*/ 732 h 767"/>
                <a:gd name="T72" fmla="*/ 215 w 800"/>
                <a:gd name="T73" fmla="*/ 728 h 767"/>
                <a:gd name="T74" fmla="*/ 213 w 800"/>
                <a:gd name="T75" fmla="*/ 713 h 767"/>
                <a:gd name="T76" fmla="*/ 295 w 800"/>
                <a:gd name="T77" fmla="*/ 381 h 767"/>
                <a:gd name="T78" fmla="*/ 541 w 800"/>
                <a:gd name="T79" fmla="*/ 384 h 767"/>
                <a:gd name="T80" fmla="*/ 592 w 800"/>
                <a:gd name="T81" fmla="*/ 410 h 767"/>
                <a:gd name="T82" fmla="*/ 620 w 800"/>
                <a:gd name="T83" fmla="*/ 449 h 767"/>
                <a:gd name="T84" fmla="*/ 632 w 800"/>
                <a:gd name="T85" fmla="*/ 492 h 767"/>
                <a:gd name="T86" fmla="*/ 616 w 800"/>
                <a:gd name="T87" fmla="*/ 593 h 767"/>
                <a:gd name="T88" fmla="*/ 494 w 800"/>
                <a:gd name="T89" fmla="*/ 714 h 767"/>
                <a:gd name="T90" fmla="*/ 251 w 800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00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9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6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800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30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3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10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3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3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8" y="593"/>
                  </a:lnTo>
                  <a:lnTo>
                    <a:pt x="569" y="664"/>
                  </a:lnTo>
                  <a:lnTo>
                    <a:pt x="496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/>
            <p:cNvSpPr>
              <a:spLocks noChangeAspect="1"/>
            </p:cNvSpPr>
            <p:nvPr/>
          </p:nvSpPr>
          <p:spPr bwMode="auto">
            <a:xfrm>
              <a:off x="900" y="7"/>
              <a:ext cx="795" cy="764"/>
            </a:xfrm>
            <a:custGeom>
              <a:avLst/>
              <a:gdLst>
                <a:gd name="T0" fmla="*/ 405 w 795"/>
                <a:gd name="T1" fmla="*/ 399 h 764"/>
                <a:gd name="T2" fmla="*/ 483 w 795"/>
                <a:gd name="T3" fmla="*/ 412 h 764"/>
                <a:gd name="T4" fmla="*/ 498 w 795"/>
                <a:gd name="T5" fmla="*/ 450 h 764"/>
                <a:gd name="T6" fmla="*/ 489 w 795"/>
                <a:gd name="T7" fmla="*/ 505 h 764"/>
                <a:gd name="T8" fmla="*/ 491 w 795"/>
                <a:gd name="T9" fmla="*/ 527 h 764"/>
                <a:gd name="T10" fmla="*/ 510 w 795"/>
                <a:gd name="T11" fmla="*/ 526 h 764"/>
                <a:gd name="T12" fmla="*/ 578 w 795"/>
                <a:gd name="T13" fmla="*/ 263 h 764"/>
                <a:gd name="T14" fmla="*/ 582 w 795"/>
                <a:gd name="T15" fmla="*/ 245 h 764"/>
                <a:gd name="T16" fmla="*/ 568 w 795"/>
                <a:gd name="T17" fmla="*/ 233 h 764"/>
                <a:gd name="T18" fmla="*/ 551 w 795"/>
                <a:gd name="T19" fmla="*/ 256 h 764"/>
                <a:gd name="T20" fmla="*/ 532 w 795"/>
                <a:gd name="T21" fmla="*/ 310 h 764"/>
                <a:gd name="T22" fmla="*/ 506 w 795"/>
                <a:gd name="T23" fmla="*/ 343 h 764"/>
                <a:gd name="T24" fmla="*/ 466 w 795"/>
                <a:gd name="T25" fmla="*/ 359 h 764"/>
                <a:gd name="T26" fmla="*/ 407 w 795"/>
                <a:gd name="T27" fmla="*/ 364 h 764"/>
                <a:gd name="T28" fmla="*/ 377 w 795"/>
                <a:gd name="T29" fmla="*/ 79 h 764"/>
                <a:gd name="T30" fmla="*/ 392 w 795"/>
                <a:gd name="T31" fmla="*/ 42 h 764"/>
                <a:gd name="T32" fmla="*/ 437 w 795"/>
                <a:gd name="T33" fmla="*/ 35 h 764"/>
                <a:gd name="T34" fmla="*/ 631 w 795"/>
                <a:gd name="T35" fmla="*/ 37 h 764"/>
                <a:gd name="T36" fmla="*/ 697 w 795"/>
                <a:gd name="T37" fmla="*/ 52 h 764"/>
                <a:gd name="T38" fmla="*/ 733 w 795"/>
                <a:gd name="T39" fmla="*/ 82 h 764"/>
                <a:gd name="T40" fmla="*/ 747 w 795"/>
                <a:gd name="T41" fmla="*/ 128 h 764"/>
                <a:gd name="T42" fmla="*/ 748 w 795"/>
                <a:gd name="T43" fmla="*/ 175 h 764"/>
                <a:gd name="T44" fmla="*/ 747 w 795"/>
                <a:gd name="T45" fmla="*/ 201 h 764"/>
                <a:gd name="T46" fmla="*/ 743 w 795"/>
                <a:gd name="T47" fmla="*/ 234 h 764"/>
                <a:gd name="T48" fmla="*/ 745 w 795"/>
                <a:gd name="T49" fmla="*/ 248 h 764"/>
                <a:gd name="T50" fmla="*/ 768 w 795"/>
                <a:gd name="T51" fmla="*/ 247 h 764"/>
                <a:gd name="T52" fmla="*/ 794 w 795"/>
                <a:gd name="T53" fmla="*/ 31 h 764"/>
                <a:gd name="T54" fmla="*/ 791 w 795"/>
                <a:gd name="T55" fmla="*/ 4 h 764"/>
                <a:gd name="T56" fmla="*/ 764 w 795"/>
                <a:gd name="T57" fmla="*/ 0 h 764"/>
                <a:gd name="T58" fmla="*/ 201 w 795"/>
                <a:gd name="T59" fmla="*/ 0 h 764"/>
                <a:gd name="T60" fmla="*/ 184 w 795"/>
                <a:gd name="T61" fmla="*/ 10 h 764"/>
                <a:gd name="T62" fmla="*/ 190 w 795"/>
                <a:gd name="T63" fmla="*/ 34 h 764"/>
                <a:gd name="T64" fmla="*/ 242 w 795"/>
                <a:gd name="T65" fmla="*/ 35 h 764"/>
                <a:gd name="T66" fmla="*/ 281 w 795"/>
                <a:gd name="T67" fmla="*/ 43 h 764"/>
                <a:gd name="T68" fmla="*/ 286 w 795"/>
                <a:gd name="T69" fmla="*/ 63 h 764"/>
                <a:gd name="T70" fmla="*/ 133 w 795"/>
                <a:gd name="T71" fmla="*/ 676 h 764"/>
                <a:gd name="T72" fmla="*/ 124 w 795"/>
                <a:gd name="T73" fmla="*/ 703 h 764"/>
                <a:gd name="T74" fmla="*/ 111 w 795"/>
                <a:gd name="T75" fmla="*/ 719 h 764"/>
                <a:gd name="T76" fmla="*/ 83 w 795"/>
                <a:gd name="T77" fmla="*/ 728 h 764"/>
                <a:gd name="T78" fmla="*/ 31 w 795"/>
                <a:gd name="T79" fmla="*/ 730 h 764"/>
                <a:gd name="T80" fmla="*/ 8 w 795"/>
                <a:gd name="T81" fmla="*/ 732 h 764"/>
                <a:gd name="T82" fmla="*/ 0 w 795"/>
                <a:gd name="T83" fmla="*/ 751 h 764"/>
                <a:gd name="T84" fmla="*/ 16 w 795"/>
                <a:gd name="T85" fmla="*/ 764 h 764"/>
                <a:gd name="T86" fmla="*/ 90 w 795"/>
                <a:gd name="T87" fmla="*/ 762 h 764"/>
                <a:gd name="T88" fmla="*/ 164 w 795"/>
                <a:gd name="T89" fmla="*/ 761 h 764"/>
                <a:gd name="T90" fmla="*/ 248 w 795"/>
                <a:gd name="T91" fmla="*/ 762 h 764"/>
                <a:gd name="T92" fmla="*/ 331 w 795"/>
                <a:gd name="T93" fmla="*/ 764 h 764"/>
                <a:gd name="T94" fmla="*/ 347 w 795"/>
                <a:gd name="T95" fmla="*/ 761 h 764"/>
                <a:gd name="T96" fmla="*/ 354 w 795"/>
                <a:gd name="T97" fmla="*/ 743 h 764"/>
                <a:gd name="T98" fmla="*/ 348 w 795"/>
                <a:gd name="T99" fmla="*/ 730 h 764"/>
                <a:gd name="T100" fmla="*/ 316 w 795"/>
                <a:gd name="T101" fmla="*/ 730 h 764"/>
                <a:gd name="T102" fmla="*/ 258 w 795"/>
                <a:gd name="T103" fmla="*/ 727 h 764"/>
                <a:gd name="T104" fmla="*/ 228 w 795"/>
                <a:gd name="T105" fmla="*/ 720 h 764"/>
                <a:gd name="T106" fmla="*/ 222 w 795"/>
                <a:gd name="T107" fmla="*/ 704 h 764"/>
                <a:gd name="T108" fmla="*/ 227 w 795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5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6" y="467"/>
                  </a:lnTo>
                  <a:lnTo>
                    <a:pt x="489" y="505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2" y="225"/>
                  </a:lnTo>
                  <a:lnTo>
                    <a:pt x="794" y="31"/>
                  </a:lnTo>
                  <a:lnTo>
                    <a:pt x="795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2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4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"/>
            <p:cNvSpPr>
              <a:spLocks noChangeAspect="1"/>
            </p:cNvSpPr>
            <p:nvPr/>
          </p:nvSpPr>
          <p:spPr bwMode="auto">
            <a:xfrm>
              <a:off x="1663" y="417"/>
              <a:ext cx="285" cy="523"/>
            </a:xfrm>
            <a:custGeom>
              <a:avLst/>
              <a:gdLst>
                <a:gd name="T0" fmla="*/ 177 w 285"/>
                <a:gd name="T1" fmla="*/ 23 h 523"/>
                <a:gd name="T2" fmla="*/ 176 w 285"/>
                <a:gd name="T3" fmla="*/ 10 h 523"/>
                <a:gd name="T4" fmla="*/ 173 w 285"/>
                <a:gd name="T5" fmla="*/ 3 h 523"/>
                <a:gd name="T6" fmla="*/ 166 w 285"/>
                <a:gd name="T7" fmla="*/ 1 h 523"/>
                <a:gd name="T8" fmla="*/ 154 w 285"/>
                <a:gd name="T9" fmla="*/ 0 h 523"/>
                <a:gd name="T10" fmla="*/ 113 w 285"/>
                <a:gd name="T11" fmla="*/ 29 h 523"/>
                <a:gd name="T12" fmla="*/ 70 w 285"/>
                <a:gd name="T13" fmla="*/ 44 h 523"/>
                <a:gd name="T14" fmla="*/ 30 w 285"/>
                <a:gd name="T15" fmla="*/ 50 h 523"/>
                <a:gd name="T16" fmla="*/ 0 w 285"/>
                <a:gd name="T17" fmla="*/ 50 h 523"/>
                <a:gd name="T18" fmla="*/ 0 w 285"/>
                <a:gd name="T19" fmla="*/ 79 h 523"/>
                <a:gd name="T20" fmla="*/ 19 w 285"/>
                <a:gd name="T21" fmla="*/ 79 h 523"/>
                <a:gd name="T22" fmla="*/ 48 w 285"/>
                <a:gd name="T23" fmla="*/ 76 h 523"/>
                <a:gd name="T24" fmla="*/ 80 w 285"/>
                <a:gd name="T25" fmla="*/ 70 h 523"/>
                <a:gd name="T26" fmla="*/ 113 w 285"/>
                <a:gd name="T27" fmla="*/ 57 h 523"/>
                <a:gd name="T28" fmla="*/ 113 w 285"/>
                <a:gd name="T29" fmla="*/ 458 h 523"/>
                <a:gd name="T30" fmla="*/ 112 w 285"/>
                <a:gd name="T31" fmla="*/ 475 h 523"/>
                <a:gd name="T32" fmla="*/ 104 w 285"/>
                <a:gd name="T33" fmla="*/ 486 h 523"/>
                <a:gd name="T34" fmla="*/ 80 w 285"/>
                <a:gd name="T35" fmla="*/ 492 h 523"/>
                <a:gd name="T36" fmla="*/ 35 w 285"/>
                <a:gd name="T37" fmla="*/ 494 h 523"/>
                <a:gd name="T38" fmla="*/ 5 w 285"/>
                <a:gd name="T39" fmla="*/ 494 h 523"/>
                <a:gd name="T40" fmla="*/ 5 w 285"/>
                <a:gd name="T41" fmla="*/ 523 h 523"/>
                <a:gd name="T42" fmla="*/ 29 w 285"/>
                <a:gd name="T43" fmla="*/ 522 h 523"/>
                <a:gd name="T44" fmla="*/ 70 w 285"/>
                <a:gd name="T45" fmla="*/ 521 h 523"/>
                <a:gd name="T46" fmla="*/ 113 w 285"/>
                <a:gd name="T47" fmla="*/ 520 h 523"/>
                <a:gd name="T48" fmla="*/ 144 w 285"/>
                <a:gd name="T49" fmla="*/ 520 h 523"/>
                <a:gd name="T50" fmla="*/ 174 w 285"/>
                <a:gd name="T51" fmla="*/ 520 h 523"/>
                <a:gd name="T52" fmla="*/ 218 w 285"/>
                <a:gd name="T53" fmla="*/ 521 h 523"/>
                <a:gd name="T54" fmla="*/ 259 w 285"/>
                <a:gd name="T55" fmla="*/ 522 h 523"/>
                <a:gd name="T56" fmla="*/ 285 w 285"/>
                <a:gd name="T57" fmla="*/ 523 h 523"/>
                <a:gd name="T58" fmla="*/ 285 w 285"/>
                <a:gd name="T59" fmla="*/ 494 h 523"/>
                <a:gd name="T60" fmla="*/ 255 w 285"/>
                <a:gd name="T61" fmla="*/ 494 h 523"/>
                <a:gd name="T62" fmla="*/ 210 w 285"/>
                <a:gd name="T63" fmla="*/ 492 h 523"/>
                <a:gd name="T64" fmla="*/ 187 w 285"/>
                <a:gd name="T65" fmla="*/ 486 h 523"/>
                <a:gd name="T66" fmla="*/ 178 w 285"/>
                <a:gd name="T67" fmla="*/ 475 h 523"/>
                <a:gd name="T68" fmla="*/ 177 w 285"/>
                <a:gd name="T69" fmla="*/ 458 h 523"/>
                <a:gd name="T70" fmla="*/ 177 w 285"/>
                <a:gd name="T71" fmla="*/ 23 h 5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523">
                  <a:moveTo>
                    <a:pt x="177" y="23"/>
                  </a:moveTo>
                  <a:lnTo>
                    <a:pt x="176" y="10"/>
                  </a:lnTo>
                  <a:lnTo>
                    <a:pt x="173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13" y="29"/>
                  </a:lnTo>
                  <a:lnTo>
                    <a:pt x="70" y="44"/>
                  </a:lnTo>
                  <a:lnTo>
                    <a:pt x="30" y="50"/>
                  </a:lnTo>
                  <a:lnTo>
                    <a:pt x="0" y="50"/>
                  </a:lnTo>
                  <a:lnTo>
                    <a:pt x="0" y="79"/>
                  </a:lnTo>
                  <a:lnTo>
                    <a:pt x="19" y="79"/>
                  </a:lnTo>
                  <a:lnTo>
                    <a:pt x="48" y="76"/>
                  </a:lnTo>
                  <a:lnTo>
                    <a:pt x="80" y="70"/>
                  </a:lnTo>
                  <a:lnTo>
                    <a:pt x="113" y="57"/>
                  </a:lnTo>
                  <a:lnTo>
                    <a:pt x="113" y="458"/>
                  </a:lnTo>
                  <a:lnTo>
                    <a:pt x="112" y="475"/>
                  </a:lnTo>
                  <a:lnTo>
                    <a:pt x="104" y="486"/>
                  </a:lnTo>
                  <a:lnTo>
                    <a:pt x="80" y="492"/>
                  </a:lnTo>
                  <a:lnTo>
                    <a:pt x="35" y="494"/>
                  </a:lnTo>
                  <a:lnTo>
                    <a:pt x="5" y="494"/>
                  </a:lnTo>
                  <a:lnTo>
                    <a:pt x="5" y="523"/>
                  </a:lnTo>
                  <a:lnTo>
                    <a:pt x="29" y="522"/>
                  </a:lnTo>
                  <a:lnTo>
                    <a:pt x="70" y="521"/>
                  </a:lnTo>
                  <a:lnTo>
                    <a:pt x="113" y="520"/>
                  </a:lnTo>
                  <a:lnTo>
                    <a:pt x="144" y="520"/>
                  </a:lnTo>
                  <a:lnTo>
                    <a:pt x="174" y="520"/>
                  </a:lnTo>
                  <a:lnTo>
                    <a:pt x="218" y="521"/>
                  </a:lnTo>
                  <a:lnTo>
                    <a:pt x="259" y="522"/>
                  </a:lnTo>
                  <a:lnTo>
                    <a:pt x="285" y="523"/>
                  </a:lnTo>
                  <a:lnTo>
                    <a:pt x="285" y="494"/>
                  </a:lnTo>
                  <a:lnTo>
                    <a:pt x="255" y="494"/>
                  </a:lnTo>
                  <a:lnTo>
                    <a:pt x="210" y="492"/>
                  </a:lnTo>
                  <a:lnTo>
                    <a:pt x="187" y="486"/>
                  </a:lnTo>
                  <a:lnTo>
                    <a:pt x="178" y="475"/>
                  </a:lnTo>
                  <a:lnTo>
                    <a:pt x="177" y="458"/>
                  </a:lnTo>
                  <a:lnTo>
                    <a:pt x="17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709612" y="2159836"/>
            <a:ext cx="387350" cy="184150"/>
            <a:chOff x="-2" y="4"/>
            <a:chExt cx="1975" cy="936"/>
          </a:xfrm>
        </p:grpSpPr>
        <p:sp>
          <p:nvSpPr>
            <p:cNvPr id="20" name="Freeform 11"/>
            <p:cNvSpPr>
              <a:spLocks noChangeAspect="1" noEditPoints="1"/>
            </p:cNvSpPr>
            <p:nvPr/>
          </p:nvSpPr>
          <p:spPr bwMode="auto">
            <a:xfrm>
              <a:off x="-2" y="4"/>
              <a:ext cx="800" cy="767"/>
            </a:xfrm>
            <a:custGeom>
              <a:avLst/>
              <a:gdLst>
                <a:gd name="T0" fmla="*/ 129 w 800"/>
                <a:gd name="T1" fmla="*/ 695 h 767"/>
                <a:gd name="T2" fmla="*/ 119 w 800"/>
                <a:gd name="T3" fmla="*/ 715 h 767"/>
                <a:gd name="T4" fmla="*/ 99 w 800"/>
                <a:gd name="T5" fmla="*/ 727 h 767"/>
                <a:gd name="T6" fmla="*/ 60 w 800"/>
                <a:gd name="T7" fmla="*/ 732 h 767"/>
                <a:gd name="T8" fmla="*/ 18 w 800"/>
                <a:gd name="T9" fmla="*/ 733 h 767"/>
                <a:gd name="T10" fmla="*/ 3 w 800"/>
                <a:gd name="T11" fmla="*/ 742 h 767"/>
                <a:gd name="T12" fmla="*/ 8 w 800"/>
                <a:gd name="T13" fmla="*/ 765 h 767"/>
                <a:gd name="T14" fmla="*/ 430 w 800"/>
                <a:gd name="T15" fmla="*/ 767 h 767"/>
                <a:gd name="T16" fmla="*/ 553 w 800"/>
                <a:gd name="T17" fmla="*/ 744 h 767"/>
                <a:gd name="T18" fmla="*/ 651 w 800"/>
                <a:gd name="T19" fmla="*/ 687 h 767"/>
                <a:gd name="T20" fmla="*/ 715 w 800"/>
                <a:gd name="T21" fmla="*/ 609 h 767"/>
                <a:gd name="T22" fmla="*/ 739 w 800"/>
                <a:gd name="T23" fmla="*/ 525 h 767"/>
                <a:gd name="T24" fmla="*/ 693 w 800"/>
                <a:gd name="T25" fmla="*/ 419 h 767"/>
                <a:gd name="T26" fmla="*/ 566 w 800"/>
                <a:gd name="T27" fmla="*/ 366 h 767"/>
                <a:gd name="T28" fmla="*/ 726 w 800"/>
                <a:gd name="T29" fmla="*/ 293 h 767"/>
                <a:gd name="T30" fmla="*/ 800 w 800"/>
                <a:gd name="T31" fmla="*/ 155 h 767"/>
                <a:gd name="T32" fmla="*/ 746 w 800"/>
                <a:gd name="T33" fmla="*/ 46 h 767"/>
                <a:gd name="T34" fmla="*/ 591 w 800"/>
                <a:gd name="T35" fmla="*/ 0 h 767"/>
                <a:gd name="T36" fmla="*/ 201 w 800"/>
                <a:gd name="T37" fmla="*/ 0 h 767"/>
                <a:gd name="T38" fmla="*/ 185 w 800"/>
                <a:gd name="T39" fmla="*/ 9 h 767"/>
                <a:gd name="T40" fmla="*/ 190 w 800"/>
                <a:gd name="T41" fmla="*/ 33 h 767"/>
                <a:gd name="T42" fmla="*/ 230 w 800"/>
                <a:gd name="T43" fmla="*/ 35 h 767"/>
                <a:gd name="T44" fmla="*/ 279 w 800"/>
                <a:gd name="T45" fmla="*/ 41 h 767"/>
                <a:gd name="T46" fmla="*/ 286 w 800"/>
                <a:gd name="T47" fmla="*/ 62 h 767"/>
                <a:gd name="T48" fmla="*/ 133 w 800"/>
                <a:gd name="T49" fmla="*/ 679 h 767"/>
                <a:gd name="T50" fmla="*/ 371 w 800"/>
                <a:gd name="T51" fmla="*/ 78 h 767"/>
                <a:gd name="T52" fmla="*/ 387 w 800"/>
                <a:gd name="T53" fmla="*/ 41 h 767"/>
                <a:gd name="T54" fmla="*/ 431 w 800"/>
                <a:gd name="T55" fmla="*/ 35 h 767"/>
                <a:gd name="T56" fmla="*/ 610 w 800"/>
                <a:gd name="T57" fmla="*/ 38 h 767"/>
                <a:gd name="T58" fmla="*/ 658 w 800"/>
                <a:gd name="T59" fmla="*/ 58 h 767"/>
                <a:gd name="T60" fmla="*/ 685 w 800"/>
                <a:gd name="T61" fmla="*/ 92 h 767"/>
                <a:gd name="T62" fmla="*/ 697 w 800"/>
                <a:gd name="T63" fmla="*/ 131 h 767"/>
                <a:gd name="T64" fmla="*/ 681 w 800"/>
                <a:gd name="T65" fmla="*/ 224 h 767"/>
                <a:gd name="T66" fmla="*/ 559 w 800"/>
                <a:gd name="T67" fmla="*/ 338 h 767"/>
                <a:gd name="T68" fmla="*/ 302 w 800"/>
                <a:gd name="T69" fmla="*/ 356 h 767"/>
                <a:gd name="T70" fmla="*/ 235 w 800"/>
                <a:gd name="T71" fmla="*/ 732 h 767"/>
                <a:gd name="T72" fmla="*/ 215 w 800"/>
                <a:gd name="T73" fmla="*/ 728 h 767"/>
                <a:gd name="T74" fmla="*/ 213 w 800"/>
                <a:gd name="T75" fmla="*/ 713 h 767"/>
                <a:gd name="T76" fmla="*/ 295 w 800"/>
                <a:gd name="T77" fmla="*/ 381 h 767"/>
                <a:gd name="T78" fmla="*/ 543 w 800"/>
                <a:gd name="T79" fmla="*/ 384 h 767"/>
                <a:gd name="T80" fmla="*/ 594 w 800"/>
                <a:gd name="T81" fmla="*/ 410 h 767"/>
                <a:gd name="T82" fmla="*/ 622 w 800"/>
                <a:gd name="T83" fmla="*/ 449 h 767"/>
                <a:gd name="T84" fmla="*/ 634 w 800"/>
                <a:gd name="T85" fmla="*/ 492 h 767"/>
                <a:gd name="T86" fmla="*/ 618 w 800"/>
                <a:gd name="T87" fmla="*/ 593 h 767"/>
                <a:gd name="T88" fmla="*/ 496 w 800"/>
                <a:gd name="T89" fmla="*/ 714 h 767"/>
                <a:gd name="T90" fmla="*/ 251 w 800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00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800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30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10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3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8" y="593"/>
                  </a:lnTo>
                  <a:lnTo>
                    <a:pt x="569" y="664"/>
                  </a:lnTo>
                  <a:lnTo>
                    <a:pt x="496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 noChangeAspect="1"/>
            </p:cNvSpPr>
            <p:nvPr/>
          </p:nvSpPr>
          <p:spPr bwMode="auto">
            <a:xfrm>
              <a:off x="900" y="7"/>
              <a:ext cx="795" cy="764"/>
            </a:xfrm>
            <a:custGeom>
              <a:avLst/>
              <a:gdLst>
                <a:gd name="T0" fmla="*/ 405 w 795"/>
                <a:gd name="T1" fmla="*/ 399 h 764"/>
                <a:gd name="T2" fmla="*/ 483 w 795"/>
                <a:gd name="T3" fmla="*/ 412 h 764"/>
                <a:gd name="T4" fmla="*/ 498 w 795"/>
                <a:gd name="T5" fmla="*/ 450 h 764"/>
                <a:gd name="T6" fmla="*/ 490 w 795"/>
                <a:gd name="T7" fmla="*/ 505 h 764"/>
                <a:gd name="T8" fmla="*/ 491 w 795"/>
                <a:gd name="T9" fmla="*/ 527 h 764"/>
                <a:gd name="T10" fmla="*/ 510 w 795"/>
                <a:gd name="T11" fmla="*/ 526 h 764"/>
                <a:gd name="T12" fmla="*/ 578 w 795"/>
                <a:gd name="T13" fmla="*/ 263 h 764"/>
                <a:gd name="T14" fmla="*/ 582 w 795"/>
                <a:gd name="T15" fmla="*/ 245 h 764"/>
                <a:gd name="T16" fmla="*/ 568 w 795"/>
                <a:gd name="T17" fmla="*/ 233 h 764"/>
                <a:gd name="T18" fmla="*/ 551 w 795"/>
                <a:gd name="T19" fmla="*/ 256 h 764"/>
                <a:gd name="T20" fmla="*/ 532 w 795"/>
                <a:gd name="T21" fmla="*/ 310 h 764"/>
                <a:gd name="T22" fmla="*/ 506 w 795"/>
                <a:gd name="T23" fmla="*/ 343 h 764"/>
                <a:gd name="T24" fmla="*/ 466 w 795"/>
                <a:gd name="T25" fmla="*/ 359 h 764"/>
                <a:gd name="T26" fmla="*/ 407 w 795"/>
                <a:gd name="T27" fmla="*/ 364 h 764"/>
                <a:gd name="T28" fmla="*/ 377 w 795"/>
                <a:gd name="T29" fmla="*/ 79 h 764"/>
                <a:gd name="T30" fmla="*/ 392 w 795"/>
                <a:gd name="T31" fmla="*/ 42 h 764"/>
                <a:gd name="T32" fmla="*/ 437 w 795"/>
                <a:gd name="T33" fmla="*/ 35 h 764"/>
                <a:gd name="T34" fmla="*/ 631 w 795"/>
                <a:gd name="T35" fmla="*/ 37 h 764"/>
                <a:gd name="T36" fmla="*/ 697 w 795"/>
                <a:gd name="T37" fmla="*/ 52 h 764"/>
                <a:gd name="T38" fmla="*/ 733 w 795"/>
                <a:gd name="T39" fmla="*/ 82 h 764"/>
                <a:gd name="T40" fmla="*/ 747 w 795"/>
                <a:gd name="T41" fmla="*/ 128 h 764"/>
                <a:gd name="T42" fmla="*/ 748 w 795"/>
                <a:gd name="T43" fmla="*/ 175 h 764"/>
                <a:gd name="T44" fmla="*/ 747 w 795"/>
                <a:gd name="T45" fmla="*/ 201 h 764"/>
                <a:gd name="T46" fmla="*/ 743 w 795"/>
                <a:gd name="T47" fmla="*/ 234 h 764"/>
                <a:gd name="T48" fmla="*/ 745 w 795"/>
                <a:gd name="T49" fmla="*/ 248 h 764"/>
                <a:gd name="T50" fmla="*/ 768 w 795"/>
                <a:gd name="T51" fmla="*/ 247 h 764"/>
                <a:gd name="T52" fmla="*/ 794 w 795"/>
                <a:gd name="T53" fmla="*/ 31 h 764"/>
                <a:gd name="T54" fmla="*/ 791 w 795"/>
                <a:gd name="T55" fmla="*/ 4 h 764"/>
                <a:gd name="T56" fmla="*/ 764 w 795"/>
                <a:gd name="T57" fmla="*/ 0 h 764"/>
                <a:gd name="T58" fmla="*/ 201 w 795"/>
                <a:gd name="T59" fmla="*/ 0 h 764"/>
                <a:gd name="T60" fmla="*/ 184 w 795"/>
                <a:gd name="T61" fmla="*/ 10 h 764"/>
                <a:gd name="T62" fmla="*/ 190 w 795"/>
                <a:gd name="T63" fmla="*/ 34 h 764"/>
                <a:gd name="T64" fmla="*/ 242 w 795"/>
                <a:gd name="T65" fmla="*/ 35 h 764"/>
                <a:gd name="T66" fmla="*/ 281 w 795"/>
                <a:gd name="T67" fmla="*/ 43 h 764"/>
                <a:gd name="T68" fmla="*/ 286 w 795"/>
                <a:gd name="T69" fmla="*/ 63 h 764"/>
                <a:gd name="T70" fmla="*/ 132 w 795"/>
                <a:gd name="T71" fmla="*/ 676 h 764"/>
                <a:gd name="T72" fmla="*/ 124 w 795"/>
                <a:gd name="T73" fmla="*/ 703 h 764"/>
                <a:gd name="T74" fmla="*/ 111 w 795"/>
                <a:gd name="T75" fmla="*/ 719 h 764"/>
                <a:gd name="T76" fmla="*/ 83 w 795"/>
                <a:gd name="T77" fmla="*/ 728 h 764"/>
                <a:gd name="T78" fmla="*/ 31 w 795"/>
                <a:gd name="T79" fmla="*/ 730 h 764"/>
                <a:gd name="T80" fmla="*/ 8 w 795"/>
                <a:gd name="T81" fmla="*/ 732 h 764"/>
                <a:gd name="T82" fmla="*/ 0 w 795"/>
                <a:gd name="T83" fmla="*/ 751 h 764"/>
                <a:gd name="T84" fmla="*/ 16 w 795"/>
                <a:gd name="T85" fmla="*/ 764 h 764"/>
                <a:gd name="T86" fmla="*/ 90 w 795"/>
                <a:gd name="T87" fmla="*/ 762 h 764"/>
                <a:gd name="T88" fmla="*/ 164 w 795"/>
                <a:gd name="T89" fmla="*/ 761 h 764"/>
                <a:gd name="T90" fmla="*/ 248 w 795"/>
                <a:gd name="T91" fmla="*/ 762 h 764"/>
                <a:gd name="T92" fmla="*/ 331 w 795"/>
                <a:gd name="T93" fmla="*/ 764 h 764"/>
                <a:gd name="T94" fmla="*/ 347 w 795"/>
                <a:gd name="T95" fmla="*/ 761 h 764"/>
                <a:gd name="T96" fmla="*/ 354 w 795"/>
                <a:gd name="T97" fmla="*/ 743 h 764"/>
                <a:gd name="T98" fmla="*/ 348 w 795"/>
                <a:gd name="T99" fmla="*/ 730 h 764"/>
                <a:gd name="T100" fmla="*/ 316 w 795"/>
                <a:gd name="T101" fmla="*/ 730 h 764"/>
                <a:gd name="T102" fmla="*/ 258 w 795"/>
                <a:gd name="T103" fmla="*/ 727 h 764"/>
                <a:gd name="T104" fmla="*/ 228 w 795"/>
                <a:gd name="T105" fmla="*/ 720 h 764"/>
                <a:gd name="T106" fmla="*/ 222 w 795"/>
                <a:gd name="T107" fmla="*/ 704 h 764"/>
                <a:gd name="T108" fmla="*/ 227 w 795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5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6" y="467"/>
                  </a:lnTo>
                  <a:lnTo>
                    <a:pt x="490" y="505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2" y="225"/>
                  </a:lnTo>
                  <a:lnTo>
                    <a:pt x="794" y="31"/>
                  </a:lnTo>
                  <a:lnTo>
                    <a:pt x="795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2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4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3"/>
            <p:cNvSpPr>
              <a:spLocks noChangeAspect="1"/>
            </p:cNvSpPr>
            <p:nvPr/>
          </p:nvSpPr>
          <p:spPr bwMode="auto">
            <a:xfrm>
              <a:off x="1627" y="417"/>
              <a:ext cx="346" cy="523"/>
            </a:xfrm>
            <a:custGeom>
              <a:avLst/>
              <a:gdLst>
                <a:gd name="T0" fmla="*/ 346 w 346"/>
                <a:gd name="T1" fmla="*/ 379 h 523"/>
                <a:gd name="T2" fmla="*/ 320 w 346"/>
                <a:gd name="T3" fmla="*/ 379 h 523"/>
                <a:gd name="T4" fmla="*/ 317 w 346"/>
                <a:gd name="T5" fmla="*/ 397 h 523"/>
                <a:gd name="T6" fmla="*/ 312 w 346"/>
                <a:gd name="T7" fmla="*/ 419 h 523"/>
                <a:gd name="T8" fmla="*/ 306 w 346"/>
                <a:gd name="T9" fmla="*/ 439 h 523"/>
                <a:gd name="T10" fmla="*/ 299 w 346"/>
                <a:gd name="T11" fmla="*/ 451 h 523"/>
                <a:gd name="T12" fmla="*/ 286 w 346"/>
                <a:gd name="T13" fmla="*/ 454 h 523"/>
                <a:gd name="T14" fmla="*/ 262 w 346"/>
                <a:gd name="T15" fmla="*/ 455 h 523"/>
                <a:gd name="T16" fmla="*/ 237 w 346"/>
                <a:gd name="T17" fmla="*/ 456 h 523"/>
                <a:gd name="T18" fmla="*/ 222 w 346"/>
                <a:gd name="T19" fmla="*/ 456 h 523"/>
                <a:gd name="T20" fmla="*/ 77 w 346"/>
                <a:gd name="T21" fmla="*/ 456 h 523"/>
                <a:gd name="T22" fmla="*/ 130 w 346"/>
                <a:gd name="T23" fmla="*/ 409 h 523"/>
                <a:gd name="T24" fmla="*/ 169 w 346"/>
                <a:gd name="T25" fmla="*/ 376 h 523"/>
                <a:gd name="T26" fmla="*/ 201 w 346"/>
                <a:gd name="T27" fmla="*/ 350 h 523"/>
                <a:gd name="T28" fmla="*/ 234 w 346"/>
                <a:gd name="T29" fmla="*/ 324 h 523"/>
                <a:gd name="T30" fmla="*/ 276 w 346"/>
                <a:gd name="T31" fmla="*/ 288 h 523"/>
                <a:gd name="T32" fmla="*/ 312 w 346"/>
                <a:gd name="T33" fmla="*/ 249 h 523"/>
                <a:gd name="T34" fmla="*/ 337 w 346"/>
                <a:gd name="T35" fmla="*/ 205 h 523"/>
                <a:gd name="T36" fmla="*/ 346 w 346"/>
                <a:gd name="T37" fmla="*/ 154 h 523"/>
                <a:gd name="T38" fmla="*/ 331 w 346"/>
                <a:gd name="T39" fmla="*/ 90 h 523"/>
                <a:gd name="T40" fmla="*/ 292 w 346"/>
                <a:gd name="T41" fmla="*/ 41 h 523"/>
                <a:gd name="T42" fmla="*/ 234 w 346"/>
                <a:gd name="T43" fmla="*/ 11 h 523"/>
                <a:gd name="T44" fmla="*/ 163 w 346"/>
                <a:gd name="T45" fmla="*/ 0 h 523"/>
                <a:gd name="T46" fmla="*/ 128 w 346"/>
                <a:gd name="T47" fmla="*/ 3 h 523"/>
                <a:gd name="T48" fmla="*/ 96 w 346"/>
                <a:gd name="T49" fmla="*/ 12 h 523"/>
                <a:gd name="T50" fmla="*/ 69 w 346"/>
                <a:gd name="T51" fmla="*/ 26 h 523"/>
                <a:gd name="T52" fmla="*/ 45 w 346"/>
                <a:gd name="T53" fmla="*/ 43 h 523"/>
                <a:gd name="T54" fmla="*/ 26 w 346"/>
                <a:gd name="T55" fmla="*/ 65 h 523"/>
                <a:gd name="T56" fmla="*/ 11 w 346"/>
                <a:gd name="T57" fmla="*/ 89 h 523"/>
                <a:gd name="T58" fmla="*/ 3 w 346"/>
                <a:gd name="T59" fmla="*/ 114 h 523"/>
                <a:gd name="T60" fmla="*/ 0 w 346"/>
                <a:gd name="T61" fmla="*/ 141 h 523"/>
                <a:gd name="T62" fmla="*/ 5 w 346"/>
                <a:gd name="T63" fmla="*/ 165 h 523"/>
                <a:gd name="T64" fmla="*/ 18 w 346"/>
                <a:gd name="T65" fmla="*/ 178 h 523"/>
                <a:gd name="T66" fmla="*/ 32 w 346"/>
                <a:gd name="T67" fmla="*/ 184 h 523"/>
                <a:gd name="T68" fmla="*/ 41 w 346"/>
                <a:gd name="T69" fmla="*/ 185 h 523"/>
                <a:gd name="T70" fmla="*/ 56 w 346"/>
                <a:gd name="T71" fmla="*/ 183 h 523"/>
                <a:gd name="T72" fmla="*/ 69 w 346"/>
                <a:gd name="T73" fmla="*/ 175 h 523"/>
                <a:gd name="T74" fmla="*/ 79 w 346"/>
                <a:gd name="T75" fmla="*/ 162 h 523"/>
                <a:gd name="T76" fmla="*/ 83 w 346"/>
                <a:gd name="T77" fmla="*/ 143 h 523"/>
                <a:gd name="T78" fmla="*/ 81 w 346"/>
                <a:gd name="T79" fmla="*/ 131 h 523"/>
                <a:gd name="T80" fmla="*/ 75 w 346"/>
                <a:gd name="T81" fmla="*/ 118 h 523"/>
                <a:gd name="T82" fmla="*/ 61 w 346"/>
                <a:gd name="T83" fmla="*/ 106 h 523"/>
                <a:gd name="T84" fmla="*/ 37 w 346"/>
                <a:gd name="T85" fmla="*/ 102 h 523"/>
                <a:gd name="T86" fmla="*/ 60 w 346"/>
                <a:gd name="T87" fmla="*/ 67 h 523"/>
                <a:gd name="T88" fmla="*/ 89 w 346"/>
                <a:gd name="T89" fmla="*/ 45 h 523"/>
                <a:gd name="T90" fmla="*/ 121 w 346"/>
                <a:gd name="T91" fmla="*/ 32 h 523"/>
                <a:gd name="T92" fmla="*/ 151 w 346"/>
                <a:gd name="T93" fmla="*/ 29 h 523"/>
                <a:gd name="T94" fmla="*/ 202 w 346"/>
                <a:gd name="T95" fmla="*/ 39 h 523"/>
                <a:gd name="T96" fmla="*/ 240 w 346"/>
                <a:gd name="T97" fmla="*/ 67 h 523"/>
                <a:gd name="T98" fmla="*/ 262 w 346"/>
                <a:gd name="T99" fmla="*/ 107 h 523"/>
                <a:gd name="T100" fmla="*/ 270 w 346"/>
                <a:gd name="T101" fmla="*/ 154 h 523"/>
                <a:gd name="T102" fmla="*/ 262 w 346"/>
                <a:gd name="T103" fmla="*/ 202 h 523"/>
                <a:gd name="T104" fmla="*/ 243 w 346"/>
                <a:gd name="T105" fmla="*/ 244 h 523"/>
                <a:gd name="T106" fmla="*/ 219 w 346"/>
                <a:gd name="T107" fmla="*/ 279 h 523"/>
                <a:gd name="T108" fmla="*/ 197 w 346"/>
                <a:gd name="T109" fmla="*/ 305 h 523"/>
                <a:gd name="T110" fmla="*/ 8 w 346"/>
                <a:gd name="T111" fmla="*/ 492 h 523"/>
                <a:gd name="T112" fmla="*/ 1 w 346"/>
                <a:gd name="T113" fmla="*/ 502 h 523"/>
                <a:gd name="T114" fmla="*/ 0 w 346"/>
                <a:gd name="T115" fmla="*/ 523 h 523"/>
                <a:gd name="T116" fmla="*/ 322 w 346"/>
                <a:gd name="T117" fmla="*/ 523 h 523"/>
                <a:gd name="T118" fmla="*/ 346 w 346"/>
                <a:gd name="T119" fmla="*/ 379 h 5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46" h="523">
                  <a:moveTo>
                    <a:pt x="346" y="379"/>
                  </a:moveTo>
                  <a:lnTo>
                    <a:pt x="320" y="379"/>
                  </a:lnTo>
                  <a:lnTo>
                    <a:pt x="317" y="397"/>
                  </a:lnTo>
                  <a:lnTo>
                    <a:pt x="312" y="419"/>
                  </a:lnTo>
                  <a:lnTo>
                    <a:pt x="306" y="439"/>
                  </a:lnTo>
                  <a:lnTo>
                    <a:pt x="299" y="451"/>
                  </a:lnTo>
                  <a:lnTo>
                    <a:pt x="286" y="454"/>
                  </a:lnTo>
                  <a:lnTo>
                    <a:pt x="262" y="455"/>
                  </a:lnTo>
                  <a:lnTo>
                    <a:pt x="237" y="456"/>
                  </a:lnTo>
                  <a:lnTo>
                    <a:pt x="222" y="456"/>
                  </a:lnTo>
                  <a:lnTo>
                    <a:pt x="77" y="456"/>
                  </a:lnTo>
                  <a:lnTo>
                    <a:pt x="130" y="409"/>
                  </a:lnTo>
                  <a:lnTo>
                    <a:pt x="169" y="376"/>
                  </a:lnTo>
                  <a:lnTo>
                    <a:pt x="201" y="350"/>
                  </a:lnTo>
                  <a:lnTo>
                    <a:pt x="234" y="324"/>
                  </a:lnTo>
                  <a:lnTo>
                    <a:pt x="276" y="288"/>
                  </a:lnTo>
                  <a:lnTo>
                    <a:pt x="312" y="249"/>
                  </a:lnTo>
                  <a:lnTo>
                    <a:pt x="337" y="205"/>
                  </a:lnTo>
                  <a:lnTo>
                    <a:pt x="346" y="154"/>
                  </a:lnTo>
                  <a:lnTo>
                    <a:pt x="331" y="90"/>
                  </a:lnTo>
                  <a:lnTo>
                    <a:pt x="292" y="41"/>
                  </a:lnTo>
                  <a:lnTo>
                    <a:pt x="234" y="11"/>
                  </a:lnTo>
                  <a:lnTo>
                    <a:pt x="163" y="0"/>
                  </a:lnTo>
                  <a:lnTo>
                    <a:pt x="128" y="3"/>
                  </a:lnTo>
                  <a:lnTo>
                    <a:pt x="96" y="12"/>
                  </a:lnTo>
                  <a:lnTo>
                    <a:pt x="69" y="26"/>
                  </a:lnTo>
                  <a:lnTo>
                    <a:pt x="45" y="43"/>
                  </a:lnTo>
                  <a:lnTo>
                    <a:pt x="26" y="65"/>
                  </a:lnTo>
                  <a:lnTo>
                    <a:pt x="11" y="89"/>
                  </a:lnTo>
                  <a:lnTo>
                    <a:pt x="3" y="114"/>
                  </a:lnTo>
                  <a:lnTo>
                    <a:pt x="0" y="141"/>
                  </a:lnTo>
                  <a:lnTo>
                    <a:pt x="5" y="165"/>
                  </a:lnTo>
                  <a:lnTo>
                    <a:pt x="18" y="178"/>
                  </a:lnTo>
                  <a:lnTo>
                    <a:pt x="32" y="184"/>
                  </a:lnTo>
                  <a:lnTo>
                    <a:pt x="41" y="185"/>
                  </a:lnTo>
                  <a:lnTo>
                    <a:pt x="56" y="183"/>
                  </a:lnTo>
                  <a:lnTo>
                    <a:pt x="69" y="175"/>
                  </a:lnTo>
                  <a:lnTo>
                    <a:pt x="79" y="162"/>
                  </a:lnTo>
                  <a:lnTo>
                    <a:pt x="83" y="143"/>
                  </a:lnTo>
                  <a:lnTo>
                    <a:pt x="81" y="131"/>
                  </a:lnTo>
                  <a:lnTo>
                    <a:pt x="75" y="118"/>
                  </a:lnTo>
                  <a:lnTo>
                    <a:pt x="61" y="106"/>
                  </a:lnTo>
                  <a:lnTo>
                    <a:pt x="37" y="102"/>
                  </a:lnTo>
                  <a:lnTo>
                    <a:pt x="60" y="67"/>
                  </a:lnTo>
                  <a:lnTo>
                    <a:pt x="89" y="45"/>
                  </a:lnTo>
                  <a:lnTo>
                    <a:pt x="121" y="32"/>
                  </a:lnTo>
                  <a:lnTo>
                    <a:pt x="151" y="29"/>
                  </a:lnTo>
                  <a:lnTo>
                    <a:pt x="202" y="39"/>
                  </a:lnTo>
                  <a:lnTo>
                    <a:pt x="240" y="67"/>
                  </a:lnTo>
                  <a:lnTo>
                    <a:pt x="262" y="107"/>
                  </a:lnTo>
                  <a:lnTo>
                    <a:pt x="270" y="154"/>
                  </a:lnTo>
                  <a:lnTo>
                    <a:pt x="262" y="202"/>
                  </a:lnTo>
                  <a:lnTo>
                    <a:pt x="243" y="244"/>
                  </a:lnTo>
                  <a:lnTo>
                    <a:pt x="219" y="279"/>
                  </a:lnTo>
                  <a:lnTo>
                    <a:pt x="197" y="305"/>
                  </a:lnTo>
                  <a:lnTo>
                    <a:pt x="8" y="492"/>
                  </a:lnTo>
                  <a:lnTo>
                    <a:pt x="1" y="502"/>
                  </a:lnTo>
                  <a:lnTo>
                    <a:pt x="0" y="523"/>
                  </a:lnTo>
                  <a:lnTo>
                    <a:pt x="322" y="523"/>
                  </a:lnTo>
                  <a:lnTo>
                    <a:pt x="346" y="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711868" y="3097046"/>
            <a:ext cx="382588" cy="182562"/>
            <a:chOff x="-2" y="4"/>
            <a:chExt cx="1982" cy="951"/>
          </a:xfrm>
        </p:grpSpPr>
        <p:sp>
          <p:nvSpPr>
            <p:cNvPr id="24" name="Freeform 18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8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0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3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 noChangeAspect="1"/>
            </p:cNvSpPr>
            <p:nvPr/>
          </p:nvSpPr>
          <p:spPr bwMode="auto">
            <a:xfrm>
              <a:off x="1619" y="417"/>
              <a:ext cx="361" cy="538"/>
            </a:xfrm>
            <a:custGeom>
              <a:avLst/>
              <a:gdLst>
                <a:gd name="T0" fmla="*/ 215 w 361"/>
                <a:gd name="T1" fmla="*/ 268 h 538"/>
                <a:gd name="T2" fmla="*/ 269 w 361"/>
                <a:gd name="T3" fmla="*/ 331 h 538"/>
                <a:gd name="T4" fmla="*/ 275 w 361"/>
                <a:gd name="T5" fmla="*/ 420 h 538"/>
                <a:gd name="T6" fmla="*/ 257 w 361"/>
                <a:gd name="T7" fmla="*/ 469 h 538"/>
                <a:gd name="T8" fmla="*/ 227 w 361"/>
                <a:gd name="T9" fmla="*/ 499 h 538"/>
                <a:gd name="T10" fmla="*/ 193 w 361"/>
                <a:gd name="T11" fmla="*/ 512 h 538"/>
                <a:gd name="T12" fmla="*/ 146 w 361"/>
                <a:gd name="T13" fmla="*/ 511 h 538"/>
                <a:gd name="T14" fmla="*/ 72 w 361"/>
                <a:gd name="T15" fmla="*/ 486 h 538"/>
                <a:gd name="T16" fmla="*/ 65 w 361"/>
                <a:gd name="T17" fmla="*/ 453 h 538"/>
                <a:gd name="T18" fmla="*/ 86 w 361"/>
                <a:gd name="T19" fmla="*/ 427 h 538"/>
                <a:gd name="T20" fmla="*/ 84 w 361"/>
                <a:gd name="T21" fmla="*/ 396 h 538"/>
                <a:gd name="T22" fmla="*/ 62 w 361"/>
                <a:gd name="T23" fmla="*/ 374 h 538"/>
                <a:gd name="T24" fmla="*/ 28 w 361"/>
                <a:gd name="T25" fmla="*/ 373 h 538"/>
                <a:gd name="T26" fmla="*/ 4 w 361"/>
                <a:gd name="T27" fmla="*/ 396 h 538"/>
                <a:gd name="T28" fmla="*/ 15 w 361"/>
                <a:gd name="T29" fmla="*/ 467 h 538"/>
                <a:gd name="T30" fmla="*/ 109 w 361"/>
                <a:gd name="T31" fmla="*/ 530 h 538"/>
                <a:gd name="T32" fmla="*/ 251 w 361"/>
                <a:gd name="T33" fmla="*/ 526 h 538"/>
                <a:gd name="T34" fmla="*/ 347 w 361"/>
                <a:gd name="T35" fmla="*/ 443 h 538"/>
                <a:gd name="T36" fmla="*/ 352 w 361"/>
                <a:gd name="T37" fmla="*/ 341 h 538"/>
                <a:gd name="T38" fmla="*/ 283 w 361"/>
                <a:gd name="T39" fmla="*/ 267 h 538"/>
                <a:gd name="T40" fmla="*/ 277 w 361"/>
                <a:gd name="T41" fmla="*/ 219 h 538"/>
                <a:gd name="T42" fmla="*/ 331 w 361"/>
                <a:gd name="T43" fmla="*/ 146 h 538"/>
                <a:gd name="T44" fmla="*/ 333 w 361"/>
                <a:gd name="T45" fmla="*/ 86 h 538"/>
                <a:gd name="T46" fmla="*/ 310 w 361"/>
                <a:gd name="T47" fmla="*/ 47 h 538"/>
                <a:gd name="T48" fmla="*/ 267 w 361"/>
                <a:gd name="T49" fmla="*/ 18 h 538"/>
                <a:gd name="T50" fmla="*/ 210 w 361"/>
                <a:gd name="T51" fmla="*/ 3 h 538"/>
                <a:gd name="T52" fmla="*/ 118 w 361"/>
                <a:gd name="T53" fmla="*/ 8 h 538"/>
                <a:gd name="T54" fmla="*/ 36 w 361"/>
                <a:gd name="T55" fmla="*/ 63 h 538"/>
                <a:gd name="T56" fmla="*/ 28 w 361"/>
                <a:gd name="T57" fmla="*/ 123 h 538"/>
                <a:gd name="T58" fmla="*/ 49 w 361"/>
                <a:gd name="T59" fmla="*/ 144 h 538"/>
                <a:gd name="T60" fmla="*/ 82 w 361"/>
                <a:gd name="T61" fmla="*/ 144 h 538"/>
                <a:gd name="T62" fmla="*/ 103 w 361"/>
                <a:gd name="T63" fmla="*/ 123 h 538"/>
                <a:gd name="T64" fmla="*/ 103 w 361"/>
                <a:gd name="T65" fmla="*/ 91 h 538"/>
                <a:gd name="T66" fmla="*/ 82 w 361"/>
                <a:gd name="T67" fmla="*/ 70 h 538"/>
                <a:gd name="T68" fmla="*/ 90 w 361"/>
                <a:gd name="T69" fmla="*/ 45 h 538"/>
                <a:gd name="T70" fmla="*/ 150 w 361"/>
                <a:gd name="T71" fmla="*/ 25 h 538"/>
                <a:gd name="T72" fmla="*/ 204 w 361"/>
                <a:gd name="T73" fmla="*/ 27 h 538"/>
                <a:gd name="T74" fmla="*/ 253 w 361"/>
                <a:gd name="T75" fmla="*/ 66 h 538"/>
                <a:gd name="T76" fmla="*/ 253 w 361"/>
                <a:gd name="T77" fmla="*/ 159 h 538"/>
                <a:gd name="T78" fmla="*/ 210 w 361"/>
                <a:gd name="T79" fmla="*/ 220 h 538"/>
                <a:gd name="T80" fmla="*/ 169 w 361"/>
                <a:gd name="T81" fmla="*/ 234 h 538"/>
                <a:gd name="T82" fmla="*/ 124 w 361"/>
                <a:gd name="T83" fmla="*/ 238 h 538"/>
                <a:gd name="T84" fmla="*/ 113 w 361"/>
                <a:gd name="T85" fmla="*/ 241 h 538"/>
                <a:gd name="T86" fmla="*/ 114 w 361"/>
                <a:gd name="T87" fmla="*/ 258 h 538"/>
                <a:gd name="T88" fmla="*/ 172 w 361"/>
                <a:gd name="T89" fmla="*/ 260 h 5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61" h="538">
                  <a:moveTo>
                    <a:pt x="172" y="260"/>
                  </a:moveTo>
                  <a:lnTo>
                    <a:pt x="215" y="268"/>
                  </a:lnTo>
                  <a:lnTo>
                    <a:pt x="248" y="292"/>
                  </a:lnTo>
                  <a:lnTo>
                    <a:pt x="269" y="331"/>
                  </a:lnTo>
                  <a:lnTo>
                    <a:pt x="277" y="386"/>
                  </a:lnTo>
                  <a:lnTo>
                    <a:pt x="275" y="420"/>
                  </a:lnTo>
                  <a:lnTo>
                    <a:pt x="268" y="447"/>
                  </a:lnTo>
                  <a:lnTo>
                    <a:pt x="257" y="469"/>
                  </a:lnTo>
                  <a:lnTo>
                    <a:pt x="243" y="486"/>
                  </a:lnTo>
                  <a:lnTo>
                    <a:pt x="227" y="499"/>
                  </a:lnTo>
                  <a:lnTo>
                    <a:pt x="210" y="507"/>
                  </a:lnTo>
                  <a:lnTo>
                    <a:pt x="193" y="512"/>
                  </a:lnTo>
                  <a:lnTo>
                    <a:pt x="175" y="513"/>
                  </a:lnTo>
                  <a:lnTo>
                    <a:pt x="146" y="511"/>
                  </a:lnTo>
                  <a:lnTo>
                    <a:pt x="109" y="503"/>
                  </a:lnTo>
                  <a:lnTo>
                    <a:pt x="72" y="486"/>
                  </a:lnTo>
                  <a:lnTo>
                    <a:pt x="42" y="458"/>
                  </a:lnTo>
                  <a:lnTo>
                    <a:pt x="65" y="453"/>
                  </a:lnTo>
                  <a:lnTo>
                    <a:pt x="79" y="441"/>
                  </a:lnTo>
                  <a:lnTo>
                    <a:pt x="86" y="427"/>
                  </a:lnTo>
                  <a:lnTo>
                    <a:pt x="88" y="414"/>
                  </a:lnTo>
                  <a:lnTo>
                    <a:pt x="84" y="396"/>
                  </a:lnTo>
                  <a:lnTo>
                    <a:pt x="75" y="383"/>
                  </a:lnTo>
                  <a:lnTo>
                    <a:pt x="62" y="374"/>
                  </a:lnTo>
                  <a:lnTo>
                    <a:pt x="44" y="371"/>
                  </a:lnTo>
                  <a:lnTo>
                    <a:pt x="28" y="373"/>
                  </a:lnTo>
                  <a:lnTo>
                    <a:pt x="14" y="381"/>
                  </a:lnTo>
                  <a:lnTo>
                    <a:pt x="4" y="396"/>
                  </a:lnTo>
                  <a:lnTo>
                    <a:pt x="0" y="416"/>
                  </a:lnTo>
                  <a:lnTo>
                    <a:pt x="15" y="467"/>
                  </a:lnTo>
                  <a:lnTo>
                    <a:pt x="53" y="505"/>
                  </a:lnTo>
                  <a:lnTo>
                    <a:pt x="109" y="530"/>
                  </a:lnTo>
                  <a:lnTo>
                    <a:pt x="177" y="538"/>
                  </a:lnTo>
                  <a:lnTo>
                    <a:pt x="251" y="526"/>
                  </a:lnTo>
                  <a:lnTo>
                    <a:pt x="310" y="492"/>
                  </a:lnTo>
                  <a:lnTo>
                    <a:pt x="347" y="443"/>
                  </a:lnTo>
                  <a:lnTo>
                    <a:pt x="361" y="386"/>
                  </a:lnTo>
                  <a:lnTo>
                    <a:pt x="352" y="341"/>
                  </a:lnTo>
                  <a:lnTo>
                    <a:pt x="325" y="300"/>
                  </a:lnTo>
                  <a:lnTo>
                    <a:pt x="283" y="267"/>
                  </a:lnTo>
                  <a:lnTo>
                    <a:pt x="225" y="246"/>
                  </a:lnTo>
                  <a:lnTo>
                    <a:pt x="277" y="219"/>
                  </a:lnTo>
                  <a:lnTo>
                    <a:pt x="311" y="184"/>
                  </a:lnTo>
                  <a:lnTo>
                    <a:pt x="331" y="146"/>
                  </a:lnTo>
                  <a:lnTo>
                    <a:pt x="337" y="109"/>
                  </a:lnTo>
                  <a:lnTo>
                    <a:pt x="333" y="86"/>
                  </a:lnTo>
                  <a:lnTo>
                    <a:pt x="324" y="65"/>
                  </a:lnTo>
                  <a:lnTo>
                    <a:pt x="310" y="47"/>
                  </a:lnTo>
                  <a:lnTo>
                    <a:pt x="290" y="31"/>
                  </a:lnTo>
                  <a:lnTo>
                    <a:pt x="267" y="18"/>
                  </a:lnTo>
                  <a:lnTo>
                    <a:pt x="240" y="8"/>
                  </a:lnTo>
                  <a:lnTo>
                    <a:pt x="210" y="3"/>
                  </a:lnTo>
                  <a:lnTo>
                    <a:pt x="178" y="0"/>
                  </a:lnTo>
                  <a:lnTo>
                    <a:pt x="118" y="8"/>
                  </a:lnTo>
                  <a:lnTo>
                    <a:pt x="69" y="29"/>
                  </a:lnTo>
                  <a:lnTo>
                    <a:pt x="36" y="63"/>
                  </a:lnTo>
                  <a:lnTo>
                    <a:pt x="25" y="106"/>
                  </a:lnTo>
                  <a:lnTo>
                    <a:pt x="28" y="123"/>
                  </a:lnTo>
                  <a:lnTo>
                    <a:pt x="36" y="136"/>
                  </a:lnTo>
                  <a:lnTo>
                    <a:pt x="49" y="144"/>
                  </a:lnTo>
                  <a:lnTo>
                    <a:pt x="66" y="147"/>
                  </a:lnTo>
                  <a:lnTo>
                    <a:pt x="82" y="144"/>
                  </a:lnTo>
                  <a:lnTo>
                    <a:pt x="95" y="135"/>
                  </a:lnTo>
                  <a:lnTo>
                    <a:pt x="103" y="123"/>
                  </a:lnTo>
                  <a:lnTo>
                    <a:pt x="105" y="107"/>
                  </a:lnTo>
                  <a:lnTo>
                    <a:pt x="103" y="91"/>
                  </a:lnTo>
                  <a:lnTo>
                    <a:pt x="95" y="79"/>
                  </a:lnTo>
                  <a:lnTo>
                    <a:pt x="82" y="70"/>
                  </a:lnTo>
                  <a:lnTo>
                    <a:pt x="66" y="66"/>
                  </a:lnTo>
                  <a:lnTo>
                    <a:pt x="90" y="45"/>
                  </a:lnTo>
                  <a:lnTo>
                    <a:pt x="120" y="32"/>
                  </a:lnTo>
                  <a:lnTo>
                    <a:pt x="150" y="25"/>
                  </a:lnTo>
                  <a:lnTo>
                    <a:pt x="176" y="23"/>
                  </a:lnTo>
                  <a:lnTo>
                    <a:pt x="204" y="27"/>
                  </a:lnTo>
                  <a:lnTo>
                    <a:pt x="232" y="40"/>
                  </a:lnTo>
                  <a:lnTo>
                    <a:pt x="253" y="66"/>
                  </a:lnTo>
                  <a:lnTo>
                    <a:pt x="261" y="109"/>
                  </a:lnTo>
                  <a:lnTo>
                    <a:pt x="253" y="159"/>
                  </a:lnTo>
                  <a:lnTo>
                    <a:pt x="230" y="202"/>
                  </a:lnTo>
                  <a:lnTo>
                    <a:pt x="210" y="220"/>
                  </a:lnTo>
                  <a:lnTo>
                    <a:pt x="191" y="230"/>
                  </a:lnTo>
                  <a:lnTo>
                    <a:pt x="169" y="234"/>
                  </a:lnTo>
                  <a:lnTo>
                    <a:pt x="142" y="236"/>
                  </a:lnTo>
                  <a:lnTo>
                    <a:pt x="124" y="238"/>
                  </a:lnTo>
                  <a:lnTo>
                    <a:pt x="117" y="238"/>
                  </a:lnTo>
                  <a:lnTo>
                    <a:pt x="113" y="241"/>
                  </a:lnTo>
                  <a:lnTo>
                    <a:pt x="110" y="249"/>
                  </a:lnTo>
                  <a:lnTo>
                    <a:pt x="114" y="258"/>
                  </a:lnTo>
                  <a:lnTo>
                    <a:pt x="130" y="260"/>
                  </a:lnTo>
                  <a:lnTo>
                    <a:pt x="172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3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711868" y="3506621"/>
            <a:ext cx="392113" cy="184150"/>
            <a:chOff x="-2" y="4"/>
            <a:chExt cx="1993" cy="936"/>
          </a:xfrm>
        </p:grpSpPr>
        <p:sp>
          <p:nvSpPr>
            <p:cNvPr id="28" name="Freeform 24"/>
            <p:cNvSpPr>
              <a:spLocks noChangeAspect="1" noEditPoints="1"/>
            </p:cNvSpPr>
            <p:nvPr/>
          </p:nvSpPr>
          <p:spPr bwMode="auto">
            <a:xfrm>
              <a:off x="-2" y="4"/>
              <a:ext cx="800" cy="767"/>
            </a:xfrm>
            <a:custGeom>
              <a:avLst/>
              <a:gdLst>
                <a:gd name="T0" fmla="*/ 129 w 799"/>
                <a:gd name="T1" fmla="*/ 695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2 w 799"/>
                <a:gd name="T15" fmla="*/ 767 h 767"/>
                <a:gd name="T16" fmla="*/ 555 w 799"/>
                <a:gd name="T17" fmla="*/ 744 h 767"/>
                <a:gd name="T18" fmla="*/ 653 w 799"/>
                <a:gd name="T19" fmla="*/ 687 h 767"/>
                <a:gd name="T20" fmla="*/ 717 w 799"/>
                <a:gd name="T21" fmla="*/ 609 h 767"/>
                <a:gd name="T22" fmla="*/ 741 w 799"/>
                <a:gd name="T23" fmla="*/ 525 h 767"/>
                <a:gd name="T24" fmla="*/ 695 w 799"/>
                <a:gd name="T25" fmla="*/ 419 h 767"/>
                <a:gd name="T26" fmla="*/ 568 w 799"/>
                <a:gd name="T27" fmla="*/ 366 h 767"/>
                <a:gd name="T28" fmla="*/ 728 w 799"/>
                <a:gd name="T29" fmla="*/ 293 h 767"/>
                <a:gd name="T30" fmla="*/ 801 w 799"/>
                <a:gd name="T31" fmla="*/ 155 h 767"/>
                <a:gd name="T32" fmla="*/ 748 w 799"/>
                <a:gd name="T33" fmla="*/ 46 h 767"/>
                <a:gd name="T34" fmla="*/ 593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30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3 w 799"/>
                <a:gd name="T55" fmla="*/ 35 h 767"/>
                <a:gd name="T56" fmla="*/ 611 w 799"/>
                <a:gd name="T57" fmla="*/ 38 h 767"/>
                <a:gd name="T58" fmla="*/ 660 w 799"/>
                <a:gd name="T59" fmla="*/ 58 h 767"/>
                <a:gd name="T60" fmla="*/ 687 w 799"/>
                <a:gd name="T61" fmla="*/ 92 h 767"/>
                <a:gd name="T62" fmla="*/ 699 w 799"/>
                <a:gd name="T63" fmla="*/ 131 h 767"/>
                <a:gd name="T64" fmla="*/ 683 w 799"/>
                <a:gd name="T65" fmla="*/ 224 h 767"/>
                <a:gd name="T66" fmla="*/ 561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5 w 799"/>
                <a:gd name="T79" fmla="*/ 384 h 767"/>
                <a:gd name="T80" fmla="*/ 596 w 799"/>
                <a:gd name="T81" fmla="*/ 410 h 767"/>
                <a:gd name="T82" fmla="*/ 624 w 799"/>
                <a:gd name="T83" fmla="*/ 449 h 767"/>
                <a:gd name="T84" fmla="*/ 636 w 799"/>
                <a:gd name="T85" fmla="*/ 492 h 767"/>
                <a:gd name="T86" fmla="*/ 620 w 799"/>
                <a:gd name="T87" fmla="*/ 593 h 767"/>
                <a:gd name="T88" fmla="*/ 498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30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3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8" y="593"/>
                  </a:lnTo>
                  <a:lnTo>
                    <a:pt x="569" y="664"/>
                  </a:lnTo>
                  <a:lnTo>
                    <a:pt x="496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5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6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8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8 w 794"/>
                <a:gd name="T91" fmla="*/ 762 h 764"/>
                <a:gd name="T92" fmla="*/ 331 w 794"/>
                <a:gd name="T93" fmla="*/ 764 h 764"/>
                <a:gd name="T94" fmla="*/ 347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5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2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4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 noChangeAspect="1" noEditPoints="1"/>
            </p:cNvSpPr>
            <p:nvPr/>
          </p:nvSpPr>
          <p:spPr bwMode="auto">
            <a:xfrm>
              <a:off x="1608" y="409"/>
              <a:ext cx="383" cy="531"/>
            </a:xfrm>
            <a:custGeom>
              <a:avLst/>
              <a:gdLst>
                <a:gd name="T0" fmla="*/ 383 w 383"/>
                <a:gd name="T1" fmla="*/ 402 h 531"/>
                <a:gd name="T2" fmla="*/ 383 w 383"/>
                <a:gd name="T3" fmla="*/ 373 h 531"/>
                <a:gd name="T4" fmla="*/ 297 w 383"/>
                <a:gd name="T5" fmla="*/ 373 h 531"/>
                <a:gd name="T6" fmla="*/ 297 w 383"/>
                <a:gd name="T7" fmla="*/ 22 h 531"/>
                <a:gd name="T8" fmla="*/ 295 w 383"/>
                <a:gd name="T9" fmla="*/ 5 h 531"/>
                <a:gd name="T10" fmla="*/ 280 w 383"/>
                <a:gd name="T11" fmla="*/ 0 h 531"/>
                <a:gd name="T12" fmla="*/ 269 w 383"/>
                <a:gd name="T13" fmla="*/ 2 h 531"/>
                <a:gd name="T14" fmla="*/ 259 w 383"/>
                <a:gd name="T15" fmla="*/ 12 h 531"/>
                <a:gd name="T16" fmla="*/ 0 w 383"/>
                <a:gd name="T17" fmla="*/ 373 h 531"/>
                <a:gd name="T18" fmla="*/ 0 w 383"/>
                <a:gd name="T19" fmla="*/ 402 h 531"/>
                <a:gd name="T20" fmla="*/ 230 w 383"/>
                <a:gd name="T21" fmla="*/ 402 h 531"/>
                <a:gd name="T22" fmla="*/ 230 w 383"/>
                <a:gd name="T23" fmla="*/ 466 h 531"/>
                <a:gd name="T24" fmla="*/ 229 w 383"/>
                <a:gd name="T25" fmla="*/ 483 h 531"/>
                <a:gd name="T26" fmla="*/ 222 w 383"/>
                <a:gd name="T27" fmla="*/ 494 h 531"/>
                <a:gd name="T28" fmla="*/ 204 w 383"/>
                <a:gd name="T29" fmla="*/ 501 h 531"/>
                <a:gd name="T30" fmla="*/ 167 w 383"/>
                <a:gd name="T31" fmla="*/ 502 h 531"/>
                <a:gd name="T32" fmla="*/ 145 w 383"/>
                <a:gd name="T33" fmla="*/ 502 h 531"/>
                <a:gd name="T34" fmla="*/ 145 w 383"/>
                <a:gd name="T35" fmla="*/ 531 h 531"/>
                <a:gd name="T36" fmla="*/ 208 w 383"/>
                <a:gd name="T37" fmla="*/ 529 h 531"/>
                <a:gd name="T38" fmla="*/ 263 w 383"/>
                <a:gd name="T39" fmla="*/ 528 h 531"/>
                <a:gd name="T40" fmla="*/ 318 w 383"/>
                <a:gd name="T41" fmla="*/ 529 h 531"/>
                <a:gd name="T42" fmla="*/ 381 w 383"/>
                <a:gd name="T43" fmla="*/ 531 h 531"/>
                <a:gd name="T44" fmla="*/ 381 w 383"/>
                <a:gd name="T45" fmla="*/ 502 h 531"/>
                <a:gd name="T46" fmla="*/ 360 w 383"/>
                <a:gd name="T47" fmla="*/ 502 h 531"/>
                <a:gd name="T48" fmla="*/ 324 w 383"/>
                <a:gd name="T49" fmla="*/ 501 h 531"/>
                <a:gd name="T50" fmla="*/ 305 w 383"/>
                <a:gd name="T51" fmla="*/ 494 h 531"/>
                <a:gd name="T52" fmla="*/ 298 w 383"/>
                <a:gd name="T53" fmla="*/ 483 h 531"/>
                <a:gd name="T54" fmla="*/ 297 w 383"/>
                <a:gd name="T55" fmla="*/ 466 h 531"/>
                <a:gd name="T56" fmla="*/ 297 w 383"/>
                <a:gd name="T57" fmla="*/ 402 h 531"/>
                <a:gd name="T58" fmla="*/ 383 w 383"/>
                <a:gd name="T59" fmla="*/ 402 h 531"/>
                <a:gd name="T60" fmla="*/ 236 w 383"/>
                <a:gd name="T61" fmla="*/ 85 h 531"/>
                <a:gd name="T62" fmla="*/ 236 w 383"/>
                <a:gd name="T63" fmla="*/ 373 h 531"/>
                <a:gd name="T64" fmla="*/ 29 w 383"/>
                <a:gd name="T65" fmla="*/ 373 h 531"/>
                <a:gd name="T66" fmla="*/ 236 w 383"/>
                <a:gd name="T67" fmla="*/ 85 h 5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3" h="531">
                  <a:moveTo>
                    <a:pt x="383" y="402"/>
                  </a:moveTo>
                  <a:lnTo>
                    <a:pt x="383" y="373"/>
                  </a:lnTo>
                  <a:lnTo>
                    <a:pt x="297" y="373"/>
                  </a:lnTo>
                  <a:lnTo>
                    <a:pt x="297" y="22"/>
                  </a:lnTo>
                  <a:lnTo>
                    <a:pt x="295" y="5"/>
                  </a:lnTo>
                  <a:lnTo>
                    <a:pt x="280" y="0"/>
                  </a:lnTo>
                  <a:lnTo>
                    <a:pt x="269" y="2"/>
                  </a:lnTo>
                  <a:lnTo>
                    <a:pt x="259" y="12"/>
                  </a:lnTo>
                  <a:lnTo>
                    <a:pt x="0" y="373"/>
                  </a:lnTo>
                  <a:lnTo>
                    <a:pt x="0" y="402"/>
                  </a:lnTo>
                  <a:lnTo>
                    <a:pt x="230" y="402"/>
                  </a:lnTo>
                  <a:lnTo>
                    <a:pt x="230" y="466"/>
                  </a:lnTo>
                  <a:lnTo>
                    <a:pt x="229" y="483"/>
                  </a:lnTo>
                  <a:lnTo>
                    <a:pt x="222" y="494"/>
                  </a:lnTo>
                  <a:lnTo>
                    <a:pt x="204" y="501"/>
                  </a:lnTo>
                  <a:lnTo>
                    <a:pt x="167" y="502"/>
                  </a:lnTo>
                  <a:lnTo>
                    <a:pt x="145" y="502"/>
                  </a:lnTo>
                  <a:lnTo>
                    <a:pt x="145" y="531"/>
                  </a:lnTo>
                  <a:lnTo>
                    <a:pt x="208" y="529"/>
                  </a:lnTo>
                  <a:lnTo>
                    <a:pt x="263" y="528"/>
                  </a:lnTo>
                  <a:lnTo>
                    <a:pt x="318" y="529"/>
                  </a:lnTo>
                  <a:lnTo>
                    <a:pt x="381" y="531"/>
                  </a:lnTo>
                  <a:lnTo>
                    <a:pt x="381" y="502"/>
                  </a:lnTo>
                  <a:lnTo>
                    <a:pt x="360" y="502"/>
                  </a:lnTo>
                  <a:lnTo>
                    <a:pt x="324" y="501"/>
                  </a:lnTo>
                  <a:lnTo>
                    <a:pt x="305" y="494"/>
                  </a:lnTo>
                  <a:lnTo>
                    <a:pt x="298" y="483"/>
                  </a:lnTo>
                  <a:lnTo>
                    <a:pt x="297" y="466"/>
                  </a:lnTo>
                  <a:lnTo>
                    <a:pt x="297" y="402"/>
                  </a:lnTo>
                  <a:lnTo>
                    <a:pt x="383" y="402"/>
                  </a:lnTo>
                  <a:close/>
                  <a:moveTo>
                    <a:pt x="236" y="85"/>
                  </a:moveTo>
                  <a:lnTo>
                    <a:pt x="236" y="373"/>
                  </a:lnTo>
                  <a:lnTo>
                    <a:pt x="29" y="373"/>
                  </a:lnTo>
                  <a:lnTo>
                    <a:pt x="236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639678" y="5675062"/>
            <a:ext cx="330285" cy="149622"/>
            <a:chOff x="-2" y="4"/>
            <a:chExt cx="1696" cy="767"/>
          </a:xfrm>
        </p:grpSpPr>
        <p:sp>
          <p:nvSpPr>
            <p:cNvPr id="32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9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568199" y="1980449"/>
            <a:ext cx="474663" cy="182562"/>
            <a:chOff x="-2" y="4"/>
            <a:chExt cx="2420" cy="936"/>
          </a:xfrm>
        </p:grpSpPr>
        <p:sp>
          <p:nvSpPr>
            <p:cNvPr id="37" name="Freeform 5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5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0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5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5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7 w 799"/>
                <a:gd name="T59" fmla="*/ 58 h 767"/>
                <a:gd name="T60" fmla="*/ 685 w 799"/>
                <a:gd name="T61" fmla="*/ 92 h 767"/>
                <a:gd name="T62" fmla="*/ 696 w 799"/>
                <a:gd name="T63" fmla="*/ 131 h 767"/>
                <a:gd name="T64" fmla="*/ 680 w 799"/>
                <a:gd name="T65" fmla="*/ 224 h 767"/>
                <a:gd name="T66" fmla="*/ 558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2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5" y="719"/>
                  </a:lnTo>
                  <a:lnTo>
                    <a:pt x="650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5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5" y="46"/>
                  </a:lnTo>
                  <a:lnTo>
                    <a:pt x="680" y="13"/>
                  </a:lnTo>
                  <a:lnTo>
                    <a:pt x="591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7" y="58"/>
                  </a:lnTo>
                  <a:lnTo>
                    <a:pt x="673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6" y="131"/>
                  </a:lnTo>
                  <a:lnTo>
                    <a:pt x="697" y="150"/>
                  </a:lnTo>
                  <a:lnTo>
                    <a:pt x="680" y="224"/>
                  </a:lnTo>
                  <a:lnTo>
                    <a:pt x="632" y="290"/>
                  </a:lnTo>
                  <a:lnTo>
                    <a:pt x="558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2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29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8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1"/>
            <p:cNvSpPr>
              <a:spLocks noChangeAspect="1"/>
            </p:cNvSpPr>
            <p:nvPr/>
          </p:nvSpPr>
          <p:spPr bwMode="auto">
            <a:xfrm>
              <a:off x="899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3 w 794"/>
                <a:gd name="T3" fmla="*/ 412 h 764"/>
                <a:gd name="T4" fmla="*/ 498 w 794"/>
                <a:gd name="T5" fmla="*/ 450 h 764"/>
                <a:gd name="T6" fmla="*/ 490 w 794"/>
                <a:gd name="T7" fmla="*/ 505 h 764"/>
                <a:gd name="T8" fmla="*/ 491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2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7 w 794"/>
                <a:gd name="T25" fmla="*/ 359 h 764"/>
                <a:gd name="T26" fmla="*/ 407 w 794"/>
                <a:gd name="T27" fmla="*/ 364 h 764"/>
                <a:gd name="T28" fmla="*/ 377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6 w 794"/>
                <a:gd name="T69" fmla="*/ 63 h 764"/>
                <a:gd name="T70" fmla="*/ 133 w 794"/>
                <a:gd name="T71" fmla="*/ 676 h 764"/>
                <a:gd name="T72" fmla="*/ 125 w 794"/>
                <a:gd name="T73" fmla="*/ 703 h 764"/>
                <a:gd name="T74" fmla="*/ 111 w 794"/>
                <a:gd name="T75" fmla="*/ 719 h 764"/>
                <a:gd name="T76" fmla="*/ 83 w 794"/>
                <a:gd name="T77" fmla="*/ 728 h 764"/>
                <a:gd name="T78" fmla="*/ 31 w 794"/>
                <a:gd name="T79" fmla="*/ 730 h 764"/>
                <a:gd name="T80" fmla="*/ 9 w 794"/>
                <a:gd name="T81" fmla="*/ 732 h 764"/>
                <a:gd name="T82" fmla="*/ 0 w 794"/>
                <a:gd name="T83" fmla="*/ 751 h 764"/>
                <a:gd name="T84" fmla="*/ 17 w 794"/>
                <a:gd name="T85" fmla="*/ 764 h 764"/>
                <a:gd name="T86" fmla="*/ 91 w 794"/>
                <a:gd name="T87" fmla="*/ 762 h 764"/>
                <a:gd name="T88" fmla="*/ 164 w 794"/>
                <a:gd name="T89" fmla="*/ 761 h 764"/>
                <a:gd name="T90" fmla="*/ 248 w 794"/>
                <a:gd name="T91" fmla="*/ 762 h 764"/>
                <a:gd name="T92" fmla="*/ 331 w 794"/>
                <a:gd name="T93" fmla="*/ 764 h 764"/>
                <a:gd name="T94" fmla="*/ 347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9 w 794"/>
                <a:gd name="T105" fmla="*/ 720 h 764"/>
                <a:gd name="T106" fmla="*/ 223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6" y="467"/>
                  </a:lnTo>
                  <a:lnTo>
                    <a:pt x="490" y="505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7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6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4" y="10"/>
                  </a:lnTo>
                  <a:lnTo>
                    <a:pt x="183" y="23"/>
                  </a:lnTo>
                  <a:lnTo>
                    <a:pt x="190" y="34"/>
                  </a:lnTo>
                  <a:lnTo>
                    <a:pt x="214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2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1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9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7" y="764"/>
                  </a:lnTo>
                  <a:lnTo>
                    <a:pt x="49" y="764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9" y="720"/>
                  </a:lnTo>
                  <a:lnTo>
                    <a:pt x="224" y="714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2"/>
            <p:cNvSpPr>
              <a:spLocks noChangeAspect="1"/>
            </p:cNvSpPr>
            <p:nvPr/>
          </p:nvSpPr>
          <p:spPr bwMode="auto">
            <a:xfrm>
              <a:off x="1662" y="417"/>
              <a:ext cx="285" cy="523"/>
            </a:xfrm>
            <a:custGeom>
              <a:avLst/>
              <a:gdLst>
                <a:gd name="T0" fmla="*/ 176 w 285"/>
                <a:gd name="T1" fmla="*/ 23 h 523"/>
                <a:gd name="T2" fmla="*/ 176 w 285"/>
                <a:gd name="T3" fmla="*/ 10 h 523"/>
                <a:gd name="T4" fmla="*/ 173 w 285"/>
                <a:gd name="T5" fmla="*/ 3 h 523"/>
                <a:gd name="T6" fmla="*/ 166 w 285"/>
                <a:gd name="T7" fmla="*/ 1 h 523"/>
                <a:gd name="T8" fmla="*/ 153 w 285"/>
                <a:gd name="T9" fmla="*/ 0 h 523"/>
                <a:gd name="T10" fmla="*/ 113 w 285"/>
                <a:gd name="T11" fmla="*/ 29 h 523"/>
                <a:gd name="T12" fmla="*/ 70 w 285"/>
                <a:gd name="T13" fmla="*/ 44 h 523"/>
                <a:gd name="T14" fmla="*/ 30 w 285"/>
                <a:gd name="T15" fmla="*/ 50 h 523"/>
                <a:gd name="T16" fmla="*/ 0 w 285"/>
                <a:gd name="T17" fmla="*/ 50 h 523"/>
                <a:gd name="T18" fmla="*/ 0 w 285"/>
                <a:gd name="T19" fmla="*/ 79 h 523"/>
                <a:gd name="T20" fmla="*/ 19 w 285"/>
                <a:gd name="T21" fmla="*/ 79 h 523"/>
                <a:gd name="T22" fmla="*/ 47 w 285"/>
                <a:gd name="T23" fmla="*/ 76 h 523"/>
                <a:gd name="T24" fmla="*/ 80 w 285"/>
                <a:gd name="T25" fmla="*/ 70 h 523"/>
                <a:gd name="T26" fmla="*/ 113 w 285"/>
                <a:gd name="T27" fmla="*/ 57 h 523"/>
                <a:gd name="T28" fmla="*/ 113 w 285"/>
                <a:gd name="T29" fmla="*/ 458 h 523"/>
                <a:gd name="T30" fmla="*/ 112 w 285"/>
                <a:gd name="T31" fmla="*/ 475 h 523"/>
                <a:gd name="T32" fmla="*/ 104 w 285"/>
                <a:gd name="T33" fmla="*/ 486 h 523"/>
                <a:gd name="T34" fmla="*/ 80 w 285"/>
                <a:gd name="T35" fmla="*/ 492 h 523"/>
                <a:gd name="T36" fmla="*/ 35 w 285"/>
                <a:gd name="T37" fmla="*/ 494 h 523"/>
                <a:gd name="T38" fmla="*/ 5 w 285"/>
                <a:gd name="T39" fmla="*/ 494 h 523"/>
                <a:gd name="T40" fmla="*/ 5 w 285"/>
                <a:gd name="T41" fmla="*/ 523 h 523"/>
                <a:gd name="T42" fmla="*/ 29 w 285"/>
                <a:gd name="T43" fmla="*/ 522 h 523"/>
                <a:gd name="T44" fmla="*/ 69 w 285"/>
                <a:gd name="T45" fmla="*/ 521 h 523"/>
                <a:gd name="T46" fmla="*/ 113 w 285"/>
                <a:gd name="T47" fmla="*/ 520 h 523"/>
                <a:gd name="T48" fmla="*/ 144 w 285"/>
                <a:gd name="T49" fmla="*/ 520 h 523"/>
                <a:gd name="T50" fmla="*/ 174 w 285"/>
                <a:gd name="T51" fmla="*/ 520 h 523"/>
                <a:gd name="T52" fmla="*/ 218 w 285"/>
                <a:gd name="T53" fmla="*/ 521 h 523"/>
                <a:gd name="T54" fmla="*/ 259 w 285"/>
                <a:gd name="T55" fmla="*/ 522 h 523"/>
                <a:gd name="T56" fmla="*/ 285 w 285"/>
                <a:gd name="T57" fmla="*/ 523 h 523"/>
                <a:gd name="T58" fmla="*/ 285 w 285"/>
                <a:gd name="T59" fmla="*/ 494 h 523"/>
                <a:gd name="T60" fmla="*/ 255 w 285"/>
                <a:gd name="T61" fmla="*/ 494 h 523"/>
                <a:gd name="T62" fmla="*/ 210 w 285"/>
                <a:gd name="T63" fmla="*/ 492 h 523"/>
                <a:gd name="T64" fmla="*/ 187 w 285"/>
                <a:gd name="T65" fmla="*/ 486 h 523"/>
                <a:gd name="T66" fmla="*/ 178 w 285"/>
                <a:gd name="T67" fmla="*/ 475 h 523"/>
                <a:gd name="T68" fmla="*/ 176 w 285"/>
                <a:gd name="T69" fmla="*/ 458 h 523"/>
                <a:gd name="T70" fmla="*/ 176 w 285"/>
                <a:gd name="T71" fmla="*/ 23 h 5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523">
                  <a:moveTo>
                    <a:pt x="176" y="23"/>
                  </a:moveTo>
                  <a:lnTo>
                    <a:pt x="176" y="10"/>
                  </a:lnTo>
                  <a:lnTo>
                    <a:pt x="173" y="3"/>
                  </a:lnTo>
                  <a:lnTo>
                    <a:pt x="166" y="1"/>
                  </a:lnTo>
                  <a:lnTo>
                    <a:pt x="153" y="0"/>
                  </a:lnTo>
                  <a:lnTo>
                    <a:pt x="113" y="29"/>
                  </a:lnTo>
                  <a:lnTo>
                    <a:pt x="70" y="44"/>
                  </a:lnTo>
                  <a:lnTo>
                    <a:pt x="30" y="50"/>
                  </a:lnTo>
                  <a:lnTo>
                    <a:pt x="0" y="50"/>
                  </a:lnTo>
                  <a:lnTo>
                    <a:pt x="0" y="79"/>
                  </a:lnTo>
                  <a:lnTo>
                    <a:pt x="19" y="79"/>
                  </a:lnTo>
                  <a:lnTo>
                    <a:pt x="47" y="76"/>
                  </a:lnTo>
                  <a:lnTo>
                    <a:pt x="80" y="70"/>
                  </a:lnTo>
                  <a:lnTo>
                    <a:pt x="113" y="57"/>
                  </a:lnTo>
                  <a:lnTo>
                    <a:pt x="113" y="458"/>
                  </a:lnTo>
                  <a:lnTo>
                    <a:pt x="112" y="475"/>
                  </a:lnTo>
                  <a:lnTo>
                    <a:pt x="104" y="486"/>
                  </a:lnTo>
                  <a:lnTo>
                    <a:pt x="80" y="492"/>
                  </a:lnTo>
                  <a:lnTo>
                    <a:pt x="35" y="494"/>
                  </a:lnTo>
                  <a:lnTo>
                    <a:pt x="5" y="494"/>
                  </a:lnTo>
                  <a:lnTo>
                    <a:pt x="5" y="523"/>
                  </a:lnTo>
                  <a:lnTo>
                    <a:pt x="29" y="522"/>
                  </a:lnTo>
                  <a:lnTo>
                    <a:pt x="69" y="521"/>
                  </a:lnTo>
                  <a:lnTo>
                    <a:pt x="113" y="520"/>
                  </a:lnTo>
                  <a:lnTo>
                    <a:pt x="144" y="520"/>
                  </a:lnTo>
                  <a:lnTo>
                    <a:pt x="174" y="520"/>
                  </a:lnTo>
                  <a:lnTo>
                    <a:pt x="218" y="521"/>
                  </a:lnTo>
                  <a:lnTo>
                    <a:pt x="259" y="522"/>
                  </a:lnTo>
                  <a:lnTo>
                    <a:pt x="285" y="523"/>
                  </a:lnTo>
                  <a:lnTo>
                    <a:pt x="285" y="494"/>
                  </a:lnTo>
                  <a:lnTo>
                    <a:pt x="255" y="494"/>
                  </a:lnTo>
                  <a:lnTo>
                    <a:pt x="210" y="492"/>
                  </a:lnTo>
                  <a:lnTo>
                    <a:pt x="187" y="486"/>
                  </a:lnTo>
                  <a:lnTo>
                    <a:pt x="178" y="475"/>
                  </a:lnTo>
                  <a:lnTo>
                    <a:pt x="176" y="458"/>
                  </a:lnTo>
                  <a:lnTo>
                    <a:pt x="17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3"/>
            <p:cNvSpPr>
              <a:spLocks noChangeAspect="1"/>
            </p:cNvSpPr>
            <p:nvPr/>
          </p:nvSpPr>
          <p:spPr bwMode="auto">
            <a:xfrm>
              <a:off x="2072" y="417"/>
              <a:ext cx="346" cy="523"/>
            </a:xfrm>
            <a:custGeom>
              <a:avLst/>
              <a:gdLst>
                <a:gd name="T0" fmla="*/ 346 w 346"/>
                <a:gd name="T1" fmla="*/ 379 h 523"/>
                <a:gd name="T2" fmla="*/ 319 w 346"/>
                <a:gd name="T3" fmla="*/ 379 h 523"/>
                <a:gd name="T4" fmla="*/ 317 w 346"/>
                <a:gd name="T5" fmla="*/ 397 h 523"/>
                <a:gd name="T6" fmla="*/ 312 w 346"/>
                <a:gd name="T7" fmla="*/ 419 h 523"/>
                <a:gd name="T8" fmla="*/ 306 w 346"/>
                <a:gd name="T9" fmla="*/ 439 h 523"/>
                <a:gd name="T10" fmla="*/ 299 w 346"/>
                <a:gd name="T11" fmla="*/ 451 h 523"/>
                <a:gd name="T12" fmla="*/ 286 w 346"/>
                <a:gd name="T13" fmla="*/ 454 h 523"/>
                <a:gd name="T14" fmla="*/ 262 w 346"/>
                <a:gd name="T15" fmla="*/ 455 h 523"/>
                <a:gd name="T16" fmla="*/ 237 w 346"/>
                <a:gd name="T17" fmla="*/ 456 h 523"/>
                <a:gd name="T18" fmla="*/ 222 w 346"/>
                <a:gd name="T19" fmla="*/ 456 h 523"/>
                <a:gd name="T20" fmla="*/ 77 w 346"/>
                <a:gd name="T21" fmla="*/ 456 h 523"/>
                <a:gd name="T22" fmla="*/ 130 w 346"/>
                <a:gd name="T23" fmla="*/ 409 h 523"/>
                <a:gd name="T24" fmla="*/ 169 w 346"/>
                <a:gd name="T25" fmla="*/ 376 h 523"/>
                <a:gd name="T26" fmla="*/ 201 w 346"/>
                <a:gd name="T27" fmla="*/ 350 h 523"/>
                <a:gd name="T28" fmla="*/ 234 w 346"/>
                <a:gd name="T29" fmla="*/ 324 h 523"/>
                <a:gd name="T30" fmla="*/ 276 w 346"/>
                <a:gd name="T31" fmla="*/ 288 h 523"/>
                <a:gd name="T32" fmla="*/ 311 w 346"/>
                <a:gd name="T33" fmla="*/ 249 h 523"/>
                <a:gd name="T34" fmla="*/ 336 w 346"/>
                <a:gd name="T35" fmla="*/ 205 h 523"/>
                <a:gd name="T36" fmla="*/ 346 w 346"/>
                <a:gd name="T37" fmla="*/ 154 h 523"/>
                <a:gd name="T38" fmla="*/ 331 w 346"/>
                <a:gd name="T39" fmla="*/ 90 h 523"/>
                <a:gd name="T40" fmla="*/ 292 w 346"/>
                <a:gd name="T41" fmla="*/ 41 h 523"/>
                <a:gd name="T42" fmla="*/ 233 w 346"/>
                <a:gd name="T43" fmla="*/ 11 h 523"/>
                <a:gd name="T44" fmla="*/ 163 w 346"/>
                <a:gd name="T45" fmla="*/ 0 h 523"/>
                <a:gd name="T46" fmla="*/ 128 w 346"/>
                <a:gd name="T47" fmla="*/ 3 h 523"/>
                <a:gd name="T48" fmla="*/ 96 w 346"/>
                <a:gd name="T49" fmla="*/ 12 h 523"/>
                <a:gd name="T50" fmla="*/ 69 w 346"/>
                <a:gd name="T51" fmla="*/ 26 h 523"/>
                <a:gd name="T52" fmla="*/ 44 w 346"/>
                <a:gd name="T53" fmla="*/ 43 h 523"/>
                <a:gd name="T54" fmla="*/ 26 w 346"/>
                <a:gd name="T55" fmla="*/ 65 h 523"/>
                <a:gd name="T56" fmla="*/ 11 w 346"/>
                <a:gd name="T57" fmla="*/ 89 h 523"/>
                <a:gd name="T58" fmla="*/ 3 w 346"/>
                <a:gd name="T59" fmla="*/ 114 h 523"/>
                <a:gd name="T60" fmla="*/ 0 w 346"/>
                <a:gd name="T61" fmla="*/ 141 h 523"/>
                <a:gd name="T62" fmla="*/ 5 w 346"/>
                <a:gd name="T63" fmla="*/ 165 h 523"/>
                <a:gd name="T64" fmla="*/ 18 w 346"/>
                <a:gd name="T65" fmla="*/ 178 h 523"/>
                <a:gd name="T66" fmla="*/ 31 w 346"/>
                <a:gd name="T67" fmla="*/ 184 h 523"/>
                <a:gd name="T68" fmla="*/ 41 w 346"/>
                <a:gd name="T69" fmla="*/ 185 h 523"/>
                <a:gd name="T70" fmla="*/ 56 w 346"/>
                <a:gd name="T71" fmla="*/ 183 h 523"/>
                <a:gd name="T72" fmla="*/ 69 w 346"/>
                <a:gd name="T73" fmla="*/ 175 h 523"/>
                <a:gd name="T74" fmla="*/ 79 w 346"/>
                <a:gd name="T75" fmla="*/ 162 h 523"/>
                <a:gd name="T76" fmla="*/ 83 w 346"/>
                <a:gd name="T77" fmla="*/ 143 h 523"/>
                <a:gd name="T78" fmla="*/ 81 w 346"/>
                <a:gd name="T79" fmla="*/ 131 h 523"/>
                <a:gd name="T80" fmla="*/ 75 w 346"/>
                <a:gd name="T81" fmla="*/ 118 h 523"/>
                <a:gd name="T82" fmla="*/ 61 w 346"/>
                <a:gd name="T83" fmla="*/ 106 h 523"/>
                <a:gd name="T84" fmla="*/ 36 w 346"/>
                <a:gd name="T85" fmla="*/ 102 h 523"/>
                <a:gd name="T86" fmla="*/ 59 w 346"/>
                <a:gd name="T87" fmla="*/ 67 h 523"/>
                <a:gd name="T88" fmla="*/ 89 w 346"/>
                <a:gd name="T89" fmla="*/ 45 h 523"/>
                <a:gd name="T90" fmla="*/ 121 w 346"/>
                <a:gd name="T91" fmla="*/ 32 h 523"/>
                <a:gd name="T92" fmla="*/ 151 w 346"/>
                <a:gd name="T93" fmla="*/ 29 h 523"/>
                <a:gd name="T94" fmla="*/ 202 w 346"/>
                <a:gd name="T95" fmla="*/ 39 h 523"/>
                <a:gd name="T96" fmla="*/ 240 w 346"/>
                <a:gd name="T97" fmla="*/ 67 h 523"/>
                <a:gd name="T98" fmla="*/ 262 w 346"/>
                <a:gd name="T99" fmla="*/ 107 h 523"/>
                <a:gd name="T100" fmla="*/ 270 w 346"/>
                <a:gd name="T101" fmla="*/ 154 h 523"/>
                <a:gd name="T102" fmla="*/ 262 w 346"/>
                <a:gd name="T103" fmla="*/ 202 h 523"/>
                <a:gd name="T104" fmla="*/ 242 w 346"/>
                <a:gd name="T105" fmla="*/ 244 h 523"/>
                <a:gd name="T106" fmla="*/ 218 w 346"/>
                <a:gd name="T107" fmla="*/ 279 h 523"/>
                <a:gd name="T108" fmla="*/ 196 w 346"/>
                <a:gd name="T109" fmla="*/ 305 h 523"/>
                <a:gd name="T110" fmla="*/ 8 w 346"/>
                <a:gd name="T111" fmla="*/ 492 h 523"/>
                <a:gd name="T112" fmla="*/ 1 w 346"/>
                <a:gd name="T113" fmla="*/ 502 h 523"/>
                <a:gd name="T114" fmla="*/ 0 w 346"/>
                <a:gd name="T115" fmla="*/ 523 h 523"/>
                <a:gd name="T116" fmla="*/ 322 w 346"/>
                <a:gd name="T117" fmla="*/ 523 h 523"/>
                <a:gd name="T118" fmla="*/ 346 w 346"/>
                <a:gd name="T119" fmla="*/ 379 h 5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46" h="523">
                  <a:moveTo>
                    <a:pt x="346" y="379"/>
                  </a:moveTo>
                  <a:lnTo>
                    <a:pt x="319" y="379"/>
                  </a:lnTo>
                  <a:lnTo>
                    <a:pt x="317" y="397"/>
                  </a:lnTo>
                  <a:lnTo>
                    <a:pt x="312" y="419"/>
                  </a:lnTo>
                  <a:lnTo>
                    <a:pt x="306" y="439"/>
                  </a:lnTo>
                  <a:lnTo>
                    <a:pt x="299" y="451"/>
                  </a:lnTo>
                  <a:lnTo>
                    <a:pt x="286" y="454"/>
                  </a:lnTo>
                  <a:lnTo>
                    <a:pt x="262" y="455"/>
                  </a:lnTo>
                  <a:lnTo>
                    <a:pt x="237" y="456"/>
                  </a:lnTo>
                  <a:lnTo>
                    <a:pt x="222" y="456"/>
                  </a:lnTo>
                  <a:lnTo>
                    <a:pt x="77" y="456"/>
                  </a:lnTo>
                  <a:lnTo>
                    <a:pt x="130" y="409"/>
                  </a:lnTo>
                  <a:lnTo>
                    <a:pt x="169" y="376"/>
                  </a:lnTo>
                  <a:lnTo>
                    <a:pt x="201" y="350"/>
                  </a:lnTo>
                  <a:lnTo>
                    <a:pt x="234" y="324"/>
                  </a:lnTo>
                  <a:lnTo>
                    <a:pt x="276" y="288"/>
                  </a:lnTo>
                  <a:lnTo>
                    <a:pt x="311" y="249"/>
                  </a:lnTo>
                  <a:lnTo>
                    <a:pt x="336" y="205"/>
                  </a:lnTo>
                  <a:lnTo>
                    <a:pt x="346" y="154"/>
                  </a:lnTo>
                  <a:lnTo>
                    <a:pt x="331" y="90"/>
                  </a:lnTo>
                  <a:lnTo>
                    <a:pt x="292" y="41"/>
                  </a:lnTo>
                  <a:lnTo>
                    <a:pt x="233" y="11"/>
                  </a:lnTo>
                  <a:lnTo>
                    <a:pt x="163" y="0"/>
                  </a:lnTo>
                  <a:lnTo>
                    <a:pt x="128" y="3"/>
                  </a:lnTo>
                  <a:lnTo>
                    <a:pt x="96" y="12"/>
                  </a:lnTo>
                  <a:lnTo>
                    <a:pt x="69" y="26"/>
                  </a:lnTo>
                  <a:lnTo>
                    <a:pt x="44" y="43"/>
                  </a:lnTo>
                  <a:lnTo>
                    <a:pt x="26" y="65"/>
                  </a:lnTo>
                  <a:lnTo>
                    <a:pt x="11" y="89"/>
                  </a:lnTo>
                  <a:lnTo>
                    <a:pt x="3" y="114"/>
                  </a:lnTo>
                  <a:lnTo>
                    <a:pt x="0" y="141"/>
                  </a:lnTo>
                  <a:lnTo>
                    <a:pt x="5" y="165"/>
                  </a:lnTo>
                  <a:lnTo>
                    <a:pt x="18" y="178"/>
                  </a:lnTo>
                  <a:lnTo>
                    <a:pt x="31" y="184"/>
                  </a:lnTo>
                  <a:lnTo>
                    <a:pt x="41" y="185"/>
                  </a:lnTo>
                  <a:lnTo>
                    <a:pt x="56" y="183"/>
                  </a:lnTo>
                  <a:lnTo>
                    <a:pt x="69" y="175"/>
                  </a:lnTo>
                  <a:lnTo>
                    <a:pt x="79" y="162"/>
                  </a:lnTo>
                  <a:lnTo>
                    <a:pt x="83" y="143"/>
                  </a:lnTo>
                  <a:lnTo>
                    <a:pt x="81" y="131"/>
                  </a:lnTo>
                  <a:lnTo>
                    <a:pt x="75" y="118"/>
                  </a:lnTo>
                  <a:lnTo>
                    <a:pt x="61" y="106"/>
                  </a:lnTo>
                  <a:lnTo>
                    <a:pt x="36" y="102"/>
                  </a:lnTo>
                  <a:lnTo>
                    <a:pt x="59" y="67"/>
                  </a:lnTo>
                  <a:lnTo>
                    <a:pt x="89" y="45"/>
                  </a:lnTo>
                  <a:lnTo>
                    <a:pt x="121" y="32"/>
                  </a:lnTo>
                  <a:lnTo>
                    <a:pt x="151" y="29"/>
                  </a:lnTo>
                  <a:lnTo>
                    <a:pt x="202" y="39"/>
                  </a:lnTo>
                  <a:lnTo>
                    <a:pt x="240" y="67"/>
                  </a:lnTo>
                  <a:lnTo>
                    <a:pt x="262" y="107"/>
                  </a:lnTo>
                  <a:lnTo>
                    <a:pt x="270" y="154"/>
                  </a:lnTo>
                  <a:lnTo>
                    <a:pt x="262" y="202"/>
                  </a:lnTo>
                  <a:lnTo>
                    <a:pt x="242" y="244"/>
                  </a:lnTo>
                  <a:lnTo>
                    <a:pt x="218" y="279"/>
                  </a:lnTo>
                  <a:lnTo>
                    <a:pt x="196" y="305"/>
                  </a:lnTo>
                  <a:lnTo>
                    <a:pt x="8" y="492"/>
                  </a:lnTo>
                  <a:lnTo>
                    <a:pt x="1" y="502"/>
                  </a:lnTo>
                  <a:lnTo>
                    <a:pt x="0" y="523"/>
                  </a:lnTo>
                  <a:lnTo>
                    <a:pt x="322" y="523"/>
                  </a:lnTo>
                  <a:lnTo>
                    <a:pt x="346" y="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6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3541881" y="3314533"/>
            <a:ext cx="471487" cy="184150"/>
            <a:chOff x="-2" y="4"/>
            <a:chExt cx="2438" cy="951"/>
          </a:xfrm>
        </p:grpSpPr>
        <p:sp>
          <p:nvSpPr>
            <p:cNvPr id="42" name="Freeform 57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0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5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7 w 799"/>
                <a:gd name="T59" fmla="*/ 58 h 767"/>
                <a:gd name="T60" fmla="*/ 685 w 799"/>
                <a:gd name="T61" fmla="*/ 92 h 767"/>
                <a:gd name="T62" fmla="*/ 696 w 799"/>
                <a:gd name="T63" fmla="*/ 131 h 767"/>
                <a:gd name="T64" fmla="*/ 680 w 799"/>
                <a:gd name="T65" fmla="*/ 224 h 767"/>
                <a:gd name="T66" fmla="*/ 558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2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5" y="719"/>
                  </a:lnTo>
                  <a:lnTo>
                    <a:pt x="650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5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0" y="13"/>
                  </a:lnTo>
                  <a:lnTo>
                    <a:pt x="591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7" y="58"/>
                  </a:lnTo>
                  <a:lnTo>
                    <a:pt x="673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6" y="131"/>
                  </a:lnTo>
                  <a:lnTo>
                    <a:pt x="697" y="150"/>
                  </a:lnTo>
                  <a:lnTo>
                    <a:pt x="680" y="224"/>
                  </a:lnTo>
                  <a:lnTo>
                    <a:pt x="632" y="290"/>
                  </a:lnTo>
                  <a:lnTo>
                    <a:pt x="558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2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8"/>
                  </a:lnTo>
                  <a:lnTo>
                    <a:pt x="622" y="449"/>
                  </a:lnTo>
                  <a:lnTo>
                    <a:pt x="629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8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8"/>
            <p:cNvSpPr>
              <a:spLocks noChangeAspect="1"/>
            </p:cNvSpPr>
            <p:nvPr/>
          </p:nvSpPr>
          <p:spPr bwMode="auto">
            <a:xfrm>
              <a:off x="899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3 w 794"/>
                <a:gd name="T3" fmla="*/ 412 h 764"/>
                <a:gd name="T4" fmla="*/ 498 w 794"/>
                <a:gd name="T5" fmla="*/ 450 h 764"/>
                <a:gd name="T6" fmla="*/ 490 w 794"/>
                <a:gd name="T7" fmla="*/ 504 h 764"/>
                <a:gd name="T8" fmla="*/ 491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2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7 w 794"/>
                <a:gd name="T25" fmla="*/ 359 h 764"/>
                <a:gd name="T26" fmla="*/ 407 w 794"/>
                <a:gd name="T27" fmla="*/ 364 h 764"/>
                <a:gd name="T28" fmla="*/ 377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6 w 794"/>
                <a:gd name="T69" fmla="*/ 63 h 764"/>
                <a:gd name="T70" fmla="*/ 133 w 794"/>
                <a:gd name="T71" fmla="*/ 676 h 764"/>
                <a:gd name="T72" fmla="*/ 125 w 794"/>
                <a:gd name="T73" fmla="*/ 703 h 764"/>
                <a:gd name="T74" fmla="*/ 111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9 w 794"/>
                <a:gd name="T81" fmla="*/ 732 h 764"/>
                <a:gd name="T82" fmla="*/ 0 w 794"/>
                <a:gd name="T83" fmla="*/ 750 h 764"/>
                <a:gd name="T84" fmla="*/ 17 w 794"/>
                <a:gd name="T85" fmla="*/ 764 h 764"/>
                <a:gd name="T86" fmla="*/ 91 w 794"/>
                <a:gd name="T87" fmla="*/ 762 h 764"/>
                <a:gd name="T88" fmla="*/ 164 w 794"/>
                <a:gd name="T89" fmla="*/ 761 h 764"/>
                <a:gd name="T90" fmla="*/ 248 w 794"/>
                <a:gd name="T91" fmla="*/ 762 h 764"/>
                <a:gd name="T92" fmla="*/ 331 w 794"/>
                <a:gd name="T93" fmla="*/ 764 h 764"/>
                <a:gd name="T94" fmla="*/ 347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9 w 794"/>
                <a:gd name="T103" fmla="*/ 727 h 764"/>
                <a:gd name="T104" fmla="*/ 229 w 794"/>
                <a:gd name="T105" fmla="*/ 720 h 764"/>
                <a:gd name="T106" fmla="*/ 223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7" y="467"/>
                  </a:lnTo>
                  <a:lnTo>
                    <a:pt x="490" y="504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9" y="353"/>
                  </a:lnTo>
                  <a:lnTo>
                    <a:pt x="467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6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4" y="10"/>
                  </a:lnTo>
                  <a:lnTo>
                    <a:pt x="183" y="23"/>
                  </a:lnTo>
                  <a:lnTo>
                    <a:pt x="190" y="34"/>
                  </a:lnTo>
                  <a:lnTo>
                    <a:pt x="214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1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1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9" y="732"/>
                  </a:lnTo>
                  <a:lnTo>
                    <a:pt x="2" y="738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7" y="764"/>
                  </a:lnTo>
                  <a:lnTo>
                    <a:pt x="49" y="763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9" y="727"/>
                  </a:lnTo>
                  <a:lnTo>
                    <a:pt x="239" y="724"/>
                  </a:lnTo>
                  <a:lnTo>
                    <a:pt x="229" y="720"/>
                  </a:lnTo>
                  <a:lnTo>
                    <a:pt x="224" y="713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9"/>
            <p:cNvSpPr>
              <a:spLocks noChangeAspect="1"/>
            </p:cNvSpPr>
            <p:nvPr/>
          </p:nvSpPr>
          <p:spPr bwMode="auto">
            <a:xfrm>
              <a:off x="1619" y="417"/>
              <a:ext cx="360" cy="538"/>
            </a:xfrm>
            <a:custGeom>
              <a:avLst/>
              <a:gdLst>
                <a:gd name="T0" fmla="*/ 214 w 360"/>
                <a:gd name="T1" fmla="*/ 268 h 538"/>
                <a:gd name="T2" fmla="*/ 268 w 360"/>
                <a:gd name="T3" fmla="*/ 331 h 538"/>
                <a:gd name="T4" fmla="*/ 273 w 360"/>
                <a:gd name="T5" fmla="*/ 420 h 538"/>
                <a:gd name="T6" fmla="*/ 256 w 360"/>
                <a:gd name="T7" fmla="*/ 469 h 538"/>
                <a:gd name="T8" fmla="*/ 226 w 360"/>
                <a:gd name="T9" fmla="*/ 499 h 538"/>
                <a:gd name="T10" fmla="*/ 192 w 360"/>
                <a:gd name="T11" fmla="*/ 512 h 538"/>
                <a:gd name="T12" fmla="*/ 145 w 360"/>
                <a:gd name="T13" fmla="*/ 511 h 538"/>
                <a:gd name="T14" fmla="*/ 71 w 360"/>
                <a:gd name="T15" fmla="*/ 486 h 538"/>
                <a:gd name="T16" fmla="*/ 64 w 360"/>
                <a:gd name="T17" fmla="*/ 453 h 538"/>
                <a:gd name="T18" fmla="*/ 85 w 360"/>
                <a:gd name="T19" fmla="*/ 427 h 538"/>
                <a:gd name="T20" fmla="*/ 83 w 360"/>
                <a:gd name="T21" fmla="*/ 396 h 538"/>
                <a:gd name="T22" fmla="*/ 61 w 360"/>
                <a:gd name="T23" fmla="*/ 374 h 538"/>
                <a:gd name="T24" fmla="*/ 27 w 360"/>
                <a:gd name="T25" fmla="*/ 373 h 538"/>
                <a:gd name="T26" fmla="*/ 3 w 360"/>
                <a:gd name="T27" fmla="*/ 396 h 538"/>
                <a:gd name="T28" fmla="*/ 14 w 360"/>
                <a:gd name="T29" fmla="*/ 467 h 538"/>
                <a:gd name="T30" fmla="*/ 108 w 360"/>
                <a:gd name="T31" fmla="*/ 530 h 538"/>
                <a:gd name="T32" fmla="*/ 250 w 360"/>
                <a:gd name="T33" fmla="*/ 526 h 538"/>
                <a:gd name="T34" fmla="*/ 346 w 360"/>
                <a:gd name="T35" fmla="*/ 443 h 538"/>
                <a:gd name="T36" fmla="*/ 350 w 360"/>
                <a:gd name="T37" fmla="*/ 341 h 538"/>
                <a:gd name="T38" fmla="*/ 281 w 360"/>
                <a:gd name="T39" fmla="*/ 267 h 538"/>
                <a:gd name="T40" fmla="*/ 276 w 360"/>
                <a:gd name="T41" fmla="*/ 219 h 538"/>
                <a:gd name="T42" fmla="*/ 330 w 360"/>
                <a:gd name="T43" fmla="*/ 146 h 538"/>
                <a:gd name="T44" fmla="*/ 332 w 360"/>
                <a:gd name="T45" fmla="*/ 86 h 538"/>
                <a:gd name="T46" fmla="*/ 309 w 360"/>
                <a:gd name="T47" fmla="*/ 47 h 538"/>
                <a:gd name="T48" fmla="*/ 266 w 360"/>
                <a:gd name="T49" fmla="*/ 18 h 538"/>
                <a:gd name="T50" fmla="*/ 209 w 360"/>
                <a:gd name="T51" fmla="*/ 3 h 538"/>
                <a:gd name="T52" fmla="*/ 117 w 360"/>
                <a:gd name="T53" fmla="*/ 8 h 538"/>
                <a:gd name="T54" fmla="*/ 35 w 360"/>
                <a:gd name="T55" fmla="*/ 63 h 538"/>
                <a:gd name="T56" fmla="*/ 27 w 360"/>
                <a:gd name="T57" fmla="*/ 123 h 538"/>
                <a:gd name="T58" fmla="*/ 48 w 360"/>
                <a:gd name="T59" fmla="*/ 144 h 538"/>
                <a:gd name="T60" fmla="*/ 81 w 360"/>
                <a:gd name="T61" fmla="*/ 144 h 538"/>
                <a:gd name="T62" fmla="*/ 102 w 360"/>
                <a:gd name="T63" fmla="*/ 123 h 538"/>
                <a:gd name="T64" fmla="*/ 102 w 360"/>
                <a:gd name="T65" fmla="*/ 91 h 538"/>
                <a:gd name="T66" fmla="*/ 81 w 360"/>
                <a:gd name="T67" fmla="*/ 70 h 538"/>
                <a:gd name="T68" fmla="*/ 89 w 360"/>
                <a:gd name="T69" fmla="*/ 45 h 538"/>
                <a:gd name="T70" fmla="*/ 149 w 360"/>
                <a:gd name="T71" fmla="*/ 25 h 538"/>
                <a:gd name="T72" fmla="*/ 203 w 360"/>
                <a:gd name="T73" fmla="*/ 27 h 538"/>
                <a:gd name="T74" fmla="*/ 252 w 360"/>
                <a:gd name="T75" fmla="*/ 66 h 538"/>
                <a:gd name="T76" fmla="*/ 252 w 360"/>
                <a:gd name="T77" fmla="*/ 159 h 538"/>
                <a:gd name="T78" fmla="*/ 209 w 360"/>
                <a:gd name="T79" fmla="*/ 220 h 538"/>
                <a:gd name="T80" fmla="*/ 168 w 360"/>
                <a:gd name="T81" fmla="*/ 234 h 538"/>
                <a:gd name="T82" fmla="*/ 123 w 360"/>
                <a:gd name="T83" fmla="*/ 238 h 538"/>
                <a:gd name="T84" fmla="*/ 112 w 360"/>
                <a:gd name="T85" fmla="*/ 241 h 538"/>
                <a:gd name="T86" fmla="*/ 114 w 360"/>
                <a:gd name="T87" fmla="*/ 258 h 538"/>
                <a:gd name="T88" fmla="*/ 171 w 360"/>
                <a:gd name="T89" fmla="*/ 260 h 5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60" h="538">
                  <a:moveTo>
                    <a:pt x="171" y="260"/>
                  </a:moveTo>
                  <a:lnTo>
                    <a:pt x="214" y="268"/>
                  </a:lnTo>
                  <a:lnTo>
                    <a:pt x="247" y="292"/>
                  </a:lnTo>
                  <a:lnTo>
                    <a:pt x="268" y="331"/>
                  </a:lnTo>
                  <a:lnTo>
                    <a:pt x="276" y="386"/>
                  </a:lnTo>
                  <a:lnTo>
                    <a:pt x="273" y="420"/>
                  </a:lnTo>
                  <a:lnTo>
                    <a:pt x="266" y="447"/>
                  </a:lnTo>
                  <a:lnTo>
                    <a:pt x="256" y="469"/>
                  </a:lnTo>
                  <a:lnTo>
                    <a:pt x="242" y="486"/>
                  </a:lnTo>
                  <a:lnTo>
                    <a:pt x="226" y="499"/>
                  </a:lnTo>
                  <a:lnTo>
                    <a:pt x="209" y="507"/>
                  </a:lnTo>
                  <a:lnTo>
                    <a:pt x="192" y="512"/>
                  </a:lnTo>
                  <a:lnTo>
                    <a:pt x="174" y="513"/>
                  </a:lnTo>
                  <a:lnTo>
                    <a:pt x="145" y="511"/>
                  </a:lnTo>
                  <a:lnTo>
                    <a:pt x="108" y="503"/>
                  </a:lnTo>
                  <a:lnTo>
                    <a:pt x="71" y="486"/>
                  </a:lnTo>
                  <a:lnTo>
                    <a:pt x="41" y="458"/>
                  </a:lnTo>
                  <a:lnTo>
                    <a:pt x="64" y="453"/>
                  </a:lnTo>
                  <a:lnTo>
                    <a:pt x="78" y="441"/>
                  </a:lnTo>
                  <a:lnTo>
                    <a:pt x="85" y="427"/>
                  </a:lnTo>
                  <a:lnTo>
                    <a:pt x="87" y="414"/>
                  </a:lnTo>
                  <a:lnTo>
                    <a:pt x="83" y="396"/>
                  </a:lnTo>
                  <a:lnTo>
                    <a:pt x="74" y="383"/>
                  </a:lnTo>
                  <a:lnTo>
                    <a:pt x="61" y="374"/>
                  </a:lnTo>
                  <a:lnTo>
                    <a:pt x="43" y="371"/>
                  </a:lnTo>
                  <a:lnTo>
                    <a:pt x="27" y="373"/>
                  </a:lnTo>
                  <a:lnTo>
                    <a:pt x="13" y="381"/>
                  </a:lnTo>
                  <a:lnTo>
                    <a:pt x="3" y="396"/>
                  </a:lnTo>
                  <a:lnTo>
                    <a:pt x="0" y="416"/>
                  </a:lnTo>
                  <a:lnTo>
                    <a:pt x="14" y="467"/>
                  </a:lnTo>
                  <a:lnTo>
                    <a:pt x="52" y="505"/>
                  </a:lnTo>
                  <a:lnTo>
                    <a:pt x="108" y="530"/>
                  </a:lnTo>
                  <a:lnTo>
                    <a:pt x="176" y="538"/>
                  </a:lnTo>
                  <a:lnTo>
                    <a:pt x="250" y="526"/>
                  </a:lnTo>
                  <a:lnTo>
                    <a:pt x="309" y="492"/>
                  </a:lnTo>
                  <a:lnTo>
                    <a:pt x="346" y="443"/>
                  </a:lnTo>
                  <a:lnTo>
                    <a:pt x="360" y="386"/>
                  </a:lnTo>
                  <a:lnTo>
                    <a:pt x="350" y="341"/>
                  </a:lnTo>
                  <a:lnTo>
                    <a:pt x="324" y="300"/>
                  </a:lnTo>
                  <a:lnTo>
                    <a:pt x="281" y="267"/>
                  </a:lnTo>
                  <a:lnTo>
                    <a:pt x="224" y="246"/>
                  </a:lnTo>
                  <a:lnTo>
                    <a:pt x="276" y="219"/>
                  </a:lnTo>
                  <a:lnTo>
                    <a:pt x="310" y="184"/>
                  </a:lnTo>
                  <a:lnTo>
                    <a:pt x="330" y="146"/>
                  </a:lnTo>
                  <a:lnTo>
                    <a:pt x="335" y="109"/>
                  </a:lnTo>
                  <a:lnTo>
                    <a:pt x="332" y="86"/>
                  </a:lnTo>
                  <a:lnTo>
                    <a:pt x="323" y="65"/>
                  </a:lnTo>
                  <a:lnTo>
                    <a:pt x="309" y="47"/>
                  </a:lnTo>
                  <a:lnTo>
                    <a:pt x="289" y="31"/>
                  </a:lnTo>
                  <a:lnTo>
                    <a:pt x="266" y="18"/>
                  </a:lnTo>
                  <a:lnTo>
                    <a:pt x="239" y="8"/>
                  </a:lnTo>
                  <a:lnTo>
                    <a:pt x="209" y="3"/>
                  </a:lnTo>
                  <a:lnTo>
                    <a:pt x="177" y="0"/>
                  </a:lnTo>
                  <a:lnTo>
                    <a:pt x="117" y="8"/>
                  </a:lnTo>
                  <a:lnTo>
                    <a:pt x="68" y="29"/>
                  </a:lnTo>
                  <a:lnTo>
                    <a:pt x="35" y="63"/>
                  </a:lnTo>
                  <a:lnTo>
                    <a:pt x="24" y="106"/>
                  </a:lnTo>
                  <a:lnTo>
                    <a:pt x="27" y="123"/>
                  </a:lnTo>
                  <a:lnTo>
                    <a:pt x="35" y="136"/>
                  </a:lnTo>
                  <a:lnTo>
                    <a:pt x="48" y="144"/>
                  </a:lnTo>
                  <a:lnTo>
                    <a:pt x="65" y="147"/>
                  </a:lnTo>
                  <a:lnTo>
                    <a:pt x="81" y="144"/>
                  </a:lnTo>
                  <a:lnTo>
                    <a:pt x="94" y="135"/>
                  </a:lnTo>
                  <a:lnTo>
                    <a:pt x="102" y="123"/>
                  </a:lnTo>
                  <a:lnTo>
                    <a:pt x="104" y="107"/>
                  </a:lnTo>
                  <a:lnTo>
                    <a:pt x="102" y="91"/>
                  </a:lnTo>
                  <a:lnTo>
                    <a:pt x="94" y="79"/>
                  </a:lnTo>
                  <a:lnTo>
                    <a:pt x="81" y="70"/>
                  </a:lnTo>
                  <a:lnTo>
                    <a:pt x="65" y="66"/>
                  </a:lnTo>
                  <a:lnTo>
                    <a:pt x="89" y="45"/>
                  </a:lnTo>
                  <a:lnTo>
                    <a:pt x="119" y="32"/>
                  </a:lnTo>
                  <a:lnTo>
                    <a:pt x="149" y="25"/>
                  </a:lnTo>
                  <a:lnTo>
                    <a:pt x="175" y="23"/>
                  </a:lnTo>
                  <a:lnTo>
                    <a:pt x="203" y="27"/>
                  </a:lnTo>
                  <a:lnTo>
                    <a:pt x="231" y="40"/>
                  </a:lnTo>
                  <a:lnTo>
                    <a:pt x="252" y="66"/>
                  </a:lnTo>
                  <a:lnTo>
                    <a:pt x="260" y="109"/>
                  </a:lnTo>
                  <a:lnTo>
                    <a:pt x="252" y="159"/>
                  </a:lnTo>
                  <a:lnTo>
                    <a:pt x="229" y="202"/>
                  </a:lnTo>
                  <a:lnTo>
                    <a:pt x="209" y="220"/>
                  </a:lnTo>
                  <a:lnTo>
                    <a:pt x="190" y="230"/>
                  </a:lnTo>
                  <a:lnTo>
                    <a:pt x="168" y="234"/>
                  </a:lnTo>
                  <a:lnTo>
                    <a:pt x="141" y="236"/>
                  </a:lnTo>
                  <a:lnTo>
                    <a:pt x="123" y="238"/>
                  </a:lnTo>
                  <a:lnTo>
                    <a:pt x="116" y="238"/>
                  </a:lnTo>
                  <a:lnTo>
                    <a:pt x="112" y="241"/>
                  </a:lnTo>
                  <a:lnTo>
                    <a:pt x="109" y="249"/>
                  </a:lnTo>
                  <a:lnTo>
                    <a:pt x="114" y="258"/>
                  </a:lnTo>
                  <a:lnTo>
                    <a:pt x="129" y="260"/>
                  </a:lnTo>
                  <a:lnTo>
                    <a:pt x="171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0"/>
            <p:cNvSpPr>
              <a:spLocks noChangeAspect="1" noEditPoints="1"/>
            </p:cNvSpPr>
            <p:nvPr/>
          </p:nvSpPr>
          <p:spPr bwMode="auto">
            <a:xfrm>
              <a:off x="2053" y="409"/>
              <a:ext cx="383" cy="531"/>
            </a:xfrm>
            <a:custGeom>
              <a:avLst/>
              <a:gdLst>
                <a:gd name="T0" fmla="*/ 383 w 383"/>
                <a:gd name="T1" fmla="*/ 402 h 531"/>
                <a:gd name="T2" fmla="*/ 383 w 383"/>
                <a:gd name="T3" fmla="*/ 373 h 531"/>
                <a:gd name="T4" fmla="*/ 297 w 383"/>
                <a:gd name="T5" fmla="*/ 373 h 531"/>
                <a:gd name="T6" fmla="*/ 297 w 383"/>
                <a:gd name="T7" fmla="*/ 22 h 531"/>
                <a:gd name="T8" fmla="*/ 295 w 383"/>
                <a:gd name="T9" fmla="*/ 5 h 531"/>
                <a:gd name="T10" fmla="*/ 280 w 383"/>
                <a:gd name="T11" fmla="*/ 0 h 531"/>
                <a:gd name="T12" fmla="*/ 269 w 383"/>
                <a:gd name="T13" fmla="*/ 2 h 531"/>
                <a:gd name="T14" fmla="*/ 259 w 383"/>
                <a:gd name="T15" fmla="*/ 12 h 531"/>
                <a:gd name="T16" fmla="*/ 0 w 383"/>
                <a:gd name="T17" fmla="*/ 373 h 531"/>
                <a:gd name="T18" fmla="*/ 0 w 383"/>
                <a:gd name="T19" fmla="*/ 402 h 531"/>
                <a:gd name="T20" fmla="*/ 230 w 383"/>
                <a:gd name="T21" fmla="*/ 402 h 531"/>
                <a:gd name="T22" fmla="*/ 230 w 383"/>
                <a:gd name="T23" fmla="*/ 466 h 531"/>
                <a:gd name="T24" fmla="*/ 229 w 383"/>
                <a:gd name="T25" fmla="*/ 483 h 531"/>
                <a:gd name="T26" fmla="*/ 222 w 383"/>
                <a:gd name="T27" fmla="*/ 494 h 531"/>
                <a:gd name="T28" fmla="*/ 204 w 383"/>
                <a:gd name="T29" fmla="*/ 500 h 531"/>
                <a:gd name="T30" fmla="*/ 167 w 383"/>
                <a:gd name="T31" fmla="*/ 502 h 531"/>
                <a:gd name="T32" fmla="*/ 145 w 383"/>
                <a:gd name="T33" fmla="*/ 502 h 531"/>
                <a:gd name="T34" fmla="*/ 145 w 383"/>
                <a:gd name="T35" fmla="*/ 531 h 531"/>
                <a:gd name="T36" fmla="*/ 208 w 383"/>
                <a:gd name="T37" fmla="*/ 528 h 531"/>
                <a:gd name="T38" fmla="*/ 263 w 383"/>
                <a:gd name="T39" fmla="*/ 527 h 531"/>
                <a:gd name="T40" fmla="*/ 318 w 383"/>
                <a:gd name="T41" fmla="*/ 528 h 531"/>
                <a:gd name="T42" fmla="*/ 381 w 383"/>
                <a:gd name="T43" fmla="*/ 531 h 531"/>
                <a:gd name="T44" fmla="*/ 381 w 383"/>
                <a:gd name="T45" fmla="*/ 502 h 531"/>
                <a:gd name="T46" fmla="*/ 360 w 383"/>
                <a:gd name="T47" fmla="*/ 502 h 531"/>
                <a:gd name="T48" fmla="*/ 323 w 383"/>
                <a:gd name="T49" fmla="*/ 500 h 531"/>
                <a:gd name="T50" fmla="*/ 305 w 383"/>
                <a:gd name="T51" fmla="*/ 494 h 531"/>
                <a:gd name="T52" fmla="*/ 298 w 383"/>
                <a:gd name="T53" fmla="*/ 483 h 531"/>
                <a:gd name="T54" fmla="*/ 297 w 383"/>
                <a:gd name="T55" fmla="*/ 466 h 531"/>
                <a:gd name="T56" fmla="*/ 297 w 383"/>
                <a:gd name="T57" fmla="*/ 402 h 531"/>
                <a:gd name="T58" fmla="*/ 383 w 383"/>
                <a:gd name="T59" fmla="*/ 402 h 531"/>
                <a:gd name="T60" fmla="*/ 236 w 383"/>
                <a:gd name="T61" fmla="*/ 85 h 531"/>
                <a:gd name="T62" fmla="*/ 236 w 383"/>
                <a:gd name="T63" fmla="*/ 373 h 531"/>
                <a:gd name="T64" fmla="*/ 29 w 383"/>
                <a:gd name="T65" fmla="*/ 373 h 531"/>
                <a:gd name="T66" fmla="*/ 236 w 383"/>
                <a:gd name="T67" fmla="*/ 85 h 5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3" h="531">
                  <a:moveTo>
                    <a:pt x="383" y="402"/>
                  </a:moveTo>
                  <a:lnTo>
                    <a:pt x="383" y="373"/>
                  </a:lnTo>
                  <a:lnTo>
                    <a:pt x="297" y="373"/>
                  </a:lnTo>
                  <a:lnTo>
                    <a:pt x="297" y="22"/>
                  </a:lnTo>
                  <a:lnTo>
                    <a:pt x="295" y="5"/>
                  </a:lnTo>
                  <a:lnTo>
                    <a:pt x="280" y="0"/>
                  </a:lnTo>
                  <a:lnTo>
                    <a:pt x="269" y="2"/>
                  </a:lnTo>
                  <a:lnTo>
                    <a:pt x="259" y="12"/>
                  </a:lnTo>
                  <a:lnTo>
                    <a:pt x="0" y="373"/>
                  </a:lnTo>
                  <a:lnTo>
                    <a:pt x="0" y="402"/>
                  </a:lnTo>
                  <a:lnTo>
                    <a:pt x="230" y="402"/>
                  </a:lnTo>
                  <a:lnTo>
                    <a:pt x="230" y="466"/>
                  </a:lnTo>
                  <a:lnTo>
                    <a:pt x="229" y="483"/>
                  </a:lnTo>
                  <a:lnTo>
                    <a:pt x="222" y="494"/>
                  </a:lnTo>
                  <a:lnTo>
                    <a:pt x="204" y="500"/>
                  </a:lnTo>
                  <a:lnTo>
                    <a:pt x="167" y="502"/>
                  </a:lnTo>
                  <a:lnTo>
                    <a:pt x="145" y="502"/>
                  </a:lnTo>
                  <a:lnTo>
                    <a:pt x="145" y="531"/>
                  </a:lnTo>
                  <a:lnTo>
                    <a:pt x="208" y="528"/>
                  </a:lnTo>
                  <a:lnTo>
                    <a:pt x="263" y="527"/>
                  </a:lnTo>
                  <a:lnTo>
                    <a:pt x="318" y="528"/>
                  </a:lnTo>
                  <a:lnTo>
                    <a:pt x="381" y="531"/>
                  </a:lnTo>
                  <a:lnTo>
                    <a:pt x="381" y="502"/>
                  </a:lnTo>
                  <a:lnTo>
                    <a:pt x="360" y="502"/>
                  </a:lnTo>
                  <a:lnTo>
                    <a:pt x="323" y="500"/>
                  </a:lnTo>
                  <a:lnTo>
                    <a:pt x="305" y="494"/>
                  </a:lnTo>
                  <a:lnTo>
                    <a:pt x="298" y="483"/>
                  </a:lnTo>
                  <a:lnTo>
                    <a:pt x="297" y="466"/>
                  </a:lnTo>
                  <a:lnTo>
                    <a:pt x="297" y="402"/>
                  </a:lnTo>
                  <a:lnTo>
                    <a:pt x="383" y="402"/>
                  </a:lnTo>
                  <a:close/>
                  <a:moveTo>
                    <a:pt x="236" y="85"/>
                  </a:moveTo>
                  <a:lnTo>
                    <a:pt x="236" y="373"/>
                  </a:lnTo>
                  <a:lnTo>
                    <a:pt x="29" y="373"/>
                  </a:lnTo>
                  <a:lnTo>
                    <a:pt x="236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Freeform 67"/>
          <p:cNvSpPr>
            <a:spLocks noChangeAspect="1"/>
          </p:cNvSpPr>
          <p:nvPr/>
        </p:nvSpPr>
        <p:spPr bwMode="auto">
          <a:xfrm>
            <a:off x="3677553" y="5531699"/>
            <a:ext cx="89364" cy="6613"/>
          </a:xfrm>
          <a:custGeom>
            <a:avLst/>
            <a:gdLst>
              <a:gd name="T0" fmla="*/ 497 w 528"/>
              <a:gd name="T1" fmla="*/ 39 h 39"/>
              <a:gd name="T2" fmla="*/ 507 w 528"/>
              <a:gd name="T3" fmla="*/ 39 h 39"/>
              <a:gd name="T4" fmla="*/ 517 w 528"/>
              <a:gd name="T5" fmla="*/ 37 h 39"/>
              <a:gd name="T6" fmla="*/ 525 w 528"/>
              <a:gd name="T7" fmla="*/ 31 h 39"/>
              <a:gd name="T8" fmla="*/ 528 w 528"/>
              <a:gd name="T9" fmla="*/ 20 h 39"/>
              <a:gd name="T10" fmla="*/ 525 w 528"/>
              <a:gd name="T11" fmla="*/ 9 h 39"/>
              <a:gd name="T12" fmla="*/ 518 w 528"/>
              <a:gd name="T13" fmla="*/ 3 h 39"/>
              <a:gd name="T14" fmla="*/ 508 w 528"/>
              <a:gd name="T15" fmla="*/ 1 h 39"/>
              <a:gd name="T16" fmla="*/ 497 w 528"/>
              <a:gd name="T17" fmla="*/ 0 h 39"/>
              <a:gd name="T18" fmla="*/ 31 w 528"/>
              <a:gd name="T19" fmla="*/ 0 h 39"/>
              <a:gd name="T20" fmla="*/ 21 w 528"/>
              <a:gd name="T21" fmla="*/ 1 h 39"/>
              <a:gd name="T22" fmla="*/ 10 w 528"/>
              <a:gd name="T23" fmla="*/ 3 h 39"/>
              <a:gd name="T24" fmla="*/ 3 w 528"/>
              <a:gd name="T25" fmla="*/ 8 h 39"/>
              <a:gd name="T26" fmla="*/ 0 w 528"/>
              <a:gd name="T27" fmla="*/ 19 h 39"/>
              <a:gd name="T28" fmla="*/ 2 w 528"/>
              <a:gd name="T29" fmla="*/ 30 h 39"/>
              <a:gd name="T30" fmla="*/ 10 w 528"/>
              <a:gd name="T31" fmla="*/ 36 h 39"/>
              <a:gd name="T32" fmla="*/ 21 w 528"/>
              <a:gd name="T33" fmla="*/ 39 h 39"/>
              <a:gd name="T34" fmla="*/ 31 w 528"/>
              <a:gd name="T35" fmla="*/ 39 h 39"/>
              <a:gd name="T36" fmla="*/ 497 w 528"/>
              <a:gd name="T37" fmla="*/ 39 h 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28" h="39">
                <a:moveTo>
                  <a:pt x="497" y="39"/>
                </a:moveTo>
                <a:lnTo>
                  <a:pt x="507" y="39"/>
                </a:lnTo>
                <a:lnTo>
                  <a:pt x="517" y="37"/>
                </a:lnTo>
                <a:lnTo>
                  <a:pt x="525" y="31"/>
                </a:lnTo>
                <a:lnTo>
                  <a:pt x="528" y="20"/>
                </a:lnTo>
                <a:lnTo>
                  <a:pt x="525" y="9"/>
                </a:lnTo>
                <a:lnTo>
                  <a:pt x="518" y="3"/>
                </a:lnTo>
                <a:lnTo>
                  <a:pt x="508" y="1"/>
                </a:lnTo>
                <a:lnTo>
                  <a:pt x="497" y="0"/>
                </a:lnTo>
                <a:lnTo>
                  <a:pt x="31" y="0"/>
                </a:lnTo>
                <a:lnTo>
                  <a:pt x="21" y="1"/>
                </a:lnTo>
                <a:lnTo>
                  <a:pt x="10" y="3"/>
                </a:lnTo>
                <a:lnTo>
                  <a:pt x="3" y="8"/>
                </a:lnTo>
                <a:lnTo>
                  <a:pt x="0" y="19"/>
                </a:lnTo>
                <a:lnTo>
                  <a:pt x="2" y="30"/>
                </a:lnTo>
                <a:lnTo>
                  <a:pt x="10" y="36"/>
                </a:lnTo>
                <a:lnTo>
                  <a:pt x="21" y="39"/>
                </a:lnTo>
                <a:lnTo>
                  <a:pt x="31" y="39"/>
                </a:lnTo>
                <a:lnTo>
                  <a:pt x="497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85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3477461" y="4224005"/>
            <a:ext cx="310607" cy="141086"/>
            <a:chOff x="-2" y="4"/>
            <a:chExt cx="1692" cy="766"/>
          </a:xfrm>
        </p:grpSpPr>
        <p:sp>
          <p:nvSpPr>
            <p:cNvPr id="55" name="Freeform 86"/>
            <p:cNvSpPr>
              <a:spLocks noChangeAspect="1" noEditPoints="1"/>
            </p:cNvSpPr>
            <p:nvPr/>
          </p:nvSpPr>
          <p:spPr bwMode="auto">
            <a:xfrm>
              <a:off x="-2" y="4"/>
              <a:ext cx="798" cy="766"/>
            </a:xfrm>
            <a:custGeom>
              <a:avLst/>
              <a:gdLst>
                <a:gd name="T0" fmla="*/ 129 w 797"/>
                <a:gd name="T1" fmla="*/ 694 h 766"/>
                <a:gd name="T2" fmla="*/ 118 w 797"/>
                <a:gd name="T3" fmla="*/ 715 h 766"/>
                <a:gd name="T4" fmla="*/ 99 w 797"/>
                <a:gd name="T5" fmla="*/ 726 h 766"/>
                <a:gd name="T6" fmla="*/ 60 w 797"/>
                <a:gd name="T7" fmla="*/ 731 h 766"/>
                <a:gd name="T8" fmla="*/ 18 w 797"/>
                <a:gd name="T9" fmla="*/ 732 h 766"/>
                <a:gd name="T10" fmla="*/ 3 w 797"/>
                <a:gd name="T11" fmla="*/ 741 h 766"/>
                <a:gd name="T12" fmla="*/ 8 w 797"/>
                <a:gd name="T13" fmla="*/ 765 h 766"/>
                <a:gd name="T14" fmla="*/ 431 w 797"/>
                <a:gd name="T15" fmla="*/ 766 h 766"/>
                <a:gd name="T16" fmla="*/ 554 w 797"/>
                <a:gd name="T17" fmla="*/ 744 h 766"/>
                <a:gd name="T18" fmla="*/ 651 w 797"/>
                <a:gd name="T19" fmla="*/ 686 h 766"/>
                <a:gd name="T20" fmla="*/ 716 w 797"/>
                <a:gd name="T21" fmla="*/ 608 h 766"/>
                <a:gd name="T22" fmla="*/ 739 w 797"/>
                <a:gd name="T23" fmla="*/ 524 h 766"/>
                <a:gd name="T24" fmla="*/ 693 w 797"/>
                <a:gd name="T25" fmla="*/ 419 h 766"/>
                <a:gd name="T26" fmla="*/ 566 w 797"/>
                <a:gd name="T27" fmla="*/ 366 h 766"/>
                <a:gd name="T28" fmla="*/ 726 w 797"/>
                <a:gd name="T29" fmla="*/ 292 h 766"/>
                <a:gd name="T30" fmla="*/ 799 w 797"/>
                <a:gd name="T31" fmla="*/ 155 h 766"/>
                <a:gd name="T32" fmla="*/ 746 w 797"/>
                <a:gd name="T33" fmla="*/ 46 h 766"/>
                <a:gd name="T34" fmla="*/ 592 w 797"/>
                <a:gd name="T35" fmla="*/ 0 h 766"/>
                <a:gd name="T36" fmla="*/ 201 w 797"/>
                <a:gd name="T37" fmla="*/ 0 h 766"/>
                <a:gd name="T38" fmla="*/ 185 w 797"/>
                <a:gd name="T39" fmla="*/ 9 h 766"/>
                <a:gd name="T40" fmla="*/ 190 w 797"/>
                <a:gd name="T41" fmla="*/ 33 h 766"/>
                <a:gd name="T42" fmla="*/ 229 w 797"/>
                <a:gd name="T43" fmla="*/ 35 h 766"/>
                <a:gd name="T44" fmla="*/ 279 w 797"/>
                <a:gd name="T45" fmla="*/ 41 h 766"/>
                <a:gd name="T46" fmla="*/ 286 w 797"/>
                <a:gd name="T47" fmla="*/ 62 h 766"/>
                <a:gd name="T48" fmla="*/ 132 w 797"/>
                <a:gd name="T49" fmla="*/ 679 h 766"/>
                <a:gd name="T50" fmla="*/ 370 w 797"/>
                <a:gd name="T51" fmla="*/ 78 h 766"/>
                <a:gd name="T52" fmla="*/ 386 w 797"/>
                <a:gd name="T53" fmla="*/ 41 h 766"/>
                <a:gd name="T54" fmla="*/ 432 w 797"/>
                <a:gd name="T55" fmla="*/ 35 h 766"/>
                <a:gd name="T56" fmla="*/ 610 w 797"/>
                <a:gd name="T57" fmla="*/ 38 h 766"/>
                <a:gd name="T58" fmla="*/ 658 w 797"/>
                <a:gd name="T59" fmla="*/ 58 h 766"/>
                <a:gd name="T60" fmla="*/ 685 w 797"/>
                <a:gd name="T61" fmla="*/ 92 h 766"/>
                <a:gd name="T62" fmla="*/ 697 w 797"/>
                <a:gd name="T63" fmla="*/ 131 h 766"/>
                <a:gd name="T64" fmla="*/ 681 w 797"/>
                <a:gd name="T65" fmla="*/ 224 h 766"/>
                <a:gd name="T66" fmla="*/ 559 w 797"/>
                <a:gd name="T67" fmla="*/ 337 h 766"/>
                <a:gd name="T68" fmla="*/ 301 w 797"/>
                <a:gd name="T69" fmla="*/ 356 h 766"/>
                <a:gd name="T70" fmla="*/ 235 w 797"/>
                <a:gd name="T71" fmla="*/ 731 h 766"/>
                <a:gd name="T72" fmla="*/ 215 w 797"/>
                <a:gd name="T73" fmla="*/ 728 h 766"/>
                <a:gd name="T74" fmla="*/ 212 w 797"/>
                <a:gd name="T75" fmla="*/ 713 h 766"/>
                <a:gd name="T76" fmla="*/ 294 w 797"/>
                <a:gd name="T77" fmla="*/ 380 h 766"/>
                <a:gd name="T78" fmla="*/ 543 w 797"/>
                <a:gd name="T79" fmla="*/ 384 h 766"/>
                <a:gd name="T80" fmla="*/ 594 w 797"/>
                <a:gd name="T81" fmla="*/ 409 h 766"/>
                <a:gd name="T82" fmla="*/ 623 w 797"/>
                <a:gd name="T83" fmla="*/ 449 h 766"/>
                <a:gd name="T84" fmla="*/ 635 w 797"/>
                <a:gd name="T85" fmla="*/ 492 h 766"/>
                <a:gd name="T86" fmla="*/ 618 w 797"/>
                <a:gd name="T87" fmla="*/ 593 h 766"/>
                <a:gd name="T88" fmla="*/ 496 w 797"/>
                <a:gd name="T89" fmla="*/ 713 h 766"/>
                <a:gd name="T90" fmla="*/ 251 w 797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7" h="766">
                  <a:moveTo>
                    <a:pt x="132" y="679"/>
                  </a:moveTo>
                  <a:lnTo>
                    <a:pt x="129" y="694"/>
                  </a:lnTo>
                  <a:lnTo>
                    <a:pt x="124" y="706"/>
                  </a:lnTo>
                  <a:lnTo>
                    <a:pt x="118" y="715"/>
                  </a:lnTo>
                  <a:lnTo>
                    <a:pt x="110" y="722"/>
                  </a:lnTo>
                  <a:lnTo>
                    <a:pt x="99" y="726"/>
                  </a:lnTo>
                  <a:lnTo>
                    <a:pt x="82" y="730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5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5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3" y="760"/>
                  </a:lnTo>
                  <a:lnTo>
                    <a:pt x="552" y="744"/>
                  </a:lnTo>
                  <a:lnTo>
                    <a:pt x="604" y="718"/>
                  </a:lnTo>
                  <a:lnTo>
                    <a:pt x="649" y="686"/>
                  </a:lnTo>
                  <a:lnTo>
                    <a:pt x="686" y="649"/>
                  </a:lnTo>
                  <a:lnTo>
                    <a:pt x="714" y="608"/>
                  </a:lnTo>
                  <a:lnTo>
                    <a:pt x="731" y="566"/>
                  </a:lnTo>
                  <a:lnTo>
                    <a:pt x="737" y="524"/>
                  </a:lnTo>
                  <a:lnTo>
                    <a:pt x="725" y="467"/>
                  </a:lnTo>
                  <a:lnTo>
                    <a:pt x="691" y="419"/>
                  </a:lnTo>
                  <a:lnTo>
                    <a:pt x="637" y="384"/>
                  </a:lnTo>
                  <a:lnTo>
                    <a:pt x="564" y="366"/>
                  </a:lnTo>
                  <a:lnTo>
                    <a:pt x="650" y="339"/>
                  </a:lnTo>
                  <a:lnTo>
                    <a:pt x="724" y="292"/>
                  </a:lnTo>
                  <a:lnTo>
                    <a:pt x="777" y="229"/>
                  </a:lnTo>
                  <a:lnTo>
                    <a:pt x="797" y="155"/>
                  </a:lnTo>
                  <a:lnTo>
                    <a:pt x="784" y="96"/>
                  </a:lnTo>
                  <a:lnTo>
                    <a:pt x="744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9"/>
                  </a:lnTo>
                  <a:close/>
                  <a:moveTo>
                    <a:pt x="301" y="356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0" y="35"/>
                  </a:lnTo>
                  <a:lnTo>
                    <a:pt x="574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2" y="74"/>
                  </a:lnTo>
                  <a:lnTo>
                    <a:pt x="683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6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7" y="337"/>
                  </a:lnTo>
                  <a:lnTo>
                    <a:pt x="464" y="356"/>
                  </a:lnTo>
                  <a:lnTo>
                    <a:pt x="301" y="356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8"/>
                  </a:lnTo>
                  <a:lnTo>
                    <a:pt x="211" y="719"/>
                  </a:lnTo>
                  <a:lnTo>
                    <a:pt x="212" y="713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1" y="384"/>
                  </a:lnTo>
                  <a:lnTo>
                    <a:pt x="571" y="394"/>
                  </a:lnTo>
                  <a:lnTo>
                    <a:pt x="592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8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7" y="663"/>
                  </a:lnTo>
                  <a:lnTo>
                    <a:pt x="494" y="713"/>
                  </a:lnTo>
                  <a:lnTo>
                    <a:pt x="402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87"/>
            <p:cNvSpPr>
              <a:spLocks noChangeAspect="1"/>
            </p:cNvSpPr>
            <p:nvPr/>
          </p:nvSpPr>
          <p:spPr bwMode="auto">
            <a:xfrm>
              <a:off x="897" y="7"/>
              <a:ext cx="793" cy="763"/>
            </a:xfrm>
            <a:custGeom>
              <a:avLst/>
              <a:gdLst>
                <a:gd name="T0" fmla="*/ 405 w 793"/>
                <a:gd name="T1" fmla="*/ 399 h 763"/>
                <a:gd name="T2" fmla="*/ 482 w 793"/>
                <a:gd name="T3" fmla="*/ 412 h 763"/>
                <a:gd name="T4" fmla="*/ 497 w 793"/>
                <a:gd name="T5" fmla="*/ 449 h 763"/>
                <a:gd name="T6" fmla="*/ 489 w 793"/>
                <a:gd name="T7" fmla="*/ 504 h 763"/>
                <a:gd name="T8" fmla="*/ 490 w 793"/>
                <a:gd name="T9" fmla="*/ 526 h 763"/>
                <a:gd name="T10" fmla="*/ 510 w 793"/>
                <a:gd name="T11" fmla="*/ 525 h 763"/>
                <a:gd name="T12" fmla="*/ 578 w 793"/>
                <a:gd name="T13" fmla="*/ 263 h 763"/>
                <a:gd name="T14" fmla="*/ 581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2 w 793"/>
                <a:gd name="T21" fmla="*/ 310 h 763"/>
                <a:gd name="T22" fmla="*/ 505 w 793"/>
                <a:gd name="T23" fmla="*/ 343 h 763"/>
                <a:gd name="T24" fmla="*/ 466 w 793"/>
                <a:gd name="T25" fmla="*/ 359 h 763"/>
                <a:gd name="T26" fmla="*/ 407 w 793"/>
                <a:gd name="T27" fmla="*/ 364 h 763"/>
                <a:gd name="T28" fmla="*/ 376 w 793"/>
                <a:gd name="T29" fmla="*/ 79 h 763"/>
                <a:gd name="T30" fmla="*/ 392 w 793"/>
                <a:gd name="T31" fmla="*/ 42 h 763"/>
                <a:gd name="T32" fmla="*/ 437 w 793"/>
                <a:gd name="T33" fmla="*/ 35 h 763"/>
                <a:gd name="T34" fmla="*/ 630 w 793"/>
                <a:gd name="T35" fmla="*/ 37 h 763"/>
                <a:gd name="T36" fmla="*/ 696 w 793"/>
                <a:gd name="T37" fmla="*/ 51 h 763"/>
                <a:gd name="T38" fmla="*/ 732 w 793"/>
                <a:gd name="T39" fmla="*/ 82 h 763"/>
                <a:gd name="T40" fmla="*/ 746 w 793"/>
                <a:gd name="T41" fmla="*/ 128 h 763"/>
                <a:gd name="T42" fmla="*/ 747 w 793"/>
                <a:gd name="T43" fmla="*/ 174 h 763"/>
                <a:gd name="T44" fmla="*/ 746 w 793"/>
                <a:gd name="T45" fmla="*/ 201 h 763"/>
                <a:gd name="T46" fmla="*/ 741 w 793"/>
                <a:gd name="T47" fmla="*/ 233 h 763"/>
                <a:gd name="T48" fmla="*/ 744 w 793"/>
                <a:gd name="T49" fmla="*/ 248 h 763"/>
                <a:gd name="T50" fmla="*/ 767 w 793"/>
                <a:gd name="T51" fmla="*/ 247 h 763"/>
                <a:gd name="T52" fmla="*/ 793 w 793"/>
                <a:gd name="T53" fmla="*/ 31 h 763"/>
                <a:gd name="T54" fmla="*/ 789 w 793"/>
                <a:gd name="T55" fmla="*/ 4 h 763"/>
                <a:gd name="T56" fmla="*/ 763 w 793"/>
                <a:gd name="T57" fmla="*/ 0 h 763"/>
                <a:gd name="T58" fmla="*/ 201 w 793"/>
                <a:gd name="T59" fmla="*/ 0 h 763"/>
                <a:gd name="T60" fmla="*/ 184 w 793"/>
                <a:gd name="T61" fmla="*/ 10 h 763"/>
                <a:gd name="T62" fmla="*/ 190 w 793"/>
                <a:gd name="T63" fmla="*/ 34 h 763"/>
                <a:gd name="T64" fmla="*/ 242 w 793"/>
                <a:gd name="T65" fmla="*/ 35 h 763"/>
                <a:gd name="T66" fmla="*/ 281 w 793"/>
                <a:gd name="T67" fmla="*/ 43 h 763"/>
                <a:gd name="T68" fmla="*/ 286 w 793"/>
                <a:gd name="T69" fmla="*/ 63 h 763"/>
                <a:gd name="T70" fmla="*/ 133 w 793"/>
                <a:gd name="T71" fmla="*/ 676 h 763"/>
                <a:gd name="T72" fmla="*/ 125 w 793"/>
                <a:gd name="T73" fmla="*/ 703 h 763"/>
                <a:gd name="T74" fmla="*/ 111 w 793"/>
                <a:gd name="T75" fmla="*/ 719 h 763"/>
                <a:gd name="T76" fmla="*/ 83 w 793"/>
                <a:gd name="T77" fmla="*/ 727 h 763"/>
                <a:gd name="T78" fmla="*/ 31 w 793"/>
                <a:gd name="T79" fmla="*/ 729 h 763"/>
                <a:gd name="T80" fmla="*/ 9 w 793"/>
                <a:gd name="T81" fmla="*/ 732 h 763"/>
                <a:gd name="T82" fmla="*/ 0 w 793"/>
                <a:gd name="T83" fmla="*/ 750 h 763"/>
                <a:gd name="T84" fmla="*/ 17 w 793"/>
                <a:gd name="T85" fmla="*/ 763 h 763"/>
                <a:gd name="T86" fmla="*/ 91 w 793"/>
                <a:gd name="T87" fmla="*/ 762 h 763"/>
                <a:gd name="T88" fmla="*/ 164 w 793"/>
                <a:gd name="T89" fmla="*/ 760 h 763"/>
                <a:gd name="T90" fmla="*/ 248 w 793"/>
                <a:gd name="T91" fmla="*/ 762 h 763"/>
                <a:gd name="T92" fmla="*/ 331 w 793"/>
                <a:gd name="T93" fmla="*/ 763 h 763"/>
                <a:gd name="T94" fmla="*/ 346 w 793"/>
                <a:gd name="T95" fmla="*/ 761 h 763"/>
                <a:gd name="T96" fmla="*/ 354 w 793"/>
                <a:gd name="T97" fmla="*/ 742 h 763"/>
                <a:gd name="T98" fmla="*/ 347 w 793"/>
                <a:gd name="T99" fmla="*/ 729 h 763"/>
                <a:gd name="T100" fmla="*/ 316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3 w 793"/>
                <a:gd name="T107" fmla="*/ 704 h 763"/>
                <a:gd name="T108" fmla="*/ 227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7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5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6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1" y="233"/>
                  </a:lnTo>
                  <a:lnTo>
                    <a:pt x="741" y="239"/>
                  </a:lnTo>
                  <a:lnTo>
                    <a:pt x="744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0" y="225"/>
                  </a:lnTo>
                  <a:lnTo>
                    <a:pt x="793" y="31"/>
                  </a:lnTo>
                  <a:lnTo>
                    <a:pt x="793" y="13"/>
                  </a:lnTo>
                  <a:lnTo>
                    <a:pt x="789" y="4"/>
                  </a:lnTo>
                  <a:lnTo>
                    <a:pt x="779" y="1"/>
                  </a:lnTo>
                  <a:lnTo>
                    <a:pt x="763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1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3"/>
                  </a:lnTo>
                  <a:lnTo>
                    <a:pt x="83" y="727"/>
                  </a:lnTo>
                  <a:lnTo>
                    <a:pt x="61" y="728"/>
                  </a:lnTo>
                  <a:lnTo>
                    <a:pt x="31" y="729"/>
                  </a:lnTo>
                  <a:lnTo>
                    <a:pt x="19" y="729"/>
                  </a:lnTo>
                  <a:lnTo>
                    <a:pt x="9" y="732"/>
                  </a:lnTo>
                  <a:lnTo>
                    <a:pt x="3" y="737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7" y="763"/>
                  </a:lnTo>
                  <a:lnTo>
                    <a:pt x="49" y="763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0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3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1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3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4" y="713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4" name="Straight Arrow Connector 10252"/>
          <p:cNvCxnSpPr>
            <a:cxnSpLocks noChangeShapeType="1"/>
          </p:cNvCxnSpPr>
          <p:nvPr/>
        </p:nvCxnSpPr>
        <p:spPr bwMode="auto">
          <a:xfrm flipV="1">
            <a:off x="4088899" y="1866149"/>
            <a:ext cx="561975" cy="161925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10256"/>
          <p:cNvCxnSpPr>
            <a:cxnSpLocks noChangeShapeType="1"/>
          </p:cNvCxnSpPr>
          <p:nvPr/>
        </p:nvCxnSpPr>
        <p:spPr bwMode="auto">
          <a:xfrm>
            <a:off x="4104774" y="2112211"/>
            <a:ext cx="546100" cy="12223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223"/>
          <p:cNvCxnSpPr>
            <a:cxnSpLocks noChangeShapeType="1"/>
          </p:cNvCxnSpPr>
          <p:nvPr/>
        </p:nvCxnSpPr>
        <p:spPr bwMode="auto">
          <a:xfrm flipV="1">
            <a:off x="4068931" y="3181183"/>
            <a:ext cx="561975" cy="16033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224"/>
          <p:cNvCxnSpPr>
            <a:cxnSpLocks noChangeShapeType="1"/>
          </p:cNvCxnSpPr>
          <p:nvPr/>
        </p:nvCxnSpPr>
        <p:spPr bwMode="auto">
          <a:xfrm>
            <a:off x="4084806" y="3443121"/>
            <a:ext cx="546100" cy="12223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225"/>
          <p:cNvCxnSpPr>
            <a:cxnSpLocks noChangeShapeType="1"/>
          </p:cNvCxnSpPr>
          <p:nvPr/>
        </p:nvCxnSpPr>
        <p:spPr bwMode="auto">
          <a:xfrm flipV="1">
            <a:off x="4073442" y="4082800"/>
            <a:ext cx="561975" cy="161925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226"/>
          <p:cNvCxnSpPr>
            <a:cxnSpLocks noChangeShapeType="1"/>
          </p:cNvCxnSpPr>
          <p:nvPr/>
        </p:nvCxnSpPr>
        <p:spPr bwMode="auto">
          <a:xfrm>
            <a:off x="4089317" y="4346325"/>
            <a:ext cx="546100" cy="12223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227"/>
          <p:cNvCxnSpPr>
            <a:cxnSpLocks noChangeShapeType="1"/>
          </p:cNvCxnSpPr>
          <p:nvPr/>
        </p:nvCxnSpPr>
        <p:spPr bwMode="auto">
          <a:xfrm flipV="1">
            <a:off x="4012616" y="5319462"/>
            <a:ext cx="561975" cy="16033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228"/>
          <p:cNvCxnSpPr>
            <a:cxnSpLocks noChangeShapeType="1"/>
          </p:cNvCxnSpPr>
          <p:nvPr/>
        </p:nvCxnSpPr>
        <p:spPr bwMode="auto">
          <a:xfrm>
            <a:off x="4028491" y="5581400"/>
            <a:ext cx="546100" cy="12223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229"/>
          <p:cNvCxnSpPr>
            <a:cxnSpLocks noChangeShapeType="1"/>
          </p:cNvCxnSpPr>
          <p:nvPr/>
        </p:nvCxnSpPr>
        <p:spPr bwMode="auto">
          <a:xfrm flipV="1">
            <a:off x="2707105" y="2141622"/>
            <a:ext cx="745958" cy="83017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230"/>
          <p:cNvCxnSpPr>
            <a:cxnSpLocks noChangeShapeType="1"/>
            <a:stCxn id="193" idx="3"/>
          </p:cNvCxnSpPr>
          <p:nvPr/>
        </p:nvCxnSpPr>
        <p:spPr bwMode="auto">
          <a:xfrm>
            <a:off x="2759244" y="3091226"/>
            <a:ext cx="715962" cy="29792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235"/>
          <p:cNvCxnSpPr>
            <a:cxnSpLocks noChangeShapeType="1"/>
          </p:cNvCxnSpPr>
          <p:nvPr/>
        </p:nvCxnSpPr>
        <p:spPr bwMode="auto">
          <a:xfrm flipV="1">
            <a:off x="2755817" y="4283242"/>
            <a:ext cx="625057" cy="313909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236"/>
          <p:cNvCxnSpPr>
            <a:cxnSpLocks noChangeShapeType="1"/>
          </p:cNvCxnSpPr>
          <p:nvPr/>
        </p:nvCxnSpPr>
        <p:spPr bwMode="auto">
          <a:xfrm>
            <a:off x="2755817" y="4751137"/>
            <a:ext cx="468646" cy="61494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oup 136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728663" y="3814763"/>
            <a:ext cx="286930" cy="129888"/>
            <a:chOff x="-2" y="4"/>
            <a:chExt cx="1695" cy="766"/>
          </a:xfrm>
        </p:grpSpPr>
        <p:sp>
          <p:nvSpPr>
            <p:cNvPr id="78" name="Freeform 137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6"/>
            </a:xfrm>
            <a:custGeom>
              <a:avLst/>
              <a:gdLst>
                <a:gd name="T0" fmla="*/ 129 w 799"/>
                <a:gd name="T1" fmla="*/ 694 h 766"/>
                <a:gd name="T2" fmla="*/ 119 w 799"/>
                <a:gd name="T3" fmla="*/ 715 h 766"/>
                <a:gd name="T4" fmla="*/ 99 w 799"/>
                <a:gd name="T5" fmla="*/ 726 h 766"/>
                <a:gd name="T6" fmla="*/ 60 w 799"/>
                <a:gd name="T7" fmla="*/ 731 h 766"/>
                <a:gd name="T8" fmla="*/ 18 w 799"/>
                <a:gd name="T9" fmla="*/ 732 h 766"/>
                <a:gd name="T10" fmla="*/ 3 w 799"/>
                <a:gd name="T11" fmla="*/ 741 h 766"/>
                <a:gd name="T12" fmla="*/ 8 w 799"/>
                <a:gd name="T13" fmla="*/ 765 h 766"/>
                <a:gd name="T14" fmla="*/ 430 w 799"/>
                <a:gd name="T15" fmla="*/ 766 h 766"/>
                <a:gd name="T16" fmla="*/ 553 w 799"/>
                <a:gd name="T17" fmla="*/ 744 h 766"/>
                <a:gd name="T18" fmla="*/ 650 w 799"/>
                <a:gd name="T19" fmla="*/ 686 h 766"/>
                <a:gd name="T20" fmla="*/ 715 w 799"/>
                <a:gd name="T21" fmla="*/ 608 h 766"/>
                <a:gd name="T22" fmla="*/ 738 w 799"/>
                <a:gd name="T23" fmla="*/ 524 h 766"/>
                <a:gd name="T24" fmla="*/ 692 w 799"/>
                <a:gd name="T25" fmla="*/ 419 h 766"/>
                <a:gd name="T26" fmla="*/ 565 w 799"/>
                <a:gd name="T27" fmla="*/ 366 h 766"/>
                <a:gd name="T28" fmla="*/ 725 w 799"/>
                <a:gd name="T29" fmla="*/ 292 h 766"/>
                <a:gd name="T30" fmla="*/ 799 w 799"/>
                <a:gd name="T31" fmla="*/ 155 h 766"/>
                <a:gd name="T32" fmla="*/ 745 w 799"/>
                <a:gd name="T33" fmla="*/ 46 h 766"/>
                <a:gd name="T34" fmla="*/ 591 w 799"/>
                <a:gd name="T35" fmla="*/ 0 h 766"/>
                <a:gd name="T36" fmla="*/ 201 w 799"/>
                <a:gd name="T37" fmla="*/ 0 h 766"/>
                <a:gd name="T38" fmla="*/ 185 w 799"/>
                <a:gd name="T39" fmla="*/ 9 h 766"/>
                <a:gd name="T40" fmla="*/ 190 w 799"/>
                <a:gd name="T41" fmla="*/ 33 h 766"/>
                <a:gd name="T42" fmla="*/ 229 w 799"/>
                <a:gd name="T43" fmla="*/ 35 h 766"/>
                <a:gd name="T44" fmla="*/ 279 w 799"/>
                <a:gd name="T45" fmla="*/ 41 h 766"/>
                <a:gd name="T46" fmla="*/ 286 w 799"/>
                <a:gd name="T47" fmla="*/ 62 h 766"/>
                <a:gd name="T48" fmla="*/ 133 w 799"/>
                <a:gd name="T49" fmla="*/ 679 h 766"/>
                <a:gd name="T50" fmla="*/ 370 w 799"/>
                <a:gd name="T51" fmla="*/ 78 h 766"/>
                <a:gd name="T52" fmla="*/ 386 w 799"/>
                <a:gd name="T53" fmla="*/ 41 h 766"/>
                <a:gd name="T54" fmla="*/ 431 w 799"/>
                <a:gd name="T55" fmla="*/ 35 h 766"/>
                <a:gd name="T56" fmla="*/ 609 w 799"/>
                <a:gd name="T57" fmla="*/ 38 h 766"/>
                <a:gd name="T58" fmla="*/ 657 w 799"/>
                <a:gd name="T59" fmla="*/ 58 h 766"/>
                <a:gd name="T60" fmla="*/ 684 w 799"/>
                <a:gd name="T61" fmla="*/ 92 h 766"/>
                <a:gd name="T62" fmla="*/ 696 w 799"/>
                <a:gd name="T63" fmla="*/ 131 h 766"/>
                <a:gd name="T64" fmla="*/ 680 w 799"/>
                <a:gd name="T65" fmla="*/ 224 h 766"/>
                <a:gd name="T66" fmla="*/ 558 w 799"/>
                <a:gd name="T67" fmla="*/ 337 h 766"/>
                <a:gd name="T68" fmla="*/ 301 w 799"/>
                <a:gd name="T69" fmla="*/ 356 h 766"/>
                <a:gd name="T70" fmla="*/ 235 w 799"/>
                <a:gd name="T71" fmla="*/ 731 h 766"/>
                <a:gd name="T72" fmla="*/ 215 w 799"/>
                <a:gd name="T73" fmla="*/ 728 h 766"/>
                <a:gd name="T74" fmla="*/ 213 w 799"/>
                <a:gd name="T75" fmla="*/ 713 h 766"/>
                <a:gd name="T76" fmla="*/ 295 w 799"/>
                <a:gd name="T77" fmla="*/ 380 h 766"/>
                <a:gd name="T78" fmla="*/ 542 w 799"/>
                <a:gd name="T79" fmla="*/ 384 h 766"/>
                <a:gd name="T80" fmla="*/ 593 w 799"/>
                <a:gd name="T81" fmla="*/ 409 h 766"/>
                <a:gd name="T82" fmla="*/ 622 w 799"/>
                <a:gd name="T83" fmla="*/ 449 h 766"/>
                <a:gd name="T84" fmla="*/ 634 w 799"/>
                <a:gd name="T85" fmla="*/ 492 h 766"/>
                <a:gd name="T86" fmla="*/ 617 w 799"/>
                <a:gd name="T87" fmla="*/ 593 h 766"/>
                <a:gd name="T88" fmla="*/ 495 w 799"/>
                <a:gd name="T89" fmla="*/ 713 h 766"/>
                <a:gd name="T90" fmla="*/ 251 w 799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6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6"/>
                  </a:lnTo>
                  <a:lnTo>
                    <a:pt x="82" y="730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5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5"/>
                  </a:lnTo>
                  <a:lnTo>
                    <a:pt x="31" y="766"/>
                  </a:lnTo>
                  <a:lnTo>
                    <a:pt x="430" y="766"/>
                  </a:lnTo>
                  <a:lnTo>
                    <a:pt x="494" y="760"/>
                  </a:lnTo>
                  <a:lnTo>
                    <a:pt x="553" y="744"/>
                  </a:lnTo>
                  <a:lnTo>
                    <a:pt x="605" y="718"/>
                  </a:lnTo>
                  <a:lnTo>
                    <a:pt x="650" y="686"/>
                  </a:lnTo>
                  <a:lnTo>
                    <a:pt x="688" y="649"/>
                  </a:lnTo>
                  <a:lnTo>
                    <a:pt x="715" y="608"/>
                  </a:lnTo>
                  <a:lnTo>
                    <a:pt x="732" y="566"/>
                  </a:lnTo>
                  <a:lnTo>
                    <a:pt x="738" y="524"/>
                  </a:lnTo>
                  <a:lnTo>
                    <a:pt x="727" y="467"/>
                  </a:lnTo>
                  <a:lnTo>
                    <a:pt x="692" y="419"/>
                  </a:lnTo>
                  <a:lnTo>
                    <a:pt x="638" y="384"/>
                  </a:lnTo>
                  <a:lnTo>
                    <a:pt x="565" y="366"/>
                  </a:lnTo>
                  <a:lnTo>
                    <a:pt x="651" y="339"/>
                  </a:lnTo>
                  <a:lnTo>
                    <a:pt x="725" y="292"/>
                  </a:lnTo>
                  <a:lnTo>
                    <a:pt x="778" y="229"/>
                  </a:lnTo>
                  <a:lnTo>
                    <a:pt x="799" y="155"/>
                  </a:lnTo>
                  <a:lnTo>
                    <a:pt x="785" y="96"/>
                  </a:lnTo>
                  <a:lnTo>
                    <a:pt x="745" y="46"/>
                  </a:lnTo>
                  <a:lnTo>
                    <a:pt x="680" y="13"/>
                  </a:lnTo>
                  <a:lnTo>
                    <a:pt x="591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3" y="679"/>
                  </a:lnTo>
                  <a:close/>
                  <a:moveTo>
                    <a:pt x="301" y="356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7" y="58"/>
                  </a:lnTo>
                  <a:lnTo>
                    <a:pt x="673" y="74"/>
                  </a:lnTo>
                  <a:lnTo>
                    <a:pt x="684" y="92"/>
                  </a:lnTo>
                  <a:lnTo>
                    <a:pt x="692" y="111"/>
                  </a:lnTo>
                  <a:lnTo>
                    <a:pt x="696" y="131"/>
                  </a:lnTo>
                  <a:lnTo>
                    <a:pt x="697" y="150"/>
                  </a:lnTo>
                  <a:lnTo>
                    <a:pt x="680" y="224"/>
                  </a:lnTo>
                  <a:lnTo>
                    <a:pt x="632" y="290"/>
                  </a:lnTo>
                  <a:lnTo>
                    <a:pt x="558" y="337"/>
                  </a:lnTo>
                  <a:lnTo>
                    <a:pt x="465" y="356"/>
                  </a:lnTo>
                  <a:lnTo>
                    <a:pt x="301" y="356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7" y="730"/>
                  </a:lnTo>
                  <a:lnTo>
                    <a:pt x="215" y="728"/>
                  </a:lnTo>
                  <a:lnTo>
                    <a:pt x="212" y="719"/>
                  </a:lnTo>
                  <a:lnTo>
                    <a:pt x="213" y="713"/>
                  </a:lnTo>
                  <a:lnTo>
                    <a:pt x="218" y="693"/>
                  </a:lnTo>
                  <a:lnTo>
                    <a:pt x="295" y="380"/>
                  </a:lnTo>
                  <a:lnTo>
                    <a:pt x="506" y="380"/>
                  </a:lnTo>
                  <a:lnTo>
                    <a:pt x="542" y="384"/>
                  </a:lnTo>
                  <a:lnTo>
                    <a:pt x="571" y="394"/>
                  </a:lnTo>
                  <a:lnTo>
                    <a:pt x="593" y="409"/>
                  </a:lnTo>
                  <a:lnTo>
                    <a:pt x="611" y="428"/>
                  </a:lnTo>
                  <a:lnTo>
                    <a:pt x="622" y="449"/>
                  </a:lnTo>
                  <a:lnTo>
                    <a:pt x="629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8" y="663"/>
                  </a:lnTo>
                  <a:lnTo>
                    <a:pt x="495" y="713"/>
                  </a:lnTo>
                  <a:lnTo>
                    <a:pt x="403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8"/>
            <p:cNvSpPr>
              <a:spLocks noChangeAspect="1"/>
            </p:cNvSpPr>
            <p:nvPr/>
          </p:nvSpPr>
          <p:spPr bwMode="auto">
            <a:xfrm>
              <a:off x="899" y="7"/>
              <a:ext cx="794" cy="763"/>
            </a:xfrm>
            <a:custGeom>
              <a:avLst/>
              <a:gdLst>
                <a:gd name="T0" fmla="*/ 405 w 794"/>
                <a:gd name="T1" fmla="*/ 399 h 763"/>
                <a:gd name="T2" fmla="*/ 482 w 794"/>
                <a:gd name="T3" fmla="*/ 412 h 763"/>
                <a:gd name="T4" fmla="*/ 497 w 794"/>
                <a:gd name="T5" fmla="*/ 449 h 763"/>
                <a:gd name="T6" fmla="*/ 489 w 794"/>
                <a:gd name="T7" fmla="*/ 504 h 763"/>
                <a:gd name="T8" fmla="*/ 490 w 794"/>
                <a:gd name="T9" fmla="*/ 526 h 763"/>
                <a:gd name="T10" fmla="*/ 510 w 794"/>
                <a:gd name="T11" fmla="*/ 525 h 763"/>
                <a:gd name="T12" fmla="*/ 578 w 794"/>
                <a:gd name="T13" fmla="*/ 263 h 763"/>
                <a:gd name="T14" fmla="*/ 581 w 794"/>
                <a:gd name="T15" fmla="*/ 245 h 763"/>
                <a:gd name="T16" fmla="*/ 568 w 794"/>
                <a:gd name="T17" fmla="*/ 233 h 763"/>
                <a:gd name="T18" fmla="*/ 551 w 794"/>
                <a:gd name="T19" fmla="*/ 256 h 763"/>
                <a:gd name="T20" fmla="*/ 532 w 794"/>
                <a:gd name="T21" fmla="*/ 310 h 763"/>
                <a:gd name="T22" fmla="*/ 506 w 794"/>
                <a:gd name="T23" fmla="*/ 343 h 763"/>
                <a:gd name="T24" fmla="*/ 466 w 794"/>
                <a:gd name="T25" fmla="*/ 359 h 763"/>
                <a:gd name="T26" fmla="*/ 407 w 794"/>
                <a:gd name="T27" fmla="*/ 364 h 763"/>
                <a:gd name="T28" fmla="*/ 376 w 794"/>
                <a:gd name="T29" fmla="*/ 79 h 763"/>
                <a:gd name="T30" fmla="*/ 392 w 794"/>
                <a:gd name="T31" fmla="*/ 42 h 763"/>
                <a:gd name="T32" fmla="*/ 437 w 794"/>
                <a:gd name="T33" fmla="*/ 35 h 763"/>
                <a:gd name="T34" fmla="*/ 631 w 794"/>
                <a:gd name="T35" fmla="*/ 37 h 763"/>
                <a:gd name="T36" fmla="*/ 697 w 794"/>
                <a:gd name="T37" fmla="*/ 51 h 763"/>
                <a:gd name="T38" fmla="*/ 732 w 794"/>
                <a:gd name="T39" fmla="*/ 82 h 763"/>
                <a:gd name="T40" fmla="*/ 746 w 794"/>
                <a:gd name="T41" fmla="*/ 128 h 763"/>
                <a:gd name="T42" fmla="*/ 747 w 794"/>
                <a:gd name="T43" fmla="*/ 174 h 763"/>
                <a:gd name="T44" fmla="*/ 746 w 794"/>
                <a:gd name="T45" fmla="*/ 201 h 763"/>
                <a:gd name="T46" fmla="*/ 742 w 794"/>
                <a:gd name="T47" fmla="*/ 233 h 763"/>
                <a:gd name="T48" fmla="*/ 745 w 794"/>
                <a:gd name="T49" fmla="*/ 248 h 763"/>
                <a:gd name="T50" fmla="*/ 767 w 794"/>
                <a:gd name="T51" fmla="*/ 247 h 763"/>
                <a:gd name="T52" fmla="*/ 793 w 794"/>
                <a:gd name="T53" fmla="*/ 31 h 763"/>
                <a:gd name="T54" fmla="*/ 790 w 794"/>
                <a:gd name="T55" fmla="*/ 4 h 763"/>
                <a:gd name="T56" fmla="*/ 763 w 794"/>
                <a:gd name="T57" fmla="*/ 0 h 763"/>
                <a:gd name="T58" fmla="*/ 201 w 794"/>
                <a:gd name="T59" fmla="*/ 0 h 763"/>
                <a:gd name="T60" fmla="*/ 184 w 794"/>
                <a:gd name="T61" fmla="*/ 10 h 763"/>
                <a:gd name="T62" fmla="*/ 190 w 794"/>
                <a:gd name="T63" fmla="*/ 34 h 763"/>
                <a:gd name="T64" fmla="*/ 242 w 794"/>
                <a:gd name="T65" fmla="*/ 35 h 763"/>
                <a:gd name="T66" fmla="*/ 281 w 794"/>
                <a:gd name="T67" fmla="*/ 43 h 763"/>
                <a:gd name="T68" fmla="*/ 285 w 794"/>
                <a:gd name="T69" fmla="*/ 63 h 763"/>
                <a:gd name="T70" fmla="*/ 132 w 794"/>
                <a:gd name="T71" fmla="*/ 676 h 763"/>
                <a:gd name="T72" fmla="*/ 124 w 794"/>
                <a:gd name="T73" fmla="*/ 703 h 763"/>
                <a:gd name="T74" fmla="*/ 111 w 794"/>
                <a:gd name="T75" fmla="*/ 719 h 763"/>
                <a:gd name="T76" fmla="*/ 83 w 794"/>
                <a:gd name="T77" fmla="*/ 727 h 763"/>
                <a:gd name="T78" fmla="*/ 31 w 794"/>
                <a:gd name="T79" fmla="*/ 729 h 763"/>
                <a:gd name="T80" fmla="*/ 8 w 794"/>
                <a:gd name="T81" fmla="*/ 732 h 763"/>
                <a:gd name="T82" fmla="*/ 0 w 794"/>
                <a:gd name="T83" fmla="*/ 750 h 763"/>
                <a:gd name="T84" fmla="*/ 16 w 794"/>
                <a:gd name="T85" fmla="*/ 763 h 763"/>
                <a:gd name="T86" fmla="*/ 90 w 794"/>
                <a:gd name="T87" fmla="*/ 762 h 763"/>
                <a:gd name="T88" fmla="*/ 164 w 794"/>
                <a:gd name="T89" fmla="*/ 760 h 763"/>
                <a:gd name="T90" fmla="*/ 247 w 794"/>
                <a:gd name="T91" fmla="*/ 762 h 763"/>
                <a:gd name="T92" fmla="*/ 331 w 794"/>
                <a:gd name="T93" fmla="*/ 763 h 763"/>
                <a:gd name="T94" fmla="*/ 346 w 794"/>
                <a:gd name="T95" fmla="*/ 761 h 763"/>
                <a:gd name="T96" fmla="*/ 354 w 794"/>
                <a:gd name="T97" fmla="*/ 742 h 763"/>
                <a:gd name="T98" fmla="*/ 347 w 794"/>
                <a:gd name="T99" fmla="*/ 729 h 763"/>
                <a:gd name="T100" fmla="*/ 316 w 794"/>
                <a:gd name="T101" fmla="*/ 729 h 763"/>
                <a:gd name="T102" fmla="*/ 258 w 794"/>
                <a:gd name="T103" fmla="*/ 726 h 763"/>
                <a:gd name="T104" fmla="*/ 228 w 794"/>
                <a:gd name="T105" fmla="*/ 719 h 763"/>
                <a:gd name="T106" fmla="*/ 222 w 794"/>
                <a:gd name="T107" fmla="*/ 704 h 763"/>
                <a:gd name="T108" fmla="*/ 227 w 794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3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7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8" y="233"/>
                  </a:lnTo>
                  <a:lnTo>
                    <a:pt x="556" y="238"/>
                  </a:lnTo>
                  <a:lnTo>
                    <a:pt x="551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2" y="233"/>
                  </a:lnTo>
                  <a:lnTo>
                    <a:pt x="742" y="239"/>
                  </a:lnTo>
                  <a:lnTo>
                    <a:pt x="745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1" y="225"/>
                  </a:lnTo>
                  <a:lnTo>
                    <a:pt x="793" y="31"/>
                  </a:lnTo>
                  <a:lnTo>
                    <a:pt x="794" y="13"/>
                  </a:lnTo>
                  <a:lnTo>
                    <a:pt x="790" y="4"/>
                  </a:lnTo>
                  <a:lnTo>
                    <a:pt x="780" y="1"/>
                  </a:lnTo>
                  <a:lnTo>
                    <a:pt x="763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3"/>
                  </a:lnTo>
                  <a:lnTo>
                    <a:pt x="83" y="727"/>
                  </a:lnTo>
                  <a:lnTo>
                    <a:pt x="60" y="728"/>
                  </a:lnTo>
                  <a:lnTo>
                    <a:pt x="31" y="729"/>
                  </a:lnTo>
                  <a:lnTo>
                    <a:pt x="18" y="729"/>
                  </a:lnTo>
                  <a:lnTo>
                    <a:pt x="8" y="732"/>
                  </a:lnTo>
                  <a:lnTo>
                    <a:pt x="2" y="737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6" y="763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0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1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3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3" y="713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44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2178719" y="2964365"/>
            <a:ext cx="267077" cy="120036"/>
            <a:chOff x="-1" y="4"/>
            <a:chExt cx="1692" cy="766"/>
          </a:xfrm>
        </p:grpSpPr>
        <p:sp>
          <p:nvSpPr>
            <p:cNvPr id="84" name="Freeform 145"/>
            <p:cNvSpPr>
              <a:spLocks noChangeAspect="1" noEditPoints="1"/>
            </p:cNvSpPr>
            <p:nvPr/>
          </p:nvSpPr>
          <p:spPr bwMode="auto">
            <a:xfrm>
              <a:off x="-1" y="4"/>
              <a:ext cx="797" cy="766"/>
            </a:xfrm>
            <a:custGeom>
              <a:avLst/>
              <a:gdLst>
                <a:gd name="T0" fmla="*/ 129 w 798"/>
                <a:gd name="T1" fmla="*/ 694 h 766"/>
                <a:gd name="T2" fmla="*/ 119 w 798"/>
                <a:gd name="T3" fmla="*/ 714 h 766"/>
                <a:gd name="T4" fmla="*/ 99 w 798"/>
                <a:gd name="T5" fmla="*/ 726 h 766"/>
                <a:gd name="T6" fmla="*/ 60 w 798"/>
                <a:gd name="T7" fmla="*/ 731 h 766"/>
                <a:gd name="T8" fmla="*/ 18 w 798"/>
                <a:gd name="T9" fmla="*/ 732 h 766"/>
                <a:gd name="T10" fmla="*/ 3 w 798"/>
                <a:gd name="T11" fmla="*/ 741 h 766"/>
                <a:gd name="T12" fmla="*/ 8 w 798"/>
                <a:gd name="T13" fmla="*/ 764 h 766"/>
                <a:gd name="T14" fmla="*/ 427 w 798"/>
                <a:gd name="T15" fmla="*/ 766 h 766"/>
                <a:gd name="T16" fmla="*/ 550 w 798"/>
                <a:gd name="T17" fmla="*/ 743 h 766"/>
                <a:gd name="T18" fmla="*/ 648 w 798"/>
                <a:gd name="T19" fmla="*/ 686 h 766"/>
                <a:gd name="T20" fmla="*/ 712 w 798"/>
                <a:gd name="T21" fmla="*/ 608 h 766"/>
                <a:gd name="T22" fmla="*/ 736 w 798"/>
                <a:gd name="T23" fmla="*/ 524 h 766"/>
                <a:gd name="T24" fmla="*/ 690 w 798"/>
                <a:gd name="T25" fmla="*/ 419 h 766"/>
                <a:gd name="T26" fmla="*/ 563 w 798"/>
                <a:gd name="T27" fmla="*/ 366 h 766"/>
                <a:gd name="T28" fmla="*/ 723 w 798"/>
                <a:gd name="T29" fmla="*/ 292 h 766"/>
                <a:gd name="T30" fmla="*/ 796 w 798"/>
                <a:gd name="T31" fmla="*/ 155 h 766"/>
                <a:gd name="T32" fmla="*/ 743 w 798"/>
                <a:gd name="T33" fmla="*/ 46 h 766"/>
                <a:gd name="T34" fmla="*/ 588 w 798"/>
                <a:gd name="T35" fmla="*/ 0 h 766"/>
                <a:gd name="T36" fmla="*/ 201 w 798"/>
                <a:gd name="T37" fmla="*/ 0 h 766"/>
                <a:gd name="T38" fmla="*/ 185 w 798"/>
                <a:gd name="T39" fmla="*/ 9 h 766"/>
                <a:gd name="T40" fmla="*/ 190 w 798"/>
                <a:gd name="T41" fmla="*/ 33 h 766"/>
                <a:gd name="T42" fmla="*/ 229 w 798"/>
                <a:gd name="T43" fmla="*/ 35 h 766"/>
                <a:gd name="T44" fmla="*/ 279 w 798"/>
                <a:gd name="T45" fmla="*/ 41 h 766"/>
                <a:gd name="T46" fmla="*/ 286 w 798"/>
                <a:gd name="T47" fmla="*/ 62 h 766"/>
                <a:gd name="T48" fmla="*/ 132 w 798"/>
                <a:gd name="T49" fmla="*/ 678 h 766"/>
                <a:gd name="T50" fmla="*/ 370 w 798"/>
                <a:gd name="T51" fmla="*/ 78 h 766"/>
                <a:gd name="T52" fmla="*/ 386 w 798"/>
                <a:gd name="T53" fmla="*/ 41 h 766"/>
                <a:gd name="T54" fmla="*/ 429 w 798"/>
                <a:gd name="T55" fmla="*/ 35 h 766"/>
                <a:gd name="T56" fmla="*/ 606 w 798"/>
                <a:gd name="T57" fmla="*/ 38 h 766"/>
                <a:gd name="T58" fmla="*/ 654 w 798"/>
                <a:gd name="T59" fmla="*/ 58 h 766"/>
                <a:gd name="T60" fmla="*/ 682 w 798"/>
                <a:gd name="T61" fmla="*/ 92 h 766"/>
                <a:gd name="T62" fmla="*/ 693 w 798"/>
                <a:gd name="T63" fmla="*/ 131 h 766"/>
                <a:gd name="T64" fmla="*/ 677 w 798"/>
                <a:gd name="T65" fmla="*/ 224 h 766"/>
                <a:gd name="T66" fmla="*/ 556 w 798"/>
                <a:gd name="T67" fmla="*/ 337 h 766"/>
                <a:gd name="T68" fmla="*/ 301 w 798"/>
                <a:gd name="T69" fmla="*/ 355 h 766"/>
                <a:gd name="T70" fmla="*/ 235 w 798"/>
                <a:gd name="T71" fmla="*/ 731 h 766"/>
                <a:gd name="T72" fmla="*/ 215 w 798"/>
                <a:gd name="T73" fmla="*/ 727 h 766"/>
                <a:gd name="T74" fmla="*/ 213 w 798"/>
                <a:gd name="T75" fmla="*/ 712 h 766"/>
                <a:gd name="T76" fmla="*/ 294 w 798"/>
                <a:gd name="T77" fmla="*/ 380 h 766"/>
                <a:gd name="T78" fmla="*/ 540 w 798"/>
                <a:gd name="T79" fmla="*/ 384 h 766"/>
                <a:gd name="T80" fmla="*/ 591 w 798"/>
                <a:gd name="T81" fmla="*/ 409 h 766"/>
                <a:gd name="T82" fmla="*/ 619 w 798"/>
                <a:gd name="T83" fmla="*/ 449 h 766"/>
                <a:gd name="T84" fmla="*/ 631 w 798"/>
                <a:gd name="T85" fmla="*/ 492 h 766"/>
                <a:gd name="T86" fmla="*/ 614 w 798"/>
                <a:gd name="T87" fmla="*/ 593 h 766"/>
                <a:gd name="T88" fmla="*/ 493 w 798"/>
                <a:gd name="T89" fmla="*/ 713 h 766"/>
                <a:gd name="T90" fmla="*/ 251 w 798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8" h="766">
                  <a:moveTo>
                    <a:pt x="132" y="678"/>
                  </a:moveTo>
                  <a:lnTo>
                    <a:pt x="129" y="694"/>
                  </a:lnTo>
                  <a:lnTo>
                    <a:pt x="124" y="705"/>
                  </a:lnTo>
                  <a:lnTo>
                    <a:pt x="119" y="714"/>
                  </a:lnTo>
                  <a:lnTo>
                    <a:pt x="111" y="721"/>
                  </a:lnTo>
                  <a:lnTo>
                    <a:pt x="99" y="726"/>
                  </a:lnTo>
                  <a:lnTo>
                    <a:pt x="82" y="729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4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4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4" y="760"/>
                  </a:lnTo>
                  <a:lnTo>
                    <a:pt x="552" y="743"/>
                  </a:lnTo>
                  <a:lnTo>
                    <a:pt x="605" y="718"/>
                  </a:lnTo>
                  <a:lnTo>
                    <a:pt x="650" y="686"/>
                  </a:lnTo>
                  <a:lnTo>
                    <a:pt x="687" y="649"/>
                  </a:lnTo>
                  <a:lnTo>
                    <a:pt x="714" y="608"/>
                  </a:lnTo>
                  <a:lnTo>
                    <a:pt x="732" y="566"/>
                  </a:lnTo>
                  <a:lnTo>
                    <a:pt x="738" y="524"/>
                  </a:lnTo>
                  <a:lnTo>
                    <a:pt x="726" y="467"/>
                  </a:lnTo>
                  <a:lnTo>
                    <a:pt x="692" y="419"/>
                  </a:lnTo>
                  <a:lnTo>
                    <a:pt x="637" y="384"/>
                  </a:lnTo>
                  <a:lnTo>
                    <a:pt x="565" y="366"/>
                  </a:lnTo>
                  <a:lnTo>
                    <a:pt x="650" y="339"/>
                  </a:lnTo>
                  <a:lnTo>
                    <a:pt x="725" y="292"/>
                  </a:lnTo>
                  <a:lnTo>
                    <a:pt x="778" y="229"/>
                  </a:lnTo>
                  <a:lnTo>
                    <a:pt x="798" y="155"/>
                  </a:lnTo>
                  <a:lnTo>
                    <a:pt x="785" y="96"/>
                  </a:lnTo>
                  <a:lnTo>
                    <a:pt x="745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8"/>
                  </a:lnTo>
                  <a:close/>
                  <a:moveTo>
                    <a:pt x="301" y="355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3" y="74"/>
                  </a:lnTo>
                  <a:lnTo>
                    <a:pt x="684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7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8" y="337"/>
                  </a:lnTo>
                  <a:lnTo>
                    <a:pt x="464" y="355"/>
                  </a:lnTo>
                  <a:lnTo>
                    <a:pt x="301" y="355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7"/>
                  </a:lnTo>
                  <a:lnTo>
                    <a:pt x="211" y="719"/>
                  </a:lnTo>
                  <a:lnTo>
                    <a:pt x="213" y="712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2" y="384"/>
                  </a:lnTo>
                  <a:lnTo>
                    <a:pt x="571" y="394"/>
                  </a:lnTo>
                  <a:lnTo>
                    <a:pt x="593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9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8" y="663"/>
                  </a:lnTo>
                  <a:lnTo>
                    <a:pt x="495" y="713"/>
                  </a:lnTo>
                  <a:lnTo>
                    <a:pt x="403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46"/>
            <p:cNvSpPr>
              <a:spLocks noChangeAspect="1"/>
            </p:cNvSpPr>
            <p:nvPr/>
          </p:nvSpPr>
          <p:spPr bwMode="auto">
            <a:xfrm>
              <a:off x="898" y="7"/>
              <a:ext cx="793" cy="763"/>
            </a:xfrm>
            <a:custGeom>
              <a:avLst/>
              <a:gdLst>
                <a:gd name="T0" fmla="*/ 404 w 793"/>
                <a:gd name="T1" fmla="*/ 399 h 763"/>
                <a:gd name="T2" fmla="*/ 482 w 793"/>
                <a:gd name="T3" fmla="*/ 411 h 763"/>
                <a:gd name="T4" fmla="*/ 497 w 793"/>
                <a:gd name="T5" fmla="*/ 449 h 763"/>
                <a:gd name="T6" fmla="*/ 489 w 793"/>
                <a:gd name="T7" fmla="*/ 504 h 763"/>
                <a:gd name="T8" fmla="*/ 490 w 793"/>
                <a:gd name="T9" fmla="*/ 526 h 763"/>
                <a:gd name="T10" fmla="*/ 510 w 793"/>
                <a:gd name="T11" fmla="*/ 525 h 763"/>
                <a:gd name="T12" fmla="*/ 578 w 793"/>
                <a:gd name="T13" fmla="*/ 263 h 763"/>
                <a:gd name="T14" fmla="*/ 581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2 w 793"/>
                <a:gd name="T21" fmla="*/ 310 h 763"/>
                <a:gd name="T22" fmla="*/ 505 w 793"/>
                <a:gd name="T23" fmla="*/ 343 h 763"/>
                <a:gd name="T24" fmla="*/ 466 w 793"/>
                <a:gd name="T25" fmla="*/ 359 h 763"/>
                <a:gd name="T26" fmla="*/ 407 w 793"/>
                <a:gd name="T27" fmla="*/ 364 h 763"/>
                <a:gd name="T28" fmla="*/ 376 w 793"/>
                <a:gd name="T29" fmla="*/ 79 h 763"/>
                <a:gd name="T30" fmla="*/ 392 w 793"/>
                <a:gd name="T31" fmla="*/ 42 h 763"/>
                <a:gd name="T32" fmla="*/ 437 w 793"/>
                <a:gd name="T33" fmla="*/ 35 h 763"/>
                <a:gd name="T34" fmla="*/ 630 w 793"/>
                <a:gd name="T35" fmla="*/ 37 h 763"/>
                <a:gd name="T36" fmla="*/ 696 w 793"/>
                <a:gd name="T37" fmla="*/ 51 h 763"/>
                <a:gd name="T38" fmla="*/ 732 w 793"/>
                <a:gd name="T39" fmla="*/ 82 h 763"/>
                <a:gd name="T40" fmla="*/ 746 w 793"/>
                <a:gd name="T41" fmla="*/ 128 h 763"/>
                <a:gd name="T42" fmla="*/ 747 w 793"/>
                <a:gd name="T43" fmla="*/ 174 h 763"/>
                <a:gd name="T44" fmla="*/ 746 w 793"/>
                <a:gd name="T45" fmla="*/ 201 h 763"/>
                <a:gd name="T46" fmla="*/ 742 w 793"/>
                <a:gd name="T47" fmla="*/ 233 h 763"/>
                <a:gd name="T48" fmla="*/ 744 w 793"/>
                <a:gd name="T49" fmla="*/ 248 h 763"/>
                <a:gd name="T50" fmla="*/ 767 w 793"/>
                <a:gd name="T51" fmla="*/ 247 h 763"/>
                <a:gd name="T52" fmla="*/ 793 w 793"/>
                <a:gd name="T53" fmla="*/ 31 h 763"/>
                <a:gd name="T54" fmla="*/ 790 w 793"/>
                <a:gd name="T55" fmla="*/ 4 h 763"/>
                <a:gd name="T56" fmla="*/ 763 w 793"/>
                <a:gd name="T57" fmla="*/ 0 h 763"/>
                <a:gd name="T58" fmla="*/ 201 w 793"/>
                <a:gd name="T59" fmla="*/ 0 h 763"/>
                <a:gd name="T60" fmla="*/ 184 w 793"/>
                <a:gd name="T61" fmla="*/ 10 h 763"/>
                <a:gd name="T62" fmla="*/ 190 w 793"/>
                <a:gd name="T63" fmla="*/ 34 h 763"/>
                <a:gd name="T64" fmla="*/ 242 w 793"/>
                <a:gd name="T65" fmla="*/ 35 h 763"/>
                <a:gd name="T66" fmla="*/ 281 w 793"/>
                <a:gd name="T67" fmla="*/ 43 h 763"/>
                <a:gd name="T68" fmla="*/ 285 w 793"/>
                <a:gd name="T69" fmla="*/ 63 h 763"/>
                <a:gd name="T70" fmla="*/ 133 w 793"/>
                <a:gd name="T71" fmla="*/ 675 h 763"/>
                <a:gd name="T72" fmla="*/ 125 w 793"/>
                <a:gd name="T73" fmla="*/ 702 h 763"/>
                <a:gd name="T74" fmla="*/ 111 w 793"/>
                <a:gd name="T75" fmla="*/ 718 h 763"/>
                <a:gd name="T76" fmla="*/ 83 w 793"/>
                <a:gd name="T77" fmla="*/ 726 h 763"/>
                <a:gd name="T78" fmla="*/ 31 w 793"/>
                <a:gd name="T79" fmla="*/ 729 h 763"/>
                <a:gd name="T80" fmla="*/ 9 w 793"/>
                <a:gd name="T81" fmla="*/ 731 h 763"/>
                <a:gd name="T82" fmla="*/ 0 w 793"/>
                <a:gd name="T83" fmla="*/ 750 h 763"/>
                <a:gd name="T84" fmla="*/ 17 w 793"/>
                <a:gd name="T85" fmla="*/ 763 h 763"/>
                <a:gd name="T86" fmla="*/ 90 w 793"/>
                <a:gd name="T87" fmla="*/ 761 h 763"/>
                <a:gd name="T88" fmla="*/ 164 w 793"/>
                <a:gd name="T89" fmla="*/ 760 h 763"/>
                <a:gd name="T90" fmla="*/ 247 w 793"/>
                <a:gd name="T91" fmla="*/ 761 h 763"/>
                <a:gd name="T92" fmla="*/ 331 w 793"/>
                <a:gd name="T93" fmla="*/ 763 h 763"/>
                <a:gd name="T94" fmla="*/ 346 w 793"/>
                <a:gd name="T95" fmla="*/ 760 h 763"/>
                <a:gd name="T96" fmla="*/ 354 w 793"/>
                <a:gd name="T97" fmla="*/ 742 h 763"/>
                <a:gd name="T98" fmla="*/ 347 w 793"/>
                <a:gd name="T99" fmla="*/ 729 h 763"/>
                <a:gd name="T100" fmla="*/ 316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2 w 793"/>
                <a:gd name="T107" fmla="*/ 703 h 763"/>
                <a:gd name="T108" fmla="*/ 227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6" y="399"/>
                  </a:moveTo>
                  <a:lnTo>
                    <a:pt x="404" y="399"/>
                  </a:lnTo>
                  <a:lnTo>
                    <a:pt x="454" y="402"/>
                  </a:lnTo>
                  <a:lnTo>
                    <a:pt x="482" y="411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6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5" y="343"/>
                  </a:lnTo>
                  <a:lnTo>
                    <a:pt x="488" y="352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6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2" y="233"/>
                  </a:lnTo>
                  <a:lnTo>
                    <a:pt x="742" y="239"/>
                  </a:lnTo>
                  <a:lnTo>
                    <a:pt x="744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0" y="225"/>
                  </a:lnTo>
                  <a:lnTo>
                    <a:pt x="793" y="31"/>
                  </a:lnTo>
                  <a:lnTo>
                    <a:pt x="793" y="13"/>
                  </a:lnTo>
                  <a:lnTo>
                    <a:pt x="790" y="4"/>
                  </a:lnTo>
                  <a:lnTo>
                    <a:pt x="779" y="1"/>
                  </a:lnTo>
                  <a:lnTo>
                    <a:pt x="763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3" y="675"/>
                  </a:lnTo>
                  <a:lnTo>
                    <a:pt x="129" y="691"/>
                  </a:lnTo>
                  <a:lnTo>
                    <a:pt x="125" y="702"/>
                  </a:lnTo>
                  <a:lnTo>
                    <a:pt x="119" y="711"/>
                  </a:lnTo>
                  <a:lnTo>
                    <a:pt x="111" y="718"/>
                  </a:lnTo>
                  <a:lnTo>
                    <a:pt x="99" y="723"/>
                  </a:lnTo>
                  <a:lnTo>
                    <a:pt x="83" y="726"/>
                  </a:lnTo>
                  <a:lnTo>
                    <a:pt x="60" y="728"/>
                  </a:lnTo>
                  <a:lnTo>
                    <a:pt x="31" y="729"/>
                  </a:lnTo>
                  <a:lnTo>
                    <a:pt x="18" y="729"/>
                  </a:lnTo>
                  <a:lnTo>
                    <a:pt x="9" y="731"/>
                  </a:lnTo>
                  <a:lnTo>
                    <a:pt x="2" y="737"/>
                  </a:lnTo>
                  <a:lnTo>
                    <a:pt x="0" y="750"/>
                  </a:lnTo>
                  <a:lnTo>
                    <a:pt x="7" y="761"/>
                  </a:lnTo>
                  <a:lnTo>
                    <a:pt x="17" y="763"/>
                  </a:lnTo>
                  <a:lnTo>
                    <a:pt x="49" y="762"/>
                  </a:lnTo>
                  <a:lnTo>
                    <a:pt x="90" y="761"/>
                  </a:lnTo>
                  <a:lnTo>
                    <a:pt x="132" y="760"/>
                  </a:lnTo>
                  <a:lnTo>
                    <a:pt x="164" y="760"/>
                  </a:lnTo>
                  <a:lnTo>
                    <a:pt x="200" y="760"/>
                  </a:lnTo>
                  <a:lnTo>
                    <a:pt x="247" y="761"/>
                  </a:lnTo>
                  <a:lnTo>
                    <a:pt x="294" y="762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0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2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3" y="713"/>
                  </a:lnTo>
                  <a:lnTo>
                    <a:pt x="222" y="703"/>
                  </a:lnTo>
                  <a:lnTo>
                    <a:pt x="223" y="696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54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2165099" y="4659480"/>
            <a:ext cx="686072" cy="177037"/>
            <a:chOff x="-2" y="4"/>
            <a:chExt cx="4349" cy="1120"/>
          </a:xfrm>
        </p:grpSpPr>
        <p:sp>
          <p:nvSpPr>
            <p:cNvPr id="92" name="Freeform 155"/>
            <p:cNvSpPr>
              <a:spLocks noChangeAspect="1" noEditPoints="1"/>
            </p:cNvSpPr>
            <p:nvPr/>
          </p:nvSpPr>
          <p:spPr bwMode="auto">
            <a:xfrm>
              <a:off x="-2" y="4"/>
              <a:ext cx="798" cy="766"/>
            </a:xfrm>
            <a:custGeom>
              <a:avLst/>
              <a:gdLst>
                <a:gd name="T0" fmla="*/ 129 w 798"/>
                <a:gd name="T1" fmla="*/ 694 h 766"/>
                <a:gd name="T2" fmla="*/ 118 w 798"/>
                <a:gd name="T3" fmla="*/ 714 h 766"/>
                <a:gd name="T4" fmla="*/ 99 w 798"/>
                <a:gd name="T5" fmla="*/ 726 h 766"/>
                <a:gd name="T6" fmla="*/ 60 w 798"/>
                <a:gd name="T7" fmla="*/ 731 h 766"/>
                <a:gd name="T8" fmla="*/ 18 w 798"/>
                <a:gd name="T9" fmla="*/ 732 h 766"/>
                <a:gd name="T10" fmla="*/ 3 w 798"/>
                <a:gd name="T11" fmla="*/ 741 h 766"/>
                <a:gd name="T12" fmla="*/ 8 w 798"/>
                <a:gd name="T13" fmla="*/ 764 h 766"/>
                <a:gd name="T14" fmla="*/ 429 w 798"/>
                <a:gd name="T15" fmla="*/ 766 h 766"/>
                <a:gd name="T16" fmla="*/ 552 w 798"/>
                <a:gd name="T17" fmla="*/ 743 h 766"/>
                <a:gd name="T18" fmla="*/ 649 w 798"/>
                <a:gd name="T19" fmla="*/ 686 h 766"/>
                <a:gd name="T20" fmla="*/ 714 w 798"/>
                <a:gd name="T21" fmla="*/ 608 h 766"/>
                <a:gd name="T22" fmla="*/ 737 w 798"/>
                <a:gd name="T23" fmla="*/ 524 h 766"/>
                <a:gd name="T24" fmla="*/ 691 w 798"/>
                <a:gd name="T25" fmla="*/ 419 h 766"/>
                <a:gd name="T26" fmla="*/ 564 w 798"/>
                <a:gd name="T27" fmla="*/ 366 h 766"/>
                <a:gd name="T28" fmla="*/ 725 w 798"/>
                <a:gd name="T29" fmla="*/ 292 h 766"/>
                <a:gd name="T30" fmla="*/ 798 w 798"/>
                <a:gd name="T31" fmla="*/ 155 h 766"/>
                <a:gd name="T32" fmla="*/ 744 w 798"/>
                <a:gd name="T33" fmla="*/ 46 h 766"/>
                <a:gd name="T34" fmla="*/ 590 w 798"/>
                <a:gd name="T35" fmla="*/ 0 h 766"/>
                <a:gd name="T36" fmla="*/ 201 w 798"/>
                <a:gd name="T37" fmla="*/ 0 h 766"/>
                <a:gd name="T38" fmla="*/ 185 w 798"/>
                <a:gd name="T39" fmla="*/ 9 h 766"/>
                <a:gd name="T40" fmla="*/ 190 w 798"/>
                <a:gd name="T41" fmla="*/ 33 h 766"/>
                <a:gd name="T42" fmla="*/ 229 w 798"/>
                <a:gd name="T43" fmla="*/ 35 h 766"/>
                <a:gd name="T44" fmla="*/ 279 w 798"/>
                <a:gd name="T45" fmla="*/ 41 h 766"/>
                <a:gd name="T46" fmla="*/ 286 w 798"/>
                <a:gd name="T47" fmla="*/ 62 h 766"/>
                <a:gd name="T48" fmla="*/ 132 w 798"/>
                <a:gd name="T49" fmla="*/ 678 h 766"/>
                <a:gd name="T50" fmla="*/ 370 w 798"/>
                <a:gd name="T51" fmla="*/ 78 h 766"/>
                <a:gd name="T52" fmla="*/ 386 w 798"/>
                <a:gd name="T53" fmla="*/ 41 h 766"/>
                <a:gd name="T54" fmla="*/ 430 w 798"/>
                <a:gd name="T55" fmla="*/ 35 h 766"/>
                <a:gd name="T56" fmla="*/ 608 w 798"/>
                <a:gd name="T57" fmla="*/ 38 h 766"/>
                <a:gd name="T58" fmla="*/ 656 w 798"/>
                <a:gd name="T59" fmla="*/ 58 h 766"/>
                <a:gd name="T60" fmla="*/ 683 w 798"/>
                <a:gd name="T61" fmla="*/ 92 h 766"/>
                <a:gd name="T62" fmla="*/ 695 w 798"/>
                <a:gd name="T63" fmla="*/ 131 h 766"/>
                <a:gd name="T64" fmla="*/ 679 w 798"/>
                <a:gd name="T65" fmla="*/ 224 h 766"/>
                <a:gd name="T66" fmla="*/ 557 w 798"/>
                <a:gd name="T67" fmla="*/ 337 h 766"/>
                <a:gd name="T68" fmla="*/ 301 w 798"/>
                <a:gd name="T69" fmla="*/ 355 h 766"/>
                <a:gd name="T70" fmla="*/ 235 w 798"/>
                <a:gd name="T71" fmla="*/ 731 h 766"/>
                <a:gd name="T72" fmla="*/ 215 w 798"/>
                <a:gd name="T73" fmla="*/ 727 h 766"/>
                <a:gd name="T74" fmla="*/ 212 w 798"/>
                <a:gd name="T75" fmla="*/ 712 h 766"/>
                <a:gd name="T76" fmla="*/ 294 w 798"/>
                <a:gd name="T77" fmla="*/ 380 h 766"/>
                <a:gd name="T78" fmla="*/ 541 w 798"/>
                <a:gd name="T79" fmla="*/ 384 h 766"/>
                <a:gd name="T80" fmla="*/ 593 w 798"/>
                <a:gd name="T81" fmla="*/ 409 h 766"/>
                <a:gd name="T82" fmla="*/ 621 w 798"/>
                <a:gd name="T83" fmla="*/ 449 h 766"/>
                <a:gd name="T84" fmla="*/ 633 w 798"/>
                <a:gd name="T85" fmla="*/ 492 h 766"/>
                <a:gd name="T86" fmla="*/ 616 w 798"/>
                <a:gd name="T87" fmla="*/ 593 h 766"/>
                <a:gd name="T88" fmla="*/ 494 w 798"/>
                <a:gd name="T89" fmla="*/ 713 h 766"/>
                <a:gd name="T90" fmla="*/ 251 w 798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8" h="766">
                  <a:moveTo>
                    <a:pt x="132" y="678"/>
                  </a:moveTo>
                  <a:lnTo>
                    <a:pt x="129" y="694"/>
                  </a:lnTo>
                  <a:lnTo>
                    <a:pt x="124" y="705"/>
                  </a:lnTo>
                  <a:lnTo>
                    <a:pt x="118" y="714"/>
                  </a:lnTo>
                  <a:lnTo>
                    <a:pt x="110" y="721"/>
                  </a:lnTo>
                  <a:lnTo>
                    <a:pt x="99" y="726"/>
                  </a:lnTo>
                  <a:lnTo>
                    <a:pt x="82" y="729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4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4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3" y="760"/>
                  </a:lnTo>
                  <a:lnTo>
                    <a:pt x="552" y="743"/>
                  </a:lnTo>
                  <a:lnTo>
                    <a:pt x="604" y="718"/>
                  </a:lnTo>
                  <a:lnTo>
                    <a:pt x="649" y="686"/>
                  </a:lnTo>
                  <a:lnTo>
                    <a:pt x="687" y="649"/>
                  </a:lnTo>
                  <a:lnTo>
                    <a:pt x="714" y="608"/>
                  </a:lnTo>
                  <a:lnTo>
                    <a:pt x="731" y="566"/>
                  </a:lnTo>
                  <a:lnTo>
                    <a:pt x="737" y="524"/>
                  </a:lnTo>
                  <a:lnTo>
                    <a:pt x="726" y="467"/>
                  </a:lnTo>
                  <a:lnTo>
                    <a:pt x="691" y="419"/>
                  </a:lnTo>
                  <a:lnTo>
                    <a:pt x="637" y="384"/>
                  </a:lnTo>
                  <a:lnTo>
                    <a:pt x="564" y="366"/>
                  </a:lnTo>
                  <a:lnTo>
                    <a:pt x="650" y="339"/>
                  </a:lnTo>
                  <a:lnTo>
                    <a:pt x="725" y="292"/>
                  </a:lnTo>
                  <a:lnTo>
                    <a:pt x="777" y="229"/>
                  </a:lnTo>
                  <a:lnTo>
                    <a:pt x="798" y="155"/>
                  </a:lnTo>
                  <a:lnTo>
                    <a:pt x="784" y="96"/>
                  </a:lnTo>
                  <a:lnTo>
                    <a:pt x="744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8"/>
                  </a:lnTo>
                  <a:close/>
                  <a:moveTo>
                    <a:pt x="301" y="355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0" y="35"/>
                  </a:lnTo>
                  <a:lnTo>
                    <a:pt x="574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2" y="74"/>
                  </a:lnTo>
                  <a:lnTo>
                    <a:pt x="683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6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7" y="337"/>
                  </a:lnTo>
                  <a:lnTo>
                    <a:pt x="464" y="355"/>
                  </a:lnTo>
                  <a:lnTo>
                    <a:pt x="301" y="355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7"/>
                  </a:lnTo>
                  <a:lnTo>
                    <a:pt x="211" y="719"/>
                  </a:lnTo>
                  <a:lnTo>
                    <a:pt x="212" y="712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1" y="384"/>
                  </a:lnTo>
                  <a:lnTo>
                    <a:pt x="571" y="394"/>
                  </a:lnTo>
                  <a:lnTo>
                    <a:pt x="593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8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8" y="663"/>
                  </a:lnTo>
                  <a:lnTo>
                    <a:pt x="494" y="713"/>
                  </a:lnTo>
                  <a:lnTo>
                    <a:pt x="403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56"/>
            <p:cNvSpPr>
              <a:spLocks noChangeAspect="1"/>
            </p:cNvSpPr>
            <p:nvPr/>
          </p:nvSpPr>
          <p:spPr bwMode="auto">
            <a:xfrm>
              <a:off x="898" y="7"/>
              <a:ext cx="793" cy="763"/>
            </a:xfrm>
            <a:custGeom>
              <a:avLst/>
              <a:gdLst>
                <a:gd name="T0" fmla="*/ 404 w 793"/>
                <a:gd name="T1" fmla="*/ 399 h 763"/>
                <a:gd name="T2" fmla="*/ 481 w 793"/>
                <a:gd name="T3" fmla="*/ 411 h 763"/>
                <a:gd name="T4" fmla="*/ 496 w 793"/>
                <a:gd name="T5" fmla="*/ 449 h 763"/>
                <a:gd name="T6" fmla="*/ 488 w 793"/>
                <a:gd name="T7" fmla="*/ 504 h 763"/>
                <a:gd name="T8" fmla="*/ 489 w 793"/>
                <a:gd name="T9" fmla="*/ 526 h 763"/>
                <a:gd name="T10" fmla="*/ 509 w 793"/>
                <a:gd name="T11" fmla="*/ 525 h 763"/>
                <a:gd name="T12" fmla="*/ 577 w 793"/>
                <a:gd name="T13" fmla="*/ 263 h 763"/>
                <a:gd name="T14" fmla="*/ 580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1 w 793"/>
                <a:gd name="T21" fmla="*/ 310 h 763"/>
                <a:gd name="T22" fmla="*/ 505 w 793"/>
                <a:gd name="T23" fmla="*/ 343 h 763"/>
                <a:gd name="T24" fmla="*/ 465 w 793"/>
                <a:gd name="T25" fmla="*/ 359 h 763"/>
                <a:gd name="T26" fmla="*/ 406 w 793"/>
                <a:gd name="T27" fmla="*/ 364 h 763"/>
                <a:gd name="T28" fmla="*/ 376 w 793"/>
                <a:gd name="T29" fmla="*/ 79 h 763"/>
                <a:gd name="T30" fmla="*/ 391 w 793"/>
                <a:gd name="T31" fmla="*/ 42 h 763"/>
                <a:gd name="T32" fmla="*/ 436 w 793"/>
                <a:gd name="T33" fmla="*/ 35 h 763"/>
                <a:gd name="T34" fmla="*/ 630 w 793"/>
                <a:gd name="T35" fmla="*/ 37 h 763"/>
                <a:gd name="T36" fmla="*/ 695 w 793"/>
                <a:gd name="T37" fmla="*/ 51 h 763"/>
                <a:gd name="T38" fmla="*/ 731 w 793"/>
                <a:gd name="T39" fmla="*/ 82 h 763"/>
                <a:gd name="T40" fmla="*/ 745 w 793"/>
                <a:gd name="T41" fmla="*/ 128 h 763"/>
                <a:gd name="T42" fmla="*/ 746 w 793"/>
                <a:gd name="T43" fmla="*/ 174 h 763"/>
                <a:gd name="T44" fmla="*/ 745 w 793"/>
                <a:gd name="T45" fmla="*/ 201 h 763"/>
                <a:gd name="T46" fmla="*/ 741 w 793"/>
                <a:gd name="T47" fmla="*/ 233 h 763"/>
                <a:gd name="T48" fmla="*/ 743 w 793"/>
                <a:gd name="T49" fmla="*/ 248 h 763"/>
                <a:gd name="T50" fmla="*/ 766 w 793"/>
                <a:gd name="T51" fmla="*/ 247 h 763"/>
                <a:gd name="T52" fmla="*/ 792 w 793"/>
                <a:gd name="T53" fmla="*/ 31 h 763"/>
                <a:gd name="T54" fmla="*/ 789 w 793"/>
                <a:gd name="T55" fmla="*/ 4 h 763"/>
                <a:gd name="T56" fmla="*/ 762 w 793"/>
                <a:gd name="T57" fmla="*/ 0 h 763"/>
                <a:gd name="T58" fmla="*/ 200 w 793"/>
                <a:gd name="T59" fmla="*/ 0 h 763"/>
                <a:gd name="T60" fmla="*/ 183 w 793"/>
                <a:gd name="T61" fmla="*/ 10 h 763"/>
                <a:gd name="T62" fmla="*/ 189 w 793"/>
                <a:gd name="T63" fmla="*/ 34 h 763"/>
                <a:gd name="T64" fmla="*/ 242 w 793"/>
                <a:gd name="T65" fmla="*/ 35 h 763"/>
                <a:gd name="T66" fmla="*/ 280 w 793"/>
                <a:gd name="T67" fmla="*/ 43 h 763"/>
                <a:gd name="T68" fmla="*/ 285 w 793"/>
                <a:gd name="T69" fmla="*/ 63 h 763"/>
                <a:gd name="T70" fmla="*/ 132 w 793"/>
                <a:gd name="T71" fmla="*/ 675 h 763"/>
                <a:gd name="T72" fmla="*/ 124 w 793"/>
                <a:gd name="T73" fmla="*/ 702 h 763"/>
                <a:gd name="T74" fmla="*/ 110 w 793"/>
                <a:gd name="T75" fmla="*/ 718 h 763"/>
                <a:gd name="T76" fmla="*/ 82 w 793"/>
                <a:gd name="T77" fmla="*/ 726 h 763"/>
                <a:gd name="T78" fmla="*/ 31 w 793"/>
                <a:gd name="T79" fmla="*/ 729 h 763"/>
                <a:gd name="T80" fmla="*/ 8 w 793"/>
                <a:gd name="T81" fmla="*/ 731 h 763"/>
                <a:gd name="T82" fmla="*/ 0 w 793"/>
                <a:gd name="T83" fmla="*/ 750 h 763"/>
                <a:gd name="T84" fmla="*/ 16 w 793"/>
                <a:gd name="T85" fmla="*/ 763 h 763"/>
                <a:gd name="T86" fmla="*/ 90 w 793"/>
                <a:gd name="T87" fmla="*/ 761 h 763"/>
                <a:gd name="T88" fmla="*/ 164 w 793"/>
                <a:gd name="T89" fmla="*/ 760 h 763"/>
                <a:gd name="T90" fmla="*/ 247 w 793"/>
                <a:gd name="T91" fmla="*/ 761 h 763"/>
                <a:gd name="T92" fmla="*/ 330 w 793"/>
                <a:gd name="T93" fmla="*/ 763 h 763"/>
                <a:gd name="T94" fmla="*/ 346 w 793"/>
                <a:gd name="T95" fmla="*/ 760 h 763"/>
                <a:gd name="T96" fmla="*/ 353 w 793"/>
                <a:gd name="T97" fmla="*/ 742 h 763"/>
                <a:gd name="T98" fmla="*/ 347 w 793"/>
                <a:gd name="T99" fmla="*/ 729 h 763"/>
                <a:gd name="T100" fmla="*/ 315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2 w 793"/>
                <a:gd name="T107" fmla="*/ 703 h 763"/>
                <a:gd name="T108" fmla="*/ 226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5" y="399"/>
                  </a:moveTo>
                  <a:lnTo>
                    <a:pt x="404" y="399"/>
                  </a:lnTo>
                  <a:lnTo>
                    <a:pt x="454" y="402"/>
                  </a:lnTo>
                  <a:lnTo>
                    <a:pt x="481" y="411"/>
                  </a:lnTo>
                  <a:lnTo>
                    <a:pt x="494" y="428"/>
                  </a:lnTo>
                  <a:lnTo>
                    <a:pt x="496" y="449"/>
                  </a:lnTo>
                  <a:lnTo>
                    <a:pt x="495" y="467"/>
                  </a:lnTo>
                  <a:lnTo>
                    <a:pt x="488" y="504"/>
                  </a:lnTo>
                  <a:lnTo>
                    <a:pt x="485" y="516"/>
                  </a:lnTo>
                  <a:lnTo>
                    <a:pt x="489" y="526"/>
                  </a:lnTo>
                  <a:lnTo>
                    <a:pt x="498" y="530"/>
                  </a:lnTo>
                  <a:lnTo>
                    <a:pt x="509" y="525"/>
                  </a:lnTo>
                  <a:lnTo>
                    <a:pt x="515" y="506"/>
                  </a:lnTo>
                  <a:lnTo>
                    <a:pt x="577" y="263"/>
                  </a:lnTo>
                  <a:lnTo>
                    <a:pt x="580" y="251"/>
                  </a:lnTo>
                  <a:lnTo>
                    <a:pt x="580" y="245"/>
                  </a:lnTo>
                  <a:lnTo>
                    <a:pt x="577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1" y="310"/>
                  </a:lnTo>
                  <a:lnTo>
                    <a:pt x="519" y="328"/>
                  </a:lnTo>
                  <a:lnTo>
                    <a:pt x="505" y="343"/>
                  </a:lnTo>
                  <a:lnTo>
                    <a:pt x="487" y="352"/>
                  </a:lnTo>
                  <a:lnTo>
                    <a:pt x="465" y="359"/>
                  </a:lnTo>
                  <a:lnTo>
                    <a:pt x="438" y="363"/>
                  </a:lnTo>
                  <a:lnTo>
                    <a:pt x="406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1" y="42"/>
                  </a:lnTo>
                  <a:lnTo>
                    <a:pt x="407" y="36"/>
                  </a:lnTo>
                  <a:lnTo>
                    <a:pt x="436" y="35"/>
                  </a:lnTo>
                  <a:lnTo>
                    <a:pt x="583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5" y="51"/>
                  </a:lnTo>
                  <a:lnTo>
                    <a:pt x="716" y="64"/>
                  </a:lnTo>
                  <a:lnTo>
                    <a:pt x="731" y="82"/>
                  </a:lnTo>
                  <a:lnTo>
                    <a:pt x="740" y="103"/>
                  </a:lnTo>
                  <a:lnTo>
                    <a:pt x="745" y="128"/>
                  </a:lnTo>
                  <a:lnTo>
                    <a:pt x="746" y="158"/>
                  </a:lnTo>
                  <a:lnTo>
                    <a:pt x="746" y="174"/>
                  </a:lnTo>
                  <a:lnTo>
                    <a:pt x="746" y="187"/>
                  </a:lnTo>
                  <a:lnTo>
                    <a:pt x="745" y="201"/>
                  </a:lnTo>
                  <a:lnTo>
                    <a:pt x="743" y="219"/>
                  </a:lnTo>
                  <a:lnTo>
                    <a:pt x="741" y="233"/>
                  </a:lnTo>
                  <a:lnTo>
                    <a:pt x="741" y="239"/>
                  </a:lnTo>
                  <a:lnTo>
                    <a:pt x="743" y="248"/>
                  </a:lnTo>
                  <a:lnTo>
                    <a:pt x="754" y="253"/>
                  </a:lnTo>
                  <a:lnTo>
                    <a:pt x="766" y="247"/>
                  </a:lnTo>
                  <a:lnTo>
                    <a:pt x="770" y="225"/>
                  </a:lnTo>
                  <a:lnTo>
                    <a:pt x="792" y="31"/>
                  </a:lnTo>
                  <a:lnTo>
                    <a:pt x="793" y="13"/>
                  </a:lnTo>
                  <a:lnTo>
                    <a:pt x="789" y="4"/>
                  </a:lnTo>
                  <a:lnTo>
                    <a:pt x="779" y="1"/>
                  </a:lnTo>
                  <a:lnTo>
                    <a:pt x="762" y="0"/>
                  </a:lnTo>
                  <a:lnTo>
                    <a:pt x="215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83" y="10"/>
                  </a:lnTo>
                  <a:lnTo>
                    <a:pt x="182" y="23"/>
                  </a:lnTo>
                  <a:lnTo>
                    <a:pt x="189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0" y="43"/>
                  </a:lnTo>
                  <a:lnTo>
                    <a:pt x="285" y="55"/>
                  </a:lnTo>
                  <a:lnTo>
                    <a:pt x="285" y="63"/>
                  </a:lnTo>
                  <a:lnTo>
                    <a:pt x="279" y="82"/>
                  </a:lnTo>
                  <a:lnTo>
                    <a:pt x="132" y="675"/>
                  </a:lnTo>
                  <a:lnTo>
                    <a:pt x="128" y="691"/>
                  </a:lnTo>
                  <a:lnTo>
                    <a:pt x="124" y="702"/>
                  </a:lnTo>
                  <a:lnTo>
                    <a:pt x="118" y="711"/>
                  </a:lnTo>
                  <a:lnTo>
                    <a:pt x="110" y="718"/>
                  </a:lnTo>
                  <a:lnTo>
                    <a:pt x="98" y="723"/>
                  </a:lnTo>
                  <a:lnTo>
                    <a:pt x="82" y="726"/>
                  </a:lnTo>
                  <a:lnTo>
                    <a:pt x="60" y="728"/>
                  </a:lnTo>
                  <a:lnTo>
                    <a:pt x="31" y="729"/>
                  </a:lnTo>
                  <a:lnTo>
                    <a:pt x="18" y="729"/>
                  </a:lnTo>
                  <a:lnTo>
                    <a:pt x="8" y="731"/>
                  </a:lnTo>
                  <a:lnTo>
                    <a:pt x="2" y="737"/>
                  </a:lnTo>
                  <a:lnTo>
                    <a:pt x="0" y="750"/>
                  </a:lnTo>
                  <a:lnTo>
                    <a:pt x="7" y="761"/>
                  </a:lnTo>
                  <a:lnTo>
                    <a:pt x="16" y="763"/>
                  </a:lnTo>
                  <a:lnTo>
                    <a:pt x="48" y="762"/>
                  </a:lnTo>
                  <a:lnTo>
                    <a:pt x="90" y="761"/>
                  </a:lnTo>
                  <a:lnTo>
                    <a:pt x="132" y="760"/>
                  </a:lnTo>
                  <a:lnTo>
                    <a:pt x="164" y="760"/>
                  </a:lnTo>
                  <a:lnTo>
                    <a:pt x="200" y="760"/>
                  </a:lnTo>
                  <a:lnTo>
                    <a:pt x="247" y="761"/>
                  </a:lnTo>
                  <a:lnTo>
                    <a:pt x="293" y="762"/>
                  </a:lnTo>
                  <a:lnTo>
                    <a:pt x="330" y="763"/>
                  </a:lnTo>
                  <a:lnTo>
                    <a:pt x="338" y="763"/>
                  </a:lnTo>
                  <a:lnTo>
                    <a:pt x="346" y="760"/>
                  </a:lnTo>
                  <a:lnTo>
                    <a:pt x="351" y="754"/>
                  </a:lnTo>
                  <a:lnTo>
                    <a:pt x="353" y="742"/>
                  </a:lnTo>
                  <a:lnTo>
                    <a:pt x="350" y="732"/>
                  </a:lnTo>
                  <a:lnTo>
                    <a:pt x="347" y="729"/>
                  </a:lnTo>
                  <a:lnTo>
                    <a:pt x="339" y="729"/>
                  </a:lnTo>
                  <a:lnTo>
                    <a:pt x="315" y="729"/>
                  </a:lnTo>
                  <a:lnTo>
                    <a:pt x="287" y="728"/>
                  </a:lnTo>
                  <a:lnTo>
                    <a:pt x="258" y="726"/>
                  </a:lnTo>
                  <a:lnTo>
                    <a:pt x="238" y="723"/>
                  </a:lnTo>
                  <a:lnTo>
                    <a:pt x="228" y="719"/>
                  </a:lnTo>
                  <a:lnTo>
                    <a:pt x="223" y="713"/>
                  </a:lnTo>
                  <a:lnTo>
                    <a:pt x="222" y="703"/>
                  </a:lnTo>
                  <a:lnTo>
                    <a:pt x="222" y="696"/>
                  </a:lnTo>
                  <a:lnTo>
                    <a:pt x="226" y="678"/>
                  </a:lnTo>
                  <a:lnTo>
                    <a:pt x="295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62"/>
            <p:cNvSpPr>
              <a:spLocks noChangeAspect="1"/>
            </p:cNvSpPr>
            <p:nvPr/>
          </p:nvSpPr>
          <p:spPr bwMode="auto">
            <a:xfrm>
              <a:off x="4247" y="882"/>
              <a:ext cx="100" cy="242"/>
            </a:xfrm>
            <a:custGeom>
              <a:avLst/>
              <a:gdLst>
                <a:gd name="T0" fmla="*/ 78 w 100"/>
                <a:gd name="T1" fmla="*/ 78 h 242"/>
                <a:gd name="T2" fmla="*/ 76 w 100"/>
                <a:gd name="T3" fmla="*/ 111 h 242"/>
                <a:gd name="T4" fmla="*/ 67 w 100"/>
                <a:gd name="T5" fmla="*/ 147 h 242"/>
                <a:gd name="T6" fmla="*/ 49 w 100"/>
                <a:gd name="T7" fmla="*/ 184 h 242"/>
                <a:gd name="T8" fmla="*/ 17 w 100"/>
                <a:gd name="T9" fmla="*/ 222 h 242"/>
                <a:gd name="T10" fmla="*/ 11 w 100"/>
                <a:gd name="T11" fmla="*/ 231 h 242"/>
                <a:gd name="T12" fmla="*/ 15 w 100"/>
                <a:gd name="T13" fmla="*/ 238 h 242"/>
                <a:gd name="T14" fmla="*/ 22 w 100"/>
                <a:gd name="T15" fmla="*/ 242 h 242"/>
                <a:gd name="T16" fmla="*/ 29 w 100"/>
                <a:gd name="T17" fmla="*/ 239 h 242"/>
                <a:gd name="T18" fmla="*/ 39 w 100"/>
                <a:gd name="T19" fmla="*/ 231 h 242"/>
                <a:gd name="T20" fmla="*/ 52 w 100"/>
                <a:gd name="T21" fmla="*/ 217 h 242"/>
                <a:gd name="T22" fmla="*/ 65 w 100"/>
                <a:gd name="T23" fmla="*/ 199 h 242"/>
                <a:gd name="T24" fmla="*/ 78 w 100"/>
                <a:gd name="T25" fmla="*/ 176 h 242"/>
                <a:gd name="T26" fmla="*/ 89 w 100"/>
                <a:gd name="T27" fmla="*/ 149 h 242"/>
                <a:gd name="T28" fmla="*/ 97 w 100"/>
                <a:gd name="T29" fmla="*/ 119 h 242"/>
                <a:gd name="T30" fmla="*/ 100 w 100"/>
                <a:gd name="T31" fmla="*/ 85 h 242"/>
                <a:gd name="T32" fmla="*/ 96 w 100"/>
                <a:gd name="T33" fmla="*/ 52 h 242"/>
                <a:gd name="T34" fmla="*/ 86 w 100"/>
                <a:gd name="T35" fmla="*/ 24 h 242"/>
                <a:gd name="T36" fmla="*/ 69 w 100"/>
                <a:gd name="T37" fmla="*/ 7 h 242"/>
                <a:gd name="T38" fmla="*/ 45 w 100"/>
                <a:gd name="T39" fmla="*/ 0 h 242"/>
                <a:gd name="T40" fmla="*/ 27 w 100"/>
                <a:gd name="T41" fmla="*/ 3 h 242"/>
                <a:gd name="T42" fmla="*/ 13 w 100"/>
                <a:gd name="T43" fmla="*/ 13 h 242"/>
                <a:gd name="T44" fmla="*/ 3 w 100"/>
                <a:gd name="T45" fmla="*/ 27 h 242"/>
                <a:gd name="T46" fmla="*/ 0 w 100"/>
                <a:gd name="T47" fmla="*/ 45 h 242"/>
                <a:gd name="T48" fmla="*/ 3 w 100"/>
                <a:gd name="T49" fmla="*/ 62 h 242"/>
                <a:gd name="T50" fmla="*/ 13 w 100"/>
                <a:gd name="T51" fmla="*/ 77 h 242"/>
                <a:gd name="T52" fmla="*/ 27 w 100"/>
                <a:gd name="T53" fmla="*/ 86 h 242"/>
                <a:gd name="T54" fmla="*/ 46 w 100"/>
                <a:gd name="T55" fmla="*/ 90 h 242"/>
                <a:gd name="T56" fmla="*/ 69 w 100"/>
                <a:gd name="T57" fmla="*/ 84 h 242"/>
                <a:gd name="T58" fmla="*/ 78 w 100"/>
                <a:gd name="T59" fmla="*/ 78 h 2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0" h="242">
                  <a:moveTo>
                    <a:pt x="78" y="78"/>
                  </a:moveTo>
                  <a:lnTo>
                    <a:pt x="76" y="111"/>
                  </a:lnTo>
                  <a:lnTo>
                    <a:pt x="67" y="147"/>
                  </a:lnTo>
                  <a:lnTo>
                    <a:pt x="49" y="184"/>
                  </a:lnTo>
                  <a:lnTo>
                    <a:pt x="17" y="222"/>
                  </a:lnTo>
                  <a:lnTo>
                    <a:pt x="11" y="231"/>
                  </a:lnTo>
                  <a:lnTo>
                    <a:pt x="15" y="238"/>
                  </a:lnTo>
                  <a:lnTo>
                    <a:pt x="22" y="242"/>
                  </a:lnTo>
                  <a:lnTo>
                    <a:pt x="29" y="239"/>
                  </a:lnTo>
                  <a:lnTo>
                    <a:pt x="39" y="231"/>
                  </a:lnTo>
                  <a:lnTo>
                    <a:pt x="52" y="217"/>
                  </a:lnTo>
                  <a:lnTo>
                    <a:pt x="65" y="199"/>
                  </a:lnTo>
                  <a:lnTo>
                    <a:pt x="78" y="176"/>
                  </a:lnTo>
                  <a:lnTo>
                    <a:pt x="89" y="149"/>
                  </a:lnTo>
                  <a:lnTo>
                    <a:pt x="97" y="119"/>
                  </a:lnTo>
                  <a:lnTo>
                    <a:pt x="100" y="85"/>
                  </a:lnTo>
                  <a:lnTo>
                    <a:pt x="96" y="52"/>
                  </a:lnTo>
                  <a:lnTo>
                    <a:pt x="86" y="24"/>
                  </a:lnTo>
                  <a:lnTo>
                    <a:pt x="69" y="7"/>
                  </a:lnTo>
                  <a:lnTo>
                    <a:pt x="45" y="0"/>
                  </a:lnTo>
                  <a:lnTo>
                    <a:pt x="27" y="3"/>
                  </a:lnTo>
                  <a:lnTo>
                    <a:pt x="13" y="13"/>
                  </a:lnTo>
                  <a:lnTo>
                    <a:pt x="3" y="27"/>
                  </a:lnTo>
                  <a:lnTo>
                    <a:pt x="0" y="45"/>
                  </a:lnTo>
                  <a:lnTo>
                    <a:pt x="3" y="62"/>
                  </a:lnTo>
                  <a:lnTo>
                    <a:pt x="13" y="77"/>
                  </a:lnTo>
                  <a:lnTo>
                    <a:pt x="27" y="86"/>
                  </a:lnTo>
                  <a:lnTo>
                    <a:pt x="46" y="90"/>
                  </a:lnTo>
                  <a:lnTo>
                    <a:pt x="69" y="84"/>
                  </a:lnTo>
                  <a:lnTo>
                    <a:pt x="7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01" name="Straight Arrow Connector 336"/>
          <p:cNvCxnSpPr>
            <a:cxnSpLocks noChangeShapeType="1"/>
          </p:cNvCxnSpPr>
          <p:nvPr/>
        </p:nvCxnSpPr>
        <p:spPr bwMode="auto">
          <a:xfrm flipV="1">
            <a:off x="1265238" y="3104147"/>
            <a:ext cx="792162" cy="745544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337"/>
          <p:cNvCxnSpPr>
            <a:cxnSpLocks noChangeShapeType="1"/>
          </p:cNvCxnSpPr>
          <p:nvPr/>
        </p:nvCxnSpPr>
        <p:spPr bwMode="auto">
          <a:xfrm>
            <a:off x="1265238" y="3933825"/>
            <a:ext cx="768099" cy="722396"/>
          </a:xfrm>
          <a:prstGeom prst="straightConnector1">
            <a:avLst/>
          </a:prstGeom>
          <a:noFill/>
          <a:ln w="19050" algn="ctr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 163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5846490" y="1727303"/>
            <a:ext cx="1129531" cy="250898"/>
            <a:chOff x="2" y="1"/>
            <a:chExt cx="5758" cy="1279"/>
          </a:xfrm>
        </p:grpSpPr>
        <p:sp>
          <p:nvSpPr>
            <p:cNvPr id="111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69"/>
            <p:cNvSpPr>
              <a:spLocks noChangeAspect="1"/>
            </p:cNvSpPr>
            <p:nvPr/>
          </p:nvSpPr>
          <p:spPr bwMode="auto">
            <a:xfrm>
              <a:off x="2554" y="907"/>
              <a:ext cx="230" cy="373"/>
            </a:xfrm>
            <a:custGeom>
              <a:avLst/>
              <a:gdLst>
                <a:gd name="T0" fmla="*/ 143 w 230"/>
                <a:gd name="T1" fmla="*/ 17 h 373"/>
                <a:gd name="T2" fmla="*/ 142 w 230"/>
                <a:gd name="T3" fmla="*/ 7 h 373"/>
                <a:gd name="T4" fmla="*/ 139 w 230"/>
                <a:gd name="T5" fmla="*/ 2 h 373"/>
                <a:gd name="T6" fmla="*/ 134 w 230"/>
                <a:gd name="T7" fmla="*/ 0 h 373"/>
                <a:gd name="T8" fmla="*/ 122 w 230"/>
                <a:gd name="T9" fmla="*/ 0 h 373"/>
                <a:gd name="T10" fmla="*/ 90 w 230"/>
                <a:gd name="T11" fmla="*/ 21 h 373"/>
                <a:gd name="T12" fmla="*/ 55 w 230"/>
                <a:gd name="T13" fmla="*/ 31 h 373"/>
                <a:gd name="T14" fmla="*/ 26 w 230"/>
                <a:gd name="T15" fmla="*/ 35 h 373"/>
                <a:gd name="T16" fmla="*/ 10 w 230"/>
                <a:gd name="T17" fmla="*/ 36 h 373"/>
                <a:gd name="T18" fmla="*/ 0 w 230"/>
                <a:gd name="T19" fmla="*/ 36 h 373"/>
                <a:gd name="T20" fmla="*/ 0 w 230"/>
                <a:gd name="T21" fmla="*/ 60 h 373"/>
                <a:gd name="T22" fmla="*/ 10 w 230"/>
                <a:gd name="T23" fmla="*/ 60 h 373"/>
                <a:gd name="T24" fmla="*/ 23 w 230"/>
                <a:gd name="T25" fmla="*/ 60 h 373"/>
                <a:gd name="T26" fmla="*/ 43 w 230"/>
                <a:gd name="T27" fmla="*/ 58 h 373"/>
                <a:gd name="T28" fmla="*/ 67 w 230"/>
                <a:gd name="T29" fmla="*/ 53 h 373"/>
                <a:gd name="T30" fmla="*/ 91 w 230"/>
                <a:gd name="T31" fmla="*/ 45 h 373"/>
                <a:gd name="T32" fmla="*/ 91 w 230"/>
                <a:gd name="T33" fmla="*/ 325 h 373"/>
                <a:gd name="T34" fmla="*/ 90 w 230"/>
                <a:gd name="T35" fmla="*/ 336 h 373"/>
                <a:gd name="T36" fmla="*/ 84 w 230"/>
                <a:gd name="T37" fmla="*/ 343 h 373"/>
                <a:gd name="T38" fmla="*/ 66 w 230"/>
                <a:gd name="T39" fmla="*/ 347 h 373"/>
                <a:gd name="T40" fmla="*/ 32 w 230"/>
                <a:gd name="T41" fmla="*/ 349 h 373"/>
                <a:gd name="T42" fmla="*/ 4 w 230"/>
                <a:gd name="T43" fmla="*/ 349 h 373"/>
                <a:gd name="T44" fmla="*/ 4 w 230"/>
                <a:gd name="T45" fmla="*/ 373 h 373"/>
                <a:gd name="T46" fmla="*/ 60 w 230"/>
                <a:gd name="T47" fmla="*/ 371 h 373"/>
                <a:gd name="T48" fmla="*/ 117 w 230"/>
                <a:gd name="T49" fmla="*/ 371 h 373"/>
                <a:gd name="T50" fmla="*/ 174 w 230"/>
                <a:gd name="T51" fmla="*/ 371 h 373"/>
                <a:gd name="T52" fmla="*/ 230 w 230"/>
                <a:gd name="T53" fmla="*/ 373 h 373"/>
                <a:gd name="T54" fmla="*/ 230 w 230"/>
                <a:gd name="T55" fmla="*/ 349 h 373"/>
                <a:gd name="T56" fmla="*/ 202 w 230"/>
                <a:gd name="T57" fmla="*/ 349 h 373"/>
                <a:gd name="T58" fmla="*/ 167 w 230"/>
                <a:gd name="T59" fmla="*/ 347 h 373"/>
                <a:gd name="T60" fmla="*/ 150 w 230"/>
                <a:gd name="T61" fmla="*/ 343 h 373"/>
                <a:gd name="T62" fmla="*/ 143 w 230"/>
                <a:gd name="T63" fmla="*/ 336 h 373"/>
                <a:gd name="T64" fmla="*/ 143 w 230"/>
                <a:gd name="T65" fmla="*/ 325 h 373"/>
                <a:gd name="T66" fmla="*/ 143 w 230"/>
                <a:gd name="T67" fmla="*/ 17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373">
                  <a:moveTo>
                    <a:pt x="143" y="17"/>
                  </a:moveTo>
                  <a:lnTo>
                    <a:pt x="142" y="7"/>
                  </a:lnTo>
                  <a:lnTo>
                    <a:pt x="139" y="2"/>
                  </a:lnTo>
                  <a:lnTo>
                    <a:pt x="134" y="0"/>
                  </a:lnTo>
                  <a:lnTo>
                    <a:pt x="122" y="0"/>
                  </a:lnTo>
                  <a:lnTo>
                    <a:pt x="90" y="21"/>
                  </a:lnTo>
                  <a:lnTo>
                    <a:pt x="55" y="31"/>
                  </a:lnTo>
                  <a:lnTo>
                    <a:pt x="26" y="35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23" y="60"/>
                  </a:lnTo>
                  <a:lnTo>
                    <a:pt x="43" y="58"/>
                  </a:lnTo>
                  <a:lnTo>
                    <a:pt x="67" y="53"/>
                  </a:lnTo>
                  <a:lnTo>
                    <a:pt x="91" y="45"/>
                  </a:lnTo>
                  <a:lnTo>
                    <a:pt x="91" y="325"/>
                  </a:lnTo>
                  <a:lnTo>
                    <a:pt x="90" y="336"/>
                  </a:lnTo>
                  <a:lnTo>
                    <a:pt x="84" y="343"/>
                  </a:lnTo>
                  <a:lnTo>
                    <a:pt x="66" y="347"/>
                  </a:lnTo>
                  <a:lnTo>
                    <a:pt x="32" y="349"/>
                  </a:lnTo>
                  <a:lnTo>
                    <a:pt x="4" y="349"/>
                  </a:lnTo>
                  <a:lnTo>
                    <a:pt x="4" y="373"/>
                  </a:lnTo>
                  <a:lnTo>
                    <a:pt x="60" y="371"/>
                  </a:lnTo>
                  <a:lnTo>
                    <a:pt x="117" y="371"/>
                  </a:lnTo>
                  <a:lnTo>
                    <a:pt x="174" y="371"/>
                  </a:lnTo>
                  <a:lnTo>
                    <a:pt x="230" y="373"/>
                  </a:lnTo>
                  <a:lnTo>
                    <a:pt x="230" y="349"/>
                  </a:lnTo>
                  <a:lnTo>
                    <a:pt x="202" y="349"/>
                  </a:lnTo>
                  <a:lnTo>
                    <a:pt x="167" y="347"/>
                  </a:lnTo>
                  <a:lnTo>
                    <a:pt x="150" y="343"/>
                  </a:lnTo>
                  <a:lnTo>
                    <a:pt x="143" y="336"/>
                  </a:lnTo>
                  <a:lnTo>
                    <a:pt x="143" y="325"/>
                  </a:lnTo>
                  <a:lnTo>
                    <a:pt x="143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74"/>
            <p:cNvSpPr>
              <a:spLocks noChangeAspect="1"/>
            </p:cNvSpPr>
            <p:nvPr/>
          </p:nvSpPr>
          <p:spPr bwMode="auto">
            <a:xfrm>
              <a:off x="5022" y="489"/>
              <a:ext cx="284" cy="521"/>
            </a:xfrm>
            <a:custGeom>
              <a:avLst/>
              <a:gdLst>
                <a:gd name="T0" fmla="*/ 177 w 284"/>
                <a:gd name="T1" fmla="*/ 22 h 521"/>
                <a:gd name="T2" fmla="*/ 176 w 284"/>
                <a:gd name="T3" fmla="*/ 9 h 521"/>
                <a:gd name="T4" fmla="*/ 173 w 284"/>
                <a:gd name="T5" fmla="*/ 2 h 521"/>
                <a:gd name="T6" fmla="*/ 166 w 284"/>
                <a:gd name="T7" fmla="*/ 0 h 521"/>
                <a:gd name="T8" fmla="*/ 153 w 284"/>
                <a:gd name="T9" fmla="*/ 0 h 521"/>
                <a:gd name="T10" fmla="*/ 112 w 284"/>
                <a:gd name="T11" fmla="*/ 28 h 521"/>
                <a:gd name="T12" fmla="*/ 70 w 284"/>
                <a:gd name="T13" fmla="*/ 43 h 521"/>
                <a:gd name="T14" fmla="*/ 30 w 284"/>
                <a:gd name="T15" fmla="*/ 49 h 521"/>
                <a:gd name="T16" fmla="*/ 0 w 284"/>
                <a:gd name="T17" fmla="*/ 49 h 521"/>
                <a:gd name="T18" fmla="*/ 0 w 284"/>
                <a:gd name="T19" fmla="*/ 78 h 521"/>
                <a:gd name="T20" fmla="*/ 20 w 284"/>
                <a:gd name="T21" fmla="*/ 78 h 521"/>
                <a:gd name="T22" fmla="*/ 47 w 284"/>
                <a:gd name="T23" fmla="*/ 75 h 521"/>
                <a:gd name="T24" fmla="*/ 80 w 284"/>
                <a:gd name="T25" fmla="*/ 69 h 521"/>
                <a:gd name="T26" fmla="*/ 113 w 284"/>
                <a:gd name="T27" fmla="*/ 56 h 521"/>
                <a:gd name="T28" fmla="*/ 113 w 284"/>
                <a:gd name="T29" fmla="*/ 456 h 521"/>
                <a:gd name="T30" fmla="*/ 112 w 284"/>
                <a:gd name="T31" fmla="*/ 473 h 521"/>
                <a:gd name="T32" fmla="*/ 103 w 284"/>
                <a:gd name="T33" fmla="*/ 484 h 521"/>
                <a:gd name="T34" fmla="*/ 80 w 284"/>
                <a:gd name="T35" fmla="*/ 490 h 521"/>
                <a:gd name="T36" fmla="*/ 35 w 284"/>
                <a:gd name="T37" fmla="*/ 492 h 521"/>
                <a:gd name="T38" fmla="*/ 5 w 284"/>
                <a:gd name="T39" fmla="*/ 492 h 521"/>
                <a:gd name="T40" fmla="*/ 5 w 284"/>
                <a:gd name="T41" fmla="*/ 521 h 521"/>
                <a:gd name="T42" fmla="*/ 29 w 284"/>
                <a:gd name="T43" fmla="*/ 519 h 521"/>
                <a:gd name="T44" fmla="*/ 69 w 284"/>
                <a:gd name="T45" fmla="*/ 518 h 521"/>
                <a:gd name="T46" fmla="*/ 112 w 284"/>
                <a:gd name="T47" fmla="*/ 518 h 521"/>
                <a:gd name="T48" fmla="*/ 145 w 284"/>
                <a:gd name="T49" fmla="*/ 517 h 521"/>
                <a:gd name="T50" fmla="*/ 174 w 284"/>
                <a:gd name="T51" fmla="*/ 518 h 521"/>
                <a:gd name="T52" fmla="*/ 217 w 284"/>
                <a:gd name="T53" fmla="*/ 518 h 521"/>
                <a:gd name="T54" fmla="*/ 259 w 284"/>
                <a:gd name="T55" fmla="*/ 519 h 521"/>
                <a:gd name="T56" fmla="*/ 284 w 284"/>
                <a:gd name="T57" fmla="*/ 521 h 521"/>
                <a:gd name="T58" fmla="*/ 284 w 284"/>
                <a:gd name="T59" fmla="*/ 492 h 521"/>
                <a:gd name="T60" fmla="*/ 254 w 284"/>
                <a:gd name="T61" fmla="*/ 492 h 521"/>
                <a:gd name="T62" fmla="*/ 210 w 284"/>
                <a:gd name="T63" fmla="*/ 490 h 521"/>
                <a:gd name="T64" fmla="*/ 186 w 284"/>
                <a:gd name="T65" fmla="*/ 484 h 521"/>
                <a:gd name="T66" fmla="*/ 178 w 284"/>
                <a:gd name="T67" fmla="*/ 473 h 521"/>
                <a:gd name="T68" fmla="*/ 177 w 284"/>
                <a:gd name="T69" fmla="*/ 456 h 521"/>
                <a:gd name="T70" fmla="*/ 177 w 284"/>
                <a:gd name="T71" fmla="*/ 2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521">
                  <a:moveTo>
                    <a:pt x="177" y="22"/>
                  </a:moveTo>
                  <a:lnTo>
                    <a:pt x="176" y="9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53" y="0"/>
                  </a:lnTo>
                  <a:lnTo>
                    <a:pt x="112" y="28"/>
                  </a:lnTo>
                  <a:lnTo>
                    <a:pt x="70" y="43"/>
                  </a:lnTo>
                  <a:lnTo>
                    <a:pt x="30" y="49"/>
                  </a:lnTo>
                  <a:lnTo>
                    <a:pt x="0" y="49"/>
                  </a:lnTo>
                  <a:lnTo>
                    <a:pt x="0" y="78"/>
                  </a:lnTo>
                  <a:lnTo>
                    <a:pt x="20" y="78"/>
                  </a:lnTo>
                  <a:lnTo>
                    <a:pt x="47" y="75"/>
                  </a:lnTo>
                  <a:lnTo>
                    <a:pt x="80" y="69"/>
                  </a:lnTo>
                  <a:lnTo>
                    <a:pt x="113" y="56"/>
                  </a:lnTo>
                  <a:lnTo>
                    <a:pt x="113" y="456"/>
                  </a:lnTo>
                  <a:lnTo>
                    <a:pt x="112" y="473"/>
                  </a:lnTo>
                  <a:lnTo>
                    <a:pt x="103" y="484"/>
                  </a:lnTo>
                  <a:lnTo>
                    <a:pt x="80" y="490"/>
                  </a:lnTo>
                  <a:lnTo>
                    <a:pt x="35" y="492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29" y="519"/>
                  </a:lnTo>
                  <a:lnTo>
                    <a:pt x="69" y="518"/>
                  </a:lnTo>
                  <a:lnTo>
                    <a:pt x="112" y="518"/>
                  </a:lnTo>
                  <a:lnTo>
                    <a:pt x="145" y="517"/>
                  </a:lnTo>
                  <a:lnTo>
                    <a:pt x="174" y="518"/>
                  </a:lnTo>
                  <a:lnTo>
                    <a:pt x="217" y="518"/>
                  </a:lnTo>
                  <a:lnTo>
                    <a:pt x="259" y="519"/>
                  </a:lnTo>
                  <a:lnTo>
                    <a:pt x="284" y="521"/>
                  </a:lnTo>
                  <a:lnTo>
                    <a:pt x="284" y="492"/>
                  </a:lnTo>
                  <a:lnTo>
                    <a:pt x="254" y="492"/>
                  </a:lnTo>
                  <a:lnTo>
                    <a:pt x="210" y="490"/>
                  </a:lnTo>
                  <a:lnTo>
                    <a:pt x="186" y="484"/>
                  </a:lnTo>
                  <a:lnTo>
                    <a:pt x="178" y="473"/>
                  </a:lnTo>
                  <a:lnTo>
                    <a:pt x="177" y="456"/>
                  </a:lnTo>
                  <a:lnTo>
                    <a:pt x="177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29"/>
          <p:cNvGrpSpPr>
            <a:grpSpLocks noChangeAspect="1"/>
          </p:cNvGrpSpPr>
          <p:nvPr>
            <p:custDataLst>
              <p:tags r:id="rId13"/>
            </p:custDataLst>
          </p:nvPr>
        </p:nvGrpSpPr>
        <p:grpSpPr bwMode="auto">
          <a:xfrm>
            <a:off x="4683794" y="5261978"/>
            <a:ext cx="330285" cy="149622"/>
            <a:chOff x="-2" y="4"/>
            <a:chExt cx="1696" cy="767"/>
          </a:xfrm>
        </p:grpSpPr>
        <p:sp>
          <p:nvSpPr>
            <p:cNvPr id="148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29"/>
          <p:cNvGrpSpPr>
            <a:grpSpLocks noChangeAspect="1"/>
          </p:cNvGrpSpPr>
          <p:nvPr>
            <p:custDataLst>
              <p:tags r:id="rId14"/>
            </p:custDataLst>
          </p:nvPr>
        </p:nvGrpSpPr>
        <p:grpSpPr bwMode="auto">
          <a:xfrm>
            <a:off x="4751973" y="4379663"/>
            <a:ext cx="330285" cy="149622"/>
            <a:chOff x="-2" y="4"/>
            <a:chExt cx="1696" cy="767"/>
          </a:xfrm>
        </p:grpSpPr>
        <p:sp>
          <p:nvSpPr>
            <p:cNvPr id="152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29"/>
          <p:cNvGrpSpPr>
            <a:grpSpLocks noChangeAspect="1"/>
          </p:cNvGrpSpPr>
          <p:nvPr>
            <p:custDataLst>
              <p:tags r:id="rId15"/>
            </p:custDataLst>
          </p:nvPr>
        </p:nvGrpSpPr>
        <p:grpSpPr bwMode="auto">
          <a:xfrm>
            <a:off x="4739942" y="4018715"/>
            <a:ext cx="330285" cy="149622"/>
            <a:chOff x="-2" y="4"/>
            <a:chExt cx="1696" cy="767"/>
          </a:xfrm>
        </p:grpSpPr>
        <p:sp>
          <p:nvSpPr>
            <p:cNvPr id="156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175 CuadroTexto"/>
          <p:cNvSpPr txBox="1"/>
          <p:nvPr/>
        </p:nvSpPr>
        <p:spPr>
          <a:xfrm>
            <a:off x="4998776" y="4078705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</a:t>
            </a:r>
          </a:p>
        </p:txBody>
      </p:sp>
      <p:sp>
        <p:nvSpPr>
          <p:cNvPr id="177" name="176 CuadroTexto"/>
          <p:cNvSpPr txBox="1"/>
          <p:nvPr/>
        </p:nvSpPr>
        <p:spPr>
          <a:xfrm>
            <a:off x="5018829" y="4435642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6</a:t>
            </a:r>
          </a:p>
        </p:txBody>
      </p:sp>
      <p:sp>
        <p:nvSpPr>
          <p:cNvPr id="178" name="177 CuadroTexto"/>
          <p:cNvSpPr txBox="1"/>
          <p:nvPr/>
        </p:nvSpPr>
        <p:spPr>
          <a:xfrm>
            <a:off x="4982735" y="5325979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</a:t>
            </a:r>
          </a:p>
        </p:txBody>
      </p:sp>
      <p:sp>
        <p:nvSpPr>
          <p:cNvPr id="180" name="179 CuadroTexto"/>
          <p:cNvSpPr txBox="1"/>
          <p:nvPr/>
        </p:nvSpPr>
        <p:spPr>
          <a:xfrm>
            <a:off x="3657601" y="4271209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5,6</a:t>
            </a:r>
          </a:p>
        </p:txBody>
      </p:sp>
      <p:grpSp>
        <p:nvGrpSpPr>
          <p:cNvPr id="36" name="Group 85"/>
          <p:cNvGrpSpPr>
            <a:grpSpLocks noChangeAspect="1"/>
          </p:cNvGrpSpPr>
          <p:nvPr>
            <p:custDataLst>
              <p:tags r:id="rId16"/>
            </p:custDataLst>
          </p:nvPr>
        </p:nvGrpSpPr>
        <p:grpSpPr bwMode="auto">
          <a:xfrm>
            <a:off x="3317041" y="5362995"/>
            <a:ext cx="310607" cy="141086"/>
            <a:chOff x="-2" y="4"/>
            <a:chExt cx="1692" cy="766"/>
          </a:xfrm>
        </p:grpSpPr>
        <p:sp>
          <p:nvSpPr>
            <p:cNvPr id="184" name="Freeform 86"/>
            <p:cNvSpPr>
              <a:spLocks noChangeAspect="1" noEditPoints="1"/>
            </p:cNvSpPr>
            <p:nvPr/>
          </p:nvSpPr>
          <p:spPr bwMode="auto">
            <a:xfrm>
              <a:off x="-2" y="4"/>
              <a:ext cx="798" cy="766"/>
            </a:xfrm>
            <a:custGeom>
              <a:avLst/>
              <a:gdLst>
                <a:gd name="T0" fmla="*/ 129 w 797"/>
                <a:gd name="T1" fmla="*/ 694 h 766"/>
                <a:gd name="T2" fmla="*/ 118 w 797"/>
                <a:gd name="T3" fmla="*/ 715 h 766"/>
                <a:gd name="T4" fmla="*/ 99 w 797"/>
                <a:gd name="T5" fmla="*/ 726 h 766"/>
                <a:gd name="T6" fmla="*/ 60 w 797"/>
                <a:gd name="T7" fmla="*/ 731 h 766"/>
                <a:gd name="T8" fmla="*/ 18 w 797"/>
                <a:gd name="T9" fmla="*/ 732 h 766"/>
                <a:gd name="T10" fmla="*/ 3 w 797"/>
                <a:gd name="T11" fmla="*/ 741 h 766"/>
                <a:gd name="T12" fmla="*/ 8 w 797"/>
                <a:gd name="T13" fmla="*/ 765 h 766"/>
                <a:gd name="T14" fmla="*/ 431 w 797"/>
                <a:gd name="T15" fmla="*/ 766 h 766"/>
                <a:gd name="T16" fmla="*/ 554 w 797"/>
                <a:gd name="T17" fmla="*/ 744 h 766"/>
                <a:gd name="T18" fmla="*/ 651 w 797"/>
                <a:gd name="T19" fmla="*/ 686 h 766"/>
                <a:gd name="T20" fmla="*/ 716 w 797"/>
                <a:gd name="T21" fmla="*/ 608 h 766"/>
                <a:gd name="T22" fmla="*/ 739 w 797"/>
                <a:gd name="T23" fmla="*/ 524 h 766"/>
                <a:gd name="T24" fmla="*/ 693 w 797"/>
                <a:gd name="T25" fmla="*/ 419 h 766"/>
                <a:gd name="T26" fmla="*/ 566 w 797"/>
                <a:gd name="T27" fmla="*/ 366 h 766"/>
                <a:gd name="T28" fmla="*/ 726 w 797"/>
                <a:gd name="T29" fmla="*/ 292 h 766"/>
                <a:gd name="T30" fmla="*/ 799 w 797"/>
                <a:gd name="T31" fmla="*/ 155 h 766"/>
                <a:gd name="T32" fmla="*/ 746 w 797"/>
                <a:gd name="T33" fmla="*/ 46 h 766"/>
                <a:gd name="T34" fmla="*/ 592 w 797"/>
                <a:gd name="T35" fmla="*/ 0 h 766"/>
                <a:gd name="T36" fmla="*/ 201 w 797"/>
                <a:gd name="T37" fmla="*/ 0 h 766"/>
                <a:gd name="T38" fmla="*/ 185 w 797"/>
                <a:gd name="T39" fmla="*/ 9 h 766"/>
                <a:gd name="T40" fmla="*/ 190 w 797"/>
                <a:gd name="T41" fmla="*/ 33 h 766"/>
                <a:gd name="T42" fmla="*/ 229 w 797"/>
                <a:gd name="T43" fmla="*/ 35 h 766"/>
                <a:gd name="T44" fmla="*/ 279 w 797"/>
                <a:gd name="T45" fmla="*/ 41 h 766"/>
                <a:gd name="T46" fmla="*/ 286 w 797"/>
                <a:gd name="T47" fmla="*/ 62 h 766"/>
                <a:gd name="T48" fmla="*/ 132 w 797"/>
                <a:gd name="T49" fmla="*/ 679 h 766"/>
                <a:gd name="T50" fmla="*/ 370 w 797"/>
                <a:gd name="T51" fmla="*/ 78 h 766"/>
                <a:gd name="T52" fmla="*/ 386 w 797"/>
                <a:gd name="T53" fmla="*/ 41 h 766"/>
                <a:gd name="T54" fmla="*/ 432 w 797"/>
                <a:gd name="T55" fmla="*/ 35 h 766"/>
                <a:gd name="T56" fmla="*/ 610 w 797"/>
                <a:gd name="T57" fmla="*/ 38 h 766"/>
                <a:gd name="T58" fmla="*/ 658 w 797"/>
                <a:gd name="T59" fmla="*/ 58 h 766"/>
                <a:gd name="T60" fmla="*/ 685 w 797"/>
                <a:gd name="T61" fmla="*/ 92 h 766"/>
                <a:gd name="T62" fmla="*/ 697 w 797"/>
                <a:gd name="T63" fmla="*/ 131 h 766"/>
                <a:gd name="T64" fmla="*/ 681 w 797"/>
                <a:gd name="T65" fmla="*/ 224 h 766"/>
                <a:gd name="T66" fmla="*/ 559 w 797"/>
                <a:gd name="T67" fmla="*/ 337 h 766"/>
                <a:gd name="T68" fmla="*/ 301 w 797"/>
                <a:gd name="T69" fmla="*/ 356 h 766"/>
                <a:gd name="T70" fmla="*/ 235 w 797"/>
                <a:gd name="T71" fmla="*/ 731 h 766"/>
                <a:gd name="T72" fmla="*/ 215 w 797"/>
                <a:gd name="T73" fmla="*/ 728 h 766"/>
                <a:gd name="T74" fmla="*/ 212 w 797"/>
                <a:gd name="T75" fmla="*/ 713 h 766"/>
                <a:gd name="T76" fmla="*/ 294 w 797"/>
                <a:gd name="T77" fmla="*/ 380 h 766"/>
                <a:gd name="T78" fmla="*/ 543 w 797"/>
                <a:gd name="T79" fmla="*/ 384 h 766"/>
                <a:gd name="T80" fmla="*/ 594 w 797"/>
                <a:gd name="T81" fmla="*/ 409 h 766"/>
                <a:gd name="T82" fmla="*/ 623 w 797"/>
                <a:gd name="T83" fmla="*/ 449 h 766"/>
                <a:gd name="T84" fmla="*/ 635 w 797"/>
                <a:gd name="T85" fmla="*/ 492 h 766"/>
                <a:gd name="T86" fmla="*/ 618 w 797"/>
                <a:gd name="T87" fmla="*/ 593 h 766"/>
                <a:gd name="T88" fmla="*/ 496 w 797"/>
                <a:gd name="T89" fmla="*/ 713 h 766"/>
                <a:gd name="T90" fmla="*/ 251 w 797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7" h="766">
                  <a:moveTo>
                    <a:pt x="132" y="679"/>
                  </a:moveTo>
                  <a:lnTo>
                    <a:pt x="129" y="694"/>
                  </a:lnTo>
                  <a:lnTo>
                    <a:pt x="124" y="706"/>
                  </a:lnTo>
                  <a:lnTo>
                    <a:pt x="118" y="715"/>
                  </a:lnTo>
                  <a:lnTo>
                    <a:pt x="110" y="722"/>
                  </a:lnTo>
                  <a:lnTo>
                    <a:pt x="99" y="726"/>
                  </a:lnTo>
                  <a:lnTo>
                    <a:pt x="82" y="730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5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5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3" y="760"/>
                  </a:lnTo>
                  <a:lnTo>
                    <a:pt x="552" y="744"/>
                  </a:lnTo>
                  <a:lnTo>
                    <a:pt x="604" y="718"/>
                  </a:lnTo>
                  <a:lnTo>
                    <a:pt x="649" y="686"/>
                  </a:lnTo>
                  <a:lnTo>
                    <a:pt x="686" y="649"/>
                  </a:lnTo>
                  <a:lnTo>
                    <a:pt x="714" y="608"/>
                  </a:lnTo>
                  <a:lnTo>
                    <a:pt x="731" y="566"/>
                  </a:lnTo>
                  <a:lnTo>
                    <a:pt x="737" y="524"/>
                  </a:lnTo>
                  <a:lnTo>
                    <a:pt x="725" y="467"/>
                  </a:lnTo>
                  <a:lnTo>
                    <a:pt x="691" y="419"/>
                  </a:lnTo>
                  <a:lnTo>
                    <a:pt x="637" y="384"/>
                  </a:lnTo>
                  <a:lnTo>
                    <a:pt x="564" y="366"/>
                  </a:lnTo>
                  <a:lnTo>
                    <a:pt x="650" y="339"/>
                  </a:lnTo>
                  <a:lnTo>
                    <a:pt x="724" y="292"/>
                  </a:lnTo>
                  <a:lnTo>
                    <a:pt x="777" y="229"/>
                  </a:lnTo>
                  <a:lnTo>
                    <a:pt x="797" y="155"/>
                  </a:lnTo>
                  <a:lnTo>
                    <a:pt x="784" y="96"/>
                  </a:lnTo>
                  <a:lnTo>
                    <a:pt x="744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9"/>
                  </a:lnTo>
                  <a:close/>
                  <a:moveTo>
                    <a:pt x="301" y="356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0" y="35"/>
                  </a:lnTo>
                  <a:lnTo>
                    <a:pt x="574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2" y="74"/>
                  </a:lnTo>
                  <a:lnTo>
                    <a:pt x="683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6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7" y="337"/>
                  </a:lnTo>
                  <a:lnTo>
                    <a:pt x="464" y="356"/>
                  </a:lnTo>
                  <a:lnTo>
                    <a:pt x="301" y="356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8"/>
                  </a:lnTo>
                  <a:lnTo>
                    <a:pt x="211" y="719"/>
                  </a:lnTo>
                  <a:lnTo>
                    <a:pt x="212" y="713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1" y="384"/>
                  </a:lnTo>
                  <a:lnTo>
                    <a:pt x="571" y="394"/>
                  </a:lnTo>
                  <a:lnTo>
                    <a:pt x="592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8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7" y="663"/>
                  </a:lnTo>
                  <a:lnTo>
                    <a:pt x="494" y="713"/>
                  </a:lnTo>
                  <a:lnTo>
                    <a:pt x="402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 noChangeAspect="1"/>
            </p:cNvSpPr>
            <p:nvPr/>
          </p:nvSpPr>
          <p:spPr bwMode="auto">
            <a:xfrm>
              <a:off x="897" y="7"/>
              <a:ext cx="793" cy="763"/>
            </a:xfrm>
            <a:custGeom>
              <a:avLst/>
              <a:gdLst>
                <a:gd name="T0" fmla="*/ 405 w 793"/>
                <a:gd name="T1" fmla="*/ 399 h 763"/>
                <a:gd name="T2" fmla="*/ 482 w 793"/>
                <a:gd name="T3" fmla="*/ 412 h 763"/>
                <a:gd name="T4" fmla="*/ 497 w 793"/>
                <a:gd name="T5" fmla="*/ 449 h 763"/>
                <a:gd name="T6" fmla="*/ 489 w 793"/>
                <a:gd name="T7" fmla="*/ 504 h 763"/>
                <a:gd name="T8" fmla="*/ 490 w 793"/>
                <a:gd name="T9" fmla="*/ 526 h 763"/>
                <a:gd name="T10" fmla="*/ 510 w 793"/>
                <a:gd name="T11" fmla="*/ 525 h 763"/>
                <a:gd name="T12" fmla="*/ 578 w 793"/>
                <a:gd name="T13" fmla="*/ 263 h 763"/>
                <a:gd name="T14" fmla="*/ 581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2 w 793"/>
                <a:gd name="T21" fmla="*/ 310 h 763"/>
                <a:gd name="T22" fmla="*/ 505 w 793"/>
                <a:gd name="T23" fmla="*/ 343 h 763"/>
                <a:gd name="T24" fmla="*/ 466 w 793"/>
                <a:gd name="T25" fmla="*/ 359 h 763"/>
                <a:gd name="T26" fmla="*/ 407 w 793"/>
                <a:gd name="T27" fmla="*/ 364 h 763"/>
                <a:gd name="T28" fmla="*/ 376 w 793"/>
                <a:gd name="T29" fmla="*/ 79 h 763"/>
                <a:gd name="T30" fmla="*/ 392 w 793"/>
                <a:gd name="T31" fmla="*/ 42 h 763"/>
                <a:gd name="T32" fmla="*/ 437 w 793"/>
                <a:gd name="T33" fmla="*/ 35 h 763"/>
                <a:gd name="T34" fmla="*/ 630 w 793"/>
                <a:gd name="T35" fmla="*/ 37 h 763"/>
                <a:gd name="T36" fmla="*/ 696 w 793"/>
                <a:gd name="T37" fmla="*/ 51 h 763"/>
                <a:gd name="T38" fmla="*/ 732 w 793"/>
                <a:gd name="T39" fmla="*/ 82 h 763"/>
                <a:gd name="T40" fmla="*/ 746 w 793"/>
                <a:gd name="T41" fmla="*/ 128 h 763"/>
                <a:gd name="T42" fmla="*/ 747 w 793"/>
                <a:gd name="T43" fmla="*/ 174 h 763"/>
                <a:gd name="T44" fmla="*/ 746 w 793"/>
                <a:gd name="T45" fmla="*/ 201 h 763"/>
                <a:gd name="T46" fmla="*/ 741 w 793"/>
                <a:gd name="T47" fmla="*/ 233 h 763"/>
                <a:gd name="T48" fmla="*/ 744 w 793"/>
                <a:gd name="T49" fmla="*/ 248 h 763"/>
                <a:gd name="T50" fmla="*/ 767 w 793"/>
                <a:gd name="T51" fmla="*/ 247 h 763"/>
                <a:gd name="T52" fmla="*/ 793 w 793"/>
                <a:gd name="T53" fmla="*/ 31 h 763"/>
                <a:gd name="T54" fmla="*/ 789 w 793"/>
                <a:gd name="T55" fmla="*/ 4 h 763"/>
                <a:gd name="T56" fmla="*/ 763 w 793"/>
                <a:gd name="T57" fmla="*/ 0 h 763"/>
                <a:gd name="T58" fmla="*/ 201 w 793"/>
                <a:gd name="T59" fmla="*/ 0 h 763"/>
                <a:gd name="T60" fmla="*/ 184 w 793"/>
                <a:gd name="T61" fmla="*/ 10 h 763"/>
                <a:gd name="T62" fmla="*/ 190 w 793"/>
                <a:gd name="T63" fmla="*/ 34 h 763"/>
                <a:gd name="T64" fmla="*/ 242 w 793"/>
                <a:gd name="T65" fmla="*/ 35 h 763"/>
                <a:gd name="T66" fmla="*/ 281 w 793"/>
                <a:gd name="T67" fmla="*/ 43 h 763"/>
                <a:gd name="T68" fmla="*/ 286 w 793"/>
                <a:gd name="T69" fmla="*/ 63 h 763"/>
                <a:gd name="T70" fmla="*/ 133 w 793"/>
                <a:gd name="T71" fmla="*/ 676 h 763"/>
                <a:gd name="T72" fmla="*/ 125 w 793"/>
                <a:gd name="T73" fmla="*/ 703 h 763"/>
                <a:gd name="T74" fmla="*/ 111 w 793"/>
                <a:gd name="T75" fmla="*/ 719 h 763"/>
                <a:gd name="T76" fmla="*/ 83 w 793"/>
                <a:gd name="T77" fmla="*/ 727 h 763"/>
                <a:gd name="T78" fmla="*/ 31 w 793"/>
                <a:gd name="T79" fmla="*/ 729 h 763"/>
                <a:gd name="T80" fmla="*/ 9 w 793"/>
                <a:gd name="T81" fmla="*/ 732 h 763"/>
                <a:gd name="T82" fmla="*/ 0 w 793"/>
                <a:gd name="T83" fmla="*/ 750 h 763"/>
                <a:gd name="T84" fmla="*/ 17 w 793"/>
                <a:gd name="T85" fmla="*/ 763 h 763"/>
                <a:gd name="T86" fmla="*/ 91 w 793"/>
                <a:gd name="T87" fmla="*/ 762 h 763"/>
                <a:gd name="T88" fmla="*/ 164 w 793"/>
                <a:gd name="T89" fmla="*/ 760 h 763"/>
                <a:gd name="T90" fmla="*/ 248 w 793"/>
                <a:gd name="T91" fmla="*/ 762 h 763"/>
                <a:gd name="T92" fmla="*/ 331 w 793"/>
                <a:gd name="T93" fmla="*/ 763 h 763"/>
                <a:gd name="T94" fmla="*/ 346 w 793"/>
                <a:gd name="T95" fmla="*/ 761 h 763"/>
                <a:gd name="T96" fmla="*/ 354 w 793"/>
                <a:gd name="T97" fmla="*/ 742 h 763"/>
                <a:gd name="T98" fmla="*/ 347 w 793"/>
                <a:gd name="T99" fmla="*/ 729 h 763"/>
                <a:gd name="T100" fmla="*/ 316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3 w 793"/>
                <a:gd name="T107" fmla="*/ 704 h 763"/>
                <a:gd name="T108" fmla="*/ 227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7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5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6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1" y="233"/>
                  </a:lnTo>
                  <a:lnTo>
                    <a:pt x="741" y="239"/>
                  </a:lnTo>
                  <a:lnTo>
                    <a:pt x="744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0" y="225"/>
                  </a:lnTo>
                  <a:lnTo>
                    <a:pt x="793" y="31"/>
                  </a:lnTo>
                  <a:lnTo>
                    <a:pt x="793" y="13"/>
                  </a:lnTo>
                  <a:lnTo>
                    <a:pt x="789" y="4"/>
                  </a:lnTo>
                  <a:lnTo>
                    <a:pt x="779" y="1"/>
                  </a:lnTo>
                  <a:lnTo>
                    <a:pt x="763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1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3"/>
                  </a:lnTo>
                  <a:lnTo>
                    <a:pt x="83" y="727"/>
                  </a:lnTo>
                  <a:lnTo>
                    <a:pt x="61" y="728"/>
                  </a:lnTo>
                  <a:lnTo>
                    <a:pt x="31" y="729"/>
                  </a:lnTo>
                  <a:lnTo>
                    <a:pt x="19" y="729"/>
                  </a:lnTo>
                  <a:lnTo>
                    <a:pt x="9" y="732"/>
                  </a:lnTo>
                  <a:lnTo>
                    <a:pt x="3" y="737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7" y="763"/>
                  </a:lnTo>
                  <a:lnTo>
                    <a:pt x="49" y="763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0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3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1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3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4" y="713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" name="185 CuadroTexto"/>
          <p:cNvSpPr txBox="1"/>
          <p:nvPr/>
        </p:nvSpPr>
        <p:spPr>
          <a:xfrm>
            <a:off x="3497181" y="5410199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7,8</a:t>
            </a:r>
          </a:p>
        </p:txBody>
      </p:sp>
      <p:sp>
        <p:nvSpPr>
          <p:cNvPr id="191" name="190 CuadroTexto"/>
          <p:cNvSpPr txBox="1"/>
          <p:nvPr/>
        </p:nvSpPr>
        <p:spPr>
          <a:xfrm>
            <a:off x="2302044" y="4672262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5,8</a:t>
            </a:r>
          </a:p>
        </p:txBody>
      </p:sp>
      <p:sp>
        <p:nvSpPr>
          <p:cNvPr id="192" name="191 CuadroTexto"/>
          <p:cNvSpPr txBox="1"/>
          <p:nvPr/>
        </p:nvSpPr>
        <p:spPr>
          <a:xfrm>
            <a:off x="822159" y="3854115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1,8</a:t>
            </a:r>
          </a:p>
        </p:txBody>
      </p:sp>
      <p:sp>
        <p:nvSpPr>
          <p:cNvPr id="193" name="192 CuadroTexto"/>
          <p:cNvSpPr txBox="1"/>
          <p:nvPr/>
        </p:nvSpPr>
        <p:spPr>
          <a:xfrm>
            <a:off x="2302044" y="2975810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1,4</a:t>
            </a:r>
          </a:p>
        </p:txBody>
      </p:sp>
      <p:sp>
        <p:nvSpPr>
          <p:cNvPr id="195" name="194 CuadroTexto"/>
          <p:cNvSpPr txBox="1"/>
          <p:nvPr/>
        </p:nvSpPr>
        <p:spPr>
          <a:xfrm>
            <a:off x="4930598" y="5767137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8</a:t>
            </a:r>
          </a:p>
        </p:txBody>
      </p:sp>
      <p:sp>
        <p:nvSpPr>
          <p:cNvPr id="209" name="Bevel 1"/>
          <p:cNvSpPr>
            <a:spLocks noChangeArrowheads="1"/>
          </p:cNvSpPr>
          <p:nvPr/>
        </p:nvSpPr>
        <p:spPr bwMode="auto">
          <a:xfrm>
            <a:off x="5442378" y="2126277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1" name="Group 163"/>
          <p:cNvGrpSpPr>
            <a:grpSpLocks noChangeAspect="1"/>
          </p:cNvGrpSpPr>
          <p:nvPr>
            <p:custDataLst>
              <p:tags r:id="rId17"/>
            </p:custDataLst>
          </p:nvPr>
        </p:nvGrpSpPr>
        <p:grpSpPr bwMode="auto">
          <a:xfrm>
            <a:off x="5854511" y="2144398"/>
            <a:ext cx="1129531" cy="219904"/>
            <a:chOff x="2" y="1"/>
            <a:chExt cx="5758" cy="1121"/>
          </a:xfrm>
        </p:grpSpPr>
        <p:sp>
          <p:nvSpPr>
            <p:cNvPr id="211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3" name="Bevel 1"/>
          <p:cNvSpPr>
            <a:spLocks noChangeArrowheads="1"/>
          </p:cNvSpPr>
          <p:nvPr/>
        </p:nvSpPr>
        <p:spPr bwMode="auto">
          <a:xfrm>
            <a:off x="5418315" y="3076771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6" name="Group 163"/>
          <p:cNvGrpSpPr>
            <a:grpSpLocks noChangeAspect="1"/>
          </p:cNvGrpSpPr>
          <p:nvPr>
            <p:custDataLst>
              <p:tags r:id="rId18"/>
            </p:custDataLst>
          </p:nvPr>
        </p:nvGrpSpPr>
        <p:grpSpPr bwMode="auto">
          <a:xfrm>
            <a:off x="5830448" y="3094892"/>
            <a:ext cx="1129531" cy="219904"/>
            <a:chOff x="2" y="1"/>
            <a:chExt cx="5758" cy="1121"/>
          </a:xfrm>
        </p:grpSpPr>
        <p:sp>
          <p:nvSpPr>
            <p:cNvPr id="225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7" name="Bevel 1"/>
          <p:cNvSpPr>
            <a:spLocks noChangeArrowheads="1"/>
          </p:cNvSpPr>
          <p:nvPr/>
        </p:nvSpPr>
        <p:spPr bwMode="auto">
          <a:xfrm>
            <a:off x="5402273" y="3457771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7" name="Group 163"/>
          <p:cNvGrpSpPr>
            <a:grpSpLocks noChangeAspect="1"/>
          </p:cNvGrpSpPr>
          <p:nvPr>
            <p:custDataLst>
              <p:tags r:id="rId19"/>
            </p:custDataLst>
          </p:nvPr>
        </p:nvGrpSpPr>
        <p:grpSpPr bwMode="auto">
          <a:xfrm>
            <a:off x="5814406" y="3475892"/>
            <a:ext cx="1129531" cy="219904"/>
            <a:chOff x="2" y="1"/>
            <a:chExt cx="5758" cy="1121"/>
          </a:xfrm>
        </p:grpSpPr>
        <p:sp>
          <p:nvSpPr>
            <p:cNvPr id="239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5" name="Bevel 1"/>
          <p:cNvSpPr>
            <a:spLocks noChangeArrowheads="1"/>
          </p:cNvSpPr>
          <p:nvPr/>
        </p:nvSpPr>
        <p:spPr bwMode="auto">
          <a:xfrm>
            <a:off x="5398262" y="3947055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8" name="Group 163"/>
          <p:cNvGrpSpPr>
            <a:grpSpLocks noChangeAspect="1"/>
          </p:cNvGrpSpPr>
          <p:nvPr>
            <p:custDataLst>
              <p:tags r:id="rId20"/>
            </p:custDataLst>
          </p:nvPr>
        </p:nvGrpSpPr>
        <p:grpSpPr bwMode="auto">
          <a:xfrm>
            <a:off x="5810395" y="3965176"/>
            <a:ext cx="1129531" cy="219904"/>
            <a:chOff x="2" y="1"/>
            <a:chExt cx="5758" cy="1121"/>
          </a:xfrm>
        </p:grpSpPr>
        <p:sp>
          <p:nvSpPr>
            <p:cNvPr id="267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9" name="Bevel 1"/>
          <p:cNvSpPr>
            <a:spLocks noChangeArrowheads="1"/>
          </p:cNvSpPr>
          <p:nvPr/>
        </p:nvSpPr>
        <p:spPr bwMode="auto">
          <a:xfrm>
            <a:off x="5398262" y="4344097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9" name="Group 163"/>
          <p:cNvGrpSpPr>
            <a:grpSpLocks noChangeAspect="1"/>
          </p:cNvGrpSpPr>
          <p:nvPr>
            <p:custDataLst>
              <p:tags r:id="rId21"/>
            </p:custDataLst>
          </p:nvPr>
        </p:nvGrpSpPr>
        <p:grpSpPr bwMode="auto">
          <a:xfrm>
            <a:off x="5810395" y="4362218"/>
            <a:ext cx="1129531" cy="219904"/>
            <a:chOff x="2" y="1"/>
            <a:chExt cx="5758" cy="1121"/>
          </a:xfrm>
        </p:grpSpPr>
        <p:sp>
          <p:nvSpPr>
            <p:cNvPr id="281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3" name="Bevel 1"/>
          <p:cNvSpPr>
            <a:spLocks noChangeArrowheads="1"/>
          </p:cNvSpPr>
          <p:nvPr/>
        </p:nvSpPr>
        <p:spPr bwMode="auto">
          <a:xfrm>
            <a:off x="5334094" y="5206360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51" name="Group 163"/>
          <p:cNvGrpSpPr>
            <a:grpSpLocks noChangeAspect="1"/>
          </p:cNvGrpSpPr>
          <p:nvPr>
            <p:custDataLst>
              <p:tags r:id="rId22"/>
            </p:custDataLst>
          </p:nvPr>
        </p:nvGrpSpPr>
        <p:grpSpPr bwMode="auto">
          <a:xfrm>
            <a:off x="5746227" y="5224481"/>
            <a:ext cx="1129531" cy="219904"/>
            <a:chOff x="2" y="1"/>
            <a:chExt cx="5758" cy="1121"/>
          </a:xfrm>
        </p:grpSpPr>
        <p:sp>
          <p:nvSpPr>
            <p:cNvPr id="295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7" name="Bevel 1"/>
          <p:cNvSpPr>
            <a:spLocks noChangeArrowheads="1"/>
          </p:cNvSpPr>
          <p:nvPr/>
        </p:nvSpPr>
        <p:spPr bwMode="auto">
          <a:xfrm>
            <a:off x="5322062" y="5591370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52" name="Group 163"/>
          <p:cNvGrpSpPr>
            <a:grpSpLocks noChangeAspect="1"/>
          </p:cNvGrpSpPr>
          <p:nvPr>
            <p:custDataLst>
              <p:tags r:id="rId23"/>
            </p:custDataLst>
          </p:nvPr>
        </p:nvGrpSpPr>
        <p:grpSpPr bwMode="auto">
          <a:xfrm>
            <a:off x="5734195" y="5609491"/>
            <a:ext cx="1129531" cy="219904"/>
            <a:chOff x="2" y="1"/>
            <a:chExt cx="5758" cy="1121"/>
          </a:xfrm>
        </p:grpSpPr>
        <p:sp>
          <p:nvSpPr>
            <p:cNvPr id="309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2" name="321 CuadroTexto"/>
          <p:cNvSpPr txBox="1"/>
          <p:nvPr/>
        </p:nvSpPr>
        <p:spPr>
          <a:xfrm>
            <a:off x="6751376" y="4050631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</a:t>
            </a:r>
          </a:p>
        </p:txBody>
      </p:sp>
      <p:sp>
        <p:nvSpPr>
          <p:cNvPr id="323" name="322 CuadroTexto"/>
          <p:cNvSpPr txBox="1"/>
          <p:nvPr/>
        </p:nvSpPr>
        <p:spPr>
          <a:xfrm>
            <a:off x="6751376" y="4411579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6</a:t>
            </a:r>
          </a:p>
        </p:txBody>
      </p:sp>
      <p:sp>
        <p:nvSpPr>
          <p:cNvPr id="325" name="324 CuadroTexto"/>
          <p:cNvSpPr txBox="1"/>
          <p:nvPr/>
        </p:nvSpPr>
        <p:spPr>
          <a:xfrm>
            <a:off x="6699240" y="5321969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</a:t>
            </a:r>
          </a:p>
        </p:txBody>
      </p:sp>
      <p:sp>
        <p:nvSpPr>
          <p:cNvPr id="326" name="325 CuadroTexto"/>
          <p:cNvSpPr txBox="1"/>
          <p:nvPr/>
        </p:nvSpPr>
        <p:spPr>
          <a:xfrm>
            <a:off x="6695230" y="5702969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8</a:t>
            </a:r>
          </a:p>
        </p:txBody>
      </p:sp>
      <p:sp>
        <p:nvSpPr>
          <p:cNvPr id="327" name="326 CuadroTexto"/>
          <p:cNvSpPr txBox="1"/>
          <p:nvPr/>
        </p:nvSpPr>
        <p:spPr>
          <a:xfrm>
            <a:off x="6735334" y="3553325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4</a:t>
            </a:r>
          </a:p>
        </p:txBody>
      </p:sp>
      <p:sp>
        <p:nvSpPr>
          <p:cNvPr id="328" name="327 CuadroTexto"/>
          <p:cNvSpPr txBox="1"/>
          <p:nvPr/>
        </p:nvSpPr>
        <p:spPr>
          <a:xfrm>
            <a:off x="6759397" y="3156284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3</a:t>
            </a:r>
          </a:p>
        </p:txBody>
      </p:sp>
      <p:sp>
        <p:nvSpPr>
          <p:cNvPr id="329" name="328 CuadroTexto"/>
          <p:cNvSpPr txBox="1"/>
          <p:nvPr/>
        </p:nvSpPr>
        <p:spPr>
          <a:xfrm>
            <a:off x="6783460" y="2193758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2</a:t>
            </a:r>
          </a:p>
        </p:txBody>
      </p:sp>
      <p:sp>
        <p:nvSpPr>
          <p:cNvPr id="330" name="Freeform 13"/>
          <p:cNvSpPr>
            <a:spLocks noChangeAspect="1"/>
          </p:cNvSpPr>
          <p:nvPr/>
        </p:nvSpPr>
        <p:spPr bwMode="auto">
          <a:xfrm>
            <a:off x="6300438" y="2344602"/>
            <a:ext cx="76298" cy="115690"/>
          </a:xfrm>
          <a:custGeom>
            <a:avLst/>
            <a:gdLst>
              <a:gd name="T0" fmla="*/ 346 w 346"/>
              <a:gd name="T1" fmla="*/ 379 h 523"/>
              <a:gd name="T2" fmla="*/ 320 w 346"/>
              <a:gd name="T3" fmla="*/ 379 h 523"/>
              <a:gd name="T4" fmla="*/ 317 w 346"/>
              <a:gd name="T5" fmla="*/ 397 h 523"/>
              <a:gd name="T6" fmla="*/ 312 w 346"/>
              <a:gd name="T7" fmla="*/ 419 h 523"/>
              <a:gd name="T8" fmla="*/ 306 w 346"/>
              <a:gd name="T9" fmla="*/ 439 h 523"/>
              <a:gd name="T10" fmla="*/ 299 w 346"/>
              <a:gd name="T11" fmla="*/ 451 h 523"/>
              <a:gd name="T12" fmla="*/ 286 w 346"/>
              <a:gd name="T13" fmla="*/ 454 h 523"/>
              <a:gd name="T14" fmla="*/ 262 w 346"/>
              <a:gd name="T15" fmla="*/ 455 h 523"/>
              <a:gd name="T16" fmla="*/ 237 w 346"/>
              <a:gd name="T17" fmla="*/ 456 h 523"/>
              <a:gd name="T18" fmla="*/ 222 w 346"/>
              <a:gd name="T19" fmla="*/ 456 h 523"/>
              <a:gd name="T20" fmla="*/ 77 w 346"/>
              <a:gd name="T21" fmla="*/ 456 h 523"/>
              <a:gd name="T22" fmla="*/ 130 w 346"/>
              <a:gd name="T23" fmla="*/ 409 h 523"/>
              <a:gd name="T24" fmla="*/ 169 w 346"/>
              <a:gd name="T25" fmla="*/ 376 h 523"/>
              <a:gd name="T26" fmla="*/ 201 w 346"/>
              <a:gd name="T27" fmla="*/ 350 h 523"/>
              <a:gd name="T28" fmla="*/ 234 w 346"/>
              <a:gd name="T29" fmla="*/ 324 h 523"/>
              <a:gd name="T30" fmla="*/ 276 w 346"/>
              <a:gd name="T31" fmla="*/ 288 h 523"/>
              <a:gd name="T32" fmla="*/ 312 w 346"/>
              <a:gd name="T33" fmla="*/ 249 h 523"/>
              <a:gd name="T34" fmla="*/ 337 w 346"/>
              <a:gd name="T35" fmla="*/ 205 h 523"/>
              <a:gd name="T36" fmla="*/ 346 w 346"/>
              <a:gd name="T37" fmla="*/ 154 h 523"/>
              <a:gd name="T38" fmla="*/ 331 w 346"/>
              <a:gd name="T39" fmla="*/ 90 h 523"/>
              <a:gd name="T40" fmla="*/ 292 w 346"/>
              <a:gd name="T41" fmla="*/ 41 h 523"/>
              <a:gd name="T42" fmla="*/ 234 w 346"/>
              <a:gd name="T43" fmla="*/ 11 h 523"/>
              <a:gd name="T44" fmla="*/ 163 w 346"/>
              <a:gd name="T45" fmla="*/ 0 h 523"/>
              <a:gd name="T46" fmla="*/ 128 w 346"/>
              <a:gd name="T47" fmla="*/ 3 h 523"/>
              <a:gd name="T48" fmla="*/ 96 w 346"/>
              <a:gd name="T49" fmla="*/ 12 h 523"/>
              <a:gd name="T50" fmla="*/ 69 w 346"/>
              <a:gd name="T51" fmla="*/ 26 h 523"/>
              <a:gd name="T52" fmla="*/ 45 w 346"/>
              <a:gd name="T53" fmla="*/ 43 h 523"/>
              <a:gd name="T54" fmla="*/ 26 w 346"/>
              <a:gd name="T55" fmla="*/ 65 h 523"/>
              <a:gd name="T56" fmla="*/ 11 w 346"/>
              <a:gd name="T57" fmla="*/ 89 h 523"/>
              <a:gd name="T58" fmla="*/ 3 w 346"/>
              <a:gd name="T59" fmla="*/ 114 h 523"/>
              <a:gd name="T60" fmla="*/ 0 w 346"/>
              <a:gd name="T61" fmla="*/ 141 h 523"/>
              <a:gd name="T62" fmla="*/ 5 w 346"/>
              <a:gd name="T63" fmla="*/ 165 h 523"/>
              <a:gd name="T64" fmla="*/ 18 w 346"/>
              <a:gd name="T65" fmla="*/ 178 h 523"/>
              <a:gd name="T66" fmla="*/ 32 w 346"/>
              <a:gd name="T67" fmla="*/ 184 h 523"/>
              <a:gd name="T68" fmla="*/ 41 w 346"/>
              <a:gd name="T69" fmla="*/ 185 h 523"/>
              <a:gd name="T70" fmla="*/ 56 w 346"/>
              <a:gd name="T71" fmla="*/ 183 h 523"/>
              <a:gd name="T72" fmla="*/ 69 w 346"/>
              <a:gd name="T73" fmla="*/ 175 h 523"/>
              <a:gd name="T74" fmla="*/ 79 w 346"/>
              <a:gd name="T75" fmla="*/ 162 h 523"/>
              <a:gd name="T76" fmla="*/ 83 w 346"/>
              <a:gd name="T77" fmla="*/ 143 h 523"/>
              <a:gd name="T78" fmla="*/ 81 w 346"/>
              <a:gd name="T79" fmla="*/ 131 h 523"/>
              <a:gd name="T80" fmla="*/ 75 w 346"/>
              <a:gd name="T81" fmla="*/ 118 h 523"/>
              <a:gd name="T82" fmla="*/ 61 w 346"/>
              <a:gd name="T83" fmla="*/ 106 h 523"/>
              <a:gd name="T84" fmla="*/ 37 w 346"/>
              <a:gd name="T85" fmla="*/ 102 h 523"/>
              <a:gd name="T86" fmla="*/ 60 w 346"/>
              <a:gd name="T87" fmla="*/ 67 h 523"/>
              <a:gd name="T88" fmla="*/ 89 w 346"/>
              <a:gd name="T89" fmla="*/ 45 h 523"/>
              <a:gd name="T90" fmla="*/ 121 w 346"/>
              <a:gd name="T91" fmla="*/ 32 h 523"/>
              <a:gd name="T92" fmla="*/ 151 w 346"/>
              <a:gd name="T93" fmla="*/ 29 h 523"/>
              <a:gd name="T94" fmla="*/ 202 w 346"/>
              <a:gd name="T95" fmla="*/ 39 h 523"/>
              <a:gd name="T96" fmla="*/ 240 w 346"/>
              <a:gd name="T97" fmla="*/ 67 h 523"/>
              <a:gd name="T98" fmla="*/ 262 w 346"/>
              <a:gd name="T99" fmla="*/ 107 h 523"/>
              <a:gd name="T100" fmla="*/ 270 w 346"/>
              <a:gd name="T101" fmla="*/ 154 h 523"/>
              <a:gd name="T102" fmla="*/ 262 w 346"/>
              <a:gd name="T103" fmla="*/ 202 h 523"/>
              <a:gd name="T104" fmla="*/ 243 w 346"/>
              <a:gd name="T105" fmla="*/ 244 h 523"/>
              <a:gd name="T106" fmla="*/ 219 w 346"/>
              <a:gd name="T107" fmla="*/ 279 h 523"/>
              <a:gd name="T108" fmla="*/ 197 w 346"/>
              <a:gd name="T109" fmla="*/ 305 h 523"/>
              <a:gd name="T110" fmla="*/ 8 w 346"/>
              <a:gd name="T111" fmla="*/ 492 h 523"/>
              <a:gd name="T112" fmla="*/ 1 w 346"/>
              <a:gd name="T113" fmla="*/ 502 h 523"/>
              <a:gd name="T114" fmla="*/ 0 w 346"/>
              <a:gd name="T115" fmla="*/ 523 h 523"/>
              <a:gd name="T116" fmla="*/ 322 w 346"/>
              <a:gd name="T117" fmla="*/ 523 h 523"/>
              <a:gd name="T118" fmla="*/ 346 w 346"/>
              <a:gd name="T119" fmla="*/ 379 h 52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6" h="523">
                <a:moveTo>
                  <a:pt x="346" y="379"/>
                </a:moveTo>
                <a:lnTo>
                  <a:pt x="320" y="379"/>
                </a:lnTo>
                <a:lnTo>
                  <a:pt x="317" y="397"/>
                </a:lnTo>
                <a:lnTo>
                  <a:pt x="312" y="419"/>
                </a:lnTo>
                <a:lnTo>
                  <a:pt x="306" y="439"/>
                </a:lnTo>
                <a:lnTo>
                  <a:pt x="299" y="451"/>
                </a:lnTo>
                <a:lnTo>
                  <a:pt x="286" y="454"/>
                </a:lnTo>
                <a:lnTo>
                  <a:pt x="262" y="455"/>
                </a:lnTo>
                <a:lnTo>
                  <a:pt x="237" y="456"/>
                </a:lnTo>
                <a:lnTo>
                  <a:pt x="222" y="456"/>
                </a:lnTo>
                <a:lnTo>
                  <a:pt x="77" y="456"/>
                </a:lnTo>
                <a:lnTo>
                  <a:pt x="130" y="409"/>
                </a:lnTo>
                <a:lnTo>
                  <a:pt x="169" y="376"/>
                </a:lnTo>
                <a:lnTo>
                  <a:pt x="201" y="350"/>
                </a:lnTo>
                <a:lnTo>
                  <a:pt x="234" y="324"/>
                </a:lnTo>
                <a:lnTo>
                  <a:pt x="276" y="288"/>
                </a:lnTo>
                <a:lnTo>
                  <a:pt x="312" y="249"/>
                </a:lnTo>
                <a:lnTo>
                  <a:pt x="337" y="205"/>
                </a:lnTo>
                <a:lnTo>
                  <a:pt x="346" y="154"/>
                </a:lnTo>
                <a:lnTo>
                  <a:pt x="331" y="90"/>
                </a:lnTo>
                <a:lnTo>
                  <a:pt x="292" y="41"/>
                </a:lnTo>
                <a:lnTo>
                  <a:pt x="234" y="11"/>
                </a:lnTo>
                <a:lnTo>
                  <a:pt x="163" y="0"/>
                </a:lnTo>
                <a:lnTo>
                  <a:pt x="128" y="3"/>
                </a:lnTo>
                <a:lnTo>
                  <a:pt x="96" y="12"/>
                </a:lnTo>
                <a:lnTo>
                  <a:pt x="69" y="26"/>
                </a:lnTo>
                <a:lnTo>
                  <a:pt x="45" y="43"/>
                </a:lnTo>
                <a:lnTo>
                  <a:pt x="26" y="65"/>
                </a:lnTo>
                <a:lnTo>
                  <a:pt x="11" y="89"/>
                </a:lnTo>
                <a:lnTo>
                  <a:pt x="3" y="114"/>
                </a:lnTo>
                <a:lnTo>
                  <a:pt x="0" y="141"/>
                </a:lnTo>
                <a:lnTo>
                  <a:pt x="5" y="165"/>
                </a:lnTo>
                <a:lnTo>
                  <a:pt x="18" y="178"/>
                </a:lnTo>
                <a:lnTo>
                  <a:pt x="32" y="184"/>
                </a:lnTo>
                <a:lnTo>
                  <a:pt x="41" y="185"/>
                </a:lnTo>
                <a:lnTo>
                  <a:pt x="56" y="183"/>
                </a:lnTo>
                <a:lnTo>
                  <a:pt x="69" y="175"/>
                </a:lnTo>
                <a:lnTo>
                  <a:pt x="79" y="162"/>
                </a:lnTo>
                <a:lnTo>
                  <a:pt x="83" y="143"/>
                </a:lnTo>
                <a:lnTo>
                  <a:pt x="81" y="131"/>
                </a:lnTo>
                <a:lnTo>
                  <a:pt x="75" y="118"/>
                </a:lnTo>
                <a:lnTo>
                  <a:pt x="61" y="106"/>
                </a:lnTo>
                <a:lnTo>
                  <a:pt x="37" y="102"/>
                </a:lnTo>
                <a:lnTo>
                  <a:pt x="60" y="67"/>
                </a:lnTo>
                <a:lnTo>
                  <a:pt x="89" y="45"/>
                </a:lnTo>
                <a:lnTo>
                  <a:pt x="121" y="32"/>
                </a:lnTo>
                <a:lnTo>
                  <a:pt x="151" y="29"/>
                </a:lnTo>
                <a:lnTo>
                  <a:pt x="202" y="39"/>
                </a:lnTo>
                <a:lnTo>
                  <a:pt x="240" y="67"/>
                </a:lnTo>
                <a:lnTo>
                  <a:pt x="262" y="107"/>
                </a:lnTo>
                <a:lnTo>
                  <a:pt x="270" y="154"/>
                </a:lnTo>
                <a:lnTo>
                  <a:pt x="262" y="202"/>
                </a:lnTo>
                <a:lnTo>
                  <a:pt x="243" y="244"/>
                </a:lnTo>
                <a:lnTo>
                  <a:pt x="219" y="279"/>
                </a:lnTo>
                <a:lnTo>
                  <a:pt x="197" y="305"/>
                </a:lnTo>
                <a:lnTo>
                  <a:pt x="8" y="492"/>
                </a:lnTo>
                <a:lnTo>
                  <a:pt x="1" y="502"/>
                </a:lnTo>
                <a:lnTo>
                  <a:pt x="0" y="523"/>
                </a:lnTo>
                <a:lnTo>
                  <a:pt x="322" y="523"/>
                </a:lnTo>
                <a:lnTo>
                  <a:pt x="346" y="3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" name="Freeform 20"/>
          <p:cNvSpPr>
            <a:spLocks noChangeAspect="1"/>
          </p:cNvSpPr>
          <p:nvPr/>
        </p:nvSpPr>
        <p:spPr bwMode="auto">
          <a:xfrm>
            <a:off x="6260015" y="3272589"/>
            <a:ext cx="83206" cy="123322"/>
          </a:xfrm>
          <a:custGeom>
            <a:avLst/>
            <a:gdLst>
              <a:gd name="T0" fmla="*/ 215 w 361"/>
              <a:gd name="T1" fmla="*/ 268 h 538"/>
              <a:gd name="T2" fmla="*/ 269 w 361"/>
              <a:gd name="T3" fmla="*/ 331 h 538"/>
              <a:gd name="T4" fmla="*/ 275 w 361"/>
              <a:gd name="T5" fmla="*/ 420 h 538"/>
              <a:gd name="T6" fmla="*/ 257 w 361"/>
              <a:gd name="T7" fmla="*/ 469 h 538"/>
              <a:gd name="T8" fmla="*/ 227 w 361"/>
              <a:gd name="T9" fmla="*/ 499 h 538"/>
              <a:gd name="T10" fmla="*/ 193 w 361"/>
              <a:gd name="T11" fmla="*/ 512 h 538"/>
              <a:gd name="T12" fmla="*/ 146 w 361"/>
              <a:gd name="T13" fmla="*/ 511 h 538"/>
              <a:gd name="T14" fmla="*/ 72 w 361"/>
              <a:gd name="T15" fmla="*/ 486 h 538"/>
              <a:gd name="T16" fmla="*/ 65 w 361"/>
              <a:gd name="T17" fmla="*/ 453 h 538"/>
              <a:gd name="T18" fmla="*/ 86 w 361"/>
              <a:gd name="T19" fmla="*/ 427 h 538"/>
              <a:gd name="T20" fmla="*/ 84 w 361"/>
              <a:gd name="T21" fmla="*/ 396 h 538"/>
              <a:gd name="T22" fmla="*/ 62 w 361"/>
              <a:gd name="T23" fmla="*/ 374 h 538"/>
              <a:gd name="T24" fmla="*/ 28 w 361"/>
              <a:gd name="T25" fmla="*/ 373 h 538"/>
              <a:gd name="T26" fmla="*/ 4 w 361"/>
              <a:gd name="T27" fmla="*/ 396 h 538"/>
              <a:gd name="T28" fmla="*/ 15 w 361"/>
              <a:gd name="T29" fmla="*/ 467 h 538"/>
              <a:gd name="T30" fmla="*/ 109 w 361"/>
              <a:gd name="T31" fmla="*/ 530 h 538"/>
              <a:gd name="T32" fmla="*/ 251 w 361"/>
              <a:gd name="T33" fmla="*/ 526 h 538"/>
              <a:gd name="T34" fmla="*/ 347 w 361"/>
              <a:gd name="T35" fmla="*/ 443 h 538"/>
              <a:gd name="T36" fmla="*/ 352 w 361"/>
              <a:gd name="T37" fmla="*/ 341 h 538"/>
              <a:gd name="T38" fmla="*/ 283 w 361"/>
              <a:gd name="T39" fmla="*/ 267 h 538"/>
              <a:gd name="T40" fmla="*/ 277 w 361"/>
              <a:gd name="T41" fmla="*/ 219 h 538"/>
              <a:gd name="T42" fmla="*/ 331 w 361"/>
              <a:gd name="T43" fmla="*/ 146 h 538"/>
              <a:gd name="T44" fmla="*/ 333 w 361"/>
              <a:gd name="T45" fmla="*/ 86 h 538"/>
              <a:gd name="T46" fmla="*/ 310 w 361"/>
              <a:gd name="T47" fmla="*/ 47 h 538"/>
              <a:gd name="T48" fmla="*/ 267 w 361"/>
              <a:gd name="T49" fmla="*/ 18 h 538"/>
              <a:gd name="T50" fmla="*/ 210 w 361"/>
              <a:gd name="T51" fmla="*/ 3 h 538"/>
              <a:gd name="T52" fmla="*/ 118 w 361"/>
              <a:gd name="T53" fmla="*/ 8 h 538"/>
              <a:gd name="T54" fmla="*/ 36 w 361"/>
              <a:gd name="T55" fmla="*/ 63 h 538"/>
              <a:gd name="T56" fmla="*/ 28 w 361"/>
              <a:gd name="T57" fmla="*/ 123 h 538"/>
              <a:gd name="T58" fmla="*/ 49 w 361"/>
              <a:gd name="T59" fmla="*/ 144 h 538"/>
              <a:gd name="T60" fmla="*/ 82 w 361"/>
              <a:gd name="T61" fmla="*/ 144 h 538"/>
              <a:gd name="T62" fmla="*/ 103 w 361"/>
              <a:gd name="T63" fmla="*/ 123 h 538"/>
              <a:gd name="T64" fmla="*/ 103 w 361"/>
              <a:gd name="T65" fmla="*/ 91 h 538"/>
              <a:gd name="T66" fmla="*/ 82 w 361"/>
              <a:gd name="T67" fmla="*/ 70 h 538"/>
              <a:gd name="T68" fmla="*/ 90 w 361"/>
              <a:gd name="T69" fmla="*/ 45 h 538"/>
              <a:gd name="T70" fmla="*/ 150 w 361"/>
              <a:gd name="T71" fmla="*/ 25 h 538"/>
              <a:gd name="T72" fmla="*/ 204 w 361"/>
              <a:gd name="T73" fmla="*/ 27 h 538"/>
              <a:gd name="T74" fmla="*/ 253 w 361"/>
              <a:gd name="T75" fmla="*/ 66 h 538"/>
              <a:gd name="T76" fmla="*/ 253 w 361"/>
              <a:gd name="T77" fmla="*/ 159 h 538"/>
              <a:gd name="T78" fmla="*/ 210 w 361"/>
              <a:gd name="T79" fmla="*/ 220 h 538"/>
              <a:gd name="T80" fmla="*/ 169 w 361"/>
              <a:gd name="T81" fmla="*/ 234 h 538"/>
              <a:gd name="T82" fmla="*/ 124 w 361"/>
              <a:gd name="T83" fmla="*/ 238 h 538"/>
              <a:gd name="T84" fmla="*/ 113 w 361"/>
              <a:gd name="T85" fmla="*/ 241 h 538"/>
              <a:gd name="T86" fmla="*/ 114 w 361"/>
              <a:gd name="T87" fmla="*/ 258 h 538"/>
              <a:gd name="T88" fmla="*/ 172 w 361"/>
              <a:gd name="T89" fmla="*/ 260 h 5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61" h="538">
                <a:moveTo>
                  <a:pt x="172" y="260"/>
                </a:moveTo>
                <a:lnTo>
                  <a:pt x="215" y="268"/>
                </a:lnTo>
                <a:lnTo>
                  <a:pt x="248" y="292"/>
                </a:lnTo>
                <a:lnTo>
                  <a:pt x="269" y="331"/>
                </a:lnTo>
                <a:lnTo>
                  <a:pt x="277" y="386"/>
                </a:lnTo>
                <a:lnTo>
                  <a:pt x="275" y="420"/>
                </a:lnTo>
                <a:lnTo>
                  <a:pt x="268" y="447"/>
                </a:lnTo>
                <a:lnTo>
                  <a:pt x="257" y="469"/>
                </a:lnTo>
                <a:lnTo>
                  <a:pt x="243" y="486"/>
                </a:lnTo>
                <a:lnTo>
                  <a:pt x="227" y="499"/>
                </a:lnTo>
                <a:lnTo>
                  <a:pt x="210" y="507"/>
                </a:lnTo>
                <a:lnTo>
                  <a:pt x="193" y="512"/>
                </a:lnTo>
                <a:lnTo>
                  <a:pt x="175" y="513"/>
                </a:lnTo>
                <a:lnTo>
                  <a:pt x="146" y="511"/>
                </a:lnTo>
                <a:lnTo>
                  <a:pt x="109" y="503"/>
                </a:lnTo>
                <a:lnTo>
                  <a:pt x="72" y="486"/>
                </a:lnTo>
                <a:lnTo>
                  <a:pt x="42" y="458"/>
                </a:lnTo>
                <a:lnTo>
                  <a:pt x="65" y="453"/>
                </a:lnTo>
                <a:lnTo>
                  <a:pt x="79" y="441"/>
                </a:lnTo>
                <a:lnTo>
                  <a:pt x="86" y="427"/>
                </a:lnTo>
                <a:lnTo>
                  <a:pt x="88" y="414"/>
                </a:lnTo>
                <a:lnTo>
                  <a:pt x="84" y="396"/>
                </a:lnTo>
                <a:lnTo>
                  <a:pt x="75" y="383"/>
                </a:lnTo>
                <a:lnTo>
                  <a:pt x="62" y="374"/>
                </a:lnTo>
                <a:lnTo>
                  <a:pt x="44" y="371"/>
                </a:lnTo>
                <a:lnTo>
                  <a:pt x="28" y="373"/>
                </a:lnTo>
                <a:lnTo>
                  <a:pt x="14" y="381"/>
                </a:lnTo>
                <a:lnTo>
                  <a:pt x="4" y="396"/>
                </a:lnTo>
                <a:lnTo>
                  <a:pt x="0" y="416"/>
                </a:lnTo>
                <a:lnTo>
                  <a:pt x="15" y="467"/>
                </a:lnTo>
                <a:lnTo>
                  <a:pt x="53" y="505"/>
                </a:lnTo>
                <a:lnTo>
                  <a:pt x="109" y="530"/>
                </a:lnTo>
                <a:lnTo>
                  <a:pt x="177" y="538"/>
                </a:lnTo>
                <a:lnTo>
                  <a:pt x="251" y="526"/>
                </a:lnTo>
                <a:lnTo>
                  <a:pt x="310" y="492"/>
                </a:lnTo>
                <a:lnTo>
                  <a:pt x="347" y="443"/>
                </a:lnTo>
                <a:lnTo>
                  <a:pt x="361" y="386"/>
                </a:lnTo>
                <a:lnTo>
                  <a:pt x="352" y="341"/>
                </a:lnTo>
                <a:lnTo>
                  <a:pt x="325" y="300"/>
                </a:lnTo>
                <a:lnTo>
                  <a:pt x="283" y="267"/>
                </a:lnTo>
                <a:lnTo>
                  <a:pt x="225" y="246"/>
                </a:lnTo>
                <a:lnTo>
                  <a:pt x="277" y="219"/>
                </a:lnTo>
                <a:lnTo>
                  <a:pt x="311" y="184"/>
                </a:lnTo>
                <a:lnTo>
                  <a:pt x="331" y="146"/>
                </a:lnTo>
                <a:lnTo>
                  <a:pt x="337" y="109"/>
                </a:lnTo>
                <a:lnTo>
                  <a:pt x="333" y="86"/>
                </a:lnTo>
                <a:lnTo>
                  <a:pt x="324" y="65"/>
                </a:lnTo>
                <a:lnTo>
                  <a:pt x="310" y="47"/>
                </a:lnTo>
                <a:lnTo>
                  <a:pt x="290" y="31"/>
                </a:lnTo>
                <a:lnTo>
                  <a:pt x="267" y="18"/>
                </a:lnTo>
                <a:lnTo>
                  <a:pt x="240" y="8"/>
                </a:lnTo>
                <a:lnTo>
                  <a:pt x="210" y="3"/>
                </a:lnTo>
                <a:lnTo>
                  <a:pt x="178" y="0"/>
                </a:lnTo>
                <a:lnTo>
                  <a:pt x="118" y="8"/>
                </a:lnTo>
                <a:lnTo>
                  <a:pt x="69" y="29"/>
                </a:lnTo>
                <a:lnTo>
                  <a:pt x="36" y="63"/>
                </a:lnTo>
                <a:lnTo>
                  <a:pt x="25" y="106"/>
                </a:lnTo>
                <a:lnTo>
                  <a:pt x="28" y="123"/>
                </a:lnTo>
                <a:lnTo>
                  <a:pt x="36" y="136"/>
                </a:lnTo>
                <a:lnTo>
                  <a:pt x="49" y="144"/>
                </a:lnTo>
                <a:lnTo>
                  <a:pt x="66" y="147"/>
                </a:lnTo>
                <a:lnTo>
                  <a:pt x="82" y="144"/>
                </a:lnTo>
                <a:lnTo>
                  <a:pt x="95" y="135"/>
                </a:lnTo>
                <a:lnTo>
                  <a:pt x="103" y="123"/>
                </a:lnTo>
                <a:lnTo>
                  <a:pt x="105" y="107"/>
                </a:lnTo>
                <a:lnTo>
                  <a:pt x="103" y="91"/>
                </a:lnTo>
                <a:lnTo>
                  <a:pt x="95" y="79"/>
                </a:lnTo>
                <a:lnTo>
                  <a:pt x="82" y="70"/>
                </a:lnTo>
                <a:lnTo>
                  <a:pt x="66" y="66"/>
                </a:lnTo>
                <a:lnTo>
                  <a:pt x="90" y="45"/>
                </a:lnTo>
                <a:lnTo>
                  <a:pt x="120" y="32"/>
                </a:lnTo>
                <a:lnTo>
                  <a:pt x="150" y="25"/>
                </a:lnTo>
                <a:lnTo>
                  <a:pt x="176" y="23"/>
                </a:lnTo>
                <a:lnTo>
                  <a:pt x="204" y="27"/>
                </a:lnTo>
                <a:lnTo>
                  <a:pt x="232" y="40"/>
                </a:lnTo>
                <a:lnTo>
                  <a:pt x="253" y="66"/>
                </a:lnTo>
                <a:lnTo>
                  <a:pt x="261" y="109"/>
                </a:lnTo>
                <a:lnTo>
                  <a:pt x="253" y="159"/>
                </a:lnTo>
                <a:lnTo>
                  <a:pt x="230" y="202"/>
                </a:lnTo>
                <a:lnTo>
                  <a:pt x="210" y="220"/>
                </a:lnTo>
                <a:lnTo>
                  <a:pt x="191" y="230"/>
                </a:lnTo>
                <a:lnTo>
                  <a:pt x="169" y="234"/>
                </a:lnTo>
                <a:lnTo>
                  <a:pt x="142" y="236"/>
                </a:lnTo>
                <a:lnTo>
                  <a:pt x="124" y="238"/>
                </a:lnTo>
                <a:lnTo>
                  <a:pt x="117" y="238"/>
                </a:lnTo>
                <a:lnTo>
                  <a:pt x="113" y="241"/>
                </a:lnTo>
                <a:lnTo>
                  <a:pt x="110" y="249"/>
                </a:lnTo>
                <a:lnTo>
                  <a:pt x="114" y="258"/>
                </a:lnTo>
                <a:lnTo>
                  <a:pt x="130" y="260"/>
                </a:lnTo>
                <a:lnTo>
                  <a:pt x="172" y="2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" name="Freeform 26"/>
          <p:cNvSpPr>
            <a:spLocks noChangeAspect="1" noEditPoints="1"/>
          </p:cNvSpPr>
          <p:nvPr/>
        </p:nvSpPr>
        <p:spPr bwMode="auto">
          <a:xfrm>
            <a:off x="6265101" y="3645569"/>
            <a:ext cx="95463" cy="132348"/>
          </a:xfrm>
          <a:custGeom>
            <a:avLst/>
            <a:gdLst>
              <a:gd name="T0" fmla="*/ 383 w 383"/>
              <a:gd name="T1" fmla="*/ 402 h 531"/>
              <a:gd name="T2" fmla="*/ 383 w 383"/>
              <a:gd name="T3" fmla="*/ 373 h 531"/>
              <a:gd name="T4" fmla="*/ 297 w 383"/>
              <a:gd name="T5" fmla="*/ 373 h 531"/>
              <a:gd name="T6" fmla="*/ 297 w 383"/>
              <a:gd name="T7" fmla="*/ 22 h 531"/>
              <a:gd name="T8" fmla="*/ 295 w 383"/>
              <a:gd name="T9" fmla="*/ 5 h 531"/>
              <a:gd name="T10" fmla="*/ 280 w 383"/>
              <a:gd name="T11" fmla="*/ 0 h 531"/>
              <a:gd name="T12" fmla="*/ 269 w 383"/>
              <a:gd name="T13" fmla="*/ 2 h 531"/>
              <a:gd name="T14" fmla="*/ 259 w 383"/>
              <a:gd name="T15" fmla="*/ 12 h 531"/>
              <a:gd name="T16" fmla="*/ 0 w 383"/>
              <a:gd name="T17" fmla="*/ 373 h 531"/>
              <a:gd name="T18" fmla="*/ 0 w 383"/>
              <a:gd name="T19" fmla="*/ 402 h 531"/>
              <a:gd name="T20" fmla="*/ 230 w 383"/>
              <a:gd name="T21" fmla="*/ 402 h 531"/>
              <a:gd name="T22" fmla="*/ 230 w 383"/>
              <a:gd name="T23" fmla="*/ 466 h 531"/>
              <a:gd name="T24" fmla="*/ 229 w 383"/>
              <a:gd name="T25" fmla="*/ 483 h 531"/>
              <a:gd name="T26" fmla="*/ 222 w 383"/>
              <a:gd name="T27" fmla="*/ 494 h 531"/>
              <a:gd name="T28" fmla="*/ 204 w 383"/>
              <a:gd name="T29" fmla="*/ 501 h 531"/>
              <a:gd name="T30" fmla="*/ 167 w 383"/>
              <a:gd name="T31" fmla="*/ 502 h 531"/>
              <a:gd name="T32" fmla="*/ 145 w 383"/>
              <a:gd name="T33" fmla="*/ 502 h 531"/>
              <a:gd name="T34" fmla="*/ 145 w 383"/>
              <a:gd name="T35" fmla="*/ 531 h 531"/>
              <a:gd name="T36" fmla="*/ 208 w 383"/>
              <a:gd name="T37" fmla="*/ 529 h 531"/>
              <a:gd name="T38" fmla="*/ 263 w 383"/>
              <a:gd name="T39" fmla="*/ 528 h 531"/>
              <a:gd name="T40" fmla="*/ 318 w 383"/>
              <a:gd name="T41" fmla="*/ 529 h 531"/>
              <a:gd name="T42" fmla="*/ 381 w 383"/>
              <a:gd name="T43" fmla="*/ 531 h 531"/>
              <a:gd name="T44" fmla="*/ 381 w 383"/>
              <a:gd name="T45" fmla="*/ 502 h 531"/>
              <a:gd name="T46" fmla="*/ 360 w 383"/>
              <a:gd name="T47" fmla="*/ 502 h 531"/>
              <a:gd name="T48" fmla="*/ 324 w 383"/>
              <a:gd name="T49" fmla="*/ 501 h 531"/>
              <a:gd name="T50" fmla="*/ 305 w 383"/>
              <a:gd name="T51" fmla="*/ 494 h 531"/>
              <a:gd name="T52" fmla="*/ 298 w 383"/>
              <a:gd name="T53" fmla="*/ 483 h 531"/>
              <a:gd name="T54" fmla="*/ 297 w 383"/>
              <a:gd name="T55" fmla="*/ 466 h 531"/>
              <a:gd name="T56" fmla="*/ 297 w 383"/>
              <a:gd name="T57" fmla="*/ 402 h 531"/>
              <a:gd name="T58" fmla="*/ 383 w 383"/>
              <a:gd name="T59" fmla="*/ 402 h 531"/>
              <a:gd name="T60" fmla="*/ 236 w 383"/>
              <a:gd name="T61" fmla="*/ 85 h 531"/>
              <a:gd name="T62" fmla="*/ 236 w 383"/>
              <a:gd name="T63" fmla="*/ 373 h 531"/>
              <a:gd name="T64" fmla="*/ 29 w 383"/>
              <a:gd name="T65" fmla="*/ 373 h 531"/>
              <a:gd name="T66" fmla="*/ 236 w 383"/>
              <a:gd name="T67" fmla="*/ 85 h 5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83" h="531">
                <a:moveTo>
                  <a:pt x="383" y="402"/>
                </a:moveTo>
                <a:lnTo>
                  <a:pt x="383" y="373"/>
                </a:lnTo>
                <a:lnTo>
                  <a:pt x="297" y="373"/>
                </a:lnTo>
                <a:lnTo>
                  <a:pt x="297" y="22"/>
                </a:lnTo>
                <a:lnTo>
                  <a:pt x="295" y="5"/>
                </a:lnTo>
                <a:lnTo>
                  <a:pt x="280" y="0"/>
                </a:lnTo>
                <a:lnTo>
                  <a:pt x="269" y="2"/>
                </a:lnTo>
                <a:lnTo>
                  <a:pt x="259" y="12"/>
                </a:lnTo>
                <a:lnTo>
                  <a:pt x="0" y="373"/>
                </a:lnTo>
                <a:lnTo>
                  <a:pt x="0" y="402"/>
                </a:lnTo>
                <a:lnTo>
                  <a:pt x="230" y="402"/>
                </a:lnTo>
                <a:lnTo>
                  <a:pt x="230" y="466"/>
                </a:lnTo>
                <a:lnTo>
                  <a:pt x="229" y="483"/>
                </a:lnTo>
                <a:lnTo>
                  <a:pt x="222" y="494"/>
                </a:lnTo>
                <a:lnTo>
                  <a:pt x="204" y="501"/>
                </a:lnTo>
                <a:lnTo>
                  <a:pt x="167" y="502"/>
                </a:lnTo>
                <a:lnTo>
                  <a:pt x="145" y="502"/>
                </a:lnTo>
                <a:lnTo>
                  <a:pt x="145" y="531"/>
                </a:lnTo>
                <a:lnTo>
                  <a:pt x="208" y="529"/>
                </a:lnTo>
                <a:lnTo>
                  <a:pt x="263" y="528"/>
                </a:lnTo>
                <a:lnTo>
                  <a:pt x="318" y="529"/>
                </a:lnTo>
                <a:lnTo>
                  <a:pt x="381" y="531"/>
                </a:lnTo>
                <a:lnTo>
                  <a:pt x="381" y="502"/>
                </a:lnTo>
                <a:lnTo>
                  <a:pt x="360" y="502"/>
                </a:lnTo>
                <a:lnTo>
                  <a:pt x="324" y="501"/>
                </a:lnTo>
                <a:lnTo>
                  <a:pt x="305" y="494"/>
                </a:lnTo>
                <a:lnTo>
                  <a:pt x="298" y="483"/>
                </a:lnTo>
                <a:lnTo>
                  <a:pt x="297" y="466"/>
                </a:lnTo>
                <a:lnTo>
                  <a:pt x="297" y="402"/>
                </a:lnTo>
                <a:lnTo>
                  <a:pt x="383" y="402"/>
                </a:lnTo>
                <a:close/>
                <a:moveTo>
                  <a:pt x="236" y="85"/>
                </a:moveTo>
                <a:lnTo>
                  <a:pt x="236" y="373"/>
                </a:lnTo>
                <a:lnTo>
                  <a:pt x="29" y="373"/>
                </a:lnTo>
                <a:lnTo>
                  <a:pt x="236" y="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" name="332 CuadroTexto"/>
          <p:cNvSpPr txBox="1"/>
          <p:nvPr/>
        </p:nvSpPr>
        <p:spPr>
          <a:xfrm>
            <a:off x="6213966" y="5775158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8</a:t>
            </a:r>
          </a:p>
        </p:txBody>
      </p:sp>
      <p:sp>
        <p:nvSpPr>
          <p:cNvPr id="334" name="333 CuadroTexto"/>
          <p:cNvSpPr txBox="1"/>
          <p:nvPr/>
        </p:nvSpPr>
        <p:spPr>
          <a:xfrm>
            <a:off x="6209956" y="5374105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</a:t>
            </a:r>
          </a:p>
        </p:txBody>
      </p:sp>
      <p:sp>
        <p:nvSpPr>
          <p:cNvPr id="335" name="334 CuadroTexto"/>
          <p:cNvSpPr txBox="1"/>
          <p:nvPr/>
        </p:nvSpPr>
        <p:spPr>
          <a:xfrm>
            <a:off x="6254071" y="4515853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6</a:t>
            </a:r>
          </a:p>
        </p:txBody>
      </p:sp>
      <p:sp>
        <p:nvSpPr>
          <p:cNvPr id="336" name="335 CuadroTexto"/>
          <p:cNvSpPr txBox="1"/>
          <p:nvPr/>
        </p:nvSpPr>
        <p:spPr>
          <a:xfrm>
            <a:off x="6282144" y="4122821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</a:t>
            </a:r>
          </a:p>
        </p:txBody>
      </p:sp>
      <p:sp>
        <p:nvSpPr>
          <p:cNvPr id="202" name="201 CuadroTexto"/>
          <p:cNvSpPr txBox="1"/>
          <p:nvPr/>
        </p:nvSpPr>
        <p:spPr>
          <a:xfrm>
            <a:off x="660444" y="3407907"/>
            <a:ext cx="53251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YES</a:t>
            </a:r>
          </a:p>
        </p:txBody>
      </p:sp>
      <p:cxnSp>
        <p:nvCxnSpPr>
          <p:cNvPr id="203" name="202 Conector recto de flecha"/>
          <p:cNvCxnSpPr/>
          <p:nvPr/>
        </p:nvCxnSpPr>
        <p:spPr bwMode="auto">
          <a:xfrm>
            <a:off x="144379" y="3946358"/>
            <a:ext cx="481263" cy="0"/>
          </a:xfrm>
          <a:prstGeom prst="straightConnector1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8" name="197 CuadroTexto"/>
          <p:cNvSpPr txBox="1"/>
          <p:nvPr/>
        </p:nvSpPr>
        <p:spPr>
          <a:xfrm>
            <a:off x="2148796" y="2559756"/>
            <a:ext cx="53251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YES</a:t>
            </a:r>
          </a:p>
        </p:txBody>
      </p:sp>
      <p:sp>
        <p:nvSpPr>
          <p:cNvPr id="199" name="198 CuadroTexto"/>
          <p:cNvSpPr txBox="1"/>
          <p:nvPr/>
        </p:nvSpPr>
        <p:spPr>
          <a:xfrm>
            <a:off x="2115320" y="4903537"/>
            <a:ext cx="46519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86603006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355600" y="6526213"/>
            <a:ext cx="3192463" cy="2079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819321-FFB4-45AB-AE8A-1FB82C3DA0E9}" type="slidenum">
              <a:rPr lang="en-GB" smtClean="0"/>
              <a:pPr>
                <a:defRPr/>
              </a:pPr>
              <a:t>14</a:t>
            </a:fld>
            <a:r>
              <a:rPr lang="en-GB"/>
              <a:t> | Columbia U / Bell Labs </a:t>
            </a:r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625642" y="264695"/>
            <a:ext cx="813334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1800" dirty="0" err="1">
                <a:latin typeface="+mj-lt"/>
              </a:rPr>
              <a:t>Search</a:t>
            </a:r>
            <a:r>
              <a:rPr lang="es-CL" sz="1800" dirty="0">
                <a:latin typeface="+mj-lt"/>
              </a:rPr>
              <a:t> </a:t>
            </a:r>
            <a:r>
              <a:rPr lang="es-CL" sz="1800" dirty="0" err="1">
                <a:solidFill>
                  <a:srgbClr val="323232"/>
                </a:solidFill>
                <a:latin typeface="+mj-lt"/>
                <a:ea typeface="+mj-ea"/>
                <a:cs typeface="+mj-cs"/>
              </a:rPr>
              <a:t>Example</a:t>
            </a:r>
            <a:endParaRPr lang="es-CL" sz="1800" dirty="0">
              <a:solidFill>
                <a:srgbClr val="32323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68275" marR="0" lvl="0" indent="-16827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Futura Md BT" pitchFamily="34" charset="0"/>
              <a:buNone/>
              <a:tabLst>
                <a:tab pos="3946525" algn="l"/>
              </a:tabLst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Bevel 1"/>
          <p:cNvSpPr>
            <a:spLocks noChangeArrowheads="1"/>
          </p:cNvSpPr>
          <p:nvPr/>
        </p:nvSpPr>
        <p:spPr bwMode="auto">
          <a:xfrm>
            <a:off x="5434357" y="1709182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703609" y="1098510"/>
            <a:ext cx="12239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en-US" dirty="0"/>
              <a:t>DB records</a:t>
            </a:r>
          </a:p>
        </p:txBody>
      </p:sp>
      <p:grpSp>
        <p:nvGrpSpPr>
          <p:cNvPr id="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706437" y="1791536"/>
            <a:ext cx="382587" cy="182563"/>
            <a:chOff x="-1" y="4"/>
            <a:chExt cx="1949" cy="936"/>
          </a:xfrm>
        </p:grpSpPr>
        <p:sp>
          <p:nvSpPr>
            <p:cNvPr id="16" name="Freeform 5"/>
            <p:cNvSpPr>
              <a:spLocks noChangeAspect="1" noEditPoints="1"/>
            </p:cNvSpPr>
            <p:nvPr/>
          </p:nvSpPr>
          <p:spPr bwMode="auto">
            <a:xfrm>
              <a:off x="-1" y="4"/>
              <a:ext cx="799" cy="767"/>
            </a:xfrm>
            <a:custGeom>
              <a:avLst/>
              <a:gdLst>
                <a:gd name="T0" fmla="*/ 129 w 800"/>
                <a:gd name="T1" fmla="*/ 695 h 767"/>
                <a:gd name="T2" fmla="*/ 119 w 800"/>
                <a:gd name="T3" fmla="*/ 715 h 767"/>
                <a:gd name="T4" fmla="*/ 99 w 800"/>
                <a:gd name="T5" fmla="*/ 727 h 767"/>
                <a:gd name="T6" fmla="*/ 60 w 800"/>
                <a:gd name="T7" fmla="*/ 732 h 767"/>
                <a:gd name="T8" fmla="*/ 18 w 800"/>
                <a:gd name="T9" fmla="*/ 733 h 767"/>
                <a:gd name="T10" fmla="*/ 3 w 800"/>
                <a:gd name="T11" fmla="*/ 742 h 767"/>
                <a:gd name="T12" fmla="*/ 8 w 800"/>
                <a:gd name="T13" fmla="*/ 765 h 767"/>
                <a:gd name="T14" fmla="*/ 428 w 800"/>
                <a:gd name="T15" fmla="*/ 767 h 767"/>
                <a:gd name="T16" fmla="*/ 551 w 800"/>
                <a:gd name="T17" fmla="*/ 744 h 767"/>
                <a:gd name="T18" fmla="*/ 649 w 800"/>
                <a:gd name="T19" fmla="*/ 687 h 767"/>
                <a:gd name="T20" fmla="*/ 714 w 800"/>
                <a:gd name="T21" fmla="*/ 609 h 767"/>
                <a:gd name="T22" fmla="*/ 737 w 800"/>
                <a:gd name="T23" fmla="*/ 525 h 767"/>
                <a:gd name="T24" fmla="*/ 691 w 800"/>
                <a:gd name="T25" fmla="*/ 419 h 767"/>
                <a:gd name="T26" fmla="*/ 564 w 800"/>
                <a:gd name="T27" fmla="*/ 366 h 767"/>
                <a:gd name="T28" fmla="*/ 724 w 800"/>
                <a:gd name="T29" fmla="*/ 293 h 767"/>
                <a:gd name="T30" fmla="*/ 798 w 800"/>
                <a:gd name="T31" fmla="*/ 155 h 767"/>
                <a:gd name="T32" fmla="*/ 744 w 800"/>
                <a:gd name="T33" fmla="*/ 46 h 767"/>
                <a:gd name="T34" fmla="*/ 589 w 800"/>
                <a:gd name="T35" fmla="*/ 0 h 767"/>
                <a:gd name="T36" fmla="*/ 201 w 800"/>
                <a:gd name="T37" fmla="*/ 0 h 767"/>
                <a:gd name="T38" fmla="*/ 185 w 800"/>
                <a:gd name="T39" fmla="*/ 9 h 767"/>
                <a:gd name="T40" fmla="*/ 190 w 800"/>
                <a:gd name="T41" fmla="*/ 33 h 767"/>
                <a:gd name="T42" fmla="*/ 230 w 800"/>
                <a:gd name="T43" fmla="*/ 35 h 767"/>
                <a:gd name="T44" fmla="*/ 279 w 800"/>
                <a:gd name="T45" fmla="*/ 41 h 767"/>
                <a:gd name="T46" fmla="*/ 286 w 800"/>
                <a:gd name="T47" fmla="*/ 62 h 767"/>
                <a:gd name="T48" fmla="*/ 133 w 800"/>
                <a:gd name="T49" fmla="*/ 679 h 767"/>
                <a:gd name="T50" fmla="*/ 371 w 800"/>
                <a:gd name="T51" fmla="*/ 78 h 767"/>
                <a:gd name="T52" fmla="*/ 387 w 800"/>
                <a:gd name="T53" fmla="*/ 41 h 767"/>
                <a:gd name="T54" fmla="*/ 429 w 800"/>
                <a:gd name="T55" fmla="*/ 35 h 767"/>
                <a:gd name="T56" fmla="*/ 608 w 800"/>
                <a:gd name="T57" fmla="*/ 38 h 767"/>
                <a:gd name="T58" fmla="*/ 656 w 800"/>
                <a:gd name="T59" fmla="*/ 58 h 767"/>
                <a:gd name="T60" fmla="*/ 683 w 800"/>
                <a:gd name="T61" fmla="*/ 92 h 767"/>
                <a:gd name="T62" fmla="*/ 695 w 800"/>
                <a:gd name="T63" fmla="*/ 131 h 767"/>
                <a:gd name="T64" fmla="*/ 679 w 800"/>
                <a:gd name="T65" fmla="*/ 224 h 767"/>
                <a:gd name="T66" fmla="*/ 557 w 800"/>
                <a:gd name="T67" fmla="*/ 338 h 767"/>
                <a:gd name="T68" fmla="*/ 302 w 800"/>
                <a:gd name="T69" fmla="*/ 356 h 767"/>
                <a:gd name="T70" fmla="*/ 235 w 800"/>
                <a:gd name="T71" fmla="*/ 732 h 767"/>
                <a:gd name="T72" fmla="*/ 215 w 800"/>
                <a:gd name="T73" fmla="*/ 728 h 767"/>
                <a:gd name="T74" fmla="*/ 213 w 800"/>
                <a:gd name="T75" fmla="*/ 713 h 767"/>
                <a:gd name="T76" fmla="*/ 295 w 800"/>
                <a:gd name="T77" fmla="*/ 381 h 767"/>
                <a:gd name="T78" fmla="*/ 541 w 800"/>
                <a:gd name="T79" fmla="*/ 384 h 767"/>
                <a:gd name="T80" fmla="*/ 592 w 800"/>
                <a:gd name="T81" fmla="*/ 410 h 767"/>
                <a:gd name="T82" fmla="*/ 620 w 800"/>
                <a:gd name="T83" fmla="*/ 449 h 767"/>
                <a:gd name="T84" fmla="*/ 632 w 800"/>
                <a:gd name="T85" fmla="*/ 492 h 767"/>
                <a:gd name="T86" fmla="*/ 616 w 800"/>
                <a:gd name="T87" fmla="*/ 593 h 767"/>
                <a:gd name="T88" fmla="*/ 494 w 800"/>
                <a:gd name="T89" fmla="*/ 714 h 767"/>
                <a:gd name="T90" fmla="*/ 251 w 800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00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9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6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800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30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3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10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3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3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8" y="593"/>
                  </a:lnTo>
                  <a:lnTo>
                    <a:pt x="569" y="664"/>
                  </a:lnTo>
                  <a:lnTo>
                    <a:pt x="496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/>
            <p:cNvSpPr>
              <a:spLocks noChangeAspect="1"/>
            </p:cNvSpPr>
            <p:nvPr/>
          </p:nvSpPr>
          <p:spPr bwMode="auto">
            <a:xfrm>
              <a:off x="900" y="7"/>
              <a:ext cx="795" cy="764"/>
            </a:xfrm>
            <a:custGeom>
              <a:avLst/>
              <a:gdLst>
                <a:gd name="T0" fmla="*/ 405 w 795"/>
                <a:gd name="T1" fmla="*/ 399 h 764"/>
                <a:gd name="T2" fmla="*/ 483 w 795"/>
                <a:gd name="T3" fmla="*/ 412 h 764"/>
                <a:gd name="T4" fmla="*/ 498 w 795"/>
                <a:gd name="T5" fmla="*/ 450 h 764"/>
                <a:gd name="T6" fmla="*/ 489 w 795"/>
                <a:gd name="T7" fmla="*/ 505 h 764"/>
                <a:gd name="T8" fmla="*/ 491 w 795"/>
                <a:gd name="T9" fmla="*/ 527 h 764"/>
                <a:gd name="T10" fmla="*/ 510 w 795"/>
                <a:gd name="T11" fmla="*/ 526 h 764"/>
                <a:gd name="T12" fmla="*/ 578 w 795"/>
                <a:gd name="T13" fmla="*/ 263 h 764"/>
                <a:gd name="T14" fmla="*/ 582 w 795"/>
                <a:gd name="T15" fmla="*/ 245 h 764"/>
                <a:gd name="T16" fmla="*/ 568 w 795"/>
                <a:gd name="T17" fmla="*/ 233 h 764"/>
                <a:gd name="T18" fmla="*/ 551 w 795"/>
                <a:gd name="T19" fmla="*/ 256 h 764"/>
                <a:gd name="T20" fmla="*/ 532 w 795"/>
                <a:gd name="T21" fmla="*/ 310 h 764"/>
                <a:gd name="T22" fmla="*/ 506 w 795"/>
                <a:gd name="T23" fmla="*/ 343 h 764"/>
                <a:gd name="T24" fmla="*/ 466 w 795"/>
                <a:gd name="T25" fmla="*/ 359 h 764"/>
                <a:gd name="T26" fmla="*/ 407 w 795"/>
                <a:gd name="T27" fmla="*/ 364 h 764"/>
                <a:gd name="T28" fmla="*/ 377 w 795"/>
                <a:gd name="T29" fmla="*/ 79 h 764"/>
                <a:gd name="T30" fmla="*/ 392 w 795"/>
                <a:gd name="T31" fmla="*/ 42 h 764"/>
                <a:gd name="T32" fmla="*/ 437 w 795"/>
                <a:gd name="T33" fmla="*/ 35 h 764"/>
                <a:gd name="T34" fmla="*/ 631 w 795"/>
                <a:gd name="T35" fmla="*/ 37 h 764"/>
                <a:gd name="T36" fmla="*/ 697 w 795"/>
                <a:gd name="T37" fmla="*/ 52 h 764"/>
                <a:gd name="T38" fmla="*/ 733 w 795"/>
                <a:gd name="T39" fmla="*/ 82 h 764"/>
                <a:gd name="T40" fmla="*/ 747 w 795"/>
                <a:gd name="T41" fmla="*/ 128 h 764"/>
                <a:gd name="T42" fmla="*/ 748 w 795"/>
                <a:gd name="T43" fmla="*/ 175 h 764"/>
                <a:gd name="T44" fmla="*/ 747 w 795"/>
                <a:gd name="T45" fmla="*/ 201 h 764"/>
                <a:gd name="T46" fmla="*/ 743 w 795"/>
                <a:gd name="T47" fmla="*/ 234 h 764"/>
                <a:gd name="T48" fmla="*/ 745 w 795"/>
                <a:gd name="T49" fmla="*/ 248 h 764"/>
                <a:gd name="T50" fmla="*/ 768 w 795"/>
                <a:gd name="T51" fmla="*/ 247 h 764"/>
                <a:gd name="T52" fmla="*/ 794 w 795"/>
                <a:gd name="T53" fmla="*/ 31 h 764"/>
                <a:gd name="T54" fmla="*/ 791 w 795"/>
                <a:gd name="T55" fmla="*/ 4 h 764"/>
                <a:gd name="T56" fmla="*/ 764 w 795"/>
                <a:gd name="T57" fmla="*/ 0 h 764"/>
                <a:gd name="T58" fmla="*/ 201 w 795"/>
                <a:gd name="T59" fmla="*/ 0 h 764"/>
                <a:gd name="T60" fmla="*/ 184 w 795"/>
                <a:gd name="T61" fmla="*/ 10 h 764"/>
                <a:gd name="T62" fmla="*/ 190 w 795"/>
                <a:gd name="T63" fmla="*/ 34 h 764"/>
                <a:gd name="T64" fmla="*/ 242 w 795"/>
                <a:gd name="T65" fmla="*/ 35 h 764"/>
                <a:gd name="T66" fmla="*/ 281 w 795"/>
                <a:gd name="T67" fmla="*/ 43 h 764"/>
                <a:gd name="T68" fmla="*/ 286 w 795"/>
                <a:gd name="T69" fmla="*/ 63 h 764"/>
                <a:gd name="T70" fmla="*/ 133 w 795"/>
                <a:gd name="T71" fmla="*/ 676 h 764"/>
                <a:gd name="T72" fmla="*/ 124 w 795"/>
                <a:gd name="T73" fmla="*/ 703 h 764"/>
                <a:gd name="T74" fmla="*/ 111 w 795"/>
                <a:gd name="T75" fmla="*/ 719 h 764"/>
                <a:gd name="T76" fmla="*/ 83 w 795"/>
                <a:gd name="T77" fmla="*/ 728 h 764"/>
                <a:gd name="T78" fmla="*/ 31 w 795"/>
                <a:gd name="T79" fmla="*/ 730 h 764"/>
                <a:gd name="T80" fmla="*/ 8 w 795"/>
                <a:gd name="T81" fmla="*/ 732 h 764"/>
                <a:gd name="T82" fmla="*/ 0 w 795"/>
                <a:gd name="T83" fmla="*/ 751 h 764"/>
                <a:gd name="T84" fmla="*/ 16 w 795"/>
                <a:gd name="T85" fmla="*/ 764 h 764"/>
                <a:gd name="T86" fmla="*/ 90 w 795"/>
                <a:gd name="T87" fmla="*/ 762 h 764"/>
                <a:gd name="T88" fmla="*/ 164 w 795"/>
                <a:gd name="T89" fmla="*/ 761 h 764"/>
                <a:gd name="T90" fmla="*/ 248 w 795"/>
                <a:gd name="T91" fmla="*/ 762 h 764"/>
                <a:gd name="T92" fmla="*/ 331 w 795"/>
                <a:gd name="T93" fmla="*/ 764 h 764"/>
                <a:gd name="T94" fmla="*/ 347 w 795"/>
                <a:gd name="T95" fmla="*/ 761 h 764"/>
                <a:gd name="T96" fmla="*/ 354 w 795"/>
                <a:gd name="T97" fmla="*/ 743 h 764"/>
                <a:gd name="T98" fmla="*/ 348 w 795"/>
                <a:gd name="T99" fmla="*/ 730 h 764"/>
                <a:gd name="T100" fmla="*/ 316 w 795"/>
                <a:gd name="T101" fmla="*/ 730 h 764"/>
                <a:gd name="T102" fmla="*/ 258 w 795"/>
                <a:gd name="T103" fmla="*/ 727 h 764"/>
                <a:gd name="T104" fmla="*/ 228 w 795"/>
                <a:gd name="T105" fmla="*/ 720 h 764"/>
                <a:gd name="T106" fmla="*/ 222 w 795"/>
                <a:gd name="T107" fmla="*/ 704 h 764"/>
                <a:gd name="T108" fmla="*/ 227 w 795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5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6" y="467"/>
                  </a:lnTo>
                  <a:lnTo>
                    <a:pt x="489" y="505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2" y="225"/>
                  </a:lnTo>
                  <a:lnTo>
                    <a:pt x="794" y="31"/>
                  </a:lnTo>
                  <a:lnTo>
                    <a:pt x="795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2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4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"/>
            <p:cNvSpPr>
              <a:spLocks noChangeAspect="1"/>
            </p:cNvSpPr>
            <p:nvPr/>
          </p:nvSpPr>
          <p:spPr bwMode="auto">
            <a:xfrm>
              <a:off x="1663" y="417"/>
              <a:ext cx="285" cy="523"/>
            </a:xfrm>
            <a:custGeom>
              <a:avLst/>
              <a:gdLst>
                <a:gd name="T0" fmla="*/ 177 w 285"/>
                <a:gd name="T1" fmla="*/ 23 h 523"/>
                <a:gd name="T2" fmla="*/ 176 w 285"/>
                <a:gd name="T3" fmla="*/ 10 h 523"/>
                <a:gd name="T4" fmla="*/ 173 w 285"/>
                <a:gd name="T5" fmla="*/ 3 h 523"/>
                <a:gd name="T6" fmla="*/ 166 w 285"/>
                <a:gd name="T7" fmla="*/ 1 h 523"/>
                <a:gd name="T8" fmla="*/ 154 w 285"/>
                <a:gd name="T9" fmla="*/ 0 h 523"/>
                <a:gd name="T10" fmla="*/ 113 w 285"/>
                <a:gd name="T11" fmla="*/ 29 h 523"/>
                <a:gd name="T12" fmla="*/ 70 w 285"/>
                <a:gd name="T13" fmla="*/ 44 h 523"/>
                <a:gd name="T14" fmla="*/ 30 w 285"/>
                <a:gd name="T15" fmla="*/ 50 h 523"/>
                <a:gd name="T16" fmla="*/ 0 w 285"/>
                <a:gd name="T17" fmla="*/ 50 h 523"/>
                <a:gd name="T18" fmla="*/ 0 w 285"/>
                <a:gd name="T19" fmla="*/ 79 h 523"/>
                <a:gd name="T20" fmla="*/ 19 w 285"/>
                <a:gd name="T21" fmla="*/ 79 h 523"/>
                <a:gd name="T22" fmla="*/ 48 w 285"/>
                <a:gd name="T23" fmla="*/ 76 h 523"/>
                <a:gd name="T24" fmla="*/ 80 w 285"/>
                <a:gd name="T25" fmla="*/ 70 h 523"/>
                <a:gd name="T26" fmla="*/ 113 w 285"/>
                <a:gd name="T27" fmla="*/ 57 h 523"/>
                <a:gd name="T28" fmla="*/ 113 w 285"/>
                <a:gd name="T29" fmla="*/ 458 h 523"/>
                <a:gd name="T30" fmla="*/ 112 w 285"/>
                <a:gd name="T31" fmla="*/ 475 h 523"/>
                <a:gd name="T32" fmla="*/ 104 w 285"/>
                <a:gd name="T33" fmla="*/ 486 h 523"/>
                <a:gd name="T34" fmla="*/ 80 w 285"/>
                <a:gd name="T35" fmla="*/ 492 h 523"/>
                <a:gd name="T36" fmla="*/ 35 w 285"/>
                <a:gd name="T37" fmla="*/ 494 h 523"/>
                <a:gd name="T38" fmla="*/ 5 w 285"/>
                <a:gd name="T39" fmla="*/ 494 h 523"/>
                <a:gd name="T40" fmla="*/ 5 w 285"/>
                <a:gd name="T41" fmla="*/ 523 h 523"/>
                <a:gd name="T42" fmla="*/ 29 w 285"/>
                <a:gd name="T43" fmla="*/ 522 h 523"/>
                <a:gd name="T44" fmla="*/ 70 w 285"/>
                <a:gd name="T45" fmla="*/ 521 h 523"/>
                <a:gd name="T46" fmla="*/ 113 w 285"/>
                <a:gd name="T47" fmla="*/ 520 h 523"/>
                <a:gd name="T48" fmla="*/ 144 w 285"/>
                <a:gd name="T49" fmla="*/ 520 h 523"/>
                <a:gd name="T50" fmla="*/ 174 w 285"/>
                <a:gd name="T51" fmla="*/ 520 h 523"/>
                <a:gd name="T52" fmla="*/ 218 w 285"/>
                <a:gd name="T53" fmla="*/ 521 h 523"/>
                <a:gd name="T54" fmla="*/ 259 w 285"/>
                <a:gd name="T55" fmla="*/ 522 h 523"/>
                <a:gd name="T56" fmla="*/ 285 w 285"/>
                <a:gd name="T57" fmla="*/ 523 h 523"/>
                <a:gd name="T58" fmla="*/ 285 w 285"/>
                <a:gd name="T59" fmla="*/ 494 h 523"/>
                <a:gd name="T60" fmla="*/ 255 w 285"/>
                <a:gd name="T61" fmla="*/ 494 h 523"/>
                <a:gd name="T62" fmla="*/ 210 w 285"/>
                <a:gd name="T63" fmla="*/ 492 h 523"/>
                <a:gd name="T64" fmla="*/ 187 w 285"/>
                <a:gd name="T65" fmla="*/ 486 h 523"/>
                <a:gd name="T66" fmla="*/ 178 w 285"/>
                <a:gd name="T67" fmla="*/ 475 h 523"/>
                <a:gd name="T68" fmla="*/ 177 w 285"/>
                <a:gd name="T69" fmla="*/ 458 h 523"/>
                <a:gd name="T70" fmla="*/ 177 w 285"/>
                <a:gd name="T71" fmla="*/ 23 h 5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523">
                  <a:moveTo>
                    <a:pt x="177" y="23"/>
                  </a:moveTo>
                  <a:lnTo>
                    <a:pt x="176" y="10"/>
                  </a:lnTo>
                  <a:lnTo>
                    <a:pt x="173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13" y="29"/>
                  </a:lnTo>
                  <a:lnTo>
                    <a:pt x="70" y="44"/>
                  </a:lnTo>
                  <a:lnTo>
                    <a:pt x="30" y="50"/>
                  </a:lnTo>
                  <a:lnTo>
                    <a:pt x="0" y="50"/>
                  </a:lnTo>
                  <a:lnTo>
                    <a:pt x="0" y="79"/>
                  </a:lnTo>
                  <a:lnTo>
                    <a:pt x="19" y="79"/>
                  </a:lnTo>
                  <a:lnTo>
                    <a:pt x="48" y="76"/>
                  </a:lnTo>
                  <a:lnTo>
                    <a:pt x="80" y="70"/>
                  </a:lnTo>
                  <a:lnTo>
                    <a:pt x="113" y="57"/>
                  </a:lnTo>
                  <a:lnTo>
                    <a:pt x="113" y="458"/>
                  </a:lnTo>
                  <a:lnTo>
                    <a:pt x="112" y="475"/>
                  </a:lnTo>
                  <a:lnTo>
                    <a:pt x="104" y="486"/>
                  </a:lnTo>
                  <a:lnTo>
                    <a:pt x="80" y="492"/>
                  </a:lnTo>
                  <a:lnTo>
                    <a:pt x="35" y="494"/>
                  </a:lnTo>
                  <a:lnTo>
                    <a:pt x="5" y="494"/>
                  </a:lnTo>
                  <a:lnTo>
                    <a:pt x="5" y="523"/>
                  </a:lnTo>
                  <a:lnTo>
                    <a:pt x="29" y="522"/>
                  </a:lnTo>
                  <a:lnTo>
                    <a:pt x="70" y="521"/>
                  </a:lnTo>
                  <a:lnTo>
                    <a:pt x="113" y="520"/>
                  </a:lnTo>
                  <a:lnTo>
                    <a:pt x="144" y="520"/>
                  </a:lnTo>
                  <a:lnTo>
                    <a:pt x="174" y="520"/>
                  </a:lnTo>
                  <a:lnTo>
                    <a:pt x="218" y="521"/>
                  </a:lnTo>
                  <a:lnTo>
                    <a:pt x="259" y="522"/>
                  </a:lnTo>
                  <a:lnTo>
                    <a:pt x="285" y="523"/>
                  </a:lnTo>
                  <a:lnTo>
                    <a:pt x="285" y="494"/>
                  </a:lnTo>
                  <a:lnTo>
                    <a:pt x="255" y="494"/>
                  </a:lnTo>
                  <a:lnTo>
                    <a:pt x="210" y="492"/>
                  </a:lnTo>
                  <a:lnTo>
                    <a:pt x="187" y="486"/>
                  </a:lnTo>
                  <a:lnTo>
                    <a:pt x="178" y="475"/>
                  </a:lnTo>
                  <a:lnTo>
                    <a:pt x="177" y="458"/>
                  </a:lnTo>
                  <a:lnTo>
                    <a:pt x="17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709612" y="2159836"/>
            <a:ext cx="387350" cy="184150"/>
            <a:chOff x="-2" y="4"/>
            <a:chExt cx="1975" cy="936"/>
          </a:xfrm>
        </p:grpSpPr>
        <p:sp>
          <p:nvSpPr>
            <p:cNvPr id="20" name="Freeform 11"/>
            <p:cNvSpPr>
              <a:spLocks noChangeAspect="1" noEditPoints="1"/>
            </p:cNvSpPr>
            <p:nvPr/>
          </p:nvSpPr>
          <p:spPr bwMode="auto">
            <a:xfrm>
              <a:off x="-2" y="4"/>
              <a:ext cx="800" cy="767"/>
            </a:xfrm>
            <a:custGeom>
              <a:avLst/>
              <a:gdLst>
                <a:gd name="T0" fmla="*/ 129 w 800"/>
                <a:gd name="T1" fmla="*/ 695 h 767"/>
                <a:gd name="T2" fmla="*/ 119 w 800"/>
                <a:gd name="T3" fmla="*/ 715 h 767"/>
                <a:gd name="T4" fmla="*/ 99 w 800"/>
                <a:gd name="T5" fmla="*/ 727 h 767"/>
                <a:gd name="T6" fmla="*/ 60 w 800"/>
                <a:gd name="T7" fmla="*/ 732 h 767"/>
                <a:gd name="T8" fmla="*/ 18 w 800"/>
                <a:gd name="T9" fmla="*/ 733 h 767"/>
                <a:gd name="T10" fmla="*/ 3 w 800"/>
                <a:gd name="T11" fmla="*/ 742 h 767"/>
                <a:gd name="T12" fmla="*/ 8 w 800"/>
                <a:gd name="T13" fmla="*/ 765 h 767"/>
                <a:gd name="T14" fmla="*/ 430 w 800"/>
                <a:gd name="T15" fmla="*/ 767 h 767"/>
                <a:gd name="T16" fmla="*/ 553 w 800"/>
                <a:gd name="T17" fmla="*/ 744 h 767"/>
                <a:gd name="T18" fmla="*/ 651 w 800"/>
                <a:gd name="T19" fmla="*/ 687 h 767"/>
                <a:gd name="T20" fmla="*/ 715 w 800"/>
                <a:gd name="T21" fmla="*/ 609 h 767"/>
                <a:gd name="T22" fmla="*/ 739 w 800"/>
                <a:gd name="T23" fmla="*/ 525 h 767"/>
                <a:gd name="T24" fmla="*/ 693 w 800"/>
                <a:gd name="T25" fmla="*/ 419 h 767"/>
                <a:gd name="T26" fmla="*/ 566 w 800"/>
                <a:gd name="T27" fmla="*/ 366 h 767"/>
                <a:gd name="T28" fmla="*/ 726 w 800"/>
                <a:gd name="T29" fmla="*/ 293 h 767"/>
                <a:gd name="T30" fmla="*/ 800 w 800"/>
                <a:gd name="T31" fmla="*/ 155 h 767"/>
                <a:gd name="T32" fmla="*/ 746 w 800"/>
                <a:gd name="T33" fmla="*/ 46 h 767"/>
                <a:gd name="T34" fmla="*/ 591 w 800"/>
                <a:gd name="T35" fmla="*/ 0 h 767"/>
                <a:gd name="T36" fmla="*/ 201 w 800"/>
                <a:gd name="T37" fmla="*/ 0 h 767"/>
                <a:gd name="T38" fmla="*/ 185 w 800"/>
                <a:gd name="T39" fmla="*/ 9 h 767"/>
                <a:gd name="T40" fmla="*/ 190 w 800"/>
                <a:gd name="T41" fmla="*/ 33 h 767"/>
                <a:gd name="T42" fmla="*/ 230 w 800"/>
                <a:gd name="T43" fmla="*/ 35 h 767"/>
                <a:gd name="T44" fmla="*/ 279 w 800"/>
                <a:gd name="T45" fmla="*/ 41 h 767"/>
                <a:gd name="T46" fmla="*/ 286 w 800"/>
                <a:gd name="T47" fmla="*/ 62 h 767"/>
                <a:gd name="T48" fmla="*/ 133 w 800"/>
                <a:gd name="T49" fmla="*/ 679 h 767"/>
                <a:gd name="T50" fmla="*/ 371 w 800"/>
                <a:gd name="T51" fmla="*/ 78 h 767"/>
                <a:gd name="T52" fmla="*/ 387 w 800"/>
                <a:gd name="T53" fmla="*/ 41 h 767"/>
                <a:gd name="T54" fmla="*/ 431 w 800"/>
                <a:gd name="T55" fmla="*/ 35 h 767"/>
                <a:gd name="T56" fmla="*/ 610 w 800"/>
                <a:gd name="T57" fmla="*/ 38 h 767"/>
                <a:gd name="T58" fmla="*/ 658 w 800"/>
                <a:gd name="T59" fmla="*/ 58 h 767"/>
                <a:gd name="T60" fmla="*/ 685 w 800"/>
                <a:gd name="T61" fmla="*/ 92 h 767"/>
                <a:gd name="T62" fmla="*/ 697 w 800"/>
                <a:gd name="T63" fmla="*/ 131 h 767"/>
                <a:gd name="T64" fmla="*/ 681 w 800"/>
                <a:gd name="T65" fmla="*/ 224 h 767"/>
                <a:gd name="T66" fmla="*/ 559 w 800"/>
                <a:gd name="T67" fmla="*/ 338 h 767"/>
                <a:gd name="T68" fmla="*/ 302 w 800"/>
                <a:gd name="T69" fmla="*/ 356 h 767"/>
                <a:gd name="T70" fmla="*/ 235 w 800"/>
                <a:gd name="T71" fmla="*/ 732 h 767"/>
                <a:gd name="T72" fmla="*/ 215 w 800"/>
                <a:gd name="T73" fmla="*/ 728 h 767"/>
                <a:gd name="T74" fmla="*/ 213 w 800"/>
                <a:gd name="T75" fmla="*/ 713 h 767"/>
                <a:gd name="T76" fmla="*/ 295 w 800"/>
                <a:gd name="T77" fmla="*/ 381 h 767"/>
                <a:gd name="T78" fmla="*/ 543 w 800"/>
                <a:gd name="T79" fmla="*/ 384 h 767"/>
                <a:gd name="T80" fmla="*/ 594 w 800"/>
                <a:gd name="T81" fmla="*/ 410 h 767"/>
                <a:gd name="T82" fmla="*/ 622 w 800"/>
                <a:gd name="T83" fmla="*/ 449 h 767"/>
                <a:gd name="T84" fmla="*/ 634 w 800"/>
                <a:gd name="T85" fmla="*/ 492 h 767"/>
                <a:gd name="T86" fmla="*/ 618 w 800"/>
                <a:gd name="T87" fmla="*/ 593 h 767"/>
                <a:gd name="T88" fmla="*/ 496 w 800"/>
                <a:gd name="T89" fmla="*/ 714 h 767"/>
                <a:gd name="T90" fmla="*/ 251 w 800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00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800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30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10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3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8" y="593"/>
                  </a:lnTo>
                  <a:lnTo>
                    <a:pt x="569" y="664"/>
                  </a:lnTo>
                  <a:lnTo>
                    <a:pt x="496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 noChangeAspect="1"/>
            </p:cNvSpPr>
            <p:nvPr/>
          </p:nvSpPr>
          <p:spPr bwMode="auto">
            <a:xfrm>
              <a:off x="900" y="7"/>
              <a:ext cx="795" cy="764"/>
            </a:xfrm>
            <a:custGeom>
              <a:avLst/>
              <a:gdLst>
                <a:gd name="T0" fmla="*/ 405 w 795"/>
                <a:gd name="T1" fmla="*/ 399 h 764"/>
                <a:gd name="T2" fmla="*/ 483 w 795"/>
                <a:gd name="T3" fmla="*/ 412 h 764"/>
                <a:gd name="T4" fmla="*/ 498 w 795"/>
                <a:gd name="T5" fmla="*/ 450 h 764"/>
                <a:gd name="T6" fmla="*/ 490 w 795"/>
                <a:gd name="T7" fmla="*/ 505 h 764"/>
                <a:gd name="T8" fmla="*/ 491 w 795"/>
                <a:gd name="T9" fmla="*/ 527 h 764"/>
                <a:gd name="T10" fmla="*/ 510 w 795"/>
                <a:gd name="T11" fmla="*/ 526 h 764"/>
                <a:gd name="T12" fmla="*/ 578 w 795"/>
                <a:gd name="T13" fmla="*/ 263 h 764"/>
                <a:gd name="T14" fmla="*/ 582 w 795"/>
                <a:gd name="T15" fmla="*/ 245 h 764"/>
                <a:gd name="T16" fmla="*/ 568 w 795"/>
                <a:gd name="T17" fmla="*/ 233 h 764"/>
                <a:gd name="T18" fmla="*/ 551 w 795"/>
                <a:gd name="T19" fmla="*/ 256 h 764"/>
                <a:gd name="T20" fmla="*/ 532 w 795"/>
                <a:gd name="T21" fmla="*/ 310 h 764"/>
                <a:gd name="T22" fmla="*/ 506 w 795"/>
                <a:gd name="T23" fmla="*/ 343 h 764"/>
                <a:gd name="T24" fmla="*/ 466 w 795"/>
                <a:gd name="T25" fmla="*/ 359 h 764"/>
                <a:gd name="T26" fmla="*/ 407 w 795"/>
                <a:gd name="T27" fmla="*/ 364 h 764"/>
                <a:gd name="T28" fmla="*/ 377 w 795"/>
                <a:gd name="T29" fmla="*/ 79 h 764"/>
                <a:gd name="T30" fmla="*/ 392 w 795"/>
                <a:gd name="T31" fmla="*/ 42 h 764"/>
                <a:gd name="T32" fmla="*/ 437 w 795"/>
                <a:gd name="T33" fmla="*/ 35 h 764"/>
                <a:gd name="T34" fmla="*/ 631 w 795"/>
                <a:gd name="T35" fmla="*/ 37 h 764"/>
                <a:gd name="T36" fmla="*/ 697 w 795"/>
                <a:gd name="T37" fmla="*/ 52 h 764"/>
                <a:gd name="T38" fmla="*/ 733 w 795"/>
                <a:gd name="T39" fmla="*/ 82 h 764"/>
                <a:gd name="T40" fmla="*/ 747 w 795"/>
                <a:gd name="T41" fmla="*/ 128 h 764"/>
                <a:gd name="T42" fmla="*/ 748 w 795"/>
                <a:gd name="T43" fmla="*/ 175 h 764"/>
                <a:gd name="T44" fmla="*/ 747 w 795"/>
                <a:gd name="T45" fmla="*/ 201 h 764"/>
                <a:gd name="T46" fmla="*/ 743 w 795"/>
                <a:gd name="T47" fmla="*/ 234 h 764"/>
                <a:gd name="T48" fmla="*/ 745 w 795"/>
                <a:gd name="T49" fmla="*/ 248 h 764"/>
                <a:gd name="T50" fmla="*/ 768 w 795"/>
                <a:gd name="T51" fmla="*/ 247 h 764"/>
                <a:gd name="T52" fmla="*/ 794 w 795"/>
                <a:gd name="T53" fmla="*/ 31 h 764"/>
                <a:gd name="T54" fmla="*/ 791 w 795"/>
                <a:gd name="T55" fmla="*/ 4 h 764"/>
                <a:gd name="T56" fmla="*/ 764 w 795"/>
                <a:gd name="T57" fmla="*/ 0 h 764"/>
                <a:gd name="T58" fmla="*/ 201 w 795"/>
                <a:gd name="T59" fmla="*/ 0 h 764"/>
                <a:gd name="T60" fmla="*/ 184 w 795"/>
                <a:gd name="T61" fmla="*/ 10 h 764"/>
                <a:gd name="T62" fmla="*/ 190 w 795"/>
                <a:gd name="T63" fmla="*/ 34 h 764"/>
                <a:gd name="T64" fmla="*/ 242 w 795"/>
                <a:gd name="T65" fmla="*/ 35 h 764"/>
                <a:gd name="T66" fmla="*/ 281 w 795"/>
                <a:gd name="T67" fmla="*/ 43 h 764"/>
                <a:gd name="T68" fmla="*/ 286 w 795"/>
                <a:gd name="T69" fmla="*/ 63 h 764"/>
                <a:gd name="T70" fmla="*/ 132 w 795"/>
                <a:gd name="T71" fmla="*/ 676 h 764"/>
                <a:gd name="T72" fmla="*/ 124 w 795"/>
                <a:gd name="T73" fmla="*/ 703 h 764"/>
                <a:gd name="T74" fmla="*/ 111 w 795"/>
                <a:gd name="T75" fmla="*/ 719 h 764"/>
                <a:gd name="T76" fmla="*/ 83 w 795"/>
                <a:gd name="T77" fmla="*/ 728 h 764"/>
                <a:gd name="T78" fmla="*/ 31 w 795"/>
                <a:gd name="T79" fmla="*/ 730 h 764"/>
                <a:gd name="T80" fmla="*/ 8 w 795"/>
                <a:gd name="T81" fmla="*/ 732 h 764"/>
                <a:gd name="T82" fmla="*/ 0 w 795"/>
                <a:gd name="T83" fmla="*/ 751 h 764"/>
                <a:gd name="T84" fmla="*/ 16 w 795"/>
                <a:gd name="T85" fmla="*/ 764 h 764"/>
                <a:gd name="T86" fmla="*/ 90 w 795"/>
                <a:gd name="T87" fmla="*/ 762 h 764"/>
                <a:gd name="T88" fmla="*/ 164 w 795"/>
                <a:gd name="T89" fmla="*/ 761 h 764"/>
                <a:gd name="T90" fmla="*/ 248 w 795"/>
                <a:gd name="T91" fmla="*/ 762 h 764"/>
                <a:gd name="T92" fmla="*/ 331 w 795"/>
                <a:gd name="T93" fmla="*/ 764 h 764"/>
                <a:gd name="T94" fmla="*/ 347 w 795"/>
                <a:gd name="T95" fmla="*/ 761 h 764"/>
                <a:gd name="T96" fmla="*/ 354 w 795"/>
                <a:gd name="T97" fmla="*/ 743 h 764"/>
                <a:gd name="T98" fmla="*/ 348 w 795"/>
                <a:gd name="T99" fmla="*/ 730 h 764"/>
                <a:gd name="T100" fmla="*/ 316 w 795"/>
                <a:gd name="T101" fmla="*/ 730 h 764"/>
                <a:gd name="T102" fmla="*/ 258 w 795"/>
                <a:gd name="T103" fmla="*/ 727 h 764"/>
                <a:gd name="T104" fmla="*/ 228 w 795"/>
                <a:gd name="T105" fmla="*/ 720 h 764"/>
                <a:gd name="T106" fmla="*/ 222 w 795"/>
                <a:gd name="T107" fmla="*/ 704 h 764"/>
                <a:gd name="T108" fmla="*/ 227 w 795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5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6" y="467"/>
                  </a:lnTo>
                  <a:lnTo>
                    <a:pt x="490" y="505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2" y="225"/>
                  </a:lnTo>
                  <a:lnTo>
                    <a:pt x="794" y="31"/>
                  </a:lnTo>
                  <a:lnTo>
                    <a:pt x="795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2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4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3"/>
            <p:cNvSpPr>
              <a:spLocks noChangeAspect="1"/>
            </p:cNvSpPr>
            <p:nvPr/>
          </p:nvSpPr>
          <p:spPr bwMode="auto">
            <a:xfrm>
              <a:off x="1627" y="417"/>
              <a:ext cx="346" cy="523"/>
            </a:xfrm>
            <a:custGeom>
              <a:avLst/>
              <a:gdLst>
                <a:gd name="T0" fmla="*/ 346 w 346"/>
                <a:gd name="T1" fmla="*/ 379 h 523"/>
                <a:gd name="T2" fmla="*/ 320 w 346"/>
                <a:gd name="T3" fmla="*/ 379 h 523"/>
                <a:gd name="T4" fmla="*/ 317 w 346"/>
                <a:gd name="T5" fmla="*/ 397 h 523"/>
                <a:gd name="T6" fmla="*/ 312 w 346"/>
                <a:gd name="T7" fmla="*/ 419 h 523"/>
                <a:gd name="T8" fmla="*/ 306 w 346"/>
                <a:gd name="T9" fmla="*/ 439 h 523"/>
                <a:gd name="T10" fmla="*/ 299 w 346"/>
                <a:gd name="T11" fmla="*/ 451 h 523"/>
                <a:gd name="T12" fmla="*/ 286 w 346"/>
                <a:gd name="T13" fmla="*/ 454 h 523"/>
                <a:gd name="T14" fmla="*/ 262 w 346"/>
                <a:gd name="T15" fmla="*/ 455 h 523"/>
                <a:gd name="T16" fmla="*/ 237 w 346"/>
                <a:gd name="T17" fmla="*/ 456 h 523"/>
                <a:gd name="T18" fmla="*/ 222 w 346"/>
                <a:gd name="T19" fmla="*/ 456 h 523"/>
                <a:gd name="T20" fmla="*/ 77 w 346"/>
                <a:gd name="T21" fmla="*/ 456 h 523"/>
                <a:gd name="T22" fmla="*/ 130 w 346"/>
                <a:gd name="T23" fmla="*/ 409 h 523"/>
                <a:gd name="T24" fmla="*/ 169 w 346"/>
                <a:gd name="T25" fmla="*/ 376 h 523"/>
                <a:gd name="T26" fmla="*/ 201 w 346"/>
                <a:gd name="T27" fmla="*/ 350 h 523"/>
                <a:gd name="T28" fmla="*/ 234 w 346"/>
                <a:gd name="T29" fmla="*/ 324 h 523"/>
                <a:gd name="T30" fmla="*/ 276 w 346"/>
                <a:gd name="T31" fmla="*/ 288 h 523"/>
                <a:gd name="T32" fmla="*/ 312 w 346"/>
                <a:gd name="T33" fmla="*/ 249 h 523"/>
                <a:gd name="T34" fmla="*/ 337 w 346"/>
                <a:gd name="T35" fmla="*/ 205 h 523"/>
                <a:gd name="T36" fmla="*/ 346 w 346"/>
                <a:gd name="T37" fmla="*/ 154 h 523"/>
                <a:gd name="T38" fmla="*/ 331 w 346"/>
                <a:gd name="T39" fmla="*/ 90 h 523"/>
                <a:gd name="T40" fmla="*/ 292 w 346"/>
                <a:gd name="T41" fmla="*/ 41 h 523"/>
                <a:gd name="T42" fmla="*/ 234 w 346"/>
                <a:gd name="T43" fmla="*/ 11 h 523"/>
                <a:gd name="T44" fmla="*/ 163 w 346"/>
                <a:gd name="T45" fmla="*/ 0 h 523"/>
                <a:gd name="T46" fmla="*/ 128 w 346"/>
                <a:gd name="T47" fmla="*/ 3 h 523"/>
                <a:gd name="T48" fmla="*/ 96 w 346"/>
                <a:gd name="T49" fmla="*/ 12 h 523"/>
                <a:gd name="T50" fmla="*/ 69 w 346"/>
                <a:gd name="T51" fmla="*/ 26 h 523"/>
                <a:gd name="T52" fmla="*/ 45 w 346"/>
                <a:gd name="T53" fmla="*/ 43 h 523"/>
                <a:gd name="T54" fmla="*/ 26 w 346"/>
                <a:gd name="T55" fmla="*/ 65 h 523"/>
                <a:gd name="T56" fmla="*/ 11 w 346"/>
                <a:gd name="T57" fmla="*/ 89 h 523"/>
                <a:gd name="T58" fmla="*/ 3 w 346"/>
                <a:gd name="T59" fmla="*/ 114 h 523"/>
                <a:gd name="T60" fmla="*/ 0 w 346"/>
                <a:gd name="T61" fmla="*/ 141 h 523"/>
                <a:gd name="T62" fmla="*/ 5 w 346"/>
                <a:gd name="T63" fmla="*/ 165 h 523"/>
                <a:gd name="T64" fmla="*/ 18 w 346"/>
                <a:gd name="T65" fmla="*/ 178 h 523"/>
                <a:gd name="T66" fmla="*/ 32 w 346"/>
                <a:gd name="T67" fmla="*/ 184 h 523"/>
                <a:gd name="T68" fmla="*/ 41 w 346"/>
                <a:gd name="T69" fmla="*/ 185 h 523"/>
                <a:gd name="T70" fmla="*/ 56 w 346"/>
                <a:gd name="T71" fmla="*/ 183 h 523"/>
                <a:gd name="T72" fmla="*/ 69 w 346"/>
                <a:gd name="T73" fmla="*/ 175 h 523"/>
                <a:gd name="T74" fmla="*/ 79 w 346"/>
                <a:gd name="T75" fmla="*/ 162 h 523"/>
                <a:gd name="T76" fmla="*/ 83 w 346"/>
                <a:gd name="T77" fmla="*/ 143 h 523"/>
                <a:gd name="T78" fmla="*/ 81 w 346"/>
                <a:gd name="T79" fmla="*/ 131 h 523"/>
                <a:gd name="T80" fmla="*/ 75 w 346"/>
                <a:gd name="T81" fmla="*/ 118 h 523"/>
                <a:gd name="T82" fmla="*/ 61 w 346"/>
                <a:gd name="T83" fmla="*/ 106 h 523"/>
                <a:gd name="T84" fmla="*/ 37 w 346"/>
                <a:gd name="T85" fmla="*/ 102 h 523"/>
                <a:gd name="T86" fmla="*/ 60 w 346"/>
                <a:gd name="T87" fmla="*/ 67 h 523"/>
                <a:gd name="T88" fmla="*/ 89 w 346"/>
                <a:gd name="T89" fmla="*/ 45 h 523"/>
                <a:gd name="T90" fmla="*/ 121 w 346"/>
                <a:gd name="T91" fmla="*/ 32 h 523"/>
                <a:gd name="T92" fmla="*/ 151 w 346"/>
                <a:gd name="T93" fmla="*/ 29 h 523"/>
                <a:gd name="T94" fmla="*/ 202 w 346"/>
                <a:gd name="T95" fmla="*/ 39 h 523"/>
                <a:gd name="T96" fmla="*/ 240 w 346"/>
                <a:gd name="T97" fmla="*/ 67 h 523"/>
                <a:gd name="T98" fmla="*/ 262 w 346"/>
                <a:gd name="T99" fmla="*/ 107 h 523"/>
                <a:gd name="T100" fmla="*/ 270 w 346"/>
                <a:gd name="T101" fmla="*/ 154 h 523"/>
                <a:gd name="T102" fmla="*/ 262 w 346"/>
                <a:gd name="T103" fmla="*/ 202 h 523"/>
                <a:gd name="T104" fmla="*/ 243 w 346"/>
                <a:gd name="T105" fmla="*/ 244 h 523"/>
                <a:gd name="T106" fmla="*/ 219 w 346"/>
                <a:gd name="T107" fmla="*/ 279 h 523"/>
                <a:gd name="T108" fmla="*/ 197 w 346"/>
                <a:gd name="T109" fmla="*/ 305 h 523"/>
                <a:gd name="T110" fmla="*/ 8 w 346"/>
                <a:gd name="T111" fmla="*/ 492 h 523"/>
                <a:gd name="T112" fmla="*/ 1 w 346"/>
                <a:gd name="T113" fmla="*/ 502 h 523"/>
                <a:gd name="T114" fmla="*/ 0 w 346"/>
                <a:gd name="T115" fmla="*/ 523 h 523"/>
                <a:gd name="T116" fmla="*/ 322 w 346"/>
                <a:gd name="T117" fmla="*/ 523 h 523"/>
                <a:gd name="T118" fmla="*/ 346 w 346"/>
                <a:gd name="T119" fmla="*/ 379 h 5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46" h="523">
                  <a:moveTo>
                    <a:pt x="346" y="379"/>
                  </a:moveTo>
                  <a:lnTo>
                    <a:pt x="320" y="379"/>
                  </a:lnTo>
                  <a:lnTo>
                    <a:pt x="317" y="397"/>
                  </a:lnTo>
                  <a:lnTo>
                    <a:pt x="312" y="419"/>
                  </a:lnTo>
                  <a:lnTo>
                    <a:pt x="306" y="439"/>
                  </a:lnTo>
                  <a:lnTo>
                    <a:pt x="299" y="451"/>
                  </a:lnTo>
                  <a:lnTo>
                    <a:pt x="286" y="454"/>
                  </a:lnTo>
                  <a:lnTo>
                    <a:pt x="262" y="455"/>
                  </a:lnTo>
                  <a:lnTo>
                    <a:pt x="237" y="456"/>
                  </a:lnTo>
                  <a:lnTo>
                    <a:pt x="222" y="456"/>
                  </a:lnTo>
                  <a:lnTo>
                    <a:pt x="77" y="456"/>
                  </a:lnTo>
                  <a:lnTo>
                    <a:pt x="130" y="409"/>
                  </a:lnTo>
                  <a:lnTo>
                    <a:pt x="169" y="376"/>
                  </a:lnTo>
                  <a:lnTo>
                    <a:pt x="201" y="350"/>
                  </a:lnTo>
                  <a:lnTo>
                    <a:pt x="234" y="324"/>
                  </a:lnTo>
                  <a:lnTo>
                    <a:pt x="276" y="288"/>
                  </a:lnTo>
                  <a:lnTo>
                    <a:pt x="312" y="249"/>
                  </a:lnTo>
                  <a:lnTo>
                    <a:pt x="337" y="205"/>
                  </a:lnTo>
                  <a:lnTo>
                    <a:pt x="346" y="154"/>
                  </a:lnTo>
                  <a:lnTo>
                    <a:pt x="331" y="90"/>
                  </a:lnTo>
                  <a:lnTo>
                    <a:pt x="292" y="41"/>
                  </a:lnTo>
                  <a:lnTo>
                    <a:pt x="234" y="11"/>
                  </a:lnTo>
                  <a:lnTo>
                    <a:pt x="163" y="0"/>
                  </a:lnTo>
                  <a:lnTo>
                    <a:pt x="128" y="3"/>
                  </a:lnTo>
                  <a:lnTo>
                    <a:pt x="96" y="12"/>
                  </a:lnTo>
                  <a:lnTo>
                    <a:pt x="69" y="26"/>
                  </a:lnTo>
                  <a:lnTo>
                    <a:pt x="45" y="43"/>
                  </a:lnTo>
                  <a:lnTo>
                    <a:pt x="26" y="65"/>
                  </a:lnTo>
                  <a:lnTo>
                    <a:pt x="11" y="89"/>
                  </a:lnTo>
                  <a:lnTo>
                    <a:pt x="3" y="114"/>
                  </a:lnTo>
                  <a:lnTo>
                    <a:pt x="0" y="141"/>
                  </a:lnTo>
                  <a:lnTo>
                    <a:pt x="5" y="165"/>
                  </a:lnTo>
                  <a:lnTo>
                    <a:pt x="18" y="178"/>
                  </a:lnTo>
                  <a:lnTo>
                    <a:pt x="32" y="184"/>
                  </a:lnTo>
                  <a:lnTo>
                    <a:pt x="41" y="185"/>
                  </a:lnTo>
                  <a:lnTo>
                    <a:pt x="56" y="183"/>
                  </a:lnTo>
                  <a:lnTo>
                    <a:pt x="69" y="175"/>
                  </a:lnTo>
                  <a:lnTo>
                    <a:pt x="79" y="162"/>
                  </a:lnTo>
                  <a:lnTo>
                    <a:pt x="83" y="143"/>
                  </a:lnTo>
                  <a:lnTo>
                    <a:pt x="81" y="131"/>
                  </a:lnTo>
                  <a:lnTo>
                    <a:pt x="75" y="118"/>
                  </a:lnTo>
                  <a:lnTo>
                    <a:pt x="61" y="106"/>
                  </a:lnTo>
                  <a:lnTo>
                    <a:pt x="37" y="102"/>
                  </a:lnTo>
                  <a:lnTo>
                    <a:pt x="60" y="67"/>
                  </a:lnTo>
                  <a:lnTo>
                    <a:pt x="89" y="45"/>
                  </a:lnTo>
                  <a:lnTo>
                    <a:pt x="121" y="32"/>
                  </a:lnTo>
                  <a:lnTo>
                    <a:pt x="151" y="29"/>
                  </a:lnTo>
                  <a:lnTo>
                    <a:pt x="202" y="39"/>
                  </a:lnTo>
                  <a:lnTo>
                    <a:pt x="240" y="67"/>
                  </a:lnTo>
                  <a:lnTo>
                    <a:pt x="262" y="107"/>
                  </a:lnTo>
                  <a:lnTo>
                    <a:pt x="270" y="154"/>
                  </a:lnTo>
                  <a:lnTo>
                    <a:pt x="262" y="202"/>
                  </a:lnTo>
                  <a:lnTo>
                    <a:pt x="243" y="244"/>
                  </a:lnTo>
                  <a:lnTo>
                    <a:pt x="219" y="279"/>
                  </a:lnTo>
                  <a:lnTo>
                    <a:pt x="197" y="305"/>
                  </a:lnTo>
                  <a:lnTo>
                    <a:pt x="8" y="492"/>
                  </a:lnTo>
                  <a:lnTo>
                    <a:pt x="1" y="502"/>
                  </a:lnTo>
                  <a:lnTo>
                    <a:pt x="0" y="523"/>
                  </a:lnTo>
                  <a:lnTo>
                    <a:pt x="322" y="523"/>
                  </a:lnTo>
                  <a:lnTo>
                    <a:pt x="346" y="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711868" y="3097046"/>
            <a:ext cx="382588" cy="182562"/>
            <a:chOff x="-2" y="4"/>
            <a:chExt cx="1982" cy="951"/>
          </a:xfrm>
        </p:grpSpPr>
        <p:sp>
          <p:nvSpPr>
            <p:cNvPr id="24" name="Freeform 18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8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0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3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 noChangeAspect="1"/>
            </p:cNvSpPr>
            <p:nvPr/>
          </p:nvSpPr>
          <p:spPr bwMode="auto">
            <a:xfrm>
              <a:off x="1619" y="417"/>
              <a:ext cx="361" cy="538"/>
            </a:xfrm>
            <a:custGeom>
              <a:avLst/>
              <a:gdLst>
                <a:gd name="T0" fmla="*/ 215 w 361"/>
                <a:gd name="T1" fmla="*/ 268 h 538"/>
                <a:gd name="T2" fmla="*/ 269 w 361"/>
                <a:gd name="T3" fmla="*/ 331 h 538"/>
                <a:gd name="T4" fmla="*/ 275 w 361"/>
                <a:gd name="T5" fmla="*/ 420 h 538"/>
                <a:gd name="T6" fmla="*/ 257 w 361"/>
                <a:gd name="T7" fmla="*/ 469 h 538"/>
                <a:gd name="T8" fmla="*/ 227 w 361"/>
                <a:gd name="T9" fmla="*/ 499 h 538"/>
                <a:gd name="T10" fmla="*/ 193 w 361"/>
                <a:gd name="T11" fmla="*/ 512 h 538"/>
                <a:gd name="T12" fmla="*/ 146 w 361"/>
                <a:gd name="T13" fmla="*/ 511 h 538"/>
                <a:gd name="T14" fmla="*/ 72 w 361"/>
                <a:gd name="T15" fmla="*/ 486 h 538"/>
                <a:gd name="T16" fmla="*/ 65 w 361"/>
                <a:gd name="T17" fmla="*/ 453 h 538"/>
                <a:gd name="T18" fmla="*/ 86 w 361"/>
                <a:gd name="T19" fmla="*/ 427 h 538"/>
                <a:gd name="T20" fmla="*/ 84 w 361"/>
                <a:gd name="T21" fmla="*/ 396 h 538"/>
                <a:gd name="T22" fmla="*/ 62 w 361"/>
                <a:gd name="T23" fmla="*/ 374 h 538"/>
                <a:gd name="T24" fmla="*/ 28 w 361"/>
                <a:gd name="T25" fmla="*/ 373 h 538"/>
                <a:gd name="T26" fmla="*/ 4 w 361"/>
                <a:gd name="T27" fmla="*/ 396 h 538"/>
                <a:gd name="T28" fmla="*/ 15 w 361"/>
                <a:gd name="T29" fmla="*/ 467 h 538"/>
                <a:gd name="T30" fmla="*/ 109 w 361"/>
                <a:gd name="T31" fmla="*/ 530 h 538"/>
                <a:gd name="T32" fmla="*/ 251 w 361"/>
                <a:gd name="T33" fmla="*/ 526 h 538"/>
                <a:gd name="T34" fmla="*/ 347 w 361"/>
                <a:gd name="T35" fmla="*/ 443 h 538"/>
                <a:gd name="T36" fmla="*/ 352 w 361"/>
                <a:gd name="T37" fmla="*/ 341 h 538"/>
                <a:gd name="T38" fmla="*/ 283 w 361"/>
                <a:gd name="T39" fmla="*/ 267 h 538"/>
                <a:gd name="T40" fmla="*/ 277 w 361"/>
                <a:gd name="T41" fmla="*/ 219 h 538"/>
                <a:gd name="T42" fmla="*/ 331 w 361"/>
                <a:gd name="T43" fmla="*/ 146 h 538"/>
                <a:gd name="T44" fmla="*/ 333 w 361"/>
                <a:gd name="T45" fmla="*/ 86 h 538"/>
                <a:gd name="T46" fmla="*/ 310 w 361"/>
                <a:gd name="T47" fmla="*/ 47 h 538"/>
                <a:gd name="T48" fmla="*/ 267 w 361"/>
                <a:gd name="T49" fmla="*/ 18 h 538"/>
                <a:gd name="T50" fmla="*/ 210 w 361"/>
                <a:gd name="T51" fmla="*/ 3 h 538"/>
                <a:gd name="T52" fmla="*/ 118 w 361"/>
                <a:gd name="T53" fmla="*/ 8 h 538"/>
                <a:gd name="T54" fmla="*/ 36 w 361"/>
                <a:gd name="T55" fmla="*/ 63 h 538"/>
                <a:gd name="T56" fmla="*/ 28 w 361"/>
                <a:gd name="T57" fmla="*/ 123 h 538"/>
                <a:gd name="T58" fmla="*/ 49 w 361"/>
                <a:gd name="T59" fmla="*/ 144 h 538"/>
                <a:gd name="T60" fmla="*/ 82 w 361"/>
                <a:gd name="T61" fmla="*/ 144 h 538"/>
                <a:gd name="T62" fmla="*/ 103 w 361"/>
                <a:gd name="T63" fmla="*/ 123 h 538"/>
                <a:gd name="T64" fmla="*/ 103 w 361"/>
                <a:gd name="T65" fmla="*/ 91 h 538"/>
                <a:gd name="T66" fmla="*/ 82 w 361"/>
                <a:gd name="T67" fmla="*/ 70 h 538"/>
                <a:gd name="T68" fmla="*/ 90 w 361"/>
                <a:gd name="T69" fmla="*/ 45 h 538"/>
                <a:gd name="T70" fmla="*/ 150 w 361"/>
                <a:gd name="T71" fmla="*/ 25 h 538"/>
                <a:gd name="T72" fmla="*/ 204 w 361"/>
                <a:gd name="T73" fmla="*/ 27 h 538"/>
                <a:gd name="T74" fmla="*/ 253 w 361"/>
                <a:gd name="T75" fmla="*/ 66 h 538"/>
                <a:gd name="T76" fmla="*/ 253 w 361"/>
                <a:gd name="T77" fmla="*/ 159 h 538"/>
                <a:gd name="T78" fmla="*/ 210 w 361"/>
                <a:gd name="T79" fmla="*/ 220 h 538"/>
                <a:gd name="T80" fmla="*/ 169 w 361"/>
                <a:gd name="T81" fmla="*/ 234 h 538"/>
                <a:gd name="T82" fmla="*/ 124 w 361"/>
                <a:gd name="T83" fmla="*/ 238 h 538"/>
                <a:gd name="T84" fmla="*/ 113 w 361"/>
                <a:gd name="T85" fmla="*/ 241 h 538"/>
                <a:gd name="T86" fmla="*/ 114 w 361"/>
                <a:gd name="T87" fmla="*/ 258 h 538"/>
                <a:gd name="T88" fmla="*/ 172 w 361"/>
                <a:gd name="T89" fmla="*/ 260 h 5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61" h="538">
                  <a:moveTo>
                    <a:pt x="172" y="260"/>
                  </a:moveTo>
                  <a:lnTo>
                    <a:pt x="215" y="268"/>
                  </a:lnTo>
                  <a:lnTo>
                    <a:pt x="248" y="292"/>
                  </a:lnTo>
                  <a:lnTo>
                    <a:pt x="269" y="331"/>
                  </a:lnTo>
                  <a:lnTo>
                    <a:pt x="277" y="386"/>
                  </a:lnTo>
                  <a:lnTo>
                    <a:pt x="275" y="420"/>
                  </a:lnTo>
                  <a:lnTo>
                    <a:pt x="268" y="447"/>
                  </a:lnTo>
                  <a:lnTo>
                    <a:pt x="257" y="469"/>
                  </a:lnTo>
                  <a:lnTo>
                    <a:pt x="243" y="486"/>
                  </a:lnTo>
                  <a:lnTo>
                    <a:pt x="227" y="499"/>
                  </a:lnTo>
                  <a:lnTo>
                    <a:pt x="210" y="507"/>
                  </a:lnTo>
                  <a:lnTo>
                    <a:pt x="193" y="512"/>
                  </a:lnTo>
                  <a:lnTo>
                    <a:pt x="175" y="513"/>
                  </a:lnTo>
                  <a:lnTo>
                    <a:pt x="146" y="511"/>
                  </a:lnTo>
                  <a:lnTo>
                    <a:pt x="109" y="503"/>
                  </a:lnTo>
                  <a:lnTo>
                    <a:pt x="72" y="486"/>
                  </a:lnTo>
                  <a:lnTo>
                    <a:pt x="42" y="458"/>
                  </a:lnTo>
                  <a:lnTo>
                    <a:pt x="65" y="453"/>
                  </a:lnTo>
                  <a:lnTo>
                    <a:pt x="79" y="441"/>
                  </a:lnTo>
                  <a:lnTo>
                    <a:pt x="86" y="427"/>
                  </a:lnTo>
                  <a:lnTo>
                    <a:pt x="88" y="414"/>
                  </a:lnTo>
                  <a:lnTo>
                    <a:pt x="84" y="396"/>
                  </a:lnTo>
                  <a:lnTo>
                    <a:pt x="75" y="383"/>
                  </a:lnTo>
                  <a:lnTo>
                    <a:pt x="62" y="374"/>
                  </a:lnTo>
                  <a:lnTo>
                    <a:pt x="44" y="371"/>
                  </a:lnTo>
                  <a:lnTo>
                    <a:pt x="28" y="373"/>
                  </a:lnTo>
                  <a:lnTo>
                    <a:pt x="14" y="381"/>
                  </a:lnTo>
                  <a:lnTo>
                    <a:pt x="4" y="396"/>
                  </a:lnTo>
                  <a:lnTo>
                    <a:pt x="0" y="416"/>
                  </a:lnTo>
                  <a:lnTo>
                    <a:pt x="15" y="467"/>
                  </a:lnTo>
                  <a:lnTo>
                    <a:pt x="53" y="505"/>
                  </a:lnTo>
                  <a:lnTo>
                    <a:pt x="109" y="530"/>
                  </a:lnTo>
                  <a:lnTo>
                    <a:pt x="177" y="538"/>
                  </a:lnTo>
                  <a:lnTo>
                    <a:pt x="251" y="526"/>
                  </a:lnTo>
                  <a:lnTo>
                    <a:pt x="310" y="492"/>
                  </a:lnTo>
                  <a:lnTo>
                    <a:pt x="347" y="443"/>
                  </a:lnTo>
                  <a:lnTo>
                    <a:pt x="361" y="386"/>
                  </a:lnTo>
                  <a:lnTo>
                    <a:pt x="352" y="341"/>
                  </a:lnTo>
                  <a:lnTo>
                    <a:pt x="325" y="300"/>
                  </a:lnTo>
                  <a:lnTo>
                    <a:pt x="283" y="267"/>
                  </a:lnTo>
                  <a:lnTo>
                    <a:pt x="225" y="246"/>
                  </a:lnTo>
                  <a:lnTo>
                    <a:pt x="277" y="219"/>
                  </a:lnTo>
                  <a:lnTo>
                    <a:pt x="311" y="184"/>
                  </a:lnTo>
                  <a:lnTo>
                    <a:pt x="331" y="146"/>
                  </a:lnTo>
                  <a:lnTo>
                    <a:pt x="337" y="109"/>
                  </a:lnTo>
                  <a:lnTo>
                    <a:pt x="333" y="86"/>
                  </a:lnTo>
                  <a:lnTo>
                    <a:pt x="324" y="65"/>
                  </a:lnTo>
                  <a:lnTo>
                    <a:pt x="310" y="47"/>
                  </a:lnTo>
                  <a:lnTo>
                    <a:pt x="290" y="31"/>
                  </a:lnTo>
                  <a:lnTo>
                    <a:pt x="267" y="18"/>
                  </a:lnTo>
                  <a:lnTo>
                    <a:pt x="240" y="8"/>
                  </a:lnTo>
                  <a:lnTo>
                    <a:pt x="210" y="3"/>
                  </a:lnTo>
                  <a:lnTo>
                    <a:pt x="178" y="0"/>
                  </a:lnTo>
                  <a:lnTo>
                    <a:pt x="118" y="8"/>
                  </a:lnTo>
                  <a:lnTo>
                    <a:pt x="69" y="29"/>
                  </a:lnTo>
                  <a:lnTo>
                    <a:pt x="36" y="63"/>
                  </a:lnTo>
                  <a:lnTo>
                    <a:pt x="25" y="106"/>
                  </a:lnTo>
                  <a:lnTo>
                    <a:pt x="28" y="123"/>
                  </a:lnTo>
                  <a:lnTo>
                    <a:pt x="36" y="136"/>
                  </a:lnTo>
                  <a:lnTo>
                    <a:pt x="49" y="144"/>
                  </a:lnTo>
                  <a:lnTo>
                    <a:pt x="66" y="147"/>
                  </a:lnTo>
                  <a:lnTo>
                    <a:pt x="82" y="144"/>
                  </a:lnTo>
                  <a:lnTo>
                    <a:pt x="95" y="135"/>
                  </a:lnTo>
                  <a:lnTo>
                    <a:pt x="103" y="123"/>
                  </a:lnTo>
                  <a:lnTo>
                    <a:pt x="105" y="107"/>
                  </a:lnTo>
                  <a:lnTo>
                    <a:pt x="103" y="91"/>
                  </a:lnTo>
                  <a:lnTo>
                    <a:pt x="95" y="79"/>
                  </a:lnTo>
                  <a:lnTo>
                    <a:pt x="82" y="70"/>
                  </a:lnTo>
                  <a:lnTo>
                    <a:pt x="66" y="66"/>
                  </a:lnTo>
                  <a:lnTo>
                    <a:pt x="90" y="45"/>
                  </a:lnTo>
                  <a:lnTo>
                    <a:pt x="120" y="32"/>
                  </a:lnTo>
                  <a:lnTo>
                    <a:pt x="150" y="25"/>
                  </a:lnTo>
                  <a:lnTo>
                    <a:pt x="176" y="23"/>
                  </a:lnTo>
                  <a:lnTo>
                    <a:pt x="204" y="27"/>
                  </a:lnTo>
                  <a:lnTo>
                    <a:pt x="232" y="40"/>
                  </a:lnTo>
                  <a:lnTo>
                    <a:pt x="253" y="66"/>
                  </a:lnTo>
                  <a:lnTo>
                    <a:pt x="261" y="109"/>
                  </a:lnTo>
                  <a:lnTo>
                    <a:pt x="253" y="159"/>
                  </a:lnTo>
                  <a:lnTo>
                    <a:pt x="230" y="202"/>
                  </a:lnTo>
                  <a:lnTo>
                    <a:pt x="210" y="220"/>
                  </a:lnTo>
                  <a:lnTo>
                    <a:pt x="191" y="230"/>
                  </a:lnTo>
                  <a:lnTo>
                    <a:pt x="169" y="234"/>
                  </a:lnTo>
                  <a:lnTo>
                    <a:pt x="142" y="236"/>
                  </a:lnTo>
                  <a:lnTo>
                    <a:pt x="124" y="238"/>
                  </a:lnTo>
                  <a:lnTo>
                    <a:pt x="117" y="238"/>
                  </a:lnTo>
                  <a:lnTo>
                    <a:pt x="113" y="241"/>
                  </a:lnTo>
                  <a:lnTo>
                    <a:pt x="110" y="249"/>
                  </a:lnTo>
                  <a:lnTo>
                    <a:pt x="114" y="258"/>
                  </a:lnTo>
                  <a:lnTo>
                    <a:pt x="130" y="260"/>
                  </a:lnTo>
                  <a:lnTo>
                    <a:pt x="172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3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711868" y="3506621"/>
            <a:ext cx="392113" cy="184150"/>
            <a:chOff x="-2" y="4"/>
            <a:chExt cx="1993" cy="936"/>
          </a:xfrm>
        </p:grpSpPr>
        <p:sp>
          <p:nvSpPr>
            <p:cNvPr id="28" name="Freeform 24"/>
            <p:cNvSpPr>
              <a:spLocks noChangeAspect="1" noEditPoints="1"/>
            </p:cNvSpPr>
            <p:nvPr/>
          </p:nvSpPr>
          <p:spPr bwMode="auto">
            <a:xfrm>
              <a:off x="-2" y="4"/>
              <a:ext cx="800" cy="767"/>
            </a:xfrm>
            <a:custGeom>
              <a:avLst/>
              <a:gdLst>
                <a:gd name="T0" fmla="*/ 129 w 799"/>
                <a:gd name="T1" fmla="*/ 695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2 w 799"/>
                <a:gd name="T15" fmla="*/ 767 h 767"/>
                <a:gd name="T16" fmla="*/ 555 w 799"/>
                <a:gd name="T17" fmla="*/ 744 h 767"/>
                <a:gd name="T18" fmla="*/ 653 w 799"/>
                <a:gd name="T19" fmla="*/ 687 h 767"/>
                <a:gd name="T20" fmla="*/ 717 w 799"/>
                <a:gd name="T21" fmla="*/ 609 h 767"/>
                <a:gd name="T22" fmla="*/ 741 w 799"/>
                <a:gd name="T23" fmla="*/ 525 h 767"/>
                <a:gd name="T24" fmla="*/ 695 w 799"/>
                <a:gd name="T25" fmla="*/ 419 h 767"/>
                <a:gd name="T26" fmla="*/ 568 w 799"/>
                <a:gd name="T27" fmla="*/ 366 h 767"/>
                <a:gd name="T28" fmla="*/ 728 w 799"/>
                <a:gd name="T29" fmla="*/ 293 h 767"/>
                <a:gd name="T30" fmla="*/ 801 w 799"/>
                <a:gd name="T31" fmla="*/ 155 h 767"/>
                <a:gd name="T32" fmla="*/ 748 w 799"/>
                <a:gd name="T33" fmla="*/ 46 h 767"/>
                <a:gd name="T34" fmla="*/ 593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30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3 w 799"/>
                <a:gd name="T55" fmla="*/ 35 h 767"/>
                <a:gd name="T56" fmla="*/ 611 w 799"/>
                <a:gd name="T57" fmla="*/ 38 h 767"/>
                <a:gd name="T58" fmla="*/ 660 w 799"/>
                <a:gd name="T59" fmla="*/ 58 h 767"/>
                <a:gd name="T60" fmla="*/ 687 w 799"/>
                <a:gd name="T61" fmla="*/ 92 h 767"/>
                <a:gd name="T62" fmla="*/ 699 w 799"/>
                <a:gd name="T63" fmla="*/ 131 h 767"/>
                <a:gd name="T64" fmla="*/ 683 w 799"/>
                <a:gd name="T65" fmla="*/ 224 h 767"/>
                <a:gd name="T66" fmla="*/ 561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5 w 799"/>
                <a:gd name="T79" fmla="*/ 384 h 767"/>
                <a:gd name="T80" fmla="*/ 596 w 799"/>
                <a:gd name="T81" fmla="*/ 410 h 767"/>
                <a:gd name="T82" fmla="*/ 624 w 799"/>
                <a:gd name="T83" fmla="*/ 449 h 767"/>
                <a:gd name="T84" fmla="*/ 636 w 799"/>
                <a:gd name="T85" fmla="*/ 492 h 767"/>
                <a:gd name="T86" fmla="*/ 620 w 799"/>
                <a:gd name="T87" fmla="*/ 593 h 767"/>
                <a:gd name="T88" fmla="*/ 498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30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3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8" y="593"/>
                  </a:lnTo>
                  <a:lnTo>
                    <a:pt x="569" y="664"/>
                  </a:lnTo>
                  <a:lnTo>
                    <a:pt x="496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5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6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8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8 w 794"/>
                <a:gd name="T91" fmla="*/ 762 h 764"/>
                <a:gd name="T92" fmla="*/ 331 w 794"/>
                <a:gd name="T93" fmla="*/ 764 h 764"/>
                <a:gd name="T94" fmla="*/ 347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5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2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4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 noChangeAspect="1" noEditPoints="1"/>
            </p:cNvSpPr>
            <p:nvPr/>
          </p:nvSpPr>
          <p:spPr bwMode="auto">
            <a:xfrm>
              <a:off x="1608" y="409"/>
              <a:ext cx="383" cy="531"/>
            </a:xfrm>
            <a:custGeom>
              <a:avLst/>
              <a:gdLst>
                <a:gd name="T0" fmla="*/ 383 w 383"/>
                <a:gd name="T1" fmla="*/ 402 h 531"/>
                <a:gd name="T2" fmla="*/ 383 w 383"/>
                <a:gd name="T3" fmla="*/ 373 h 531"/>
                <a:gd name="T4" fmla="*/ 297 w 383"/>
                <a:gd name="T5" fmla="*/ 373 h 531"/>
                <a:gd name="T6" fmla="*/ 297 w 383"/>
                <a:gd name="T7" fmla="*/ 22 h 531"/>
                <a:gd name="T8" fmla="*/ 295 w 383"/>
                <a:gd name="T9" fmla="*/ 5 h 531"/>
                <a:gd name="T10" fmla="*/ 280 w 383"/>
                <a:gd name="T11" fmla="*/ 0 h 531"/>
                <a:gd name="T12" fmla="*/ 269 w 383"/>
                <a:gd name="T13" fmla="*/ 2 h 531"/>
                <a:gd name="T14" fmla="*/ 259 w 383"/>
                <a:gd name="T15" fmla="*/ 12 h 531"/>
                <a:gd name="T16" fmla="*/ 0 w 383"/>
                <a:gd name="T17" fmla="*/ 373 h 531"/>
                <a:gd name="T18" fmla="*/ 0 w 383"/>
                <a:gd name="T19" fmla="*/ 402 h 531"/>
                <a:gd name="T20" fmla="*/ 230 w 383"/>
                <a:gd name="T21" fmla="*/ 402 h 531"/>
                <a:gd name="T22" fmla="*/ 230 w 383"/>
                <a:gd name="T23" fmla="*/ 466 h 531"/>
                <a:gd name="T24" fmla="*/ 229 w 383"/>
                <a:gd name="T25" fmla="*/ 483 h 531"/>
                <a:gd name="T26" fmla="*/ 222 w 383"/>
                <a:gd name="T27" fmla="*/ 494 h 531"/>
                <a:gd name="T28" fmla="*/ 204 w 383"/>
                <a:gd name="T29" fmla="*/ 501 h 531"/>
                <a:gd name="T30" fmla="*/ 167 w 383"/>
                <a:gd name="T31" fmla="*/ 502 h 531"/>
                <a:gd name="T32" fmla="*/ 145 w 383"/>
                <a:gd name="T33" fmla="*/ 502 h 531"/>
                <a:gd name="T34" fmla="*/ 145 w 383"/>
                <a:gd name="T35" fmla="*/ 531 h 531"/>
                <a:gd name="T36" fmla="*/ 208 w 383"/>
                <a:gd name="T37" fmla="*/ 529 h 531"/>
                <a:gd name="T38" fmla="*/ 263 w 383"/>
                <a:gd name="T39" fmla="*/ 528 h 531"/>
                <a:gd name="T40" fmla="*/ 318 w 383"/>
                <a:gd name="T41" fmla="*/ 529 h 531"/>
                <a:gd name="T42" fmla="*/ 381 w 383"/>
                <a:gd name="T43" fmla="*/ 531 h 531"/>
                <a:gd name="T44" fmla="*/ 381 w 383"/>
                <a:gd name="T45" fmla="*/ 502 h 531"/>
                <a:gd name="T46" fmla="*/ 360 w 383"/>
                <a:gd name="T47" fmla="*/ 502 h 531"/>
                <a:gd name="T48" fmla="*/ 324 w 383"/>
                <a:gd name="T49" fmla="*/ 501 h 531"/>
                <a:gd name="T50" fmla="*/ 305 w 383"/>
                <a:gd name="T51" fmla="*/ 494 h 531"/>
                <a:gd name="T52" fmla="*/ 298 w 383"/>
                <a:gd name="T53" fmla="*/ 483 h 531"/>
                <a:gd name="T54" fmla="*/ 297 w 383"/>
                <a:gd name="T55" fmla="*/ 466 h 531"/>
                <a:gd name="T56" fmla="*/ 297 w 383"/>
                <a:gd name="T57" fmla="*/ 402 h 531"/>
                <a:gd name="T58" fmla="*/ 383 w 383"/>
                <a:gd name="T59" fmla="*/ 402 h 531"/>
                <a:gd name="T60" fmla="*/ 236 w 383"/>
                <a:gd name="T61" fmla="*/ 85 h 531"/>
                <a:gd name="T62" fmla="*/ 236 w 383"/>
                <a:gd name="T63" fmla="*/ 373 h 531"/>
                <a:gd name="T64" fmla="*/ 29 w 383"/>
                <a:gd name="T65" fmla="*/ 373 h 531"/>
                <a:gd name="T66" fmla="*/ 236 w 383"/>
                <a:gd name="T67" fmla="*/ 85 h 5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3" h="531">
                  <a:moveTo>
                    <a:pt x="383" y="402"/>
                  </a:moveTo>
                  <a:lnTo>
                    <a:pt x="383" y="373"/>
                  </a:lnTo>
                  <a:lnTo>
                    <a:pt x="297" y="373"/>
                  </a:lnTo>
                  <a:lnTo>
                    <a:pt x="297" y="22"/>
                  </a:lnTo>
                  <a:lnTo>
                    <a:pt x="295" y="5"/>
                  </a:lnTo>
                  <a:lnTo>
                    <a:pt x="280" y="0"/>
                  </a:lnTo>
                  <a:lnTo>
                    <a:pt x="269" y="2"/>
                  </a:lnTo>
                  <a:lnTo>
                    <a:pt x="259" y="12"/>
                  </a:lnTo>
                  <a:lnTo>
                    <a:pt x="0" y="373"/>
                  </a:lnTo>
                  <a:lnTo>
                    <a:pt x="0" y="402"/>
                  </a:lnTo>
                  <a:lnTo>
                    <a:pt x="230" y="402"/>
                  </a:lnTo>
                  <a:lnTo>
                    <a:pt x="230" y="466"/>
                  </a:lnTo>
                  <a:lnTo>
                    <a:pt x="229" y="483"/>
                  </a:lnTo>
                  <a:lnTo>
                    <a:pt x="222" y="494"/>
                  </a:lnTo>
                  <a:lnTo>
                    <a:pt x="204" y="501"/>
                  </a:lnTo>
                  <a:lnTo>
                    <a:pt x="167" y="502"/>
                  </a:lnTo>
                  <a:lnTo>
                    <a:pt x="145" y="502"/>
                  </a:lnTo>
                  <a:lnTo>
                    <a:pt x="145" y="531"/>
                  </a:lnTo>
                  <a:lnTo>
                    <a:pt x="208" y="529"/>
                  </a:lnTo>
                  <a:lnTo>
                    <a:pt x="263" y="528"/>
                  </a:lnTo>
                  <a:lnTo>
                    <a:pt x="318" y="529"/>
                  </a:lnTo>
                  <a:lnTo>
                    <a:pt x="381" y="531"/>
                  </a:lnTo>
                  <a:lnTo>
                    <a:pt x="381" y="502"/>
                  </a:lnTo>
                  <a:lnTo>
                    <a:pt x="360" y="502"/>
                  </a:lnTo>
                  <a:lnTo>
                    <a:pt x="324" y="501"/>
                  </a:lnTo>
                  <a:lnTo>
                    <a:pt x="305" y="494"/>
                  </a:lnTo>
                  <a:lnTo>
                    <a:pt x="298" y="483"/>
                  </a:lnTo>
                  <a:lnTo>
                    <a:pt x="297" y="466"/>
                  </a:lnTo>
                  <a:lnTo>
                    <a:pt x="297" y="402"/>
                  </a:lnTo>
                  <a:lnTo>
                    <a:pt x="383" y="402"/>
                  </a:lnTo>
                  <a:close/>
                  <a:moveTo>
                    <a:pt x="236" y="85"/>
                  </a:moveTo>
                  <a:lnTo>
                    <a:pt x="236" y="373"/>
                  </a:lnTo>
                  <a:lnTo>
                    <a:pt x="29" y="373"/>
                  </a:lnTo>
                  <a:lnTo>
                    <a:pt x="236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639678" y="5675062"/>
            <a:ext cx="330285" cy="149622"/>
            <a:chOff x="-2" y="4"/>
            <a:chExt cx="1696" cy="767"/>
          </a:xfrm>
        </p:grpSpPr>
        <p:sp>
          <p:nvSpPr>
            <p:cNvPr id="32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9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568199" y="1980449"/>
            <a:ext cx="474663" cy="182562"/>
            <a:chOff x="-2" y="4"/>
            <a:chExt cx="2420" cy="936"/>
          </a:xfrm>
        </p:grpSpPr>
        <p:sp>
          <p:nvSpPr>
            <p:cNvPr id="37" name="Freeform 5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5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0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5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5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7 w 799"/>
                <a:gd name="T59" fmla="*/ 58 h 767"/>
                <a:gd name="T60" fmla="*/ 685 w 799"/>
                <a:gd name="T61" fmla="*/ 92 h 767"/>
                <a:gd name="T62" fmla="*/ 696 w 799"/>
                <a:gd name="T63" fmla="*/ 131 h 767"/>
                <a:gd name="T64" fmla="*/ 680 w 799"/>
                <a:gd name="T65" fmla="*/ 224 h 767"/>
                <a:gd name="T66" fmla="*/ 558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2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5" y="719"/>
                  </a:lnTo>
                  <a:lnTo>
                    <a:pt x="650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5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5" y="46"/>
                  </a:lnTo>
                  <a:lnTo>
                    <a:pt x="680" y="13"/>
                  </a:lnTo>
                  <a:lnTo>
                    <a:pt x="591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7" y="58"/>
                  </a:lnTo>
                  <a:lnTo>
                    <a:pt x="673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6" y="131"/>
                  </a:lnTo>
                  <a:lnTo>
                    <a:pt x="697" y="150"/>
                  </a:lnTo>
                  <a:lnTo>
                    <a:pt x="680" y="224"/>
                  </a:lnTo>
                  <a:lnTo>
                    <a:pt x="632" y="290"/>
                  </a:lnTo>
                  <a:lnTo>
                    <a:pt x="558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2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29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8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1"/>
            <p:cNvSpPr>
              <a:spLocks noChangeAspect="1"/>
            </p:cNvSpPr>
            <p:nvPr/>
          </p:nvSpPr>
          <p:spPr bwMode="auto">
            <a:xfrm>
              <a:off x="899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3 w 794"/>
                <a:gd name="T3" fmla="*/ 412 h 764"/>
                <a:gd name="T4" fmla="*/ 498 w 794"/>
                <a:gd name="T5" fmla="*/ 450 h 764"/>
                <a:gd name="T6" fmla="*/ 490 w 794"/>
                <a:gd name="T7" fmla="*/ 505 h 764"/>
                <a:gd name="T8" fmla="*/ 491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2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7 w 794"/>
                <a:gd name="T25" fmla="*/ 359 h 764"/>
                <a:gd name="T26" fmla="*/ 407 w 794"/>
                <a:gd name="T27" fmla="*/ 364 h 764"/>
                <a:gd name="T28" fmla="*/ 377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6 w 794"/>
                <a:gd name="T69" fmla="*/ 63 h 764"/>
                <a:gd name="T70" fmla="*/ 133 w 794"/>
                <a:gd name="T71" fmla="*/ 676 h 764"/>
                <a:gd name="T72" fmla="*/ 125 w 794"/>
                <a:gd name="T73" fmla="*/ 703 h 764"/>
                <a:gd name="T74" fmla="*/ 111 w 794"/>
                <a:gd name="T75" fmla="*/ 719 h 764"/>
                <a:gd name="T76" fmla="*/ 83 w 794"/>
                <a:gd name="T77" fmla="*/ 728 h 764"/>
                <a:gd name="T78" fmla="*/ 31 w 794"/>
                <a:gd name="T79" fmla="*/ 730 h 764"/>
                <a:gd name="T80" fmla="*/ 9 w 794"/>
                <a:gd name="T81" fmla="*/ 732 h 764"/>
                <a:gd name="T82" fmla="*/ 0 w 794"/>
                <a:gd name="T83" fmla="*/ 751 h 764"/>
                <a:gd name="T84" fmla="*/ 17 w 794"/>
                <a:gd name="T85" fmla="*/ 764 h 764"/>
                <a:gd name="T86" fmla="*/ 91 w 794"/>
                <a:gd name="T87" fmla="*/ 762 h 764"/>
                <a:gd name="T88" fmla="*/ 164 w 794"/>
                <a:gd name="T89" fmla="*/ 761 h 764"/>
                <a:gd name="T90" fmla="*/ 248 w 794"/>
                <a:gd name="T91" fmla="*/ 762 h 764"/>
                <a:gd name="T92" fmla="*/ 331 w 794"/>
                <a:gd name="T93" fmla="*/ 764 h 764"/>
                <a:gd name="T94" fmla="*/ 347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9 w 794"/>
                <a:gd name="T105" fmla="*/ 720 h 764"/>
                <a:gd name="T106" fmla="*/ 223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6" y="467"/>
                  </a:lnTo>
                  <a:lnTo>
                    <a:pt x="490" y="505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7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6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4" y="10"/>
                  </a:lnTo>
                  <a:lnTo>
                    <a:pt x="183" y="23"/>
                  </a:lnTo>
                  <a:lnTo>
                    <a:pt x="190" y="34"/>
                  </a:lnTo>
                  <a:lnTo>
                    <a:pt x="214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2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1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9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7" y="764"/>
                  </a:lnTo>
                  <a:lnTo>
                    <a:pt x="49" y="764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9" y="720"/>
                  </a:lnTo>
                  <a:lnTo>
                    <a:pt x="224" y="714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2"/>
            <p:cNvSpPr>
              <a:spLocks noChangeAspect="1"/>
            </p:cNvSpPr>
            <p:nvPr/>
          </p:nvSpPr>
          <p:spPr bwMode="auto">
            <a:xfrm>
              <a:off x="1662" y="417"/>
              <a:ext cx="285" cy="523"/>
            </a:xfrm>
            <a:custGeom>
              <a:avLst/>
              <a:gdLst>
                <a:gd name="T0" fmla="*/ 176 w 285"/>
                <a:gd name="T1" fmla="*/ 23 h 523"/>
                <a:gd name="T2" fmla="*/ 176 w 285"/>
                <a:gd name="T3" fmla="*/ 10 h 523"/>
                <a:gd name="T4" fmla="*/ 173 w 285"/>
                <a:gd name="T5" fmla="*/ 3 h 523"/>
                <a:gd name="T6" fmla="*/ 166 w 285"/>
                <a:gd name="T7" fmla="*/ 1 h 523"/>
                <a:gd name="T8" fmla="*/ 153 w 285"/>
                <a:gd name="T9" fmla="*/ 0 h 523"/>
                <a:gd name="T10" fmla="*/ 113 w 285"/>
                <a:gd name="T11" fmla="*/ 29 h 523"/>
                <a:gd name="T12" fmla="*/ 70 w 285"/>
                <a:gd name="T13" fmla="*/ 44 h 523"/>
                <a:gd name="T14" fmla="*/ 30 w 285"/>
                <a:gd name="T15" fmla="*/ 50 h 523"/>
                <a:gd name="T16" fmla="*/ 0 w 285"/>
                <a:gd name="T17" fmla="*/ 50 h 523"/>
                <a:gd name="T18" fmla="*/ 0 w 285"/>
                <a:gd name="T19" fmla="*/ 79 h 523"/>
                <a:gd name="T20" fmla="*/ 19 w 285"/>
                <a:gd name="T21" fmla="*/ 79 h 523"/>
                <a:gd name="T22" fmla="*/ 47 w 285"/>
                <a:gd name="T23" fmla="*/ 76 h 523"/>
                <a:gd name="T24" fmla="*/ 80 w 285"/>
                <a:gd name="T25" fmla="*/ 70 h 523"/>
                <a:gd name="T26" fmla="*/ 113 w 285"/>
                <a:gd name="T27" fmla="*/ 57 h 523"/>
                <a:gd name="T28" fmla="*/ 113 w 285"/>
                <a:gd name="T29" fmla="*/ 458 h 523"/>
                <a:gd name="T30" fmla="*/ 112 w 285"/>
                <a:gd name="T31" fmla="*/ 475 h 523"/>
                <a:gd name="T32" fmla="*/ 104 w 285"/>
                <a:gd name="T33" fmla="*/ 486 h 523"/>
                <a:gd name="T34" fmla="*/ 80 w 285"/>
                <a:gd name="T35" fmla="*/ 492 h 523"/>
                <a:gd name="T36" fmla="*/ 35 w 285"/>
                <a:gd name="T37" fmla="*/ 494 h 523"/>
                <a:gd name="T38" fmla="*/ 5 w 285"/>
                <a:gd name="T39" fmla="*/ 494 h 523"/>
                <a:gd name="T40" fmla="*/ 5 w 285"/>
                <a:gd name="T41" fmla="*/ 523 h 523"/>
                <a:gd name="T42" fmla="*/ 29 w 285"/>
                <a:gd name="T43" fmla="*/ 522 h 523"/>
                <a:gd name="T44" fmla="*/ 69 w 285"/>
                <a:gd name="T45" fmla="*/ 521 h 523"/>
                <a:gd name="T46" fmla="*/ 113 w 285"/>
                <a:gd name="T47" fmla="*/ 520 h 523"/>
                <a:gd name="T48" fmla="*/ 144 w 285"/>
                <a:gd name="T49" fmla="*/ 520 h 523"/>
                <a:gd name="T50" fmla="*/ 174 w 285"/>
                <a:gd name="T51" fmla="*/ 520 h 523"/>
                <a:gd name="T52" fmla="*/ 218 w 285"/>
                <a:gd name="T53" fmla="*/ 521 h 523"/>
                <a:gd name="T54" fmla="*/ 259 w 285"/>
                <a:gd name="T55" fmla="*/ 522 h 523"/>
                <a:gd name="T56" fmla="*/ 285 w 285"/>
                <a:gd name="T57" fmla="*/ 523 h 523"/>
                <a:gd name="T58" fmla="*/ 285 w 285"/>
                <a:gd name="T59" fmla="*/ 494 h 523"/>
                <a:gd name="T60" fmla="*/ 255 w 285"/>
                <a:gd name="T61" fmla="*/ 494 h 523"/>
                <a:gd name="T62" fmla="*/ 210 w 285"/>
                <a:gd name="T63" fmla="*/ 492 h 523"/>
                <a:gd name="T64" fmla="*/ 187 w 285"/>
                <a:gd name="T65" fmla="*/ 486 h 523"/>
                <a:gd name="T66" fmla="*/ 178 w 285"/>
                <a:gd name="T67" fmla="*/ 475 h 523"/>
                <a:gd name="T68" fmla="*/ 176 w 285"/>
                <a:gd name="T69" fmla="*/ 458 h 523"/>
                <a:gd name="T70" fmla="*/ 176 w 285"/>
                <a:gd name="T71" fmla="*/ 23 h 5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523">
                  <a:moveTo>
                    <a:pt x="176" y="23"/>
                  </a:moveTo>
                  <a:lnTo>
                    <a:pt x="176" y="10"/>
                  </a:lnTo>
                  <a:lnTo>
                    <a:pt x="173" y="3"/>
                  </a:lnTo>
                  <a:lnTo>
                    <a:pt x="166" y="1"/>
                  </a:lnTo>
                  <a:lnTo>
                    <a:pt x="153" y="0"/>
                  </a:lnTo>
                  <a:lnTo>
                    <a:pt x="113" y="29"/>
                  </a:lnTo>
                  <a:lnTo>
                    <a:pt x="70" y="44"/>
                  </a:lnTo>
                  <a:lnTo>
                    <a:pt x="30" y="50"/>
                  </a:lnTo>
                  <a:lnTo>
                    <a:pt x="0" y="50"/>
                  </a:lnTo>
                  <a:lnTo>
                    <a:pt x="0" y="79"/>
                  </a:lnTo>
                  <a:lnTo>
                    <a:pt x="19" y="79"/>
                  </a:lnTo>
                  <a:lnTo>
                    <a:pt x="47" y="76"/>
                  </a:lnTo>
                  <a:lnTo>
                    <a:pt x="80" y="70"/>
                  </a:lnTo>
                  <a:lnTo>
                    <a:pt x="113" y="57"/>
                  </a:lnTo>
                  <a:lnTo>
                    <a:pt x="113" y="458"/>
                  </a:lnTo>
                  <a:lnTo>
                    <a:pt x="112" y="475"/>
                  </a:lnTo>
                  <a:lnTo>
                    <a:pt x="104" y="486"/>
                  </a:lnTo>
                  <a:lnTo>
                    <a:pt x="80" y="492"/>
                  </a:lnTo>
                  <a:lnTo>
                    <a:pt x="35" y="494"/>
                  </a:lnTo>
                  <a:lnTo>
                    <a:pt x="5" y="494"/>
                  </a:lnTo>
                  <a:lnTo>
                    <a:pt x="5" y="523"/>
                  </a:lnTo>
                  <a:lnTo>
                    <a:pt x="29" y="522"/>
                  </a:lnTo>
                  <a:lnTo>
                    <a:pt x="69" y="521"/>
                  </a:lnTo>
                  <a:lnTo>
                    <a:pt x="113" y="520"/>
                  </a:lnTo>
                  <a:lnTo>
                    <a:pt x="144" y="520"/>
                  </a:lnTo>
                  <a:lnTo>
                    <a:pt x="174" y="520"/>
                  </a:lnTo>
                  <a:lnTo>
                    <a:pt x="218" y="521"/>
                  </a:lnTo>
                  <a:lnTo>
                    <a:pt x="259" y="522"/>
                  </a:lnTo>
                  <a:lnTo>
                    <a:pt x="285" y="523"/>
                  </a:lnTo>
                  <a:lnTo>
                    <a:pt x="285" y="494"/>
                  </a:lnTo>
                  <a:lnTo>
                    <a:pt x="255" y="494"/>
                  </a:lnTo>
                  <a:lnTo>
                    <a:pt x="210" y="492"/>
                  </a:lnTo>
                  <a:lnTo>
                    <a:pt x="187" y="486"/>
                  </a:lnTo>
                  <a:lnTo>
                    <a:pt x="178" y="475"/>
                  </a:lnTo>
                  <a:lnTo>
                    <a:pt x="176" y="458"/>
                  </a:lnTo>
                  <a:lnTo>
                    <a:pt x="17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3"/>
            <p:cNvSpPr>
              <a:spLocks noChangeAspect="1"/>
            </p:cNvSpPr>
            <p:nvPr/>
          </p:nvSpPr>
          <p:spPr bwMode="auto">
            <a:xfrm>
              <a:off x="2072" y="417"/>
              <a:ext cx="346" cy="523"/>
            </a:xfrm>
            <a:custGeom>
              <a:avLst/>
              <a:gdLst>
                <a:gd name="T0" fmla="*/ 346 w 346"/>
                <a:gd name="T1" fmla="*/ 379 h 523"/>
                <a:gd name="T2" fmla="*/ 319 w 346"/>
                <a:gd name="T3" fmla="*/ 379 h 523"/>
                <a:gd name="T4" fmla="*/ 317 w 346"/>
                <a:gd name="T5" fmla="*/ 397 h 523"/>
                <a:gd name="T6" fmla="*/ 312 w 346"/>
                <a:gd name="T7" fmla="*/ 419 h 523"/>
                <a:gd name="T8" fmla="*/ 306 w 346"/>
                <a:gd name="T9" fmla="*/ 439 h 523"/>
                <a:gd name="T10" fmla="*/ 299 w 346"/>
                <a:gd name="T11" fmla="*/ 451 h 523"/>
                <a:gd name="T12" fmla="*/ 286 w 346"/>
                <a:gd name="T13" fmla="*/ 454 h 523"/>
                <a:gd name="T14" fmla="*/ 262 w 346"/>
                <a:gd name="T15" fmla="*/ 455 h 523"/>
                <a:gd name="T16" fmla="*/ 237 w 346"/>
                <a:gd name="T17" fmla="*/ 456 h 523"/>
                <a:gd name="T18" fmla="*/ 222 w 346"/>
                <a:gd name="T19" fmla="*/ 456 h 523"/>
                <a:gd name="T20" fmla="*/ 77 w 346"/>
                <a:gd name="T21" fmla="*/ 456 h 523"/>
                <a:gd name="T22" fmla="*/ 130 w 346"/>
                <a:gd name="T23" fmla="*/ 409 h 523"/>
                <a:gd name="T24" fmla="*/ 169 w 346"/>
                <a:gd name="T25" fmla="*/ 376 h 523"/>
                <a:gd name="T26" fmla="*/ 201 w 346"/>
                <a:gd name="T27" fmla="*/ 350 h 523"/>
                <a:gd name="T28" fmla="*/ 234 w 346"/>
                <a:gd name="T29" fmla="*/ 324 h 523"/>
                <a:gd name="T30" fmla="*/ 276 w 346"/>
                <a:gd name="T31" fmla="*/ 288 h 523"/>
                <a:gd name="T32" fmla="*/ 311 w 346"/>
                <a:gd name="T33" fmla="*/ 249 h 523"/>
                <a:gd name="T34" fmla="*/ 336 w 346"/>
                <a:gd name="T35" fmla="*/ 205 h 523"/>
                <a:gd name="T36" fmla="*/ 346 w 346"/>
                <a:gd name="T37" fmla="*/ 154 h 523"/>
                <a:gd name="T38" fmla="*/ 331 w 346"/>
                <a:gd name="T39" fmla="*/ 90 h 523"/>
                <a:gd name="T40" fmla="*/ 292 w 346"/>
                <a:gd name="T41" fmla="*/ 41 h 523"/>
                <a:gd name="T42" fmla="*/ 233 w 346"/>
                <a:gd name="T43" fmla="*/ 11 h 523"/>
                <a:gd name="T44" fmla="*/ 163 w 346"/>
                <a:gd name="T45" fmla="*/ 0 h 523"/>
                <a:gd name="T46" fmla="*/ 128 w 346"/>
                <a:gd name="T47" fmla="*/ 3 h 523"/>
                <a:gd name="T48" fmla="*/ 96 w 346"/>
                <a:gd name="T49" fmla="*/ 12 h 523"/>
                <a:gd name="T50" fmla="*/ 69 w 346"/>
                <a:gd name="T51" fmla="*/ 26 h 523"/>
                <a:gd name="T52" fmla="*/ 44 w 346"/>
                <a:gd name="T53" fmla="*/ 43 h 523"/>
                <a:gd name="T54" fmla="*/ 26 w 346"/>
                <a:gd name="T55" fmla="*/ 65 h 523"/>
                <a:gd name="T56" fmla="*/ 11 w 346"/>
                <a:gd name="T57" fmla="*/ 89 h 523"/>
                <a:gd name="T58" fmla="*/ 3 w 346"/>
                <a:gd name="T59" fmla="*/ 114 h 523"/>
                <a:gd name="T60" fmla="*/ 0 w 346"/>
                <a:gd name="T61" fmla="*/ 141 h 523"/>
                <a:gd name="T62" fmla="*/ 5 w 346"/>
                <a:gd name="T63" fmla="*/ 165 h 523"/>
                <a:gd name="T64" fmla="*/ 18 w 346"/>
                <a:gd name="T65" fmla="*/ 178 h 523"/>
                <a:gd name="T66" fmla="*/ 31 w 346"/>
                <a:gd name="T67" fmla="*/ 184 h 523"/>
                <a:gd name="T68" fmla="*/ 41 w 346"/>
                <a:gd name="T69" fmla="*/ 185 h 523"/>
                <a:gd name="T70" fmla="*/ 56 w 346"/>
                <a:gd name="T71" fmla="*/ 183 h 523"/>
                <a:gd name="T72" fmla="*/ 69 w 346"/>
                <a:gd name="T73" fmla="*/ 175 h 523"/>
                <a:gd name="T74" fmla="*/ 79 w 346"/>
                <a:gd name="T75" fmla="*/ 162 h 523"/>
                <a:gd name="T76" fmla="*/ 83 w 346"/>
                <a:gd name="T77" fmla="*/ 143 h 523"/>
                <a:gd name="T78" fmla="*/ 81 w 346"/>
                <a:gd name="T79" fmla="*/ 131 h 523"/>
                <a:gd name="T80" fmla="*/ 75 w 346"/>
                <a:gd name="T81" fmla="*/ 118 h 523"/>
                <a:gd name="T82" fmla="*/ 61 w 346"/>
                <a:gd name="T83" fmla="*/ 106 h 523"/>
                <a:gd name="T84" fmla="*/ 36 w 346"/>
                <a:gd name="T85" fmla="*/ 102 h 523"/>
                <a:gd name="T86" fmla="*/ 59 w 346"/>
                <a:gd name="T87" fmla="*/ 67 h 523"/>
                <a:gd name="T88" fmla="*/ 89 w 346"/>
                <a:gd name="T89" fmla="*/ 45 h 523"/>
                <a:gd name="T90" fmla="*/ 121 w 346"/>
                <a:gd name="T91" fmla="*/ 32 h 523"/>
                <a:gd name="T92" fmla="*/ 151 w 346"/>
                <a:gd name="T93" fmla="*/ 29 h 523"/>
                <a:gd name="T94" fmla="*/ 202 w 346"/>
                <a:gd name="T95" fmla="*/ 39 h 523"/>
                <a:gd name="T96" fmla="*/ 240 w 346"/>
                <a:gd name="T97" fmla="*/ 67 h 523"/>
                <a:gd name="T98" fmla="*/ 262 w 346"/>
                <a:gd name="T99" fmla="*/ 107 h 523"/>
                <a:gd name="T100" fmla="*/ 270 w 346"/>
                <a:gd name="T101" fmla="*/ 154 h 523"/>
                <a:gd name="T102" fmla="*/ 262 w 346"/>
                <a:gd name="T103" fmla="*/ 202 h 523"/>
                <a:gd name="T104" fmla="*/ 242 w 346"/>
                <a:gd name="T105" fmla="*/ 244 h 523"/>
                <a:gd name="T106" fmla="*/ 218 w 346"/>
                <a:gd name="T107" fmla="*/ 279 h 523"/>
                <a:gd name="T108" fmla="*/ 196 w 346"/>
                <a:gd name="T109" fmla="*/ 305 h 523"/>
                <a:gd name="T110" fmla="*/ 8 w 346"/>
                <a:gd name="T111" fmla="*/ 492 h 523"/>
                <a:gd name="T112" fmla="*/ 1 w 346"/>
                <a:gd name="T113" fmla="*/ 502 h 523"/>
                <a:gd name="T114" fmla="*/ 0 w 346"/>
                <a:gd name="T115" fmla="*/ 523 h 523"/>
                <a:gd name="T116" fmla="*/ 322 w 346"/>
                <a:gd name="T117" fmla="*/ 523 h 523"/>
                <a:gd name="T118" fmla="*/ 346 w 346"/>
                <a:gd name="T119" fmla="*/ 379 h 5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46" h="523">
                  <a:moveTo>
                    <a:pt x="346" y="379"/>
                  </a:moveTo>
                  <a:lnTo>
                    <a:pt x="319" y="379"/>
                  </a:lnTo>
                  <a:lnTo>
                    <a:pt x="317" y="397"/>
                  </a:lnTo>
                  <a:lnTo>
                    <a:pt x="312" y="419"/>
                  </a:lnTo>
                  <a:lnTo>
                    <a:pt x="306" y="439"/>
                  </a:lnTo>
                  <a:lnTo>
                    <a:pt x="299" y="451"/>
                  </a:lnTo>
                  <a:lnTo>
                    <a:pt x="286" y="454"/>
                  </a:lnTo>
                  <a:lnTo>
                    <a:pt x="262" y="455"/>
                  </a:lnTo>
                  <a:lnTo>
                    <a:pt x="237" y="456"/>
                  </a:lnTo>
                  <a:lnTo>
                    <a:pt x="222" y="456"/>
                  </a:lnTo>
                  <a:lnTo>
                    <a:pt x="77" y="456"/>
                  </a:lnTo>
                  <a:lnTo>
                    <a:pt x="130" y="409"/>
                  </a:lnTo>
                  <a:lnTo>
                    <a:pt x="169" y="376"/>
                  </a:lnTo>
                  <a:lnTo>
                    <a:pt x="201" y="350"/>
                  </a:lnTo>
                  <a:lnTo>
                    <a:pt x="234" y="324"/>
                  </a:lnTo>
                  <a:lnTo>
                    <a:pt x="276" y="288"/>
                  </a:lnTo>
                  <a:lnTo>
                    <a:pt x="311" y="249"/>
                  </a:lnTo>
                  <a:lnTo>
                    <a:pt x="336" y="205"/>
                  </a:lnTo>
                  <a:lnTo>
                    <a:pt x="346" y="154"/>
                  </a:lnTo>
                  <a:lnTo>
                    <a:pt x="331" y="90"/>
                  </a:lnTo>
                  <a:lnTo>
                    <a:pt x="292" y="41"/>
                  </a:lnTo>
                  <a:lnTo>
                    <a:pt x="233" y="11"/>
                  </a:lnTo>
                  <a:lnTo>
                    <a:pt x="163" y="0"/>
                  </a:lnTo>
                  <a:lnTo>
                    <a:pt x="128" y="3"/>
                  </a:lnTo>
                  <a:lnTo>
                    <a:pt x="96" y="12"/>
                  </a:lnTo>
                  <a:lnTo>
                    <a:pt x="69" y="26"/>
                  </a:lnTo>
                  <a:lnTo>
                    <a:pt x="44" y="43"/>
                  </a:lnTo>
                  <a:lnTo>
                    <a:pt x="26" y="65"/>
                  </a:lnTo>
                  <a:lnTo>
                    <a:pt x="11" y="89"/>
                  </a:lnTo>
                  <a:lnTo>
                    <a:pt x="3" y="114"/>
                  </a:lnTo>
                  <a:lnTo>
                    <a:pt x="0" y="141"/>
                  </a:lnTo>
                  <a:lnTo>
                    <a:pt x="5" y="165"/>
                  </a:lnTo>
                  <a:lnTo>
                    <a:pt x="18" y="178"/>
                  </a:lnTo>
                  <a:lnTo>
                    <a:pt x="31" y="184"/>
                  </a:lnTo>
                  <a:lnTo>
                    <a:pt x="41" y="185"/>
                  </a:lnTo>
                  <a:lnTo>
                    <a:pt x="56" y="183"/>
                  </a:lnTo>
                  <a:lnTo>
                    <a:pt x="69" y="175"/>
                  </a:lnTo>
                  <a:lnTo>
                    <a:pt x="79" y="162"/>
                  </a:lnTo>
                  <a:lnTo>
                    <a:pt x="83" y="143"/>
                  </a:lnTo>
                  <a:lnTo>
                    <a:pt x="81" y="131"/>
                  </a:lnTo>
                  <a:lnTo>
                    <a:pt x="75" y="118"/>
                  </a:lnTo>
                  <a:lnTo>
                    <a:pt x="61" y="106"/>
                  </a:lnTo>
                  <a:lnTo>
                    <a:pt x="36" y="102"/>
                  </a:lnTo>
                  <a:lnTo>
                    <a:pt x="59" y="67"/>
                  </a:lnTo>
                  <a:lnTo>
                    <a:pt x="89" y="45"/>
                  </a:lnTo>
                  <a:lnTo>
                    <a:pt x="121" y="32"/>
                  </a:lnTo>
                  <a:lnTo>
                    <a:pt x="151" y="29"/>
                  </a:lnTo>
                  <a:lnTo>
                    <a:pt x="202" y="39"/>
                  </a:lnTo>
                  <a:lnTo>
                    <a:pt x="240" y="67"/>
                  </a:lnTo>
                  <a:lnTo>
                    <a:pt x="262" y="107"/>
                  </a:lnTo>
                  <a:lnTo>
                    <a:pt x="270" y="154"/>
                  </a:lnTo>
                  <a:lnTo>
                    <a:pt x="262" y="202"/>
                  </a:lnTo>
                  <a:lnTo>
                    <a:pt x="242" y="244"/>
                  </a:lnTo>
                  <a:lnTo>
                    <a:pt x="218" y="279"/>
                  </a:lnTo>
                  <a:lnTo>
                    <a:pt x="196" y="305"/>
                  </a:lnTo>
                  <a:lnTo>
                    <a:pt x="8" y="492"/>
                  </a:lnTo>
                  <a:lnTo>
                    <a:pt x="1" y="502"/>
                  </a:lnTo>
                  <a:lnTo>
                    <a:pt x="0" y="523"/>
                  </a:lnTo>
                  <a:lnTo>
                    <a:pt x="322" y="523"/>
                  </a:lnTo>
                  <a:lnTo>
                    <a:pt x="346" y="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6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3541881" y="3314533"/>
            <a:ext cx="471487" cy="184150"/>
            <a:chOff x="-2" y="4"/>
            <a:chExt cx="2438" cy="951"/>
          </a:xfrm>
        </p:grpSpPr>
        <p:sp>
          <p:nvSpPr>
            <p:cNvPr id="42" name="Freeform 57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0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5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7 w 799"/>
                <a:gd name="T59" fmla="*/ 58 h 767"/>
                <a:gd name="T60" fmla="*/ 685 w 799"/>
                <a:gd name="T61" fmla="*/ 92 h 767"/>
                <a:gd name="T62" fmla="*/ 696 w 799"/>
                <a:gd name="T63" fmla="*/ 131 h 767"/>
                <a:gd name="T64" fmla="*/ 680 w 799"/>
                <a:gd name="T65" fmla="*/ 224 h 767"/>
                <a:gd name="T66" fmla="*/ 558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2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5" y="719"/>
                  </a:lnTo>
                  <a:lnTo>
                    <a:pt x="650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5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0" y="13"/>
                  </a:lnTo>
                  <a:lnTo>
                    <a:pt x="591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7" y="58"/>
                  </a:lnTo>
                  <a:lnTo>
                    <a:pt x="673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6" y="131"/>
                  </a:lnTo>
                  <a:lnTo>
                    <a:pt x="697" y="150"/>
                  </a:lnTo>
                  <a:lnTo>
                    <a:pt x="680" y="224"/>
                  </a:lnTo>
                  <a:lnTo>
                    <a:pt x="632" y="290"/>
                  </a:lnTo>
                  <a:lnTo>
                    <a:pt x="558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2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8"/>
                  </a:lnTo>
                  <a:lnTo>
                    <a:pt x="622" y="449"/>
                  </a:lnTo>
                  <a:lnTo>
                    <a:pt x="629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8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8"/>
            <p:cNvSpPr>
              <a:spLocks noChangeAspect="1"/>
            </p:cNvSpPr>
            <p:nvPr/>
          </p:nvSpPr>
          <p:spPr bwMode="auto">
            <a:xfrm>
              <a:off x="899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3 w 794"/>
                <a:gd name="T3" fmla="*/ 412 h 764"/>
                <a:gd name="T4" fmla="*/ 498 w 794"/>
                <a:gd name="T5" fmla="*/ 450 h 764"/>
                <a:gd name="T6" fmla="*/ 490 w 794"/>
                <a:gd name="T7" fmla="*/ 504 h 764"/>
                <a:gd name="T8" fmla="*/ 491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2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7 w 794"/>
                <a:gd name="T25" fmla="*/ 359 h 764"/>
                <a:gd name="T26" fmla="*/ 407 w 794"/>
                <a:gd name="T27" fmla="*/ 364 h 764"/>
                <a:gd name="T28" fmla="*/ 377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6 w 794"/>
                <a:gd name="T69" fmla="*/ 63 h 764"/>
                <a:gd name="T70" fmla="*/ 133 w 794"/>
                <a:gd name="T71" fmla="*/ 676 h 764"/>
                <a:gd name="T72" fmla="*/ 125 w 794"/>
                <a:gd name="T73" fmla="*/ 703 h 764"/>
                <a:gd name="T74" fmla="*/ 111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9 w 794"/>
                <a:gd name="T81" fmla="*/ 732 h 764"/>
                <a:gd name="T82" fmla="*/ 0 w 794"/>
                <a:gd name="T83" fmla="*/ 750 h 764"/>
                <a:gd name="T84" fmla="*/ 17 w 794"/>
                <a:gd name="T85" fmla="*/ 764 h 764"/>
                <a:gd name="T86" fmla="*/ 91 w 794"/>
                <a:gd name="T87" fmla="*/ 762 h 764"/>
                <a:gd name="T88" fmla="*/ 164 w 794"/>
                <a:gd name="T89" fmla="*/ 761 h 764"/>
                <a:gd name="T90" fmla="*/ 248 w 794"/>
                <a:gd name="T91" fmla="*/ 762 h 764"/>
                <a:gd name="T92" fmla="*/ 331 w 794"/>
                <a:gd name="T93" fmla="*/ 764 h 764"/>
                <a:gd name="T94" fmla="*/ 347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9 w 794"/>
                <a:gd name="T103" fmla="*/ 727 h 764"/>
                <a:gd name="T104" fmla="*/ 229 w 794"/>
                <a:gd name="T105" fmla="*/ 720 h 764"/>
                <a:gd name="T106" fmla="*/ 223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7" y="467"/>
                  </a:lnTo>
                  <a:lnTo>
                    <a:pt x="490" y="504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9" y="353"/>
                  </a:lnTo>
                  <a:lnTo>
                    <a:pt x="467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6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4" y="10"/>
                  </a:lnTo>
                  <a:lnTo>
                    <a:pt x="183" y="23"/>
                  </a:lnTo>
                  <a:lnTo>
                    <a:pt x="190" y="34"/>
                  </a:lnTo>
                  <a:lnTo>
                    <a:pt x="214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1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1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9" y="732"/>
                  </a:lnTo>
                  <a:lnTo>
                    <a:pt x="2" y="738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7" y="764"/>
                  </a:lnTo>
                  <a:lnTo>
                    <a:pt x="49" y="763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9" y="727"/>
                  </a:lnTo>
                  <a:lnTo>
                    <a:pt x="239" y="724"/>
                  </a:lnTo>
                  <a:lnTo>
                    <a:pt x="229" y="720"/>
                  </a:lnTo>
                  <a:lnTo>
                    <a:pt x="224" y="713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9"/>
            <p:cNvSpPr>
              <a:spLocks noChangeAspect="1"/>
            </p:cNvSpPr>
            <p:nvPr/>
          </p:nvSpPr>
          <p:spPr bwMode="auto">
            <a:xfrm>
              <a:off x="1619" y="417"/>
              <a:ext cx="360" cy="538"/>
            </a:xfrm>
            <a:custGeom>
              <a:avLst/>
              <a:gdLst>
                <a:gd name="T0" fmla="*/ 214 w 360"/>
                <a:gd name="T1" fmla="*/ 268 h 538"/>
                <a:gd name="T2" fmla="*/ 268 w 360"/>
                <a:gd name="T3" fmla="*/ 331 h 538"/>
                <a:gd name="T4" fmla="*/ 273 w 360"/>
                <a:gd name="T5" fmla="*/ 420 h 538"/>
                <a:gd name="T6" fmla="*/ 256 w 360"/>
                <a:gd name="T7" fmla="*/ 469 h 538"/>
                <a:gd name="T8" fmla="*/ 226 w 360"/>
                <a:gd name="T9" fmla="*/ 499 h 538"/>
                <a:gd name="T10" fmla="*/ 192 w 360"/>
                <a:gd name="T11" fmla="*/ 512 h 538"/>
                <a:gd name="T12" fmla="*/ 145 w 360"/>
                <a:gd name="T13" fmla="*/ 511 h 538"/>
                <a:gd name="T14" fmla="*/ 71 w 360"/>
                <a:gd name="T15" fmla="*/ 486 h 538"/>
                <a:gd name="T16" fmla="*/ 64 w 360"/>
                <a:gd name="T17" fmla="*/ 453 h 538"/>
                <a:gd name="T18" fmla="*/ 85 w 360"/>
                <a:gd name="T19" fmla="*/ 427 h 538"/>
                <a:gd name="T20" fmla="*/ 83 w 360"/>
                <a:gd name="T21" fmla="*/ 396 h 538"/>
                <a:gd name="T22" fmla="*/ 61 w 360"/>
                <a:gd name="T23" fmla="*/ 374 h 538"/>
                <a:gd name="T24" fmla="*/ 27 w 360"/>
                <a:gd name="T25" fmla="*/ 373 h 538"/>
                <a:gd name="T26" fmla="*/ 3 w 360"/>
                <a:gd name="T27" fmla="*/ 396 h 538"/>
                <a:gd name="T28" fmla="*/ 14 w 360"/>
                <a:gd name="T29" fmla="*/ 467 h 538"/>
                <a:gd name="T30" fmla="*/ 108 w 360"/>
                <a:gd name="T31" fmla="*/ 530 h 538"/>
                <a:gd name="T32" fmla="*/ 250 w 360"/>
                <a:gd name="T33" fmla="*/ 526 h 538"/>
                <a:gd name="T34" fmla="*/ 346 w 360"/>
                <a:gd name="T35" fmla="*/ 443 h 538"/>
                <a:gd name="T36" fmla="*/ 350 w 360"/>
                <a:gd name="T37" fmla="*/ 341 h 538"/>
                <a:gd name="T38" fmla="*/ 281 w 360"/>
                <a:gd name="T39" fmla="*/ 267 h 538"/>
                <a:gd name="T40" fmla="*/ 276 w 360"/>
                <a:gd name="T41" fmla="*/ 219 h 538"/>
                <a:gd name="T42" fmla="*/ 330 w 360"/>
                <a:gd name="T43" fmla="*/ 146 h 538"/>
                <a:gd name="T44" fmla="*/ 332 w 360"/>
                <a:gd name="T45" fmla="*/ 86 h 538"/>
                <a:gd name="T46" fmla="*/ 309 w 360"/>
                <a:gd name="T47" fmla="*/ 47 h 538"/>
                <a:gd name="T48" fmla="*/ 266 w 360"/>
                <a:gd name="T49" fmla="*/ 18 h 538"/>
                <a:gd name="T50" fmla="*/ 209 w 360"/>
                <a:gd name="T51" fmla="*/ 3 h 538"/>
                <a:gd name="T52" fmla="*/ 117 w 360"/>
                <a:gd name="T53" fmla="*/ 8 h 538"/>
                <a:gd name="T54" fmla="*/ 35 w 360"/>
                <a:gd name="T55" fmla="*/ 63 h 538"/>
                <a:gd name="T56" fmla="*/ 27 w 360"/>
                <a:gd name="T57" fmla="*/ 123 h 538"/>
                <a:gd name="T58" fmla="*/ 48 w 360"/>
                <a:gd name="T59" fmla="*/ 144 h 538"/>
                <a:gd name="T60" fmla="*/ 81 w 360"/>
                <a:gd name="T61" fmla="*/ 144 h 538"/>
                <a:gd name="T62" fmla="*/ 102 w 360"/>
                <a:gd name="T63" fmla="*/ 123 h 538"/>
                <a:gd name="T64" fmla="*/ 102 w 360"/>
                <a:gd name="T65" fmla="*/ 91 h 538"/>
                <a:gd name="T66" fmla="*/ 81 w 360"/>
                <a:gd name="T67" fmla="*/ 70 h 538"/>
                <a:gd name="T68" fmla="*/ 89 w 360"/>
                <a:gd name="T69" fmla="*/ 45 h 538"/>
                <a:gd name="T70" fmla="*/ 149 w 360"/>
                <a:gd name="T71" fmla="*/ 25 h 538"/>
                <a:gd name="T72" fmla="*/ 203 w 360"/>
                <a:gd name="T73" fmla="*/ 27 h 538"/>
                <a:gd name="T74" fmla="*/ 252 w 360"/>
                <a:gd name="T75" fmla="*/ 66 h 538"/>
                <a:gd name="T76" fmla="*/ 252 w 360"/>
                <a:gd name="T77" fmla="*/ 159 h 538"/>
                <a:gd name="T78" fmla="*/ 209 w 360"/>
                <a:gd name="T79" fmla="*/ 220 h 538"/>
                <a:gd name="T80" fmla="*/ 168 w 360"/>
                <a:gd name="T81" fmla="*/ 234 h 538"/>
                <a:gd name="T82" fmla="*/ 123 w 360"/>
                <a:gd name="T83" fmla="*/ 238 h 538"/>
                <a:gd name="T84" fmla="*/ 112 w 360"/>
                <a:gd name="T85" fmla="*/ 241 h 538"/>
                <a:gd name="T86" fmla="*/ 114 w 360"/>
                <a:gd name="T87" fmla="*/ 258 h 538"/>
                <a:gd name="T88" fmla="*/ 171 w 360"/>
                <a:gd name="T89" fmla="*/ 260 h 5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60" h="538">
                  <a:moveTo>
                    <a:pt x="171" y="260"/>
                  </a:moveTo>
                  <a:lnTo>
                    <a:pt x="214" y="268"/>
                  </a:lnTo>
                  <a:lnTo>
                    <a:pt x="247" y="292"/>
                  </a:lnTo>
                  <a:lnTo>
                    <a:pt x="268" y="331"/>
                  </a:lnTo>
                  <a:lnTo>
                    <a:pt x="276" y="386"/>
                  </a:lnTo>
                  <a:lnTo>
                    <a:pt x="273" y="420"/>
                  </a:lnTo>
                  <a:lnTo>
                    <a:pt x="266" y="447"/>
                  </a:lnTo>
                  <a:lnTo>
                    <a:pt x="256" y="469"/>
                  </a:lnTo>
                  <a:lnTo>
                    <a:pt x="242" y="486"/>
                  </a:lnTo>
                  <a:lnTo>
                    <a:pt x="226" y="499"/>
                  </a:lnTo>
                  <a:lnTo>
                    <a:pt x="209" y="507"/>
                  </a:lnTo>
                  <a:lnTo>
                    <a:pt x="192" y="512"/>
                  </a:lnTo>
                  <a:lnTo>
                    <a:pt x="174" y="513"/>
                  </a:lnTo>
                  <a:lnTo>
                    <a:pt x="145" y="511"/>
                  </a:lnTo>
                  <a:lnTo>
                    <a:pt x="108" y="503"/>
                  </a:lnTo>
                  <a:lnTo>
                    <a:pt x="71" y="486"/>
                  </a:lnTo>
                  <a:lnTo>
                    <a:pt x="41" y="458"/>
                  </a:lnTo>
                  <a:lnTo>
                    <a:pt x="64" y="453"/>
                  </a:lnTo>
                  <a:lnTo>
                    <a:pt x="78" y="441"/>
                  </a:lnTo>
                  <a:lnTo>
                    <a:pt x="85" y="427"/>
                  </a:lnTo>
                  <a:lnTo>
                    <a:pt x="87" y="414"/>
                  </a:lnTo>
                  <a:lnTo>
                    <a:pt x="83" y="396"/>
                  </a:lnTo>
                  <a:lnTo>
                    <a:pt x="74" y="383"/>
                  </a:lnTo>
                  <a:lnTo>
                    <a:pt x="61" y="374"/>
                  </a:lnTo>
                  <a:lnTo>
                    <a:pt x="43" y="371"/>
                  </a:lnTo>
                  <a:lnTo>
                    <a:pt x="27" y="373"/>
                  </a:lnTo>
                  <a:lnTo>
                    <a:pt x="13" y="381"/>
                  </a:lnTo>
                  <a:lnTo>
                    <a:pt x="3" y="396"/>
                  </a:lnTo>
                  <a:lnTo>
                    <a:pt x="0" y="416"/>
                  </a:lnTo>
                  <a:lnTo>
                    <a:pt x="14" y="467"/>
                  </a:lnTo>
                  <a:lnTo>
                    <a:pt x="52" y="505"/>
                  </a:lnTo>
                  <a:lnTo>
                    <a:pt x="108" y="530"/>
                  </a:lnTo>
                  <a:lnTo>
                    <a:pt x="176" y="538"/>
                  </a:lnTo>
                  <a:lnTo>
                    <a:pt x="250" y="526"/>
                  </a:lnTo>
                  <a:lnTo>
                    <a:pt x="309" y="492"/>
                  </a:lnTo>
                  <a:lnTo>
                    <a:pt x="346" y="443"/>
                  </a:lnTo>
                  <a:lnTo>
                    <a:pt x="360" y="386"/>
                  </a:lnTo>
                  <a:lnTo>
                    <a:pt x="350" y="341"/>
                  </a:lnTo>
                  <a:lnTo>
                    <a:pt x="324" y="300"/>
                  </a:lnTo>
                  <a:lnTo>
                    <a:pt x="281" y="267"/>
                  </a:lnTo>
                  <a:lnTo>
                    <a:pt x="224" y="246"/>
                  </a:lnTo>
                  <a:lnTo>
                    <a:pt x="276" y="219"/>
                  </a:lnTo>
                  <a:lnTo>
                    <a:pt x="310" y="184"/>
                  </a:lnTo>
                  <a:lnTo>
                    <a:pt x="330" y="146"/>
                  </a:lnTo>
                  <a:lnTo>
                    <a:pt x="335" y="109"/>
                  </a:lnTo>
                  <a:lnTo>
                    <a:pt x="332" y="86"/>
                  </a:lnTo>
                  <a:lnTo>
                    <a:pt x="323" y="65"/>
                  </a:lnTo>
                  <a:lnTo>
                    <a:pt x="309" y="47"/>
                  </a:lnTo>
                  <a:lnTo>
                    <a:pt x="289" y="31"/>
                  </a:lnTo>
                  <a:lnTo>
                    <a:pt x="266" y="18"/>
                  </a:lnTo>
                  <a:lnTo>
                    <a:pt x="239" y="8"/>
                  </a:lnTo>
                  <a:lnTo>
                    <a:pt x="209" y="3"/>
                  </a:lnTo>
                  <a:lnTo>
                    <a:pt x="177" y="0"/>
                  </a:lnTo>
                  <a:lnTo>
                    <a:pt x="117" y="8"/>
                  </a:lnTo>
                  <a:lnTo>
                    <a:pt x="68" y="29"/>
                  </a:lnTo>
                  <a:lnTo>
                    <a:pt x="35" y="63"/>
                  </a:lnTo>
                  <a:lnTo>
                    <a:pt x="24" y="106"/>
                  </a:lnTo>
                  <a:lnTo>
                    <a:pt x="27" y="123"/>
                  </a:lnTo>
                  <a:lnTo>
                    <a:pt x="35" y="136"/>
                  </a:lnTo>
                  <a:lnTo>
                    <a:pt x="48" y="144"/>
                  </a:lnTo>
                  <a:lnTo>
                    <a:pt x="65" y="147"/>
                  </a:lnTo>
                  <a:lnTo>
                    <a:pt x="81" y="144"/>
                  </a:lnTo>
                  <a:lnTo>
                    <a:pt x="94" y="135"/>
                  </a:lnTo>
                  <a:lnTo>
                    <a:pt x="102" y="123"/>
                  </a:lnTo>
                  <a:lnTo>
                    <a:pt x="104" y="107"/>
                  </a:lnTo>
                  <a:lnTo>
                    <a:pt x="102" y="91"/>
                  </a:lnTo>
                  <a:lnTo>
                    <a:pt x="94" y="79"/>
                  </a:lnTo>
                  <a:lnTo>
                    <a:pt x="81" y="70"/>
                  </a:lnTo>
                  <a:lnTo>
                    <a:pt x="65" y="66"/>
                  </a:lnTo>
                  <a:lnTo>
                    <a:pt x="89" y="45"/>
                  </a:lnTo>
                  <a:lnTo>
                    <a:pt x="119" y="32"/>
                  </a:lnTo>
                  <a:lnTo>
                    <a:pt x="149" y="25"/>
                  </a:lnTo>
                  <a:lnTo>
                    <a:pt x="175" y="23"/>
                  </a:lnTo>
                  <a:lnTo>
                    <a:pt x="203" y="27"/>
                  </a:lnTo>
                  <a:lnTo>
                    <a:pt x="231" y="40"/>
                  </a:lnTo>
                  <a:lnTo>
                    <a:pt x="252" y="66"/>
                  </a:lnTo>
                  <a:lnTo>
                    <a:pt x="260" y="109"/>
                  </a:lnTo>
                  <a:lnTo>
                    <a:pt x="252" y="159"/>
                  </a:lnTo>
                  <a:lnTo>
                    <a:pt x="229" y="202"/>
                  </a:lnTo>
                  <a:lnTo>
                    <a:pt x="209" y="220"/>
                  </a:lnTo>
                  <a:lnTo>
                    <a:pt x="190" y="230"/>
                  </a:lnTo>
                  <a:lnTo>
                    <a:pt x="168" y="234"/>
                  </a:lnTo>
                  <a:lnTo>
                    <a:pt x="141" y="236"/>
                  </a:lnTo>
                  <a:lnTo>
                    <a:pt x="123" y="238"/>
                  </a:lnTo>
                  <a:lnTo>
                    <a:pt x="116" y="238"/>
                  </a:lnTo>
                  <a:lnTo>
                    <a:pt x="112" y="241"/>
                  </a:lnTo>
                  <a:lnTo>
                    <a:pt x="109" y="249"/>
                  </a:lnTo>
                  <a:lnTo>
                    <a:pt x="114" y="258"/>
                  </a:lnTo>
                  <a:lnTo>
                    <a:pt x="129" y="260"/>
                  </a:lnTo>
                  <a:lnTo>
                    <a:pt x="171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0"/>
            <p:cNvSpPr>
              <a:spLocks noChangeAspect="1" noEditPoints="1"/>
            </p:cNvSpPr>
            <p:nvPr/>
          </p:nvSpPr>
          <p:spPr bwMode="auto">
            <a:xfrm>
              <a:off x="2053" y="409"/>
              <a:ext cx="383" cy="531"/>
            </a:xfrm>
            <a:custGeom>
              <a:avLst/>
              <a:gdLst>
                <a:gd name="T0" fmla="*/ 383 w 383"/>
                <a:gd name="T1" fmla="*/ 402 h 531"/>
                <a:gd name="T2" fmla="*/ 383 w 383"/>
                <a:gd name="T3" fmla="*/ 373 h 531"/>
                <a:gd name="T4" fmla="*/ 297 w 383"/>
                <a:gd name="T5" fmla="*/ 373 h 531"/>
                <a:gd name="T6" fmla="*/ 297 w 383"/>
                <a:gd name="T7" fmla="*/ 22 h 531"/>
                <a:gd name="T8" fmla="*/ 295 w 383"/>
                <a:gd name="T9" fmla="*/ 5 h 531"/>
                <a:gd name="T10" fmla="*/ 280 w 383"/>
                <a:gd name="T11" fmla="*/ 0 h 531"/>
                <a:gd name="T12" fmla="*/ 269 w 383"/>
                <a:gd name="T13" fmla="*/ 2 h 531"/>
                <a:gd name="T14" fmla="*/ 259 w 383"/>
                <a:gd name="T15" fmla="*/ 12 h 531"/>
                <a:gd name="T16" fmla="*/ 0 w 383"/>
                <a:gd name="T17" fmla="*/ 373 h 531"/>
                <a:gd name="T18" fmla="*/ 0 w 383"/>
                <a:gd name="T19" fmla="*/ 402 h 531"/>
                <a:gd name="T20" fmla="*/ 230 w 383"/>
                <a:gd name="T21" fmla="*/ 402 h 531"/>
                <a:gd name="T22" fmla="*/ 230 w 383"/>
                <a:gd name="T23" fmla="*/ 466 h 531"/>
                <a:gd name="T24" fmla="*/ 229 w 383"/>
                <a:gd name="T25" fmla="*/ 483 h 531"/>
                <a:gd name="T26" fmla="*/ 222 w 383"/>
                <a:gd name="T27" fmla="*/ 494 h 531"/>
                <a:gd name="T28" fmla="*/ 204 w 383"/>
                <a:gd name="T29" fmla="*/ 500 h 531"/>
                <a:gd name="T30" fmla="*/ 167 w 383"/>
                <a:gd name="T31" fmla="*/ 502 h 531"/>
                <a:gd name="T32" fmla="*/ 145 w 383"/>
                <a:gd name="T33" fmla="*/ 502 h 531"/>
                <a:gd name="T34" fmla="*/ 145 w 383"/>
                <a:gd name="T35" fmla="*/ 531 h 531"/>
                <a:gd name="T36" fmla="*/ 208 w 383"/>
                <a:gd name="T37" fmla="*/ 528 h 531"/>
                <a:gd name="T38" fmla="*/ 263 w 383"/>
                <a:gd name="T39" fmla="*/ 527 h 531"/>
                <a:gd name="T40" fmla="*/ 318 w 383"/>
                <a:gd name="T41" fmla="*/ 528 h 531"/>
                <a:gd name="T42" fmla="*/ 381 w 383"/>
                <a:gd name="T43" fmla="*/ 531 h 531"/>
                <a:gd name="T44" fmla="*/ 381 w 383"/>
                <a:gd name="T45" fmla="*/ 502 h 531"/>
                <a:gd name="T46" fmla="*/ 360 w 383"/>
                <a:gd name="T47" fmla="*/ 502 h 531"/>
                <a:gd name="T48" fmla="*/ 323 w 383"/>
                <a:gd name="T49" fmla="*/ 500 h 531"/>
                <a:gd name="T50" fmla="*/ 305 w 383"/>
                <a:gd name="T51" fmla="*/ 494 h 531"/>
                <a:gd name="T52" fmla="*/ 298 w 383"/>
                <a:gd name="T53" fmla="*/ 483 h 531"/>
                <a:gd name="T54" fmla="*/ 297 w 383"/>
                <a:gd name="T55" fmla="*/ 466 h 531"/>
                <a:gd name="T56" fmla="*/ 297 w 383"/>
                <a:gd name="T57" fmla="*/ 402 h 531"/>
                <a:gd name="T58" fmla="*/ 383 w 383"/>
                <a:gd name="T59" fmla="*/ 402 h 531"/>
                <a:gd name="T60" fmla="*/ 236 w 383"/>
                <a:gd name="T61" fmla="*/ 85 h 531"/>
                <a:gd name="T62" fmla="*/ 236 w 383"/>
                <a:gd name="T63" fmla="*/ 373 h 531"/>
                <a:gd name="T64" fmla="*/ 29 w 383"/>
                <a:gd name="T65" fmla="*/ 373 h 531"/>
                <a:gd name="T66" fmla="*/ 236 w 383"/>
                <a:gd name="T67" fmla="*/ 85 h 5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3" h="531">
                  <a:moveTo>
                    <a:pt x="383" y="402"/>
                  </a:moveTo>
                  <a:lnTo>
                    <a:pt x="383" y="373"/>
                  </a:lnTo>
                  <a:lnTo>
                    <a:pt x="297" y="373"/>
                  </a:lnTo>
                  <a:lnTo>
                    <a:pt x="297" y="22"/>
                  </a:lnTo>
                  <a:lnTo>
                    <a:pt x="295" y="5"/>
                  </a:lnTo>
                  <a:lnTo>
                    <a:pt x="280" y="0"/>
                  </a:lnTo>
                  <a:lnTo>
                    <a:pt x="269" y="2"/>
                  </a:lnTo>
                  <a:lnTo>
                    <a:pt x="259" y="12"/>
                  </a:lnTo>
                  <a:lnTo>
                    <a:pt x="0" y="373"/>
                  </a:lnTo>
                  <a:lnTo>
                    <a:pt x="0" y="402"/>
                  </a:lnTo>
                  <a:lnTo>
                    <a:pt x="230" y="402"/>
                  </a:lnTo>
                  <a:lnTo>
                    <a:pt x="230" y="466"/>
                  </a:lnTo>
                  <a:lnTo>
                    <a:pt x="229" y="483"/>
                  </a:lnTo>
                  <a:lnTo>
                    <a:pt x="222" y="494"/>
                  </a:lnTo>
                  <a:lnTo>
                    <a:pt x="204" y="500"/>
                  </a:lnTo>
                  <a:lnTo>
                    <a:pt x="167" y="502"/>
                  </a:lnTo>
                  <a:lnTo>
                    <a:pt x="145" y="502"/>
                  </a:lnTo>
                  <a:lnTo>
                    <a:pt x="145" y="531"/>
                  </a:lnTo>
                  <a:lnTo>
                    <a:pt x="208" y="528"/>
                  </a:lnTo>
                  <a:lnTo>
                    <a:pt x="263" y="527"/>
                  </a:lnTo>
                  <a:lnTo>
                    <a:pt x="318" y="528"/>
                  </a:lnTo>
                  <a:lnTo>
                    <a:pt x="381" y="531"/>
                  </a:lnTo>
                  <a:lnTo>
                    <a:pt x="381" y="502"/>
                  </a:lnTo>
                  <a:lnTo>
                    <a:pt x="360" y="502"/>
                  </a:lnTo>
                  <a:lnTo>
                    <a:pt x="323" y="500"/>
                  </a:lnTo>
                  <a:lnTo>
                    <a:pt x="305" y="494"/>
                  </a:lnTo>
                  <a:lnTo>
                    <a:pt x="298" y="483"/>
                  </a:lnTo>
                  <a:lnTo>
                    <a:pt x="297" y="466"/>
                  </a:lnTo>
                  <a:lnTo>
                    <a:pt x="297" y="402"/>
                  </a:lnTo>
                  <a:lnTo>
                    <a:pt x="383" y="402"/>
                  </a:lnTo>
                  <a:close/>
                  <a:moveTo>
                    <a:pt x="236" y="85"/>
                  </a:moveTo>
                  <a:lnTo>
                    <a:pt x="236" y="373"/>
                  </a:lnTo>
                  <a:lnTo>
                    <a:pt x="29" y="373"/>
                  </a:lnTo>
                  <a:lnTo>
                    <a:pt x="236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Freeform 67"/>
          <p:cNvSpPr>
            <a:spLocks noChangeAspect="1"/>
          </p:cNvSpPr>
          <p:nvPr/>
        </p:nvSpPr>
        <p:spPr bwMode="auto">
          <a:xfrm>
            <a:off x="3677553" y="5531699"/>
            <a:ext cx="89364" cy="6613"/>
          </a:xfrm>
          <a:custGeom>
            <a:avLst/>
            <a:gdLst>
              <a:gd name="T0" fmla="*/ 497 w 528"/>
              <a:gd name="T1" fmla="*/ 39 h 39"/>
              <a:gd name="T2" fmla="*/ 507 w 528"/>
              <a:gd name="T3" fmla="*/ 39 h 39"/>
              <a:gd name="T4" fmla="*/ 517 w 528"/>
              <a:gd name="T5" fmla="*/ 37 h 39"/>
              <a:gd name="T6" fmla="*/ 525 w 528"/>
              <a:gd name="T7" fmla="*/ 31 h 39"/>
              <a:gd name="T8" fmla="*/ 528 w 528"/>
              <a:gd name="T9" fmla="*/ 20 h 39"/>
              <a:gd name="T10" fmla="*/ 525 w 528"/>
              <a:gd name="T11" fmla="*/ 9 h 39"/>
              <a:gd name="T12" fmla="*/ 518 w 528"/>
              <a:gd name="T13" fmla="*/ 3 h 39"/>
              <a:gd name="T14" fmla="*/ 508 w 528"/>
              <a:gd name="T15" fmla="*/ 1 h 39"/>
              <a:gd name="T16" fmla="*/ 497 w 528"/>
              <a:gd name="T17" fmla="*/ 0 h 39"/>
              <a:gd name="T18" fmla="*/ 31 w 528"/>
              <a:gd name="T19" fmla="*/ 0 h 39"/>
              <a:gd name="T20" fmla="*/ 21 w 528"/>
              <a:gd name="T21" fmla="*/ 1 h 39"/>
              <a:gd name="T22" fmla="*/ 10 w 528"/>
              <a:gd name="T23" fmla="*/ 3 h 39"/>
              <a:gd name="T24" fmla="*/ 3 w 528"/>
              <a:gd name="T25" fmla="*/ 8 h 39"/>
              <a:gd name="T26" fmla="*/ 0 w 528"/>
              <a:gd name="T27" fmla="*/ 19 h 39"/>
              <a:gd name="T28" fmla="*/ 2 w 528"/>
              <a:gd name="T29" fmla="*/ 30 h 39"/>
              <a:gd name="T30" fmla="*/ 10 w 528"/>
              <a:gd name="T31" fmla="*/ 36 h 39"/>
              <a:gd name="T32" fmla="*/ 21 w 528"/>
              <a:gd name="T33" fmla="*/ 39 h 39"/>
              <a:gd name="T34" fmla="*/ 31 w 528"/>
              <a:gd name="T35" fmla="*/ 39 h 39"/>
              <a:gd name="T36" fmla="*/ 497 w 528"/>
              <a:gd name="T37" fmla="*/ 39 h 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28" h="39">
                <a:moveTo>
                  <a:pt x="497" y="39"/>
                </a:moveTo>
                <a:lnTo>
                  <a:pt x="507" y="39"/>
                </a:lnTo>
                <a:lnTo>
                  <a:pt x="517" y="37"/>
                </a:lnTo>
                <a:lnTo>
                  <a:pt x="525" y="31"/>
                </a:lnTo>
                <a:lnTo>
                  <a:pt x="528" y="20"/>
                </a:lnTo>
                <a:lnTo>
                  <a:pt x="525" y="9"/>
                </a:lnTo>
                <a:lnTo>
                  <a:pt x="518" y="3"/>
                </a:lnTo>
                <a:lnTo>
                  <a:pt x="508" y="1"/>
                </a:lnTo>
                <a:lnTo>
                  <a:pt x="497" y="0"/>
                </a:lnTo>
                <a:lnTo>
                  <a:pt x="31" y="0"/>
                </a:lnTo>
                <a:lnTo>
                  <a:pt x="21" y="1"/>
                </a:lnTo>
                <a:lnTo>
                  <a:pt x="10" y="3"/>
                </a:lnTo>
                <a:lnTo>
                  <a:pt x="3" y="8"/>
                </a:lnTo>
                <a:lnTo>
                  <a:pt x="0" y="19"/>
                </a:lnTo>
                <a:lnTo>
                  <a:pt x="2" y="30"/>
                </a:lnTo>
                <a:lnTo>
                  <a:pt x="10" y="36"/>
                </a:lnTo>
                <a:lnTo>
                  <a:pt x="21" y="39"/>
                </a:lnTo>
                <a:lnTo>
                  <a:pt x="31" y="39"/>
                </a:lnTo>
                <a:lnTo>
                  <a:pt x="497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85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3477461" y="4224005"/>
            <a:ext cx="310607" cy="141086"/>
            <a:chOff x="-2" y="4"/>
            <a:chExt cx="1692" cy="766"/>
          </a:xfrm>
        </p:grpSpPr>
        <p:sp>
          <p:nvSpPr>
            <p:cNvPr id="55" name="Freeform 86"/>
            <p:cNvSpPr>
              <a:spLocks noChangeAspect="1" noEditPoints="1"/>
            </p:cNvSpPr>
            <p:nvPr/>
          </p:nvSpPr>
          <p:spPr bwMode="auto">
            <a:xfrm>
              <a:off x="-2" y="4"/>
              <a:ext cx="798" cy="766"/>
            </a:xfrm>
            <a:custGeom>
              <a:avLst/>
              <a:gdLst>
                <a:gd name="T0" fmla="*/ 129 w 797"/>
                <a:gd name="T1" fmla="*/ 694 h 766"/>
                <a:gd name="T2" fmla="*/ 118 w 797"/>
                <a:gd name="T3" fmla="*/ 715 h 766"/>
                <a:gd name="T4" fmla="*/ 99 w 797"/>
                <a:gd name="T5" fmla="*/ 726 h 766"/>
                <a:gd name="T6" fmla="*/ 60 w 797"/>
                <a:gd name="T7" fmla="*/ 731 h 766"/>
                <a:gd name="T8" fmla="*/ 18 w 797"/>
                <a:gd name="T9" fmla="*/ 732 h 766"/>
                <a:gd name="T10" fmla="*/ 3 w 797"/>
                <a:gd name="T11" fmla="*/ 741 h 766"/>
                <a:gd name="T12" fmla="*/ 8 w 797"/>
                <a:gd name="T13" fmla="*/ 765 h 766"/>
                <a:gd name="T14" fmla="*/ 431 w 797"/>
                <a:gd name="T15" fmla="*/ 766 h 766"/>
                <a:gd name="T16" fmla="*/ 554 w 797"/>
                <a:gd name="T17" fmla="*/ 744 h 766"/>
                <a:gd name="T18" fmla="*/ 651 w 797"/>
                <a:gd name="T19" fmla="*/ 686 h 766"/>
                <a:gd name="T20" fmla="*/ 716 w 797"/>
                <a:gd name="T21" fmla="*/ 608 h 766"/>
                <a:gd name="T22" fmla="*/ 739 w 797"/>
                <a:gd name="T23" fmla="*/ 524 h 766"/>
                <a:gd name="T24" fmla="*/ 693 w 797"/>
                <a:gd name="T25" fmla="*/ 419 h 766"/>
                <a:gd name="T26" fmla="*/ 566 w 797"/>
                <a:gd name="T27" fmla="*/ 366 h 766"/>
                <a:gd name="T28" fmla="*/ 726 w 797"/>
                <a:gd name="T29" fmla="*/ 292 h 766"/>
                <a:gd name="T30" fmla="*/ 799 w 797"/>
                <a:gd name="T31" fmla="*/ 155 h 766"/>
                <a:gd name="T32" fmla="*/ 746 w 797"/>
                <a:gd name="T33" fmla="*/ 46 h 766"/>
                <a:gd name="T34" fmla="*/ 592 w 797"/>
                <a:gd name="T35" fmla="*/ 0 h 766"/>
                <a:gd name="T36" fmla="*/ 201 w 797"/>
                <a:gd name="T37" fmla="*/ 0 h 766"/>
                <a:gd name="T38" fmla="*/ 185 w 797"/>
                <a:gd name="T39" fmla="*/ 9 h 766"/>
                <a:gd name="T40" fmla="*/ 190 w 797"/>
                <a:gd name="T41" fmla="*/ 33 h 766"/>
                <a:gd name="T42" fmla="*/ 229 w 797"/>
                <a:gd name="T43" fmla="*/ 35 h 766"/>
                <a:gd name="T44" fmla="*/ 279 w 797"/>
                <a:gd name="T45" fmla="*/ 41 h 766"/>
                <a:gd name="T46" fmla="*/ 286 w 797"/>
                <a:gd name="T47" fmla="*/ 62 h 766"/>
                <a:gd name="T48" fmla="*/ 132 w 797"/>
                <a:gd name="T49" fmla="*/ 679 h 766"/>
                <a:gd name="T50" fmla="*/ 370 w 797"/>
                <a:gd name="T51" fmla="*/ 78 h 766"/>
                <a:gd name="T52" fmla="*/ 386 w 797"/>
                <a:gd name="T53" fmla="*/ 41 h 766"/>
                <a:gd name="T54" fmla="*/ 432 w 797"/>
                <a:gd name="T55" fmla="*/ 35 h 766"/>
                <a:gd name="T56" fmla="*/ 610 w 797"/>
                <a:gd name="T57" fmla="*/ 38 h 766"/>
                <a:gd name="T58" fmla="*/ 658 w 797"/>
                <a:gd name="T59" fmla="*/ 58 h 766"/>
                <a:gd name="T60" fmla="*/ 685 w 797"/>
                <a:gd name="T61" fmla="*/ 92 h 766"/>
                <a:gd name="T62" fmla="*/ 697 w 797"/>
                <a:gd name="T63" fmla="*/ 131 h 766"/>
                <a:gd name="T64" fmla="*/ 681 w 797"/>
                <a:gd name="T65" fmla="*/ 224 h 766"/>
                <a:gd name="T66" fmla="*/ 559 w 797"/>
                <a:gd name="T67" fmla="*/ 337 h 766"/>
                <a:gd name="T68" fmla="*/ 301 w 797"/>
                <a:gd name="T69" fmla="*/ 356 h 766"/>
                <a:gd name="T70" fmla="*/ 235 w 797"/>
                <a:gd name="T71" fmla="*/ 731 h 766"/>
                <a:gd name="T72" fmla="*/ 215 w 797"/>
                <a:gd name="T73" fmla="*/ 728 h 766"/>
                <a:gd name="T74" fmla="*/ 212 w 797"/>
                <a:gd name="T75" fmla="*/ 713 h 766"/>
                <a:gd name="T76" fmla="*/ 294 w 797"/>
                <a:gd name="T77" fmla="*/ 380 h 766"/>
                <a:gd name="T78" fmla="*/ 543 w 797"/>
                <a:gd name="T79" fmla="*/ 384 h 766"/>
                <a:gd name="T80" fmla="*/ 594 w 797"/>
                <a:gd name="T81" fmla="*/ 409 h 766"/>
                <a:gd name="T82" fmla="*/ 623 w 797"/>
                <a:gd name="T83" fmla="*/ 449 h 766"/>
                <a:gd name="T84" fmla="*/ 635 w 797"/>
                <a:gd name="T85" fmla="*/ 492 h 766"/>
                <a:gd name="T86" fmla="*/ 618 w 797"/>
                <a:gd name="T87" fmla="*/ 593 h 766"/>
                <a:gd name="T88" fmla="*/ 496 w 797"/>
                <a:gd name="T89" fmla="*/ 713 h 766"/>
                <a:gd name="T90" fmla="*/ 251 w 797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7" h="766">
                  <a:moveTo>
                    <a:pt x="132" y="679"/>
                  </a:moveTo>
                  <a:lnTo>
                    <a:pt x="129" y="694"/>
                  </a:lnTo>
                  <a:lnTo>
                    <a:pt x="124" y="706"/>
                  </a:lnTo>
                  <a:lnTo>
                    <a:pt x="118" y="715"/>
                  </a:lnTo>
                  <a:lnTo>
                    <a:pt x="110" y="722"/>
                  </a:lnTo>
                  <a:lnTo>
                    <a:pt x="99" y="726"/>
                  </a:lnTo>
                  <a:lnTo>
                    <a:pt x="82" y="730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5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5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3" y="760"/>
                  </a:lnTo>
                  <a:lnTo>
                    <a:pt x="552" y="744"/>
                  </a:lnTo>
                  <a:lnTo>
                    <a:pt x="604" y="718"/>
                  </a:lnTo>
                  <a:lnTo>
                    <a:pt x="649" y="686"/>
                  </a:lnTo>
                  <a:lnTo>
                    <a:pt x="686" y="649"/>
                  </a:lnTo>
                  <a:lnTo>
                    <a:pt x="714" y="608"/>
                  </a:lnTo>
                  <a:lnTo>
                    <a:pt x="731" y="566"/>
                  </a:lnTo>
                  <a:lnTo>
                    <a:pt x="737" y="524"/>
                  </a:lnTo>
                  <a:lnTo>
                    <a:pt x="725" y="467"/>
                  </a:lnTo>
                  <a:lnTo>
                    <a:pt x="691" y="419"/>
                  </a:lnTo>
                  <a:lnTo>
                    <a:pt x="637" y="384"/>
                  </a:lnTo>
                  <a:lnTo>
                    <a:pt x="564" y="366"/>
                  </a:lnTo>
                  <a:lnTo>
                    <a:pt x="650" y="339"/>
                  </a:lnTo>
                  <a:lnTo>
                    <a:pt x="724" y="292"/>
                  </a:lnTo>
                  <a:lnTo>
                    <a:pt x="777" y="229"/>
                  </a:lnTo>
                  <a:lnTo>
                    <a:pt x="797" y="155"/>
                  </a:lnTo>
                  <a:lnTo>
                    <a:pt x="784" y="96"/>
                  </a:lnTo>
                  <a:lnTo>
                    <a:pt x="744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9"/>
                  </a:lnTo>
                  <a:close/>
                  <a:moveTo>
                    <a:pt x="301" y="356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0" y="35"/>
                  </a:lnTo>
                  <a:lnTo>
                    <a:pt x="574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2" y="74"/>
                  </a:lnTo>
                  <a:lnTo>
                    <a:pt x="683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6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7" y="337"/>
                  </a:lnTo>
                  <a:lnTo>
                    <a:pt x="464" y="356"/>
                  </a:lnTo>
                  <a:lnTo>
                    <a:pt x="301" y="356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8"/>
                  </a:lnTo>
                  <a:lnTo>
                    <a:pt x="211" y="719"/>
                  </a:lnTo>
                  <a:lnTo>
                    <a:pt x="212" y="713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1" y="384"/>
                  </a:lnTo>
                  <a:lnTo>
                    <a:pt x="571" y="394"/>
                  </a:lnTo>
                  <a:lnTo>
                    <a:pt x="592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8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7" y="663"/>
                  </a:lnTo>
                  <a:lnTo>
                    <a:pt x="494" y="713"/>
                  </a:lnTo>
                  <a:lnTo>
                    <a:pt x="402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87"/>
            <p:cNvSpPr>
              <a:spLocks noChangeAspect="1"/>
            </p:cNvSpPr>
            <p:nvPr/>
          </p:nvSpPr>
          <p:spPr bwMode="auto">
            <a:xfrm>
              <a:off x="897" y="7"/>
              <a:ext cx="793" cy="763"/>
            </a:xfrm>
            <a:custGeom>
              <a:avLst/>
              <a:gdLst>
                <a:gd name="T0" fmla="*/ 405 w 793"/>
                <a:gd name="T1" fmla="*/ 399 h 763"/>
                <a:gd name="T2" fmla="*/ 482 w 793"/>
                <a:gd name="T3" fmla="*/ 412 h 763"/>
                <a:gd name="T4" fmla="*/ 497 w 793"/>
                <a:gd name="T5" fmla="*/ 449 h 763"/>
                <a:gd name="T6" fmla="*/ 489 w 793"/>
                <a:gd name="T7" fmla="*/ 504 h 763"/>
                <a:gd name="T8" fmla="*/ 490 w 793"/>
                <a:gd name="T9" fmla="*/ 526 h 763"/>
                <a:gd name="T10" fmla="*/ 510 w 793"/>
                <a:gd name="T11" fmla="*/ 525 h 763"/>
                <a:gd name="T12" fmla="*/ 578 w 793"/>
                <a:gd name="T13" fmla="*/ 263 h 763"/>
                <a:gd name="T14" fmla="*/ 581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2 w 793"/>
                <a:gd name="T21" fmla="*/ 310 h 763"/>
                <a:gd name="T22" fmla="*/ 505 w 793"/>
                <a:gd name="T23" fmla="*/ 343 h 763"/>
                <a:gd name="T24" fmla="*/ 466 w 793"/>
                <a:gd name="T25" fmla="*/ 359 h 763"/>
                <a:gd name="T26" fmla="*/ 407 w 793"/>
                <a:gd name="T27" fmla="*/ 364 h 763"/>
                <a:gd name="T28" fmla="*/ 376 w 793"/>
                <a:gd name="T29" fmla="*/ 79 h 763"/>
                <a:gd name="T30" fmla="*/ 392 w 793"/>
                <a:gd name="T31" fmla="*/ 42 h 763"/>
                <a:gd name="T32" fmla="*/ 437 w 793"/>
                <a:gd name="T33" fmla="*/ 35 h 763"/>
                <a:gd name="T34" fmla="*/ 630 w 793"/>
                <a:gd name="T35" fmla="*/ 37 h 763"/>
                <a:gd name="T36" fmla="*/ 696 w 793"/>
                <a:gd name="T37" fmla="*/ 51 h 763"/>
                <a:gd name="T38" fmla="*/ 732 w 793"/>
                <a:gd name="T39" fmla="*/ 82 h 763"/>
                <a:gd name="T40" fmla="*/ 746 w 793"/>
                <a:gd name="T41" fmla="*/ 128 h 763"/>
                <a:gd name="T42" fmla="*/ 747 w 793"/>
                <a:gd name="T43" fmla="*/ 174 h 763"/>
                <a:gd name="T44" fmla="*/ 746 w 793"/>
                <a:gd name="T45" fmla="*/ 201 h 763"/>
                <a:gd name="T46" fmla="*/ 741 w 793"/>
                <a:gd name="T47" fmla="*/ 233 h 763"/>
                <a:gd name="T48" fmla="*/ 744 w 793"/>
                <a:gd name="T49" fmla="*/ 248 h 763"/>
                <a:gd name="T50" fmla="*/ 767 w 793"/>
                <a:gd name="T51" fmla="*/ 247 h 763"/>
                <a:gd name="T52" fmla="*/ 793 w 793"/>
                <a:gd name="T53" fmla="*/ 31 h 763"/>
                <a:gd name="T54" fmla="*/ 789 w 793"/>
                <a:gd name="T55" fmla="*/ 4 h 763"/>
                <a:gd name="T56" fmla="*/ 763 w 793"/>
                <a:gd name="T57" fmla="*/ 0 h 763"/>
                <a:gd name="T58" fmla="*/ 201 w 793"/>
                <a:gd name="T59" fmla="*/ 0 h 763"/>
                <a:gd name="T60" fmla="*/ 184 w 793"/>
                <a:gd name="T61" fmla="*/ 10 h 763"/>
                <a:gd name="T62" fmla="*/ 190 w 793"/>
                <a:gd name="T63" fmla="*/ 34 h 763"/>
                <a:gd name="T64" fmla="*/ 242 w 793"/>
                <a:gd name="T65" fmla="*/ 35 h 763"/>
                <a:gd name="T66" fmla="*/ 281 w 793"/>
                <a:gd name="T67" fmla="*/ 43 h 763"/>
                <a:gd name="T68" fmla="*/ 286 w 793"/>
                <a:gd name="T69" fmla="*/ 63 h 763"/>
                <a:gd name="T70" fmla="*/ 133 w 793"/>
                <a:gd name="T71" fmla="*/ 676 h 763"/>
                <a:gd name="T72" fmla="*/ 125 w 793"/>
                <a:gd name="T73" fmla="*/ 703 h 763"/>
                <a:gd name="T74" fmla="*/ 111 w 793"/>
                <a:gd name="T75" fmla="*/ 719 h 763"/>
                <a:gd name="T76" fmla="*/ 83 w 793"/>
                <a:gd name="T77" fmla="*/ 727 h 763"/>
                <a:gd name="T78" fmla="*/ 31 w 793"/>
                <a:gd name="T79" fmla="*/ 729 h 763"/>
                <a:gd name="T80" fmla="*/ 9 w 793"/>
                <a:gd name="T81" fmla="*/ 732 h 763"/>
                <a:gd name="T82" fmla="*/ 0 w 793"/>
                <a:gd name="T83" fmla="*/ 750 h 763"/>
                <a:gd name="T84" fmla="*/ 17 w 793"/>
                <a:gd name="T85" fmla="*/ 763 h 763"/>
                <a:gd name="T86" fmla="*/ 91 w 793"/>
                <a:gd name="T87" fmla="*/ 762 h 763"/>
                <a:gd name="T88" fmla="*/ 164 w 793"/>
                <a:gd name="T89" fmla="*/ 760 h 763"/>
                <a:gd name="T90" fmla="*/ 248 w 793"/>
                <a:gd name="T91" fmla="*/ 762 h 763"/>
                <a:gd name="T92" fmla="*/ 331 w 793"/>
                <a:gd name="T93" fmla="*/ 763 h 763"/>
                <a:gd name="T94" fmla="*/ 346 w 793"/>
                <a:gd name="T95" fmla="*/ 761 h 763"/>
                <a:gd name="T96" fmla="*/ 354 w 793"/>
                <a:gd name="T97" fmla="*/ 742 h 763"/>
                <a:gd name="T98" fmla="*/ 347 w 793"/>
                <a:gd name="T99" fmla="*/ 729 h 763"/>
                <a:gd name="T100" fmla="*/ 316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3 w 793"/>
                <a:gd name="T107" fmla="*/ 704 h 763"/>
                <a:gd name="T108" fmla="*/ 227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7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5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6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1" y="233"/>
                  </a:lnTo>
                  <a:lnTo>
                    <a:pt x="741" y="239"/>
                  </a:lnTo>
                  <a:lnTo>
                    <a:pt x="744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0" y="225"/>
                  </a:lnTo>
                  <a:lnTo>
                    <a:pt x="793" y="31"/>
                  </a:lnTo>
                  <a:lnTo>
                    <a:pt x="793" y="13"/>
                  </a:lnTo>
                  <a:lnTo>
                    <a:pt x="789" y="4"/>
                  </a:lnTo>
                  <a:lnTo>
                    <a:pt x="779" y="1"/>
                  </a:lnTo>
                  <a:lnTo>
                    <a:pt x="763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1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3"/>
                  </a:lnTo>
                  <a:lnTo>
                    <a:pt x="83" y="727"/>
                  </a:lnTo>
                  <a:lnTo>
                    <a:pt x="61" y="728"/>
                  </a:lnTo>
                  <a:lnTo>
                    <a:pt x="31" y="729"/>
                  </a:lnTo>
                  <a:lnTo>
                    <a:pt x="19" y="729"/>
                  </a:lnTo>
                  <a:lnTo>
                    <a:pt x="9" y="732"/>
                  </a:lnTo>
                  <a:lnTo>
                    <a:pt x="3" y="737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7" y="763"/>
                  </a:lnTo>
                  <a:lnTo>
                    <a:pt x="49" y="763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0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3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1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3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4" y="713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4" name="Straight Arrow Connector 10252"/>
          <p:cNvCxnSpPr>
            <a:cxnSpLocks noChangeShapeType="1"/>
          </p:cNvCxnSpPr>
          <p:nvPr/>
        </p:nvCxnSpPr>
        <p:spPr bwMode="auto">
          <a:xfrm flipV="1">
            <a:off x="4088899" y="1866149"/>
            <a:ext cx="561975" cy="161925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10256"/>
          <p:cNvCxnSpPr>
            <a:cxnSpLocks noChangeShapeType="1"/>
          </p:cNvCxnSpPr>
          <p:nvPr/>
        </p:nvCxnSpPr>
        <p:spPr bwMode="auto">
          <a:xfrm>
            <a:off x="4104774" y="2112211"/>
            <a:ext cx="546100" cy="12223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223"/>
          <p:cNvCxnSpPr>
            <a:cxnSpLocks noChangeShapeType="1"/>
          </p:cNvCxnSpPr>
          <p:nvPr/>
        </p:nvCxnSpPr>
        <p:spPr bwMode="auto">
          <a:xfrm flipV="1">
            <a:off x="4068931" y="3181183"/>
            <a:ext cx="561975" cy="16033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224"/>
          <p:cNvCxnSpPr>
            <a:cxnSpLocks noChangeShapeType="1"/>
          </p:cNvCxnSpPr>
          <p:nvPr/>
        </p:nvCxnSpPr>
        <p:spPr bwMode="auto">
          <a:xfrm>
            <a:off x="4084806" y="3443121"/>
            <a:ext cx="546100" cy="12223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225"/>
          <p:cNvCxnSpPr>
            <a:cxnSpLocks noChangeShapeType="1"/>
          </p:cNvCxnSpPr>
          <p:nvPr/>
        </p:nvCxnSpPr>
        <p:spPr bwMode="auto">
          <a:xfrm flipV="1">
            <a:off x="4073442" y="4082800"/>
            <a:ext cx="561975" cy="161925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226"/>
          <p:cNvCxnSpPr>
            <a:cxnSpLocks noChangeShapeType="1"/>
          </p:cNvCxnSpPr>
          <p:nvPr/>
        </p:nvCxnSpPr>
        <p:spPr bwMode="auto">
          <a:xfrm>
            <a:off x="4089317" y="4346325"/>
            <a:ext cx="546100" cy="12223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227"/>
          <p:cNvCxnSpPr>
            <a:cxnSpLocks noChangeShapeType="1"/>
          </p:cNvCxnSpPr>
          <p:nvPr/>
        </p:nvCxnSpPr>
        <p:spPr bwMode="auto">
          <a:xfrm flipV="1">
            <a:off x="4012616" y="5319462"/>
            <a:ext cx="561975" cy="16033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228"/>
          <p:cNvCxnSpPr>
            <a:cxnSpLocks noChangeShapeType="1"/>
          </p:cNvCxnSpPr>
          <p:nvPr/>
        </p:nvCxnSpPr>
        <p:spPr bwMode="auto">
          <a:xfrm>
            <a:off x="4028491" y="5581400"/>
            <a:ext cx="546100" cy="12223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229"/>
          <p:cNvCxnSpPr>
            <a:cxnSpLocks noChangeShapeType="1"/>
          </p:cNvCxnSpPr>
          <p:nvPr/>
        </p:nvCxnSpPr>
        <p:spPr bwMode="auto">
          <a:xfrm flipV="1">
            <a:off x="2707105" y="2141622"/>
            <a:ext cx="745958" cy="830178"/>
          </a:xfrm>
          <a:prstGeom prst="straightConnector1">
            <a:avLst/>
          </a:prstGeom>
          <a:noFill/>
          <a:ln w="31750" algn="ctr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230"/>
          <p:cNvCxnSpPr>
            <a:cxnSpLocks noChangeShapeType="1"/>
            <a:stCxn id="193" idx="3"/>
          </p:cNvCxnSpPr>
          <p:nvPr/>
        </p:nvCxnSpPr>
        <p:spPr bwMode="auto">
          <a:xfrm>
            <a:off x="2759244" y="3091226"/>
            <a:ext cx="715962" cy="297920"/>
          </a:xfrm>
          <a:prstGeom prst="straightConnector1">
            <a:avLst/>
          </a:prstGeom>
          <a:noFill/>
          <a:ln w="31750" algn="ctr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235"/>
          <p:cNvCxnSpPr>
            <a:cxnSpLocks noChangeShapeType="1"/>
          </p:cNvCxnSpPr>
          <p:nvPr/>
        </p:nvCxnSpPr>
        <p:spPr bwMode="auto">
          <a:xfrm flipV="1">
            <a:off x="2755817" y="4283242"/>
            <a:ext cx="625057" cy="313909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236"/>
          <p:cNvCxnSpPr>
            <a:cxnSpLocks noChangeShapeType="1"/>
          </p:cNvCxnSpPr>
          <p:nvPr/>
        </p:nvCxnSpPr>
        <p:spPr bwMode="auto">
          <a:xfrm>
            <a:off x="2755817" y="4751137"/>
            <a:ext cx="468646" cy="61494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oup 136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728663" y="3814763"/>
            <a:ext cx="286930" cy="129888"/>
            <a:chOff x="-2" y="4"/>
            <a:chExt cx="1695" cy="766"/>
          </a:xfrm>
        </p:grpSpPr>
        <p:sp>
          <p:nvSpPr>
            <p:cNvPr id="78" name="Freeform 137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6"/>
            </a:xfrm>
            <a:custGeom>
              <a:avLst/>
              <a:gdLst>
                <a:gd name="T0" fmla="*/ 129 w 799"/>
                <a:gd name="T1" fmla="*/ 694 h 766"/>
                <a:gd name="T2" fmla="*/ 119 w 799"/>
                <a:gd name="T3" fmla="*/ 715 h 766"/>
                <a:gd name="T4" fmla="*/ 99 w 799"/>
                <a:gd name="T5" fmla="*/ 726 h 766"/>
                <a:gd name="T6" fmla="*/ 60 w 799"/>
                <a:gd name="T7" fmla="*/ 731 h 766"/>
                <a:gd name="T8" fmla="*/ 18 w 799"/>
                <a:gd name="T9" fmla="*/ 732 h 766"/>
                <a:gd name="T10" fmla="*/ 3 w 799"/>
                <a:gd name="T11" fmla="*/ 741 h 766"/>
                <a:gd name="T12" fmla="*/ 8 w 799"/>
                <a:gd name="T13" fmla="*/ 765 h 766"/>
                <a:gd name="T14" fmla="*/ 430 w 799"/>
                <a:gd name="T15" fmla="*/ 766 h 766"/>
                <a:gd name="T16" fmla="*/ 553 w 799"/>
                <a:gd name="T17" fmla="*/ 744 h 766"/>
                <a:gd name="T18" fmla="*/ 650 w 799"/>
                <a:gd name="T19" fmla="*/ 686 h 766"/>
                <a:gd name="T20" fmla="*/ 715 w 799"/>
                <a:gd name="T21" fmla="*/ 608 h 766"/>
                <a:gd name="T22" fmla="*/ 738 w 799"/>
                <a:gd name="T23" fmla="*/ 524 h 766"/>
                <a:gd name="T24" fmla="*/ 692 w 799"/>
                <a:gd name="T25" fmla="*/ 419 h 766"/>
                <a:gd name="T26" fmla="*/ 565 w 799"/>
                <a:gd name="T27" fmla="*/ 366 h 766"/>
                <a:gd name="T28" fmla="*/ 725 w 799"/>
                <a:gd name="T29" fmla="*/ 292 h 766"/>
                <a:gd name="T30" fmla="*/ 799 w 799"/>
                <a:gd name="T31" fmla="*/ 155 h 766"/>
                <a:gd name="T32" fmla="*/ 745 w 799"/>
                <a:gd name="T33" fmla="*/ 46 h 766"/>
                <a:gd name="T34" fmla="*/ 591 w 799"/>
                <a:gd name="T35" fmla="*/ 0 h 766"/>
                <a:gd name="T36" fmla="*/ 201 w 799"/>
                <a:gd name="T37" fmla="*/ 0 h 766"/>
                <a:gd name="T38" fmla="*/ 185 w 799"/>
                <a:gd name="T39" fmla="*/ 9 h 766"/>
                <a:gd name="T40" fmla="*/ 190 w 799"/>
                <a:gd name="T41" fmla="*/ 33 h 766"/>
                <a:gd name="T42" fmla="*/ 229 w 799"/>
                <a:gd name="T43" fmla="*/ 35 h 766"/>
                <a:gd name="T44" fmla="*/ 279 w 799"/>
                <a:gd name="T45" fmla="*/ 41 h 766"/>
                <a:gd name="T46" fmla="*/ 286 w 799"/>
                <a:gd name="T47" fmla="*/ 62 h 766"/>
                <a:gd name="T48" fmla="*/ 133 w 799"/>
                <a:gd name="T49" fmla="*/ 679 h 766"/>
                <a:gd name="T50" fmla="*/ 370 w 799"/>
                <a:gd name="T51" fmla="*/ 78 h 766"/>
                <a:gd name="T52" fmla="*/ 386 w 799"/>
                <a:gd name="T53" fmla="*/ 41 h 766"/>
                <a:gd name="T54" fmla="*/ 431 w 799"/>
                <a:gd name="T55" fmla="*/ 35 h 766"/>
                <a:gd name="T56" fmla="*/ 609 w 799"/>
                <a:gd name="T57" fmla="*/ 38 h 766"/>
                <a:gd name="T58" fmla="*/ 657 w 799"/>
                <a:gd name="T59" fmla="*/ 58 h 766"/>
                <a:gd name="T60" fmla="*/ 684 w 799"/>
                <a:gd name="T61" fmla="*/ 92 h 766"/>
                <a:gd name="T62" fmla="*/ 696 w 799"/>
                <a:gd name="T63" fmla="*/ 131 h 766"/>
                <a:gd name="T64" fmla="*/ 680 w 799"/>
                <a:gd name="T65" fmla="*/ 224 h 766"/>
                <a:gd name="T66" fmla="*/ 558 w 799"/>
                <a:gd name="T67" fmla="*/ 337 h 766"/>
                <a:gd name="T68" fmla="*/ 301 w 799"/>
                <a:gd name="T69" fmla="*/ 356 h 766"/>
                <a:gd name="T70" fmla="*/ 235 w 799"/>
                <a:gd name="T71" fmla="*/ 731 h 766"/>
                <a:gd name="T72" fmla="*/ 215 w 799"/>
                <a:gd name="T73" fmla="*/ 728 h 766"/>
                <a:gd name="T74" fmla="*/ 213 w 799"/>
                <a:gd name="T75" fmla="*/ 713 h 766"/>
                <a:gd name="T76" fmla="*/ 295 w 799"/>
                <a:gd name="T77" fmla="*/ 380 h 766"/>
                <a:gd name="T78" fmla="*/ 542 w 799"/>
                <a:gd name="T79" fmla="*/ 384 h 766"/>
                <a:gd name="T80" fmla="*/ 593 w 799"/>
                <a:gd name="T81" fmla="*/ 409 h 766"/>
                <a:gd name="T82" fmla="*/ 622 w 799"/>
                <a:gd name="T83" fmla="*/ 449 h 766"/>
                <a:gd name="T84" fmla="*/ 634 w 799"/>
                <a:gd name="T85" fmla="*/ 492 h 766"/>
                <a:gd name="T86" fmla="*/ 617 w 799"/>
                <a:gd name="T87" fmla="*/ 593 h 766"/>
                <a:gd name="T88" fmla="*/ 495 w 799"/>
                <a:gd name="T89" fmla="*/ 713 h 766"/>
                <a:gd name="T90" fmla="*/ 251 w 799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6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6"/>
                  </a:lnTo>
                  <a:lnTo>
                    <a:pt x="82" y="730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5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5"/>
                  </a:lnTo>
                  <a:lnTo>
                    <a:pt x="31" y="766"/>
                  </a:lnTo>
                  <a:lnTo>
                    <a:pt x="430" y="766"/>
                  </a:lnTo>
                  <a:lnTo>
                    <a:pt x="494" y="760"/>
                  </a:lnTo>
                  <a:lnTo>
                    <a:pt x="553" y="744"/>
                  </a:lnTo>
                  <a:lnTo>
                    <a:pt x="605" y="718"/>
                  </a:lnTo>
                  <a:lnTo>
                    <a:pt x="650" y="686"/>
                  </a:lnTo>
                  <a:lnTo>
                    <a:pt x="688" y="649"/>
                  </a:lnTo>
                  <a:lnTo>
                    <a:pt x="715" y="608"/>
                  </a:lnTo>
                  <a:lnTo>
                    <a:pt x="732" y="566"/>
                  </a:lnTo>
                  <a:lnTo>
                    <a:pt x="738" y="524"/>
                  </a:lnTo>
                  <a:lnTo>
                    <a:pt x="727" y="467"/>
                  </a:lnTo>
                  <a:lnTo>
                    <a:pt x="692" y="419"/>
                  </a:lnTo>
                  <a:lnTo>
                    <a:pt x="638" y="384"/>
                  </a:lnTo>
                  <a:lnTo>
                    <a:pt x="565" y="366"/>
                  </a:lnTo>
                  <a:lnTo>
                    <a:pt x="651" y="339"/>
                  </a:lnTo>
                  <a:lnTo>
                    <a:pt x="725" y="292"/>
                  </a:lnTo>
                  <a:lnTo>
                    <a:pt x="778" y="229"/>
                  </a:lnTo>
                  <a:lnTo>
                    <a:pt x="799" y="155"/>
                  </a:lnTo>
                  <a:lnTo>
                    <a:pt x="785" y="96"/>
                  </a:lnTo>
                  <a:lnTo>
                    <a:pt x="745" y="46"/>
                  </a:lnTo>
                  <a:lnTo>
                    <a:pt x="680" y="13"/>
                  </a:lnTo>
                  <a:lnTo>
                    <a:pt x="591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3" y="679"/>
                  </a:lnTo>
                  <a:close/>
                  <a:moveTo>
                    <a:pt x="301" y="356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7" y="58"/>
                  </a:lnTo>
                  <a:lnTo>
                    <a:pt x="673" y="74"/>
                  </a:lnTo>
                  <a:lnTo>
                    <a:pt x="684" y="92"/>
                  </a:lnTo>
                  <a:lnTo>
                    <a:pt x="692" y="111"/>
                  </a:lnTo>
                  <a:lnTo>
                    <a:pt x="696" y="131"/>
                  </a:lnTo>
                  <a:lnTo>
                    <a:pt x="697" y="150"/>
                  </a:lnTo>
                  <a:lnTo>
                    <a:pt x="680" y="224"/>
                  </a:lnTo>
                  <a:lnTo>
                    <a:pt x="632" y="290"/>
                  </a:lnTo>
                  <a:lnTo>
                    <a:pt x="558" y="337"/>
                  </a:lnTo>
                  <a:lnTo>
                    <a:pt x="465" y="356"/>
                  </a:lnTo>
                  <a:lnTo>
                    <a:pt x="301" y="356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7" y="730"/>
                  </a:lnTo>
                  <a:lnTo>
                    <a:pt x="215" y="728"/>
                  </a:lnTo>
                  <a:lnTo>
                    <a:pt x="212" y="719"/>
                  </a:lnTo>
                  <a:lnTo>
                    <a:pt x="213" y="713"/>
                  </a:lnTo>
                  <a:lnTo>
                    <a:pt x="218" y="693"/>
                  </a:lnTo>
                  <a:lnTo>
                    <a:pt x="295" y="380"/>
                  </a:lnTo>
                  <a:lnTo>
                    <a:pt x="506" y="380"/>
                  </a:lnTo>
                  <a:lnTo>
                    <a:pt x="542" y="384"/>
                  </a:lnTo>
                  <a:lnTo>
                    <a:pt x="571" y="394"/>
                  </a:lnTo>
                  <a:lnTo>
                    <a:pt x="593" y="409"/>
                  </a:lnTo>
                  <a:lnTo>
                    <a:pt x="611" y="428"/>
                  </a:lnTo>
                  <a:lnTo>
                    <a:pt x="622" y="449"/>
                  </a:lnTo>
                  <a:lnTo>
                    <a:pt x="629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8" y="663"/>
                  </a:lnTo>
                  <a:lnTo>
                    <a:pt x="495" y="713"/>
                  </a:lnTo>
                  <a:lnTo>
                    <a:pt x="403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8"/>
            <p:cNvSpPr>
              <a:spLocks noChangeAspect="1"/>
            </p:cNvSpPr>
            <p:nvPr/>
          </p:nvSpPr>
          <p:spPr bwMode="auto">
            <a:xfrm>
              <a:off x="899" y="7"/>
              <a:ext cx="794" cy="763"/>
            </a:xfrm>
            <a:custGeom>
              <a:avLst/>
              <a:gdLst>
                <a:gd name="T0" fmla="*/ 405 w 794"/>
                <a:gd name="T1" fmla="*/ 399 h 763"/>
                <a:gd name="T2" fmla="*/ 482 w 794"/>
                <a:gd name="T3" fmla="*/ 412 h 763"/>
                <a:gd name="T4" fmla="*/ 497 w 794"/>
                <a:gd name="T5" fmla="*/ 449 h 763"/>
                <a:gd name="T6" fmla="*/ 489 w 794"/>
                <a:gd name="T7" fmla="*/ 504 h 763"/>
                <a:gd name="T8" fmla="*/ 490 w 794"/>
                <a:gd name="T9" fmla="*/ 526 h 763"/>
                <a:gd name="T10" fmla="*/ 510 w 794"/>
                <a:gd name="T11" fmla="*/ 525 h 763"/>
                <a:gd name="T12" fmla="*/ 578 w 794"/>
                <a:gd name="T13" fmla="*/ 263 h 763"/>
                <a:gd name="T14" fmla="*/ 581 w 794"/>
                <a:gd name="T15" fmla="*/ 245 h 763"/>
                <a:gd name="T16" fmla="*/ 568 w 794"/>
                <a:gd name="T17" fmla="*/ 233 h 763"/>
                <a:gd name="T18" fmla="*/ 551 w 794"/>
                <a:gd name="T19" fmla="*/ 256 h 763"/>
                <a:gd name="T20" fmla="*/ 532 w 794"/>
                <a:gd name="T21" fmla="*/ 310 h 763"/>
                <a:gd name="T22" fmla="*/ 506 w 794"/>
                <a:gd name="T23" fmla="*/ 343 h 763"/>
                <a:gd name="T24" fmla="*/ 466 w 794"/>
                <a:gd name="T25" fmla="*/ 359 h 763"/>
                <a:gd name="T26" fmla="*/ 407 w 794"/>
                <a:gd name="T27" fmla="*/ 364 h 763"/>
                <a:gd name="T28" fmla="*/ 376 w 794"/>
                <a:gd name="T29" fmla="*/ 79 h 763"/>
                <a:gd name="T30" fmla="*/ 392 w 794"/>
                <a:gd name="T31" fmla="*/ 42 h 763"/>
                <a:gd name="T32" fmla="*/ 437 w 794"/>
                <a:gd name="T33" fmla="*/ 35 h 763"/>
                <a:gd name="T34" fmla="*/ 631 w 794"/>
                <a:gd name="T35" fmla="*/ 37 h 763"/>
                <a:gd name="T36" fmla="*/ 697 w 794"/>
                <a:gd name="T37" fmla="*/ 51 h 763"/>
                <a:gd name="T38" fmla="*/ 732 w 794"/>
                <a:gd name="T39" fmla="*/ 82 h 763"/>
                <a:gd name="T40" fmla="*/ 746 w 794"/>
                <a:gd name="T41" fmla="*/ 128 h 763"/>
                <a:gd name="T42" fmla="*/ 747 w 794"/>
                <a:gd name="T43" fmla="*/ 174 h 763"/>
                <a:gd name="T44" fmla="*/ 746 w 794"/>
                <a:gd name="T45" fmla="*/ 201 h 763"/>
                <a:gd name="T46" fmla="*/ 742 w 794"/>
                <a:gd name="T47" fmla="*/ 233 h 763"/>
                <a:gd name="T48" fmla="*/ 745 w 794"/>
                <a:gd name="T49" fmla="*/ 248 h 763"/>
                <a:gd name="T50" fmla="*/ 767 w 794"/>
                <a:gd name="T51" fmla="*/ 247 h 763"/>
                <a:gd name="T52" fmla="*/ 793 w 794"/>
                <a:gd name="T53" fmla="*/ 31 h 763"/>
                <a:gd name="T54" fmla="*/ 790 w 794"/>
                <a:gd name="T55" fmla="*/ 4 h 763"/>
                <a:gd name="T56" fmla="*/ 763 w 794"/>
                <a:gd name="T57" fmla="*/ 0 h 763"/>
                <a:gd name="T58" fmla="*/ 201 w 794"/>
                <a:gd name="T59" fmla="*/ 0 h 763"/>
                <a:gd name="T60" fmla="*/ 184 w 794"/>
                <a:gd name="T61" fmla="*/ 10 h 763"/>
                <a:gd name="T62" fmla="*/ 190 w 794"/>
                <a:gd name="T63" fmla="*/ 34 h 763"/>
                <a:gd name="T64" fmla="*/ 242 w 794"/>
                <a:gd name="T65" fmla="*/ 35 h 763"/>
                <a:gd name="T66" fmla="*/ 281 w 794"/>
                <a:gd name="T67" fmla="*/ 43 h 763"/>
                <a:gd name="T68" fmla="*/ 285 w 794"/>
                <a:gd name="T69" fmla="*/ 63 h 763"/>
                <a:gd name="T70" fmla="*/ 132 w 794"/>
                <a:gd name="T71" fmla="*/ 676 h 763"/>
                <a:gd name="T72" fmla="*/ 124 w 794"/>
                <a:gd name="T73" fmla="*/ 703 h 763"/>
                <a:gd name="T74" fmla="*/ 111 w 794"/>
                <a:gd name="T75" fmla="*/ 719 h 763"/>
                <a:gd name="T76" fmla="*/ 83 w 794"/>
                <a:gd name="T77" fmla="*/ 727 h 763"/>
                <a:gd name="T78" fmla="*/ 31 w 794"/>
                <a:gd name="T79" fmla="*/ 729 h 763"/>
                <a:gd name="T80" fmla="*/ 8 w 794"/>
                <a:gd name="T81" fmla="*/ 732 h 763"/>
                <a:gd name="T82" fmla="*/ 0 w 794"/>
                <a:gd name="T83" fmla="*/ 750 h 763"/>
                <a:gd name="T84" fmla="*/ 16 w 794"/>
                <a:gd name="T85" fmla="*/ 763 h 763"/>
                <a:gd name="T86" fmla="*/ 90 w 794"/>
                <a:gd name="T87" fmla="*/ 762 h 763"/>
                <a:gd name="T88" fmla="*/ 164 w 794"/>
                <a:gd name="T89" fmla="*/ 760 h 763"/>
                <a:gd name="T90" fmla="*/ 247 w 794"/>
                <a:gd name="T91" fmla="*/ 762 h 763"/>
                <a:gd name="T92" fmla="*/ 331 w 794"/>
                <a:gd name="T93" fmla="*/ 763 h 763"/>
                <a:gd name="T94" fmla="*/ 346 w 794"/>
                <a:gd name="T95" fmla="*/ 761 h 763"/>
                <a:gd name="T96" fmla="*/ 354 w 794"/>
                <a:gd name="T97" fmla="*/ 742 h 763"/>
                <a:gd name="T98" fmla="*/ 347 w 794"/>
                <a:gd name="T99" fmla="*/ 729 h 763"/>
                <a:gd name="T100" fmla="*/ 316 w 794"/>
                <a:gd name="T101" fmla="*/ 729 h 763"/>
                <a:gd name="T102" fmla="*/ 258 w 794"/>
                <a:gd name="T103" fmla="*/ 726 h 763"/>
                <a:gd name="T104" fmla="*/ 228 w 794"/>
                <a:gd name="T105" fmla="*/ 719 h 763"/>
                <a:gd name="T106" fmla="*/ 222 w 794"/>
                <a:gd name="T107" fmla="*/ 704 h 763"/>
                <a:gd name="T108" fmla="*/ 227 w 794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3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7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8" y="233"/>
                  </a:lnTo>
                  <a:lnTo>
                    <a:pt x="556" y="238"/>
                  </a:lnTo>
                  <a:lnTo>
                    <a:pt x="551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2" y="233"/>
                  </a:lnTo>
                  <a:lnTo>
                    <a:pt x="742" y="239"/>
                  </a:lnTo>
                  <a:lnTo>
                    <a:pt x="745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1" y="225"/>
                  </a:lnTo>
                  <a:lnTo>
                    <a:pt x="793" y="31"/>
                  </a:lnTo>
                  <a:lnTo>
                    <a:pt x="794" y="13"/>
                  </a:lnTo>
                  <a:lnTo>
                    <a:pt x="790" y="4"/>
                  </a:lnTo>
                  <a:lnTo>
                    <a:pt x="780" y="1"/>
                  </a:lnTo>
                  <a:lnTo>
                    <a:pt x="763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3"/>
                  </a:lnTo>
                  <a:lnTo>
                    <a:pt x="83" y="727"/>
                  </a:lnTo>
                  <a:lnTo>
                    <a:pt x="60" y="728"/>
                  </a:lnTo>
                  <a:lnTo>
                    <a:pt x="31" y="729"/>
                  </a:lnTo>
                  <a:lnTo>
                    <a:pt x="18" y="729"/>
                  </a:lnTo>
                  <a:lnTo>
                    <a:pt x="8" y="732"/>
                  </a:lnTo>
                  <a:lnTo>
                    <a:pt x="2" y="737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6" y="763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0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1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3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3" y="713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44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2178719" y="2964365"/>
            <a:ext cx="267077" cy="120036"/>
            <a:chOff x="-1" y="4"/>
            <a:chExt cx="1692" cy="766"/>
          </a:xfrm>
        </p:grpSpPr>
        <p:sp>
          <p:nvSpPr>
            <p:cNvPr id="84" name="Freeform 145"/>
            <p:cNvSpPr>
              <a:spLocks noChangeAspect="1" noEditPoints="1"/>
            </p:cNvSpPr>
            <p:nvPr/>
          </p:nvSpPr>
          <p:spPr bwMode="auto">
            <a:xfrm>
              <a:off x="-1" y="4"/>
              <a:ext cx="797" cy="766"/>
            </a:xfrm>
            <a:custGeom>
              <a:avLst/>
              <a:gdLst>
                <a:gd name="T0" fmla="*/ 129 w 798"/>
                <a:gd name="T1" fmla="*/ 694 h 766"/>
                <a:gd name="T2" fmla="*/ 119 w 798"/>
                <a:gd name="T3" fmla="*/ 714 h 766"/>
                <a:gd name="T4" fmla="*/ 99 w 798"/>
                <a:gd name="T5" fmla="*/ 726 h 766"/>
                <a:gd name="T6" fmla="*/ 60 w 798"/>
                <a:gd name="T7" fmla="*/ 731 h 766"/>
                <a:gd name="T8" fmla="*/ 18 w 798"/>
                <a:gd name="T9" fmla="*/ 732 h 766"/>
                <a:gd name="T10" fmla="*/ 3 w 798"/>
                <a:gd name="T11" fmla="*/ 741 h 766"/>
                <a:gd name="T12" fmla="*/ 8 w 798"/>
                <a:gd name="T13" fmla="*/ 764 h 766"/>
                <a:gd name="T14" fmla="*/ 427 w 798"/>
                <a:gd name="T15" fmla="*/ 766 h 766"/>
                <a:gd name="T16" fmla="*/ 550 w 798"/>
                <a:gd name="T17" fmla="*/ 743 h 766"/>
                <a:gd name="T18" fmla="*/ 648 w 798"/>
                <a:gd name="T19" fmla="*/ 686 h 766"/>
                <a:gd name="T20" fmla="*/ 712 w 798"/>
                <a:gd name="T21" fmla="*/ 608 h 766"/>
                <a:gd name="T22" fmla="*/ 736 w 798"/>
                <a:gd name="T23" fmla="*/ 524 h 766"/>
                <a:gd name="T24" fmla="*/ 690 w 798"/>
                <a:gd name="T25" fmla="*/ 419 h 766"/>
                <a:gd name="T26" fmla="*/ 563 w 798"/>
                <a:gd name="T27" fmla="*/ 366 h 766"/>
                <a:gd name="T28" fmla="*/ 723 w 798"/>
                <a:gd name="T29" fmla="*/ 292 h 766"/>
                <a:gd name="T30" fmla="*/ 796 w 798"/>
                <a:gd name="T31" fmla="*/ 155 h 766"/>
                <a:gd name="T32" fmla="*/ 743 w 798"/>
                <a:gd name="T33" fmla="*/ 46 h 766"/>
                <a:gd name="T34" fmla="*/ 588 w 798"/>
                <a:gd name="T35" fmla="*/ 0 h 766"/>
                <a:gd name="T36" fmla="*/ 201 w 798"/>
                <a:gd name="T37" fmla="*/ 0 h 766"/>
                <a:gd name="T38" fmla="*/ 185 w 798"/>
                <a:gd name="T39" fmla="*/ 9 h 766"/>
                <a:gd name="T40" fmla="*/ 190 w 798"/>
                <a:gd name="T41" fmla="*/ 33 h 766"/>
                <a:gd name="T42" fmla="*/ 229 w 798"/>
                <a:gd name="T43" fmla="*/ 35 h 766"/>
                <a:gd name="T44" fmla="*/ 279 w 798"/>
                <a:gd name="T45" fmla="*/ 41 h 766"/>
                <a:gd name="T46" fmla="*/ 286 w 798"/>
                <a:gd name="T47" fmla="*/ 62 h 766"/>
                <a:gd name="T48" fmla="*/ 132 w 798"/>
                <a:gd name="T49" fmla="*/ 678 h 766"/>
                <a:gd name="T50" fmla="*/ 370 w 798"/>
                <a:gd name="T51" fmla="*/ 78 h 766"/>
                <a:gd name="T52" fmla="*/ 386 w 798"/>
                <a:gd name="T53" fmla="*/ 41 h 766"/>
                <a:gd name="T54" fmla="*/ 429 w 798"/>
                <a:gd name="T55" fmla="*/ 35 h 766"/>
                <a:gd name="T56" fmla="*/ 606 w 798"/>
                <a:gd name="T57" fmla="*/ 38 h 766"/>
                <a:gd name="T58" fmla="*/ 654 w 798"/>
                <a:gd name="T59" fmla="*/ 58 h 766"/>
                <a:gd name="T60" fmla="*/ 682 w 798"/>
                <a:gd name="T61" fmla="*/ 92 h 766"/>
                <a:gd name="T62" fmla="*/ 693 w 798"/>
                <a:gd name="T63" fmla="*/ 131 h 766"/>
                <a:gd name="T64" fmla="*/ 677 w 798"/>
                <a:gd name="T65" fmla="*/ 224 h 766"/>
                <a:gd name="T66" fmla="*/ 556 w 798"/>
                <a:gd name="T67" fmla="*/ 337 h 766"/>
                <a:gd name="T68" fmla="*/ 301 w 798"/>
                <a:gd name="T69" fmla="*/ 355 h 766"/>
                <a:gd name="T70" fmla="*/ 235 w 798"/>
                <a:gd name="T71" fmla="*/ 731 h 766"/>
                <a:gd name="T72" fmla="*/ 215 w 798"/>
                <a:gd name="T73" fmla="*/ 727 h 766"/>
                <a:gd name="T74" fmla="*/ 213 w 798"/>
                <a:gd name="T75" fmla="*/ 712 h 766"/>
                <a:gd name="T76" fmla="*/ 294 w 798"/>
                <a:gd name="T77" fmla="*/ 380 h 766"/>
                <a:gd name="T78" fmla="*/ 540 w 798"/>
                <a:gd name="T79" fmla="*/ 384 h 766"/>
                <a:gd name="T80" fmla="*/ 591 w 798"/>
                <a:gd name="T81" fmla="*/ 409 h 766"/>
                <a:gd name="T82" fmla="*/ 619 w 798"/>
                <a:gd name="T83" fmla="*/ 449 h 766"/>
                <a:gd name="T84" fmla="*/ 631 w 798"/>
                <a:gd name="T85" fmla="*/ 492 h 766"/>
                <a:gd name="T86" fmla="*/ 614 w 798"/>
                <a:gd name="T87" fmla="*/ 593 h 766"/>
                <a:gd name="T88" fmla="*/ 493 w 798"/>
                <a:gd name="T89" fmla="*/ 713 h 766"/>
                <a:gd name="T90" fmla="*/ 251 w 798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8" h="766">
                  <a:moveTo>
                    <a:pt x="132" y="678"/>
                  </a:moveTo>
                  <a:lnTo>
                    <a:pt x="129" y="694"/>
                  </a:lnTo>
                  <a:lnTo>
                    <a:pt x="124" y="705"/>
                  </a:lnTo>
                  <a:lnTo>
                    <a:pt x="119" y="714"/>
                  </a:lnTo>
                  <a:lnTo>
                    <a:pt x="111" y="721"/>
                  </a:lnTo>
                  <a:lnTo>
                    <a:pt x="99" y="726"/>
                  </a:lnTo>
                  <a:lnTo>
                    <a:pt x="82" y="729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4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4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4" y="760"/>
                  </a:lnTo>
                  <a:lnTo>
                    <a:pt x="552" y="743"/>
                  </a:lnTo>
                  <a:lnTo>
                    <a:pt x="605" y="718"/>
                  </a:lnTo>
                  <a:lnTo>
                    <a:pt x="650" y="686"/>
                  </a:lnTo>
                  <a:lnTo>
                    <a:pt x="687" y="649"/>
                  </a:lnTo>
                  <a:lnTo>
                    <a:pt x="714" y="608"/>
                  </a:lnTo>
                  <a:lnTo>
                    <a:pt x="732" y="566"/>
                  </a:lnTo>
                  <a:lnTo>
                    <a:pt x="738" y="524"/>
                  </a:lnTo>
                  <a:lnTo>
                    <a:pt x="726" y="467"/>
                  </a:lnTo>
                  <a:lnTo>
                    <a:pt x="692" y="419"/>
                  </a:lnTo>
                  <a:lnTo>
                    <a:pt x="637" y="384"/>
                  </a:lnTo>
                  <a:lnTo>
                    <a:pt x="565" y="366"/>
                  </a:lnTo>
                  <a:lnTo>
                    <a:pt x="650" y="339"/>
                  </a:lnTo>
                  <a:lnTo>
                    <a:pt x="725" y="292"/>
                  </a:lnTo>
                  <a:lnTo>
                    <a:pt x="778" y="229"/>
                  </a:lnTo>
                  <a:lnTo>
                    <a:pt x="798" y="155"/>
                  </a:lnTo>
                  <a:lnTo>
                    <a:pt x="785" y="96"/>
                  </a:lnTo>
                  <a:lnTo>
                    <a:pt x="745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8"/>
                  </a:lnTo>
                  <a:close/>
                  <a:moveTo>
                    <a:pt x="301" y="355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3" y="74"/>
                  </a:lnTo>
                  <a:lnTo>
                    <a:pt x="684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7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8" y="337"/>
                  </a:lnTo>
                  <a:lnTo>
                    <a:pt x="464" y="355"/>
                  </a:lnTo>
                  <a:lnTo>
                    <a:pt x="301" y="355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7"/>
                  </a:lnTo>
                  <a:lnTo>
                    <a:pt x="211" y="719"/>
                  </a:lnTo>
                  <a:lnTo>
                    <a:pt x="213" y="712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2" y="384"/>
                  </a:lnTo>
                  <a:lnTo>
                    <a:pt x="571" y="394"/>
                  </a:lnTo>
                  <a:lnTo>
                    <a:pt x="593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9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8" y="663"/>
                  </a:lnTo>
                  <a:lnTo>
                    <a:pt x="495" y="713"/>
                  </a:lnTo>
                  <a:lnTo>
                    <a:pt x="403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46"/>
            <p:cNvSpPr>
              <a:spLocks noChangeAspect="1"/>
            </p:cNvSpPr>
            <p:nvPr/>
          </p:nvSpPr>
          <p:spPr bwMode="auto">
            <a:xfrm>
              <a:off x="898" y="7"/>
              <a:ext cx="793" cy="763"/>
            </a:xfrm>
            <a:custGeom>
              <a:avLst/>
              <a:gdLst>
                <a:gd name="T0" fmla="*/ 404 w 793"/>
                <a:gd name="T1" fmla="*/ 399 h 763"/>
                <a:gd name="T2" fmla="*/ 482 w 793"/>
                <a:gd name="T3" fmla="*/ 411 h 763"/>
                <a:gd name="T4" fmla="*/ 497 w 793"/>
                <a:gd name="T5" fmla="*/ 449 h 763"/>
                <a:gd name="T6" fmla="*/ 489 w 793"/>
                <a:gd name="T7" fmla="*/ 504 h 763"/>
                <a:gd name="T8" fmla="*/ 490 w 793"/>
                <a:gd name="T9" fmla="*/ 526 h 763"/>
                <a:gd name="T10" fmla="*/ 510 w 793"/>
                <a:gd name="T11" fmla="*/ 525 h 763"/>
                <a:gd name="T12" fmla="*/ 578 w 793"/>
                <a:gd name="T13" fmla="*/ 263 h 763"/>
                <a:gd name="T14" fmla="*/ 581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2 w 793"/>
                <a:gd name="T21" fmla="*/ 310 h 763"/>
                <a:gd name="T22" fmla="*/ 505 w 793"/>
                <a:gd name="T23" fmla="*/ 343 h 763"/>
                <a:gd name="T24" fmla="*/ 466 w 793"/>
                <a:gd name="T25" fmla="*/ 359 h 763"/>
                <a:gd name="T26" fmla="*/ 407 w 793"/>
                <a:gd name="T27" fmla="*/ 364 h 763"/>
                <a:gd name="T28" fmla="*/ 376 w 793"/>
                <a:gd name="T29" fmla="*/ 79 h 763"/>
                <a:gd name="T30" fmla="*/ 392 w 793"/>
                <a:gd name="T31" fmla="*/ 42 h 763"/>
                <a:gd name="T32" fmla="*/ 437 w 793"/>
                <a:gd name="T33" fmla="*/ 35 h 763"/>
                <a:gd name="T34" fmla="*/ 630 w 793"/>
                <a:gd name="T35" fmla="*/ 37 h 763"/>
                <a:gd name="T36" fmla="*/ 696 w 793"/>
                <a:gd name="T37" fmla="*/ 51 h 763"/>
                <a:gd name="T38" fmla="*/ 732 w 793"/>
                <a:gd name="T39" fmla="*/ 82 h 763"/>
                <a:gd name="T40" fmla="*/ 746 w 793"/>
                <a:gd name="T41" fmla="*/ 128 h 763"/>
                <a:gd name="T42" fmla="*/ 747 w 793"/>
                <a:gd name="T43" fmla="*/ 174 h 763"/>
                <a:gd name="T44" fmla="*/ 746 w 793"/>
                <a:gd name="T45" fmla="*/ 201 h 763"/>
                <a:gd name="T46" fmla="*/ 742 w 793"/>
                <a:gd name="T47" fmla="*/ 233 h 763"/>
                <a:gd name="T48" fmla="*/ 744 w 793"/>
                <a:gd name="T49" fmla="*/ 248 h 763"/>
                <a:gd name="T50" fmla="*/ 767 w 793"/>
                <a:gd name="T51" fmla="*/ 247 h 763"/>
                <a:gd name="T52" fmla="*/ 793 w 793"/>
                <a:gd name="T53" fmla="*/ 31 h 763"/>
                <a:gd name="T54" fmla="*/ 790 w 793"/>
                <a:gd name="T55" fmla="*/ 4 h 763"/>
                <a:gd name="T56" fmla="*/ 763 w 793"/>
                <a:gd name="T57" fmla="*/ 0 h 763"/>
                <a:gd name="T58" fmla="*/ 201 w 793"/>
                <a:gd name="T59" fmla="*/ 0 h 763"/>
                <a:gd name="T60" fmla="*/ 184 w 793"/>
                <a:gd name="T61" fmla="*/ 10 h 763"/>
                <a:gd name="T62" fmla="*/ 190 w 793"/>
                <a:gd name="T63" fmla="*/ 34 h 763"/>
                <a:gd name="T64" fmla="*/ 242 w 793"/>
                <a:gd name="T65" fmla="*/ 35 h 763"/>
                <a:gd name="T66" fmla="*/ 281 w 793"/>
                <a:gd name="T67" fmla="*/ 43 h 763"/>
                <a:gd name="T68" fmla="*/ 285 w 793"/>
                <a:gd name="T69" fmla="*/ 63 h 763"/>
                <a:gd name="T70" fmla="*/ 133 w 793"/>
                <a:gd name="T71" fmla="*/ 675 h 763"/>
                <a:gd name="T72" fmla="*/ 125 w 793"/>
                <a:gd name="T73" fmla="*/ 702 h 763"/>
                <a:gd name="T74" fmla="*/ 111 w 793"/>
                <a:gd name="T75" fmla="*/ 718 h 763"/>
                <a:gd name="T76" fmla="*/ 83 w 793"/>
                <a:gd name="T77" fmla="*/ 726 h 763"/>
                <a:gd name="T78" fmla="*/ 31 w 793"/>
                <a:gd name="T79" fmla="*/ 729 h 763"/>
                <a:gd name="T80" fmla="*/ 9 w 793"/>
                <a:gd name="T81" fmla="*/ 731 h 763"/>
                <a:gd name="T82" fmla="*/ 0 w 793"/>
                <a:gd name="T83" fmla="*/ 750 h 763"/>
                <a:gd name="T84" fmla="*/ 17 w 793"/>
                <a:gd name="T85" fmla="*/ 763 h 763"/>
                <a:gd name="T86" fmla="*/ 90 w 793"/>
                <a:gd name="T87" fmla="*/ 761 h 763"/>
                <a:gd name="T88" fmla="*/ 164 w 793"/>
                <a:gd name="T89" fmla="*/ 760 h 763"/>
                <a:gd name="T90" fmla="*/ 247 w 793"/>
                <a:gd name="T91" fmla="*/ 761 h 763"/>
                <a:gd name="T92" fmla="*/ 331 w 793"/>
                <a:gd name="T93" fmla="*/ 763 h 763"/>
                <a:gd name="T94" fmla="*/ 346 w 793"/>
                <a:gd name="T95" fmla="*/ 760 h 763"/>
                <a:gd name="T96" fmla="*/ 354 w 793"/>
                <a:gd name="T97" fmla="*/ 742 h 763"/>
                <a:gd name="T98" fmla="*/ 347 w 793"/>
                <a:gd name="T99" fmla="*/ 729 h 763"/>
                <a:gd name="T100" fmla="*/ 316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2 w 793"/>
                <a:gd name="T107" fmla="*/ 703 h 763"/>
                <a:gd name="T108" fmla="*/ 227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6" y="399"/>
                  </a:moveTo>
                  <a:lnTo>
                    <a:pt x="404" y="399"/>
                  </a:lnTo>
                  <a:lnTo>
                    <a:pt x="454" y="402"/>
                  </a:lnTo>
                  <a:lnTo>
                    <a:pt x="482" y="411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6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5" y="343"/>
                  </a:lnTo>
                  <a:lnTo>
                    <a:pt x="488" y="352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6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2" y="233"/>
                  </a:lnTo>
                  <a:lnTo>
                    <a:pt x="742" y="239"/>
                  </a:lnTo>
                  <a:lnTo>
                    <a:pt x="744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0" y="225"/>
                  </a:lnTo>
                  <a:lnTo>
                    <a:pt x="793" y="31"/>
                  </a:lnTo>
                  <a:lnTo>
                    <a:pt x="793" y="13"/>
                  </a:lnTo>
                  <a:lnTo>
                    <a:pt x="790" y="4"/>
                  </a:lnTo>
                  <a:lnTo>
                    <a:pt x="779" y="1"/>
                  </a:lnTo>
                  <a:lnTo>
                    <a:pt x="763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3" y="675"/>
                  </a:lnTo>
                  <a:lnTo>
                    <a:pt x="129" y="691"/>
                  </a:lnTo>
                  <a:lnTo>
                    <a:pt x="125" y="702"/>
                  </a:lnTo>
                  <a:lnTo>
                    <a:pt x="119" y="711"/>
                  </a:lnTo>
                  <a:lnTo>
                    <a:pt x="111" y="718"/>
                  </a:lnTo>
                  <a:lnTo>
                    <a:pt x="99" y="723"/>
                  </a:lnTo>
                  <a:lnTo>
                    <a:pt x="83" y="726"/>
                  </a:lnTo>
                  <a:lnTo>
                    <a:pt x="60" y="728"/>
                  </a:lnTo>
                  <a:lnTo>
                    <a:pt x="31" y="729"/>
                  </a:lnTo>
                  <a:lnTo>
                    <a:pt x="18" y="729"/>
                  </a:lnTo>
                  <a:lnTo>
                    <a:pt x="9" y="731"/>
                  </a:lnTo>
                  <a:lnTo>
                    <a:pt x="2" y="737"/>
                  </a:lnTo>
                  <a:lnTo>
                    <a:pt x="0" y="750"/>
                  </a:lnTo>
                  <a:lnTo>
                    <a:pt x="7" y="761"/>
                  </a:lnTo>
                  <a:lnTo>
                    <a:pt x="17" y="763"/>
                  </a:lnTo>
                  <a:lnTo>
                    <a:pt x="49" y="762"/>
                  </a:lnTo>
                  <a:lnTo>
                    <a:pt x="90" y="761"/>
                  </a:lnTo>
                  <a:lnTo>
                    <a:pt x="132" y="760"/>
                  </a:lnTo>
                  <a:lnTo>
                    <a:pt x="164" y="760"/>
                  </a:lnTo>
                  <a:lnTo>
                    <a:pt x="200" y="760"/>
                  </a:lnTo>
                  <a:lnTo>
                    <a:pt x="247" y="761"/>
                  </a:lnTo>
                  <a:lnTo>
                    <a:pt x="294" y="762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0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2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3" y="713"/>
                  </a:lnTo>
                  <a:lnTo>
                    <a:pt x="222" y="703"/>
                  </a:lnTo>
                  <a:lnTo>
                    <a:pt x="223" y="696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54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2165099" y="4659480"/>
            <a:ext cx="686072" cy="177037"/>
            <a:chOff x="-2" y="4"/>
            <a:chExt cx="4349" cy="1120"/>
          </a:xfrm>
        </p:grpSpPr>
        <p:sp>
          <p:nvSpPr>
            <p:cNvPr id="92" name="Freeform 155"/>
            <p:cNvSpPr>
              <a:spLocks noChangeAspect="1" noEditPoints="1"/>
            </p:cNvSpPr>
            <p:nvPr/>
          </p:nvSpPr>
          <p:spPr bwMode="auto">
            <a:xfrm>
              <a:off x="-2" y="4"/>
              <a:ext cx="798" cy="766"/>
            </a:xfrm>
            <a:custGeom>
              <a:avLst/>
              <a:gdLst>
                <a:gd name="T0" fmla="*/ 129 w 798"/>
                <a:gd name="T1" fmla="*/ 694 h 766"/>
                <a:gd name="T2" fmla="*/ 118 w 798"/>
                <a:gd name="T3" fmla="*/ 714 h 766"/>
                <a:gd name="T4" fmla="*/ 99 w 798"/>
                <a:gd name="T5" fmla="*/ 726 h 766"/>
                <a:gd name="T6" fmla="*/ 60 w 798"/>
                <a:gd name="T7" fmla="*/ 731 h 766"/>
                <a:gd name="T8" fmla="*/ 18 w 798"/>
                <a:gd name="T9" fmla="*/ 732 h 766"/>
                <a:gd name="T10" fmla="*/ 3 w 798"/>
                <a:gd name="T11" fmla="*/ 741 h 766"/>
                <a:gd name="T12" fmla="*/ 8 w 798"/>
                <a:gd name="T13" fmla="*/ 764 h 766"/>
                <a:gd name="T14" fmla="*/ 429 w 798"/>
                <a:gd name="T15" fmla="*/ 766 h 766"/>
                <a:gd name="T16" fmla="*/ 552 w 798"/>
                <a:gd name="T17" fmla="*/ 743 h 766"/>
                <a:gd name="T18" fmla="*/ 649 w 798"/>
                <a:gd name="T19" fmla="*/ 686 h 766"/>
                <a:gd name="T20" fmla="*/ 714 w 798"/>
                <a:gd name="T21" fmla="*/ 608 h 766"/>
                <a:gd name="T22" fmla="*/ 737 w 798"/>
                <a:gd name="T23" fmla="*/ 524 h 766"/>
                <a:gd name="T24" fmla="*/ 691 w 798"/>
                <a:gd name="T25" fmla="*/ 419 h 766"/>
                <a:gd name="T26" fmla="*/ 564 w 798"/>
                <a:gd name="T27" fmla="*/ 366 h 766"/>
                <a:gd name="T28" fmla="*/ 725 w 798"/>
                <a:gd name="T29" fmla="*/ 292 h 766"/>
                <a:gd name="T30" fmla="*/ 798 w 798"/>
                <a:gd name="T31" fmla="*/ 155 h 766"/>
                <a:gd name="T32" fmla="*/ 744 w 798"/>
                <a:gd name="T33" fmla="*/ 46 h 766"/>
                <a:gd name="T34" fmla="*/ 590 w 798"/>
                <a:gd name="T35" fmla="*/ 0 h 766"/>
                <a:gd name="T36" fmla="*/ 201 w 798"/>
                <a:gd name="T37" fmla="*/ 0 h 766"/>
                <a:gd name="T38" fmla="*/ 185 w 798"/>
                <a:gd name="T39" fmla="*/ 9 h 766"/>
                <a:gd name="T40" fmla="*/ 190 w 798"/>
                <a:gd name="T41" fmla="*/ 33 h 766"/>
                <a:gd name="T42" fmla="*/ 229 w 798"/>
                <a:gd name="T43" fmla="*/ 35 h 766"/>
                <a:gd name="T44" fmla="*/ 279 w 798"/>
                <a:gd name="T45" fmla="*/ 41 h 766"/>
                <a:gd name="T46" fmla="*/ 286 w 798"/>
                <a:gd name="T47" fmla="*/ 62 h 766"/>
                <a:gd name="T48" fmla="*/ 132 w 798"/>
                <a:gd name="T49" fmla="*/ 678 h 766"/>
                <a:gd name="T50" fmla="*/ 370 w 798"/>
                <a:gd name="T51" fmla="*/ 78 h 766"/>
                <a:gd name="T52" fmla="*/ 386 w 798"/>
                <a:gd name="T53" fmla="*/ 41 h 766"/>
                <a:gd name="T54" fmla="*/ 430 w 798"/>
                <a:gd name="T55" fmla="*/ 35 h 766"/>
                <a:gd name="T56" fmla="*/ 608 w 798"/>
                <a:gd name="T57" fmla="*/ 38 h 766"/>
                <a:gd name="T58" fmla="*/ 656 w 798"/>
                <a:gd name="T59" fmla="*/ 58 h 766"/>
                <a:gd name="T60" fmla="*/ 683 w 798"/>
                <a:gd name="T61" fmla="*/ 92 h 766"/>
                <a:gd name="T62" fmla="*/ 695 w 798"/>
                <a:gd name="T63" fmla="*/ 131 h 766"/>
                <a:gd name="T64" fmla="*/ 679 w 798"/>
                <a:gd name="T65" fmla="*/ 224 h 766"/>
                <a:gd name="T66" fmla="*/ 557 w 798"/>
                <a:gd name="T67" fmla="*/ 337 h 766"/>
                <a:gd name="T68" fmla="*/ 301 w 798"/>
                <a:gd name="T69" fmla="*/ 355 h 766"/>
                <a:gd name="T70" fmla="*/ 235 w 798"/>
                <a:gd name="T71" fmla="*/ 731 h 766"/>
                <a:gd name="T72" fmla="*/ 215 w 798"/>
                <a:gd name="T73" fmla="*/ 727 h 766"/>
                <a:gd name="T74" fmla="*/ 212 w 798"/>
                <a:gd name="T75" fmla="*/ 712 h 766"/>
                <a:gd name="T76" fmla="*/ 294 w 798"/>
                <a:gd name="T77" fmla="*/ 380 h 766"/>
                <a:gd name="T78" fmla="*/ 541 w 798"/>
                <a:gd name="T79" fmla="*/ 384 h 766"/>
                <a:gd name="T80" fmla="*/ 593 w 798"/>
                <a:gd name="T81" fmla="*/ 409 h 766"/>
                <a:gd name="T82" fmla="*/ 621 w 798"/>
                <a:gd name="T83" fmla="*/ 449 h 766"/>
                <a:gd name="T84" fmla="*/ 633 w 798"/>
                <a:gd name="T85" fmla="*/ 492 h 766"/>
                <a:gd name="T86" fmla="*/ 616 w 798"/>
                <a:gd name="T87" fmla="*/ 593 h 766"/>
                <a:gd name="T88" fmla="*/ 494 w 798"/>
                <a:gd name="T89" fmla="*/ 713 h 766"/>
                <a:gd name="T90" fmla="*/ 251 w 798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8" h="766">
                  <a:moveTo>
                    <a:pt x="132" y="678"/>
                  </a:moveTo>
                  <a:lnTo>
                    <a:pt x="129" y="694"/>
                  </a:lnTo>
                  <a:lnTo>
                    <a:pt x="124" y="705"/>
                  </a:lnTo>
                  <a:lnTo>
                    <a:pt x="118" y="714"/>
                  </a:lnTo>
                  <a:lnTo>
                    <a:pt x="110" y="721"/>
                  </a:lnTo>
                  <a:lnTo>
                    <a:pt x="99" y="726"/>
                  </a:lnTo>
                  <a:lnTo>
                    <a:pt x="82" y="729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4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4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3" y="760"/>
                  </a:lnTo>
                  <a:lnTo>
                    <a:pt x="552" y="743"/>
                  </a:lnTo>
                  <a:lnTo>
                    <a:pt x="604" y="718"/>
                  </a:lnTo>
                  <a:lnTo>
                    <a:pt x="649" y="686"/>
                  </a:lnTo>
                  <a:lnTo>
                    <a:pt x="687" y="649"/>
                  </a:lnTo>
                  <a:lnTo>
                    <a:pt x="714" y="608"/>
                  </a:lnTo>
                  <a:lnTo>
                    <a:pt x="731" y="566"/>
                  </a:lnTo>
                  <a:lnTo>
                    <a:pt x="737" y="524"/>
                  </a:lnTo>
                  <a:lnTo>
                    <a:pt x="726" y="467"/>
                  </a:lnTo>
                  <a:lnTo>
                    <a:pt x="691" y="419"/>
                  </a:lnTo>
                  <a:lnTo>
                    <a:pt x="637" y="384"/>
                  </a:lnTo>
                  <a:lnTo>
                    <a:pt x="564" y="366"/>
                  </a:lnTo>
                  <a:lnTo>
                    <a:pt x="650" y="339"/>
                  </a:lnTo>
                  <a:lnTo>
                    <a:pt x="725" y="292"/>
                  </a:lnTo>
                  <a:lnTo>
                    <a:pt x="777" y="229"/>
                  </a:lnTo>
                  <a:lnTo>
                    <a:pt x="798" y="155"/>
                  </a:lnTo>
                  <a:lnTo>
                    <a:pt x="784" y="96"/>
                  </a:lnTo>
                  <a:lnTo>
                    <a:pt x="744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8"/>
                  </a:lnTo>
                  <a:close/>
                  <a:moveTo>
                    <a:pt x="301" y="355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0" y="35"/>
                  </a:lnTo>
                  <a:lnTo>
                    <a:pt x="574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2" y="74"/>
                  </a:lnTo>
                  <a:lnTo>
                    <a:pt x="683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6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7" y="337"/>
                  </a:lnTo>
                  <a:lnTo>
                    <a:pt x="464" y="355"/>
                  </a:lnTo>
                  <a:lnTo>
                    <a:pt x="301" y="355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7"/>
                  </a:lnTo>
                  <a:lnTo>
                    <a:pt x="211" y="719"/>
                  </a:lnTo>
                  <a:lnTo>
                    <a:pt x="212" y="712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1" y="384"/>
                  </a:lnTo>
                  <a:lnTo>
                    <a:pt x="571" y="394"/>
                  </a:lnTo>
                  <a:lnTo>
                    <a:pt x="593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8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8" y="663"/>
                  </a:lnTo>
                  <a:lnTo>
                    <a:pt x="494" y="713"/>
                  </a:lnTo>
                  <a:lnTo>
                    <a:pt x="403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56"/>
            <p:cNvSpPr>
              <a:spLocks noChangeAspect="1"/>
            </p:cNvSpPr>
            <p:nvPr/>
          </p:nvSpPr>
          <p:spPr bwMode="auto">
            <a:xfrm>
              <a:off x="898" y="7"/>
              <a:ext cx="793" cy="763"/>
            </a:xfrm>
            <a:custGeom>
              <a:avLst/>
              <a:gdLst>
                <a:gd name="T0" fmla="*/ 404 w 793"/>
                <a:gd name="T1" fmla="*/ 399 h 763"/>
                <a:gd name="T2" fmla="*/ 481 w 793"/>
                <a:gd name="T3" fmla="*/ 411 h 763"/>
                <a:gd name="T4" fmla="*/ 496 w 793"/>
                <a:gd name="T5" fmla="*/ 449 h 763"/>
                <a:gd name="T6" fmla="*/ 488 w 793"/>
                <a:gd name="T7" fmla="*/ 504 h 763"/>
                <a:gd name="T8" fmla="*/ 489 w 793"/>
                <a:gd name="T9" fmla="*/ 526 h 763"/>
                <a:gd name="T10" fmla="*/ 509 w 793"/>
                <a:gd name="T11" fmla="*/ 525 h 763"/>
                <a:gd name="T12" fmla="*/ 577 w 793"/>
                <a:gd name="T13" fmla="*/ 263 h 763"/>
                <a:gd name="T14" fmla="*/ 580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1 w 793"/>
                <a:gd name="T21" fmla="*/ 310 h 763"/>
                <a:gd name="T22" fmla="*/ 505 w 793"/>
                <a:gd name="T23" fmla="*/ 343 h 763"/>
                <a:gd name="T24" fmla="*/ 465 w 793"/>
                <a:gd name="T25" fmla="*/ 359 h 763"/>
                <a:gd name="T26" fmla="*/ 406 w 793"/>
                <a:gd name="T27" fmla="*/ 364 h 763"/>
                <a:gd name="T28" fmla="*/ 376 w 793"/>
                <a:gd name="T29" fmla="*/ 79 h 763"/>
                <a:gd name="T30" fmla="*/ 391 w 793"/>
                <a:gd name="T31" fmla="*/ 42 h 763"/>
                <a:gd name="T32" fmla="*/ 436 w 793"/>
                <a:gd name="T33" fmla="*/ 35 h 763"/>
                <a:gd name="T34" fmla="*/ 630 w 793"/>
                <a:gd name="T35" fmla="*/ 37 h 763"/>
                <a:gd name="T36" fmla="*/ 695 w 793"/>
                <a:gd name="T37" fmla="*/ 51 h 763"/>
                <a:gd name="T38" fmla="*/ 731 w 793"/>
                <a:gd name="T39" fmla="*/ 82 h 763"/>
                <a:gd name="T40" fmla="*/ 745 w 793"/>
                <a:gd name="T41" fmla="*/ 128 h 763"/>
                <a:gd name="T42" fmla="*/ 746 w 793"/>
                <a:gd name="T43" fmla="*/ 174 h 763"/>
                <a:gd name="T44" fmla="*/ 745 w 793"/>
                <a:gd name="T45" fmla="*/ 201 h 763"/>
                <a:gd name="T46" fmla="*/ 741 w 793"/>
                <a:gd name="T47" fmla="*/ 233 h 763"/>
                <a:gd name="T48" fmla="*/ 743 w 793"/>
                <a:gd name="T49" fmla="*/ 248 h 763"/>
                <a:gd name="T50" fmla="*/ 766 w 793"/>
                <a:gd name="T51" fmla="*/ 247 h 763"/>
                <a:gd name="T52" fmla="*/ 792 w 793"/>
                <a:gd name="T53" fmla="*/ 31 h 763"/>
                <a:gd name="T54" fmla="*/ 789 w 793"/>
                <a:gd name="T55" fmla="*/ 4 h 763"/>
                <a:gd name="T56" fmla="*/ 762 w 793"/>
                <a:gd name="T57" fmla="*/ 0 h 763"/>
                <a:gd name="T58" fmla="*/ 200 w 793"/>
                <a:gd name="T59" fmla="*/ 0 h 763"/>
                <a:gd name="T60" fmla="*/ 183 w 793"/>
                <a:gd name="T61" fmla="*/ 10 h 763"/>
                <a:gd name="T62" fmla="*/ 189 w 793"/>
                <a:gd name="T63" fmla="*/ 34 h 763"/>
                <a:gd name="T64" fmla="*/ 242 w 793"/>
                <a:gd name="T65" fmla="*/ 35 h 763"/>
                <a:gd name="T66" fmla="*/ 280 w 793"/>
                <a:gd name="T67" fmla="*/ 43 h 763"/>
                <a:gd name="T68" fmla="*/ 285 w 793"/>
                <a:gd name="T69" fmla="*/ 63 h 763"/>
                <a:gd name="T70" fmla="*/ 132 w 793"/>
                <a:gd name="T71" fmla="*/ 675 h 763"/>
                <a:gd name="T72" fmla="*/ 124 w 793"/>
                <a:gd name="T73" fmla="*/ 702 h 763"/>
                <a:gd name="T74" fmla="*/ 110 w 793"/>
                <a:gd name="T75" fmla="*/ 718 h 763"/>
                <a:gd name="T76" fmla="*/ 82 w 793"/>
                <a:gd name="T77" fmla="*/ 726 h 763"/>
                <a:gd name="T78" fmla="*/ 31 w 793"/>
                <a:gd name="T79" fmla="*/ 729 h 763"/>
                <a:gd name="T80" fmla="*/ 8 w 793"/>
                <a:gd name="T81" fmla="*/ 731 h 763"/>
                <a:gd name="T82" fmla="*/ 0 w 793"/>
                <a:gd name="T83" fmla="*/ 750 h 763"/>
                <a:gd name="T84" fmla="*/ 16 w 793"/>
                <a:gd name="T85" fmla="*/ 763 h 763"/>
                <a:gd name="T86" fmla="*/ 90 w 793"/>
                <a:gd name="T87" fmla="*/ 761 h 763"/>
                <a:gd name="T88" fmla="*/ 164 w 793"/>
                <a:gd name="T89" fmla="*/ 760 h 763"/>
                <a:gd name="T90" fmla="*/ 247 w 793"/>
                <a:gd name="T91" fmla="*/ 761 h 763"/>
                <a:gd name="T92" fmla="*/ 330 w 793"/>
                <a:gd name="T93" fmla="*/ 763 h 763"/>
                <a:gd name="T94" fmla="*/ 346 w 793"/>
                <a:gd name="T95" fmla="*/ 760 h 763"/>
                <a:gd name="T96" fmla="*/ 353 w 793"/>
                <a:gd name="T97" fmla="*/ 742 h 763"/>
                <a:gd name="T98" fmla="*/ 347 w 793"/>
                <a:gd name="T99" fmla="*/ 729 h 763"/>
                <a:gd name="T100" fmla="*/ 315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2 w 793"/>
                <a:gd name="T107" fmla="*/ 703 h 763"/>
                <a:gd name="T108" fmla="*/ 226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5" y="399"/>
                  </a:moveTo>
                  <a:lnTo>
                    <a:pt x="404" y="399"/>
                  </a:lnTo>
                  <a:lnTo>
                    <a:pt x="454" y="402"/>
                  </a:lnTo>
                  <a:lnTo>
                    <a:pt x="481" y="411"/>
                  </a:lnTo>
                  <a:lnTo>
                    <a:pt x="494" y="428"/>
                  </a:lnTo>
                  <a:lnTo>
                    <a:pt x="496" y="449"/>
                  </a:lnTo>
                  <a:lnTo>
                    <a:pt x="495" y="467"/>
                  </a:lnTo>
                  <a:lnTo>
                    <a:pt x="488" y="504"/>
                  </a:lnTo>
                  <a:lnTo>
                    <a:pt x="485" y="516"/>
                  </a:lnTo>
                  <a:lnTo>
                    <a:pt x="489" y="526"/>
                  </a:lnTo>
                  <a:lnTo>
                    <a:pt x="498" y="530"/>
                  </a:lnTo>
                  <a:lnTo>
                    <a:pt x="509" y="525"/>
                  </a:lnTo>
                  <a:lnTo>
                    <a:pt x="515" y="506"/>
                  </a:lnTo>
                  <a:lnTo>
                    <a:pt x="577" y="263"/>
                  </a:lnTo>
                  <a:lnTo>
                    <a:pt x="580" y="251"/>
                  </a:lnTo>
                  <a:lnTo>
                    <a:pt x="580" y="245"/>
                  </a:lnTo>
                  <a:lnTo>
                    <a:pt x="577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1" y="310"/>
                  </a:lnTo>
                  <a:lnTo>
                    <a:pt x="519" y="328"/>
                  </a:lnTo>
                  <a:lnTo>
                    <a:pt x="505" y="343"/>
                  </a:lnTo>
                  <a:lnTo>
                    <a:pt x="487" y="352"/>
                  </a:lnTo>
                  <a:lnTo>
                    <a:pt x="465" y="359"/>
                  </a:lnTo>
                  <a:lnTo>
                    <a:pt x="438" y="363"/>
                  </a:lnTo>
                  <a:lnTo>
                    <a:pt x="406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1" y="42"/>
                  </a:lnTo>
                  <a:lnTo>
                    <a:pt x="407" y="36"/>
                  </a:lnTo>
                  <a:lnTo>
                    <a:pt x="436" y="35"/>
                  </a:lnTo>
                  <a:lnTo>
                    <a:pt x="583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5" y="51"/>
                  </a:lnTo>
                  <a:lnTo>
                    <a:pt x="716" y="64"/>
                  </a:lnTo>
                  <a:lnTo>
                    <a:pt x="731" y="82"/>
                  </a:lnTo>
                  <a:lnTo>
                    <a:pt x="740" y="103"/>
                  </a:lnTo>
                  <a:lnTo>
                    <a:pt x="745" y="128"/>
                  </a:lnTo>
                  <a:lnTo>
                    <a:pt x="746" y="158"/>
                  </a:lnTo>
                  <a:lnTo>
                    <a:pt x="746" y="174"/>
                  </a:lnTo>
                  <a:lnTo>
                    <a:pt x="746" y="187"/>
                  </a:lnTo>
                  <a:lnTo>
                    <a:pt x="745" y="201"/>
                  </a:lnTo>
                  <a:lnTo>
                    <a:pt x="743" y="219"/>
                  </a:lnTo>
                  <a:lnTo>
                    <a:pt x="741" y="233"/>
                  </a:lnTo>
                  <a:lnTo>
                    <a:pt x="741" y="239"/>
                  </a:lnTo>
                  <a:lnTo>
                    <a:pt x="743" y="248"/>
                  </a:lnTo>
                  <a:lnTo>
                    <a:pt x="754" y="253"/>
                  </a:lnTo>
                  <a:lnTo>
                    <a:pt x="766" y="247"/>
                  </a:lnTo>
                  <a:lnTo>
                    <a:pt x="770" y="225"/>
                  </a:lnTo>
                  <a:lnTo>
                    <a:pt x="792" y="31"/>
                  </a:lnTo>
                  <a:lnTo>
                    <a:pt x="793" y="13"/>
                  </a:lnTo>
                  <a:lnTo>
                    <a:pt x="789" y="4"/>
                  </a:lnTo>
                  <a:lnTo>
                    <a:pt x="779" y="1"/>
                  </a:lnTo>
                  <a:lnTo>
                    <a:pt x="762" y="0"/>
                  </a:lnTo>
                  <a:lnTo>
                    <a:pt x="215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83" y="10"/>
                  </a:lnTo>
                  <a:lnTo>
                    <a:pt x="182" y="23"/>
                  </a:lnTo>
                  <a:lnTo>
                    <a:pt x="189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0" y="43"/>
                  </a:lnTo>
                  <a:lnTo>
                    <a:pt x="285" y="55"/>
                  </a:lnTo>
                  <a:lnTo>
                    <a:pt x="285" y="63"/>
                  </a:lnTo>
                  <a:lnTo>
                    <a:pt x="279" y="82"/>
                  </a:lnTo>
                  <a:lnTo>
                    <a:pt x="132" y="675"/>
                  </a:lnTo>
                  <a:lnTo>
                    <a:pt x="128" y="691"/>
                  </a:lnTo>
                  <a:lnTo>
                    <a:pt x="124" y="702"/>
                  </a:lnTo>
                  <a:lnTo>
                    <a:pt x="118" y="711"/>
                  </a:lnTo>
                  <a:lnTo>
                    <a:pt x="110" y="718"/>
                  </a:lnTo>
                  <a:lnTo>
                    <a:pt x="98" y="723"/>
                  </a:lnTo>
                  <a:lnTo>
                    <a:pt x="82" y="726"/>
                  </a:lnTo>
                  <a:lnTo>
                    <a:pt x="60" y="728"/>
                  </a:lnTo>
                  <a:lnTo>
                    <a:pt x="31" y="729"/>
                  </a:lnTo>
                  <a:lnTo>
                    <a:pt x="18" y="729"/>
                  </a:lnTo>
                  <a:lnTo>
                    <a:pt x="8" y="731"/>
                  </a:lnTo>
                  <a:lnTo>
                    <a:pt x="2" y="737"/>
                  </a:lnTo>
                  <a:lnTo>
                    <a:pt x="0" y="750"/>
                  </a:lnTo>
                  <a:lnTo>
                    <a:pt x="7" y="761"/>
                  </a:lnTo>
                  <a:lnTo>
                    <a:pt x="16" y="763"/>
                  </a:lnTo>
                  <a:lnTo>
                    <a:pt x="48" y="762"/>
                  </a:lnTo>
                  <a:lnTo>
                    <a:pt x="90" y="761"/>
                  </a:lnTo>
                  <a:lnTo>
                    <a:pt x="132" y="760"/>
                  </a:lnTo>
                  <a:lnTo>
                    <a:pt x="164" y="760"/>
                  </a:lnTo>
                  <a:lnTo>
                    <a:pt x="200" y="760"/>
                  </a:lnTo>
                  <a:lnTo>
                    <a:pt x="247" y="761"/>
                  </a:lnTo>
                  <a:lnTo>
                    <a:pt x="293" y="762"/>
                  </a:lnTo>
                  <a:lnTo>
                    <a:pt x="330" y="763"/>
                  </a:lnTo>
                  <a:lnTo>
                    <a:pt x="338" y="763"/>
                  </a:lnTo>
                  <a:lnTo>
                    <a:pt x="346" y="760"/>
                  </a:lnTo>
                  <a:lnTo>
                    <a:pt x="351" y="754"/>
                  </a:lnTo>
                  <a:lnTo>
                    <a:pt x="353" y="742"/>
                  </a:lnTo>
                  <a:lnTo>
                    <a:pt x="350" y="732"/>
                  </a:lnTo>
                  <a:lnTo>
                    <a:pt x="347" y="729"/>
                  </a:lnTo>
                  <a:lnTo>
                    <a:pt x="339" y="729"/>
                  </a:lnTo>
                  <a:lnTo>
                    <a:pt x="315" y="729"/>
                  </a:lnTo>
                  <a:lnTo>
                    <a:pt x="287" y="728"/>
                  </a:lnTo>
                  <a:lnTo>
                    <a:pt x="258" y="726"/>
                  </a:lnTo>
                  <a:lnTo>
                    <a:pt x="238" y="723"/>
                  </a:lnTo>
                  <a:lnTo>
                    <a:pt x="228" y="719"/>
                  </a:lnTo>
                  <a:lnTo>
                    <a:pt x="223" y="713"/>
                  </a:lnTo>
                  <a:lnTo>
                    <a:pt x="222" y="703"/>
                  </a:lnTo>
                  <a:lnTo>
                    <a:pt x="222" y="696"/>
                  </a:lnTo>
                  <a:lnTo>
                    <a:pt x="226" y="678"/>
                  </a:lnTo>
                  <a:lnTo>
                    <a:pt x="295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62"/>
            <p:cNvSpPr>
              <a:spLocks noChangeAspect="1"/>
            </p:cNvSpPr>
            <p:nvPr/>
          </p:nvSpPr>
          <p:spPr bwMode="auto">
            <a:xfrm>
              <a:off x="4247" y="882"/>
              <a:ext cx="100" cy="242"/>
            </a:xfrm>
            <a:custGeom>
              <a:avLst/>
              <a:gdLst>
                <a:gd name="T0" fmla="*/ 78 w 100"/>
                <a:gd name="T1" fmla="*/ 78 h 242"/>
                <a:gd name="T2" fmla="*/ 76 w 100"/>
                <a:gd name="T3" fmla="*/ 111 h 242"/>
                <a:gd name="T4" fmla="*/ 67 w 100"/>
                <a:gd name="T5" fmla="*/ 147 h 242"/>
                <a:gd name="T6" fmla="*/ 49 w 100"/>
                <a:gd name="T7" fmla="*/ 184 h 242"/>
                <a:gd name="T8" fmla="*/ 17 w 100"/>
                <a:gd name="T9" fmla="*/ 222 h 242"/>
                <a:gd name="T10" fmla="*/ 11 w 100"/>
                <a:gd name="T11" fmla="*/ 231 h 242"/>
                <a:gd name="T12" fmla="*/ 15 w 100"/>
                <a:gd name="T13" fmla="*/ 238 h 242"/>
                <a:gd name="T14" fmla="*/ 22 w 100"/>
                <a:gd name="T15" fmla="*/ 242 h 242"/>
                <a:gd name="T16" fmla="*/ 29 w 100"/>
                <a:gd name="T17" fmla="*/ 239 h 242"/>
                <a:gd name="T18" fmla="*/ 39 w 100"/>
                <a:gd name="T19" fmla="*/ 231 h 242"/>
                <a:gd name="T20" fmla="*/ 52 w 100"/>
                <a:gd name="T21" fmla="*/ 217 h 242"/>
                <a:gd name="T22" fmla="*/ 65 w 100"/>
                <a:gd name="T23" fmla="*/ 199 h 242"/>
                <a:gd name="T24" fmla="*/ 78 w 100"/>
                <a:gd name="T25" fmla="*/ 176 h 242"/>
                <a:gd name="T26" fmla="*/ 89 w 100"/>
                <a:gd name="T27" fmla="*/ 149 h 242"/>
                <a:gd name="T28" fmla="*/ 97 w 100"/>
                <a:gd name="T29" fmla="*/ 119 h 242"/>
                <a:gd name="T30" fmla="*/ 100 w 100"/>
                <a:gd name="T31" fmla="*/ 85 h 242"/>
                <a:gd name="T32" fmla="*/ 96 w 100"/>
                <a:gd name="T33" fmla="*/ 52 h 242"/>
                <a:gd name="T34" fmla="*/ 86 w 100"/>
                <a:gd name="T35" fmla="*/ 24 h 242"/>
                <a:gd name="T36" fmla="*/ 69 w 100"/>
                <a:gd name="T37" fmla="*/ 7 h 242"/>
                <a:gd name="T38" fmla="*/ 45 w 100"/>
                <a:gd name="T39" fmla="*/ 0 h 242"/>
                <a:gd name="T40" fmla="*/ 27 w 100"/>
                <a:gd name="T41" fmla="*/ 3 h 242"/>
                <a:gd name="T42" fmla="*/ 13 w 100"/>
                <a:gd name="T43" fmla="*/ 13 h 242"/>
                <a:gd name="T44" fmla="*/ 3 w 100"/>
                <a:gd name="T45" fmla="*/ 27 h 242"/>
                <a:gd name="T46" fmla="*/ 0 w 100"/>
                <a:gd name="T47" fmla="*/ 45 h 242"/>
                <a:gd name="T48" fmla="*/ 3 w 100"/>
                <a:gd name="T49" fmla="*/ 62 h 242"/>
                <a:gd name="T50" fmla="*/ 13 w 100"/>
                <a:gd name="T51" fmla="*/ 77 h 242"/>
                <a:gd name="T52" fmla="*/ 27 w 100"/>
                <a:gd name="T53" fmla="*/ 86 h 242"/>
                <a:gd name="T54" fmla="*/ 46 w 100"/>
                <a:gd name="T55" fmla="*/ 90 h 242"/>
                <a:gd name="T56" fmla="*/ 69 w 100"/>
                <a:gd name="T57" fmla="*/ 84 h 242"/>
                <a:gd name="T58" fmla="*/ 78 w 100"/>
                <a:gd name="T59" fmla="*/ 78 h 2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0" h="242">
                  <a:moveTo>
                    <a:pt x="78" y="78"/>
                  </a:moveTo>
                  <a:lnTo>
                    <a:pt x="76" y="111"/>
                  </a:lnTo>
                  <a:lnTo>
                    <a:pt x="67" y="147"/>
                  </a:lnTo>
                  <a:lnTo>
                    <a:pt x="49" y="184"/>
                  </a:lnTo>
                  <a:lnTo>
                    <a:pt x="17" y="222"/>
                  </a:lnTo>
                  <a:lnTo>
                    <a:pt x="11" y="231"/>
                  </a:lnTo>
                  <a:lnTo>
                    <a:pt x="15" y="238"/>
                  </a:lnTo>
                  <a:lnTo>
                    <a:pt x="22" y="242"/>
                  </a:lnTo>
                  <a:lnTo>
                    <a:pt x="29" y="239"/>
                  </a:lnTo>
                  <a:lnTo>
                    <a:pt x="39" y="231"/>
                  </a:lnTo>
                  <a:lnTo>
                    <a:pt x="52" y="217"/>
                  </a:lnTo>
                  <a:lnTo>
                    <a:pt x="65" y="199"/>
                  </a:lnTo>
                  <a:lnTo>
                    <a:pt x="78" y="176"/>
                  </a:lnTo>
                  <a:lnTo>
                    <a:pt x="89" y="149"/>
                  </a:lnTo>
                  <a:lnTo>
                    <a:pt x="97" y="119"/>
                  </a:lnTo>
                  <a:lnTo>
                    <a:pt x="100" y="85"/>
                  </a:lnTo>
                  <a:lnTo>
                    <a:pt x="96" y="52"/>
                  </a:lnTo>
                  <a:lnTo>
                    <a:pt x="86" y="24"/>
                  </a:lnTo>
                  <a:lnTo>
                    <a:pt x="69" y="7"/>
                  </a:lnTo>
                  <a:lnTo>
                    <a:pt x="45" y="0"/>
                  </a:lnTo>
                  <a:lnTo>
                    <a:pt x="27" y="3"/>
                  </a:lnTo>
                  <a:lnTo>
                    <a:pt x="13" y="13"/>
                  </a:lnTo>
                  <a:lnTo>
                    <a:pt x="3" y="27"/>
                  </a:lnTo>
                  <a:lnTo>
                    <a:pt x="0" y="45"/>
                  </a:lnTo>
                  <a:lnTo>
                    <a:pt x="3" y="62"/>
                  </a:lnTo>
                  <a:lnTo>
                    <a:pt x="13" y="77"/>
                  </a:lnTo>
                  <a:lnTo>
                    <a:pt x="27" y="86"/>
                  </a:lnTo>
                  <a:lnTo>
                    <a:pt x="46" y="90"/>
                  </a:lnTo>
                  <a:lnTo>
                    <a:pt x="69" y="84"/>
                  </a:lnTo>
                  <a:lnTo>
                    <a:pt x="7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01" name="Straight Arrow Connector 336"/>
          <p:cNvCxnSpPr>
            <a:cxnSpLocks noChangeShapeType="1"/>
          </p:cNvCxnSpPr>
          <p:nvPr/>
        </p:nvCxnSpPr>
        <p:spPr bwMode="auto">
          <a:xfrm flipV="1">
            <a:off x="1265238" y="3104147"/>
            <a:ext cx="792162" cy="745544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337"/>
          <p:cNvCxnSpPr>
            <a:cxnSpLocks noChangeShapeType="1"/>
          </p:cNvCxnSpPr>
          <p:nvPr/>
        </p:nvCxnSpPr>
        <p:spPr bwMode="auto">
          <a:xfrm>
            <a:off x="1265238" y="3933825"/>
            <a:ext cx="768099" cy="722396"/>
          </a:xfrm>
          <a:prstGeom prst="straightConnector1">
            <a:avLst/>
          </a:prstGeom>
          <a:noFill/>
          <a:ln w="19050" algn="ctr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 163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5846490" y="1727303"/>
            <a:ext cx="1129531" cy="250898"/>
            <a:chOff x="2" y="1"/>
            <a:chExt cx="5758" cy="1279"/>
          </a:xfrm>
        </p:grpSpPr>
        <p:sp>
          <p:nvSpPr>
            <p:cNvPr id="111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69"/>
            <p:cNvSpPr>
              <a:spLocks noChangeAspect="1"/>
            </p:cNvSpPr>
            <p:nvPr/>
          </p:nvSpPr>
          <p:spPr bwMode="auto">
            <a:xfrm>
              <a:off x="2554" y="907"/>
              <a:ext cx="230" cy="373"/>
            </a:xfrm>
            <a:custGeom>
              <a:avLst/>
              <a:gdLst>
                <a:gd name="T0" fmla="*/ 143 w 230"/>
                <a:gd name="T1" fmla="*/ 17 h 373"/>
                <a:gd name="T2" fmla="*/ 142 w 230"/>
                <a:gd name="T3" fmla="*/ 7 h 373"/>
                <a:gd name="T4" fmla="*/ 139 w 230"/>
                <a:gd name="T5" fmla="*/ 2 h 373"/>
                <a:gd name="T6" fmla="*/ 134 w 230"/>
                <a:gd name="T7" fmla="*/ 0 h 373"/>
                <a:gd name="T8" fmla="*/ 122 w 230"/>
                <a:gd name="T9" fmla="*/ 0 h 373"/>
                <a:gd name="T10" fmla="*/ 90 w 230"/>
                <a:gd name="T11" fmla="*/ 21 h 373"/>
                <a:gd name="T12" fmla="*/ 55 w 230"/>
                <a:gd name="T13" fmla="*/ 31 h 373"/>
                <a:gd name="T14" fmla="*/ 26 w 230"/>
                <a:gd name="T15" fmla="*/ 35 h 373"/>
                <a:gd name="T16" fmla="*/ 10 w 230"/>
                <a:gd name="T17" fmla="*/ 36 h 373"/>
                <a:gd name="T18" fmla="*/ 0 w 230"/>
                <a:gd name="T19" fmla="*/ 36 h 373"/>
                <a:gd name="T20" fmla="*/ 0 w 230"/>
                <a:gd name="T21" fmla="*/ 60 h 373"/>
                <a:gd name="T22" fmla="*/ 10 w 230"/>
                <a:gd name="T23" fmla="*/ 60 h 373"/>
                <a:gd name="T24" fmla="*/ 23 w 230"/>
                <a:gd name="T25" fmla="*/ 60 h 373"/>
                <a:gd name="T26" fmla="*/ 43 w 230"/>
                <a:gd name="T27" fmla="*/ 58 h 373"/>
                <a:gd name="T28" fmla="*/ 67 w 230"/>
                <a:gd name="T29" fmla="*/ 53 h 373"/>
                <a:gd name="T30" fmla="*/ 91 w 230"/>
                <a:gd name="T31" fmla="*/ 45 h 373"/>
                <a:gd name="T32" fmla="*/ 91 w 230"/>
                <a:gd name="T33" fmla="*/ 325 h 373"/>
                <a:gd name="T34" fmla="*/ 90 w 230"/>
                <a:gd name="T35" fmla="*/ 336 h 373"/>
                <a:gd name="T36" fmla="*/ 84 w 230"/>
                <a:gd name="T37" fmla="*/ 343 h 373"/>
                <a:gd name="T38" fmla="*/ 66 w 230"/>
                <a:gd name="T39" fmla="*/ 347 h 373"/>
                <a:gd name="T40" fmla="*/ 32 w 230"/>
                <a:gd name="T41" fmla="*/ 349 h 373"/>
                <a:gd name="T42" fmla="*/ 4 w 230"/>
                <a:gd name="T43" fmla="*/ 349 h 373"/>
                <a:gd name="T44" fmla="*/ 4 w 230"/>
                <a:gd name="T45" fmla="*/ 373 h 373"/>
                <a:gd name="T46" fmla="*/ 60 w 230"/>
                <a:gd name="T47" fmla="*/ 371 h 373"/>
                <a:gd name="T48" fmla="*/ 117 w 230"/>
                <a:gd name="T49" fmla="*/ 371 h 373"/>
                <a:gd name="T50" fmla="*/ 174 w 230"/>
                <a:gd name="T51" fmla="*/ 371 h 373"/>
                <a:gd name="T52" fmla="*/ 230 w 230"/>
                <a:gd name="T53" fmla="*/ 373 h 373"/>
                <a:gd name="T54" fmla="*/ 230 w 230"/>
                <a:gd name="T55" fmla="*/ 349 h 373"/>
                <a:gd name="T56" fmla="*/ 202 w 230"/>
                <a:gd name="T57" fmla="*/ 349 h 373"/>
                <a:gd name="T58" fmla="*/ 167 w 230"/>
                <a:gd name="T59" fmla="*/ 347 h 373"/>
                <a:gd name="T60" fmla="*/ 150 w 230"/>
                <a:gd name="T61" fmla="*/ 343 h 373"/>
                <a:gd name="T62" fmla="*/ 143 w 230"/>
                <a:gd name="T63" fmla="*/ 336 h 373"/>
                <a:gd name="T64" fmla="*/ 143 w 230"/>
                <a:gd name="T65" fmla="*/ 325 h 373"/>
                <a:gd name="T66" fmla="*/ 143 w 230"/>
                <a:gd name="T67" fmla="*/ 17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373">
                  <a:moveTo>
                    <a:pt x="143" y="17"/>
                  </a:moveTo>
                  <a:lnTo>
                    <a:pt x="142" y="7"/>
                  </a:lnTo>
                  <a:lnTo>
                    <a:pt x="139" y="2"/>
                  </a:lnTo>
                  <a:lnTo>
                    <a:pt x="134" y="0"/>
                  </a:lnTo>
                  <a:lnTo>
                    <a:pt x="122" y="0"/>
                  </a:lnTo>
                  <a:lnTo>
                    <a:pt x="90" y="21"/>
                  </a:lnTo>
                  <a:lnTo>
                    <a:pt x="55" y="31"/>
                  </a:lnTo>
                  <a:lnTo>
                    <a:pt x="26" y="35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23" y="60"/>
                  </a:lnTo>
                  <a:lnTo>
                    <a:pt x="43" y="58"/>
                  </a:lnTo>
                  <a:lnTo>
                    <a:pt x="67" y="53"/>
                  </a:lnTo>
                  <a:lnTo>
                    <a:pt x="91" y="45"/>
                  </a:lnTo>
                  <a:lnTo>
                    <a:pt x="91" y="325"/>
                  </a:lnTo>
                  <a:lnTo>
                    <a:pt x="90" y="336"/>
                  </a:lnTo>
                  <a:lnTo>
                    <a:pt x="84" y="343"/>
                  </a:lnTo>
                  <a:lnTo>
                    <a:pt x="66" y="347"/>
                  </a:lnTo>
                  <a:lnTo>
                    <a:pt x="32" y="349"/>
                  </a:lnTo>
                  <a:lnTo>
                    <a:pt x="4" y="349"/>
                  </a:lnTo>
                  <a:lnTo>
                    <a:pt x="4" y="373"/>
                  </a:lnTo>
                  <a:lnTo>
                    <a:pt x="60" y="371"/>
                  </a:lnTo>
                  <a:lnTo>
                    <a:pt x="117" y="371"/>
                  </a:lnTo>
                  <a:lnTo>
                    <a:pt x="174" y="371"/>
                  </a:lnTo>
                  <a:lnTo>
                    <a:pt x="230" y="373"/>
                  </a:lnTo>
                  <a:lnTo>
                    <a:pt x="230" y="349"/>
                  </a:lnTo>
                  <a:lnTo>
                    <a:pt x="202" y="349"/>
                  </a:lnTo>
                  <a:lnTo>
                    <a:pt x="167" y="347"/>
                  </a:lnTo>
                  <a:lnTo>
                    <a:pt x="150" y="343"/>
                  </a:lnTo>
                  <a:lnTo>
                    <a:pt x="143" y="336"/>
                  </a:lnTo>
                  <a:lnTo>
                    <a:pt x="143" y="325"/>
                  </a:lnTo>
                  <a:lnTo>
                    <a:pt x="143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74"/>
            <p:cNvSpPr>
              <a:spLocks noChangeAspect="1"/>
            </p:cNvSpPr>
            <p:nvPr/>
          </p:nvSpPr>
          <p:spPr bwMode="auto">
            <a:xfrm>
              <a:off x="5022" y="489"/>
              <a:ext cx="284" cy="521"/>
            </a:xfrm>
            <a:custGeom>
              <a:avLst/>
              <a:gdLst>
                <a:gd name="T0" fmla="*/ 177 w 284"/>
                <a:gd name="T1" fmla="*/ 22 h 521"/>
                <a:gd name="T2" fmla="*/ 176 w 284"/>
                <a:gd name="T3" fmla="*/ 9 h 521"/>
                <a:gd name="T4" fmla="*/ 173 w 284"/>
                <a:gd name="T5" fmla="*/ 2 h 521"/>
                <a:gd name="T6" fmla="*/ 166 w 284"/>
                <a:gd name="T7" fmla="*/ 0 h 521"/>
                <a:gd name="T8" fmla="*/ 153 w 284"/>
                <a:gd name="T9" fmla="*/ 0 h 521"/>
                <a:gd name="T10" fmla="*/ 112 w 284"/>
                <a:gd name="T11" fmla="*/ 28 h 521"/>
                <a:gd name="T12" fmla="*/ 70 w 284"/>
                <a:gd name="T13" fmla="*/ 43 h 521"/>
                <a:gd name="T14" fmla="*/ 30 w 284"/>
                <a:gd name="T15" fmla="*/ 49 h 521"/>
                <a:gd name="T16" fmla="*/ 0 w 284"/>
                <a:gd name="T17" fmla="*/ 49 h 521"/>
                <a:gd name="T18" fmla="*/ 0 w 284"/>
                <a:gd name="T19" fmla="*/ 78 h 521"/>
                <a:gd name="T20" fmla="*/ 20 w 284"/>
                <a:gd name="T21" fmla="*/ 78 h 521"/>
                <a:gd name="T22" fmla="*/ 47 w 284"/>
                <a:gd name="T23" fmla="*/ 75 h 521"/>
                <a:gd name="T24" fmla="*/ 80 w 284"/>
                <a:gd name="T25" fmla="*/ 69 h 521"/>
                <a:gd name="T26" fmla="*/ 113 w 284"/>
                <a:gd name="T27" fmla="*/ 56 h 521"/>
                <a:gd name="T28" fmla="*/ 113 w 284"/>
                <a:gd name="T29" fmla="*/ 456 h 521"/>
                <a:gd name="T30" fmla="*/ 112 w 284"/>
                <a:gd name="T31" fmla="*/ 473 h 521"/>
                <a:gd name="T32" fmla="*/ 103 w 284"/>
                <a:gd name="T33" fmla="*/ 484 h 521"/>
                <a:gd name="T34" fmla="*/ 80 w 284"/>
                <a:gd name="T35" fmla="*/ 490 h 521"/>
                <a:gd name="T36" fmla="*/ 35 w 284"/>
                <a:gd name="T37" fmla="*/ 492 h 521"/>
                <a:gd name="T38" fmla="*/ 5 w 284"/>
                <a:gd name="T39" fmla="*/ 492 h 521"/>
                <a:gd name="T40" fmla="*/ 5 w 284"/>
                <a:gd name="T41" fmla="*/ 521 h 521"/>
                <a:gd name="T42" fmla="*/ 29 w 284"/>
                <a:gd name="T43" fmla="*/ 519 h 521"/>
                <a:gd name="T44" fmla="*/ 69 w 284"/>
                <a:gd name="T45" fmla="*/ 518 h 521"/>
                <a:gd name="T46" fmla="*/ 112 w 284"/>
                <a:gd name="T47" fmla="*/ 518 h 521"/>
                <a:gd name="T48" fmla="*/ 145 w 284"/>
                <a:gd name="T49" fmla="*/ 517 h 521"/>
                <a:gd name="T50" fmla="*/ 174 w 284"/>
                <a:gd name="T51" fmla="*/ 518 h 521"/>
                <a:gd name="T52" fmla="*/ 217 w 284"/>
                <a:gd name="T53" fmla="*/ 518 h 521"/>
                <a:gd name="T54" fmla="*/ 259 w 284"/>
                <a:gd name="T55" fmla="*/ 519 h 521"/>
                <a:gd name="T56" fmla="*/ 284 w 284"/>
                <a:gd name="T57" fmla="*/ 521 h 521"/>
                <a:gd name="T58" fmla="*/ 284 w 284"/>
                <a:gd name="T59" fmla="*/ 492 h 521"/>
                <a:gd name="T60" fmla="*/ 254 w 284"/>
                <a:gd name="T61" fmla="*/ 492 h 521"/>
                <a:gd name="T62" fmla="*/ 210 w 284"/>
                <a:gd name="T63" fmla="*/ 490 h 521"/>
                <a:gd name="T64" fmla="*/ 186 w 284"/>
                <a:gd name="T65" fmla="*/ 484 h 521"/>
                <a:gd name="T66" fmla="*/ 178 w 284"/>
                <a:gd name="T67" fmla="*/ 473 h 521"/>
                <a:gd name="T68" fmla="*/ 177 w 284"/>
                <a:gd name="T69" fmla="*/ 456 h 521"/>
                <a:gd name="T70" fmla="*/ 177 w 284"/>
                <a:gd name="T71" fmla="*/ 2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521">
                  <a:moveTo>
                    <a:pt x="177" y="22"/>
                  </a:moveTo>
                  <a:lnTo>
                    <a:pt x="176" y="9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53" y="0"/>
                  </a:lnTo>
                  <a:lnTo>
                    <a:pt x="112" y="28"/>
                  </a:lnTo>
                  <a:lnTo>
                    <a:pt x="70" y="43"/>
                  </a:lnTo>
                  <a:lnTo>
                    <a:pt x="30" y="49"/>
                  </a:lnTo>
                  <a:lnTo>
                    <a:pt x="0" y="49"/>
                  </a:lnTo>
                  <a:lnTo>
                    <a:pt x="0" y="78"/>
                  </a:lnTo>
                  <a:lnTo>
                    <a:pt x="20" y="78"/>
                  </a:lnTo>
                  <a:lnTo>
                    <a:pt x="47" y="75"/>
                  </a:lnTo>
                  <a:lnTo>
                    <a:pt x="80" y="69"/>
                  </a:lnTo>
                  <a:lnTo>
                    <a:pt x="113" y="56"/>
                  </a:lnTo>
                  <a:lnTo>
                    <a:pt x="113" y="456"/>
                  </a:lnTo>
                  <a:lnTo>
                    <a:pt x="112" y="473"/>
                  </a:lnTo>
                  <a:lnTo>
                    <a:pt x="103" y="484"/>
                  </a:lnTo>
                  <a:lnTo>
                    <a:pt x="80" y="490"/>
                  </a:lnTo>
                  <a:lnTo>
                    <a:pt x="35" y="492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29" y="519"/>
                  </a:lnTo>
                  <a:lnTo>
                    <a:pt x="69" y="518"/>
                  </a:lnTo>
                  <a:lnTo>
                    <a:pt x="112" y="518"/>
                  </a:lnTo>
                  <a:lnTo>
                    <a:pt x="145" y="517"/>
                  </a:lnTo>
                  <a:lnTo>
                    <a:pt x="174" y="518"/>
                  </a:lnTo>
                  <a:lnTo>
                    <a:pt x="217" y="518"/>
                  </a:lnTo>
                  <a:lnTo>
                    <a:pt x="259" y="519"/>
                  </a:lnTo>
                  <a:lnTo>
                    <a:pt x="284" y="521"/>
                  </a:lnTo>
                  <a:lnTo>
                    <a:pt x="284" y="492"/>
                  </a:lnTo>
                  <a:lnTo>
                    <a:pt x="254" y="492"/>
                  </a:lnTo>
                  <a:lnTo>
                    <a:pt x="210" y="490"/>
                  </a:lnTo>
                  <a:lnTo>
                    <a:pt x="186" y="484"/>
                  </a:lnTo>
                  <a:lnTo>
                    <a:pt x="178" y="473"/>
                  </a:lnTo>
                  <a:lnTo>
                    <a:pt x="177" y="456"/>
                  </a:lnTo>
                  <a:lnTo>
                    <a:pt x="177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29"/>
          <p:cNvGrpSpPr>
            <a:grpSpLocks noChangeAspect="1"/>
          </p:cNvGrpSpPr>
          <p:nvPr>
            <p:custDataLst>
              <p:tags r:id="rId13"/>
            </p:custDataLst>
          </p:nvPr>
        </p:nvGrpSpPr>
        <p:grpSpPr bwMode="auto">
          <a:xfrm>
            <a:off x="4683794" y="5261978"/>
            <a:ext cx="330285" cy="149622"/>
            <a:chOff x="-2" y="4"/>
            <a:chExt cx="1696" cy="767"/>
          </a:xfrm>
        </p:grpSpPr>
        <p:sp>
          <p:nvSpPr>
            <p:cNvPr id="148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29"/>
          <p:cNvGrpSpPr>
            <a:grpSpLocks noChangeAspect="1"/>
          </p:cNvGrpSpPr>
          <p:nvPr>
            <p:custDataLst>
              <p:tags r:id="rId14"/>
            </p:custDataLst>
          </p:nvPr>
        </p:nvGrpSpPr>
        <p:grpSpPr bwMode="auto">
          <a:xfrm>
            <a:off x="4751973" y="4379663"/>
            <a:ext cx="330285" cy="149622"/>
            <a:chOff x="-2" y="4"/>
            <a:chExt cx="1696" cy="767"/>
          </a:xfrm>
        </p:grpSpPr>
        <p:sp>
          <p:nvSpPr>
            <p:cNvPr id="152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29"/>
          <p:cNvGrpSpPr>
            <a:grpSpLocks noChangeAspect="1"/>
          </p:cNvGrpSpPr>
          <p:nvPr>
            <p:custDataLst>
              <p:tags r:id="rId15"/>
            </p:custDataLst>
          </p:nvPr>
        </p:nvGrpSpPr>
        <p:grpSpPr bwMode="auto">
          <a:xfrm>
            <a:off x="4739942" y="4018715"/>
            <a:ext cx="330285" cy="149622"/>
            <a:chOff x="-2" y="4"/>
            <a:chExt cx="1696" cy="767"/>
          </a:xfrm>
        </p:grpSpPr>
        <p:sp>
          <p:nvSpPr>
            <p:cNvPr id="156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175 CuadroTexto"/>
          <p:cNvSpPr txBox="1"/>
          <p:nvPr/>
        </p:nvSpPr>
        <p:spPr>
          <a:xfrm>
            <a:off x="4998776" y="4078705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</a:t>
            </a:r>
          </a:p>
        </p:txBody>
      </p:sp>
      <p:sp>
        <p:nvSpPr>
          <p:cNvPr id="177" name="176 CuadroTexto"/>
          <p:cNvSpPr txBox="1"/>
          <p:nvPr/>
        </p:nvSpPr>
        <p:spPr>
          <a:xfrm>
            <a:off x="5018829" y="4435642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6</a:t>
            </a:r>
          </a:p>
        </p:txBody>
      </p:sp>
      <p:sp>
        <p:nvSpPr>
          <p:cNvPr id="178" name="177 CuadroTexto"/>
          <p:cNvSpPr txBox="1"/>
          <p:nvPr/>
        </p:nvSpPr>
        <p:spPr>
          <a:xfrm>
            <a:off x="4982735" y="5325979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</a:t>
            </a:r>
          </a:p>
        </p:txBody>
      </p:sp>
      <p:sp>
        <p:nvSpPr>
          <p:cNvPr id="180" name="179 CuadroTexto"/>
          <p:cNvSpPr txBox="1"/>
          <p:nvPr/>
        </p:nvSpPr>
        <p:spPr>
          <a:xfrm>
            <a:off x="3657601" y="4271209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5,6</a:t>
            </a:r>
          </a:p>
        </p:txBody>
      </p:sp>
      <p:grpSp>
        <p:nvGrpSpPr>
          <p:cNvPr id="36" name="Group 85"/>
          <p:cNvGrpSpPr>
            <a:grpSpLocks noChangeAspect="1"/>
          </p:cNvGrpSpPr>
          <p:nvPr>
            <p:custDataLst>
              <p:tags r:id="rId16"/>
            </p:custDataLst>
          </p:nvPr>
        </p:nvGrpSpPr>
        <p:grpSpPr bwMode="auto">
          <a:xfrm>
            <a:off x="3317041" y="5362995"/>
            <a:ext cx="310607" cy="141086"/>
            <a:chOff x="-2" y="4"/>
            <a:chExt cx="1692" cy="766"/>
          </a:xfrm>
        </p:grpSpPr>
        <p:sp>
          <p:nvSpPr>
            <p:cNvPr id="184" name="Freeform 86"/>
            <p:cNvSpPr>
              <a:spLocks noChangeAspect="1" noEditPoints="1"/>
            </p:cNvSpPr>
            <p:nvPr/>
          </p:nvSpPr>
          <p:spPr bwMode="auto">
            <a:xfrm>
              <a:off x="-2" y="4"/>
              <a:ext cx="798" cy="766"/>
            </a:xfrm>
            <a:custGeom>
              <a:avLst/>
              <a:gdLst>
                <a:gd name="T0" fmla="*/ 129 w 797"/>
                <a:gd name="T1" fmla="*/ 694 h 766"/>
                <a:gd name="T2" fmla="*/ 118 w 797"/>
                <a:gd name="T3" fmla="*/ 715 h 766"/>
                <a:gd name="T4" fmla="*/ 99 w 797"/>
                <a:gd name="T5" fmla="*/ 726 h 766"/>
                <a:gd name="T6" fmla="*/ 60 w 797"/>
                <a:gd name="T7" fmla="*/ 731 h 766"/>
                <a:gd name="T8" fmla="*/ 18 w 797"/>
                <a:gd name="T9" fmla="*/ 732 h 766"/>
                <a:gd name="T10" fmla="*/ 3 w 797"/>
                <a:gd name="T11" fmla="*/ 741 h 766"/>
                <a:gd name="T12" fmla="*/ 8 w 797"/>
                <a:gd name="T13" fmla="*/ 765 h 766"/>
                <a:gd name="T14" fmla="*/ 431 w 797"/>
                <a:gd name="T15" fmla="*/ 766 h 766"/>
                <a:gd name="T16" fmla="*/ 554 w 797"/>
                <a:gd name="T17" fmla="*/ 744 h 766"/>
                <a:gd name="T18" fmla="*/ 651 w 797"/>
                <a:gd name="T19" fmla="*/ 686 h 766"/>
                <a:gd name="T20" fmla="*/ 716 w 797"/>
                <a:gd name="T21" fmla="*/ 608 h 766"/>
                <a:gd name="T22" fmla="*/ 739 w 797"/>
                <a:gd name="T23" fmla="*/ 524 h 766"/>
                <a:gd name="T24" fmla="*/ 693 w 797"/>
                <a:gd name="T25" fmla="*/ 419 h 766"/>
                <a:gd name="T26" fmla="*/ 566 w 797"/>
                <a:gd name="T27" fmla="*/ 366 h 766"/>
                <a:gd name="T28" fmla="*/ 726 w 797"/>
                <a:gd name="T29" fmla="*/ 292 h 766"/>
                <a:gd name="T30" fmla="*/ 799 w 797"/>
                <a:gd name="T31" fmla="*/ 155 h 766"/>
                <a:gd name="T32" fmla="*/ 746 w 797"/>
                <a:gd name="T33" fmla="*/ 46 h 766"/>
                <a:gd name="T34" fmla="*/ 592 w 797"/>
                <a:gd name="T35" fmla="*/ 0 h 766"/>
                <a:gd name="T36" fmla="*/ 201 w 797"/>
                <a:gd name="T37" fmla="*/ 0 h 766"/>
                <a:gd name="T38" fmla="*/ 185 w 797"/>
                <a:gd name="T39" fmla="*/ 9 h 766"/>
                <a:gd name="T40" fmla="*/ 190 w 797"/>
                <a:gd name="T41" fmla="*/ 33 h 766"/>
                <a:gd name="T42" fmla="*/ 229 w 797"/>
                <a:gd name="T43" fmla="*/ 35 h 766"/>
                <a:gd name="T44" fmla="*/ 279 w 797"/>
                <a:gd name="T45" fmla="*/ 41 h 766"/>
                <a:gd name="T46" fmla="*/ 286 w 797"/>
                <a:gd name="T47" fmla="*/ 62 h 766"/>
                <a:gd name="T48" fmla="*/ 132 w 797"/>
                <a:gd name="T49" fmla="*/ 679 h 766"/>
                <a:gd name="T50" fmla="*/ 370 w 797"/>
                <a:gd name="T51" fmla="*/ 78 h 766"/>
                <a:gd name="T52" fmla="*/ 386 w 797"/>
                <a:gd name="T53" fmla="*/ 41 h 766"/>
                <a:gd name="T54" fmla="*/ 432 w 797"/>
                <a:gd name="T55" fmla="*/ 35 h 766"/>
                <a:gd name="T56" fmla="*/ 610 w 797"/>
                <a:gd name="T57" fmla="*/ 38 h 766"/>
                <a:gd name="T58" fmla="*/ 658 w 797"/>
                <a:gd name="T59" fmla="*/ 58 h 766"/>
                <a:gd name="T60" fmla="*/ 685 w 797"/>
                <a:gd name="T61" fmla="*/ 92 h 766"/>
                <a:gd name="T62" fmla="*/ 697 w 797"/>
                <a:gd name="T63" fmla="*/ 131 h 766"/>
                <a:gd name="T64" fmla="*/ 681 w 797"/>
                <a:gd name="T65" fmla="*/ 224 h 766"/>
                <a:gd name="T66" fmla="*/ 559 w 797"/>
                <a:gd name="T67" fmla="*/ 337 h 766"/>
                <a:gd name="T68" fmla="*/ 301 w 797"/>
                <a:gd name="T69" fmla="*/ 356 h 766"/>
                <a:gd name="T70" fmla="*/ 235 w 797"/>
                <a:gd name="T71" fmla="*/ 731 h 766"/>
                <a:gd name="T72" fmla="*/ 215 w 797"/>
                <a:gd name="T73" fmla="*/ 728 h 766"/>
                <a:gd name="T74" fmla="*/ 212 w 797"/>
                <a:gd name="T75" fmla="*/ 713 h 766"/>
                <a:gd name="T76" fmla="*/ 294 w 797"/>
                <a:gd name="T77" fmla="*/ 380 h 766"/>
                <a:gd name="T78" fmla="*/ 543 w 797"/>
                <a:gd name="T79" fmla="*/ 384 h 766"/>
                <a:gd name="T80" fmla="*/ 594 w 797"/>
                <a:gd name="T81" fmla="*/ 409 h 766"/>
                <a:gd name="T82" fmla="*/ 623 w 797"/>
                <a:gd name="T83" fmla="*/ 449 h 766"/>
                <a:gd name="T84" fmla="*/ 635 w 797"/>
                <a:gd name="T85" fmla="*/ 492 h 766"/>
                <a:gd name="T86" fmla="*/ 618 w 797"/>
                <a:gd name="T87" fmla="*/ 593 h 766"/>
                <a:gd name="T88" fmla="*/ 496 w 797"/>
                <a:gd name="T89" fmla="*/ 713 h 766"/>
                <a:gd name="T90" fmla="*/ 251 w 797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7" h="766">
                  <a:moveTo>
                    <a:pt x="132" y="679"/>
                  </a:moveTo>
                  <a:lnTo>
                    <a:pt x="129" y="694"/>
                  </a:lnTo>
                  <a:lnTo>
                    <a:pt x="124" y="706"/>
                  </a:lnTo>
                  <a:lnTo>
                    <a:pt x="118" y="715"/>
                  </a:lnTo>
                  <a:lnTo>
                    <a:pt x="110" y="722"/>
                  </a:lnTo>
                  <a:lnTo>
                    <a:pt x="99" y="726"/>
                  </a:lnTo>
                  <a:lnTo>
                    <a:pt x="82" y="730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5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5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3" y="760"/>
                  </a:lnTo>
                  <a:lnTo>
                    <a:pt x="552" y="744"/>
                  </a:lnTo>
                  <a:lnTo>
                    <a:pt x="604" y="718"/>
                  </a:lnTo>
                  <a:lnTo>
                    <a:pt x="649" y="686"/>
                  </a:lnTo>
                  <a:lnTo>
                    <a:pt x="686" y="649"/>
                  </a:lnTo>
                  <a:lnTo>
                    <a:pt x="714" y="608"/>
                  </a:lnTo>
                  <a:lnTo>
                    <a:pt x="731" y="566"/>
                  </a:lnTo>
                  <a:lnTo>
                    <a:pt x="737" y="524"/>
                  </a:lnTo>
                  <a:lnTo>
                    <a:pt x="725" y="467"/>
                  </a:lnTo>
                  <a:lnTo>
                    <a:pt x="691" y="419"/>
                  </a:lnTo>
                  <a:lnTo>
                    <a:pt x="637" y="384"/>
                  </a:lnTo>
                  <a:lnTo>
                    <a:pt x="564" y="366"/>
                  </a:lnTo>
                  <a:lnTo>
                    <a:pt x="650" y="339"/>
                  </a:lnTo>
                  <a:lnTo>
                    <a:pt x="724" y="292"/>
                  </a:lnTo>
                  <a:lnTo>
                    <a:pt x="777" y="229"/>
                  </a:lnTo>
                  <a:lnTo>
                    <a:pt x="797" y="155"/>
                  </a:lnTo>
                  <a:lnTo>
                    <a:pt x="784" y="96"/>
                  </a:lnTo>
                  <a:lnTo>
                    <a:pt x="744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9"/>
                  </a:lnTo>
                  <a:close/>
                  <a:moveTo>
                    <a:pt x="301" y="356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0" y="35"/>
                  </a:lnTo>
                  <a:lnTo>
                    <a:pt x="574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2" y="74"/>
                  </a:lnTo>
                  <a:lnTo>
                    <a:pt x="683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6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7" y="337"/>
                  </a:lnTo>
                  <a:lnTo>
                    <a:pt x="464" y="356"/>
                  </a:lnTo>
                  <a:lnTo>
                    <a:pt x="301" y="356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8"/>
                  </a:lnTo>
                  <a:lnTo>
                    <a:pt x="211" y="719"/>
                  </a:lnTo>
                  <a:lnTo>
                    <a:pt x="212" y="713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1" y="384"/>
                  </a:lnTo>
                  <a:lnTo>
                    <a:pt x="571" y="394"/>
                  </a:lnTo>
                  <a:lnTo>
                    <a:pt x="592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8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7" y="663"/>
                  </a:lnTo>
                  <a:lnTo>
                    <a:pt x="494" y="713"/>
                  </a:lnTo>
                  <a:lnTo>
                    <a:pt x="402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 noChangeAspect="1"/>
            </p:cNvSpPr>
            <p:nvPr/>
          </p:nvSpPr>
          <p:spPr bwMode="auto">
            <a:xfrm>
              <a:off x="897" y="7"/>
              <a:ext cx="793" cy="763"/>
            </a:xfrm>
            <a:custGeom>
              <a:avLst/>
              <a:gdLst>
                <a:gd name="T0" fmla="*/ 405 w 793"/>
                <a:gd name="T1" fmla="*/ 399 h 763"/>
                <a:gd name="T2" fmla="*/ 482 w 793"/>
                <a:gd name="T3" fmla="*/ 412 h 763"/>
                <a:gd name="T4" fmla="*/ 497 w 793"/>
                <a:gd name="T5" fmla="*/ 449 h 763"/>
                <a:gd name="T6" fmla="*/ 489 w 793"/>
                <a:gd name="T7" fmla="*/ 504 h 763"/>
                <a:gd name="T8" fmla="*/ 490 w 793"/>
                <a:gd name="T9" fmla="*/ 526 h 763"/>
                <a:gd name="T10" fmla="*/ 510 w 793"/>
                <a:gd name="T11" fmla="*/ 525 h 763"/>
                <a:gd name="T12" fmla="*/ 578 w 793"/>
                <a:gd name="T13" fmla="*/ 263 h 763"/>
                <a:gd name="T14" fmla="*/ 581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2 w 793"/>
                <a:gd name="T21" fmla="*/ 310 h 763"/>
                <a:gd name="T22" fmla="*/ 505 w 793"/>
                <a:gd name="T23" fmla="*/ 343 h 763"/>
                <a:gd name="T24" fmla="*/ 466 w 793"/>
                <a:gd name="T25" fmla="*/ 359 h 763"/>
                <a:gd name="T26" fmla="*/ 407 w 793"/>
                <a:gd name="T27" fmla="*/ 364 h 763"/>
                <a:gd name="T28" fmla="*/ 376 w 793"/>
                <a:gd name="T29" fmla="*/ 79 h 763"/>
                <a:gd name="T30" fmla="*/ 392 w 793"/>
                <a:gd name="T31" fmla="*/ 42 h 763"/>
                <a:gd name="T32" fmla="*/ 437 w 793"/>
                <a:gd name="T33" fmla="*/ 35 h 763"/>
                <a:gd name="T34" fmla="*/ 630 w 793"/>
                <a:gd name="T35" fmla="*/ 37 h 763"/>
                <a:gd name="T36" fmla="*/ 696 w 793"/>
                <a:gd name="T37" fmla="*/ 51 h 763"/>
                <a:gd name="T38" fmla="*/ 732 w 793"/>
                <a:gd name="T39" fmla="*/ 82 h 763"/>
                <a:gd name="T40" fmla="*/ 746 w 793"/>
                <a:gd name="T41" fmla="*/ 128 h 763"/>
                <a:gd name="T42" fmla="*/ 747 w 793"/>
                <a:gd name="T43" fmla="*/ 174 h 763"/>
                <a:gd name="T44" fmla="*/ 746 w 793"/>
                <a:gd name="T45" fmla="*/ 201 h 763"/>
                <a:gd name="T46" fmla="*/ 741 w 793"/>
                <a:gd name="T47" fmla="*/ 233 h 763"/>
                <a:gd name="T48" fmla="*/ 744 w 793"/>
                <a:gd name="T49" fmla="*/ 248 h 763"/>
                <a:gd name="T50" fmla="*/ 767 w 793"/>
                <a:gd name="T51" fmla="*/ 247 h 763"/>
                <a:gd name="T52" fmla="*/ 793 w 793"/>
                <a:gd name="T53" fmla="*/ 31 h 763"/>
                <a:gd name="T54" fmla="*/ 789 w 793"/>
                <a:gd name="T55" fmla="*/ 4 h 763"/>
                <a:gd name="T56" fmla="*/ 763 w 793"/>
                <a:gd name="T57" fmla="*/ 0 h 763"/>
                <a:gd name="T58" fmla="*/ 201 w 793"/>
                <a:gd name="T59" fmla="*/ 0 h 763"/>
                <a:gd name="T60" fmla="*/ 184 w 793"/>
                <a:gd name="T61" fmla="*/ 10 h 763"/>
                <a:gd name="T62" fmla="*/ 190 w 793"/>
                <a:gd name="T63" fmla="*/ 34 h 763"/>
                <a:gd name="T64" fmla="*/ 242 w 793"/>
                <a:gd name="T65" fmla="*/ 35 h 763"/>
                <a:gd name="T66" fmla="*/ 281 w 793"/>
                <a:gd name="T67" fmla="*/ 43 h 763"/>
                <a:gd name="T68" fmla="*/ 286 w 793"/>
                <a:gd name="T69" fmla="*/ 63 h 763"/>
                <a:gd name="T70" fmla="*/ 133 w 793"/>
                <a:gd name="T71" fmla="*/ 676 h 763"/>
                <a:gd name="T72" fmla="*/ 125 w 793"/>
                <a:gd name="T73" fmla="*/ 703 h 763"/>
                <a:gd name="T74" fmla="*/ 111 w 793"/>
                <a:gd name="T75" fmla="*/ 719 h 763"/>
                <a:gd name="T76" fmla="*/ 83 w 793"/>
                <a:gd name="T77" fmla="*/ 727 h 763"/>
                <a:gd name="T78" fmla="*/ 31 w 793"/>
                <a:gd name="T79" fmla="*/ 729 h 763"/>
                <a:gd name="T80" fmla="*/ 9 w 793"/>
                <a:gd name="T81" fmla="*/ 732 h 763"/>
                <a:gd name="T82" fmla="*/ 0 w 793"/>
                <a:gd name="T83" fmla="*/ 750 h 763"/>
                <a:gd name="T84" fmla="*/ 17 w 793"/>
                <a:gd name="T85" fmla="*/ 763 h 763"/>
                <a:gd name="T86" fmla="*/ 91 w 793"/>
                <a:gd name="T87" fmla="*/ 762 h 763"/>
                <a:gd name="T88" fmla="*/ 164 w 793"/>
                <a:gd name="T89" fmla="*/ 760 h 763"/>
                <a:gd name="T90" fmla="*/ 248 w 793"/>
                <a:gd name="T91" fmla="*/ 762 h 763"/>
                <a:gd name="T92" fmla="*/ 331 w 793"/>
                <a:gd name="T93" fmla="*/ 763 h 763"/>
                <a:gd name="T94" fmla="*/ 346 w 793"/>
                <a:gd name="T95" fmla="*/ 761 h 763"/>
                <a:gd name="T96" fmla="*/ 354 w 793"/>
                <a:gd name="T97" fmla="*/ 742 h 763"/>
                <a:gd name="T98" fmla="*/ 347 w 793"/>
                <a:gd name="T99" fmla="*/ 729 h 763"/>
                <a:gd name="T100" fmla="*/ 316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3 w 793"/>
                <a:gd name="T107" fmla="*/ 704 h 763"/>
                <a:gd name="T108" fmla="*/ 227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7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5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6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1" y="233"/>
                  </a:lnTo>
                  <a:lnTo>
                    <a:pt x="741" y="239"/>
                  </a:lnTo>
                  <a:lnTo>
                    <a:pt x="744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0" y="225"/>
                  </a:lnTo>
                  <a:lnTo>
                    <a:pt x="793" y="31"/>
                  </a:lnTo>
                  <a:lnTo>
                    <a:pt x="793" y="13"/>
                  </a:lnTo>
                  <a:lnTo>
                    <a:pt x="789" y="4"/>
                  </a:lnTo>
                  <a:lnTo>
                    <a:pt x="779" y="1"/>
                  </a:lnTo>
                  <a:lnTo>
                    <a:pt x="763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1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3"/>
                  </a:lnTo>
                  <a:lnTo>
                    <a:pt x="83" y="727"/>
                  </a:lnTo>
                  <a:lnTo>
                    <a:pt x="61" y="728"/>
                  </a:lnTo>
                  <a:lnTo>
                    <a:pt x="31" y="729"/>
                  </a:lnTo>
                  <a:lnTo>
                    <a:pt x="19" y="729"/>
                  </a:lnTo>
                  <a:lnTo>
                    <a:pt x="9" y="732"/>
                  </a:lnTo>
                  <a:lnTo>
                    <a:pt x="3" y="737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7" y="763"/>
                  </a:lnTo>
                  <a:lnTo>
                    <a:pt x="49" y="763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0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3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1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3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4" y="713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" name="185 CuadroTexto"/>
          <p:cNvSpPr txBox="1"/>
          <p:nvPr/>
        </p:nvSpPr>
        <p:spPr>
          <a:xfrm>
            <a:off x="3497181" y="5410199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7,8</a:t>
            </a:r>
          </a:p>
        </p:txBody>
      </p:sp>
      <p:sp>
        <p:nvSpPr>
          <p:cNvPr id="191" name="190 CuadroTexto"/>
          <p:cNvSpPr txBox="1"/>
          <p:nvPr/>
        </p:nvSpPr>
        <p:spPr>
          <a:xfrm>
            <a:off x="2302044" y="4672262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5,8</a:t>
            </a:r>
          </a:p>
        </p:txBody>
      </p:sp>
      <p:sp>
        <p:nvSpPr>
          <p:cNvPr id="192" name="191 CuadroTexto"/>
          <p:cNvSpPr txBox="1"/>
          <p:nvPr/>
        </p:nvSpPr>
        <p:spPr>
          <a:xfrm>
            <a:off x="822159" y="3854115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1,8</a:t>
            </a:r>
          </a:p>
        </p:txBody>
      </p:sp>
      <p:sp>
        <p:nvSpPr>
          <p:cNvPr id="193" name="192 CuadroTexto"/>
          <p:cNvSpPr txBox="1"/>
          <p:nvPr/>
        </p:nvSpPr>
        <p:spPr>
          <a:xfrm>
            <a:off x="2302044" y="2975810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1,4</a:t>
            </a:r>
          </a:p>
        </p:txBody>
      </p:sp>
      <p:sp>
        <p:nvSpPr>
          <p:cNvPr id="195" name="194 CuadroTexto"/>
          <p:cNvSpPr txBox="1"/>
          <p:nvPr/>
        </p:nvSpPr>
        <p:spPr>
          <a:xfrm>
            <a:off x="4930598" y="5767137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8</a:t>
            </a:r>
          </a:p>
        </p:txBody>
      </p:sp>
      <p:sp>
        <p:nvSpPr>
          <p:cNvPr id="209" name="Bevel 1"/>
          <p:cNvSpPr>
            <a:spLocks noChangeArrowheads="1"/>
          </p:cNvSpPr>
          <p:nvPr/>
        </p:nvSpPr>
        <p:spPr bwMode="auto">
          <a:xfrm>
            <a:off x="5442378" y="2126277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1" name="Group 163"/>
          <p:cNvGrpSpPr>
            <a:grpSpLocks noChangeAspect="1"/>
          </p:cNvGrpSpPr>
          <p:nvPr>
            <p:custDataLst>
              <p:tags r:id="rId17"/>
            </p:custDataLst>
          </p:nvPr>
        </p:nvGrpSpPr>
        <p:grpSpPr bwMode="auto">
          <a:xfrm>
            <a:off x="5854511" y="2144398"/>
            <a:ext cx="1129531" cy="219904"/>
            <a:chOff x="2" y="1"/>
            <a:chExt cx="5758" cy="1121"/>
          </a:xfrm>
        </p:grpSpPr>
        <p:sp>
          <p:nvSpPr>
            <p:cNvPr id="211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3" name="Bevel 1"/>
          <p:cNvSpPr>
            <a:spLocks noChangeArrowheads="1"/>
          </p:cNvSpPr>
          <p:nvPr/>
        </p:nvSpPr>
        <p:spPr bwMode="auto">
          <a:xfrm>
            <a:off x="5418315" y="3076771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6" name="Group 163"/>
          <p:cNvGrpSpPr>
            <a:grpSpLocks noChangeAspect="1"/>
          </p:cNvGrpSpPr>
          <p:nvPr>
            <p:custDataLst>
              <p:tags r:id="rId18"/>
            </p:custDataLst>
          </p:nvPr>
        </p:nvGrpSpPr>
        <p:grpSpPr bwMode="auto">
          <a:xfrm>
            <a:off x="5830448" y="3094892"/>
            <a:ext cx="1129531" cy="219904"/>
            <a:chOff x="2" y="1"/>
            <a:chExt cx="5758" cy="1121"/>
          </a:xfrm>
        </p:grpSpPr>
        <p:sp>
          <p:nvSpPr>
            <p:cNvPr id="225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7" name="Bevel 1"/>
          <p:cNvSpPr>
            <a:spLocks noChangeArrowheads="1"/>
          </p:cNvSpPr>
          <p:nvPr/>
        </p:nvSpPr>
        <p:spPr bwMode="auto">
          <a:xfrm>
            <a:off x="5402273" y="3457771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7" name="Group 163"/>
          <p:cNvGrpSpPr>
            <a:grpSpLocks noChangeAspect="1"/>
          </p:cNvGrpSpPr>
          <p:nvPr>
            <p:custDataLst>
              <p:tags r:id="rId19"/>
            </p:custDataLst>
          </p:nvPr>
        </p:nvGrpSpPr>
        <p:grpSpPr bwMode="auto">
          <a:xfrm>
            <a:off x="5814406" y="3475892"/>
            <a:ext cx="1129531" cy="219904"/>
            <a:chOff x="2" y="1"/>
            <a:chExt cx="5758" cy="1121"/>
          </a:xfrm>
        </p:grpSpPr>
        <p:sp>
          <p:nvSpPr>
            <p:cNvPr id="239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5" name="Bevel 1"/>
          <p:cNvSpPr>
            <a:spLocks noChangeArrowheads="1"/>
          </p:cNvSpPr>
          <p:nvPr/>
        </p:nvSpPr>
        <p:spPr bwMode="auto">
          <a:xfrm>
            <a:off x="5398262" y="3947055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8" name="Group 163"/>
          <p:cNvGrpSpPr>
            <a:grpSpLocks noChangeAspect="1"/>
          </p:cNvGrpSpPr>
          <p:nvPr>
            <p:custDataLst>
              <p:tags r:id="rId20"/>
            </p:custDataLst>
          </p:nvPr>
        </p:nvGrpSpPr>
        <p:grpSpPr bwMode="auto">
          <a:xfrm>
            <a:off x="5810395" y="3965176"/>
            <a:ext cx="1129531" cy="219904"/>
            <a:chOff x="2" y="1"/>
            <a:chExt cx="5758" cy="1121"/>
          </a:xfrm>
        </p:grpSpPr>
        <p:sp>
          <p:nvSpPr>
            <p:cNvPr id="267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9" name="Bevel 1"/>
          <p:cNvSpPr>
            <a:spLocks noChangeArrowheads="1"/>
          </p:cNvSpPr>
          <p:nvPr/>
        </p:nvSpPr>
        <p:spPr bwMode="auto">
          <a:xfrm>
            <a:off x="5398262" y="4344097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9" name="Group 163"/>
          <p:cNvGrpSpPr>
            <a:grpSpLocks noChangeAspect="1"/>
          </p:cNvGrpSpPr>
          <p:nvPr>
            <p:custDataLst>
              <p:tags r:id="rId21"/>
            </p:custDataLst>
          </p:nvPr>
        </p:nvGrpSpPr>
        <p:grpSpPr bwMode="auto">
          <a:xfrm>
            <a:off x="5810395" y="4362218"/>
            <a:ext cx="1129531" cy="219904"/>
            <a:chOff x="2" y="1"/>
            <a:chExt cx="5758" cy="1121"/>
          </a:xfrm>
        </p:grpSpPr>
        <p:sp>
          <p:nvSpPr>
            <p:cNvPr id="281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3" name="Bevel 1"/>
          <p:cNvSpPr>
            <a:spLocks noChangeArrowheads="1"/>
          </p:cNvSpPr>
          <p:nvPr/>
        </p:nvSpPr>
        <p:spPr bwMode="auto">
          <a:xfrm>
            <a:off x="5334094" y="5206360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51" name="Group 163"/>
          <p:cNvGrpSpPr>
            <a:grpSpLocks noChangeAspect="1"/>
          </p:cNvGrpSpPr>
          <p:nvPr>
            <p:custDataLst>
              <p:tags r:id="rId22"/>
            </p:custDataLst>
          </p:nvPr>
        </p:nvGrpSpPr>
        <p:grpSpPr bwMode="auto">
          <a:xfrm>
            <a:off x="5746227" y="5224481"/>
            <a:ext cx="1129531" cy="219904"/>
            <a:chOff x="2" y="1"/>
            <a:chExt cx="5758" cy="1121"/>
          </a:xfrm>
        </p:grpSpPr>
        <p:sp>
          <p:nvSpPr>
            <p:cNvPr id="295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7" name="Bevel 1"/>
          <p:cNvSpPr>
            <a:spLocks noChangeArrowheads="1"/>
          </p:cNvSpPr>
          <p:nvPr/>
        </p:nvSpPr>
        <p:spPr bwMode="auto">
          <a:xfrm>
            <a:off x="5322062" y="5591370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52" name="Group 163"/>
          <p:cNvGrpSpPr>
            <a:grpSpLocks noChangeAspect="1"/>
          </p:cNvGrpSpPr>
          <p:nvPr>
            <p:custDataLst>
              <p:tags r:id="rId23"/>
            </p:custDataLst>
          </p:nvPr>
        </p:nvGrpSpPr>
        <p:grpSpPr bwMode="auto">
          <a:xfrm>
            <a:off x="5734195" y="5609491"/>
            <a:ext cx="1129531" cy="219904"/>
            <a:chOff x="2" y="1"/>
            <a:chExt cx="5758" cy="1121"/>
          </a:xfrm>
        </p:grpSpPr>
        <p:sp>
          <p:nvSpPr>
            <p:cNvPr id="309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2" name="321 CuadroTexto"/>
          <p:cNvSpPr txBox="1"/>
          <p:nvPr/>
        </p:nvSpPr>
        <p:spPr>
          <a:xfrm>
            <a:off x="6751376" y="4050631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</a:t>
            </a:r>
          </a:p>
        </p:txBody>
      </p:sp>
      <p:sp>
        <p:nvSpPr>
          <p:cNvPr id="323" name="322 CuadroTexto"/>
          <p:cNvSpPr txBox="1"/>
          <p:nvPr/>
        </p:nvSpPr>
        <p:spPr>
          <a:xfrm>
            <a:off x="6751376" y="4411579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6</a:t>
            </a:r>
          </a:p>
        </p:txBody>
      </p:sp>
      <p:sp>
        <p:nvSpPr>
          <p:cNvPr id="325" name="324 CuadroTexto"/>
          <p:cNvSpPr txBox="1"/>
          <p:nvPr/>
        </p:nvSpPr>
        <p:spPr>
          <a:xfrm>
            <a:off x="6699240" y="5321969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</a:t>
            </a:r>
          </a:p>
        </p:txBody>
      </p:sp>
      <p:sp>
        <p:nvSpPr>
          <p:cNvPr id="326" name="325 CuadroTexto"/>
          <p:cNvSpPr txBox="1"/>
          <p:nvPr/>
        </p:nvSpPr>
        <p:spPr>
          <a:xfrm>
            <a:off x="6695230" y="5702969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8</a:t>
            </a:r>
          </a:p>
        </p:txBody>
      </p:sp>
      <p:sp>
        <p:nvSpPr>
          <p:cNvPr id="327" name="326 CuadroTexto"/>
          <p:cNvSpPr txBox="1"/>
          <p:nvPr/>
        </p:nvSpPr>
        <p:spPr>
          <a:xfrm>
            <a:off x="6735334" y="3553325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4</a:t>
            </a:r>
          </a:p>
        </p:txBody>
      </p:sp>
      <p:sp>
        <p:nvSpPr>
          <p:cNvPr id="328" name="327 CuadroTexto"/>
          <p:cNvSpPr txBox="1"/>
          <p:nvPr/>
        </p:nvSpPr>
        <p:spPr>
          <a:xfrm>
            <a:off x="6759397" y="3156284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3</a:t>
            </a:r>
          </a:p>
        </p:txBody>
      </p:sp>
      <p:sp>
        <p:nvSpPr>
          <p:cNvPr id="329" name="328 CuadroTexto"/>
          <p:cNvSpPr txBox="1"/>
          <p:nvPr/>
        </p:nvSpPr>
        <p:spPr>
          <a:xfrm>
            <a:off x="6783460" y="2193758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2</a:t>
            </a:r>
          </a:p>
        </p:txBody>
      </p:sp>
      <p:sp>
        <p:nvSpPr>
          <p:cNvPr id="330" name="Freeform 13"/>
          <p:cNvSpPr>
            <a:spLocks noChangeAspect="1"/>
          </p:cNvSpPr>
          <p:nvPr/>
        </p:nvSpPr>
        <p:spPr bwMode="auto">
          <a:xfrm>
            <a:off x="6300438" y="2344602"/>
            <a:ext cx="76298" cy="115690"/>
          </a:xfrm>
          <a:custGeom>
            <a:avLst/>
            <a:gdLst>
              <a:gd name="T0" fmla="*/ 346 w 346"/>
              <a:gd name="T1" fmla="*/ 379 h 523"/>
              <a:gd name="T2" fmla="*/ 320 w 346"/>
              <a:gd name="T3" fmla="*/ 379 h 523"/>
              <a:gd name="T4" fmla="*/ 317 w 346"/>
              <a:gd name="T5" fmla="*/ 397 h 523"/>
              <a:gd name="T6" fmla="*/ 312 w 346"/>
              <a:gd name="T7" fmla="*/ 419 h 523"/>
              <a:gd name="T8" fmla="*/ 306 w 346"/>
              <a:gd name="T9" fmla="*/ 439 h 523"/>
              <a:gd name="T10" fmla="*/ 299 w 346"/>
              <a:gd name="T11" fmla="*/ 451 h 523"/>
              <a:gd name="T12" fmla="*/ 286 w 346"/>
              <a:gd name="T13" fmla="*/ 454 h 523"/>
              <a:gd name="T14" fmla="*/ 262 w 346"/>
              <a:gd name="T15" fmla="*/ 455 h 523"/>
              <a:gd name="T16" fmla="*/ 237 w 346"/>
              <a:gd name="T17" fmla="*/ 456 h 523"/>
              <a:gd name="T18" fmla="*/ 222 w 346"/>
              <a:gd name="T19" fmla="*/ 456 h 523"/>
              <a:gd name="T20" fmla="*/ 77 w 346"/>
              <a:gd name="T21" fmla="*/ 456 h 523"/>
              <a:gd name="T22" fmla="*/ 130 w 346"/>
              <a:gd name="T23" fmla="*/ 409 h 523"/>
              <a:gd name="T24" fmla="*/ 169 w 346"/>
              <a:gd name="T25" fmla="*/ 376 h 523"/>
              <a:gd name="T26" fmla="*/ 201 w 346"/>
              <a:gd name="T27" fmla="*/ 350 h 523"/>
              <a:gd name="T28" fmla="*/ 234 w 346"/>
              <a:gd name="T29" fmla="*/ 324 h 523"/>
              <a:gd name="T30" fmla="*/ 276 w 346"/>
              <a:gd name="T31" fmla="*/ 288 h 523"/>
              <a:gd name="T32" fmla="*/ 312 w 346"/>
              <a:gd name="T33" fmla="*/ 249 h 523"/>
              <a:gd name="T34" fmla="*/ 337 w 346"/>
              <a:gd name="T35" fmla="*/ 205 h 523"/>
              <a:gd name="T36" fmla="*/ 346 w 346"/>
              <a:gd name="T37" fmla="*/ 154 h 523"/>
              <a:gd name="T38" fmla="*/ 331 w 346"/>
              <a:gd name="T39" fmla="*/ 90 h 523"/>
              <a:gd name="T40" fmla="*/ 292 w 346"/>
              <a:gd name="T41" fmla="*/ 41 h 523"/>
              <a:gd name="T42" fmla="*/ 234 w 346"/>
              <a:gd name="T43" fmla="*/ 11 h 523"/>
              <a:gd name="T44" fmla="*/ 163 w 346"/>
              <a:gd name="T45" fmla="*/ 0 h 523"/>
              <a:gd name="T46" fmla="*/ 128 w 346"/>
              <a:gd name="T47" fmla="*/ 3 h 523"/>
              <a:gd name="T48" fmla="*/ 96 w 346"/>
              <a:gd name="T49" fmla="*/ 12 h 523"/>
              <a:gd name="T50" fmla="*/ 69 w 346"/>
              <a:gd name="T51" fmla="*/ 26 h 523"/>
              <a:gd name="T52" fmla="*/ 45 w 346"/>
              <a:gd name="T53" fmla="*/ 43 h 523"/>
              <a:gd name="T54" fmla="*/ 26 w 346"/>
              <a:gd name="T55" fmla="*/ 65 h 523"/>
              <a:gd name="T56" fmla="*/ 11 w 346"/>
              <a:gd name="T57" fmla="*/ 89 h 523"/>
              <a:gd name="T58" fmla="*/ 3 w 346"/>
              <a:gd name="T59" fmla="*/ 114 h 523"/>
              <a:gd name="T60" fmla="*/ 0 w 346"/>
              <a:gd name="T61" fmla="*/ 141 h 523"/>
              <a:gd name="T62" fmla="*/ 5 w 346"/>
              <a:gd name="T63" fmla="*/ 165 h 523"/>
              <a:gd name="T64" fmla="*/ 18 w 346"/>
              <a:gd name="T65" fmla="*/ 178 h 523"/>
              <a:gd name="T66" fmla="*/ 32 w 346"/>
              <a:gd name="T67" fmla="*/ 184 h 523"/>
              <a:gd name="T68" fmla="*/ 41 w 346"/>
              <a:gd name="T69" fmla="*/ 185 h 523"/>
              <a:gd name="T70" fmla="*/ 56 w 346"/>
              <a:gd name="T71" fmla="*/ 183 h 523"/>
              <a:gd name="T72" fmla="*/ 69 w 346"/>
              <a:gd name="T73" fmla="*/ 175 h 523"/>
              <a:gd name="T74" fmla="*/ 79 w 346"/>
              <a:gd name="T75" fmla="*/ 162 h 523"/>
              <a:gd name="T76" fmla="*/ 83 w 346"/>
              <a:gd name="T77" fmla="*/ 143 h 523"/>
              <a:gd name="T78" fmla="*/ 81 w 346"/>
              <a:gd name="T79" fmla="*/ 131 h 523"/>
              <a:gd name="T80" fmla="*/ 75 w 346"/>
              <a:gd name="T81" fmla="*/ 118 h 523"/>
              <a:gd name="T82" fmla="*/ 61 w 346"/>
              <a:gd name="T83" fmla="*/ 106 h 523"/>
              <a:gd name="T84" fmla="*/ 37 w 346"/>
              <a:gd name="T85" fmla="*/ 102 h 523"/>
              <a:gd name="T86" fmla="*/ 60 w 346"/>
              <a:gd name="T87" fmla="*/ 67 h 523"/>
              <a:gd name="T88" fmla="*/ 89 w 346"/>
              <a:gd name="T89" fmla="*/ 45 h 523"/>
              <a:gd name="T90" fmla="*/ 121 w 346"/>
              <a:gd name="T91" fmla="*/ 32 h 523"/>
              <a:gd name="T92" fmla="*/ 151 w 346"/>
              <a:gd name="T93" fmla="*/ 29 h 523"/>
              <a:gd name="T94" fmla="*/ 202 w 346"/>
              <a:gd name="T95" fmla="*/ 39 h 523"/>
              <a:gd name="T96" fmla="*/ 240 w 346"/>
              <a:gd name="T97" fmla="*/ 67 h 523"/>
              <a:gd name="T98" fmla="*/ 262 w 346"/>
              <a:gd name="T99" fmla="*/ 107 h 523"/>
              <a:gd name="T100" fmla="*/ 270 w 346"/>
              <a:gd name="T101" fmla="*/ 154 h 523"/>
              <a:gd name="T102" fmla="*/ 262 w 346"/>
              <a:gd name="T103" fmla="*/ 202 h 523"/>
              <a:gd name="T104" fmla="*/ 243 w 346"/>
              <a:gd name="T105" fmla="*/ 244 h 523"/>
              <a:gd name="T106" fmla="*/ 219 w 346"/>
              <a:gd name="T107" fmla="*/ 279 h 523"/>
              <a:gd name="T108" fmla="*/ 197 w 346"/>
              <a:gd name="T109" fmla="*/ 305 h 523"/>
              <a:gd name="T110" fmla="*/ 8 w 346"/>
              <a:gd name="T111" fmla="*/ 492 h 523"/>
              <a:gd name="T112" fmla="*/ 1 w 346"/>
              <a:gd name="T113" fmla="*/ 502 h 523"/>
              <a:gd name="T114" fmla="*/ 0 w 346"/>
              <a:gd name="T115" fmla="*/ 523 h 523"/>
              <a:gd name="T116" fmla="*/ 322 w 346"/>
              <a:gd name="T117" fmla="*/ 523 h 523"/>
              <a:gd name="T118" fmla="*/ 346 w 346"/>
              <a:gd name="T119" fmla="*/ 379 h 52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6" h="523">
                <a:moveTo>
                  <a:pt x="346" y="379"/>
                </a:moveTo>
                <a:lnTo>
                  <a:pt x="320" y="379"/>
                </a:lnTo>
                <a:lnTo>
                  <a:pt x="317" y="397"/>
                </a:lnTo>
                <a:lnTo>
                  <a:pt x="312" y="419"/>
                </a:lnTo>
                <a:lnTo>
                  <a:pt x="306" y="439"/>
                </a:lnTo>
                <a:lnTo>
                  <a:pt x="299" y="451"/>
                </a:lnTo>
                <a:lnTo>
                  <a:pt x="286" y="454"/>
                </a:lnTo>
                <a:lnTo>
                  <a:pt x="262" y="455"/>
                </a:lnTo>
                <a:lnTo>
                  <a:pt x="237" y="456"/>
                </a:lnTo>
                <a:lnTo>
                  <a:pt x="222" y="456"/>
                </a:lnTo>
                <a:lnTo>
                  <a:pt x="77" y="456"/>
                </a:lnTo>
                <a:lnTo>
                  <a:pt x="130" y="409"/>
                </a:lnTo>
                <a:lnTo>
                  <a:pt x="169" y="376"/>
                </a:lnTo>
                <a:lnTo>
                  <a:pt x="201" y="350"/>
                </a:lnTo>
                <a:lnTo>
                  <a:pt x="234" y="324"/>
                </a:lnTo>
                <a:lnTo>
                  <a:pt x="276" y="288"/>
                </a:lnTo>
                <a:lnTo>
                  <a:pt x="312" y="249"/>
                </a:lnTo>
                <a:lnTo>
                  <a:pt x="337" y="205"/>
                </a:lnTo>
                <a:lnTo>
                  <a:pt x="346" y="154"/>
                </a:lnTo>
                <a:lnTo>
                  <a:pt x="331" y="90"/>
                </a:lnTo>
                <a:lnTo>
                  <a:pt x="292" y="41"/>
                </a:lnTo>
                <a:lnTo>
                  <a:pt x="234" y="11"/>
                </a:lnTo>
                <a:lnTo>
                  <a:pt x="163" y="0"/>
                </a:lnTo>
                <a:lnTo>
                  <a:pt x="128" y="3"/>
                </a:lnTo>
                <a:lnTo>
                  <a:pt x="96" y="12"/>
                </a:lnTo>
                <a:lnTo>
                  <a:pt x="69" y="26"/>
                </a:lnTo>
                <a:lnTo>
                  <a:pt x="45" y="43"/>
                </a:lnTo>
                <a:lnTo>
                  <a:pt x="26" y="65"/>
                </a:lnTo>
                <a:lnTo>
                  <a:pt x="11" y="89"/>
                </a:lnTo>
                <a:lnTo>
                  <a:pt x="3" y="114"/>
                </a:lnTo>
                <a:lnTo>
                  <a:pt x="0" y="141"/>
                </a:lnTo>
                <a:lnTo>
                  <a:pt x="5" y="165"/>
                </a:lnTo>
                <a:lnTo>
                  <a:pt x="18" y="178"/>
                </a:lnTo>
                <a:lnTo>
                  <a:pt x="32" y="184"/>
                </a:lnTo>
                <a:lnTo>
                  <a:pt x="41" y="185"/>
                </a:lnTo>
                <a:lnTo>
                  <a:pt x="56" y="183"/>
                </a:lnTo>
                <a:lnTo>
                  <a:pt x="69" y="175"/>
                </a:lnTo>
                <a:lnTo>
                  <a:pt x="79" y="162"/>
                </a:lnTo>
                <a:lnTo>
                  <a:pt x="83" y="143"/>
                </a:lnTo>
                <a:lnTo>
                  <a:pt x="81" y="131"/>
                </a:lnTo>
                <a:lnTo>
                  <a:pt x="75" y="118"/>
                </a:lnTo>
                <a:lnTo>
                  <a:pt x="61" y="106"/>
                </a:lnTo>
                <a:lnTo>
                  <a:pt x="37" y="102"/>
                </a:lnTo>
                <a:lnTo>
                  <a:pt x="60" y="67"/>
                </a:lnTo>
                <a:lnTo>
                  <a:pt x="89" y="45"/>
                </a:lnTo>
                <a:lnTo>
                  <a:pt x="121" y="32"/>
                </a:lnTo>
                <a:lnTo>
                  <a:pt x="151" y="29"/>
                </a:lnTo>
                <a:lnTo>
                  <a:pt x="202" y="39"/>
                </a:lnTo>
                <a:lnTo>
                  <a:pt x="240" y="67"/>
                </a:lnTo>
                <a:lnTo>
                  <a:pt x="262" y="107"/>
                </a:lnTo>
                <a:lnTo>
                  <a:pt x="270" y="154"/>
                </a:lnTo>
                <a:lnTo>
                  <a:pt x="262" y="202"/>
                </a:lnTo>
                <a:lnTo>
                  <a:pt x="243" y="244"/>
                </a:lnTo>
                <a:lnTo>
                  <a:pt x="219" y="279"/>
                </a:lnTo>
                <a:lnTo>
                  <a:pt x="197" y="305"/>
                </a:lnTo>
                <a:lnTo>
                  <a:pt x="8" y="492"/>
                </a:lnTo>
                <a:lnTo>
                  <a:pt x="1" y="502"/>
                </a:lnTo>
                <a:lnTo>
                  <a:pt x="0" y="523"/>
                </a:lnTo>
                <a:lnTo>
                  <a:pt x="322" y="523"/>
                </a:lnTo>
                <a:lnTo>
                  <a:pt x="346" y="3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" name="Freeform 20"/>
          <p:cNvSpPr>
            <a:spLocks noChangeAspect="1"/>
          </p:cNvSpPr>
          <p:nvPr/>
        </p:nvSpPr>
        <p:spPr bwMode="auto">
          <a:xfrm>
            <a:off x="6260015" y="3272589"/>
            <a:ext cx="83206" cy="123322"/>
          </a:xfrm>
          <a:custGeom>
            <a:avLst/>
            <a:gdLst>
              <a:gd name="T0" fmla="*/ 215 w 361"/>
              <a:gd name="T1" fmla="*/ 268 h 538"/>
              <a:gd name="T2" fmla="*/ 269 w 361"/>
              <a:gd name="T3" fmla="*/ 331 h 538"/>
              <a:gd name="T4" fmla="*/ 275 w 361"/>
              <a:gd name="T5" fmla="*/ 420 h 538"/>
              <a:gd name="T6" fmla="*/ 257 w 361"/>
              <a:gd name="T7" fmla="*/ 469 h 538"/>
              <a:gd name="T8" fmla="*/ 227 w 361"/>
              <a:gd name="T9" fmla="*/ 499 h 538"/>
              <a:gd name="T10" fmla="*/ 193 w 361"/>
              <a:gd name="T11" fmla="*/ 512 h 538"/>
              <a:gd name="T12" fmla="*/ 146 w 361"/>
              <a:gd name="T13" fmla="*/ 511 h 538"/>
              <a:gd name="T14" fmla="*/ 72 w 361"/>
              <a:gd name="T15" fmla="*/ 486 h 538"/>
              <a:gd name="T16" fmla="*/ 65 w 361"/>
              <a:gd name="T17" fmla="*/ 453 h 538"/>
              <a:gd name="T18" fmla="*/ 86 w 361"/>
              <a:gd name="T19" fmla="*/ 427 h 538"/>
              <a:gd name="T20" fmla="*/ 84 w 361"/>
              <a:gd name="T21" fmla="*/ 396 h 538"/>
              <a:gd name="T22" fmla="*/ 62 w 361"/>
              <a:gd name="T23" fmla="*/ 374 h 538"/>
              <a:gd name="T24" fmla="*/ 28 w 361"/>
              <a:gd name="T25" fmla="*/ 373 h 538"/>
              <a:gd name="T26" fmla="*/ 4 w 361"/>
              <a:gd name="T27" fmla="*/ 396 h 538"/>
              <a:gd name="T28" fmla="*/ 15 w 361"/>
              <a:gd name="T29" fmla="*/ 467 h 538"/>
              <a:gd name="T30" fmla="*/ 109 w 361"/>
              <a:gd name="T31" fmla="*/ 530 h 538"/>
              <a:gd name="T32" fmla="*/ 251 w 361"/>
              <a:gd name="T33" fmla="*/ 526 h 538"/>
              <a:gd name="T34" fmla="*/ 347 w 361"/>
              <a:gd name="T35" fmla="*/ 443 h 538"/>
              <a:gd name="T36" fmla="*/ 352 w 361"/>
              <a:gd name="T37" fmla="*/ 341 h 538"/>
              <a:gd name="T38" fmla="*/ 283 w 361"/>
              <a:gd name="T39" fmla="*/ 267 h 538"/>
              <a:gd name="T40" fmla="*/ 277 w 361"/>
              <a:gd name="T41" fmla="*/ 219 h 538"/>
              <a:gd name="T42" fmla="*/ 331 w 361"/>
              <a:gd name="T43" fmla="*/ 146 h 538"/>
              <a:gd name="T44" fmla="*/ 333 w 361"/>
              <a:gd name="T45" fmla="*/ 86 h 538"/>
              <a:gd name="T46" fmla="*/ 310 w 361"/>
              <a:gd name="T47" fmla="*/ 47 h 538"/>
              <a:gd name="T48" fmla="*/ 267 w 361"/>
              <a:gd name="T49" fmla="*/ 18 h 538"/>
              <a:gd name="T50" fmla="*/ 210 w 361"/>
              <a:gd name="T51" fmla="*/ 3 h 538"/>
              <a:gd name="T52" fmla="*/ 118 w 361"/>
              <a:gd name="T53" fmla="*/ 8 h 538"/>
              <a:gd name="T54" fmla="*/ 36 w 361"/>
              <a:gd name="T55" fmla="*/ 63 h 538"/>
              <a:gd name="T56" fmla="*/ 28 w 361"/>
              <a:gd name="T57" fmla="*/ 123 h 538"/>
              <a:gd name="T58" fmla="*/ 49 w 361"/>
              <a:gd name="T59" fmla="*/ 144 h 538"/>
              <a:gd name="T60" fmla="*/ 82 w 361"/>
              <a:gd name="T61" fmla="*/ 144 h 538"/>
              <a:gd name="T62" fmla="*/ 103 w 361"/>
              <a:gd name="T63" fmla="*/ 123 h 538"/>
              <a:gd name="T64" fmla="*/ 103 w 361"/>
              <a:gd name="T65" fmla="*/ 91 h 538"/>
              <a:gd name="T66" fmla="*/ 82 w 361"/>
              <a:gd name="T67" fmla="*/ 70 h 538"/>
              <a:gd name="T68" fmla="*/ 90 w 361"/>
              <a:gd name="T69" fmla="*/ 45 h 538"/>
              <a:gd name="T70" fmla="*/ 150 w 361"/>
              <a:gd name="T71" fmla="*/ 25 h 538"/>
              <a:gd name="T72" fmla="*/ 204 w 361"/>
              <a:gd name="T73" fmla="*/ 27 h 538"/>
              <a:gd name="T74" fmla="*/ 253 w 361"/>
              <a:gd name="T75" fmla="*/ 66 h 538"/>
              <a:gd name="T76" fmla="*/ 253 w 361"/>
              <a:gd name="T77" fmla="*/ 159 h 538"/>
              <a:gd name="T78" fmla="*/ 210 w 361"/>
              <a:gd name="T79" fmla="*/ 220 h 538"/>
              <a:gd name="T80" fmla="*/ 169 w 361"/>
              <a:gd name="T81" fmla="*/ 234 h 538"/>
              <a:gd name="T82" fmla="*/ 124 w 361"/>
              <a:gd name="T83" fmla="*/ 238 h 538"/>
              <a:gd name="T84" fmla="*/ 113 w 361"/>
              <a:gd name="T85" fmla="*/ 241 h 538"/>
              <a:gd name="T86" fmla="*/ 114 w 361"/>
              <a:gd name="T87" fmla="*/ 258 h 538"/>
              <a:gd name="T88" fmla="*/ 172 w 361"/>
              <a:gd name="T89" fmla="*/ 260 h 5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61" h="538">
                <a:moveTo>
                  <a:pt x="172" y="260"/>
                </a:moveTo>
                <a:lnTo>
                  <a:pt x="215" y="268"/>
                </a:lnTo>
                <a:lnTo>
                  <a:pt x="248" y="292"/>
                </a:lnTo>
                <a:lnTo>
                  <a:pt x="269" y="331"/>
                </a:lnTo>
                <a:lnTo>
                  <a:pt x="277" y="386"/>
                </a:lnTo>
                <a:lnTo>
                  <a:pt x="275" y="420"/>
                </a:lnTo>
                <a:lnTo>
                  <a:pt x="268" y="447"/>
                </a:lnTo>
                <a:lnTo>
                  <a:pt x="257" y="469"/>
                </a:lnTo>
                <a:lnTo>
                  <a:pt x="243" y="486"/>
                </a:lnTo>
                <a:lnTo>
                  <a:pt x="227" y="499"/>
                </a:lnTo>
                <a:lnTo>
                  <a:pt x="210" y="507"/>
                </a:lnTo>
                <a:lnTo>
                  <a:pt x="193" y="512"/>
                </a:lnTo>
                <a:lnTo>
                  <a:pt x="175" y="513"/>
                </a:lnTo>
                <a:lnTo>
                  <a:pt x="146" y="511"/>
                </a:lnTo>
                <a:lnTo>
                  <a:pt x="109" y="503"/>
                </a:lnTo>
                <a:lnTo>
                  <a:pt x="72" y="486"/>
                </a:lnTo>
                <a:lnTo>
                  <a:pt x="42" y="458"/>
                </a:lnTo>
                <a:lnTo>
                  <a:pt x="65" y="453"/>
                </a:lnTo>
                <a:lnTo>
                  <a:pt x="79" y="441"/>
                </a:lnTo>
                <a:lnTo>
                  <a:pt x="86" y="427"/>
                </a:lnTo>
                <a:lnTo>
                  <a:pt x="88" y="414"/>
                </a:lnTo>
                <a:lnTo>
                  <a:pt x="84" y="396"/>
                </a:lnTo>
                <a:lnTo>
                  <a:pt x="75" y="383"/>
                </a:lnTo>
                <a:lnTo>
                  <a:pt x="62" y="374"/>
                </a:lnTo>
                <a:lnTo>
                  <a:pt x="44" y="371"/>
                </a:lnTo>
                <a:lnTo>
                  <a:pt x="28" y="373"/>
                </a:lnTo>
                <a:lnTo>
                  <a:pt x="14" y="381"/>
                </a:lnTo>
                <a:lnTo>
                  <a:pt x="4" y="396"/>
                </a:lnTo>
                <a:lnTo>
                  <a:pt x="0" y="416"/>
                </a:lnTo>
                <a:lnTo>
                  <a:pt x="15" y="467"/>
                </a:lnTo>
                <a:lnTo>
                  <a:pt x="53" y="505"/>
                </a:lnTo>
                <a:lnTo>
                  <a:pt x="109" y="530"/>
                </a:lnTo>
                <a:lnTo>
                  <a:pt x="177" y="538"/>
                </a:lnTo>
                <a:lnTo>
                  <a:pt x="251" y="526"/>
                </a:lnTo>
                <a:lnTo>
                  <a:pt x="310" y="492"/>
                </a:lnTo>
                <a:lnTo>
                  <a:pt x="347" y="443"/>
                </a:lnTo>
                <a:lnTo>
                  <a:pt x="361" y="386"/>
                </a:lnTo>
                <a:lnTo>
                  <a:pt x="352" y="341"/>
                </a:lnTo>
                <a:lnTo>
                  <a:pt x="325" y="300"/>
                </a:lnTo>
                <a:lnTo>
                  <a:pt x="283" y="267"/>
                </a:lnTo>
                <a:lnTo>
                  <a:pt x="225" y="246"/>
                </a:lnTo>
                <a:lnTo>
                  <a:pt x="277" y="219"/>
                </a:lnTo>
                <a:lnTo>
                  <a:pt x="311" y="184"/>
                </a:lnTo>
                <a:lnTo>
                  <a:pt x="331" y="146"/>
                </a:lnTo>
                <a:lnTo>
                  <a:pt x="337" y="109"/>
                </a:lnTo>
                <a:lnTo>
                  <a:pt x="333" y="86"/>
                </a:lnTo>
                <a:lnTo>
                  <a:pt x="324" y="65"/>
                </a:lnTo>
                <a:lnTo>
                  <a:pt x="310" y="47"/>
                </a:lnTo>
                <a:lnTo>
                  <a:pt x="290" y="31"/>
                </a:lnTo>
                <a:lnTo>
                  <a:pt x="267" y="18"/>
                </a:lnTo>
                <a:lnTo>
                  <a:pt x="240" y="8"/>
                </a:lnTo>
                <a:lnTo>
                  <a:pt x="210" y="3"/>
                </a:lnTo>
                <a:lnTo>
                  <a:pt x="178" y="0"/>
                </a:lnTo>
                <a:lnTo>
                  <a:pt x="118" y="8"/>
                </a:lnTo>
                <a:lnTo>
                  <a:pt x="69" y="29"/>
                </a:lnTo>
                <a:lnTo>
                  <a:pt x="36" y="63"/>
                </a:lnTo>
                <a:lnTo>
                  <a:pt x="25" y="106"/>
                </a:lnTo>
                <a:lnTo>
                  <a:pt x="28" y="123"/>
                </a:lnTo>
                <a:lnTo>
                  <a:pt x="36" y="136"/>
                </a:lnTo>
                <a:lnTo>
                  <a:pt x="49" y="144"/>
                </a:lnTo>
                <a:lnTo>
                  <a:pt x="66" y="147"/>
                </a:lnTo>
                <a:lnTo>
                  <a:pt x="82" y="144"/>
                </a:lnTo>
                <a:lnTo>
                  <a:pt x="95" y="135"/>
                </a:lnTo>
                <a:lnTo>
                  <a:pt x="103" y="123"/>
                </a:lnTo>
                <a:lnTo>
                  <a:pt x="105" y="107"/>
                </a:lnTo>
                <a:lnTo>
                  <a:pt x="103" y="91"/>
                </a:lnTo>
                <a:lnTo>
                  <a:pt x="95" y="79"/>
                </a:lnTo>
                <a:lnTo>
                  <a:pt x="82" y="70"/>
                </a:lnTo>
                <a:lnTo>
                  <a:pt x="66" y="66"/>
                </a:lnTo>
                <a:lnTo>
                  <a:pt x="90" y="45"/>
                </a:lnTo>
                <a:lnTo>
                  <a:pt x="120" y="32"/>
                </a:lnTo>
                <a:lnTo>
                  <a:pt x="150" y="25"/>
                </a:lnTo>
                <a:lnTo>
                  <a:pt x="176" y="23"/>
                </a:lnTo>
                <a:lnTo>
                  <a:pt x="204" y="27"/>
                </a:lnTo>
                <a:lnTo>
                  <a:pt x="232" y="40"/>
                </a:lnTo>
                <a:lnTo>
                  <a:pt x="253" y="66"/>
                </a:lnTo>
                <a:lnTo>
                  <a:pt x="261" y="109"/>
                </a:lnTo>
                <a:lnTo>
                  <a:pt x="253" y="159"/>
                </a:lnTo>
                <a:lnTo>
                  <a:pt x="230" y="202"/>
                </a:lnTo>
                <a:lnTo>
                  <a:pt x="210" y="220"/>
                </a:lnTo>
                <a:lnTo>
                  <a:pt x="191" y="230"/>
                </a:lnTo>
                <a:lnTo>
                  <a:pt x="169" y="234"/>
                </a:lnTo>
                <a:lnTo>
                  <a:pt x="142" y="236"/>
                </a:lnTo>
                <a:lnTo>
                  <a:pt x="124" y="238"/>
                </a:lnTo>
                <a:lnTo>
                  <a:pt x="117" y="238"/>
                </a:lnTo>
                <a:lnTo>
                  <a:pt x="113" y="241"/>
                </a:lnTo>
                <a:lnTo>
                  <a:pt x="110" y="249"/>
                </a:lnTo>
                <a:lnTo>
                  <a:pt x="114" y="258"/>
                </a:lnTo>
                <a:lnTo>
                  <a:pt x="130" y="260"/>
                </a:lnTo>
                <a:lnTo>
                  <a:pt x="172" y="2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" name="Freeform 26"/>
          <p:cNvSpPr>
            <a:spLocks noChangeAspect="1" noEditPoints="1"/>
          </p:cNvSpPr>
          <p:nvPr/>
        </p:nvSpPr>
        <p:spPr bwMode="auto">
          <a:xfrm>
            <a:off x="6265101" y="3645569"/>
            <a:ext cx="95463" cy="132348"/>
          </a:xfrm>
          <a:custGeom>
            <a:avLst/>
            <a:gdLst>
              <a:gd name="T0" fmla="*/ 383 w 383"/>
              <a:gd name="T1" fmla="*/ 402 h 531"/>
              <a:gd name="T2" fmla="*/ 383 w 383"/>
              <a:gd name="T3" fmla="*/ 373 h 531"/>
              <a:gd name="T4" fmla="*/ 297 w 383"/>
              <a:gd name="T5" fmla="*/ 373 h 531"/>
              <a:gd name="T6" fmla="*/ 297 w 383"/>
              <a:gd name="T7" fmla="*/ 22 h 531"/>
              <a:gd name="T8" fmla="*/ 295 w 383"/>
              <a:gd name="T9" fmla="*/ 5 h 531"/>
              <a:gd name="T10" fmla="*/ 280 w 383"/>
              <a:gd name="T11" fmla="*/ 0 h 531"/>
              <a:gd name="T12" fmla="*/ 269 w 383"/>
              <a:gd name="T13" fmla="*/ 2 h 531"/>
              <a:gd name="T14" fmla="*/ 259 w 383"/>
              <a:gd name="T15" fmla="*/ 12 h 531"/>
              <a:gd name="T16" fmla="*/ 0 w 383"/>
              <a:gd name="T17" fmla="*/ 373 h 531"/>
              <a:gd name="T18" fmla="*/ 0 w 383"/>
              <a:gd name="T19" fmla="*/ 402 h 531"/>
              <a:gd name="T20" fmla="*/ 230 w 383"/>
              <a:gd name="T21" fmla="*/ 402 h 531"/>
              <a:gd name="T22" fmla="*/ 230 w 383"/>
              <a:gd name="T23" fmla="*/ 466 h 531"/>
              <a:gd name="T24" fmla="*/ 229 w 383"/>
              <a:gd name="T25" fmla="*/ 483 h 531"/>
              <a:gd name="T26" fmla="*/ 222 w 383"/>
              <a:gd name="T27" fmla="*/ 494 h 531"/>
              <a:gd name="T28" fmla="*/ 204 w 383"/>
              <a:gd name="T29" fmla="*/ 501 h 531"/>
              <a:gd name="T30" fmla="*/ 167 w 383"/>
              <a:gd name="T31" fmla="*/ 502 h 531"/>
              <a:gd name="T32" fmla="*/ 145 w 383"/>
              <a:gd name="T33" fmla="*/ 502 h 531"/>
              <a:gd name="T34" fmla="*/ 145 w 383"/>
              <a:gd name="T35" fmla="*/ 531 h 531"/>
              <a:gd name="T36" fmla="*/ 208 w 383"/>
              <a:gd name="T37" fmla="*/ 529 h 531"/>
              <a:gd name="T38" fmla="*/ 263 w 383"/>
              <a:gd name="T39" fmla="*/ 528 h 531"/>
              <a:gd name="T40" fmla="*/ 318 w 383"/>
              <a:gd name="T41" fmla="*/ 529 h 531"/>
              <a:gd name="T42" fmla="*/ 381 w 383"/>
              <a:gd name="T43" fmla="*/ 531 h 531"/>
              <a:gd name="T44" fmla="*/ 381 w 383"/>
              <a:gd name="T45" fmla="*/ 502 h 531"/>
              <a:gd name="T46" fmla="*/ 360 w 383"/>
              <a:gd name="T47" fmla="*/ 502 h 531"/>
              <a:gd name="T48" fmla="*/ 324 w 383"/>
              <a:gd name="T49" fmla="*/ 501 h 531"/>
              <a:gd name="T50" fmla="*/ 305 w 383"/>
              <a:gd name="T51" fmla="*/ 494 h 531"/>
              <a:gd name="T52" fmla="*/ 298 w 383"/>
              <a:gd name="T53" fmla="*/ 483 h 531"/>
              <a:gd name="T54" fmla="*/ 297 w 383"/>
              <a:gd name="T55" fmla="*/ 466 h 531"/>
              <a:gd name="T56" fmla="*/ 297 w 383"/>
              <a:gd name="T57" fmla="*/ 402 h 531"/>
              <a:gd name="T58" fmla="*/ 383 w 383"/>
              <a:gd name="T59" fmla="*/ 402 h 531"/>
              <a:gd name="T60" fmla="*/ 236 w 383"/>
              <a:gd name="T61" fmla="*/ 85 h 531"/>
              <a:gd name="T62" fmla="*/ 236 w 383"/>
              <a:gd name="T63" fmla="*/ 373 h 531"/>
              <a:gd name="T64" fmla="*/ 29 w 383"/>
              <a:gd name="T65" fmla="*/ 373 h 531"/>
              <a:gd name="T66" fmla="*/ 236 w 383"/>
              <a:gd name="T67" fmla="*/ 85 h 5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83" h="531">
                <a:moveTo>
                  <a:pt x="383" y="402"/>
                </a:moveTo>
                <a:lnTo>
                  <a:pt x="383" y="373"/>
                </a:lnTo>
                <a:lnTo>
                  <a:pt x="297" y="373"/>
                </a:lnTo>
                <a:lnTo>
                  <a:pt x="297" y="22"/>
                </a:lnTo>
                <a:lnTo>
                  <a:pt x="295" y="5"/>
                </a:lnTo>
                <a:lnTo>
                  <a:pt x="280" y="0"/>
                </a:lnTo>
                <a:lnTo>
                  <a:pt x="269" y="2"/>
                </a:lnTo>
                <a:lnTo>
                  <a:pt x="259" y="12"/>
                </a:lnTo>
                <a:lnTo>
                  <a:pt x="0" y="373"/>
                </a:lnTo>
                <a:lnTo>
                  <a:pt x="0" y="402"/>
                </a:lnTo>
                <a:lnTo>
                  <a:pt x="230" y="402"/>
                </a:lnTo>
                <a:lnTo>
                  <a:pt x="230" y="466"/>
                </a:lnTo>
                <a:lnTo>
                  <a:pt x="229" y="483"/>
                </a:lnTo>
                <a:lnTo>
                  <a:pt x="222" y="494"/>
                </a:lnTo>
                <a:lnTo>
                  <a:pt x="204" y="501"/>
                </a:lnTo>
                <a:lnTo>
                  <a:pt x="167" y="502"/>
                </a:lnTo>
                <a:lnTo>
                  <a:pt x="145" y="502"/>
                </a:lnTo>
                <a:lnTo>
                  <a:pt x="145" y="531"/>
                </a:lnTo>
                <a:lnTo>
                  <a:pt x="208" y="529"/>
                </a:lnTo>
                <a:lnTo>
                  <a:pt x="263" y="528"/>
                </a:lnTo>
                <a:lnTo>
                  <a:pt x="318" y="529"/>
                </a:lnTo>
                <a:lnTo>
                  <a:pt x="381" y="531"/>
                </a:lnTo>
                <a:lnTo>
                  <a:pt x="381" y="502"/>
                </a:lnTo>
                <a:lnTo>
                  <a:pt x="360" y="502"/>
                </a:lnTo>
                <a:lnTo>
                  <a:pt x="324" y="501"/>
                </a:lnTo>
                <a:lnTo>
                  <a:pt x="305" y="494"/>
                </a:lnTo>
                <a:lnTo>
                  <a:pt x="298" y="483"/>
                </a:lnTo>
                <a:lnTo>
                  <a:pt x="297" y="466"/>
                </a:lnTo>
                <a:lnTo>
                  <a:pt x="297" y="402"/>
                </a:lnTo>
                <a:lnTo>
                  <a:pt x="383" y="402"/>
                </a:lnTo>
                <a:close/>
                <a:moveTo>
                  <a:pt x="236" y="85"/>
                </a:moveTo>
                <a:lnTo>
                  <a:pt x="236" y="373"/>
                </a:lnTo>
                <a:lnTo>
                  <a:pt x="29" y="373"/>
                </a:lnTo>
                <a:lnTo>
                  <a:pt x="236" y="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" name="332 CuadroTexto"/>
          <p:cNvSpPr txBox="1"/>
          <p:nvPr/>
        </p:nvSpPr>
        <p:spPr>
          <a:xfrm>
            <a:off x="6213966" y="5775158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8</a:t>
            </a:r>
          </a:p>
        </p:txBody>
      </p:sp>
      <p:sp>
        <p:nvSpPr>
          <p:cNvPr id="334" name="333 CuadroTexto"/>
          <p:cNvSpPr txBox="1"/>
          <p:nvPr/>
        </p:nvSpPr>
        <p:spPr>
          <a:xfrm>
            <a:off x="6209956" y="5374105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</a:t>
            </a:r>
          </a:p>
        </p:txBody>
      </p:sp>
      <p:sp>
        <p:nvSpPr>
          <p:cNvPr id="335" name="334 CuadroTexto"/>
          <p:cNvSpPr txBox="1"/>
          <p:nvPr/>
        </p:nvSpPr>
        <p:spPr>
          <a:xfrm>
            <a:off x="6254071" y="4515853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6</a:t>
            </a:r>
          </a:p>
        </p:txBody>
      </p:sp>
      <p:sp>
        <p:nvSpPr>
          <p:cNvPr id="336" name="335 CuadroTexto"/>
          <p:cNvSpPr txBox="1"/>
          <p:nvPr/>
        </p:nvSpPr>
        <p:spPr>
          <a:xfrm>
            <a:off x="6282144" y="4122821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</a:t>
            </a:r>
          </a:p>
        </p:txBody>
      </p:sp>
      <p:sp>
        <p:nvSpPr>
          <p:cNvPr id="202" name="201 CuadroTexto"/>
          <p:cNvSpPr txBox="1"/>
          <p:nvPr/>
        </p:nvSpPr>
        <p:spPr>
          <a:xfrm>
            <a:off x="660445" y="3407908"/>
            <a:ext cx="53251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YES</a:t>
            </a:r>
          </a:p>
        </p:txBody>
      </p:sp>
      <p:cxnSp>
        <p:nvCxnSpPr>
          <p:cNvPr id="203" name="202 Conector recto de flecha"/>
          <p:cNvCxnSpPr/>
          <p:nvPr/>
        </p:nvCxnSpPr>
        <p:spPr bwMode="auto">
          <a:xfrm>
            <a:off x="144379" y="3946358"/>
            <a:ext cx="481263" cy="0"/>
          </a:xfrm>
          <a:prstGeom prst="straightConnector1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8" name="197 CuadroTexto"/>
          <p:cNvSpPr txBox="1"/>
          <p:nvPr/>
        </p:nvSpPr>
        <p:spPr>
          <a:xfrm>
            <a:off x="2148797" y="2559756"/>
            <a:ext cx="53251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YES</a:t>
            </a:r>
          </a:p>
        </p:txBody>
      </p:sp>
      <p:sp>
        <p:nvSpPr>
          <p:cNvPr id="199" name="198 CuadroTexto"/>
          <p:cNvSpPr txBox="1"/>
          <p:nvPr/>
        </p:nvSpPr>
        <p:spPr>
          <a:xfrm>
            <a:off x="2115321" y="4903537"/>
            <a:ext cx="46519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43426567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355600" y="6526213"/>
            <a:ext cx="3192463" cy="2079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819321-FFB4-45AB-AE8A-1FB82C3DA0E9}" type="slidenum">
              <a:rPr lang="en-GB" smtClean="0"/>
              <a:pPr>
                <a:defRPr/>
              </a:pPr>
              <a:t>15</a:t>
            </a:fld>
            <a:r>
              <a:rPr lang="en-GB"/>
              <a:t> | Columbia U / Bell Labs </a:t>
            </a:r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625642" y="264695"/>
            <a:ext cx="813334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1800" dirty="0" err="1">
                <a:latin typeface="+mj-lt"/>
              </a:rPr>
              <a:t>Search</a:t>
            </a:r>
            <a:r>
              <a:rPr lang="es-CL" sz="1800" dirty="0">
                <a:latin typeface="+mj-lt"/>
              </a:rPr>
              <a:t> </a:t>
            </a:r>
            <a:r>
              <a:rPr lang="es-CL" sz="1800" dirty="0" err="1">
                <a:solidFill>
                  <a:srgbClr val="323232"/>
                </a:solidFill>
                <a:latin typeface="+mj-lt"/>
                <a:ea typeface="+mj-ea"/>
                <a:cs typeface="+mj-cs"/>
              </a:rPr>
              <a:t>Example</a:t>
            </a:r>
            <a:endParaRPr lang="es-CL" sz="1800" dirty="0">
              <a:solidFill>
                <a:srgbClr val="32323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68275" marR="0" lvl="0" indent="-16827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Futura Md BT" pitchFamily="34" charset="0"/>
              <a:buNone/>
              <a:tabLst>
                <a:tab pos="3946525" algn="l"/>
              </a:tabLst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Bevel 1"/>
          <p:cNvSpPr>
            <a:spLocks noChangeArrowheads="1"/>
          </p:cNvSpPr>
          <p:nvPr/>
        </p:nvSpPr>
        <p:spPr bwMode="auto">
          <a:xfrm>
            <a:off x="5434357" y="1709182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703609" y="1098510"/>
            <a:ext cx="12239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en-US" dirty="0"/>
              <a:t>DB records</a:t>
            </a:r>
          </a:p>
        </p:txBody>
      </p:sp>
      <p:grpSp>
        <p:nvGrpSpPr>
          <p:cNvPr id="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706437" y="1791536"/>
            <a:ext cx="382587" cy="182563"/>
            <a:chOff x="-1" y="4"/>
            <a:chExt cx="1949" cy="936"/>
          </a:xfrm>
        </p:grpSpPr>
        <p:sp>
          <p:nvSpPr>
            <p:cNvPr id="16" name="Freeform 5"/>
            <p:cNvSpPr>
              <a:spLocks noChangeAspect="1" noEditPoints="1"/>
            </p:cNvSpPr>
            <p:nvPr/>
          </p:nvSpPr>
          <p:spPr bwMode="auto">
            <a:xfrm>
              <a:off x="-1" y="4"/>
              <a:ext cx="799" cy="767"/>
            </a:xfrm>
            <a:custGeom>
              <a:avLst/>
              <a:gdLst>
                <a:gd name="T0" fmla="*/ 129 w 800"/>
                <a:gd name="T1" fmla="*/ 695 h 767"/>
                <a:gd name="T2" fmla="*/ 119 w 800"/>
                <a:gd name="T3" fmla="*/ 715 h 767"/>
                <a:gd name="T4" fmla="*/ 99 w 800"/>
                <a:gd name="T5" fmla="*/ 727 h 767"/>
                <a:gd name="T6" fmla="*/ 60 w 800"/>
                <a:gd name="T7" fmla="*/ 732 h 767"/>
                <a:gd name="T8" fmla="*/ 18 w 800"/>
                <a:gd name="T9" fmla="*/ 733 h 767"/>
                <a:gd name="T10" fmla="*/ 3 w 800"/>
                <a:gd name="T11" fmla="*/ 742 h 767"/>
                <a:gd name="T12" fmla="*/ 8 w 800"/>
                <a:gd name="T13" fmla="*/ 765 h 767"/>
                <a:gd name="T14" fmla="*/ 428 w 800"/>
                <a:gd name="T15" fmla="*/ 767 h 767"/>
                <a:gd name="T16" fmla="*/ 551 w 800"/>
                <a:gd name="T17" fmla="*/ 744 h 767"/>
                <a:gd name="T18" fmla="*/ 649 w 800"/>
                <a:gd name="T19" fmla="*/ 687 h 767"/>
                <a:gd name="T20" fmla="*/ 714 w 800"/>
                <a:gd name="T21" fmla="*/ 609 h 767"/>
                <a:gd name="T22" fmla="*/ 737 w 800"/>
                <a:gd name="T23" fmla="*/ 525 h 767"/>
                <a:gd name="T24" fmla="*/ 691 w 800"/>
                <a:gd name="T25" fmla="*/ 419 h 767"/>
                <a:gd name="T26" fmla="*/ 564 w 800"/>
                <a:gd name="T27" fmla="*/ 366 h 767"/>
                <a:gd name="T28" fmla="*/ 724 w 800"/>
                <a:gd name="T29" fmla="*/ 293 h 767"/>
                <a:gd name="T30" fmla="*/ 798 w 800"/>
                <a:gd name="T31" fmla="*/ 155 h 767"/>
                <a:gd name="T32" fmla="*/ 744 w 800"/>
                <a:gd name="T33" fmla="*/ 46 h 767"/>
                <a:gd name="T34" fmla="*/ 589 w 800"/>
                <a:gd name="T35" fmla="*/ 0 h 767"/>
                <a:gd name="T36" fmla="*/ 201 w 800"/>
                <a:gd name="T37" fmla="*/ 0 h 767"/>
                <a:gd name="T38" fmla="*/ 185 w 800"/>
                <a:gd name="T39" fmla="*/ 9 h 767"/>
                <a:gd name="T40" fmla="*/ 190 w 800"/>
                <a:gd name="T41" fmla="*/ 33 h 767"/>
                <a:gd name="T42" fmla="*/ 230 w 800"/>
                <a:gd name="T43" fmla="*/ 35 h 767"/>
                <a:gd name="T44" fmla="*/ 279 w 800"/>
                <a:gd name="T45" fmla="*/ 41 h 767"/>
                <a:gd name="T46" fmla="*/ 286 w 800"/>
                <a:gd name="T47" fmla="*/ 62 h 767"/>
                <a:gd name="T48" fmla="*/ 133 w 800"/>
                <a:gd name="T49" fmla="*/ 679 h 767"/>
                <a:gd name="T50" fmla="*/ 371 w 800"/>
                <a:gd name="T51" fmla="*/ 78 h 767"/>
                <a:gd name="T52" fmla="*/ 387 w 800"/>
                <a:gd name="T53" fmla="*/ 41 h 767"/>
                <a:gd name="T54" fmla="*/ 429 w 800"/>
                <a:gd name="T55" fmla="*/ 35 h 767"/>
                <a:gd name="T56" fmla="*/ 608 w 800"/>
                <a:gd name="T57" fmla="*/ 38 h 767"/>
                <a:gd name="T58" fmla="*/ 656 w 800"/>
                <a:gd name="T59" fmla="*/ 58 h 767"/>
                <a:gd name="T60" fmla="*/ 683 w 800"/>
                <a:gd name="T61" fmla="*/ 92 h 767"/>
                <a:gd name="T62" fmla="*/ 695 w 800"/>
                <a:gd name="T63" fmla="*/ 131 h 767"/>
                <a:gd name="T64" fmla="*/ 679 w 800"/>
                <a:gd name="T65" fmla="*/ 224 h 767"/>
                <a:gd name="T66" fmla="*/ 557 w 800"/>
                <a:gd name="T67" fmla="*/ 338 h 767"/>
                <a:gd name="T68" fmla="*/ 302 w 800"/>
                <a:gd name="T69" fmla="*/ 356 h 767"/>
                <a:gd name="T70" fmla="*/ 235 w 800"/>
                <a:gd name="T71" fmla="*/ 732 h 767"/>
                <a:gd name="T72" fmla="*/ 215 w 800"/>
                <a:gd name="T73" fmla="*/ 728 h 767"/>
                <a:gd name="T74" fmla="*/ 213 w 800"/>
                <a:gd name="T75" fmla="*/ 713 h 767"/>
                <a:gd name="T76" fmla="*/ 295 w 800"/>
                <a:gd name="T77" fmla="*/ 381 h 767"/>
                <a:gd name="T78" fmla="*/ 541 w 800"/>
                <a:gd name="T79" fmla="*/ 384 h 767"/>
                <a:gd name="T80" fmla="*/ 592 w 800"/>
                <a:gd name="T81" fmla="*/ 410 h 767"/>
                <a:gd name="T82" fmla="*/ 620 w 800"/>
                <a:gd name="T83" fmla="*/ 449 h 767"/>
                <a:gd name="T84" fmla="*/ 632 w 800"/>
                <a:gd name="T85" fmla="*/ 492 h 767"/>
                <a:gd name="T86" fmla="*/ 616 w 800"/>
                <a:gd name="T87" fmla="*/ 593 h 767"/>
                <a:gd name="T88" fmla="*/ 494 w 800"/>
                <a:gd name="T89" fmla="*/ 714 h 767"/>
                <a:gd name="T90" fmla="*/ 251 w 800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00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9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6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800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30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3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10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3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3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8" y="593"/>
                  </a:lnTo>
                  <a:lnTo>
                    <a:pt x="569" y="664"/>
                  </a:lnTo>
                  <a:lnTo>
                    <a:pt x="496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/>
            <p:cNvSpPr>
              <a:spLocks noChangeAspect="1"/>
            </p:cNvSpPr>
            <p:nvPr/>
          </p:nvSpPr>
          <p:spPr bwMode="auto">
            <a:xfrm>
              <a:off x="900" y="7"/>
              <a:ext cx="795" cy="764"/>
            </a:xfrm>
            <a:custGeom>
              <a:avLst/>
              <a:gdLst>
                <a:gd name="T0" fmla="*/ 405 w 795"/>
                <a:gd name="T1" fmla="*/ 399 h 764"/>
                <a:gd name="T2" fmla="*/ 483 w 795"/>
                <a:gd name="T3" fmla="*/ 412 h 764"/>
                <a:gd name="T4" fmla="*/ 498 w 795"/>
                <a:gd name="T5" fmla="*/ 450 h 764"/>
                <a:gd name="T6" fmla="*/ 489 w 795"/>
                <a:gd name="T7" fmla="*/ 505 h 764"/>
                <a:gd name="T8" fmla="*/ 491 w 795"/>
                <a:gd name="T9" fmla="*/ 527 h 764"/>
                <a:gd name="T10" fmla="*/ 510 w 795"/>
                <a:gd name="T11" fmla="*/ 526 h 764"/>
                <a:gd name="T12" fmla="*/ 578 w 795"/>
                <a:gd name="T13" fmla="*/ 263 h 764"/>
                <a:gd name="T14" fmla="*/ 582 w 795"/>
                <a:gd name="T15" fmla="*/ 245 h 764"/>
                <a:gd name="T16" fmla="*/ 568 w 795"/>
                <a:gd name="T17" fmla="*/ 233 h 764"/>
                <a:gd name="T18" fmla="*/ 551 w 795"/>
                <a:gd name="T19" fmla="*/ 256 h 764"/>
                <a:gd name="T20" fmla="*/ 532 w 795"/>
                <a:gd name="T21" fmla="*/ 310 h 764"/>
                <a:gd name="T22" fmla="*/ 506 w 795"/>
                <a:gd name="T23" fmla="*/ 343 h 764"/>
                <a:gd name="T24" fmla="*/ 466 w 795"/>
                <a:gd name="T25" fmla="*/ 359 h 764"/>
                <a:gd name="T26" fmla="*/ 407 w 795"/>
                <a:gd name="T27" fmla="*/ 364 h 764"/>
                <a:gd name="T28" fmla="*/ 377 w 795"/>
                <a:gd name="T29" fmla="*/ 79 h 764"/>
                <a:gd name="T30" fmla="*/ 392 w 795"/>
                <a:gd name="T31" fmla="*/ 42 h 764"/>
                <a:gd name="T32" fmla="*/ 437 w 795"/>
                <a:gd name="T33" fmla="*/ 35 h 764"/>
                <a:gd name="T34" fmla="*/ 631 w 795"/>
                <a:gd name="T35" fmla="*/ 37 h 764"/>
                <a:gd name="T36" fmla="*/ 697 w 795"/>
                <a:gd name="T37" fmla="*/ 52 h 764"/>
                <a:gd name="T38" fmla="*/ 733 w 795"/>
                <a:gd name="T39" fmla="*/ 82 h 764"/>
                <a:gd name="T40" fmla="*/ 747 w 795"/>
                <a:gd name="T41" fmla="*/ 128 h 764"/>
                <a:gd name="T42" fmla="*/ 748 w 795"/>
                <a:gd name="T43" fmla="*/ 175 h 764"/>
                <a:gd name="T44" fmla="*/ 747 w 795"/>
                <a:gd name="T45" fmla="*/ 201 h 764"/>
                <a:gd name="T46" fmla="*/ 743 w 795"/>
                <a:gd name="T47" fmla="*/ 234 h 764"/>
                <a:gd name="T48" fmla="*/ 745 w 795"/>
                <a:gd name="T49" fmla="*/ 248 h 764"/>
                <a:gd name="T50" fmla="*/ 768 w 795"/>
                <a:gd name="T51" fmla="*/ 247 h 764"/>
                <a:gd name="T52" fmla="*/ 794 w 795"/>
                <a:gd name="T53" fmla="*/ 31 h 764"/>
                <a:gd name="T54" fmla="*/ 791 w 795"/>
                <a:gd name="T55" fmla="*/ 4 h 764"/>
                <a:gd name="T56" fmla="*/ 764 w 795"/>
                <a:gd name="T57" fmla="*/ 0 h 764"/>
                <a:gd name="T58" fmla="*/ 201 w 795"/>
                <a:gd name="T59" fmla="*/ 0 h 764"/>
                <a:gd name="T60" fmla="*/ 184 w 795"/>
                <a:gd name="T61" fmla="*/ 10 h 764"/>
                <a:gd name="T62" fmla="*/ 190 w 795"/>
                <a:gd name="T63" fmla="*/ 34 h 764"/>
                <a:gd name="T64" fmla="*/ 242 w 795"/>
                <a:gd name="T65" fmla="*/ 35 h 764"/>
                <a:gd name="T66" fmla="*/ 281 w 795"/>
                <a:gd name="T67" fmla="*/ 43 h 764"/>
                <a:gd name="T68" fmla="*/ 286 w 795"/>
                <a:gd name="T69" fmla="*/ 63 h 764"/>
                <a:gd name="T70" fmla="*/ 133 w 795"/>
                <a:gd name="T71" fmla="*/ 676 h 764"/>
                <a:gd name="T72" fmla="*/ 124 w 795"/>
                <a:gd name="T73" fmla="*/ 703 h 764"/>
                <a:gd name="T74" fmla="*/ 111 w 795"/>
                <a:gd name="T75" fmla="*/ 719 h 764"/>
                <a:gd name="T76" fmla="*/ 83 w 795"/>
                <a:gd name="T77" fmla="*/ 728 h 764"/>
                <a:gd name="T78" fmla="*/ 31 w 795"/>
                <a:gd name="T79" fmla="*/ 730 h 764"/>
                <a:gd name="T80" fmla="*/ 8 w 795"/>
                <a:gd name="T81" fmla="*/ 732 h 764"/>
                <a:gd name="T82" fmla="*/ 0 w 795"/>
                <a:gd name="T83" fmla="*/ 751 h 764"/>
                <a:gd name="T84" fmla="*/ 16 w 795"/>
                <a:gd name="T85" fmla="*/ 764 h 764"/>
                <a:gd name="T86" fmla="*/ 90 w 795"/>
                <a:gd name="T87" fmla="*/ 762 h 764"/>
                <a:gd name="T88" fmla="*/ 164 w 795"/>
                <a:gd name="T89" fmla="*/ 761 h 764"/>
                <a:gd name="T90" fmla="*/ 248 w 795"/>
                <a:gd name="T91" fmla="*/ 762 h 764"/>
                <a:gd name="T92" fmla="*/ 331 w 795"/>
                <a:gd name="T93" fmla="*/ 764 h 764"/>
                <a:gd name="T94" fmla="*/ 347 w 795"/>
                <a:gd name="T95" fmla="*/ 761 h 764"/>
                <a:gd name="T96" fmla="*/ 354 w 795"/>
                <a:gd name="T97" fmla="*/ 743 h 764"/>
                <a:gd name="T98" fmla="*/ 348 w 795"/>
                <a:gd name="T99" fmla="*/ 730 h 764"/>
                <a:gd name="T100" fmla="*/ 316 w 795"/>
                <a:gd name="T101" fmla="*/ 730 h 764"/>
                <a:gd name="T102" fmla="*/ 258 w 795"/>
                <a:gd name="T103" fmla="*/ 727 h 764"/>
                <a:gd name="T104" fmla="*/ 228 w 795"/>
                <a:gd name="T105" fmla="*/ 720 h 764"/>
                <a:gd name="T106" fmla="*/ 222 w 795"/>
                <a:gd name="T107" fmla="*/ 704 h 764"/>
                <a:gd name="T108" fmla="*/ 227 w 795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5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6" y="467"/>
                  </a:lnTo>
                  <a:lnTo>
                    <a:pt x="489" y="505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2" y="225"/>
                  </a:lnTo>
                  <a:lnTo>
                    <a:pt x="794" y="31"/>
                  </a:lnTo>
                  <a:lnTo>
                    <a:pt x="795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2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4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"/>
            <p:cNvSpPr>
              <a:spLocks noChangeAspect="1"/>
            </p:cNvSpPr>
            <p:nvPr/>
          </p:nvSpPr>
          <p:spPr bwMode="auto">
            <a:xfrm>
              <a:off x="1663" y="417"/>
              <a:ext cx="285" cy="523"/>
            </a:xfrm>
            <a:custGeom>
              <a:avLst/>
              <a:gdLst>
                <a:gd name="T0" fmla="*/ 177 w 285"/>
                <a:gd name="T1" fmla="*/ 23 h 523"/>
                <a:gd name="T2" fmla="*/ 176 w 285"/>
                <a:gd name="T3" fmla="*/ 10 h 523"/>
                <a:gd name="T4" fmla="*/ 173 w 285"/>
                <a:gd name="T5" fmla="*/ 3 h 523"/>
                <a:gd name="T6" fmla="*/ 166 w 285"/>
                <a:gd name="T7" fmla="*/ 1 h 523"/>
                <a:gd name="T8" fmla="*/ 154 w 285"/>
                <a:gd name="T9" fmla="*/ 0 h 523"/>
                <a:gd name="T10" fmla="*/ 113 w 285"/>
                <a:gd name="T11" fmla="*/ 29 h 523"/>
                <a:gd name="T12" fmla="*/ 70 w 285"/>
                <a:gd name="T13" fmla="*/ 44 h 523"/>
                <a:gd name="T14" fmla="*/ 30 w 285"/>
                <a:gd name="T15" fmla="*/ 50 h 523"/>
                <a:gd name="T16" fmla="*/ 0 w 285"/>
                <a:gd name="T17" fmla="*/ 50 h 523"/>
                <a:gd name="T18" fmla="*/ 0 w 285"/>
                <a:gd name="T19" fmla="*/ 79 h 523"/>
                <a:gd name="T20" fmla="*/ 19 w 285"/>
                <a:gd name="T21" fmla="*/ 79 h 523"/>
                <a:gd name="T22" fmla="*/ 48 w 285"/>
                <a:gd name="T23" fmla="*/ 76 h 523"/>
                <a:gd name="T24" fmla="*/ 80 w 285"/>
                <a:gd name="T25" fmla="*/ 70 h 523"/>
                <a:gd name="T26" fmla="*/ 113 w 285"/>
                <a:gd name="T27" fmla="*/ 57 h 523"/>
                <a:gd name="T28" fmla="*/ 113 w 285"/>
                <a:gd name="T29" fmla="*/ 458 h 523"/>
                <a:gd name="T30" fmla="*/ 112 w 285"/>
                <a:gd name="T31" fmla="*/ 475 h 523"/>
                <a:gd name="T32" fmla="*/ 104 w 285"/>
                <a:gd name="T33" fmla="*/ 486 h 523"/>
                <a:gd name="T34" fmla="*/ 80 w 285"/>
                <a:gd name="T35" fmla="*/ 492 h 523"/>
                <a:gd name="T36" fmla="*/ 35 w 285"/>
                <a:gd name="T37" fmla="*/ 494 h 523"/>
                <a:gd name="T38" fmla="*/ 5 w 285"/>
                <a:gd name="T39" fmla="*/ 494 h 523"/>
                <a:gd name="T40" fmla="*/ 5 w 285"/>
                <a:gd name="T41" fmla="*/ 523 h 523"/>
                <a:gd name="T42" fmla="*/ 29 w 285"/>
                <a:gd name="T43" fmla="*/ 522 h 523"/>
                <a:gd name="T44" fmla="*/ 70 w 285"/>
                <a:gd name="T45" fmla="*/ 521 h 523"/>
                <a:gd name="T46" fmla="*/ 113 w 285"/>
                <a:gd name="T47" fmla="*/ 520 h 523"/>
                <a:gd name="T48" fmla="*/ 144 w 285"/>
                <a:gd name="T49" fmla="*/ 520 h 523"/>
                <a:gd name="T50" fmla="*/ 174 w 285"/>
                <a:gd name="T51" fmla="*/ 520 h 523"/>
                <a:gd name="T52" fmla="*/ 218 w 285"/>
                <a:gd name="T53" fmla="*/ 521 h 523"/>
                <a:gd name="T54" fmla="*/ 259 w 285"/>
                <a:gd name="T55" fmla="*/ 522 h 523"/>
                <a:gd name="T56" fmla="*/ 285 w 285"/>
                <a:gd name="T57" fmla="*/ 523 h 523"/>
                <a:gd name="T58" fmla="*/ 285 w 285"/>
                <a:gd name="T59" fmla="*/ 494 h 523"/>
                <a:gd name="T60" fmla="*/ 255 w 285"/>
                <a:gd name="T61" fmla="*/ 494 h 523"/>
                <a:gd name="T62" fmla="*/ 210 w 285"/>
                <a:gd name="T63" fmla="*/ 492 h 523"/>
                <a:gd name="T64" fmla="*/ 187 w 285"/>
                <a:gd name="T65" fmla="*/ 486 h 523"/>
                <a:gd name="T66" fmla="*/ 178 w 285"/>
                <a:gd name="T67" fmla="*/ 475 h 523"/>
                <a:gd name="T68" fmla="*/ 177 w 285"/>
                <a:gd name="T69" fmla="*/ 458 h 523"/>
                <a:gd name="T70" fmla="*/ 177 w 285"/>
                <a:gd name="T71" fmla="*/ 23 h 5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523">
                  <a:moveTo>
                    <a:pt x="177" y="23"/>
                  </a:moveTo>
                  <a:lnTo>
                    <a:pt x="176" y="10"/>
                  </a:lnTo>
                  <a:lnTo>
                    <a:pt x="173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13" y="29"/>
                  </a:lnTo>
                  <a:lnTo>
                    <a:pt x="70" y="44"/>
                  </a:lnTo>
                  <a:lnTo>
                    <a:pt x="30" y="50"/>
                  </a:lnTo>
                  <a:lnTo>
                    <a:pt x="0" y="50"/>
                  </a:lnTo>
                  <a:lnTo>
                    <a:pt x="0" y="79"/>
                  </a:lnTo>
                  <a:lnTo>
                    <a:pt x="19" y="79"/>
                  </a:lnTo>
                  <a:lnTo>
                    <a:pt x="48" y="76"/>
                  </a:lnTo>
                  <a:lnTo>
                    <a:pt x="80" y="70"/>
                  </a:lnTo>
                  <a:lnTo>
                    <a:pt x="113" y="57"/>
                  </a:lnTo>
                  <a:lnTo>
                    <a:pt x="113" y="458"/>
                  </a:lnTo>
                  <a:lnTo>
                    <a:pt x="112" y="475"/>
                  </a:lnTo>
                  <a:lnTo>
                    <a:pt x="104" y="486"/>
                  </a:lnTo>
                  <a:lnTo>
                    <a:pt x="80" y="492"/>
                  </a:lnTo>
                  <a:lnTo>
                    <a:pt x="35" y="494"/>
                  </a:lnTo>
                  <a:lnTo>
                    <a:pt x="5" y="494"/>
                  </a:lnTo>
                  <a:lnTo>
                    <a:pt x="5" y="523"/>
                  </a:lnTo>
                  <a:lnTo>
                    <a:pt x="29" y="522"/>
                  </a:lnTo>
                  <a:lnTo>
                    <a:pt x="70" y="521"/>
                  </a:lnTo>
                  <a:lnTo>
                    <a:pt x="113" y="520"/>
                  </a:lnTo>
                  <a:lnTo>
                    <a:pt x="144" y="520"/>
                  </a:lnTo>
                  <a:lnTo>
                    <a:pt x="174" y="520"/>
                  </a:lnTo>
                  <a:lnTo>
                    <a:pt x="218" y="521"/>
                  </a:lnTo>
                  <a:lnTo>
                    <a:pt x="259" y="522"/>
                  </a:lnTo>
                  <a:lnTo>
                    <a:pt x="285" y="523"/>
                  </a:lnTo>
                  <a:lnTo>
                    <a:pt x="285" y="494"/>
                  </a:lnTo>
                  <a:lnTo>
                    <a:pt x="255" y="494"/>
                  </a:lnTo>
                  <a:lnTo>
                    <a:pt x="210" y="492"/>
                  </a:lnTo>
                  <a:lnTo>
                    <a:pt x="187" y="486"/>
                  </a:lnTo>
                  <a:lnTo>
                    <a:pt x="178" y="475"/>
                  </a:lnTo>
                  <a:lnTo>
                    <a:pt x="177" y="458"/>
                  </a:lnTo>
                  <a:lnTo>
                    <a:pt x="17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709612" y="2159836"/>
            <a:ext cx="387350" cy="184150"/>
            <a:chOff x="-2" y="4"/>
            <a:chExt cx="1975" cy="936"/>
          </a:xfrm>
        </p:grpSpPr>
        <p:sp>
          <p:nvSpPr>
            <p:cNvPr id="20" name="Freeform 11"/>
            <p:cNvSpPr>
              <a:spLocks noChangeAspect="1" noEditPoints="1"/>
            </p:cNvSpPr>
            <p:nvPr/>
          </p:nvSpPr>
          <p:spPr bwMode="auto">
            <a:xfrm>
              <a:off x="-2" y="4"/>
              <a:ext cx="800" cy="767"/>
            </a:xfrm>
            <a:custGeom>
              <a:avLst/>
              <a:gdLst>
                <a:gd name="T0" fmla="*/ 129 w 800"/>
                <a:gd name="T1" fmla="*/ 695 h 767"/>
                <a:gd name="T2" fmla="*/ 119 w 800"/>
                <a:gd name="T3" fmla="*/ 715 h 767"/>
                <a:gd name="T4" fmla="*/ 99 w 800"/>
                <a:gd name="T5" fmla="*/ 727 h 767"/>
                <a:gd name="T6" fmla="*/ 60 w 800"/>
                <a:gd name="T7" fmla="*/ 732 h 767"/>
                <a:gd name="T8" fmla="*/ 18 w 800"/>
                <a:gd name="T9" fmla="*/ 733 h 767"/>
                <a:gd name="T10" fmla="*/ 3 w 800"/>
                <a:gd name="T11" fmla="*/ 742 h 767"/>
                <a:gd name="T12" fmla="*/ 8 w 800"/>
                <a:gd name="T13" fmla="*/ 765 h 767"/>
                <a:gd name="T14" fmla="*/ 430 w 800"/>
                <a:gd name="T15" fmla="*/ 767 h 767"/>
                <a:gd name="T16" fmla="*/ 553 w 800"/>
                <a:gd name="T17" fmla="*/ 744 h 767"/>
                <a:gd name="T18" fmla="*/ 651 w 800"/>
                <a:gd name="T19" fmla="*/ 687 h 767"/>
                <a:gd name="T20" fmla="*/ 715 w 800"/>
                <a:gd name="T21" fmla="*/ 609 h 767"/>
                <a:gd name="T22" fmla="*/ 739 w 800"/>
                <a:gd name="T23" fmla="*/ 525 h 767"/>
                <a:gd name="T24" fmla="*/ 693 w 800"/>
                <a:gd name="T25" fmla="*/ 419 h 767"/>
                <a:gd name="T26" fmla="*/ 566 w 800"/>
                <a:gd name="T27" fmla="*/ 366 h 767"/>
                <a:gd name="T28" fmla="*/ 726 w 800"/>
                <a:gd name="T29" fmla="*/ 293 h 767"/>
                <a:gd name="T30" fmla="*/ 800 w 800"/>
                <a:gd name="T31" fmla="*/ 155 h 767"/>
                <a:gd name="T32" fmla="*/ 746 w 800"/>
                <a:gd name="T33" fmla="*/ 46 h 767"/>
                <a:gd name="T34" fmla="*/ 591 w 800"/>
                <a:gd name="T35" fmla="*/ 0 h 767"/>
                <a:gd name="T36" fmla="*/ 201 w 800"/>
                <a:gd name="T37" fmla="*/ 0 h 767"/>
                <a:gd name="T38" fmla="*/ 185 w 800"/>
                <a:gd name="T39" fmla="*/ 9 h 767"/>
                <a:gd name="T40" fmla="*/ 190 w 800"/>
                <a:gd name="T41" fmla="*/ 33 h 767"/>
                <a:gd name="T42" fmla="*/ 230 w 800"/>
                <a:gd name="T43" fmla="*/ 35 h 767"/>
                <a:gd name="T44" fmla="*/ 279 w 800"/>
                <a:gd name="T45" fmla="*/ 41 h 767"/>
                <a:gd name="T46" fmla="*/ 286 w 800"/>
                <a:gd name="T47" fmla="*/ 62 h 767"/>
                <a:gd name="T48" fmla="*/ 133 w 800"/>
                <a:gd name="T49" fmla="*/ 679 h 767"/>
                <a:gd name="T50" fmla="*/ 371 w 800"/>
                <a:gd name="T51" fmla="*/ 78 h 767"/>
                <a:gd name="T52" fmla="*/ 387 w 800"/>
                <a:gd name="T53" fmla="*/ 41 h 767"/>
                <a:gd name="T54" fmla="*/ 431 w 800"/>
                <a:gd name="T55" fmla="*/ 35 h 767"/>
                <a:gd name="T56" fmla="*/ 610 w 800"/>
                <a:gd name="T57" fmla="*/ 38 h 767"/>
                <a:gd name="T58" fmla="*/ 658 w 800"/>
                <a:gd name="T59" fmla="*/ 58 h 767"/>
                <a:gd name="T60" fmla="*/ 685 w 800"/>
                <a:gd name="T61" fmla="*/ 92 h 767"/>
                <a:gd name="T62" fmla="*/ 697 w 800"/>
                <a:gd name="T63" fmla="*/ 131 h 767"/>
                <a:gd name="T64" fmla="*/ 681 w 800"/>
                <a:gd name="T65" fmla="*/ 224 h 767"/>
                <a:gd name="T66" fmla="*/ 559 w 800"/>
                <a:gd name="T67" fmla="*/ 338 h 767"/>
                <a:gd name="T68" fmla="*/ 302 w 800"/>
                <a:gd name="T69" fmla="*/ 356 h 767"/>
                <a:gd name="T70" fmla="*/ 235 w 800"/>
                <a:gd name="T71" fmla="*/ 732 h 767"/>
                <a:gd name="T72" fmla="*/ 215 w 800"/>
                <a:gd name="T73" fmla="*/ 728 h 767"/>
                <a:gd name="T74" fmla="*/ 213 w 800"/>
                <a:gd name="T75" fmla="*/ 713 h 767"/>
                <a:gd name="T76" fmla="*/ 295 w 800"/>
                <a:gd name="T77" fmla="*/ 381 h 767"/>
                <a:gd name="T78" fmla="*/ 543 w 800"/>
                <a:gd name="T79" fmla="*/ 384 h 767"/>
                <a:gd name="T80" fmla="*/ 594 w 800"/>
                <a:gd name="T81" fmla="*/ 410 h 767"/>
                <a:gd name="T82" fmla="*/ 622 w 800"/>
                <a:gd name="T83" fmla="*/ 449 h 767"/>
                <a:gd name="T84" fmla="*/ 634 w 800"/>
                <a:gd name="T85" fmla="*/ 492 h 767"/>
                <a:gd name="T86" fmla="*/ 618 w 800"/>
                <a:gd name="T87" fmla="*/ 593 h 767"/>
                <a:gd name="T88" fmla="*/ 496 w 800"/>
                <a:gd name="T89" fmla="*/ 714 h 767"/>
                <a:gd name="T90" fmla="*/ 251 w 800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00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800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30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10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3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8" y="593"/>
                  </a:lnTo>
                  <a:lnTo>
                    <a:pt x="569" y="664"/>
                  </a:lnTo>
                  <a:lnTo>
                    <a:pt x="496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 noChangeAspect="1"/>
            </p:cNvSpPr>
            <p:nvPr/>
          </p:nvSpPr>
          <p:spPr bwMode="auto">
            <a:xfrm>
              <a:off x="900" y="7"/>
              <a:ext cx="795" cy="764"/>
            </a:xfrm>
            <a:custGeom>
              <a:avLst/>
              <a:gdLst>
                <a:gd name="T0" fmla="*/ 405 w 795"/>
                <a:gd name="T1" fmla="*/ 399 h 764"/>
                <a:gd name="T2" fmla="*/ 483 w 795"/>
                <a:gd name="T3" fmla="*/ 412 h 764"/>
                <a:gd name="T4" fmla="*/ 498 w 795"/>
                <a:gd name="T5" fmla="*/ 450 h 764"/>
                <a:gd name="T6" fmla="*/ 490 w 795"/>
                <a:gd name="T7" fmla="*/ 505 h 764"/>
                <a:gd name="T8" fmla="*/ 491 w 795"/>
                <a:gd name="T9" fmla="*/ 527 h 764"/>
                <a:gd name="T10" fmla="*/ 510 w 795"/>
                <a:gd name="T11" fmla="*/ 526 h 764"/>
                <a:gd name="T12" fmla="*/ 578 w 795"/>
                <a:gd name="T13" fmla="*/ 263 h 764"/>
                <a:gd name="T14" fmla="*/ 582 w 795"/>
                <a:gd name="T15" fmla="*/ 245 h 764"/>
                <a:gd name="T16" fmla="*/ 568 w 795"/>
                <a:gd name="T17" fmla="*/ 233 h 764"/>
                <a:gd name="T18" fmla="*/ 551 w 795"/>
                <a:gd name="T19" fmla="*/ 256 h 764"/>
                <a:gd name="T20" fmla="*/ 532 w 795"/>
                <a:gd name="T21" fmla="*/ 310 h 764"/>
                <a:gd name="T22" fmla="*/ 506 w 795"/>
                <a:gd name="T23" fmla="*/ 343 h 764"/>
                <a:gd name="T24" fmla="*/ 466 w 795"/>
                <a:gd name="T25" fmla="*/ 359 h 764"/>
                <a:gd name="T26" fmla="*/ 407 w 795"/>
                <a:gd name="T27" fmla="*/ 364 h 764"/>
                <a:gd name="T28" fmla="*/ 377 w 795"/>
                <a:gd name="T29" fmla="*/ 79 h 764"/>
                <a:gd name="T30" fmla="*/ 392 w 795"/>
                <a:gd name="T31" fmla="*/ 42 h 764"/>
                <a:gd name="T32" fmla="*/ 437 w 795"/>
                <a:gd name="T33" fmla="*/ 35 h 764"/>
                <a:gd name="T34" fmla="*/ 631 w 795"/>
                <a:gd name="T35" fmla="*/ 37 h 764"/>
                <a:gd name="T36" fmla="*/ 697 w 795"/>
                <a:gd name="T37" fmla="*/ 52 h 764"/>
                <a:gd name="T38" fmla="*/ 733 w 795"/>
                <a:gd name="T39" fmla="*/ 82 h 764"/>
                <a:gd name="T40" fmla="*/ 747 w 795"/>
                <a:gd name="T41" fmla="*/ 128 h 764"/>
                <a:gd name="T42" fmla="*/ 748 w 795"/>
                <a:gd name="T43" fmla="*/ 175 h 764"/>
                <a:gd name="T44" fmla="*/ 747 w 795"/>
                <a:gd name="T45" fmla="*/ 201 h 764"/>
                <a:gd name="T46" fmla="*/ 743 w 795"/>
                <a:gd name="T47" fmla="*/ 234 h 764"/>
                <a:gd name="T48" fmla="*/ 745 w 795"/>
                <a:gd name="T49" fmla="*/ 248 h 764"/>
                <a:gd name="T50" fmla="*/ 768 w 795"/>
                <a:gd name="T51" fmla="*/ 247 h 764"/>
                <a:gd name="T52" fmla="*/ 794 w 795"/>
                <a:gd name="T53" fmla="*/ 31 h 764"/>
                <a:gd name="T54" fmla="*/ 791 w 795"/>
                <a:gd name="T55" fmla="*/ 4 h 764"/>
                <a:gd name="T56" fmla="*/ 764 w 795"/>
                <a:gd name="T57" fmla="*/ 0 h 764"/>
                <a:gd name="T58" fmla="*/ 201 w 795"/>
                <a:gd name="T59" fmla="*/ 0 h 764"/>
                <a:gd name="T60" fmla="*/ 184 w 795"/>
                <a:gd name="T61" fmla="*/ 10 h 764"/>
                <a:gd name="T62" fmla="*/ 190 w 795"/>
                <a:gd name="T63" fmla="*/ 34 h 764"/>
                <a:gd name="T64" fmla="*/ 242 w 795"/>
                <a:gd name="T65" fmla="*/ 35 h 764"/>
                <a:gd name="T66" fmla="*/ 281 w 795"/>
                <a:gd name="T67" fmla="*/ 43 h 764"/>
                <a:gd name="T68" fmla="*/ 286 w 795"/>
                <a:gd name="T69" fmla="*/ 63 h 764"/>
                <a:gd name="T70" fmla="*/ 132 w 795"/>
                <a:gd name="T71" fmla="*/ 676 h 764"/>
                <a:gd name="T72" fmla="*/ 124 w 795"/>
                <a:gd name="T73" fmla="*/ 703 h 764"/>
                <a:gd name="T74" fmla="*/ 111 w 795"/>
                <a:gd name="T75" fmla="*/ 719 h 764"/>
                <a:gd name="T76" fmla="*/ 83 w 795"/>
                <a:gd name="T77" fmla="*/ 728 h 764"/>
                <a:gd name="T78" fmla="*/ 31 w 795"/>
                <a:gd name="T79" fmla="*/ 730 h 764"/>
                <a:gd name="T80" fmla="*/ 8 w 795"/>
                <a:gd name="T81" fmla="*/ 732 h 764"/>
                <a:gd name="T82" fmla="*/ 0 w 795"/>
                <a:gd name="T83" fmla="*/ 751 h 764"/>
                <a:gd name="T84" fmla="*/ 16 w 795"/>
                <a:gd name="T85" fmla="*/ 764 h 764"/>
                <a:gd name="T86" fmla="*/ 90 w 795"/>
                <a:gd name="T87" fmla="*/ 762 h 764"/>
                <a:gd name="T88" fmla="*/ 164 w 795"/>
                <a:gd name="T89" fmla="*/ 761 h 764"/>
                <a:gd name="T90" fmla="*/ 248 w 795"/>
                <a:gd name="T91" fmla="*/ 762 h 764"/>
                <a:gd name="T92" fmla="*/ 331 w 795"/>
                <a:gd name="T93" fmla="*/ 764 h 764"/>
                <a:gd name="T94" fmla="*/ 347 w 795"/>
                <a:gd name="T95" fmla="*/ 761 h 764"/>
                <a:gd name="T96" fmla="*/ 354 w 795"/>
                <a:gd name="T97" fmla="*/ 743 h 764"/>
                <a:gd name="T98" fmla="*/ 348 w 795"/>
                <a:gd name="T99" fmla="*/ 730 h 764"/>
                <a:gd name="T100" fmla="*/ 316 w 795"/>
                <a:gd name="T101" fmla="*/ 730 h 764"/>
                <a:gd name="T102" fmla="*/ 258 w 795"/>
                <a:gd name="T103" fmla="*/ 727 h 764"/>
                <a:gd name="T104" fmla="*/ 228 w 795"/>
                <a:gd name="T105" fmla="*/ 720 h 764"/>
                <a:gd name="T106" fmla="*/ 222 w 795"/>
                <a:gd name="T107" fmla="*/ 704 h 764"/>
                <a:gd name="T108" fmla="*/ 227 w 795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5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6" y="467"/>
                  </a:lnTo>
                  <a:lnTo>
                    <a:pt x="490" y="505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2" y="225"/>
                  </a:lnTo>
                  <a:lnTo>
                    <a:pt x="794" y="31"/>
                  </a:lnTo>
                  <a:lnTo>
                    <a:pt x="795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2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4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3"/>
            <p:cNvSpPr>
              <a:spLocks noChangeAspect="1"/>
            </p:cNvSpPr>
            <p:nvPr/>
          </p:nvSpPr>
          <p:spPr bwMode="auto">
            <a:xfrm>
              <a:off x="1627" y="417"/>
              <a:ext cx="346" cy="523"/>
            </a:xfrm>
            <a:custGeom>
              <a:avLst/>
              <a:gdLst>
                <a:gd name="T0" fmla="*/ 346 w 346"/>
                <a:gd name="T1" fmla="*/ 379 h 523"/>
                <a:gd name="T2" fmla="*/ 320 w 346"/>
                <a:gd name="T3" fmla="*/ 379 h 523"/>
                <a:gd name="T4" fmla="*/ 317 w 346"/>
                <a:gd name="T5" fmla="*/ 397 h 523"/>
                <a:gd name="T6" fmla="*/ 312 w 346"/>
                <a:gd name="T7" fmla="*/ 419 h 523"/>
                <a:gd name="T8" fmla="*/ 306 w 346"/>
                <a:gd name="T9" fmla="*/ 439 h 523"/>
                <a:gd name="T10" fmla="*/ 299 w 346"/>
                <a:gd name="T11" fmla="*/ 451 h 523"/>
                <a:gd name="T12" fmla="*/ 286 w 346"/>
                <a:gd name="T13" fmla="*/ 454 h 523"/>
                <a:gd name="T14" fmla="*/ 262 w 346"/>
                <a:gd name="T15" fmla="*/ 455 h 523"/>
                <a:gd name="T16" fmla="*/ 237 w 346"/>
                <a:gd name="T17" fmla="*/ 456 h 523"/>
                <a:gd name="T18" fmla="*/ 222 w 346"/>
                <a:gd name="T19" fmla="*/ 456 h 523"/>
                <a:gd name="T20" fmla="*/ 77 w 346"/>
                <a:gd name="T21" fmla="*/ 456 h 523"/>
                <a:gd name="T22" fmla="*/ 130 w 346"/>
                <a:gd name="T23" fmla="*/ 409 h 523"/>
                <a:gd name="T24" fmla="*/ 169 w 346"/>
                <a:gd name="T25" fmla="*/ 376 h 523"/>
                <a:gd name="T26" fmla="*/ 201 w 346"/>
                <a:gd name="T27" fmla="*/ 350 h 523"/>
                <a:gd name="T28" fmla="*/ 234 w 346"/>
                <a:gd name="T29" fmla="*/ 324 h 523"/>
                <a:gd name="T30" fmla="*/ 276 w 346"/>
                <a:gd name="T31" fmla="*/ 288 h 523"/>
                <a:gd name="T32" fmla="*/ 312 w 346"/>
                <a:gd name="T33" fmla="*/ 249 h 523"/>
                <a:gd name="T34" fmla="*/ 337 w 346"/>
                <a:gd name="T35" fmla="*/ 205 h 523"/>
                <a:gd name="T36" fmla="*/ 346 w 346"/>
                <a:gd name="T37" fmla="*/ 154 h 523"/>
                <a:gd name="T38" fmla="*/ 331 w 346"/>
                <a:gd name="T39" fmla="*/ 90 h 523"/>
                <a:gd name="T40" fmla="*/ 292 w 346"/>
                <a:gd name="T41" fmla="*/ 41 h 523"/>
                <a:gd name="T42" fmla="*/ 234 w 346"/>
                <a:gd name="T43" fmla="*/ 11 h 523"/>
                <a:gd name="T44" fmla="*/ 163 w 346"/>
                <a:gd name="T45" fmla="*/ 0 h 523"/>
                <a:gd name="T46" fmla="*/ 128 w 346"/>
                <a:gd name="T47" fmla="*/ 3 h 523"/>
                <a:gd name="T48" fmla="*/ 96 w 346"/>
                <a:gd name="T49" fmla="*/ 12 h 523"/>
                <a:gd name="T50" fmla="*/ 69 w 346"/>
                <a:gd name="T51" fmla="*/ 26 h 523"/>
                <a:gd name="T52" fmla="*/ 45 w 346"/>
                <a:gd name="T53" fmla="*/ 43 h 523"/>
                <a:gd name="T54" fmla="*/ 26 w 346"/>
                <a:gd name="T55" fmla="*/ 65 h 523"/>
                <a:gd name="T56" fmla="*/ 11 w 346"/>
                <a:gd name="T57" fmla="*/ 89 h 523"/>
                <a:gd name="T58" fmla="*/ 3 w 346"/>
                <a:gd name="T59" fmla="*/ 114 h 523"/>
                <a:gd name="T60" fmla="*/ 0 w 346"/>
                <a:gd name="T61" fmla="*/ 141 h 523"/>
                <a:gd name="T62" fmla="*/ 5 w 346"/>
                <a:gd name="T63" fmla="*/ 165 h 523"/>
                <a:gd name="T64" fmla="*/ 18 w 346"/>
                <a:gd name="T65" fmla="*/ 178 h 523"/>
                <a:gd name="T66" fmla="*/ 32 w 346"/>
                <a:gd name="T67" fmla="*/ 184 h 523"/>
                <a:gd name="T68" fmla="*/ 41 w 346"/>
                <a:gd name="T69" fmla="*/ 185 h 523"/>
                <a:gd name="T70" fmla="*/ 56 w 346"/>
                <a:gd name="T71" fmla="*/ 183 h 523"/>
                <a:gd name="T72" fmla="*/ 69 w 346"/>
                <a:gd name="T73" fmla="*/ 175 h 523"/>
                <a:gd name="T74" fmla="*/ 79 w 346"/>
                <a:gd name="T75" fmla="*/ 162 h 523"/>
                <a:gd name="T76" fmla="*/ 83 w 346"/>
                <a:gd name="T77" fmla="*/ 143 h 523"/>
                <a:gd name="T78" fmla="*/ 81 w 346"/>
                <a:gd name="T79" fmla="*/ 131 h 523"/>
                <a:gd name="T80" fmla="*/ 75 w 346"/>
                <a:gd name="T81" fmla="*/ 118 h 523"/>
                <a:gd name="T82" fmla="*/ 61 w 346"/>
                <a:gd name="T83" fmla="*/ 106 h 523"/>
                <a:gd name="T84" fmla="*/ 37 w 346"/>
                <a:gd name="T85" fmla="*/ 102 h 523"/>
                <a:gd name="T86" fmla="*/ 60 w 346"/>
                <a:gd name="T87" fmla="*/ 67 h 523"/>
                <a:gd name="T88" fmla="*/ 89 w 346"/>
                <a:gd name="T89" fmla="*/ 45 h 523"/>
                <a:gd name="T90" fmla="*/ 121 w 346"/>
                <a:gd name="T91" fmla="*/ 32 h 523"/>
                <a:gd name="T92" fmla="*/ 151 w 346"/>
                <a:gd name="T93" fmla="*/ 29 h 523"/>
                <a:gd name="T94" fmla="*/ 202 w 346"/>
                <a:gd name="T95" fmla="*/ 39 h 523"/>
                <a:gd name="T96" fmla="*/ 240 w 346"/>
                <a:gd name="T97" fmla="*/ 67 h 523"/>
                <a:gd name="T98" fmla="*/ 262 w 346"/>
                <a:gd name="T99" fmla="*/ 107 h 523"/>
                <a:gd name="T100" fmla="*/ 270 w 346"/>
                <a:gd name="T101" fmla="*/ 154 h 523"/>
                <a:gd name="T102" fmla="*/ 262 w 346"/>
                <a:gd name="T103" fmla="*/ 202 h 523"/>
                <a:gd name="T104" fmla="*/ 243 w 346"/>
                <a:gd name="T105" fmla="*/ 244 h 523"/>
                <a:gd name="T106" fmla="*/ 219 w 346"/>
                <a:gd name="T107" fmla="*/ 279 h 523"/>
                <a:gd name="T108" fmla="*/ 197 w 346"/>
                <a:gd name="T109" fmla="*/ 305 h 523"/>
                <a:gd name="T110" fmla="*/ 8 w 346"/>
                <a:gd name="T111" fmla="*/ 492 h 523"/>
                <a:gd name="T112" fmla="*/ 1 w 346"/>
                <a:gd name="T113" fmla="*/ 502 h 523"/>
                <a:gd name="T114" fmla="*/ 0 w 346"/>
                <a:gd name="T115" fmla="*/ 523 h 523"/>
                <a:gd name="T116" fmla="*/ 322 w 346"/>
                <a:gd name="T117" fmla="*/ 523 h 523"/>
                <a:gd name="T118" fmla="*/ 346 w 346"/>
                <a:gd name="T119" fmla="*/ 379 h 5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46" h="523">
                  <a:moveTo>
                    <a:pt x="346" y="379"/>
                  </a:moveTo>
                  <a:lnTo>
                    <a:pt x="320" y="379"/>
                  </a:lnTo>
                  <a:lnTo>
                    <a:pt x="317" y="397"/>
                  </a:lnTo>
                  <a:lnTo>
                    <a:pt x="312" y="419"/>
                  </a:lnTo>
                  <a:lnTo>
                    <a:pt x="306" y="439"/>
                  </a:lnTo>
                  <a:lnTo>
                    <a:pt x="299" y="451"/>
                  </a:lnTo>
                  <a:lnTo>
                    <a:pt x="286" y="454"/>
                  </a:lnTo>
                  <a:lnTo>
                    <a:pt x="262" y="455"/>
                  </a:lnTo>
                  <a:lnTo>
                    <a:pt x="237" y="456"/>
                  </a:lnTo>
                  <a:lnTo>
                    <a:pt x="222" y="456"/>
                  </a:lnTo>
                  <a:lnTo>
                    <a:pt x="77" y="456"/>
                  </a:lnTo>
                  <a:lnTo>
                    <a:pt x="130" y="409"/>
                  </a:lnTo>
                  <a:lnTo>
                    <a:pt x="169" y="376"/>
                  </a:lnTo>
                  <a:lnTo>
                    <a:pt x="201" y="350"/>
                  </a:lnTo>
                  <a:lnTo>
                    <a:pt x="234" y="324"/>
                  </a:lnTo>
                  <a:lnTo>
                    <a:pt x="276" y="288"/>
                  </a:lnTo>
                  <a:lnTo>
                    <a:pt x="312" y="249"/>
                  </a:lnTo>
                  <a:lnTo>
                    <a:pt x="337" y="205"/>
                  </a:lnTo>
                  <a:lnTo>
                    <a:pt x="346" y="154"/>
                  </a:lnTo>
                  <a:lnTo>
                    <a:pt x="331" y="90"/>
                  </a:lnTo>
                  <a:lnTo>
                    <a:pt x="292" y="41"/>
                  </a:lnTo>
                  <a:lnTo>
                    <a:pt x="234" y="11"/>
                  </a:lnTo>
                  <a:lnTo>
                    <a:pt x="163" y="0"/>
                  </a:lnTo>
                  <a:lnTo>
                    <a:pt x="128" y="3"/>
                  </a:lnTo>
                  <a:lnTo>
                    <a:pt x="96" y="12"/>
                  </a:lnTo>
                  <a:lnTo>
                    <a:pt x="69" y="26"/>
                  </a:lnTo>
                  <a:lnTo>
                    <a:pt x="45" y="43"/>
                  </a:lnTo>
                  <a:lnTo>
                    <a:pt x="26" y="65"/>
                  </a:lnTo>
                  <a:lnTo>
                    <a:pt x="11" y="89"/>
                  </a:lnTo>
                  <a:lnTo>
                    <a:pt x="3" y="114"/>
                  </a:lnTo>
                  <a:lnTo>
                    <a:pt x="0" y="141"/>
                  </a:lnTo>
                  <a:lnTo>
                    <a:pt x="5" y="165"/>
                  </a:lnTo>
                  <a:lnTo>
                    <a:pt x="18" y="178"/>
                  </a:lnTo>
                  <a:lnTo>
                    <a:pt x="32" y="184"/>
                  </a:lnTo>
                  <a:lnTo>
                    <a:pt x="41" y="185"/>
                  </a:lnTo>
                  <a:lnTo>
                    <a:pt x="56" y="183"/>
                  </a:lnTo>
                  <a:lnTo>
                    <a:pt x="69" y="175"/>
                  </a:lnTo>
                  <a:lnTo>
                    <a:pt x="79" y="162"/>
                  </a:lnTo>
                  <a:lnTo>
                    <a:pt x="83" y="143"/>
                  </a:lnTo>
                  <a:lnTo>
                    <a:pt x="81" y="131"/>
                  </a:lnTo>
                  <a:lnTo>
                    <a:pt x="75" y="118"/>
                  </a:lnTo>
                  <a:lnTo>
                    <a:pt x="61" y="106"/>
                  </a:lnTo>
                  <a:lnTo>
                    <a:pt x="37" y="102"/>
                  </a:lnTo>
                  <a:lnTo>
                    <a:pt x="60" y="67"/>
                  </a:lnTo>
                  <a:lnTo>
                    <a:pt x="89" y="45"/>
                  </a:lnTo>
                  <a:lnTo>
                    <a:pt x="121" y="32"/>
                  </a:lnTo>
                  <a:lnTo>
                    <a:pt x="151" y="29"/>
                  </a:lnTo>
                  <a:lnTo>
                    <a:pt x="202" y="39"/>
                  </a:lnTo>
                  <a:lnTo>
                    <a:pt x="240" y="67"/>
                  </a:lnTo>
                  <a:lnTo>
                    <a:pt x="262" y="107"/>
                  </a:lnTo>
                  <a:lnTo>
                    <a:pt x="270" y="154"/>
                  </a:lnTo>
                  <a:lnTo>
                    <a:pt x="262" y="202"/>
                  </a:lnTo>
                  <a:lnTo>
                    <a:pt x="243" y="244"/>
                  </a:lnTo>
                  <a:lnTo>
                    <a:pt x="219" y="279"/>
                  </a:lnTo>
                  <a:lnTo>
                    <a:pt x="197" y="305"/>
                  </a:lnTo>
                  <a:lnTo>
                    <a:pt x="8" y="492"/>
                  </a:lnTo>
                  <a:lnTo>
                    <a:pt x="1" y="502"/>
                  </a:lnTo>
                  <a:lnTo>
                    <a:pt x="0" y="523"/>
                  </a:lnTo>
                  <a:lnTo>
                    <a:pt x="322" y="523"/>
                  </a:lnTo>
                  <a:lnTo>
                    <a:pt x="346" y="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711868" y="3097046"/>
            <a:ext cx="382588" cy="182562"/>
            <a:chOff x="-2" y="4"/>
            <a:chExt cx="1982" cy="951"/>
          </a:xfrm>
        </p:grpSpPr>
        <p:sp>
          <p:nvSpPr>
            <p:cNvPr id="24" name="Freeform 18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8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0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3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 noChangeAspect="1"/>
            </p:cNvSpPr>
            <p:nvPr/>
          </p:nvSpPr>
          <p:spPr bwMode="auto">
            <a:xfrm>
              <a:off x="1619" y="417"/>
              <a:ext cx="361" cy="538"/>
            </a:xfrm>
            <a:custGeom>
              <a:avLst/>
              <a:gdLst>
                <a:gd name="T0" fmla="*/ 215 w 361"/>
                <a:gd name="T1" fmla="*/ 268 h 538"/>
                <a:gd name="T2" fmla="*/ 269 w 361"/>
                <a:gd name="T3" fmla="*/ 331 h 538"/>
                <a:gd name="T4" fmla="*/ 275 w 361"/>
                <a:gd name="T5" fmla="*/ 420 h 538"/>
                <a:gd name="T6" fmla="*/ 257 w 361"/>
                <a:gd name="T7" fmla="*/ 469 h 538"/>
                <a:gd name="T8" fmla="*/ 227 w 361"/>
                <a:gd name="T9" fmla="*/ 499 h 538"/>
                <a:gd name="T10" fmla="*/ 193 w 361"/>
                <a:gd name="T11" fmla="*/ 512 h 538"/>
                <a:gd name="T12" fmla="*/ 146 w 361"/>
                <a:gd name="T13" fmla="*/ 511 h 538"/>
                <a:gd name="T14" fmla="*/ 72 w 361"/>
                <a:gd name="T15" fmla="*/ 486 h 538"/>
                <a:gd name="T16" fmla="*/ 65 w 361"/>
                <a:gd name="T17" fmla="*/ 453 h 538"/>
                <a:gd name="T18" fmla="*/ 86 w 361"/>
                <a:gd name="T19" fmla="*/ 427 h 538"/>
                <a:gd name="T20" fmla="*/ 84 w 361"/>
                <a:gd name="T21" fmla="*/ 396 h 538"/>
                <a:gd name="T22" fmla="*/ 62 w 361"/>
                <a:gd name="T23" fmla="*/ 374 h 538"/>
                <a:gd name="T24" fmla="*/ 28 w 361"/>
                <a:gd name="T25" fmla="*/ 373 h 538"/>
                <a:gd name="T26" fmla="*/ 4 w 361"/>
                <a:gd name="T27" fmla="*/ 396 h 538"/>
                <a:gd name="T28" fmla="*/ 15 w 361"/>
                <a:gd name="T29" fmla="*/ 467 h 538"/>
                <a:gd name="T30" fmla="*/ 109 w 361"/>
                <a:gd name="T31" fmla="*/ 530 h 538"/>
                <a:gd name="T32" fmla="*/ 251 w 361"/>
                <a:gd name="T33" fmla="*/ 526 h 538"/>
                <a:gd name="T34" fmla="*/ 347 w 361"/>
                <a:gd name="T35" fmla="*/ 443 h 538"/>
                <a:gd name="T36" fmla="*/ 352 w 361"/>
                <a:gd name="T37" fmla="*/ 341 h 538"/>
                <a:gd name="T38" fmla="*/ 283 w 361"/>
                <a:gd name="T39" fmla="*/ 267 h 538"/>
                <a:gd name="T40" fmla="*/ 277 w 361"/>
                <a:gd name="T41" fmla="*/ 219 h 538"/>
                <a:gd name="T42" fmla="*/ 331 w 361"/>
                <a:gd name="T43" fmla="*/ 146 h 538"/>
                <a:gd name="T44" fmla="*/ 333 w 361"/>
                <a:gd name="T45" fmla="*/ 86 h 538"/>
                <a:gd name="T46" fmla="*/ 310 w 361"/>
                <a:gd name="T47" fmla="*/ 47 h 538"/>
                <a:gd name="T48" fmla="*/ 267 w 361"/>
                <a:gd name="T49" fmla="*/ 18 h 538"/>
                <a:gd name="T50" fmla="*/ 210 w 361"/>
                <a:gd name="T51" fmla="*/ 3 h 538"/>
                <a:gd name="T52" fmla="*/ 118 w 361"/>
                <a:gd name="T53" fmla="*/ 8 h 538"/>
                <a:gd name="T54" fmla="*/ 36 w 361"/>
                <a:gd name="T55" fmla="*/ 63 h 538"/>
                <a:gd name="T56" fmla="*/ 28 w 361"/>
                <a:gd name="T57" fmla="*/ 123 h 538"/>
                <a:gd name="T58" fmla="*/ 49 w 361"/>
                <a:gd name="T59" fmla="*/ 144 h 538"/>
                <a:gd name="T60" fmla="*/ 82 w 361"/>
                <a:gd name="T61" fmla="*/ 144 h 538"/>
                <a:gd name="T62" fmla="*/ 103 w 361"/>
                <a:gd name="T63" fmla="*/ 123 h 538"/>
                <a:gd name="T64" fmla="*/ 103 w 361"/>
                <a:gd name="T65" fmla="*/ 91 h 538"/>
                <a:gd name="T66" fmla="*/ 82 w 361"/>
                <a:gd name="T67" fmla="*/ 70 h 538"/>
                <a:gd name="T68" fmla="*/ 90 w 361"/>
                <a:gd name="T69" fmla="*/ 45 h 538"/>
                <a:gd name="T70" fmla="*/ 150 w 361"/>
                <a:gd name="T71" fmla="*/ 25 h 538"/>
                <a:gd name="T72" fmla="*/ 204 w 361"/>
                <a:gd name="T73" fmla="*/ 27 h 538"/>
                <a:gd name="T74" fmla="*/ 253 w 361"/>
                <a:gd name="T75" fmla="*/ 66 h 538"/>
                <a:gd name="T76" fmla="*/ 253 w 361"/>
                <a:gd name="T77" fmla="*/ 159 h 538"/>
                <a:gd name="T78" fmla="*/ 210 w 361"/>
                <a:gd name="T79" fmla="*/ 220 h 538"/>
                <a:gd name="T80" fmla="*/ 169 w 361"/>
                <a:gd name="T81" fmla="*/ 234 h 538"/>
                <a:gd name="T82" fmla="*/ 124 w 361"/>
                <a:gd name="T83" fmla="*/ 238 h 538"/>
                <a:gd name="T84" fmla="*/ 113 w 361"/>
                <a:gd name="T85" fmla="*/ 241 h 538"/>
                <a:gd name="T86" fmla="*/ 114 w 361"/>
                <a:gd name="T87" fmla="*/ 258 h 538"/>
                <a:gd name="T88" fmla="*/ 172 w 361"/>
                <a:gd name="T89" fmla="*/ 260 h 5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61" h="538">
                  <a:moveTo>
                    <a:pt x="172" y="260"/>
                  </a:moveTo>
                  <a:lnTo>
                    <a:pt x="215" y="268"/>
                  </a:lnTo>
                  <a:lnTo>
                    <a:pt x="248" y="292"/>
                  </a:lnTo>
                  <a:lnTo>
                    <a:pt x="269" y="331"/>
                  </a:lnTo>
                  <a:lnTo>
                    <a:pt x="277" y="386"/>
                  </a:lnTo>
                  <a:lnTo>
                    <a:pt x="275" y="420"/>
                  </a:lnTo>
                  <a:lnTo>
                    <a:pt x="268" y="447"/>
                  </a:lnTo>
                  <a:lnTo>
                    <a:pt x="257" y="469"/>
                  </a:lnTo>
                  <a:lnTo>
                    <a:pt x="243" y="486"/>
                  </a:lnTo>
                  <a:lnTo>
                    <a:pt x="227" y="499"/>
                  </a:lnTo>
                  <a:lnTo>
                    <a:pt x="210" y="507"/>
                  </a:lnTo>
                  <a:lnTo>
                    <a:pt x="193" y="512"/>
                  </a:lnTo>
                  <a:lnTo>
                    <a:pt x="175" y="513"/>
                  </a:lnTo>
                  <a:lnTo>
                    <a:pt x="146" y="511"/>
                  </a:lnTo>
                  <a:lnTo>
                    <a:pt x="109" y="503"/>
                  </a:lnTo>
                  <a:lnTo>
                    <a:pt x="72" y="486"/>
                  </a:lnTo>
                  <a:lnTo>
                    <a:pt x="42" y="458"/>
                  </a:lnTo>
                  <a:lnTo>
                    <a:pt x="65" y="453"/>
                  </a:lnTo>
                  <a:lnTo>
                    <a:pt x="79" y="441"/>
                  </a:lnTo>
                  <a:lnTo>
                    <a:pt x="86" y="427"/>
                  </a:lnTo>
                  <a:lnTo>
                    <a:pt x="88" y="414"/>
                  </a:lnTo>
                  <a:lnTo>
                    <a:pt x="84" y="396"/>
                  </a:lnTo>
                  <a:lnTo>
                    <a:pt x="75" y="383"/>
                  </a:lnTo>
                  <a:lnTo>
                    <a:pt x="62" y="374"/>
                  </a:lnTo>
                  <a:lnTo>
                    <a:pt x="44" y="371"/>
                  </a:lnTo>
                  <a:lnTo>
                    <a:pt x="28" y="373"/>
                  </a:lnTo>
                  <a:lnTo>
                    <a:pt x="14" y="381"/>
                  </a:lnTo>
                  <a:lnTo>
                    <a:pt x="4" y="396"/>
                  </a:lnTo>
                  <a:lnTo>
                    <a:pt x="0" y="416"/>
                  </a:lnTo>
                  <a:lnTo>
                    <a:pt x="15" y="467"/>
                  </a:lnTo>
                  <a:lnTo>
                    <a:pt x="53" y="505"/>
                  </a:lnTo>
                  <a:lnTo>
                    <a:pt x="109" y="530"/>
                  </a:lnTo>
                  <a:lnTo>
                    <a:pt x="177" y="538"/>
                  </a:lnTo>
                  <a:lnTo>
                    <a:pt x="251" y="526"/>
                  </a:lnTo>
                  <a:lnTo>
                    <a:pt x="310" y="492"/>
                  </a:lnTo>
                  <a:lnTo>
                    <a:pt x="347" y="443"/>
                  </a:lnTo>
                  <a:lnTo>
                    <a:pt x="361" y="386"/>
                  </a:lnTo>
                  <a:lnTo>
                    <a:pt x="352" y="341"/>
                  </a:lnTo>
                  <a:lnTo>
                    <a:pt x="325" y="300"/>
                  </a:lnTo>
                  <a:lnTo>
                    <a:pt x="283" y="267"/>
                  </a:lnTo>
                  <a:lnTo>
                    <a:pt x="225" y="246"/>
                  </a:lnTo>
                  <a:lnTo>
                    <a:pt x="277" y="219"/>
                  </a:lnTo>
                  <a:lnTo>
                    <a:pt x="311" y="184"/>
                  </a:lnTo>
                  <a:lnTo>
                    <a:pt x="331" y="146"/>
                  </a:lnTo>
                  <a:lnTo>
                    <a:pt x="337" y="109"/>
                  </a:lnTo>
                  <a:lnTo>
                    <a:pt x="333" y="86"/>
                  </a:lnTo>
                  <a:lnTo>
                    <a:pt x="324" y="65"/>
                  </a:lnTo>
                  <a:lnTo>
                    <a:pt x="310" y="47"/>
                  </a:lnTo>
                  <a:lnTo>
                    <a:pt x="290" y="31"/>
                  </a:lnTo>
                  <a:lnTo>
                    <a:pt x="267" y="18"/>
                  </a:lnTo>
                  <a:lnTo>
                    <a:pt x="240" y="8"/>
                  </a:lnTo>
                  <a:lnTo>
                    <a:pt x="210" y="3"/>
                  </a:lnTo>
                  <a:lnTo>
                    <a:pt x="178" y="0"/>
                  </a:lnTo>
                  <a:lnTo>
                    <a:pt x="118" y="8"/>
                  </a:lnTo>
                  <a:lnTo>
                    <a:pt x="69" y="29"/>
                  </a:lnTo>
                  <a:lnTo>
                    <a:pt x="36" y="63"/>
                  </a:lnTo>
                  <a:lnTo>
                    <a:pt x="25" y="106"/>
                  </a:lnTo>
                  <a:lnTo>
                    <a:pt x="28" y="123"/>
                  </a:lnTo>
                  <a:lnTo>
                    <a:pt x="36" y="136"/>
                  </a:lnTo>
                  <a:lnTo>
                    <a:pt x="49" y="144"/>
                  </a:lnTo>
                  <a:lnTo>
                    <a:pt x="66" y="147"/>
                  </a:lnTo>
                  <a:lnTo>
                    <a:pt x="82" y="144"/>
                  </a:lnTo>
                  <a:lnTo>
                    <a:pt x="95" y="135"/>
                  </a:lnTo>
                  <a:lnTo>
                    <a:pt x="103" y="123"/>
                  </a:lnTo>
                  <a:lnTo>
                    <a:pt x="105" y="107"/>
                  </a:lnTo>
                  <a:lnTo>
                    <a:pt x="103" y="91"/>
                  </a:lnTo>
                  <a:lnTo>
                    <a:pt x="95" y="79"/>
                  </a:lnTo>
                  <a:lnTo>
                    <a:pt x="82" y="70"/>
                  </a:lnTo>
                  <a:lnTo>
                    <a:pt x="66" y="66"/>
                  </a:lnTo>
                  <a:lnTo>
                    <a:pt x="90" y="45"/>
                  </a:lnTo>
                  <a:lnTo>
                    <a:pt x="120" y="32"/>
                  </a:lnTo>
                  <a:lnTo>
                    <a:pt x="150" y="25"/>
                  </a:lnTo>
                  <a:lnTo>
                    <a:pt x="176" y="23"/>
                  </a:lnTo>
                  <a:lnTo>
                    <a:pt x="204" y="27"/>
                  </a:lnTo>
                  <a:lnTo>
                    <a:pt x="232" y="40"/>
                  </a:lnTo>
                  <a:lnTo>
                    <a:pt x="253" y="66"/>
                  </a:lnTo>
                  <a:lnTo>
                    <a:pt x="261" y="109"/>
                  </a:lnTo>
                  <a:lnTo>
                    <a:pt x="253" y="159"/>
                  </a:lnTo>
                  <a:lnTo>
                    <a:pt x="230" y="202"/>
                  </a:lnTo>
                  <a:lnTo>
                    <a:pt x="210" y="220"/>
                  </a:lnTo>
                  <a:lnTo>
                    <a:pt x="191" y="230"/>
                  </a:lnTo>
                  <a:lnTo>
                    <a:pt x="169" y="234"/>
                  </a:lnTo>
                  <a:lnTo>
                    <a:pt x="142" y="236"/>
                  </a:lnTo>
                  <a:lnTo>
                    <a:pt x="124" y="238"/>
                  </a:lnTo>
                  <a:lnTo>
                    <a:pt x="117" y="238"/>
                  </a:lnTo>
                  <a:lnTo>
                    <a:pt x="113" y="241"/>
                  </a:lnTo>
                  <a:lnTo>
                    <a:pt x="110" y="249"/>
                  </a:lnTo>
                  <a:lnTo>
                    <a:pt x="114" y="258"/>
                  </a:lnTo>
                  <a:lnTo>
                    <a:pt x="130" y="260"/>
                  </a:lnTo>
                  <a:lnTo>
                    <a:pt x="172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3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711868" y="3506621"/>
            <a:ext cx="392113" cy="184150"/>
            <a:chOff x="-2" y="4"/>
            <a:chExt cx="1993" cy="936"/>
          </a:xfrm>
        </p:grpSpPr>
        <p:sp>
          <p:nvSpPr>
            <p:cNvPr id="28" name="Freeform 24"/>
            <p:cNvSpPr>
              <a:spLocks noChangeAspect="1" noEditPoints="1"/>
            </p:cNvSpPr>
            <p:nvPr/>
          </p:nvSpPr>
          <p:spPr bwMode="auto">
            <a:xfrm>
              <a:off x="-2" y="4"/>
              <a:ext cx="800" cy="767"/>
            </a:xfrm>
            <a:custGeom>
              <a:avLst/>
              <a:gdLst>
                <a:gd name="T0" fmla="*/ 129 w 799"/>
                <a:gd name="T1" fmla="*/ 695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2 w 799"/>
                <a:gd name="T15" fmla="*/ 767 h 767"/>
                <a:gd name="T16" fmla="*/ 555 w 799"/>
                <a:gd name="T17" fmla="*/ 744 h 767"/>
                <a:gd name="T18" fmla="*/ 653 w 799"/>
                <a:gd name="T19" fmla="*/ 687 h 767"/>
                <a:gd name="T20" fmla="*/ 717 w 799"/>
                <a:gd name="T21" fmla="*/ 609 h 767"/>
                <a:gd name="T22" fmla="*/ 741 w 799"/>
                <a:gd name="T23" fmla="*/ 525 h 767"/>
                <a:gd name="T24" fmla="*/ 695 w 799"/>
                <a:gd name="T25" fmla="*/ 419 h 767"/>
                <a:gd name="T26" fmla="*/ 568 w 799"/>
                <a:gd name="T27" fmla="*/ 366 h 767"/>
                <a:gd name="T28" fmla="*/ 728 w 799"/>
                <a:gd name="T29" fmla="*/ 293 h 767"/>
                <a:gd name="T30" fmla="*/ 801 w 799"/>
                <a:gd name="T31" fmla="*/ 155 h 767"/>
                <a:gd name="T32" fmla="*/ 748 w 799"/>
                <a:gd name="T33" fmla="*/ 46 h 767"/>
                <a:gd name="T34" fmla="*/ 593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30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3 w 799"/>
                <a:gd name="T55" fmla="*/ 35 h 767"/>
                <a:gd name="T56" fmla="*/ 611 w 799"/>
                <a:gd name="T57" fmla="*/ 38 h 767"/>
                <a:gd name="T58" fmla="*/ 660 w 799"/>
                <a:gd name="T59" fmla="*/ 58 h 767"/>
                <a:gd name="T60" fmla="*/ 687 w 799"/>
                <a:gd name="T61" fmla="*/ 92 h 767"/>
                <a:gd name="T62" fmla="*/ 699 w 799"/>
                <a:gd name="T63" fmla="*/ 131 h 767"/>
                <a:gd name="T64" fmla="*/ 683 w 799"/>
                <a:gd name="T65" fmla="*/ 224 h 767"/>
                <a:gd name="T66" fmla="*/ 561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5 w 799"/>
                <a:gd name="T79" fmla="*/ 384 h 767"/>
                <a:gd name="T80" fmla="*/ 596 w 799"/>
                <a:gd name="T81" fmla="*/ 410 h 767"/>
                <a:gd name="T82" fmla="*/ 624 w 799"/>
                <a:gd name="T83" fmla="*/ 449 h 767"/>
                <a:gd name="T84" fmla="*/ 636 w 799"/>
                <a:gd name="T85" fmla="*/ 492 h 767"/>
                <a:gd name="T86" fmla="*/ 620 w 799"/>
                <a:gd name="T87" fmla="*/ 593 h 767"/>
                <a:gd name="T88" fmla="*/ 498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30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3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8" y="593"/>
                  </a:lnTo>
                  <a:lnTo>
                    <a:pt x="569" y="664"/>
                  </a:lnTo>
                  <a:lnTo>
                    <a:pt x="496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5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6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8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8 w 794"/>
                <a:gd name="T91" fmla="*/ 762 h 764"/>
                <a:gd name="T92" fmla="*/ 331 w 794"/>
                <a:gd name="T93" fmla="*/ 764 h 764"/>
                <a:gd name="T94" fmla="*/ 347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5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2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4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 noChangeAspect="1" noEditPoints="1"/>
            </p:cNvSpPr>
            <p:nvPr/>
          </p:nvSpPr>
          <p:spPr bwMode="auto">
            <a:xfrm>
              <a:off x="1608" y="409"/>
              <a:ext cx="383" cy="531"/>
            </a:xfrm>
            <a:custGeom>
              <a:avLst/>
              <a:gdLst>
                <a:gd name="T0" fmla="*/ 383 w 383"/>
                <a:gd name="T1" fmla="*/ 402 h 531"/>
                <a:gd name="T2" fmla="*/ 383 w 383"/>
                <a:gd name="T3" fmla="*/ 373 h 531"/>
                <a:gd name="T4" fmla="*/ 297 w 383"/>
                <a:gd name="T5" fmla="*/ 373 h 531"/>
                <a:gd name="T6" fmla="*/ 297 w 383"/>
                <a:gd name="T7" fmla="*/ 22 h 531"/>
                <a:gd name="T8" fmla="*/ 295 w 383"/>
                <a:gd name="T9" fmla="*/ 5 h 531"/>
                <a:gd name="T10" fmla="*/ 280 w 383"/>
                <a:gd name="T11" fmla="*/ 0 h 531"/>
                <a:gd name="T12" fmla="*/ 269 w 383"/>
                <a:gd name="T13" fmla="*/ 2 h 531"/>
                <a:gd name="T14" fmla="*/ 259 w 383"/>
                <a:gd name="T15" fmla="*/ 12 h 531"/>
                <a:gd name="T16" fmla="*/ 0 w 383"/>
                <a:gd name="T17" fmla="*/ 373 h 531"/>
                <a:gd name="T18" fmla="*/ 0 w 383"/>
                <a:gd name="T19" fmla="*/ 402 h 531"/>
                <a:gd name="T20" fmla="*/ 230 w 383"/>
                <a:gd name="T21" fmla="*/ 402 h 531"/>
                <a:gd name="T22" fmla="*/ 230 w 383"/>
                <a:gd name="T23" fmla="*/ 466 h 531"/>
                <a:gd name="T24" fmla="*/ 229 w 383"/>
                <a:gd name="T25" fmla="*/ 483 h 531"/>
                <a:gd name="T26" fmla="*/ 222 w 383"/>
                <a:gd name="T27" fmla="*/ 494 h 531"/>
                <a:gd name="T28" fmla="*/ 204 w 383"/>
                <a:gd name="T29" fmla="*/ 501 h 531"/>
                <a:gd name="T30" fmla="*/ 167 w 383"/>
                <a:gd name="T31" fmla="*/ 502 h 531"/>
                <a:gd name="T32" fmla="*/ 145 w 383"/>
                <a:gd name="T33" fmla="*/ 502 h 531"/>
                <a:gd name="T34" fmla="*/ 145 w 383"/>
                <a:gd name="T35" fmla="*/ 531 h 531"/>
                <a:gd name="T36" fmla="*/ 208 w 383"/>
                <a:gd name="T37" fmla="*/ 529 h 531"/>
                <a:gd name="T38" fmla="*/ 263 w 383"/>
                <a:gd name="T39" fmla="*/ 528 h 531"/>
                <a:gd name="T40" fmla="*/ 318 w 383"/>
                <a:gd name="T41" fmla="*/ 529 h 531"/>
                <a:gd name="T42" fmla="*/ 381 w 383"/>
                <a:gd name="T43" fmla="*/ 531 h 531"/>
                <a:gd name="T44" fmla="*/ 381 w 383"/>
                <a:gd name="T45" fmla="*/ 502 h 531"/>
                <a:gd name="T46" fmla="*/ 360 w 383"/>
                <a:gd name="T47" fmla="*/ 502 h 531"/>
                <a:gd name="T48" fmla="*/ 324 w 383"/>
                <a:gd name="T49" fmla="*/ 501 h 531"/>
                <a:gd name="T50" fmla="*/ 305 w 383"/>
                <a:gd name="T51" fmla="*/ 494 h 531"/>
                <a:gd name="T52" fmla="*/ 298 w 383"/>
                <a:gd name="T53" fmla="*/ 483 h 531"/>
                <a:gd name="T54" fmla="*/ 297 w 383"/>
                <a:gd name="T55" fmla="*/ 466 h 531"/>
                <a:gd name="T56" fmla="*/ 297 w 383"/>
                <a:gd name="T57" fmla="*/ 402 h 531"/>
                <a:gd name="T58" fmla="*/ 383 w 383"/>
                <a:gd name="T59" fmla="*/ 402 h 531"/>
                <a:gd name="T60" fmla="*/ 236 w 383"/>
                <a:gd name="T61" fmla="*/ 85 h 531"/>
                <a:gd name="T62" fmla="*/ 236 w 383"/>
                <a:gd name="T63" fmla="*/ 373 h 531"/>
                <a:gd name="T64" fmla="*/ 29 w 383"/>
                <a:gd name="T65" fmla="*/ 373 h 531"/>
                <a:gd name="T66" fmla="*/ 236 w 383"/>
                <a:gd name="T67" fmla="*/ 85 h 5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3" h="531">
                  <a:moveTo>
                    <a:pt x="383" y="402"/>
                  </a:moveTo>
                  <a:lnTo>
                    <a:pt x="383" y="373"/>
                  </a:lnTo>
                  <a:lnTo>
                    <a:pt x="297" y="373"/>
                  </a:lnTo>
                  <a:lnTo>
                    <a:pt x="297" y="22"/>
                  </a:lnTo>
                  <a:lnTo>
                    <a:pt x="295" y="5"/>
                  </a:lnTo>
                  <a:lnTo>
                    <a:pt x="280" y="0"/>
                  </a:lnTo>
                  <a:lnTo>
                    <a:pt x="269" y="2"/>
                  </a:lnTo>
                  <a:lnTo>
                    <a:pt x="259" y="12"/>
                  </a:lnTo>
                  <a:lnTo>
                    <a:pt x="0" y="373"/>
                  </a:lnTo>
                  <a:lnTo>
                    <a:pt x="0" y="402"/>
                  </a:lnTo>
                  <a:lnTo>
                    <a:pt x="230" y="402"/>
                  </a:lnTo>
                  <a:lnTo>
                    <a:pt x="230" y="466"/>
                  </a:lnTo>
                  <a:lnTo>
                    <a:pt x="229" y="483"/>
                  </a:lnTo>
                  <a:lnTo>
                    <a:pt x="222" y="494"/>
                  </a:lnTo>
                  <a:lnTo>
                    <a:pt x="204" y="501"/>
                  </a:lnTo>
                  <a:lnTo>
                    <a:pt x="167" y="502"/>
                  </a:lnTo>
                  <a:lnTo>
                    <a:pt x="145" y="502"/>
                  </a:lnTo>
                  <a:lnTo>
                    <a:pt x="145" y="531"/>
                  </a:lnTo>
                  <a:lnTo>
                    <a:pt x="208" y="529"/>
                  </a:lnTo>
                  <a:lnTo>
                    <a:pt x="263" y="528"/>
                  </a:lnTo>
                  <a:lnTo>
                    <a:pt x="318" y="529"/>
                  </a:lnTo>
                  <a:lnTo>
                    <a:pt x="381" y="531"/>
                  </a:lnTo>
                  <a:lnTo>
                    <a:pt x="381" y="502"/>
                  </a:lnTo>
                  <a:lnTo>
                    <a:pt x="360" y="502"/>
                  </a:lnTo>
                  <a:lnTo>
                    <a:pt x="324" y="501"/>
                  </a:lnTo>
                  <a:lnTo>
                    <a:pt x="305" y="494"/>
                  </a:lnTo>
                  <a:lnTo>
                    <a:pt x="298" y="483"/>
                  </a:lnTo>
                  <a:lnTo>
                    <a:pt x="297" y="466"/>
                  </a:lnTo>
                  <a:lnTo>
                    <a:pt x="297" y="402"/>
                  </a:lnTo>
                  <a:lnTo>
                    <a:pt x="383" y="402"/>
                  </a:lnTo>
                  <a:close/>
                  <a:moveTo>
                    <a:pt x="236" y="85"/>
                  </a:moveTo>
                  <a:lnTo>
                    <a:pt x="236" y="373"/>
                  </a:lnTo>
                  <a:lnTo>
                    <a:pt x="29" y="373"/>
                  </a:lnTo>
                  <a:lnTo>
                    <a:pt x="236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639678" y="5675062"/>
            <a:ext cx="330285" cy="149622"/>
            <a:chOff x="-2" y="4"/>
            <a:chExt cx="1696" cy="767"/>
          </a:xfrm>
        </p:grpSpPr>
        <p:sp>
          <p:nvSpPr>
            <p:cNvPr id="32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9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568199" y="1980449"/>
            <a:ext cx="474663" cy="182562"/>
            <a:chOff x="-2" y="4"/>
            <a:chExt cx="2420" cy="936"/>
          </a:xfrm>
        </p:grpSpPr>
        <p:sp>
          <p:nvSpPr>
            <p:cNvPr id="37" name="Freeform 5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5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0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5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5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7 w 799"/>
                <a:gd name="T59" fmla="*/ 58 h 767"/>
                <a:gd name="T60" fmla="*/ 685 w 799"/>
                <a:gd name="T61" fmla="*/ 92 h 767"/>
                <a:gd name="T62" fmla="*/ 696 w 799"/>
                <a:gd name="T63" fmla="*/ 131 h 767"/>
                <a:gd name="T64" fmla="*/ 680 w 799"/>
                <a:gd name="T65" fmla="*/ 224 h 767"/>
                <a:gd name="T66" fmla="*/ 558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2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5" y="719"/>
                  </a:lnTo>
                  <a:lnTo>
                    <a:pt x="650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5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5" y="46"/>
                  </a:lnTo>
                  <a:lnTo>
                    <a:pt x="680" y="13"/>
                  </a:lnTo>
                  <a:lnTo>
                    <a:pt x="591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7" y="58"/>
                  </a:lnTo>
                  <a:lnTo>
                    <a:pt x="673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6" y="131"/>
                  </a:lnTo>
                  <a:lnTo>
                    <a:pt x="697" y="150"/>
                  </a:lnTo>
                  <a:lnTo>
                    <a:pt x="680" y="224"/>
                  </a:lnTo>
                  <a:lnTo>
                    <a:pt x="632" y="290"/>
                  </a:lnTo>
                  <a:lnTo>
                    <a:pt x="558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2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29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8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1"/>
            <p:cNvSpPr>
              <a:spLocks noChangeAspect="1"/>
            </p:cNvSpPr>
            <p:nvPr/>
          </p:nvSpPr>
          <p:spPr bwMode="auto">
            <a:xfrm>
              <a:off x="899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3 w 794"/>
                <a:gd name="T3" fmla="*/ 412 h 764"/>
                <a:gd name="T4" fmla="*/ 498 w 794"/>
                <a:gd name="T5" fmla="*/ 450 h 764"/>
                <a:gd name="T6" fmla="*/ 490 w 794"/>
                <a:gd name="T7" fmla="*/ 505 h 764"/>
                <a:gd name="T8" fmla="*/ 491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2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7 w 794"/>
                <a:gd name="T25" fmla="*/ 359 h 764"/>
                <a:gd name="T26" fmla="*/ 407 w 794"/>
                <a:gd name="T27" fmla="*/ 364 h 764"/>
                <a:gd name="T28" fmla="*/ 377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6 w 794"/>
                <a:gd name="T69" fmla="*/ 63 h 764"/>
                <a:gd name="T70" fmla="*/ 133 w 794"/>
                <a:gd name="T71" fmla="*/ 676 h 764"/>
                <a:gd name="T72" fmla="*/ 125 w 794"/>
                <a:gd name="T73" fmla="*/ 703 h 764"/>
                <a:gd name="T74" fmla="*/ 111 w 794"/>
                <a:gd name="T75" fmla="*/ 719 h 764"/>
                <a:gd name="T76" fmla="*/ 83 w 794"/>
                <a:gd name="T77" fmla="*/ 728 h 764"/>
                <a:gd name="T78" fmla="*/ 31 w 794"/>
                <a:gd name="T79" fmla="*/ 730 h 764"/>
                <a:gd name="T80" fmla="*/ 9 w 794"/>
                <a:gd name="T81" fmla="*/ 732 h 764"/>
                <a:gd name="T82" fmla="*/ 0 w 794"/>
                <a:gd name="T83" fmla="*/ 751 h 764"/>
                <a:gd name="T84" fmla="*/ 17 w 794"/>
                <a:gd name="T85" fmla="*/ 764 h 764"/>
                <a:gd name="T86" fmla="*/ 91 w 794"/>
                <a:gd name="T87" fmla="*/ 762 h 764"/>
                <a:gd name="T88" fmla="*/ 164 w 794"/>
                <a:gd name="T89" fmla="*/ 761 h 764"/>
                <a:gd name="T90" fmla="*/ 248 w 794"/>
                <a:gd name="T91" fmla="*/ 762 h 764"/>
                <a:gd name="T92" fmla="*/ 331 w 794"/>
                <a:gd name="T93" fmla="*/ 764 h 764"/>
                <a:gd name="T94" fmla="*/ 347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9 w 794"/>
                <a:gd name="T105" fmla="*/ 720 h 764"/>
                <a:gd name="T106" fmla="*/ 223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6" y="467"/>
                  </a:lnTo>
                  <a:lnTo>
                    <a:pt x="490" y="505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7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6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4" y="10"/>
                  </a:lnTo>
                  <a:lnTo>
                    <a:pt x="183" y="23"/>
                  </a:lnTo>
                  <a:lnTo>
                    <a:pt x="190" y="34"/>
                  </a:lnTo>
                  <a:lnTo>
                    <a:pt x="214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2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1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9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7" y="764"/>
                  </a:lnTo>
                  <a:lnTo>
                    <a:pt x="49" y="764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9" y="720"/>
                  </a:lnTo>
                  <a:lnTo>
                    <a:pt x="224" y="714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2"/>
            <p:cNvSpPr>
              <a:spLocks noChangeAspect="1"/>
            </p:cNvSpPr>
            <p:nvPr/>
          </p:nvSpPr>
          <p:spPr bwMode="auto">
            <a:xfrm>
              <a:off x="1662" y="417"/>
              <a:ext cx="285" cy="523"/>
            </a:xfrm>
            <a:custGeom>
              <a:avLst/>
              <a:gdLst>
                <a:gd name="T0" fmla="*/ 176 w 285"/>
                <a:gd name="T1" fmla="*/ 23 h 523"/>
                <a:gd name="T2" fmla="*/ 176 w 285"/>
                <a:gd name="T3" fmla="*/ 10 h 523"/>
                <a:gd name="T4" fmla="*/ 173 w 285"/>
                <a:gd name="T5" fmla="*/ 3 h 523"/>
                <a:gd name="T6" fmla="*/ 166 w 285"/>
                <a:gd name="T7" fmla="*/ 1 h 523"/>
                <a:gd name="T8" fmla="*/ 153 w 285"/>
                <a:gd name="T9" fmla="*/ 0 h 523"/>
                <a:gd name="T10" fmla="*/ 113 w 285"/>
                <a:gd name="T11" fmla="*/ 29 h 523"/>
                <a:gd name="T12" fmla="*/ 70 w 285"/>
                <a:gd name="T13" fmla="*/ 44 h 523"/>
                <a:gd name="T14" fmla="*/ 30 w 285"/>
                <a:gd name="T15" fmla="*/ 50 h 523"/>
                <a:gd name="T16" fmla="*/ 0 w 285"/>
                <a:gd name="T17" fmla="*/ 50 h 523"/>
                <a:gd name="T18" fmla="*/ 0 w 285"/>
                <a:gd name="T19" fmla="*/ 79 h 523"/>
                <a:gd name="T20" fmla="*/ 19 w 285"/>
                <a:gd name="T21" fmla="*/ 79 h 523"/>
                <a:gd name="T22" fmla="*/ 47 w 285"/>
                <a:gd name="T23" fmla="*/ 76 h 523"/>
                <a:gd name="T24" fmla="*/ 80 w 285"/>
                <a:gd name="T25" fmla="*/ 70 h 523"/>
                <a:gd name="T26" fmla="*/ 113 w 285"/>
                <a:gd name="T27" fmla="*/ 57 h 523"/>
                <a:gd name="T28" fmla="*/ 113 w 285"/>
                <a:gd name="T29" fmla="*/ 458 h 523"/>
                <a:gd name="T30" fmla="*/ 112 w 285"/>
                <a:gd name="T31" fmla="*/ 475 h 523"/>
                <a:gd name="T32" fmla="*/ 104 w 285"/>
                <a:gd name="T33" fmla="*/ 486 h 523"/>
                <a:gd name="T34" fmla="*/ 80 w 285"/>
                <a:gd name="T35" fmla="*/ 492 h 523"/>
                <a:gd name="T36" fmla="*/ 35 w 285"/>
                <a:gd name="T37" fmla="*/ 494 h 523"/>
                <a:gd name="T38" fmla="*/ 5 w 285"/>
                <a:gd name="T39" fmla="*/ 494 h 523"/>
                <a:gd name="T40" fmla="*/ 5 w 285"/>
                <a:gd name="T41" fmla="*/ 523 h 523"/>
                <a:gd name="T42" fmla="*/ 29 w 285"/>
                <a:gd name="T43" fmla="*/ 522 h 523"/>
                <a:gd name="T44" fmla="*/ 69 w 285"/>
                <a:gd name="T45" fmla="*/ 521 h 523"/>
                <a:gd name="T46" fmla="*/ 113 w 285"/>
                <a:gd name="T47" fmla="*/ 520 h 523"/>
                <a:gd name="T48" fmla="*/ 144 w 285"/>
                <a:gd name="T49" fmla="*/ 520 h 523"/>
                <a:gd name="T50" fmla="*/ 174 w 285"/>
                <a:gd name="T51" fmla="*/ 520 h 523"/>
                <a:gd name="T52" fmla="*/ 218 w 285"/>
                <a:gd name="T53" fmla="*/ 521 h 523"/>
                <a:gd name="T54" fmla="*/ 259 w 285"/>
                <a:gd name="T55" fmla="*/ 522 h 523"/>
                <a:gd name="T56" fmla="*/ 285 w 285"/>
                <a:gd name="T57" fmla="*/ 523 h 523"/>
                <a:gd name="T58" fmla="*/ 285 w 285"/>
                <a:gd name="T59" fmla="*/ 494 h 523"/>
                <a:gd name="T60" fmla="*/ 255 w 285"/>
                <a:gd name="T61" fmla="*/ 494 h 523"/>
                <a:gd name="T62" fmla="*/ 210 w 285"/>
                <a:gd name="T63" fmla="*/ 492 h 523"/>
                <a:gd name="T64" fmla="*/ 187 w 285"/>
                <a:gd name="T65" fmla="*/ 486 h 523"/>
                <a:gd name="T66" fmla="*/ 178 w 285"/>
                <a:gd name="T67" fmla="*/ 475 h 523"/>
                <a:gd name="T68" fmla="*/ 176 w 285"/>
                <a:gd name="T69" fmla="*/ 458 h 523"/>
                <a:gd name="T70" fmla="*/ 176 w 285"/>
                <a:gd name="T71" fmla="*/ 23 h 5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523">
                  <a:moveTo>
                    <a:pt x="176" y="23"/>
                  </a:moveTo>
                  <a:lnTo>
                    <a:pt x="176" y="10"/>
                  </a:lnTo>
                  <a:lnTo>
                    <a:pt x="173" y="3"/>
                  </a:lnTo>
                  <a:lnTo>
                    <a:pt x="166" y="1"/>
                  </a:lnTo>
                  <a:lnTo>
                    <a:pt x="153" y="0"/>
                  </a:lnTo>
                  <a:lnTo>
                    <a:pt x="113" y="29"/>
                  </a:lnTo>
                  <a:lnTo>
                    <a:pt x="70" y="44"/>
                  </a:lnTo>
                  <a:lnTo>
                    <a:pt x="30" y="50"/>
                  </a:lnTo>
                  <a:lnTo>
                    <a:pt x="0" y="50"/>
                  </a:lnTo>
                  <a:lnTo>
                    <a:pt x="0" y="79"/>
                  </a:lnTo>
                  <a:lnTo>
                    <a:pt x="19" y="79"/>
                  </a:lnTo>
                  <a:lnTo>
                    <a:pt x="47" y="76"/>
                  </a:lnTo>
                  <a:lnTo>
                    <a:pt x="80" y="70"/>
                  </a:lnTo>
                  <a:lnTo>
                    <a:pt x="113" y="57"/>
                  </a:lnTo>
                  <a:lnTo>
                    <a:pt x="113" y="458"/>
                  </a:lnTo>
                  <a:lnTo>
                    <a:pt x="112" y="475"/>
                  </a:lnTo>
                  <a:lnTo>
                    <a:pt x="104" y="486"/>
                  </a:lnTo>
                  <a:lnTo>
                    <a:pt x="80" y="492"/>
                  </a:lnTo>
                  <a:lnTo>
                    <a:pt x="35" y="494"/>
                  </a:lnTo>
                  <a:lnTo>
                    <a:pt x="5" y="494"/>
                  </a:lnTo>
                  <a:lnTo>
                    <a:pt x="5" y="523"/>
                  </a:lnTo>
                  <a:lnTo>
                    <a:pt x="29" y="522"/>
                  </a:lnTo>
                  <a:lnTo>
                    <a:pt x="69" y="521"/>
                  </a:lnTo>
                  <a:lnTo>
                    <a:pt x="113" y="520"/>
                  </a:lnTo>
                  <a:lnTo>
                    <a:pt x="144" y="520"/>
                  </a:lnTo>
                  <a:lnTo>
                    <a:pt x="174" y="520"/>
                  </a:lnTo>
                  <a:lnTo>
                    <a:pt x="218" y="521"/>
                  </a:lnTo>
                  <a:lnTo>
                    <a:pt x="259" y="522"/>
                  </a:lnTo>
                  <a:lnTo>
                    <a:pt x="285" y="523"/>
                  </a:lnTo>
                  <a:lnTo>
                    <a:pt x="285" y="494"/>
                  </a:lnTo>
                  <a:lnTo>
                    <a:pt x="255" y="494"/>
                  </a:lnTo>
                  <a:lnTo>
                    <a:pt x="210" y="492"/>
                  </a:lnTo>
                  <a:lnTo>
                    <a:pt x="187" y="486"/>
                  </a:lnTo>
                  <a:lnTo>
                    <a:pt x="178" y="475"/>
                  </a:lnTo>
                  <a:lnTo>
                    <a:pt x="176" y="458"/>
                  </a:lnTo>
                  <a:lnTo>
                    <a:pt x="17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3"/>
            <p:cNvSpPr>
              <a:spLocks noChangeAspect="1"/>
            </p:cNvSpPr>
            <p:nvPr/>
          </p:nvSpPr>
          <p:spPr bwMode="auto">
            <a:xfrm>
              <a:off x="2072" y="417"/>
              <a:ext cx="346" cy="523"/>
            </a:xfrm>
            <a:custGeom>
              <a:avLst/>
              <a:gdLst>
                <a:gd name="T0" fmla="*/ 346 w 346"/>
                <a:gd name="T1" fmla="*/ 379 h 523"/>
                <a:gd name="T2" fmla="*/ 319 w 346"/>
                <a:gd name="T3" fmla="*/ 379 h 523"/>
                <a:gd name="T4" fmla="*/ 317 w 346"/>
                <a:gd name="T5" fmla="*/ 397 h 523"/>
                <a:gd name="T6" fmla="*/ 312 w 346"/>
                <a:gd name="T7" fmla="*/ 419 h 523"/>
                <a:gd name="T8" fmla="*/ 306 w 346"/>
                <a:gd name="T9" fmla="*/ 439 h 523"/>
                <a:gd name="T10" fmla="*/ 299 w 346"/>
                <a:gd name="T11" fmla="*/ 451 h 523"/>
                <a:gd name="T12" fmla="*/ 286 w 346"/>
                <a:gd name="T13" fmla="*/ 454 h 523"/>
                <a:gd name="T14" fmla="*/ 262 w 346"/>
                <a:gd name="T15" fmla="*/ 455 h 523"/>
                <a:gd name="T16" fmla="*/ 237 w 346"/>
                <a:gd name="T17" fmla="*/ 456 h 523"/>
                <a:gd name="T18" fmla="*/ 222 w 346"/>
                <a:gd name="T19" fmla="*/ 456 h 523"/>
                <a:gd name="T20" fmla="*/ 77 w 346"/>
                <a:gd name="T21" fmla="*/ 456 h 523"/>
                <a:gd name="T22" fmla="*/ 130 w 346"/>
                <a:gd name="T23" fmla="*/ 409 h 523"/>
                <a:gd name="T24" fmla="*/ 169 w 346"/>
                <a:gd name="T25" fmla="*/ 376 h 523"/>
                <a:gd name="T26" fmla="*/ 201 w 346"/>
                <a:gd name="T27" fmla="*/ 350 h 523"/>
                <a:gd name="T28" fmla="*/ 234 w 346"/>
                <a:gd name="T29" fmla="*/ 324 h 523"/>
                <a:gd name="T30" fmla="*/ 276 w 346"/>
                <a:gd name="T31" fmla="*/ 288 h 523"/>
                <a:gd name="T32" fmla="*/ 311 w 346"/>
                <a:gd name="T33" fmla="*/ 249 h 523"/>
                <a:gd name="T34" fmla="*/ 336 w 346"/>
                <a:gd name="T35" fmla="*/ 205 h 523"/>
                <a:gd name="T36" fmla="*/ 346 w 346"/>
                <a:gd name="T37" fmla="*/ 154 h 523"/>
                <a:gd name="T38" fmla="*/ 331 w 346"/>
                <a:gd name="T39" fmla="*/ 90 h 523"/>
                <a:gd name="T40" fmla="*/ 292 w 346"/>
                <a:gd name="T41" fmla="*/ 41 h 523"/>
                <a:gd name="T42" fmla="*/ 233 w 346"/>
                <a:gd name="T43" fmla="*/ 11 h 523"/>
                <a:gd name="T44" fmla="*/ 163 w 346"/>
                <a:gd name="T45" fmla="*/ 0 h 523"/>
                <a:gd name="T46" fmla="*/ 128 w 346"/>
                <a:gd name="T47" fmla="*/ 3 h 523"/>
                <a:gd name="T48" fmla="*/ 96 w 346"/>
                <a:gd name="T49" fmla="*/ 12 h 523"/>
                <a:gd name="T50" fmla="*/ 69 w 346"/>
                <a:gd name="T51" fmla="*/ 26 h 523"/>
                <a:gd name="T52" fmla="*/ 44 w 346"/>
                <a:gd name="T53" fmla="*/ 43 h 523"/>
                <a:gd name="T54" fmla="*/ 26 w 346"/>
                <a:gd name="T55" fmla="*/ 65 h 523"/>
                <a:gd name="T56" fmla="*/ 11 w 346"/>
                <a:gd name="T57" fmla="*/ 89 h 523"/>
                <a:gd name="T58" fmla="*/ 3 w 346"/>
                <a:gd name="T59" fmla="*/ 114 h 523"/>
                <a:gd name="T60" fmla="*/ 0 w 346"/>
                <a:gd name="T61" fmla="*/ 141 h 523"/>
                <a:gd name="T62" fmla="*/ 5 w 346"/>
                <a:gd name="T63" fmla="*/ 165 h 523"/>
                <a:gd name="T64" fmla="*/ 18 w 346"/>
                <a:gd name="T65" fmla="*/ 178 h 523"/>
                <a:gd name="T66" fmla="*/ 31 w 346"/>
                <a:gd name="T67" fmla="*/ 184 h 523"/>
                <a:gd name="T68" fmla="*/ 41 w 346"/>
                <a:gd name="T69" fmla="*/ 185 h 523"/>
                <a:gd name="T70" fmla="*/ 56 w 346"/>
                <a:gd name="T71" fmla="*/ 183 h 523"/>
                <a:gd name="T72" fmla="*/ 69 w 346"/>
                <a:gd name="T73" fmla="*/ 175 h 523"/>
                <a:gd name="T74" fmla="*/ 79 w 346"/>
                <a:gd name="T75" fmla="*/ 162 h 523"/>
                <a:gd name="T76" fmla="*/ 83 w 346"/>
                <a:gd name="T77" fmla="*/ 143 h 523"/>
                <a:gd name="T78" fmla="*/ 81 w 346"/>
                <a:gd name="T79" fmla="*/ 131 h 523"/>
                <a:gd name="T80" fmla="*/ 75 w 346"/>
                <a:gd name="T81" fmla="*/ 118 h 523"/>
                <a:gd name="T82" fmla="*/ 61 w 346"/>
                <a:gd name="T83" fmla="*/ 106 h 523"/>
                <a:gd name="T84" fmla="*/ 36 w 346"/>
                <a:gd name="T85" fmla="*/ 102 h 523"/>
                <a:gd name="T86" fmla="*/ 59 w 346"/>
                <a:gd name="T87" fmla="*/ 67 h 523"/>
                <a:gd name="T88" fmla="*/ 89 w 346"/>
                <a:gd name="T89" fmla="*/ 45 h 523"/>
                <a:gd name="T90" fmla="*/ 121 w 346"/>
                <a:gd name="T91" fmla="*/ 32 h 523"/>
                <a:gd name="T92" fmla="*/ 151 w 346"/>
                <a:gd name="T93" fmla="*/ 29 h 523"/>
                <a:gd name="T94" fmla="*/ 202 w 346"/>
                <a:gd name="T95" fmla="*/ 39 h 523"/>
                <a:gd name="T96" fmla="*/ 240 w 346"/>
                <a:gd name="T97" fmla="*/ 67 h 523"/>
                <a:gd name="T98" fmla="*/ 262 w 346"/>
                <a:gd name="T99" fmla="*/ 107 h 523"/>
                <a:gd name="T100" fmla="*/ 270 w 346"/>
                <a:gd name="T101" fmla="*/ 154 h 523"/>
                <a:gd name="T102" fmla="*/ 262 w 346"/>
                <a:gd name="T103" fmla="*/ 202 h 523"/>
                <a:gd name="T104" fmla="*/ 242 w 346"/>
                <a:gd name="T105" fmla="*/ 244 h 523"/>
                <a:gd name="T106" fmla="*/ 218 w 346"/>
                <a:gd name="T107" fmla="*/ 279 h 523"/>
                <a:gd name="T108" fmla="*/ 196 w 346"/>
                <a:gd name="T109" fmla="*/ 305 h 523"/>
                <a:gd name="T110" fmla="*/ 8 w 346"/>
                <a:gd name="T111" fmla="*/ 492 h 523"/>
                <a:gd name="T112" fmla="*/ 1 w 346"/>
                <a:gd name="T113" fmla="*/ 502 h 523"/>
                <a:gd name="T114" fmla="*/ 0 w 346"/>
                <a:gd name="T115" fmla="*/ 523 h 523"/>
                <a:gd name="T116" fmla="*/ 322 w 346"/>
                <a:gd name="T117" fmla="*/ 523 h 523"/>
                <a:gd name="T118" fmla="*/ 346 w 346"/>
                <a:gd name="T119" fmla="*/ 379 h 5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46" h="523">
                  <a:moveTo>
                    <a:pt x="346" y="379"/>
                  </a:moveTo>
                  <a:lnTo>
                    <a:pt x="319" y="379"/>
                  </a:lnTo>
                  <a:lnTo>
                    <a:pt x="317" y="397"/>
                  </a:lnTo>
                  <a:lnTo>
                    <a:pt x="312" y="419"/>
                  </a:lnTo>
                  <a:lnTo>
                    <a:pt x="306" y="439"/>
                  </a:lnTo>
                  <a:lnTo>
                    <a:pt x="299" y="451"/>
                  </a:lnTo>
                  <a:lnTo>
                    <a:pt x="286" y="454"/>
                  </a:lnTo>
                  <a:lnTo>
                    <a:pt x="262" y="455"/>
                  </a:lnTo>
                  <a:lnTo>
                    <a:pt x="237" y="456"/>
                  </a:lnTo>
                  <a:lnTo>
                    <a:pt x="222" y="456"/>
                  </a:lnTo>
                  <a:lnTo>
                    <a:pt x="77" y="456"/>
                  </a:lnTo>
                  <a:lnTo>
                    <a:pt x="130" y="409"/>
                  </a:lnTo>
                  <a:lnTo>
                    <a:pt x="169" y="376"/>
                  </a:lnTo>
                  <a:lnTo>
                    <a:pt x="201" y="350"/>
                  </a:lnTo>
                  <a:lnTo>
                    <a:pt x="234" y="324"/>
                  </a:lnTo>
                  <a:lnTo>
                    <a:pt x="276" y="288"/>
                  </a:lnTo>
                  <a:lnTo>
                    <a:pt x="311" y="249"/>
                  </a:lnTo>
                  <a:lnTo>
                    <a:pt x="336" y="205"/>
                  </a:lnTo>
                  <a:lnTo>
                    <a:pt x="346" y="154"/>
                  </a:lnTo>
                  <a:lnTo>
                    <a:pt x="331" y="90"/>
                  </a:lnTo>
                  <a:lnTo>
                    <a:pt x="292" y="41"/>
                  </a:lnTo>
                  <a:lnTo>
                    <a:pt x="233" y="11"/>
                  </a:lnTo>
                  <a:lnTo>
                    <a:pt x="163" y="0"/>
                  </a:lnTo>
                  <a:lnTo>
                    <a:pt x="128" y="3"/>
                  </a:lnTo>
                  <a:lnTo>
                    <a:pt x="96" y="12"/>
                  </a:lnTo>
                  <a:lnTo>
                    <a:pt x="69" y="26"/>
                  </a:lnTo>
                  <a:lnTo>
                    <a:pt x="44" y="43"/>
                  </a:lnTo>
                  <a:lnTo>
                    <a:pt x="26" y="65"/>
                  </a:lnTo>
                  <a:lnTo>
                    <a:pt x="11" y="89"/>
                  </a:lnTo>
                  <a:lnTo>
                    <a:pt x="3" y="114"/>
                  </a:lnTo>
                  <a:lnTo>
                    <a:pt x="0" y="141"/>
                  </a:lnTo>
                  <a:lnTo>
                    <a:pt x="5" y="165"/>
                  </a:lnTo>
                  <a:lnTo>
                    <a:pt x="18" y="178"/>
                  </a:lnTo>
                  <a:lnTo>
                    <a:pt x="31" y="184"/>
                  </a:lnTo>
                  <a:lnTo>
                    <a:pt x="41" y="185"/>
                  </a:lnTo>
                  <a:lnTo>
                    <a:pt x="56" y="183"/>
                  </a:lnTo>
                  <a:lnTo>
                    <a:pt x="69" y="175"/>
                  </a:lnTo>
                  <a:lnTo>
                    <a:pt x="79" y="162"/>
                  </a:lnTo>
                  <a:lnTo>
                    <a:pt x="83" y="143"/>
                  </a:lnTo>
                  <a:lnTo>
                    <a:pt x="81" y="131"/>
                  </a:lnTo>
                  <a:lnTo>
                    <a:pt x="75" y="118"/>
                  </a:lnTo>
                  <a:lnTo>
                    <a:pt x="61" y="106"/>
                  </a:lnTo>
                  <a:lnTo>
                    <a:pt x="36" y="102"/>
                  </a:lnTo>
                  <a:lnTo>
                    <a:pt x="59" y="67"/>
                  </a:lnTo>
                  <a:lnTo>
                    <a:pt x="89" y="45"/>
                  </a:lnTo>
                  <a:lnTo>
                    <a:pt x="121" y="32"/>
                  </a:lnTo>
                  <a:lnTo>
                    <a:pt x="151" y="29"/>
                  </a:lnTo>
                  <a:lnTo>
                    <a:pt x="202" y="39"/>
                  </a:lnTo>
                  <a:lnTo>
                    <a:pt x="240" y="67"/>
                  </a:lnTo>
                  <a:lnTo>
                    <a:pt x="262" y="107"/>
                  </a:lnTo>
                  <a:lnTo>
                    <a:pt x="270" y="154"/>
                  </a:lnTo>
                  <a:lnTo>
                    <a:pt x="262" y="202"/>
                  </a:lnTo>
                  <a:lnTo>
                    <a:pt x="242" y="244"/>
                  </a:lnTo>
                  <a:lnTo>
                    <a:pt x="218" y="279"/>
                  </a:lnTo>
                  <a:lnTo>
                    <a:pt x="196" y="305"/>
                  </a:lnTo>
                  <a:lnTo>
                    <a:pt x="8" y="492"/>
                  </a:lnTo>
                  <a:lnTo>
                    <a:pt x="1" y="502"/>
                  </a:lnTo>
                  <a:lnTo>
                    <a:pt x="0" y="523"/>
                  </a:lnTo>
                  <a:lnTo>
                    <a:pt x="322" y="523"/>
                  </a:lnTo>
                  <a:lnTo>
                    <a:pt x="346" y="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6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3541881" y="3314533"/>
            <a:ext cx="471487" cy="184150"/>
            <a:chOff x="-2" y="4"/>
            <a:chExt cx="2438" cy="951"/>
          </a:xfrm>
        </p:grpSpPr>
        <p:sp>
          <p:nvSpPr>
            <p:cNvPr id="42" name="Freeform 57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0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5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7 w 799"/>
                <a:gd name="T59" fmla="*/ 58 h 767"/>
                <a:gd name="T60" fmla="*/ 685 w 799"/>
                <a:gd name="T61" fmla="*/ 92 h 767"/>
                <a:gd name="T62" fmla="*/ 696 w 799"/>
                <a:gd name="T63" fmla="*/ 131 h 767"/>
                <a:gd name="T64" fmla="*/ 680 w 799"/>
                <a:gd name="T65" fmla="*/ 224 h 767"/>
                <a:gd name="T66" fmla="*/ 558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2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5" y="719"/>
                  </a:lnTo>
                  <a:lnTo>
                    <a:pt x="650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5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0" y="13"/>
                  </a:lnTo>
                  <a:lnTo>
                    <a:pt x="591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7" y="58"/>
                  </a:lnTo>
                  <a:lnTo>
                    <a:pt x="673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6" y="131"/>
                  </a:lnTo>
                  <a:lnTo>
                    <a:pt x="697" y="150"/>
                  </a:lnTo>
                  <a:lnTo>
                    <a:pt x="680" y="224"/>
                  </a:lnTo>
                  <a:lnTo>
                    <a:pt x="632" y="290"/>
                  </a:lnTo>
                  <a:lnTo>
                    <a:pt x="558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2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8"/>
                  </a:lnTo>
                  <a:lnTo>
                    <a:pt x="622" y="449"/>
                  </a:lnTo>
                  <a:lnTo>
                    <a:pt x="629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8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8"/>
            <p:cNvSpPr>
              <a:spLocks noChangeAspect="1"/>
            </p:cNvSpPr>
            <p:nvPr/>
          </p:nvSpPr>
          <p:spPr bwMode="auto">
            <a:xfrm>
              <a:off x="899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3 w 794"/>
                <a:gd name="T3" fmla="*/ 412 h 764"/>
                <a:gd name="T4" fmla="*/ 498 w 794"/>
                <a:gd name="T5" fmla="*/ 450 h 764"/>
                <a:gd name="T6" fmla="*/ 490 w 794"/>
                <a:gd name="T7" fmla="*/ 504 h 764"/>
                <a:gd name="T8" fmla="*/ 491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2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7 w 794"/>
                <a:gd name="T25" fmla="*/ 359 h 764"/>
                <a:gd name="T26" fmla="*/ 407 w 794"/>
                <a:gd name="T27" fmla="*/ 364 h 764"/>
                <a:gd name="T28" fmla="*/ 377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6 w 794"/>
                <a:gd name="T69" fmla="*/ 63 h 764"/>
                <a:gd name="T70" fmla="*/ 133 w 794"/>
                <a:gd name="T71" fmla="*/ 676 h 764"/>
                <a:gd name="T72" fmla="*/ 125 w 794"/>
                <a:gd name="T73" fmla="*/ 703 h 764"/>
                <a:gd name="T74" fmla="*/ 111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9 w 794"/>
                <a:gd name="T81" fmla="*/ 732 h 764"/>
                <a:gd name="T82" fmla="*/ 0 w 794"/>
                <a:gd name="T83" fmla="*/ 750 h 764"/>
                <a:gd name="T84" fmla="*/ 17 w 794"/>
                <a:gd name="T85" fmla="*/ 764 h 764"/>
                <a:gd name="T86" fmla="*/ 91 w 794"/>
                <a:gd name="T87" fmla="*/ 762 h 764"/>
                <a:gd name="T88" fmla="*/ 164 w 794"/>
                <a:gd name="T89" fmla="*/ 761 h 764"/>
                <a:gd name="T90" fmla="*/ 248 w 794"/>
                <a:gd name="T91" fmla="*/ 762 h 764"/>
                <a:gd name="T92" fmla="*/ 331 w 794"/>
                <a:gd name="T93" fmla="*/ 764 h 764"/>
                <a:gd name="T94" fmla="*/ 347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9 w 794"/>
                <a:gd name="T103" fmla="*/ 727 h 764"/>
                <a:gd name="T104" fmla="*/ 229 w 794"/>
                <a:gd name="T105" fmla="*/ 720 h 764"/>
                <a:gd name="T106" fmla="*/ 223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7" y="467"/>
                  </a:lnTo>
                  <a:lnTo>
                    <a:pt x="490" y="504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9" y="353"/>
                  </a:lnTo>
                  <a:lnTo>
                    <a:pt x="467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6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4" y="10"/>
                  </a:lnTo>
                  <a:lnTo>
                    <a:pt x="183" y="23"/>
                  </a:lnTo>
                  <a:lnTo>
                    <a:pt x="190" y="34"/>
                  </a:lnTo>
                  <a:lnTo>
                    <a:pt x="214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1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1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9" y="732"/>
                  </a:lnTo>
                  <a:lnTo>
                    <a:pt x="2" y="738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7" y="764"/>
                  </a:lnTo>
                  <a:lnTo>
                    <a:pt x="49" y="763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9" y="727"/>
                  </a:lnTo>
                  <a:lnTo>
                    <a:pt x="239" y="724"/>
                  </a:lnTo>
                  <a:lnTo>
                    <a:pt x="229" y="720"/>
                  </a:lnTo>
                  <a:lnTo>
                    <a:pt x="224" y="713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9"/>
            <p:cNvSpPr>
              <a:spLocks noChangeAspect="1"/>
            </p:cNvSpPr>
            <p:nvPr/>
          </p:nvSpPr>
          <p:spPr bwMode="auto">
            <a:xfrm>
              <a:off x="1619" y="417"/>
              <a:ext cx="360" cy="538"/>
            </a:xfrm>
            <a:custGeom>
              <a:avLst/>
              <a:gdLst>
                <a:gd name="T0" fmla="*/ 214 w 360"/>
                <a:gd name="T1" fmla="*/ 268 h 538"/>
                <a:gd name="T2" fmla="*/ 268 w 360"/>
                <a:gd name="T3" fmla="*/ 331 h 538"/>
                <a:gd name="T4" fmla="*/ 273 w 360"/>
                <a:gd name="T5" fmla="*/ 420 h 538"/>
                <a:gd name="T6" fmla="*/ 256 w 360"/>
                <a:gd name="T7" fmla="*/ 469 h 538"/>
                <a:gd name="T8" fmla="*/ 226 w 360"/>
                <a:gd name="T9" fmla="*/ 499 h 538"/>
                <a:gd name="T10" fmla="*/ 192 w 360"/>
                <a:gd name="T11" fmla="*/ 512 h 538"/>
                <a:gd name="T12" fmla="*/ 145 w 360"/>
                <a:gd name="T13" fmla="*/ 511 h 538"/>
                <a:gd name="T14" fmla="*/ 71 w 360"/>
                <a:gd name="T15" fmla="*/ 486 h 538"/>
                <a:gd name="T16" fmla="*/ 64 w 360"/>
                <a:gd name="T17" fmla="*/ 453 h 538"/>
                <a:gd name="T18" fmla="*/ 85 w 360"/>
                <a:gd name="T19" fmla="*/ 427 h 538"/>
                <a:gd name="T20" fmla="*/ 83 w 360"/>
                <a:gd name="T21" fmla="*/ 396 h 538"/>
                <a:gd name="T22" fmla="*/ 61 w 360"/>
                <a:gd name="T23" fmla="*/ 374 h 538"/>
                <a:gd name="T24" fmla="*/ 27 w 360"/>
                <a:gd name="T25" fmla="*/ 373 h 538"/>
                <a:gd name="T26" fmla="*/ 3 w 360"/>
                <a:gd name="T27" fmla="*/ 396 h 538"/>
                <a:gd name="T28" fmla="*/ 14 w 360"/>
                <a:gd name="T29" fmla="*/ 467 h 538"/>
                <a:gd name="T30" fmla="*/ 108 w 360"/>
                <a:gd name="T31" fmla="*/ 530 h 538"/>
                <a:gd name="T32" fmla="*/ 250 w 360"/>
                <a:gd name="T33" fmla="*/ 526 h 538"/>
                <a:gd name="T34" fmla="*/ 346 w 360"/>
                <a:gd name="T35" fmla="*/ 443 h 538"/>
                <a:gd name="T36" fmla="*/ 350 w 360"/>
                <a:gd name="T37" fmla="*/ 341 h 538"/>
                <a:gd name="T38" fmla="*/ 281 w 360"/>
                <a:gd name="T39" fmla="*/ 267 h 538"/>
                <a:gd name="T40" fmla="*/ 276 w 360"/>
                <a:gd name="T41" fmla="*/ 219 h 538"/>
                <a:gd name="T42" fmla="*/ 330 w 360"/>
                <a:gd name="T43" fmla="*/ 146 h 538"/>
                <a:gd name="T44" fmla="*/ 332 w 360"/>
                <a:gd name="T45" fmla="*/ 86 h 538"/>
                <a:gd name="T46" fmla="*/ 309 w 360"/>
                <a:gd name="T47" fmla="*/ 47 h 538"/>
                <a:gd name="T48" fmla="*/ 266 w 360"/>
                <a:gd name="T49" fmla="*/ 18 h 538"/>
                <a:gd name="T50" fmla="*/ 209 w 360"/>
                <a:gd name="T51" fmla="*/ 3 h 538"/>
                <a:gd name="T52" fmla="*/ 117 w 360"/>
                <a:gd name="T53" fmla="*/ 8 h 538"/>
                <a:gd name="T54" fmla="*/ 35 w 360"/>
                <a:gd name="T55" fmla="*/ 63 h 538"/>
                <a:gd name="T56" fmla="*/ 27 w 360"/>
                <a:gd name="T57" fmla="*/ 123 h 538"/>
                <a:gd name="T58" fmla="*/ 48 w 360"/>
                <a:gd name="T59" fmla="*/ 144 h 538"/>
                <a:gd name="T60" fmla="*/ 81 w 360"/>
                <a:gd name="T61" fmla="*/ 144 h 538"/>
                <a:gd name="T62" fmla="*/ 102 w 360"/>
                <a:gd name="T63" fmla="*/ 123 h 538"/>
                <a:gd name="T64" fmla="*/ 102 w 360"/>
                <a:gd name="T65" fmla="*/ 91 h 538"/>
                <a:gd name="T66" fmla="*/ 81 w 360"/>
                <a:gd name="T67" fmla="*/ 70 h 538"/>
                <a:gd name="T68" fmla="*/ 89 w 360"/>
                <a:gd name="T69" fmla="*/ 45 h 538"/>
                <a:gd name="T70" fmla="*/ 149 w 360"/>
                <a:gd name="T71" fmla="*/ 25 h 538"/>
                <a:gd name="T72" fmla="*/ 203 w 360"/>
                <a:gd name="T73" fmla="*/ 27 h 538"/>
                <a:gd name="T74" fmla="*/ 252 w 360"/>
                <a:gd name="T75" fmla="*/ 66 h 538"/>
                <a:gd name="T76" fmla="*/ 252 w 360"/>
                <a:gd name="T77" fmla="*/ 159 h 538"/>
                <a:gd name="T78" fmla="*/ 209 w 360"/>
                <a:gd name="T79" fmla="*/ 220 h 538"/>
                <a:gd name="T80" fmla="*/ 168 w 360"/>
                <a:gd name="T81" fmla="*/ 234 h 538"/>
                <a:gd name="T82" fmla="*/ 123 w 360"/>
                <a:gd name="T83" fmla="*/ 238 h 538"/>
                <a:gd name="T84" fmla="*/ 112 w 360"/>
                <a:gd name="T85" fmla="*/ 241 h 538"/>
                <a:gd name="T86" fmla="*/ 114 w 360"/>
                <a:gd name="T87" fmla="*/ 258 h 538"/>
                <a:gd name="T88" fmla="*/ 171 w 360"/>
                <a:gd name="T89" fmla="*/ 260 h 5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60" h="538">
                  <a:moveTo>
                    <a:pt x="171" y="260"/>
                  </a:moveTo>
                  <a:lnTo>
                    <a:pt x="214" y="268"/>
                  </a:lnTo>
                  <a:lnTo>
                    <a:pt x="247" y="292"/>
                  </a:lnTo>
                  <a:lnTo>
                    <a:pt x="268" y="331"/>
                  </a:lnTo>
                  <a:lnTo>
                    <a:pt x="276" y="386"/>
                  </a:lnTo>
                  <a:lnTo>
                    <a:pt x="273" y="420"/>
                  </a:lnTo>
                  <a:lnTo>
                    <a:pt x="266" y="447"/>
                  </a:lnTo>
                  <a:lnTo>
                    <a:pt x="256" y="469"/>
                  </a:lnTo>
                  <a:lnTo>
                    <a:pt x="242" y="486"/>
                  </a:lnTo>
                  <a:lnTo>
                    <a:pt x="226" y="499"/>
                  </a:lnTo>
                  <a:lnTo>
                    <a:pt x="209" y="507"/>
                  </a:lnTo>
                  <a:lnTo>
                    <a:pt x="192" y="512"/>
                  </a:lnTo>
                  <a:lnTo>
                    <a:pt x="174" y="513"/>
                  </a:lnTo>
                  <a:lnTo>
                    <a:pt x="145" y="511"/>
                  </a:lnTo>
                  <a:lnTo>
                    <a:pt x="108" y="503"/>
                  </a:lnTo>
                  <a:lnTo>
                    <a:pt x="71" y="486"/>
                  </a:lnTo>
                  <a:lnTo>
                    <a:pt x="41" y="458"/>
                  </a:lnTo>
                  <a:lnTo>
                    <a:pt x="64" y="453"/>
                  </a:lnTo>
                  <a:lnTo>
                    <a:pt x="78" y="441"/>
                  </a:lnTo>
                  <a:lnTo>
                    <a:pt x="85" y="427"/>
                  </a:lnTo>
                  <a:lnTo>
                    <a:pt x="87" y="414"/>
                  </a:lnTo>
                  <a:lnTo>
                    <a:pt x="83" y="396"/>
                  </a:lnTo>
                  <a:lnTo>
                    <a:pt x="74" y="383"/>
                  </a:lnTo>
                  <a:lnTo>
                    <a:pt x="61" y="374"/>
                  </a:lnTo>
                  <a:lnTo>
                    <a:pt x="43" y="371"/>
                  </a:lnTo>
                  <a:lnTo>
                    <a:pt x="27" y="373"/>
                  </a:lnTo>
                  <a:lnTo>
                    <a:pt x="13" y="381"/>
                  </a:lnTo>
                  <a:lnTo>
                    <a:pt x="3" y="396"/>
                  </a:lnTo>
                  <a:lnTo>
                    <a:pt x="0" y="416"/>
                  </a:lnTo>
                  <a:lnTo>
                    <a:pt x="14" y="467"/>
                  </a:lnTo>
                  <a:lnTo>
                    <a:pt x="52" y="505"/>
                  </a:lnTo>
                  <a:lnTo>
                    <a:pt x="108" y="530"/>
                  </a:lnTo>
                  <a:lnTo>
                    <a:pt x="176" y="538"/>
                  </a:lnTo>
                  <a:lnTo>
                    <a:pt x="250" y="526"/>
                  </a:lnTo>
                  <a:lnTo>
                    <a:pt x="309" y="492"/>
                  </a:lnTo>
                  <a:lnTo>
                    <a:pt x="346" y="443"/>
                  </a:lnTo>
                  <a:lnTo>
                    <a:pt x="360" y="386"/>
                  </a:lnTo>
                  <a:lnTo>
                    <a:pt x="350" y="341"/>
                  </a:lnTo>
                  <a:lnTo>
                    <a:pt x="324" y="300"/>
                  </a:lnTo>
                  <a:lnTo>
                    <a:pt x="281" y="267"/>
                  </a:lnTo>
                  <a:lnTo>
                    <a:pt x="224" y="246"/>
                  </a:lnTo>
                  <a:lnTo>
                    <a:pt x="276" y="219"/>
                  </a:lnTo>
                  <a:lnTo>
                    <a:pt x="310" y="184"/>
                  </a:lnTo>
                  <a:lnTo>
                    <a:pt x="330" y="146"/>
                  </a:lnTo>
                  <a:lnTo>
                    <a:pt x="335" y="109"/>
                  </a:lnTo>
                  <a:lnTo>
                    <a:pt x="332" y="86"/>
                  </a:lnTo>
                  <a:lnTo>
                    <a:pt x="323" y="65"/>
                  </a:lnTo>
                  <a:lnTo>
                    <a:pt x="309" y="47"/>
                  </a:lnTo>
                  <a:lnTo>
                    <a:pt x="289" y="31"/>
                  </a:lnTo>
                  <a:lnTo>
                    <a:pt x="266" y="18"/>
                  </a:lnTo>
                  <a:lnTo>
                    <a:pt x="239" y="8"/>
                  </a:lnTo>
                  <a:lnTo>
                    <a:pt x="209" y="3"/>
                  </a:lnTo>
                  <a:lnTo>
                    <a:pt x="177" y="0"/>
                  </a:lnTo>
                  <a:lnTo>
                    <a:pt x="117" y="8"/>
                  </a:lnTo>
                  <a:lnTo>
                    <a:pt x="68" y="29"/>
                  </a:lnTo>
                  <a:lnTo>
                    <a:pt x="35" y="63"/>
                  </a:lnTo>
                  <a:lnTo>
                    <a:pt x="24" y="106"/>
                  </a:lnTo>
                  <a:lnTo>
                    <a:pt x="27" y="123"/>
                  </a:lnTo>
                  <a:lnTo>
                    <a:pt x="35" y="136"/>
                  </a:lnTo>
                  <a:lnTo>
                    <a:pt x="48" y="144"/>
                  </a:lnTo>
                  <a:lnTo>
                    <a:pt x="65" y="147"/>
                  </a:lnTo>
                  <a:lnTo>
                    <a:pt x="81" y="144"/>
                  </a:lnTo>
                  <a:lnTo>
                    <a:pt x="94" y="135"/>
                  </a:lnTo>
                  <a:lnTo>
                    <a:pt x="102" y="123"/>
                  </a:lnTo>
                  <a:lnTo>
                    <a:pt x="104" y="107"/>
                  </a:lnTo>
                  <a:lnTo>
                    <a:pt x="102" y="91"/>
                  </a:lnTo>
                  <a:lnTo>
                    <a:pt x="94" y="79"/>
                  </a:lnTo>
                  <a:lnTo>
                    <a:pt x="81" y="70"/>
                  </a:lnTo>
                  <a:lnTo>
                    <a:pt x="65" y="66"/>
                  </a:lnTo>
                  <a:lnTo>
                    <a:pt x="89" y="45"/>
                  </a:lnTo>
                  <a:lnTo>
                    <a:pt x="119" y="32"/>
                  </a:lnTo>
                  <a:lnTo>
                    <a:pt x="149" y="25"/>
                  </a:lnTo>
                  <a:lnTo>
                    <a:pt x="175" y="23"/>
                  </a:lnTo>
                  <a:lnTo>
                    <a:pt x="203" y="27"/>
                  </a:lnTo>
                  <a:lnTo>
                    <a:pt x="231" y="40"/>
                  </a:lnTo>
                  <a:lnTo>
                    <a:pt x="252" y="66"/>
                  </a:lnTo>
                  <a:lnTo>
                    <a:pt x="260" y="109"/>
                  </a:lnTo>
                  <a:lnTo>
                    <a:pt x="252" y="159"/>
                  </a:lnTo>
                  <a:lnTo>
                    <a:pt x="229" y="202"/>
                  </a:lnTo>
                  <a:lnTo>
                    <a:pt x="209" y="220"/>
                  </a:lnTo>
                  <a:lnTo>
                    <a:pt x="190" y="230"/>
                  </a:lnTo>
                  <a:lnTo>
                    <a:pt x="168" y="234"/>
                  </a:lnTo>
                  <a:lnTo>
                    <a:pt x="141" y="236"/>
                  </a:lnTo>
                  <a:lnTo>
                    <a:pt x="123" y="238"/>
                  </a:lnTo>
                  <a:lnTo>
                    <a:pt x="116" y="238"/>
                  </a:lnTo>
                  <a:lnTo>
                    <a:pt x="112" y="241"/>
                  </a:lnTo>
                  <a:lnTo>
                    <a:pt x="109" y="249"/>
                  </a:lnTo>
                  <a:lnTo>
                    <a:pt x="114" y="258"/>
                  </a:lnTo>
                  <a:lnTo>
                    <a:pt x="129" y="260"/>
                  </a:lnTo>
                  <a:lnTo>
                    <a:pt x="171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0"/>
            <p:cNvSpPr>
              <a:spLocks noChangeAspect="1" noEditPoints="1"/>
            </p:cNvSpPr>
            <p:nvPr/>
          </p:nvSpPr>
          <p:spPr bwMode="auto">
            <a:xfrm>
              <a:off x="2053" y="409"/>
              <a:ext cx="383" cy="531"/>
            </a:xfrm>
            <a:custGeom>
              <a:avLst/>
              <a:gdLst>
                <a:gd name="T0" fmla="*/ 383 w 383"/>
                <a:gd name="T1" fmla="*/ 402 h 531"/>
                <a:gd name="T2" fmla="*/ 383 w 383"/>
                <a:gd name="T3" fmla="*/ 373 h 531"/>
                <a:gd name="T4" fmla="*/ 297 w 383"/>
                <a:gd name="T5" fmla="*/ 373 h 531"/>
                <a:gd name="T6" fmla="*/ 297 w 383"/>
                <a:gd name="T7" fmla="*/ 22 h 531"/>
                <a:gd name="T8" fmla="*/ 295 w 383"/>
                <a:gd name="T9" fmla="*/ 5 h 531"/>
                <a:gd name="T10" fmla="*/ 280 w 383"/>
                <a:gd name="T11" fmla="*/ 0 h 531"/>
                <a:gd name="T12" fmla="*/ 269 w 383"/>
                <a:gd name="T13" fmla="*/ 2 h 531"/>
                <a:gd name="T14" fmla="*/ 259 w 383"/>
                <a:gd name="T15" fmla="*/ 12 h 531"/>
                <a:gd name="T16" fmla="*/ 0 w 383"/>
                <a:gd name="T17" fmla="*/ 373 h 531"/>
                <a:gd name="T18" fmla="*/ 0 w 383"/>
                <a:gd name="T19" fmla="*/ 402 h 531"/>
                <a:gd name="T20" fmla="*/ 230 w 383"/>
                <a:gd name="T21" fmla="*/ 402 h 531"/>
                <a:gd name="T22" fmla="*/ 230 w 383"/>
                <a:gd name="T23" fmla="*/ 466 h 531"/>
                <a:gd name="T24" fmla="*/ 229 w 383"/>
                <a:gd name="T25" fmla="*/ 483 h 531"/>
                <a:gd name="T26" fmla="*/ 222 w 383"/>
                <a:gd name="T27" fmla="*/ 494 h 531"/>
                <a:gd name="T28" fmla="*/ 204 w 383"/>
                <a:gd name="T29" fmla="*/ 500 h 531"/>
                <a:gd name="T30" fmla="*/ 167 w 383"/>
                <a:gd name="T31" fmla="*/ 502 h 531"/>
                <a:gd name="T32" fmla="*/ 145 w 383"/>
                <a:gd name="T33" fmla="*/ 502 h 531"/>
                <a:gd name="T34" fmla="*/ 145 w 383"/>
                <a:gd name="T35" fmla="*/ 531 h 531"/>
                <a:gd name="T36" fmla="*/ 208 w 383"/>
                <a:gd name="T37" fmla="*/ 528 h 531"/>
                <a:gd name="T38" fmla="*/ 263 w 383"/>
                <a:gd name="T39" fmla="*/ 527 h 531"/>
                <a:gd name="T40" fmla="*/ 318 w 383"/>
                <a:gd name="T41" fmla="*/ 528 h 531"/>
                <a:gd name="T42" fmla="*/ 381 w 383"/>
                <a:gd name="T43" fmla="*/ 531 h 531"/>
                <a:gd name="T44" fmla="*/ 381 w 383"/>
                <a:gd name="T45" fmla="*/ 502 h 531"/>
                <a:gd name="T46" fmla="*/ 360 w 383"/>
                <a:gd name="T47" fmla="*/ 502 h 531"/>
                <a:gd name="T48" fmla="*/ 323 w 383"/>
                <a:gd name="T49" fmla="*/ 500 h 531"/>
                <a:gd name="T50" fmla="*/ 305 w 383"/>
                <a:gd name="T51" fmla="*/ 494 h 531"/>
                <a:gd name="T52" fmla="*/ 298 w 383"/>
                <a:gd name="T53" fmla="*/ 483 h 531"/>
                <a:gd name="T54" fmla="*/ 297 w 383"/>
                <a:gd name="T55" fmla="*/ 466 h 531"/>
                <a:gd name="T56" fmla="*/ 297 w 383"/>
                <a:gd name="T57" fmla="*/ 402 h 531"/>
                <a:gd name="T58" fmla="*/ 383 w 383"/>
                <a:gd name="T59" fmla="*/ 402 h 531"/>
                <a:gd name="T60" fmla="*/ 236 w 383"/>
                <a:gd name="T61" fmla="*/ 85 h 531"/>
                <a:gd name="T62" fmla="*/ 236 w 383"/>
                <a:gd name="T63" fmla="*/ 373 h 531"/>
                <a:gd name="T64" fmla="*/ 29 w 383"/>
                <a:gd name="T65" fmla="*/ 373 h 531"/>
                <a:gd name="T66" fmla="*/ 236 w 383"/>
                <a:gd name="T67" fmla="*/ 85 h 5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3" h="531">
                  <a:moveTo>
                    <a:pt x="383" y="402"/>
                  </a:moveTo>
                  <a:lnTo>
                    <a:pt x="383" y="373"/>
                  </a:lnTo>
                  <a:lnTo>
                    <a:pt x="297" y="373"/>
                  </a:lnTo>
                  <a:lnTo>
                    <a:pt x="297" y="22"/>
                  </a:lnTo>
                  <a:lnTo>
                    <a:pt x="295" y="5"/>
                  </a:lnTo>
                  <a:lnTo>
                    <a:pt x="280" y="0"/>
                  </a:lnTo>
                  <a:lnTo>
                    <a:pt x="269" y="2"/>
                  </a:lnTo>
                  <a:lnTo>
                    <a:pt x="259" y="12"/>
                  </a:lnTo>
                  <a:lnTo>
                    <a:pt x="0" y="373"/>
                  </a:lnTo>
                  <a:lnTo>
                    <a:pt x="0" y="402"/>
                  </a:lnTo>
                  <a:lnTo>
                    <a:pt x="230" y="402"/>
                  </a:lnTo>
                  <a:lnTo>
                    <a:pt x="230" y="466"/>
                  </a:lnTo>
                  <a:lnTo>
                    <a:pt x="229" y="483"/>
                  </a:lnTo>
                  <a:lnTo>
                    <a:pt x="222" y="494"/>
                  </a:lnTo>
                  <a:lnTo>
                    <a:pt x="204" y="500"/>
                  </a:lnTo>
                  <a:lnTo>
                    <a:pt x="167" y="502"/>
                  </a:lnTo>
                  <a:lnTo>
                    <a:pt x="145" y="502"/>
                  </a:lnTo>
                  <a:lnTo>
                    <a:pt x="145" y="531"/>
                  </a:lnTo>
                  <a:lnTo>
                    <a:pt x="208" y="528"/>
                  </a:lnTo>
                  <a:lnTo>
                    <a:pt x="263" y="527"/>
                  </a:lnTo>
                  <a:lnTo>
                    <a:pt x="318" y="528"/>
                  </a:lnTo>
                  <a:lnTo>
                    <a:pt x="381" y="531"/>
                  </a:lnTo>
                  <a:lnTo>
                    <a:pt x="381" y="502"/>
                  </a:lnTo>
                  <a:lnTo>
                    <a:pt x="360" y="502"/>
                  </a:lnTo>
                  <a:lnTo>
                    <a:pt x="323" y="500"/>
                  </a:lnTo>
                  <a:lnTo>
                    <a:pt x="305" y="494"/>
                  </a:lnTo>
                  <a:lnTo>
                    <a:pt x="298" y="483"/>
                  </a:lnTo>
                  <a:lnTo>
                    <a:pt x="297" y="466"/>
                  </a:lnTo>
                  <a:lnTo>
                    <a:pt x="297" y="402"/>
                  </a:lnTo>
                  <a:lnTo>
                    <a:pt x="383" y="402"/>
                  </a:lnTo>
                  <a:close/>
                  <a:moveTo>
                    <a:pt x="236" y="85"/>
                  </a:moveTo>
                  <a:lnTo>
                    <a:pt x="236" y="373"/>
                  </a:lnTo>
                  <a:lnTo>
                    <a:pt x="29" y="373"/>
                  </a:lnTo>
                  <a:lnTo>
                    <a:pt x="236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Freeform 67"/>
          <p:cNvSpPr>
            <a:spLocks noChangeAspect="1"/>
          </p:cNvSpPr>
          <p:nvPr/>
        </p:nvSpPr>
        <p:spPr bwMode="auto">
          <a:xfrm>
            <a:off x="3677553" y="5531699"/>
            <a:ext cx="89364" cy="6613"/>
          </a:xfrm>
          <a:custGeom>
            <a:avLst/>
            <a:gdLst>
              <a:gd name="T0" fmla="*/ 497 w 528"/>
              <a:gd name="T1" fmla="*/ 39 h 39"/>
              <a:gd name="T2" fmla="*/ 507 w 528"/>
              <a:gd name="T3" fmla="*/ 39 h 39"/>
              <a:gd name="T4" fmla="*/ 517 w 528"/>
              <a:gd name="T5" fmla="*/ 37 h 39"/>
              <a:gd name="T6" fmla="*/ 525 w 528"/>
              <a:gd name="T7" fmla="*/ 31 h 39"/>
              <a:gd name="T8" fmla="*/ 528 w 528"/>
              <a:gd name="T9" fmla="*/ 20 h 39"/>
              <a:gd name="T10" fmla="*/ 525 w 528"/>
              <a:gd name="T11" fmla="*/ 9 h 39"/>
              <a:gd name="T12" fmla="*/ 518 w 528"/>
              <a:gd name="T13" fmla="*/ 3 h 39"/>
              <a:gd name="T14" fmla="*/ 508 w 528"/>
              <a:gd name="T15" fmla="*/ 1 h 39"/>
              <a:gd name="T16" fmla="*/ 497 w 528"/>
              <a:gd name="T17" fmla="*/ 0 h 39"/>
              <a:gd name="T18" fmla="*/ 31 w 528"/>
              <a:gd name="T19" fmla="*/ 0 h 39"/>
              <a:gd name="T20" fmla="*/ 21 w 528"/>
              <a:gd name="T21" fmla="*/ 1 h 39"/>
              <a:gd name="T22" fmla="*/ 10 w 528"/>
              <a:gd name="T23" fmla="*/ 3 h 39"/>
              <a:gd name="T24" fmla="*/ 3 w 528"/>
              <a:gd name="T25" fmla="*/ 8 h 39"/>
              <a:gd name="T26" fmla="*/ 0 w 528"/>
              <a:gd name="T27" fmla="*/ 19 h 39"/>
              <a:gd name="T28" fmla="*/ 2 w 528"/>
              <a:gd name="T29" fmla="*/ 30 h 39"/>
              <a:gd name="T30" fmla="*/ 10 w 528"/>
              <a:gd name="T31" fmla="*/ 36 h 39"/>
              <a:gd name="T32" fmla="*/ 21 w 528"/>
              <a:gd name="T33" fmla="*/ 39 h 39"/>
              <a:gd name="T34" fmla="*/ 31 w 528"/>
              <a:gd name="T35" fmla="*/ 39 h 39"/>
              <a:gd name="T36" fmla="*/ 497 w 528"/>
              <a:gd name="T37" fmla="*/ 39 h 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28" h="39">
                <a:moveTo>
                  <a:pt x="497" y="39"/>
                </a:moveTo>
                <a:lnTo>
                  <a:pt x="507" y="39"/>
                </a:lnTo>
                <a:lnTo>
                  <a:pt x="517" y="37"/>
                </a:lnTo>
                <a:lnTo>
                  <a:pt x="525" y="31"/>
                </a:lnTo>
                <a:lnTo>
                  <a:pt x="528" y="20"/>
                </a:lnTo>
                <a:lnTo>
                  <a:pt x="525" y="9"/>
                </a:lnTo>
                <a:lnTo>
                  <a:pt x="518" y="3"/>
                </a:lnTo>
                <a:lnTo>
                  <a:pt x="508" y="1"/>
                </a:lnTo>
                <a:lnTo>
                  <a:pt x="497" y="0"/>
                </a:lnTo>
                <a:lnTo>
                  <a:pt x="31" y="0"/>
                </a:lnTo>
                <a:lnTo>
                  <a:pt x="21" y="1"/>
                </a:lnTo>
                <a:lnTo>
                  <a:pt x="10" y="3"/>
                </a:lnTo>
                <a:lnTo>
                  <a:pt x="3" y="8"/>
                </a:lnTo>
                <a:lnTo>
                  <a:pt x="0" y="19"/>
                </a:lnTo>
                <a:lnTo>
                  <a:pt x="2" y="30"/>
                </a:lnTo>
                <a:lnTo>
                  <a:pt x="10" y="36"/>
                </a:lnTo>
                <a:lnTo>
                  <a:pt x="21" y="39"/>
                </a:lnTo>
                <a:lnTo>
                  <a:pt x="31" y="39"/>
                </a:lnTo>
                <a:lnTo>
                  <a:pt x="497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85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3477461" y="4224005"/>
            <a:ext cx="310607" cy="141086"/>
            <a:chOff x="-2" y="4"/>
            <a:chExt cx="1692" cy="766"/>
          </a:xfrm>
        </p:grpSpPr>
        <p:sp>
          <p:nvSpPr>
            <p:cNvPr id="55" name="Freeform 86"/>
            <p:cNvSpPr>
              <a:spLocks noChangeAspect="1" noEditPoints="1"/>
            </p:cNvSpPr>
            <p:nvPr/>
          </p:nvSpPr>
          <p:spPr bwMode="auto">
            <a:xfrm>
              <a:off x="-2" y="4"/>
              <a:ext cx="798" cy="766"/>
            </a:xfrm>
            <a:custGeom>
              <a:avLst/>
              <a:gdLst>
                <a:gd name="T0" fmla="*/ 129 w 797"/>
                <a:gd name="T1" fmla="*/ 694 h 766"/>
                <a:gd name="T2" fmla="*/ 118 w 797"/>
                <a:gd name="T3" fmla="*/ 715 h 766"/>
                <a:gd name="T4" fmla="*/ 99 w 797"/>
                <a:gd name="T5" fmla="*/ 726 h 766"/>
                <a:gd name="T6" fmla="*/ 60 w 797"/>
                <a:gd name="T7" fmla="*/ 731 h 766"/>
                <a:gd name="T8" fmla="*/ 18 w 797"/>
                <a:gd name="T9" fmla="*/ 732 h 766"/>
                <a:gd name="T10" fmla="*/ 3 w 797"/>
                <a:gd name="T11" fmla="*/ 741 h 766"/>
                <a:gd name="T12" fmla="*/ 8 w 797"/>
                <a:gd name="T13" fmla="*/ 765 h 766"/>
                <a:gd name="T14" fmla="*/ 431 w 797"/>
                <a:gd name="T15" fmla="*/ 766 h 766"/>
                <a:gd name="T16" fmla="*/ 554 w 797"/>
                <a:gd name="T17" fmla="*/ 744 h 766"/>
                <a:gd name="T18" fmla="*/ 651 w 797"/>
                <a:gd name="T19" fmla="*/ 686 h 766"/>
                <a:gd name="T20" fmla="*/ 716 w 797"/>
                <a:gd name="T21" fmla="*/ 608 h 766"/>
                <a:gd name="T22" fmla="*/ 739 w 797"/>
                <a:gd name="T23" fmla="*/ 524 h 766"/>
                <a:gd name="T24" fmla="*/ 693 w 797"/>
                <a:gd name="T25" fmla="*/ 419 h 766"/>
                <a:gd name="T26" fmla="*/ 566 w 797"/>
                <a:gd name="T27" fmla="*/ 366 h 766"/>
                <a:gd name="T28" fmla="*/ 726 w 797"/>
                <a:gd name="T29" fmla="*/ 292 h 766"/>
                <a:gd name="T30" fmla="*/ 799 w 797"/>
                <a:gd name="T31" fmla="*/ 155 h 766"/>
                <a:gd name="T32" fmla="*/ 746 w 797"/>
                <a:gd name="T33" fmla="*/ 46 h 766"/>
                <a:gd name="T34" fmla="*/ 592 w 797"/>
                <a:gd name="T35" fmla="*/ 0 h 766"/>
                <a:gd name="T36" fmla="*/ 201 w 797"/>
                <a:gd name="T37" fmla="*/ 0 h 766"/>
                <a:gd name="T38" fmla="*/ 185 w 797"/>
                <a:gd name="T39" fmla="*/ 9 h 766"/>
                <a:gd name="T40" fmla="*/ 190 w 797"/>
                <a:gd name="T41" fmla="*/ 33 h 766"/>
                <a:gd name="T42" fmla="*/ 229 w 797"/>
                <a:gd name="T43" fmla="*/ 35 h 766"/>
                <a:gd name="T44" fmla="*/ 279 w 797"/>
                <a:gd name="T45" fmla="*/ 41 h 766"/>
                <a:gd name="T46" fmla="*/ 286 w 797"/>
                <a:gd name="T47" fmla="*/ 62 h 766"/>
                <a:gd name="T48" fmla="*/ 132 w 797"/>
                <a:gd name="T49" fmla="*/ 679 h 766"/>
                <a:gd name="T50" fmla="*/ 370 w 797"/>
                <a:gd name="T51" fmla="*/ 78 h 766"/>
                <a:gd name="T52" fmla="*/ 386 w 797"/>
                <a:gd name="T53" fmla="*/ 41 h 766"/>
                <a:gd name="T54" fmla="*/ 432 w 797"/>
                <a:gd name="T55" fmla="*/ 35 h 766"/>
                <a:gd name="T56" fmla="*/ 610 w 797"/>
                <a:gd name="T57" fmla="*/ 38 h 766"/>
                <a:gd name="T58" fmla="*/ 658 w 797"/>
                <a:gd name="T59" fmla="*/ 58 h 766"/>
                <a:gd name="T60" fmla="*/ 685 w 797"/>
                <a:gd name="T61" fmla="*/ 92 h 766"/>
                <a:gd name="T62" fmla="*/ 697 w 797"/>
                <a:gd name="T63" fmla="*/ 131 h 766"/>
                <a:gd name="T64" fmla="*/ 681 w 797"/>
                <a:gd name="T65" fmla="*/ 224 h 766"/>
                <a:gd name="T66" fmla="*/ 559 w 797"/>
                <a:gd name="T67" fmla="*/ 337 h 766"/>
                <a:gd name="T68" fmla="*/ 301 w 797"/>
                <a:gd name="T69" fmla="*/ 356 h 766"/>
                <a:gd name="T70" fmla="*/ 235 w 797"/>
                <a:gd name="T71" fmla="*/ 731 h 766"/>
                <a:gd name="T72" fmla="*/ 215 w 797"/>
                <a:gd name="T73" fmla="*/ 728 h 766"/>
                <a:gd name="T74" fmla="*/ 212 w 797"/>
                <a:gd name="T75" fmla="*/ 713 h 766"/>
                <a:gd name="T76" fmla="*/ 294 w 797"/>
                <a:gd name="T77" fmla="*/ 380 h 766"/>
                <a:gd name="T78" fmla="*/ 543 w 797"/>
                <a:gd name="T79" fmla="*/ 384 h 766"/>
                <a:gd name="T80" fmla="*/ 594 w 797"/>
                <a:gd name="T81" fmla="*/ 409 h 766"/>
                <a:gd name="T82" fmla="*/ 623 w 797"/>
                <a:gd name="T83" fmla="*/ 449 h 766"/>
                <a:gd name="T84" fmla="*/ 635 w 797"/>
                <a:gd name="T85" fmla="*/ 492 h 766"/>
                <a:gd name="T86" fmla="*/ 618 w 797"/>
                <a:gd name="T87" fmla="*/ 593 h 766"/>
                <a:gd name="T88" fmla="*/ 496 w 797"/>
                <a:gd name="T89" fmla="*/ 713 h 766"/>
                <a:gd name="T90" fmla="*/ 251 w 797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7" h="766">
                  <a:moveTo>
                    <a:pt x="132" y="679"/>
                  </a:moveTo>
                  <a:lnTo>
                    <a:pt x="129" y="694"/>
                  </a:lnTo>
                  <a:lnTo>
                    <a:pt x="124" y="706"/>
                  </a:lnTo>
                  <a:lnTo>
                    <a:pt x="118" y="715"/>
                  </a:lnTo>
                  <a:lnTo>
                    <a:pt x="110" y="722"/>
                  </a:lnTo>
                  <a:lnTo>
                    <a:pt x="99" y="726"/>
                  </a:lnTo>
                  <a:lnTo>
                    <a:pt x="82" y="730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5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5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3" y="760"/>
                  </a:lnTo>
                  <a:lnTo>
                    <a:pt x="552" y="744"/>
                  </a:lnTo>
                  <a:lnTo>
                    <a:pt x="604" y="718"/>
                  </a:lnTo>
                  <a:lnTo>
                    <a:pt x="649" y="686"/>
                  </a:lnTo>
                  <a:lnTo>
                    <a:pt x="686" y="649"/>
                  </a:lnTo>
                  <a:lnTo>
                    <a:pt x="714" y="608"/>
                  </a:lnTo>
                  <a:lnTo>
                    <a:pt x="731" y="566"/>
                  </a:lnTo>
                  <a:lnTo>
                    <a:pt x="737" y="524"/>
                  </a:lnTo>
                  <a:lnTo>
                    <a:pt x="725" y="467"/>
                  </a:lnTo>
                  <a:lnTo>
                    <a:pt x="691" y="419"/>
                  </a:lnTo>
                  <a:lnTo>
                    <a:pt x="637" y="384"/>
                  </a:lnTo>
                  <a:lnTo>
                    <a:pt x="564" y="366"/>
                  </a:lnTo>
                  <a:lnTo>
                    <a:pt x="650" y="339"/>
                  </a:lnTo>
                  <a:lnTo>
                    <a:pt x="724" y="292"/>
                  </a:lnTo>
                  <a:lnTo>
                    <a:pt x="777" y="229"/>
                  </a:lnTo>
                  <a:lnTo>
                    <a:pt x="797" y="155"/>
                  </a:lnTo>
                  <a:lnTo>
                    <a:pt x="784" y="96"/>
                  </a:lnTo>
                  <a:lnTo>
                    <a:pt x="744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9"/>
                  </a:lnTo>
                  <a:close/>
                  <a:moveTo>
                    <a:pt x="301" y="356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0" y="35"/>
                  </a:lnTo>
                  <a:lnTo>
                    <a:pt x="574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2" y="74"/>
                  </a:lnTo>
                  <a:lnTo>
                    <a:pt x="683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6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7" y="337"/>
                  </a:lnTo>
                  <a:lnTo>
                    <a:pt x="464" y="356"/>
                  </a:lnTo>
                  <a:lnTo>
                    <a:pt x="301" y="356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8"/>
                  </a:lnTo>
                  <a:lnTo>
                    <a:pt x="211" y="719"/>
                  </a:lnTo>
                  <a:lnTo>
                    <a:pt x="212" y="713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1" y="384"/>
                  </a:lnTo>
                  <a:lnTo>
                    <a:pt x="571" y="394"/>
                  </a:lnTo>
                  <a:lnTo>
                    <a:pt x="592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8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7" y="663"/>
                  </a:lnTo>
                  <a:lnTo>
                    <a:pt x="494" y="713"/>
                  </a:lnTo>
                  <a:lnTo>
                    <a:pt x="402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87"/>
            <p:cNvSpPr>
              <a:spLocks noChangeAspect="1"/>
            </p:cNvSpPr>
            <p:nvPr/>
          </p:nvSpPr>
          <p:spPr bwMode="auto">
            <a:xfrm>
              <a:off x="897" y="7"/>
              <a:ext cx="793" cy="763"/>
            </a:xfrm>
            <a:custGeom>
              <a:avLst/>
              <a:gdLst>
                <a:gd name="T0" fmla="*/ 405 w 793"/>
                <a:gd name="T1" fmla="*/ 399 h 763"/>
                <a:gd name="T2" fmla="*/ 482 w 793"/>
                <a:gd name="T3" fmla="*/ 412 h 763"/>
                <a:gd name="T4" fmla="*/ 497 w 793"/>
                <a:gd name="T5" fmla="*/ 449 h 763"/>
                <a:gd name="T6" fmla="*/ 489 w 793"/>
                <a:gd name="T7" fmla="*/ 504 h 763"/>
                <a:gd name="T8" fmla="*/ 490 w 793"/>
                <a:gd name="T9" fmla="*/ 526 h 763"/>
                <a:gd name="T10" fmla="*/ 510 w 793"/>
                <a:gd name="T11" fmla="*/ 525 h 763"/>
                <a:gd name="T12" fmla="*/ 578 w 793"/>
                <a:gd name="T13" fmla="*/ 263 h 763"/>
                <a:gd name="T14" fmla="*/ 581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2 w 793"/>
                <a:gd name="T21" fmla="*/ 310 h 763"/>
                <a:gd name="T22" fmla="*/ 505 w 793"/>
                <a:gd name="T23" fmla="*/ 343 h 763"/>
                <a:gd name="T24" fmla="*/ 466 w 793"/>
                <a:gd name="T25" fmla="*/ 359 h 763"/>
                <a:gd name="T26" fmla="*/ 407 w 793"/>
                <a:gd name="T27" fmla="*/ 364 h 763"/>
                <a:gd name="T28" fmla="*/ 376 w 793"/>
                <a:gd name="T29" fmla="*/ 79 h 763"/>
                <a:gd name="T30" fmla="*/ 392 w 793"/>
                <a:gd name="T31" fmla="*/ 42 h 763"/>
                <a:gd name="T32" fmla="*/ 437 w 793"/>
                <a:gd name="T33" fmla="*/ 35 h 763"/>
                <a:gd name="T34" fmla="*/ 630 w 793"/>
                <a:gd name="T35" fmla="*/ 37 h 763"/>
                <a:gd name="T36" fmla="*/ 696 w 793"/>
                <a:gd name="T37" fmla="*/ 51 h 763"/>
                <a:gd name="T38" fmla="*/ 732 w 793"/>
                <a:gd name="T39" fmla="*/ 82 h 763"/>
                <a:gd name="T40" fmla="*/ 746 w 793"/>
                <a:gd name="T41" fmla="*/ 128 h 763"/>
                <a:gd name="T42" fmla="*/ 747 w 793"/>
                <a:gd name="T43" fmla="*/ 174 h 763"/>
                <a:gd name="T44" fmla="*/ 746 w 793"/>
                <a:gd name="T45" fmla="*/ 201 h 763"/>
                <a:gd name="T46" fmla="*/ 741 w 793"/>
                <a:gd name="T47" fmla="*/ 233 h 763"/>
                <a:gd name="T48" fmla="*/ 744 w 793"/>
                <a:gd name="T49" fmla="*/ 248 h 763"/>
                <a:gd name="T50" fmla="*/ 767 w 793"/>
                <a:gd name="T51" fmla="*/ 247 h 763"/>
                <a:gd name="T52" fmla="*/ 793 w 793"/>
                <a:gd name="T53" fmla="*/ 31 h 763"/>
                <a:gd name="T54" fmla="*/ 789 w 793"/>
                <a:gd name="T55" fmla="*/ 4 h 763"/>
                <a:gd name="T56" fmla="*/ 763 w 793"/>
                <a:gd name="T57" fmla="*/ 0 h 763"/>
                <a:gd name="T58" fmla="*/ 201 w 793"/>
                <a:gd name="T59" fmla="*/ 0 h 763"/>
                <a:gd name="T60" fmla="*/ 184 w 793"/>
                <a:gd name="T61" fmla="*/ 10 h 763"/>
                <a:gd name="T62" fmla="*/ 190 w 793"/>
                <a:gd name="T63" fmla="*/ 34 h 763"/>
                <a:gd name="T64" fmla="*/ 242 w 793"/>
                <a:gd name="T65" fmla="*/ 35 h 763"/>
                <a:gd name="T66" fmla="*/ 281 w 793"/>
                <a:gd name="T67" fmla="*/ 43 h 763"/>
                <a:gd name="T68" fmla="*/ 286 w 793"/>
                <a:gd name="T69" fmla="*/ 63 h 763"/>
                <a:gd name="T70" fmla="*/ 133 w 793"/>
                <a:gd name="T71" fmla="*/ 676 h 763"/>
                <a:gd name="T72" fmla="*/ 125 w 793"/>
                <a:gd name="T73" fmla="*/ 703 h 763"/>
                <a:gd name="T74" fmla="*/ 111 w 793"/>
                <a:gd name="T75" fmla="*/ 719 h 763"/>
                <a:gd name="T76" fmla="*/ 83 w 793"/>
                <a:gd name="T77" fmla="*/ 727 h 763"/>
                <a:gd name="T78" fmla="*/ 31 w 793"/>
                <a:gd name="T79" fmla="*/ 729 h 763"/>
                <a:gd name="T80" fmla="*/ 9 w 793"/>
                <a:gd name="T81" fmla="*/ 732 h 763"/>
                <a:gd name="T82" fmla="*/ 0 w 793"/>
                <a:gd name="T83" fmla="*/ 750 h 763"/>
                <a:gd name="T84" fmla="*/ 17 w 793"/>
                <a:gd name="T85" fmla="*/ 763 h 763"/>
                <a:gd name="T86" fmla="*/ 91 w 793"/>
                <a:gd name="T87" fmla="*/ 762 h 763"/>
                <a:gd name="T88" fmla="*/ 164 w 793"/>
                <a:gd name="T89" fmla="*/ 760 h 763"/>
                <a:gd name="T90" fmla="*/ 248 w 793"/>
                <a:gd name="T91" fmla="*/ 762 h 763"/>
                <a:gd name="T92" fmla="*/ 331 w 793"/>
                <a:gd name="T93" fmla="*/ 763 h 763"/>
                <a:gd name="T94" fmla="*/ 346 w 793"/>
                <a:gd name="T95" fmla="*/ 761 h 763"/>
                <a:gd name="T96" fmla="*/ 354 w 793"/>
                <a:gd name="T97" fmla="*/ 742 h 763"/>
                <a:gd name="T98" fmla="*/ 347 w 793"/>
                <a:gd name="T99" fmla="*/ 729 h 763"/>
                <a:gd name="T100" fmla="*/ 316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3 w 793"/>
                <a:gd name="T107" fmla="*/ 704 h 763"/>
                <a:gd name="T108" fmla="*/ 227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7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5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6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1" y="233"/>
                  </a:lnTo>
                  <a:lnTo>
                    <a:pt x="741" y="239"/>
                  </a:lnTo>
                  <a:lnTo>
                    <a:pt x="744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0" y="225"/>
                  </a:lnTo>
                  <a:lnTo>
                    <a:pt x="793" y="31"/>
                  </a:lnTo>
                  <a:lnTo>
                    <a:pt x="793" y="13"/>
                  </a:lnTo>
                  <a:lnTo>
                    <a:pt x="789" y="4"/>
                  </a:lnTo>
                  <a:lnTo>
                    <a:pt x="779" y="1"/>
                  </a:lnTo>
                  <a:lnTo>
                    <a:pt x="763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1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3"/>
                  </a:lnTo>
                  <a:lnTo>
                    <a:pt x="83" y="727"/>
                  </a:lnTo>
                  <a:lnTo>
                    <a:pt x="61" y="728"/>
                  </a:lnTo>
                  <a:lnTo>
                    <a:pt x="31" y="729"/>
                  </a:lnTo>
                  <a:lnTo>
                    <a:pt x="19" y="729"/>
                  </a:lnTo>
                  <a:lnTo>
                    <a:pt x="9" y="732"/>
                  </a:lnTo>
                  <a:lnTo>
                    <a:pt x="3" y="737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7" y="763"/>
                  </a:lnTo>
                  <a:lnTo>
                    <a:pt x="49" y="763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0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3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1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3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4" y="713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4" name="Straight Arrow Connector 10252"/>
          <p:cNvCxnSpPr>
            <a:cxnSpLocks noChangeShapeType="1"/>
          </p:cNvCxnSpPr>
          <p:nvPr/>
        </p:nvCxnSpPr>
        <p:spPr bwMode="auto">
          <a:xfrm flipV="1">
            <a:off x="4088899" y="1866149"/>
            <a:ext cx="561975" cy="161925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10256"/>
          <p:cNvCxnSpPr>
            <a:cxnSpLocks noChangeShapeType="1"/>
          </p:cNvCxnSpPr>
          <p:nvPr/>
        </p:nvCxnSpPr>
        <p:spPr bwMode="auto">
          <a:xfrm>
            <a:off x="4104774" y="2112211"/>
            <a:ext cx="546100" cy="12223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223"/>
          <p:cNvCxnSpPr>
            <a:cxnSpLocks noChangeShapeType="1"/>
          </p:cNvCxnSpPr>
          <p:nvPr/>
        </p:nvCxnSpPr>
        <p:spPr bwMode="auto">
          <a:xfrm flipV="1">
            <a:off x="4068931" y="3181183"/>
            <a:ext cx="561975" cy="160338"/>
          </a:xfrm>
          <a:prstGeom prst="straightConnector1">
            <a:avLst/>
          </a:prstGeom>
          <a:noFill/>
          <a:ln w="31750" algn="ctr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224"/>
          <p:cNvCxnSpPr>
            <a:cxnSpLocks noChangeShapeType="1"/>
          </p:cNvCxnSpPr>
          <p:nvPr/>
        </p:nvCxnSpPr>
        <p:spPr bwMode="auto">
          <a:xfrm>
            <a:off x="4084806" y="3443121"/>
            <a:ext cx="546100" cy="122237"/>
          </a:xfrm>
          <a:prstGeom prst="straightConnector1">
            <a:avLst/>
          </a:prstGeom>
          <a:noFill/>
          <a:ln w="31750" algn="ctr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225"/>
          <p:cNvCxnSpPr>
            <a:cxnSpLocks noChangeShapeType="1"/>
          </p:cNvCxnSpPr>
          <p:nvPr/>
        </p:nvCxnSpPr>
        <p:spPr bwMode="auto">
          <a:xfrm flipV="1">
            <a:off x="4073442" y="4082800"/>
            <a:ext cx="561975" cy="161925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226"/>
          <p:cNvCxnSpPr>
            <a:cxnSpLocks noChangeShapeType="1"/>
          </p:cNvCxnSpPr>
          <p:nvPr/>
        </p:nvCxnSpPr>
        <p:spPr bwMode="auto">
          <a:xfrm>
            <a:off x="4089317" y="4346325"/>
            <a:ext cx="546100" cy="12223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227"/>
          <p:cNvCxnSpPr>
            <a:cxnSpLocks noChangeShapeType="1"/>
          </p:cNvCxnSpPr>
          <p:nvPr/>
        </p:nvCxnSpPr>
        <p:spPr bwMode="auto">
          <a:xfrm flipV="1">
            <a:off x="4012616" y="5319462"/>
            <a:ext cx="561975" cy="16033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228"/>
          <p:cNvCxnSpPr>
            <a:cxnSpLocks noChangeShapeType="1"/>
          </p:cNvCxnSpPr>
          <p:nvPr/>
        </p:nvCxnSpPr>
        <p:spPr bwMode="auto">
          <a:xfrm>
            <a:off x="4028491" y="5581400"/>
            <a:ext cx="546100" cy="12223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229"/>
          <p:cNvCxnSpPr>
            <a:cxnSpLocks noChangeShapeType="1"/>
          </p:cNvCxnSpPr>
          <p:nvPr/>
        </p:nvCxnSpPr>
        <p:spPr bwMode="auto">
          <a:xfrm flipV="1">
            <a:off x="2707105" y="2141622"/>
            <a:ext cx="745958" cy="830178"/>
          </a:xfrm>
          <a:prstGeom prst="straightConnector1">
            <a:avLst/>
          </a:prstGeom>
          <a:noFill/>
          <a:ln w="19050" algn="ctr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230"/>
          <p:cNvCxnSpPr>
            <a:cxnSpLocks noChangeShapeType="1"/>
            <a:stCxn id="193" idx="3"/>
          </p:cNvCxnSpPr>
          <p:nvPr/>
        </p:nvCxnSpPr>
        <p:spPr bwMode="auto">
          <a:xfrm>
            <a:off x="2759244" y="3091226"/>
            <a:ext cx="715962" cy="297920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235"/>
          <p:cNvCxnSpPr>
            <a:cxnSpLocks noChangeShapeType="1"/>
          </p:cNvCxnSpPr>
          <p:nvPr/>
        </p:nvCxnSpPr>
        <p:spPr bwMode="auto">
          <a:xfrm flipV="1">
            <a:off x="2755817" y="4283242"/>
            <a:ext cx="625057" cy="313909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236"/>
          <p:cNvCxnSpPr>
            <a:cxnSpLocks noChangeShapeType="1"/>
          </p:cNvCxnSpPr>
          <p:nvPr/>
        </p:nvCxnSpPr>
        <p:spPr bwMode="auto">
          <a:xfrm>
            <a:off x="2755817" y="4751137"/>
            <a:ext cx="468646" cy="61494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oup 136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728663" y="3814763"/>
            <a:ext cx="286930" cy="129888"/>
            <a:chOff x="-2" y="4"/>
            <a:chExt cx="1695" cy="766"/>
          </a:xfrm>
        </p:grpSpPr>
        <p:sp>
          <p:nvSpPr>
            <p:cNvPr id="78" name="Freeform 137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6"/>
            </a:xfrm>
            <a:custGeom>
              <a:avLst/>
              <a:gdLst>
                <a:gd name="T0" fmla="*/ 129 w 799"/>
                <a:gd name="T1" fmla="*/ 694 h 766"/>
                <a:gd name="T2" fmla="*/ 119 w 799"/>
                <a:gd name="T3" fmla="*/ 715 h 766"/>
                <a:gd name="T4" fmla="*/ 99 w 799"/>
                <a:gd name="T5" fmla="*/ 726 h 766"/>
                <a:gd name="T6" fmla="*/ 60 w 799"/>
                <a:gd name="T7" fmla="*/ 731 h 766"/>
                <a:gd name="T8" fmla="*/ 18 w 799"/>
                <a:gd name="T9" fmla="*/ 732 h 766"/>
                <a:gd name="T10" fmla="*/ 3 w 799"/>
                <a:gd name="T11" fmla="*/ 741 h 766"/>
                <a:gd name="T12" fmla="*/ 8 w 799"/>
                <a:gd name="T13" fmla="*/ 765 h 766"/>
                <a:gd name="T14" fmla="*/ 430 w 799"/>
                <a:gd name="T15" fmla="*/ 766 h 766"/>
                <a:gd name="T16" fmla="*/ 553 w 799"/>
                <a:gd name="T17" fmla="*/ 744 h 766"/>
                <a:gd name="T18" fmla="*/ 650 w 799"/>
                <a:gd name="T19" fmla="*/ 686 h 766"/>
                <a:gd name="T20" fmla="*/ 715 w 799"/>
                <a:gd name="T21" fmla="*/ 608 h 766"/>
                <a:gd name="T22" fmla="*/ 738 w 799"/>
                <a:gd name="T23" fmla="*/ 524 h 766"/>
                <a:gd name="T24" fmla="*/ 692 w 799"/>
                <a:gd name="T25" fmla="*/ 419 h 766"/>
                <a:gd name="T26" fmla="*/ 565 w 799"/>
                <a:gd name="T27" fmla="*/ 366 h 766"/>
                <a:gd name="T28" fmla="*/ 725 w 799"/>
                <a:gd name="T29" fmla="*/ 292 h 766"/>
                <a:gd name="T30" fmla="*/ 799 w 799"/>
                <a:gd name="T31" fmla="*/ 155 h 766"/>
                <a:gd name="T32" fmla="*/ 745 w 799"/>
                <a:gd name="T33" fmla="*/ 46 h 766"/>
                <a:gd name="T34" fmla="*/ 591 w 799"/>
                <a:gd name="T35" fmla="*/ 0 h 766"/>
                <a:gd name="T36" fmla="*/ 201 w 799"/>
                <a:gd name="T37" fmla="*/ 0 h 766"/>
                <a:gd name="T38" fmla="*/ 185 w 799"/>
                <a:gd name="T39" fmla="*/ 9 h 766"/>
                <a:gd name="T40" fmla="*/ 190 w 799"/>
                <a:gd name="T41" fmla="*/ 33 h 766"/>
                <a:gd name="T42" fmla="*/ 229 w 799"/>
                <a:gd name="T43" fmla="*/ 35 h 766"/>
                <a:gd name="T44" fmla="*/ 279 w 799"/>
                <a:gd name="T45" fmla="*/ 41 h 766"/>
                <a:gd name="T46" fmla="*/ 286 w 799"/>
                <a:gd name="T47" fmla="*/ 62 h 766"/>
                <a:gd name="T48" fmla="*/ 133 w 799"/>
                <a:gd name="T49" fmla="*/ 679 h 766"/>
                <a:gd name="T50" fmla="*/ 370 w 799"/>
                <a:gd name="T51" fmla="*/ 78 h 766"/>
                <a:gd name="T52" fmla="*/ 386 w 799"/>
                <a:gd name="T53" fmla="*/ 41 h 766"/>
                <a:gd name="T54" fmla="*/ 431 w 799"/>
                <a:gd name="T55" fmla="*/ 35 h 766"/>
                <a:gd name="T56" fmla="*/ 609 w 799"/>
                <a:gd name="T57" fmla="*/ 38 h 766"/>
                <a:gd name="T58" fmla="*/ 657 w 799"/>
                <a:gd name="T59" fmla="*/ 58 h 766"/>
                <a:gd name="T60" fmla="*/ 684 w 799"/>
                <a:gd name="T61" fmla="*/ 92 h 766"/>
                <a:gd name="T62" fmla="*/ 696 w 799"/>
                <a:gd name="T63" fmla="*/ 131 h 766"/>
                <a:gd name="T64" fmla="*/ 680 w 799"/>
                <a:gd name="T65" fmla="*/ 224 h 766"/>
                <a:gd name="T66" fmla="*/ 558 w 799"/>
                <a:gd name="T67" fmla="*/ 337 h 766"/>
                <a:gd name="T68" fmla="*/ 301 w 799"/>
                <a:gd name="T69" fmla="*/ 356 h 766"/>
                <a:gd name="T70" fmla="*/ 235 w 799"/>
                <a:gd name="T71" fmla="*/ 731 h 766"/>
                <a:gd name="T72" fmla="*/ 215 w 799"/>
                <a:gd name="T73" fmla="*/ 728 h 766"/>
                <a:gd name="T74" fmla="*/ 213 w 799"/>
                <a:gd name="T75" fmla="*/ 713 h 766"/>
                <a:gd name="T76" fmla="*/ 295 w 799"/>
                <a:gd name="T77" fmla="*/ 380 h 766"/>
                <a:gd name="T78" fmla="*/ 542 w 799"/>
                <a:gd name="T79" fmla="*/ 384 h 766"/>
                <a:gd name="T80" fmla="*/ 593 w 799"/>
                <a:gd name="T81" fmla="*/ 409 h 766"/>
                <a:gd name="T82" fmla="*/ 622 w 799"/>
                <a:gd name="T83" fmla="*/ 449 h 766"/>
                <a:gd name="T84" fmla="*/ 634 w 799"/>
                <a:gd name="T85" fmla="*/ 492 h 766"/>
                <a:gd name="T86" fmla="*/ 617 w 799"/>
                <a:gd name="T87" fmla="*/ 593 h 766"/>
                <a:gd name="T88" fmla="*/ 495 w 799"/>
                <a:gd name="T89" fmla="*/ 713 h 766"/>
                <a:gd name="T90" fmla="*/ 251 w 799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6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6"/>
                  </a:lnTo>
                  <a:lnTo>
                    <a:pt x="82" y="730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5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5"/>
                  </a:lnTo>
                  <a:lnTo>
                    <a:pt x="31" y="766"/>
                  </a:lnTo>
                  <a:lnTo>
                    <a:pt x="430" y="766"/>
                  </a:lnTo>
                  <a:lnTo>
                    <a:pt x="494" y="760"/>
                  </a:lnTo>
                  <a:lnTo>
                    <a:pt x="553" y="744"/>
                  </a:lnTo>
                  <a:lnTo>
                    <a:pt x="605" y="718"/>
                  </a:lnTo>
                  <a:lnTo>
                    <a:pt x="650" y="686"/>
                  </a:lnTo>
                  <a:lnTo>
                    <a:pt x="688" y="649"/>
                  </a:lnTo>
                  <a:lnTo>
                    <a:pt x="715" y="608"/>
                  </a:lnTo>
                  <a:lnTo>
                    <a:pt x="732" y="566"/>
                  </a:lnTo>
                  <a:lnTo>
                    <a:pt x="738" y="524"/>
                  </a:lnTo>
                  <a:lnTo>
                    <a:pt x="727" y="467"/>
                  </a:lnTo>
                  <a:lnTo>
                    <a:pt x="692" y="419"/>
                  </a:lnTo>
                  <a:lnTo>
                    <a:pt x="638" y="384"/>
                  </a:lnTo>
                  <a:lnTo>
                    <a:pt x="565" y="366"/>
                  </a:lnTo>
                  <a:lnTo>
                    <a:pt x="651" y="339"/>
                  </a:lnTo>
                  <a:lnTo>
                    <a:pt x="725" y="292"/>
                  </a:lnTo>
                  <a:lnTo>
                    <a:pt x="778" y="229"/>
                  </a:lnTo>
                  <a:lnTo>
                    <a:pt x="799" y="155"/>
                  </a:lnTo>
                  <a:lnTo>
                    <a:pt x="785" y="96"/>
                  </a:lnTo>
                  <a:lnTo>
                    <a:pt x="745" y="46"/>
                  </a:lnTo>
                  <a:lnTo>
                    <a:pt x="680" y="13"/>
                  </a:lnTo>
                  <a:lnTo>
                    <a:pt x="591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3" y="679"/>
                  </a:lnTo>
                  <a:close/>
                  <a:moveTo>
                    <a:pt x="301" y="356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7" y="58"/>
                  </a:lnTo>
                  <a:lnTo>
                    <a:pt x="673" y="74"/>
                  </a:lnTo>
                  <a:lnTo>
                    <a:pt x="684" y="92"/>
                  </a:lnTo>
                  <a:lnTo>
                    <a:pt x="692" y="111"/>
                  </a:lnTo>
                  <a:lnTo>
                    <a:pt x="696" y="131"/>
                  </a:lnTo>
                  <a:lnTo>
                    <a:pt x="697" y="150"/>
                  </a:lnTo>
                  <a:lnTo>
                    <a:pt x="680" y="224"/>
                  </a:lnTo>
                  <a:lnTo>
                    <a:pt x="632" y="290"/>
                  </a:lnTo>
                  <a:lnTo>
                    <a:pt x="558" y="337"/>
                  </a:lnTo>
                  <a:lnTo>
                    <a:pt x="465" y="356"/>
                  </a:lnTo>
                  <a:lnTo>
                    <a:pt x="301" y="356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7" y="730"/>
                  </a:lnTo>
                  <a:lnTo>
                    <a:pt x="215" y="728"/>
                  </a:lnTo>
                  <a:lnTo>
                    <a:pt x="212" y="719"/>
                  </a:lnTo>
                  <a:lnTo>
                    <a:pt x="213" y="713"/>
                  </a:lnTo>
                  <a:lnTo>
                    <a:pt x="218" y="693"/>
                  </a:lnTo>
                  <a:lnTo>
                    <a:pt x="295" y="380"/>
                  </a:lnTo>
                  <a:lnTo>
                    <a:pt x="506" y="380"/>
                  </a:lnTo>
                  <a:lnTo>
                    <a:pt x="542" y="384"/>
                  </a:lnTo>
                  <a:lnTo>
                    <a:pt x="571" y="394"/>
                  </a:lnTo>
                  <a:lnTo>
                    <a:pt x="593" y="409"/>
                  </a:lnTo>
                  <a:lnTo>
                    <a:pt x="611" y="428"/>
                  </a:lnTo>
                  <a:lnTo>
                    <a:pt x="622" y="449"/>
                  </a:lnTo>
                  <a:lnTo>
                    <a:pt x="629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8" y="663"/>
                  </a:lnTo>
                  <a:lnTo>
                    <a:pt x="495" y="713"/>
                  </a:lnTo>
                  <a:lnTo>
                    <a:pt x="403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8"/>
            <p:cNvSpPr>
              <a:spLocks noChangeAspect="1"/>
            </p:cNvSpPr>
            <p:nvPr/>
          </p:nvSpPr>
          <p:spPr bwMode="auto">
            <a:xfrm>
              <a:off x="899" y="7"/>
              <a:ext cx="794" cy="763"/>
            </a:xfrm>
            <a:custGeom>
              <a:avLst/>
              <a:gdLst>
                <a:gd name="T0" fmla="*/ 405 w 794"/>
                <a:gd name="T1" fmla="*/ 399 h 763"/>
                <a:gd name="T2" fmla="*/ 482 w 794"/>
                <a:gd name="T3" fmla="*/ 412 h 763"/>
                <a:gd name="T4" fmla="*/ 497 w 794"/>
                <a:gd name="T5" fmla="*/ 449 h 763"/>
                <a:gd name="T6" fmla="*/ 489 w 794"/>
                <a:gd name="T7" fmla="*/ 504 h 763"/>
                <a:gd name="T8" fmla="*/ 490 w 794"/>
                <a:gd name="T9" fmla="*/ 526 h 763"/>
                <a:gd name="T10" fmla="*/ 510 w 794"/>
                <a:gd name="T11" fmla="*/ 525 h 763"/>
                <a:gd name="T12" fmla="*/ 578 w 794"/>
                <a:gd name="T13" fmla="*/ 263 h 763"/>
                <a:gd name="T14" fmla="*/ 581 w 794"/>
                <a:gd name="T15" fmla="*/ 245 h 763"/>
                <a:gd name="T16" fmla="*/ 568 w 794"/>
                <a:gd name="T17" fmla="*/ 233 h 763"/>
                <a:gd name="T18" fmla="*/ 551 w 794"/>
                <a:gd name="T19" fmla="*/ 256 h 763"/>
                <a:gd name="T20" fmla="*/ 532 w 794"/>
                <a:gd name="T21" fmla="*/ 310 h 763"/>
                <a:gd name="T22" fmla="*/ 506 w 794"/>
                <a:gd name="T23" fmla="*/ 343 h 763"/>
                <a:gd name="T24" fmla="*/ 466 w 794"/>
                <a:gd name="T25" fmla="*/ 359 h 763"/>
                <a:gd name="T26" fmla="*/ 407 w 794"/>
                <a:gd name="T27" fmla="*/ 364 h 763"/>
                <a:gd name="T28" fmla="*/ 376 w 794"/>
                <a:gd name="T29" fmla="*/ 79 h 763"/>
                <a:gd name="T30" fmla="*/ 392 w 794"/>
                <a:gd name="T31" fmla="*/ 42 h 763"/>
                <a:gd name="T32" fmla="*/ 437 w 794"/>
                <a:gd name="T33" fmla="*/ 35 h 763"/>
                <a:gd name="T34" fmla="*/ 631 w 794"/>
                <a:gd name="T35" fmla="*/ 37 h 763"/>
                <a:gd name="T36" fmla="*/ 697 w 794"/>
                <a:gd name="T37" fmla="*/ 51 h 763"/>
                <a:gd name="T38" fmla="*/ 732 w 794"/>
                <a:gd name="T39" fmla="*/ 82 h 763"/>
                <a:gd name="T40" fmla="*/ 746 w 794"/>
                <a:gd name="T41" fmla="*/ 128 h 763"/>
                <a:gd name="T42" fmla="*/ 747 w 794"/>
                <a:gd name="T43" fmla="*/ 174 h 763"/>
                <a:gd name="T44" fmla="*/ 746 w 794"/>
                <a:gd name="T45" fmla="*/ 201 h 763"/>
                <a:gd name="T46" fmla="*/ 742 w 794"/>
                <a:gd name="T47" fmla="*/ 233 h 763"/>
                <a:gd name="T48" fmla="*/ 745 w 794"/>
                <a:gd name="T49" fmla="*/ 248 h 763"/>
                <a:gd name="T50" fmla="*/ 767 w 794"/>
                <a:gd name="T51" fmla="*/ 247 h 763"/>
                <a:gd name="T52" fmla="*/ 793 w 794"/>
                <a:gd name="T53" fmla="*/ 31 h 763"/>
                <a:gd name="T54" fmla="*/ 790 w 794"/>
                <a:gd name="T55" fmla="*/ 4 h 763"/>
                <a:gd name="T56" fmla="*/ 763 w 794"/>
                <a:gd name="T57" fmla="*/ 0 h 763"/>
                <a:gd name="T58" fmla="*/ 201 w 794"/>
                <a:gd name="T59" fmla="*/ 0 h 763"/>
                <a:gd name="T60" fmla="*/ 184 w 794"/>
                <a:gd name="T61" fmla="*/ 10 h 763"/>
                <a:gd name="T62" fmla="*/ 190 w 794"/>
                <a:gd name="T63" fmla="*/ 34 h 763"/>
                <a:gd name="T64" fmla="*/ 242 w 794"/>
                <a:gd name="T65" fmla="*/ 35 h 763"/>
                <a:gd name="T66" fmla="*/ 281 w 794"/>
                <a:gd name="T67" fmla="*/ 43 h 763"/>
                <a:gd name="T68" fmla="*/ 285 w 794"/>
                <a:gd name="T69" fmla="*/ 63 h 763"/>
                <a:gd name="T70" fmla="*/ 132 w 794"/>
                <a:gd name="T71" fmla="*/ 676 h 763"/>
                <a:gd name="T72" fmla="*/ 124 w 794"/>
                <a:gd name="T73" fmla="*/ 703 h 763"/>
                <a:gd name="T74" fmla="*/ 111 w 794"/>
                <a:gd name="T75" fmla="*/ 719 h 763"/>
                <a:gd name="T76" fmla="*/ 83 w 794"/>
                <a:gd name="T77" fmla="*/ 727 h 763"/>
                <a:gd name="T78" fmla="*/ 31 w 794"/>
                <a:gd name="T79" fmla="*/ 729 h 763"/>
                <a:gd name="T80" fmla="*/ 8 w 794"/>
                <a:gd name="T81" fmla="*/ 732 h 763"/>
                <a:gd name="T82" fmla="*/ 0 w 794"/>
                <a:gd name="T83" fmla="*/ 750 h 763"/>
                <a:gd name="T84" fmla="*/ 16 w 794"/>
                <a:gd name="T85" fmla="*/ 763 h 763"/>
                <a:gd name="T86" fmla="*/ 90 w 794"/>
                <a:gd name="T87" fmla="*/ 762 h 763"/>
                <a:gd name="T88" fmla="*/ 164 w 794"/>
                <a:gd name="T89" fmla="*/ 760 h 763"/>
                <a:gd name="T90" fmla="*/ 247 w 794"/>
                <a:gd name="T91" fmla="*/ 762 h 763"/>
                <a:gd name="T92" fmla="*/ 331 w 794"/>
                <a:gd name="T93" fmla="*/ 763 h 763"/>
                <a:gd name="T94" fmla="*/ 346 w 794"/>
                <a:gd name="T95" fmla="*/ 761 h 763"/>
                <a:gd name="T96" fmla="*/ 354 w 794"/>
                <a:gd name="T97" fmla="*/ 742 h 763"/>
                <a:gd name="T98" fmla="*/ 347 w 794"/>
                <a:gd name="T99" fmla="*/ 729 h 763"/>
                <a:gd name="T100" fmla="*/ 316 w 794"/>
                <a:gd name="T101" fmla="*/ 729 h 763"/>
                <a:gd name="T102" fmla="*/ 258 w 794"/>
                <a:gd name="T103" fmla="*/ 726 h 763"/>
                <a:gd name="T104" fmla="*/ 228 w 794"/>
                <a:gd name="T105" fmla="*/ 719 h 763"/>
                <a:gd name="T106" fmla="*/ 222 w 794"/>
                <a:gd name="T107" fmla="*/ 704 h 763"/>
                <a:gd name="T108" fmla="*/ 227 w 794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3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7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8" y="233"/>
                  </a:lnTo>
                  <a:lnTo>
                    <a:pt x="556" y="238"/>
                  </a:lnTo>
                  <a:lnTo>
                    <a:pt x="551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2" y="233"/>
                  </a:lnTo>
                  <a:lnTo>
                    <a:pt x="742" y="239"/>
                  </a:lnTo>
                  <a:lnTo>
                    <a:pt x="745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1" y="225"/>
                  </a:lnTo>
                  <a:lnTo>
                    <a:pt x="793" y="31"/>
                  </a:lnTo>
                  <a:lnTo>
                    <a:pt x="794" y="13"/>
                  </a:lnTo>
                  <a:lnTo>
                    <a:pt x="790" y="4"/>
                  </a:lnTo>
                  <a:lnTo>
                    <a:pt x="780" y="1"/>
                  </a:lnTo>
                  <a:lnTo>
                    <a:pt x="763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3"/>
                  </a:lnTo>
                  <a:lnTo>
                    <a:pt x="83" y="727"/>
                  </a:lnTo>
                  <a:lnTo>
                    <a:pt x="60" y="728"/>
                  </a:lnTo>
                  <a:lnTo>
                    <a:pt x="31" y="729"/>
                  </a:lnTo>
                  <a:lnTo>
                    <a:pt x="18" y="729"/>
                  </a:lnTo>
                  <a:lnTo>
                    <a:pt x="8" y="732"/>
                  </a:lnTo>
                  <a:lnTo>
                    <a:pt x="2" y="737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6" y="763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0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1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3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3" y="713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44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2178719" y="2964365"/>
            <a:ext cx="267077" cy="120036"/>
            <a:chOff x="-1" y="4"/>
            <a:chExt cx="1692" cy="766"/>
          </a:xfrm>
        </p:grpSpPr>
        <p:sp>
          <p:nvSpPr>
            <p:cNvPr id="84" name="Freeform 145"/>
            <p:cNvSpPr>
              <a:spLocks noChangeAspect="1" noEditPoints="1"/>
            </p:cNvSpPr>
            <p:nvPr/>
          </p:nvSpPr>
          <p:spPr bwMode="auto">
            <a:xfrm>
              <a:off x="-1" y="4"/>
              <a:ext cx="797" cy="766"/>
            </a:xfrm>
            <a:custGeom>
              <a:avLst/>
              <a:gdLst>
                <a:gd name="T0" fmla="*/ 129 w 798"/>
                <a:gd name="T1" fmla="*/ 694 h 766"/>
                <a:gd name="T2" fmla="*/ 119 w 798"/>
                <a:gd name="T3" fmla="*/ 714 h 766"/>
                <a:gd name="T4" fmla="*/ 99 w 798"/>
                <a:gd name="T5" fmla="*/ 726 h 766"/>
                <a:gd name="T6" fmla="*/ 60 w 798"/>
                <a:gd name="T7" fmla="*/ 731 h 766"/>
                <a:gd name="T8" fmla="*/ 18 w 798"/>
                <a:gd name="T9" fmla="*/ 732 h 766"/>
                <a:gd name="T10" fmla="*/ 3 w 798"/>
                <a:gd name="T11" fmla="*/ 741 h 766"/>
                <a:gd name="T12" fmla="*/ 8 w 798"/>
                <a:gd name="T13" fmla="*/ 764 h 766"/>
                <a:gd name="T14" fmla="*/ 427 w 798"/>
                <a:gd name="T15" fmla="*/ 766 h 766"/>
                <a:gd name="T16" fmla="*/ 550 w 798"/>
                <a:gd name="T17" fmla="*/ 743 h 766"/>
                <a:gd name="T18" fmla="*/ 648 w 798"/>
                <a:gd name="T19" fmla="*/ 686 h 766"/>
                <a:gd name="T20" fmla="*/ 712 w 798"/>
                <a:gd name="T21" fmla="*/ 608 h 766"/>
                <a:gd name="T22" fmla="*/ 736 w 798"/>
                <a:gd name="T23" fmla="*/ 524 h 766"/>
                <a:gd name="T24" fmla="*/ 690 w 798"/>
                <a:gd name="T25" fmla="*/ 419 h 766"/>
                <a:gd name="T26" fmla="*/ 563 w 798"/>
                <a:gd name="T27" fmla="*/ 366 h 766"/>
                <a:gd name="T28" fmla="*/ 723 w 798"/>
                <a:gd name="T29" fmla="*/ 292 h 766"/>
                <a:gd name="T30" fmla="*/ 796 w 798"/>
                <a:gd name="T31" fmla="*/ 155 h 766"/>
                <a:gd name="T32" fmla="*/ 743 w 798"/>
                <a:gd name="T33" fmla="*/ 46 h 766"/>
                <a:gd name="T34" fmla="*/ 588 w 798"/>
                <a:gd name="T35" fmla="*/ 0 h 766"/>
                <a:gd name="T36" fmla="*/ 201 w 798"/>
                <a:gd name="T37" fmla="*/ 0 h 766"/>
                <a:gd name="T38" fmla="*/ 185 w 798"/>
                <a:gd name="T39" fmla="*/ 9 h 766"/>
                <a:gd name="T40" fmla="*/ 190 w 798"/>
                <a:gd name="T41" fmla="*/ 33 h 766"/>
                <a:gd name="T42" fmla="*/ 229 w 798"/>
                <a:gd name="T43" fmla="*/ 35 h 766"/>
                <a:gd name="T44" fmla="*/ 279 w 798"/>
                <a:gd name="T45" fmla="*/ 41 h 766"/>
                <a:gd name="T46" fmla="*/ 286 w 798"/>
                <a:gd name="T47" fmla="*/ 62 h 766"/>
                <a:gd name="T48" fmla="*/ 132 w 798"/>
                <a:gd name="T49" fmla="*/ 678 h 766"/>
                <a:gd name="T50" fmla="*/ 370 w 798"/>
                <a:gd name="T51" fmla="*/ 78 h 766"/>
                <a:gd name="T52" fmla="*/ 386 w 798"/>
                <a:gd name="T53" fmla="*/ 41 h 766"/>
                <a:gd name="T54" fmla="*/ 429 w 798"/>
                <a:gd name="T55" fmla="*/ 35 h 766"/>
                <a:gd name="T56" fmla="*/ 606 w 798"/>
                <a:gd name="T57" fmla="*/ 38 h 766"/>
                <a:gd name="T58" fmla="*/ 654 w 798"/>
                <a:gd name="T59" fmla="*/ 58 h 766"/>
                <a:gd name="T60" fmla="*/ 682 w 798"/>
                <a:gd name="T61" fmla="*/ 92 h 766"/>
                <a:gd name="T62" fmla="*/ 693 w 798"/>
                <a:gd name="T63" fmla="*/ 131 h 766"/>
                <a:gd name="T64" fmla="*/ 677 w 798"/>
                <a:gd name="T65" fmla="*/ 224 h 766"/>
                <a:gd name="T66" fmla="*/ 556 w 798"/>
                <a:gd name="T67" fmla="*/ 337 h 766"/>
                <a:gd name="T68" fmla="*/ 301 w 798"/>
                <a:gd name="T69" fmla="*/ 355 h 766"/>
                <a:gd name="T70" fmla="*/ 235 w 798"/>
                <a:gd name="T71" fmla="*/ 731 h 766"/>
                <a:gd name="T72" fmla="*/ 215 w 798"/>
                <a:gd name="T73" fmla="*/ 727 h 766"/>
                <a:gd name="T74" fmla="*/ 213 w 798"/>
                <a:gd name="T75" fmla="*/ 712 h 766"/>
                <a:gd name="T76" fmla="*/ 294 w 798"/>
                <a:gd name="T77" fmla="*/ 380 h 766"/>
                <a:gd name="T78" fmla="*/ 540 w 798"/>
                <a:gd name="T79" fmla="*/ 384 h 766"/>
                <a:gd name="T80" fmla="*/ 591 w 798"/>
                <a:gd name="T81" fmla="*/ 409 h 766"/>
                <a:gd name="T82" fmla="*/ 619 w 798"/>
                <a:gd name="T83" fmla="*/ 449 h 766"/>
                <a:gd name="T84" fmla="*/ 631 w 798"/>
                <a:gd name="T85" fmla="*/ 492 h 766"/>
                <a:gd name="T86" fmla="*/ 614 w 798"/>
                <a:gd name="T87" fmla="*/ 593 h 766"/>
                <a:gd name="T88" fmla="*/ 493 w 798"/>
                <a:gd name="T89" fmla="*/ 713 h 766"/>
                <a:gd name="T90" fmla="*/ 251 w 798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8" h="766">
                  <a:moveTo>
                    <a:pt x="132" y="678"/>
                  </a:moveTo>
                  <a:lnTo>
                    <a:pt x="129" y="694"/>
                  </a:lnTo>
                  <a:lnTo>
                    <a:pt x="124" y="705"/>
                  </a:lnTo>
                  <a:lnTo>
                    <a:pt x="119" y="714"/>
                  </a:lnTo>
                  <a:lnTo>
                    <a:pt x="111" y="721"/>
                  </a:lnTo>
                  <a:lnTo>
                    <a:pt x="99" y="726"/>
                  </a:lnTo>
                  <a:lnTo>
                    <a:pt x="82" y="729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4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4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4" y="760"/>
                  </a:lnTo>
                  <a:lnTo>
                    <a:pt x="552" y="743"/>
                  </a:lnTo>
                  <a:lnTo>
                    <a:pt x="605" y="718"/>
                  </a:lnTo>
                  <a:lnTo>
                    <a:pt x="650" y="686"/>
                  </a:lnTo>
                  <a:lnTo>
                    <a:pt x="687" y="649"/>
                  </a:lnTo>
                  <a:lnTo>
                    <a:pt x="714" y="608"/>
                  </a:lnTo>
                  <a:lnTo>
                    <a:pt x="732" y="566"/>
                  </a:lnTo>
                  <a:lnTo>
                    <a:pt x="738" y="524"/>
                  </a:lnTo>
                  <a:lnTo>
                    <a:pt x="726" y="467"/>
                  </a:lnTo>
                  <a:lnTo>
                    <a:pt x="692" y="419"/>
                  </a:lnTo>
                  <a:lnTo>
                    <a:pt x="637" y="384"/>
                  </a:lnTo>
                  <a:lnTo>
                    <a:pt x="565" y="366"/>
                  </a:lnTo>
                  <a:lnTo>
                    <a:pt x="650" y="339"/>
                  </a:lnTo>
                  <a:lnTo>
                    <a:pt x="725" y="292"/>
                  </a:lnTo>
                  <a:lnTo>
                    <a:pt x="778" y="229"/>
                  </a:lnTo>
                  <a:lnTo>
                    <a:pt x="798" y="155"/>
                  </a:lnTo>
                  <a:lnTo>
                    <a:pt x="785" y="96"/>
                  </a:lnTo>
                  <a:lnTo>
                    <a:pt x="745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8"/>
                  </a:lnTo>
                  <a:close/>
                  <a:moveTo>
                    <a:pt x="301" y="355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3" y="74"/>
                  </a:lnTo>
                  <a:lnTo>
                    <a:pt x="684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7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8" y="337"/>
                  </a:lnTo>
                  <a:lnTo>
                    <a:pt x="464" y="355"/>
                  </a:lnTo>
                  <a:lnTo>
                    <a:pt x="301" y="355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7"/>
                  </a:lnTo>
                  <a:lnTo>
                    <a:pt x="211" y="719"/>
                  </a:lnTo>
                  <a:lnTo>
                    <a:pt x="213" y="712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2" y="384"/>
                  </a:lnTo>
                  <a:lnTo>
                    <a:pt x="571" y="394"/>
                  </a:lnTo>
                  <a:lnTo>
                    <a:pt x="593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9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8" y="663"/>
                  </a:lnTo>
                  <a:lnTo>
                    <a:pt x="495" y="713"/>
                  </a:lnTo>
                  <a:lnTo>
                    <a:pt x="403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46"/>
            <p:cNvSpPr>
              <a:spLocks noChangeAspect="1"/>
            </p:cNvSpPr>
            <p:nvPr/>
          </p:nvSpPr>
          <p:spPr bwMode="auto">
            <a:xfrm>
              <a:off x="898" y="7"/>
              <a:ext cx="793" cy="763"/>
            </a:xfrm>
            <a:custGeom>
              <a:avLst/>
              <a:gdLst>
                <a:gd name="T0" fmla="*/ 404 w 793"/>
                <a:gd name="T1" fmla="*/ 399 h 763"/>
                <a:gd name="T2" fmla="*/ 482 w 793"/>
                <a:gd name="T3" fmla="*/ 411 h 763"/>
                <a:gd name="T4" fmla="*/ 497 w 793"/>
                <a:gd name="T5" fmla="*/ 449 h 763"/>
                <a:gd name="T6" fmla="*/ 489 w 793"/>
                <a:gd name="T7" fmla="*/ 504 h 763"/>
                <a:gd name="T8" fmla="*/ 490 w 793"/>
                <a:gd name="T9" fmla="*/ 526 h 763"/>
                <a:gd name="T10" fmla="*/ 510 w 793"/>
                <a:gd name="T11" fmla="*/ 525 h 763"/>
                <a:gd name="T12" fmla="*/ 578 w 793"/>
                <a:gd name="T13" fmla="*/ 263 h 763"/>
                <a:gd name="T14" fmla="*/ 581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2 w 793"/>
                <a:gd name="T21" fmla="*/ 310 h 763"/>
                <a:gd name="T22" fmla="*/ 505 w 793"/>
                <a:gd name="T23" fmla="*/ 343 h 763"/>
                <a:gd name="T24" fmla="*/ 466 w 793"/>
                <a:gd name="T25" fmla="*/ 359 h 763"/>
                <a:gd name="T26" fmla="*/ 407 w 793"/>
                <a:gd name="T27" fmla="*/ 364 h 763"/>
                <a:gd name="T28" fmla="*/ 376 w 793"/>
                <a:gd name="T29" fmla="*/ 79 h 763"/>
                <a:gd name="T30" fmla="*/ 392 w 793"/>
                <a:gd name="T31" fmla="*/ 42 h 763"/>
                <a:gd name="T32" fmla="*/ 437 w 793"/>
                <a:gd name="T33" fmla="*/ 35 h 763"/>
                <a:gd name="T34" fmla="*/ 630 w 793"/>
                <a:gd name="T35" fmla="*/ 37 h 763"/>
                <a:gd name="T36" fmla="*/ 696 w 793"/>
                <a:gd name="T37" fmla="*/ 51 h 763"/>
                <a:gd name="T38" fmla="*/ 732 w 793"/>
                <a:gd name="T39" fmla="*/ 82 h 763"/>
                <a:gd name="T40" fmla="*/ 746 w 793"/>
                <a:gd name="T41" fmla="*/ 128 h 763"/>
                <a:gd name="T42" fmla="*/ 747 w 793"/>
                <a:gd name="T43" fmla="*/ 174 h 763"/>
                <a:gd name="T44" fmla="*/ 746 w 793"/>
                <a:gd name="T45" fmla="*/ 201 h 763"/>
                <a:gd name="T46" fmla="*/ 742 w 793"/>
                <a:gd name="T47" fmla="*/ 233 h 763"/>
                <a:gd name="T48" fmla="*/ 744 w 793"/>
                <a:gd name="T49" fmla="*/ 248 h 763"/>
                <a:gd name="T50" fmla="*/ 767 w 793"/>
                <a:gd name="T51" fmla="*/ 247 h 763"/>
                <a:gd name="T52" fmla="*/ 793 w 793"/>
                <a:gd name="T53" fmla="*/ 31 h 763"/>
                <a:gd name="T54" fmla="*/ 790 w 793"/>
                <a:gd name="T55" fmla="*/ 4 h 763"/>
                <a:gd name="T56" fmla="*/ 763 w 793"/>
                <a:gd name="T57" fmla="*/ 0 h 763"/>
                <a:gd name="T58" fmla="*/ 201 w 793"/>
                <a:gd name="T59" fmla="*/ 0 h 763"/>
                <a:gd name="T60" fmla="*/ 184 w 793"/>
                <a:gd name="T61" fmla="*/ 10 h 763"/>
                <a:gd name="T62" fmla="*/ 190 w 793"/>
                <a:gd name="T63" fmla="*/ 34 h 763"/>
                <a:gd name="T64" fmla="*/ 242 w 793"/>
                <a:gd name="T65" fmla="*/ 35 h 763"/>
                <a:gd name="T66" fmla="*/ 281 w 793"/>
                <a:gd name="T67" fmla="*/ 43 h 763"/>
                <a:gd name="T68" fmla="*/ 285 w 793"/>
                <a:gd name="T69" fmla="*/ 63 h 763"/>
                <a:gd name="T70" fmla="*/ 133 w 793"/>
                <a:gd name="T71" fmla="*/ 675 h 763"/>
                <a:gd name="T72" fmla="*/ 125 w 793"/>
                <a:gd name="T73" fmla="*/ 702 h 763"/>
                <a:gd name="T74" fmla="*/ 111 w 793"/>
                <a:gd name="T75" fmla="*/ 718 h 763"/>
                <a:gd name="T76" fmla="*/ 83 w 793"/>
                <a:gd name="T77" fmla="*/ 726 h 763"/>
                <a:gd name="T78" fmla="*/ 31 w 793"/>
                <a:gd name="T79" fmla="*/ 729 h 763"/>
                <a:gd name="T80" fmla="*/ 9 w 793"/>
                <a:gd name="T81" fmla="*/ 731 h 763"/>
                <a:gd name="T82" fmla="*/ 0 w 793"/>
                <a:gd name="T83" fmla="*/ 750 h 763"/>
                <a:gd name="T84" fmla="*/ 17 w 793"/>
                <a:gd name="T85" fmla="*/ 763 h 763"/>
                <a:gd name="T86" fmla="*/ 90 w 793"/>
                <a:gd name="T87" fmla="*/ 761 h 763"/>
                <a:gd name="T88" fmla="*/ 164 w 793"/>
                <a:gd name="T89" fmla="*/ 760 h 763"/>
                <a:gd name="T90" fmla="*/ 247 w 793"/>
                <a:gd name="T91" fmla="*/ 761 h 763"/>
                <a:gd name="T92" fmla="*/ 331 w 793"/>
                <a:gd name="T93" fmla="*/ 763 h 763"/>
                <a:gd name="T94" fmla="*/ 346 w 793"/>
                <a:gd name="T95" fmla="*/ 760 h 763"/>
                <a:gd name="T96" fmla="*/ 354 w 793"/>
                <a:gd name="T97" fmla="*/ 742 h 763"/>
                <a:gd name="T98" fmla="*/ 347 w 793"/>
                <a:gd name="T99" fmla="*/ 729 h 763"/>
                <a:gd name="T100" fmla="*/ 316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2 w 793"/>
                <a:gd name="T107" fmla="*/ 703 h 763"/>
                <a:gd name="T108" fmla="*/ 227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6" y="399"/>
                  </a:moveTo>
                  <a:lnTo>
                    <a:pt x="404" y="399"/>
                  </a:lnTo>
                  <a:lnTo>
                    <a:pt x="454" y="402"/>
                  </a:lnTo>
                  <a:lnTo>
                    <a:pt x="482" y="411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6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5" y="343"/>
                  </a:lnTo>
                  <a:lnTo>
                    <a:pt x="488" y="352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6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2" y="233"/>
                  </a:lnTo>
                  <a:lnTo>
                    <a:pt x="742" y="239"/>
                  </a:lnTo>
                  <a:lnTo>
                    <a:pt x="744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0" y="225"/>
                  </a:lnTo>
                  <a:lnTo>
                    <a:pt x="793" y="31"/>
                  </a:lnTo>
                  <a:lnTo>
                    <a:pt x="793" y="13"/>
                  </a:lnTo>
                  <a:lnTo>
                    <a:pt x="790" y="4"/>
                  </a:lnTo>
                  <a:lnTo>
                    <a:pt x="779" y="1"/>
                  </a:lnTo>
                  <a:lnTo>
                    <a:pt x="763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3" y="675"/>
                  </a:lnTo>
                  <a:lnTo>
                    <a:pt x="129" y="691"/>
                  </a:lnTo>
                  <a:lnTo>
                    <a:pt x="125" y="702"/>
                  </a:lnTo>
                  <a:lnTo>
                    <a:pt x="119" y="711"/>
                  </a:lnTo>
                  <a:lnTo>
                    <a:pt x="111" y="718"/>
                  </a:lnTo>
                  <a:lnTo>
                    <a:pt x="99" y="723"/>
                  </a:lnTo>
                  <a:lnTo>
                    <a:pt x="83" y="726"/>
                  </a:lnTo>
                  <a:lnTo>
                    <a:pt x="60" y="728"/>
                  </a:lnTo>
                  <a:lnTo>
                    <a:pt x="31" y="729"/>
                  </a:lnTo>
                  <a:lnTo>
                    <a:pt x="18" y="729"/>
                  </a:lnTo>
                  <a:lnTo>
                    <a:pt x="9" y="731"/>
                  </a:lnTo>
                  <a:lnTo>
                    <a:pt x="2" y="737"/>
                  </a:lnTo>
                  <a:lnTo>
                    <a:pt x="0" y="750"/>
                  </a:lnTo>
                  <a:lnTo>
                    <a:pt x="7" y="761"/>
                  </a:lnTo>
                  <a:lnTo>
                    <a:pt x="17" y="763"/>
                  </a:lnTo>
                  <a:lnTo>
                    <a:pt x="49" y="762"/>
                  </a:lnTo>
                  <a:lnTo>
                    <a:pt x="90" y="761"/>
                  </a:lnTo>
                  <a:lnTo>
                    <a:pt x="132" y="760"/>
                  </a:lnTo>
                  <a:lnTo>
                    <a:pt x="164" y="760"/>
                  </a:lnTo>
                  <a:lnTo>
                    <a:pt x="200" y="760"/>
                  </a:lnTo>
                  <a:lnTo>
                    <a:pt x="247" y="761"/>
                  </a:lnTo>
                  <a:lnTo>
                    <a:pt x="294" y="762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0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2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3" y="713"/>
                  </a:lnTo>
                  <a:lnTo>
                    <a:pt x="222" y="703"/>
                  </a:lnTo>
                  <a:lnTo>
                    <a:pt x="223" y="696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54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2165099" y="4659480"/>
            <a:ext cx="686072" cy="177037"/>
            <a:chOff x="-2" y="4"/>
            <a:chExt cx="4349" cy="1120"/>
          </a:xfrm>
        </p:grpSpPr>
        <p:sp>
          <p:nvSpPr>
            <p:cNvPr id="92" name="Freeform 155"/>
            <p:cNvSpPr>
              <a:spLocks noChangeAspect="1" noEditPoints="1"/>
            </p:cNvSpPr>
            <p:nvPr/>
          </p:nvSpPr>
          <p:spPr bwMode="auto">
            <a:xfrm>
              <a:off x="-2" y="4"/>
              <a:ext cx="798" cy="766"/>
            </a:xfrm>
            <a:custGeom>
              <a:avLst/>
              <a:gdLst>
                <a:gd name="T0" fmla="*/ 129 w 798"/>
                <a:gd name="T1" fmla="*/ 694 h 766"/>
                <a:gd name="T2" fmla="*/ 118 w 798"/>
                <a:gd name="T3" fmla="*/ 714 h 766"/>
                <a:gd name="T4" fmla="*/ 99 w 798"/>
                <a:gd name="T5" fmla="*/ 726 h 766"/>
                <a:gd name="T6" fmla="*/ 60 w 798"/>
                <a:gd name="T7" fmla="*/ 731 h 766"/>
                <a:gd name="T8" fmla="*/ 18 w 798"/>
                <a:gd name="T9" fmla="*/ 732 h 766"/>
                <a:gd name="T10" fmla="*/ 3 w 798"/>
                <a:gd name="T11" fmla="*/ 741 h 766"/>
                <a:gd name="T12" fmla="*/ 8 w 798"/>
                <a:gd name="T13" fmla="*/ 764 h 766"/>
                <a:gd name="T14" fmla="*/ 429 w 798"/>
                <a:gd name="T15" fmla="*/ 766 h 766"/>
                <a:gd name="T16" fmla="*/ 552 w 798"/>
                <a:gd name="T17" fmla="*/ 743 h 766"/>
                <a:gd name="T18" fmla="*/ 649 w 798"/>
                <a:gd name="T19" fmla="*/ 686 h 766"/>
                <a:gd name="T20" fmla="*/ 714 w 798"/>
                <a:gd name="T21" fmla="*/ 608 h 766"/>
                <a:gd name="T22" fmla="*/ 737 w 798"/>
                <a:gd name="T23" fmla="*/ 524 h 766"/>
                <a:gd name="T24" fmla="*/ 691 w 798"/>
                <a:gd name="T25" fmla="*/ 419 h 766"/>
                <a:gd name="T26" fmla="*/ 564 w 798"/>
                <a:gd name="T27" fmla="*/ 366 h 766"/>
                <a:gd name="T28" fmla="*/ 725 w 798"/>
                <a:gd name="T29" fmla="*/ 292 h 766"/>
                <a:gd name="T30" fmla="*/ 798 w 798"/>
                <a:gd name="T31" fmla="*/ 155 h 766"/>
                <a:gd name="T32" fmla="*/ 744 w 798"/>
                <a:gd name="T33" fmla="*/ 46 h 766"/>
                <a:gd name="T34" fmla="*/ 590 w 798"/>
                <a:gd name="T35" fmla="*/ 0 h 766"/>
                <a:gd name="T36" fmla="*/ 201 w 798"/>
                <a:gd name="T37" fmla="*/ 0 h 766"/>
                <a:gd name="T38" fmla="*/ 185 w 798"/>
                <a:gd name="T39" fmla="*/ 9 h 766"/>
                <a:gd name="T40" fmla="*/ 190 w 798"/>
                <a:gd name="T41" fmla="*/ 33 h 766"/>
                <a:gd name="T42" fmla="*/ 229 w 798"/>
                <a:gd name="T43" fmla="*/ 35 h 766"/>
                <a:gd name="T44" fmla="*/ 279 w 798"/>
                <a:gd name="T45" fmla="*/ 41 h 766"/>
                <a:gd name="T46" fmla="*/ 286 w 798"/>
                <a:gd name="T47" fmla="*/ 62 h 766"/>
                <a:gd name="T48" fmla="*/ 132 w 798"/>
                <a:gd name="T49" fmla="*/ 678 h 766"/>
                <a:gd name="T50" fmla="*/ 370 w 798"/>
                <a:gd name="T51" fmla="*/ 78 h 766"/>
                <a:gd name="T52" fmla="*/ 386 w 798"/>
                <a:gd name="T53" fmla="*/ 41 h 766"/>
                <a:gd name="T54" fmla="*/ 430 w 798"/>
                <a:gd name="T55" fmla="*/ 35 h 766"/>
                <a:gd name="T56" fmla="*/ 608 w 798"/>
                <a:gd name="T57" fmla="*/ 38 h 766"/>
                <a:gd name="T58" fmla="*/ 656 w 798"/>
                <a:gd name="T59" fmla="*/ 58 h 766"/>
                <a:gd name="T60" fmla="*/ 683 w 798"/>
                <a:gd name="T61" fmla="*/ 92 h 766"/>
                <a:gd name="T62" fmla="*/ 695 w 798"/>
                <a:gd name="T63" fmla="*/ 131 h 766"/>
                <a:gd name="T64" fmla="*/ 679 w 798"/>
                <a:gd name="T65" fmla="*/ 224 h 766"/>
                <a:gd name="T66" fmla="*/ 557 w 798"/>
                <a:gd name="T67" fmla="*/ 337 h 766"/>
                <a:gd name="T68" fmla="*/ 301 w 798"/>
                <a:gd name="T69" fmla="*/ 355 h 766"/>
                <a:gd name="T70" fmla="*/ 235 w 798"/>
                <a:gd name="T71" fmla="*/ 731 h 766"/>
                <a:gd name="T72" fmla="*/ 215 w 798"/>
                <a:gd name="T73" fmla="*/ 727 h 766"/>
                <a:gd name="T74" fmla="*/ 212 w 798"/>
                <a:gd name="T75" fmla="*/ 712 h 766"/>
                <a:gd name="T76" fmla="*/ 294 w 798"/>
                <a:gd name="T77" fmla="*/ 380 h 766"/>
                <a:gd name="T78" fmla="*/ 541 w 798"/>
                <a:gd name="T79" fmla="*/ 384 h 766"/>
                <a:gd name="T80" fmla="*/ 593 w 798"/>
                <a:gd name="T81" fmla="*/ 409 h 766"/>
                <a:gd name="T82" fmla="*/ 621 w 798"/>
                <a:gd name="T83" fmla="*/ 449 h 766"/>
                <a:gd name="T84" fmla="*/ 633 w 798"/>
                <a:gd name="T85" fmla="*/ 492 h 766"/>
                <a:gd name="T86" fmla="*/ 616 w 798"/>
                <a:gd name="T87" fmla="*/ 593 h 766"/>
                <a:gd name="T88" fmla="*/ 494 w 798"/>
                <a:gd name="T89" fmla="*/ 713 h 766"/>
                <a:gd name="T90" fmla="*/ 251 w 798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8" h="766">
                  <a:moveTo>
                    <a:pt x="132" y="678"/>
                  </a:moveTo>
                  <a:lnTo>
                    <a:pt x="129" y="694"/>
                  </a:lnTo>
                  <a:lnTo>
                    <a:pt x="124" y="705"/>
                  </a:lnTo>
                  <a:lnTo>
                    <a:pt x="118" y="714"/>
                  </a:lnTo>
                  <a:lnTo>
                    <a:pt x="110" y="721"/>
                  </a:lnTo>
                  <a:lnTo>
                    <a:pt x="99" y="726"/>
                  </a:lnTo>
                  <a:lnTo>
                    <a:pt x="82" y="729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4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4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3" y="760"/>
                  </a:lnTo>
                  <a:lnTo>
                    <a:pt x="552" y="743"/>
                  </a:lnTo>
                  <a:lnTo>
                    <a:pt x="604" y="718"/>
                  </a:lnTo>
                  <a:lnTo>
                    <a:pt x="649" y="686"/>
                  </a:lnTo>
                  <a:lnTo>
                    <a:pt x="687" y="649"/>
                  </a:lnTo>
                  <a:lnTo>
                    <a:pt x="714" y="608"/>
                  </a:lnTo>
                  <a:lnTo>
                    <a:pt x="731" y="566"/>
                  </a:lnTo>
                  <a:lnTo>
                    <a:pt x="737" y="524"/>
                  </a:lnTo>
                  <a:lnTo>
                    <a:pt x="726" y="467"/>
                  </a:lnTo>
                  <a:lnTo>
                    <a:pt x="691" y="419"/>
                  </a:lnTo>
                  <a:lnTo>
                    <a:pt x="637" y="384"/>
                  </a:lnTo>
                  <a:lnTo>
                    <a:pt x="564" y="366"/>
                  </a:lnTo>
                  <a:lnTo>
                    <a:pt x="650" y="339"/>
                  </a:lnTo>
                  <a:lnTo>
                    <a:pt x="725" y="292"/>
                  </a:lnTo>
                  <a:lnTo>
                    <a:pt x="777" y="229"/>
                  </a:lnTo>
                  <a:lnTo>
                    <a:pt x="798" y="155"/>
                  </a:lnTo>
                  <a:lnTo>
                    <a:pt x="784" y="96"/>
                  </a:lnTo>
                  <a:lnTo>
                    <a:pt x="744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8"/>
                  </a:lnTo>
                  <a:close/>
                  <a:moveTo>
                    <a:pt x="301" y="355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0" y="35"/>
                  </a:lnTo>
                  <a:lnTo>
                    <a:pt x="574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2" y="74"/>
                  </a:lnTo>
                  <a:lnTo>
                    <a:pt x="683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6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7" y="337"/>
                  </a:lnTo>
                  <a:lnTo>
                    <a:pt x="464" y="355"/>
                  </a:lnTo>
                  <a:lnTo>
                    <a:pt x="301" y="355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7"/>
                  </a:lnTo>
                  <a:lnTo>
                    <a:pt x="211" y="719"/>
                  </a:lnTo>
                  <a:lnTo>
                    <a:pt x="212" y="712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1" y="384"/>
                  </a:lnTo>
                  <a:lnTo>
                    <a:pt x="571" y="394"/>
                  </a:lnTo>
                  <a:lnTo>
                    <a:pt x="593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8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8" y="663"/>
                  </a:lnTo>
                  <a:lnTo>
                    <a:pt x="494" y="713"/>
                  </a:lnTo>
                  <a:lnTo>
                    <a:pt x="403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56"/>
            <p:cNvSpPr>
              <a:spLocks noChangeAspect="1"/>
            </p:cNvSpPr>
            <p:nvPr/>
          </p:nvSpPr>
          <p:spPr bwMode="auto">
            <a:xfrm>
              <a:off x="898" y="7"/>
              <a:ext cx="793" cy="763"/>
            </a:xfrm>
            <a:custGeom>
              <a:avLst/>
              <a:gdLst>
                <a:gd name="T0" fmla="*/ 404 w 793"/>
                <a:gd name="T1" fmla="*/ 399 h 763"/>
                <a:gd name="T2" fmla="*/ 481 w 793"/>
                <a:gd name="T3" fmla="*/ 411 h 763"/>
                <a:gd name="T4" fmla="*/ 496 w 793"/>
                <a:gd name="T5" fmla="*/ 449 h 763"/>
                <a:gd name="T6" fmla="*/ 488 w 793"/>
                <a:gd name="T7" fmla="*/ 504 h 763"/>
                <a:gd name="T8" fmla="*/ 489 w 793"/>
                <a:gd name="T9" fmla="*/ 526 h 763"/>
                <a:gd name="T10" fmla="*/ 509 w 793"/>
                <a:gd name="T11" fmla="*/ 525 h 763"/>
                <a:gd name="T12" fmla="*/ 577 w 793"/>
                <a:gd name="T13" fmla="*/ 263 h 763"/>
                <a:gd name="T14" fmla="*/ 580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1 w 793"/>
                <a:gd name="T21" fmla="*/ 310 h 763"/>
                <a:gd name="T22" fmla="*/ 505 w 793"/>
                <a:gd name="T23" fmla="*/ 343 h 763"/>
                <a:gd name="T24" fmla="*/ 465 w 793"/>
                <a:gd name="T25" fmla="*/ 359 h 763"/>
                <a:gd name="T26" fmla="*/ 406 w 793"/>
                <a:gd name="T27" fmla="*/ 364 h 763"/>
                <a:gd name="T28" fmla="*/ 376 w 793"/>
                <a:gd name="T29" fmla="*/ 79 h 763"/>
                <a:gd name="T30" fmla="*/ 391 w 793"/>
                <a:gd name="T31" fmla="*/ 42 h 763"/>
                <a:gd name="T32" fmla="*/ 436 w 793"/>
                <a:gd name="T33" fmla="*/ 35 h 763"/>
                <a:gd name="T34" fmla="*/ 630 w 793"/>
                <a:gd name="T35" fmla="*/ 37 h 763"/>
                <a:gd name="T36" fmla="*/ 695 w 793"/>
                <a:gd name="T37" fmla="*/ 51 h 763"/>
                <a:gd name="T38" fmla="*/ 731 w 793"/>
                <a:gd name="T39" fmla="*/ 82 h 763"/>
                <a:gd name="T40" fmla="*/ 745 w 793"/>
                <a:gd name="T41" fmla="*/ 128 h 763"/>
                <a:gd name="T42" fmla="*/ 746 w 793"/>
                <a:gd name="T43" fmla="*/ 174 h 763"/>
                <a:gd name="T44" fmla="*/ 745 w 793"/>
                <a:gd name="T45" fmla="*/ 201 h 763"/>
                <a:gd name="T46" fmla="*/ 741 w 793"/>
                <a:gd name="T47" fmla="*/ 233 h 763"/>
                <a:gd name="T48" fmla="*/ 743 w 793"/>
                <a:gd name="T49" fmla="*/ 248 h 763"/>
                <a:gd name="T50" fmla="*/ 766 w 793"/>
                <a:gd name="T51" fmla="*/ 247 h 763"/>
                <a:gd name="T52" fmla="*/ 792 w 793"/>
                <a:gd name="T53" fmla="*/ 31 h 763"/>
                <a:gd name="T54" fmla="*/ 789 w 793"/>
                <a:gd name="T55" fmla="*/ 4 h 763"/>
                <a:gd name="T56" fmla="*/ 762 w 793"/>
                <a:gd name="T57" fmla="*/ 0 h 763"/>
                <a:gd name="T58" fmla="*/ 200 w 793"/>
                <a:gd name="T59" fmla="*/ 0 h 763"/>
                <a:gd name="T60" fmla="*/ 183 w 793"/>
                <a:gd name="T61" fmla="*/ 10 h 763"/>
                <a:gd name="T62" fmla="*/ 189 w 793"/>
                <a:gd name="T63" fmla="*/ 34 h 763"/>
                <a:gd name="T64" fmla="*/ 242 w 793"/>
                <a:gd name="T65" fmla="*/ 35 h 763"/>
                <a:gd name="T66" fmla="*/ 280 w 793"/>
                <a:gd name="T67" fmla="*/ 43 h 763"/>
                <a:gd name="T68" fmla="*/ 285 w 793"/>
                <a:gd name="T69" fmla="*/ 63 h 763"/>
                <a:gd name="T70" fmla="*/ 132 w 793"/>
                <a:gd name="T71" fmla="*/ 675 h 763"/>
                <a:gd name="T72" fmla="*/ 124 w 793"/>
                <a:gd name="T73" fmla="*/ 702 h 763"/>
                <a:gd name="T74" fmla="*/ 110 w 793"/>
                <a:gd name="T75" fmla="*/ 718 h 763"/>
                <a:gd name="T76" fmla="*/ 82 w 793"/>
                <a:gd name="T77" fmla="*/ 726 h 763"/>
                <a:gd name="T78" fmla="*/ 31 w 793"/>
                <a:gd name="T79" fmla="*/ 729 h 763"/>
                <a:gd name="T80" fmla="*/ 8 w 793"/>
                <a:gd name="T81" fmla="*/ 731 h 763"/>
                <a:gd name="T82" fmla="*/ 0 w 793"/>
                <a:gd name="T83" fmla="*/ 750 h 763"/>
                <a:gd name="T84" fmla="*/ 16 w 793"/>
                <a:gd name="T85" fmla="*/ 763 h 763"/>
                <a:gd name="T86" fmla="*/ 90 w 793"/>
                <a:gd name="T87" fmla="*/ 761 h 763"/>
                <a:gd name="T88" fmla="*/ 164 w 793"/>
                <a:gd name="T89" fmla="*/ 760 h 763"/>
                <a:gd name="T90" fmla="*/ 247 w 793"/>
                <a:gd name="T91" fmla="*/ 761 h 763"/>
                <a:gd name="T92" fmla="*/ 330 w 793"/>
                <a:gd name="T93" fmla="*/ 763 h 763"/>
                <a:gd name="T94" fmla="*/ 346 w 793"/>
                <a:gd name="T95" fmla="*/ 760 h 763"/>
                <a:gd name="T96" fmla="*/ 353 w 793"/>
                <a:gd name="T97" fmla="*/ 742 h 763"/>
                <a:gd name="T98" fmla="*/ 347 w 793"/>
                <a:gd name="T99" fmla="*/ 729 h 763"/>
                <a:gd name="T100" fmla="*/ 315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2 w 793"/>
                <a:gd name="T107" fmla="*/ 703 h 763"/>
                <a:gd name="T108" fmla="*/ 226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5" y="399"/>
                  </a:moveTo>
                  <a:lnTo>
                    <a:pt x="404" y="399"/>
                  </a:lnTo>
                  <a:lnTo>
                    <a:pt x="454" y="402"/>
                  </a:lnTo>
                  <a:lnTo>
                    <a:pt x="481" y="411"/>
                  </a:lnTo>
                  <a:lnTo>
                    <a:pt x="494" y="428"/>
                  </a:lnTo>
                  <a:lnTo>
                    <a:pt x="496" y="449"/>
                  </a:lnTo>
                  <a:lnTo>
                    <a:pt x="495" y="467"/>
                  </a:lnTo>
                  <a:lnTo>
                    <a:pt x="488" y="504"/>
                  </a:lnTo>
                  <a:lnTo>
                    <a:pt x="485" y="516"/>
                  </a:lnTo>
                  <a:lnTo>
                    <a:pt x="489" y="526"/>
                  </a:lnTo>
                  <a:lnTo>
                    <a:pt x="498" y="530"/>
                  </a:lnTo>
                  <a:lnTo>
                    <a:pt x="509" y="525"/>
                  </a:lnTo>
                  <a:lnTo>
                    <a:pt x="515" y="506"/>
                  </a:lnTo>
                  <a:lnTo>
                    <a:pt x="577" y="263"/>
                  </a:lnTo>
                  <a:lnTo>
                    <a:pt x="580" y="251"/>
                  </a:lnTo>
                  <a:lnTo>
                    <a:pt x="580" y="245"/>
                  </a:lnTo>
                  <a:lnTo>
                    <a:pt x="577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1" y="310"/>
                  </a:lnTo>
                  <a:lnTo>
                    <a:pt x="519" y="328"/>
                  </a:lnTo>
                  <a:lnTo>
                    <a:pt x="505" y="343"/>
                  </a:lnTo>
                  <a:lnTo>
                    <a:pt x="487" y="352"/>
                  </a:lnTo>
                  <a:lnTo>
                    <a:pt x="465" y="359"/>
                  </a:lnTo>
                  <a:lnTo>
                    <a:pt x="438" y="363"/>
                  </a:lnTo>
                  <a:lnTo>
                    <a:pt x="406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1" y="42"/>
                  </a:lnTo>
                  <a:lnTo>
                    <a:pt x="407" y="36"/>
                  </a:lnTo>
                  <a:lnTo>
                    <a:pt x="436" y="35"/>
                  </a:lnTo>
                  <a:lnTo>
                    <a:pt x="583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5" y="51"/>
                  </a:lnTo>
                  <a:lnTo>
                    <a:pt x="716" y="64"/>
                  </a:lnTo>
                  <a:lnTo>
                    <a:pt x="731" y="82"/>
                  </a:lnTo>
                  <a:lnTo>
                    <a:pt x="740" y="103"/>
                  </a:lnTo>
                  <a:lnTo>
                    <a:pt x="745" y="128"/>
                  </a:lnTo>
                  <a:lnTo>
                    <a:pt x="746" y="158"/>
                  </a:lnTo>
                  <a:lnTo>
                    <a:pt x="746" y="174"/>
                  </a:lnTo>
                  <a:lnTo>
                    <a:pt x="746" y="187"/>
                  </a:lnTo>
                  <a:lnTo>
                    <a:pt x="745" y="201"/>
                  </a:lnTo>
                  <a:lnTo>
                    <a:pt x="743" y="219"/>
                  </a:lnTo>
                  <a:lnTo>
                    <a:pt x="741" y="233"/>
                  </a:lnTo>
                  <a:lnTo>
                    <a:pt x="741" y="239"/>
                  </a:lnTo>
                  <a:lnTo>
                    <a:pt x="743" y="248"/>
                  </a:lnTo>
                  <a:lnTo>
                    <a:pt x="754" y="253"/>
                  </a:lnTo>
                  <a:lnTo>
                    <a:pt x="766" y="247"/>
                  </a:lnTo>
                  <a:lnTo>
                    <a:pt x="770" y="225"/>
                  </a:lnTo>
                  <a:lnTo>
                    <a:pt x="792" y="31"/>
                  </a:lnTo>
                  <a:lnTo>
                    <a:pt x="793" y="13"/>
                  </a:lnTo>
                  <a:lnTo>
                    <a:pt x="789" y="4"/>
                  </a:lnTo>
                  <a:lnTo>
                    <a:pt x="779" y="1"/>
                  </a:lnTo>
                  <a:lnTo>
                    <a:pt x="762" y="0"/>
                  </a:lnTo>
                  <a:lnTo>
                    <a:pt x="215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83" y="10"/>
                  </a:lnTo>
                  <a:lnTo>
                    <a:pt x="182" y="23"/>
                  </a:lnTo>
                  <a:lnTo>
                    <a:pt x="189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0" y="43"/>
                  </a:lnTo>
                  <a:lnTo>
                    <a:pt x="285" y="55"/>
                  </a:lnTo>
                  <a:lnTo>
                    <a:pt x="285" y="63"/>
                  </a:lnTo>
                  <a:lnTo>
                    <a:pt x="279" y="82"/>
                  </a:lnTo>
                  <a:lnTo>
                    <a:pt x="132" y="675"/>
                  </a:lnTo>
                  <a:lnTo>
                    <a:pt x="128" y="691"/>
                  </a:lnTo>
                  <a:lnTo>
                    <a:pt x="124" y="702"/>
                  </a:lnTo>
                  <a:lnTo>
                    <a:pt x="118" y="711"/>
                  </a:lnTo>
                  <a:lnTo>
                    <a:pt x="110" y="718"/>
                  </a:lnTo>
                  <a:lnTo>
                    <a:pt x="98" y="723"/>
                  </a:lnTo>
                  <a:lnTo>
                    <a:pt x="82" y="726"/>
                  </a:lnTo>
                  <a:lnTo>
                    <a:pt x="60" y="728"/>
                  </a:lnTo>
                  <a:lnTo>
                    <a:pt x="31" y="729"/>
                  </a:lnTo>
                  <a:lnTo>
                    <a:pt x="18" y="729"/>
                  </a:lnTo>
                  <a:lnTo>
                    <a:pt x="8" y="731"/>
                  </a:lnTo>
                  <a:lnTo>
                    <a:pt x="2" y="737"/>
                  </a:lnTo>
                  <a:lnTo>
                    <a:pt x="0" y="750"/>
                  </a:lnTo>
                  <a:lnTo>
                    <a:pt x="7" y="761"/>
                  </a:lnTo>
                  <a:lnTo>
                    <a:pt x="16" y="763"/>
                  </a:lnTo>
                  <a:lnTo>
                    <a:pt x="48" y="762"/>
                  </a:lnTo>
                  <a:lnTo>
                    <a:pt x="90" y="761"/>
                  </a:lnTo>
                  <a:lnTo>
                    <a:pt x="132" y="760"/>
                  </a:lnTo>
                  <a:lnTo>
                    <a:pt x="164" y="760"/>
                  </a:lnTo>
                  <a:lnTo>
                    <a:pt x="200" y="760"/>
                  </a:lnTo>
                  <a:lnTo>
                    <a:pt x="247" y="761"/>
                  </a:lnTo>
                  <a:lnTo>
                    <a:pt x="293" y="762"/>
                  </a:lnTo>
                  <a:lnTo>
                    <a:pt x="330" y="763"/>
                  </a:lnTo>
                  <a:lnTo>
                    <a:pt x="338" y="763"/>
                  </a:lnTo>
                  <a:lnTo>
                    <a:pt x="346" y="760"/>
                  </a:lnTo>
                  <a:lnTo>
                    <a:pt x="351" y="754"/>
                  </a:lnTo>
                  <a:lnTo>
                    <a:pt x="353" y="742"/>
                  </a:lnTo>
                  <a:lnTo>
                    <a:pt x="350" y="732"/>
                  </a:lnTo>
                  <a:lnTo>
                    <a:pt x="347" y="729"/>
                  </a:lnTo>
                  <a:lnTo>
                    <a:pt x="339" y="729"/>
                  </a:lnTo>
                  <a:lnTo>
                    <a:pt x="315" y="729"/>
                  </a:lnTo>
                  <a:lnTo>
                    <a:pt x="287" y="728"/>
                  </a:lnTo>
                  <a:lnTo>
                    <a:pt x="258" y="726"/>
                  </a:lnTo>
                  <a:lnTo>
                    <a:pt x="238" y="723"/>
                  </a:lnTo>
                  <a:lnTo>
                    <a:pt x="228" y="719"/>
                  </a:lnTo>
                  <a:lnTo>
                    <a:pt x="223" y="713"/>
                  </a:lnTo>
                  <a:lnTo>
                    <a:pt x="222" y="703"/>
                  </a:lnTo>
                  <a:lnTo>
                    <a:pt x="222" y="696"/>
                  </a:lnTo>
                  <a:lnTo>
                    <a:pt x="226" y="678"/>
                  </a:lnTo>
                  <a:lnTo>
                    <a:pt x="295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62"/>
            <p:cNvSpPr>
              <a:spLocks noChangeAspect="1"/>
            </p:cNvSpPr>
            <p:nvPr/>
          </p:nvSpPr>
          <p:spPr bwMode="auto">
            <a:xfrm>
              <a:off x="4247" y="882"/>
              <a:ext cx="100" cy="242"/>
            </a:xfrm>
            <a:custGeom>
              <a:avLst/>
              <a:gdLst>
                <a:gd name="T0" fmla="*/ 78 w 100"/>
                <a:gd name="T1" fmla="*/ 78 h 242"/>
                <a:gd name="T2" fmla="*/ 76 w 100"/>
                <a:gd name="T3" fmla="*/ 111 h 242"/>
                <a:gd name="T4" fmla="*/ 67 w 100"/>
                <a:gd name="T5" fmla="*/ 147 h 242"/>
                <a:gd name="T6" fmla="*/ 49 w 100"/>
                <a:gd name="T7" fmla="*/ 184 h 242"/>
                <a:gd name="T8" fmla="*/ 17 w 100"/>
                <a:gd name="T9" fmla="*/ 222 h 242"/>
                <a:gd name="T10" fmla="*/ 11 w 100"/>
                <a:gd name="T11" fmla="*/ 231 h 242"/>
                <a:gd name="T12" fmla="*/ 15 w 100"/>
                <a:gd name="T13" fmla="*/ 238 h 242"/>
                <a:gd name="T14" fmla="*/ 22 w 100"/>
                <a:gd name="T15" fmla="*/ 242 h 242"/>
                <a:gd name="T16" fmla="*/ 29 w 100"/>
                <a:gd name="T17" fmla="*/ 239 h 242"/>
                <a:gd name="T18" fmla="*/ 39 w 100"/>
                <a:gd name="T19" fmla="*/ 231 h 242"/>
                <a:gd name="T20" fmla="*/ 52 w 100"/>
                <a:gd name="T21" fmla="*/ 217 h 242"/>
                <a:gd name="T22" fmla="*/ 65 w 100"/>
                <a:gd name="T23" fmla="*/ 199 h 242"/>
                <a:gd name="T24" fmla="*/ 78 w 100"/>
                <a:gd name="T25" fmla="*/ 176 h 242"/>
                <a:gd name="T26" fmla="*/ 89 w 100"/>
                <a:gd name="T27" fmla="*/ 149 h 242"/>
                <a:gd name="T28" fmla="*/ 97 w 100"/>
                <a:gd name="T29" fmla="*/ 119 h 242"/>
                <a:gd name="T30" fmla="*/ 100 w 100"/>
                <a:gd name="T31" fmla="*/ 85 h 242"/>
                <a:gd name="T32" fmla="*/ 96 w 100"/>
                <a:gd name="T33" fmla="*/ 52 h 242"/>
                <a:gd name="T34" fmla="*/ 86 w 100"/>
                <a:gd name="T35" fmla="*/ 24 h 242"/>
                <a:gd name="T36" fmla="*/ 69 w 100"/>
                <a:gd name="T37" fmla="*/ 7 h 242"/>
                <a:gd name="T38" fmla="*/ 45 w 100"/>
                <a:gd name="T39" fmla="*/ 0 h 242"/>
                <a:gd name="T40" fmla="*/ 27 w 100"/>
                <a:gd name="T41" fmla="*/ 3 h 242"/>
                <a:gd name="T42" fmla="*/ 13 w 100"/>
                <a:gd name="T43" fmla="*/ 13 h 242"/>
                <a:gd name="T44" fmla="*/ 3 w 100"/>
                <a:gd name="T45" fmla="*/ 27 h 242"/>
                <a:gd name="T46" fmla="*/ 0 w 100"/>
                <a:gd name="T47" fmla="*/ 45 h 242"/>
                <a:gd name="T48" fmla="*/ 3 w 100"/>
                <a:gd name="T49" fmla="*/ 62 h 242"/>
                <a:gd name="T50" fmla="*/ 13 w 100"/>
                <a:gd name="T51" fmla="*/ 77 h 242"/>
                <a:gd name="T52" fmla="*/ 27 w 100"/>
                <a:gd name="T53" fmla="*/ 86 h 242"/>
                <a:gd name="T54" fmla="*/ 46 w 100"/>
                <a:gd name="T55" fmla="*/ 90 h 242"/>
                <a:gd name="T56" fmla="*/ 69 w 100"/>
                <a:gd name="T57" fmla="*/ 84 h 242"/>
                <a:gd name="T58" fmla="*/ 78 w 100"/>
                <a:gd name="T59" fmla="*/ 78 h 2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0" h="242">
                  <a:moveTo>
                    <a:pt x="78" y="78"/>
                  </a:moveTo>
                  <a:lnTo>
                    <a:pt x="76" y="111"/>
                  </a:lnTo>
                  <a:lnTo>
                    <a:pt x="67" y="147"/>
                  </a:lnTo>
                  <a:lnTo>
                    <a:pt x="49" y="184"/>
                  </a:lnTo>
                  <a:lnTo>
                    <a:pt x="17" y="222"/>
                  </a:lnTo>
                  <a:lnTo>
                    <a:pt x="11" y="231"/>
                  </a:lnTo>
                  <a:lnTo>
                    <a:pt x="15" y="238"/>
                  </a:lnTo>
                  <a:lnTo>
                    <a:pt x="22" y="242"/>
                  </a:lnTo>
                  <a:lnTo>
                    <a:pt x="29" y="239"/>
                  </a:lnTo>
                  <a:lnTo>
                    <a:pt x="39" y="231"/>
                  </a:lnTo>
                  <a:lnTo>
                    <a:pt x="52" y="217"/>
                  </a:lnTo>
                  <a:lnTo>
                    <a:pt x="65" y="199"/>
                  </a:lnTo>
                  <a:lnTo>
                    <a:pt x="78" y="176"/>
                  </a:lnTo>
                  <a:lnTo>
                    <a:pt x="89" y="149"/>
                  </a:lnTo>
                  <a:lnTo>
                    <a:pt x="97" y="119"/>
                  </a:lnTo>
                  <a:lnTo>
                    <a:pt x="100" y="85"/>
                  </a:lnTo>
                  <a:lnTo>
                    <a:pt x="96" y="52"/>
                  </a:lnTo>
                  <a:lnTo>
                    <a:pt x="86" y="24"/>
                  </a:lnTo>
                  <a:lnTo>
                    <a:pt x="69" y="7"/>
                  </a:lnTo>
                  <a:lnTo>
                    <a:pt x="45" y="0"/>
                  </a:lnTo>
                  <a:lnTo>
                    <a:pt x="27" y="3"/>
                  </a:lnTo>
                  <a:lnTo>
                    <a:pt x="13" y="13"/>
                  </a:lnTo>
                  <a:lnTo>
                    <a:pt x="3" y="27"/>
                  </a:lnTo>
                  <a:lnTo>
                    <a:pt x="0" y="45"/>
                  </a:lnTo>
                  <a:lnTo>
                    <a:pt x="3" y="62"/>
                  </a:lnTo>
                  <a:lnTo>
                    <a:pt x="13" y="77"/>
                  </a:lnTo>
                  <a:lnTo>
                    <a:pt x="27" y="86"/>
                  </a:lnTo>
                  <a:lnTo>
                    <a:pt x="46" y="90"/>
                  </a:lnTo>
                  <a:lnTo>
                    <a:pt x="69" y="84"/>
                  </a:lnTo>
                  <a:lnTo>
                    <a:pt x="7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01" name="Straight Arrow Connector 336"/>
          <p:cNvCxnSpPr>
            <a:cxnSpLocks noChangeShapeType="1"/>
          </p:cNvCxnSpPr>
          <p:nvPr/>
        </p:nvCxnSpPr>
        <p:spPr bwMode="auto">
          <a:xfrm flipV="1">
            <a:off x="1265238" y="3104147"/>
            <a:ext cx="792162" cy="745544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337"/>
          <p:cNvCxnSpPr>
            <a:cxnSpLocks noChangeShapeType="1"/>
          </p:cNvCxnSpPr>
          <p:nvPr/>
        </p:nvCxnSpPr>
        <p:spPr bwMode="auto">
          <a:xfrm>
            <a:off x="1265238" y="3933825"/>
            <a:ext cx="768099" cy="722396"/>
          </a:xfrm>
          <a:prstGeom prst="straightConnector1">
            <a:avLst/>
          </a:prstGeom>
          <a:noFill/>
          <a:ln w="19050" algn="ctr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 163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5846490" y="1727303"/>
            <a:ext cx="1129531" cy="250898"/>
            <a:chOff x="2" y="1"/>
            <a:chExt cx="5758" cy="1279"/>
          </a:xfrm>
        </p:grpSpPr>
        <p:sp>
          <p:nvSpPr>
            <p:cNvPr id="111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69"/>
            <p:cNvSpPr>
              <a:spLocks noChangeAspect="1"/>
            </p:cNvSpPr>
            <p:nvPr/>
          </p:nvSpPr>
          <p:spPr bwMode="auto">
            <a:xfrm>
              <a:off x="2554" y="907"/>
              <a:ext cx="230" cy="373"/>
            </a:xfrm>
            <a:custGeom>
              <a:avLst/>
              <a:gdLst>
                <a:gd name="T0" fmla="*/ 143 w 230"/>
                <a:gd name="T1" fmla="*/ 17 h 373"/>
                <a:gd name="T2" fmla="*/ 142 w 230"/>
                <a:gd name="T3" fmla="*/ 7 h 373"/>
                <a:gd name="T4" fmla="*/ 139 w 230"/>
                <a:gd name="T5" fmla="*/ 2 h 373"/>
                <a:gd name="T6" fmla="*/ 134 w 230"/>
                <a:gd name="T7" fmla="*/ 0 h 373"/>
                <a:gd name="T8" fmla="*/ 122 w 230"/>
                <a:gd name="T9" fmla="*/ 0 h 373"/>
                <a:gd name="T10" fmla="*/ 90 w 230"/>
                <a:gd name="T11" fmla="*/ 21 h 373"/>
                <a:gd name="T12" fmla="*/ 55 w 230"/>
                <a:gd name="T13" fmla="*/ 31 h 373"/>
                <a:gd name="T14" fmla="*/ 26 w 230"/>
                <a:gd name="T15" fmla="*/ 35 h 373"/>
                <a:gd name="T16" fmla="*/ 10 w 230"/>
                <a:gd name="T17" fmla="*/ 36 h 373"/>
                <a:gd name="T18" fmla="*/ 0 w 230"/>
                <a:gd name="T19" fmla="*/ 36 h 373"/>
                <a:gd name="T20" fmla="*/ 0 w 230"/>
                <a:gd name="T21" fmla="*/ 60 h 373"/>
                <a:gd name="T22" fmla="*/ 10 w 230"/>
                <a:gd name="T23" fmla="*/ 60 h 373"/>
                <a:gd name="T24" fmla="*/ 23 w 230"/>
                <a:gd name="T25" fmla="*/ 60 h 373"/>
                <a:gd name="T26" fmla="*/ 43 w 230"/>
                <a:gd name="T27" fmla="*/ 58 h 373"/>
                <a:gd name="T28" fmla="*/ 67 w 230"/>
                <a:gd name="T29" fmla="*/ 53 h 373"/>
                <a:gd name="T30" fmla="*/ 91 w 230"/>
                <a:gd name="T31" fmla="*/ 45 h 373"/>
                <a:gd name="T32" fmla="*/ 91 w 230"/>
                <a:gd name="T33" fmla="*/ 325 h 373"/>
                <a:gd name="T34" fmla="*/ 90 w 230"/>
                <a:gd name="T35" fmla="*/ 336 h 373"/>
                <a:gd name="T36" fmla="*/ 84 w 230"/>
                <a:gd name="T37" fmla="*/ 343 h 373"/>
                <a:gd name="T38" fmla="*/ 66 w 230"/>
                <a:gd name="T39" fmla="*/ 347 h 373"/>
                <a:gd name="T40" fmla="*/ 32 w 230"/>
                <a:gd name="T41" fmla="*/ 349 h 373"/>
                <a:gd name="T42" fmla="*/ 4 w 230"/>
                <a:gd name="T43" fmla="*/ 349 h 373"/>
                <a:gd name="T44" fmla="*/ 4 w 230"/>
                <a:gd name="T45" fmla="*/ 373 h 373"/>
                <a:gd name="T46" fmla="*/ 60 w 230"/>
                <a:gd name="T47" fmla="*/ 371 h 373"/>
                <a:gd name="T48" fmla="*/ 117 w 230"/>
                <a:gd name="T49" fmla="*/ 371 h 373"/>
                <a:gd name="T50" fmla="*/ 174 w 230"/>
                <a:gd name="T51" fmla="*/ 371 h 373"/>
                <a:gd name="T52" fmla="*/ 230 w 230"/>
                <a:gd name="T53" fmla="*/ 373 h 373"/>
                <a:gd name="T54" fmla="*/ 230 w 230"/>
                <a:gd name="T55" fmla="*/ 349 h 373"/>
                <a:gd name="T56" fmla="*/ 202 w 230"/>
                <a:gd name="T57" fmla="*/ 349 h 373"/>
                <a:gd name="T58" fmla="*/ 167 w 230"/>
                <a:gd name="T59" fmla="*/ 347 h 373"/>
                <a:gd name="T60" fmla="*/ 150 w 230"/>
                <a:gd name="T61" fmla="*/ 343 h 373"/>
                <a:gd name="T62" fmla="*/ 143 w 230"/>
                <a:gd name="T63" fmla="*/ 336 h 373"/>
                <a:gd name="T64" fmla="*/ 143 w 230"/>
                <a:gd name="T65" fmla="*/ 325 h 373"/>
                <a:gd name="T66" fmla="*/ 143 w 230"/>
                <a:gd name="T67" fmla="*/ 17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373">
                  <a:moveTo>
                    <a:pt x="143" y="17"/>
                  </a:moveTo>
                  <a:lnTo>
                    <a:pt x="142" y="7"/>
                  </a:lnTo>
                  <a:lnTo>
                    <a:pt x="139" y="2"/>
                  </a:lnTo>
                  <a:lnTo>
                    <a:pt x="134" y="0"/>
                  </a:lnTo>
                  <a:lnTo>
                    <a:pt x="122" y="0"/>
                  </a:lnTo>
                  <a:lnTo>
                    <a:pt x="90" y="21"/>
                  </a:lnTo>
                  <a:lnTo>
                    <a:pt x="55" y="31"/>
                  </a:lnTo>
                  <a:lnTo>
                    <a:pt x="26" y="35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23" y="60"/>
                  </a:lnTo>
                  <a:lnTo>
                    <a:pt x="43" y="58"/>
                  </a:lnTo>
                  <a:lnTo>
                    <a:pt x="67" y="53"/>
                  </a:lnTo>
                  <a:lnTo>
                    <a:pt x="91" y="45"/>
                  </a:lnTo>
                  <a:lnTo>
                    <a:pt x="91" y="325"/>
                  </a:lnTo>
                  <a:lnTo>
                    <a:pt x="90" y="336"/>
                  </a:lnTo>
                  <a:lnTo>
                    <a:pt x="84" y="343"/>
                  </a:lnTo>
                  <a:lnTo>
                    <a:pt x="66" y="347"/>
                  </a:lnTo>
                  <a:lnTo>
                    <a:pt x="32" y="349"/>
                  </a:lnTo>
                  <a:lnTo>
                    <a:pt x="4" y="349"/>
                  </a:lnTo>
                  <a:lnTo>
                    <a:pt x="4" y="373"/>
                  </a:lnTo>
                  <a:lnTo>
                    <a:pt x="60" y="371"/>
                  </a:lnTo>
                  <a:lnTo>
                    <a:pt x="117" y="371"/>
                  </a:lnTo>
                  <a:lnTo>
                    <a:pt x="174" y="371"/>
                  </a:lnTo>
                  <a:lnTo>
                    <a:pt x="230" y="373"/>
                  </a:lnTo>
                  <a:lnTo>
                    <a:pt x="230" y="349"/>
                  </a:lnTo>
                  <a:lnTo>
                    <a:pt x="202" y="349"/>
                  </a:lnTo>
                  <a:lnTo>
                    <a:pt x="167" y="347"/>
                  </a:lnTo>
                  <a:lnTo>
                    <a:pt x="150" y="343"/>
                  </a:lnTo>
                  <a:lnTo>
                    <a:pt x="143" y="336"/>
                  </a:lnTo>
                  <a:lnTo>
                    <a:pt x="143" y="325"/>
                  </a:lnTo>
                  <a:lnTo>
                    <a:pt x="143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74"/>
            <p:cNvSpPr>
              <a:spLocks noChangeAspect="1"/>
            </p:cNvSpPr>
            <p:nvPr/>
          </p:nvSpPr>
          <p:spPr bwMode="auto">
            <a:xfrm>
              <a:off x="5022" y="489"/>
              <a:ext cx="284" cy="521"/>
            </a:xfrm>
            <a:custGeom>
              <a:avLst/>
              <a:gdLst>
                <a:gd name="T0" fmla="*/ 177 w 284"/>
                <a:gd name="T1" fmla="*/ 22 h 521"/>
                <a:gd name="T2" fmla="*/ 176 w 284"/>
                <a:gd name="T3" fmla="*/ 9 h 521"/>
                <a:gd name="T4" fmla="*/ 173 w 284"/>
                <a:gd name="T5" fmla="*/ 2 h 521"/>
                <a:gd name="T6" fmla="*/ 166 w 284"/>
                <a:gd name="T7" fmla="*/ 0 h 521"/>
                <a:gd name="T8" fmla="*/ 153 w 284"/>
                <a:gd name="T9" fmla="*/ 0 h 521"/>
                <a:gd name="T10" fmla="*/ 112 w 284"/>
                <a:gd name="T11" fmla="*/ 28 h 521"/>
                <a:gd name="T12" fmla="*/ 70 w 284"/>
                <a:gd name="T13" fmla="*/ 43 h 521"/>
                <a:gd name="T14" fmla="*/ 30 w 284"/>
                <a:gd name="T15" fmla="*/ 49 h 521"/>
                <a:gd name="T16" fmla="*/ 0 w 284"/>
                <a:gd name="T17" fmla="*/ 49 h 521"/>
                <a:gd name="T18" fmla="*/ 0 w 284"/>
                <a:gd name="T19" fmla="*/ 78 h 521"/>
                <a:gd name="T20" fmla="*/ 20 w 284"/>
                <a:gd name="T21" fmla="*/ 78 h 521"/>
                <a:gd name="T22" fmla="*/ 47 w 284"/>
                <a:gd name="T23" fmla="*/ 75 h 521"/>
                <a:gd name="T24" fmla="*/ 80 w 284"/>
                <a:gd name="T25" fmla="*/ 69 h 521"/>
                <a:gd name="T26" fmla="*/ 113 w 284"/>
                <a:gd name="T27" fmla="*/ 56 h 521"/>
                <a:gd name="T28" fmla="*/ 113 w 284"/>
                <a:gd name="T29" fmla="*/ 456 h 521"/>
                <a:gd name="T30" fmla="*/ 112 w 284"/>
                <a:gd name="T31" fmla="*/ 473 h 521"/>
                <a:gd name="T32" fmla="*/ 103 w 284"/>
                <a:gd name="T33" fmla="*/ 484 h 521"/>
                <a:gd name="T34" fmla="*/ 80 w 284"/>
                <a:gd name="T35" fmla="*/ 490 h 521"/>
                <a:gd name="T36" fmla="*/ 35 w 284"/>
                <a:gd name="T37" fmla="*/ 492 h 521"/>
                <a:gd name="T38" fmla="*/ 5 w 284"/>
                <a:gd name="T39" fmla="*/ 492 h 521"/>
                <a:gd name="T40" fmla="*/ 5 w 284"/>
                <a:gd name="T41" fmla="*/ 521 h 521"/>
                <a:gd name="T42" fmla="*/ 29 w 284"/>
                <a:gd name="T43" fmla="*/ 519 h 521"/>
                <a:gd name="T44" fmla="*/ 69 w 284"/>
                <a:gd name="T45" fmla="*/ 518 h 521"/>
                <a:gd name="T46" fmla="*/ 112 w 284"/>
                <a:gd name="T47" fmla="*/ 518 h 521"/>
                <a:gd name="T48" fmla="*/ 145 w 284"/>
                <a:gd name="T49" fmla="*/ 517 h 521"/>
                <a:gd name="T50" fmla="*/ 174 w 284"/>
                <a:gd name="T51" fmla="*/ 518 h 521"/>
                <a:gd name="T52" fmla="*/ 217 w 284"/>
                <a:gd name="T53" fmla="*/ 518 h 521"/>
                <a:gd name="T54" fmla="*/ 259 w 284"/>
                <a:gd name="T55" fmla="*/ 519 h 521"/>
                <a:gd name="T56" fmla="*/ 284 w 284"/>
                <a:gd name="T57" fmla="*/ 521 h 521"/>
                <a:gd name="T58" fmla="*/ 284 w 284"/>
                <a:gd name="T59" fmla="*/ 492 h 521"/>
                <a:gd name="T60" fmla="*/ 254 w 284"/>
                <a:gd name="T61" fmla="*/ 492 h 521"/>
                <a:gd name="T62" fmla="*/ 210 w 284"/>
                <a:gd name="T63" fmla="*/ 490 h 521"/>
                <a:gd name="T64" fmla="*/ 186 w 284"/>
                <a:gd name="T65" fmla="*/ 484 h 521"/>
                <a:gd name="T66" fmla="*/ 178 w 284"/>
                <a:gd name="T67" fmla="*/ 473 h 521"/>
                <a:gd name="T68" fmla="*/ 177 w 284"/>
                <a:gd name="T69" fmla="*/ 456 h 521"/>
                <a:gd name="T70" fmla="*/ 177 w 284"/>
                <a:gd name="T71" fmla="*/ 2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521">
                  <a:moveTo>
                    <a:pt x="177" y="22"/>
                  </a:moveTo>
                  <a:lnTo>
                    <a:pt x="176" y="9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53" y="0"/>
                  </a:lnTo>
                  <a:lnTo>
                    <a:pt x="112" y="28"/>
                  </a:lnTo>
                  <a:lnTo>
                    <a:pt x="70" y="43"/>
                  </a:lnTo>
                  <a:lnTo>
                    <a:pt x="30" y="49"/>
                  </a:lnTo>
                  <a:lnTo>
                    <a:pt x="0" y="49"/>
                  </a:lnTo>
                  <a:lnTo>
                    <a:pt x="0" y="78"/>
                  </a:lnTo>
                  <a:lnTo>
                    <a:pt x="20" y="78"/>
                  </a:lnTo>
                  <a:lnTo>
                    <a:pt x="47" y="75"/>
                  </a:lnTo>
                  <a:lnTo>
                    <a:pt x="80" y="69"/>
                  </a:lnTo>
                  <a:lnTo>
                    <a:pt x="113" y="56"/>
                  </a:lnTo>
                  <a:lnTo>
                    <a:pt x="113" y="456"/>
                  </a:lnTo>
                  <a:lnTo>
                    <a:pt x="112" y="473"/>
                  </a:lnTo>
                  <a:lnTo>
                    <a:pt x="103" y="484"/>
                  </a:lnTo>
                  <a:lnTo>
                    <a:pt x="80" y="490"/>
                  </a:lnTo>
                  <a:lnTo>
                    <a:pt x="35" y="492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29" y="519"/>
                  </a:lnTo>
                  <a:lnTo>
                    <a:pt x="69" y="518"/>
                  </a:lnTo>
                  <a:lnTo>
                    <a:pt x="112" y="518"/>
                  </a:lnTo>
                  <a:lnTo>
                    <a:pt x="145" y="517"/>
                  </a:lnTo>
                  <a:lnTo>
                    <a:pt x="174" y="518"/>
                  </a:lnTo>
                  <a:lnTo>
                    <a:pt x="217" y="518"/>
                  </a:lnTo>
                  <a:lnTo>
                    <a:pt x="259" y="519"/>
                  </a:lnTo>
                  <a:lnTo>
                    <a:pt x="284" y="521"/>
                  </a:lnTo>
                  <a:lnTo>
                    <a:pt x="284" y="492"/>
                  </a:lnTo>
                  <a:lnTo>
                    <a:pt x="254" y="492"/>
                  </a:lnTo>
                  <a:lnTo>
                    <a:pt x="210" y="490"/>
                  </a:lnTo>
                  <a:lnTo>
                    <a:pt x="186" y="484"/>
                  </a:lnTo>
                  <a:lnTo>
                    <a:pt x="178" y="473"/>
                  </a:lnTo>
                  <a:lnTo>
                    <a:pt x="177" y="456"/>
                  </a:lnTo>
                  <a:lnTo>
                    <a:pt x="177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29"/>
          <p:cNvGrpSpPr>
            <a:grpSpLocks noChangeAspect="1"/>
          </p:cNvGrpSpPr>
          <p:nvPr>
            <p:custDataLst>
              <p:tags r:id="rId13"/>
            </p:custDataLst>
          </p:nvPr>
        </p:nvGrpSpPr>
        <p:grpSpPr bwMode="auto">
          <a:xfrm>
            <a:off x="4683794" y="5261978"/>
            <a:ext cx="330285" cy="149622"/>
            <a:chOff x="-2" y="4"/>
            <a:chExt cx="1696" cy="767"/>
          </a:xfrm>
        </p:grpSpPr>
        <p:sp>
          <p:nvSpPr>
            <p:cNvPr id="148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29"/>
          <p:cNvGrpSpPr>
            <a:grpSpLocks noChangeAspect="1"/>
          </p:cNvGrpSpPr>
          <p:nvPr>
            <p:custDataLst>
              <p:tags r:id="rId14"/>
            </p:custDataLst>
          </p:nvPr>
        </p:nvGrpSpPr>
        <p:grpSpPr bwMode="auto">
          <a:xfrm>
            <a:off x="4751973" y="4379663"/>
            <a:ext cx="330285" cy="149622"/>
            <a:chOff x="-2" y="4"/>
            <a:chExt cx="1696" cy="767"/>
          </a:xfrm>
        </p:grpSpPr>
        <p:sp>
          <p:nvSpPr>
            <p:cNvPr id="152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29"/>
          <p:cNvGrpSpPr>
            <a:grpSpLocks noChangeAspect="1"/>
          </p:cNvGrpSpPr>
          <p:nvPr>
            <p:custDataLst>
              <p:tags r:id="rId15"/>
            </p:custDataLst>
          </p:nvPr>
        </p:nvGrpSpPr>
        <p:grpSpPr bwMode="auto">
          <a:xfrm>
            <a:off x="4739942" y="4018715"/>
            <a:ext cx="330285" cy="149622"/>
            <a:chOff x="-2" y="4"/>
            <a:chExt cx="1696" cy="767"/>
          </a:xfrm>
        </p:grpSpPr>
        <p:sp>
          <p:nvSpPr>
            <p:cNvPr id="156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175 CuadroTexto"/>
          <p:cNvSpPr txBox="1"/>
          <p:nvPr/>
        </p:nvSpPr>
        <p:spPr>
          <a:xfrm>
            <a:off x="4998776" y="4078705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</a:t>
            </a:r>
          </a:p>
        </p:txBody>
      </p:sp>
      <p:sp>
        <p:nvSpPr>
          <p:cNvPr id="177" name="176 CuadroTexto"/>
          <p:cNvSpPr txBox="1"/>
          <p:nvPr/>
        </p:nvSpPr>
        <p:spPr>
          <a:xfrm>
            <a:off x="5018829" y="4435642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6</a:t>
            </a:r>
          </a:p>
        </p:txBody>
      </p:sp>
      <p:sp>
        <p:nvSpPr>
          <p:cNvPr id="178" name="177 CuadroTexto"/>
          <p:cNvSpPr txBox="1"/>
          <p:nvPr/>
        </p:nvSpPr>
        <p:spPr>
          <a:xfrm>
            <a:off x="4982735" y="5325979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</a:t>
            </a:r>
          </a:p>
        </p:txBody>
      </p:sp>
      <p:sp>
        <p:nvSpPr>
          <p:cNvPr id="180" name="179 CuadroTexto"/>
          <p:cNvSpPr txBox="1"/>
          <p:nvPr/>
        </p:nvSpPr>
        <p:spPr>
          <a:xfrm>
            <a:off x="3657601" y="4271209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5,6</a:t>
            </a:r>
          </a:p>
        </p:txBody>
      </p:sp>
      <p:grpSp>
        <p:nvGrpSpPr>
          <p:cNvPr id="36" name="Group 85"/>
          <p:cNvGrpSpPr>
            <a:grpSpLocks noChangeAspect="1"/>
          </p:cNvGrpSpPr>
          <p:nvPr>
            <p:custDataLst>
              <p:tags r:id="rId16"/>
            </p:custDataLst>
          </p:nvPr>
        </p:nvGrpSpPr>
        <p:grpSpPr bwMode="auto">
          <a:xfrm>
            <a:off x="3317041" y="5362995"/>
            <a:ext cx="310607" cy="141086"/>
            <a:chOff x="-2" y="4"/>
            <a:chExt cx="1692" cy="766"/>
          </a:xfrm>
        </p:grpSpPr>
        <p:sp>
          <p:nvSpPr>
            <p:cNvPr id="184" name="Freeform 86"/>
            <p:cNvSpPr>
              <a:spLocks noChangeAspect="1" noEditPoints="1"/>
            </p:cNvSpPr>
            <p:nvPr/>
          </p:nvSpPr>
          <p:spPr bwMode="auto">
            <a:xfrm>
              <a:off x="-2" y="4"/>
              <a:ext cx="798" cy="766"/>
            </a:xfrm>
            <a:custGeom>
              <a:avLst/>
              <a:gdLst>
                <a:gd name="T0" fmla="*/ 129 w 797"/>
                <a:gd name="T1" fmla="*/ 694 h 766"/>
                <a:gd name="T2" fmla="*/ 118 w 797"/>
                <a:gd name="T3" fmla="*/ 715 h 766"/>
                <a:gd name="T4" fmla="*/ 99 w 797"/>
                <a:gd name="T5" fmla="*/ 726 h 766"/>
                <a:gd name="T6" fmla="*/ 60 w 797"/>
                <a:gd name="T7" fmla="*/ 731 h 766"/>
                <a:gd name="T8" fmla="*/ 18 w 797"/>
                <a:gd name="T9" fmla="*/ 732 h 766"/>
                <a:gd name="T10" fmla="*/ 3 w 797"/>
                <a:gd name="T11" fmla="*/ 741 h 766"/>
                <a:gd name="T12" fmla="*/ 8 w 797"/>
                <a:gd name="T13" fmla="*/ 765 h 766"/>
                <a:gd name="T14" fmla="*/ 431 w 797"/>
                <a:gd name="T15" fmla="*/ 766 h 766"/>
                <a:gd name="T16" fmla="*/ 554 w 797"/>
                <a:gd name="T17" fmla="*/ 744 h 766"/>
                <a:gd name="T18" fmla="*/ 651 w 797"/>
                <a:gd name="T19" fmla="*/ 686 h 766"/>
                <a:gd name="T20" fmla="*/ 716 w 797"/>
                <a:gd name="T21" fmla="*/ 608 h 766"/>
                <a:gd name="T22" fmla="*/ 739 w 797"/>
                <a:gd name="T23" fmla="*/ 524 h 766"/>
                <a:gd name="T24" fmla="*/ 693 w 797"/>
                <a:gd name="T25" fmla="*/ 419 h 766"/>
                <a:gd name="T26" fmla="*/ 566 w 797"/>
                <a:gd name="T27" fmla="*/ 366 h 766"/>
                <a:gd name="T28" fmla="*/ 726 w 797"/>
                <a:gd name="T29" fmla="*/ 292 h 766"/>
                <a:gd name="T30" fmla="*/ 799 w 797"/>
                <a:gd name="T31" fmla="*/ 155 h 766"/>
                <a:gd name="T32" fmla="*/ 746 w 797"/>
                <a:gd name="T33" fmla="*/ 46 h 766"/>
                <a:gd name="T34" fmla="*/ 592 w 797"/>
                <a:gd name="T35" fmla="*/ 0 h 766"/>
                <a:gd name="T36" fmla="*/ 201 w 797"/>
                <a:gd name="T37" fmla="*/ 0 h 766"/>
                <a:gd name="T38" fmla="*/ 185 w 797"/>
                <a:gd name="T39" fmla="*/ 9 h 766"/>
                <a:gd name="T40" fmla="*/ 190 w 797"/>
                <a:gd name="T41" fmla="*/ 33 h 766"/>
                <a:gd name="T42" fmla="*/ 229 w 797"/>
                <a:gd name="T43" fmla="*/ 35 h 766"/>
                <a:gd name="T44" fmla="*/ 279 w 797"/>
                <a:gd name="T45" fmla="*/ 41 h 766"/>
                <a:gd name="T46" fmla="*/ 286 w 797"/>
                <a:gd name="T47" fmla="*/ 62 h 766"/>
                <a:gd name="T48" fmla="*/ 132 w 797"/>
                <a:gd name="T49" fmla="*/ 679 h 766"/>
                <a:gd name="T50" fmla="*/ 370 w 797"/>
                <a:gd name="T51" fmla="*/ 78 h 766"/>
                <a:gd name="T52" fmla="*/ 386 w 797"/>
                <a:gd name="T53" fmla="*/ 41 h 766"/>
                <a:gd name="T54" fmla="*/ 432 w 797"/>
                <a:gd name="T55" fmla="*/ 35 h 766"/>
                <a:gd name="T56" fmla="*/ 610 w 797"/>
                <a:gd name="T57" fmla="*/ 38 h 766"/>
                <a:gd name="T58" fmla="*/ 658 w 797"/>
                <a:gd name="T59" fmla="*/ 58 h 766"/>
                <a:gd name="T60" fmla="*/ 685 w 797"/>
                <a:gd name="T61" fmla="*/ 92 h 766"/>
                <a:gd name="T62" fmla="*/ 697 w 797"/>
                <a:gd name="T63" fmla="*/ 131 h 766"/>
                <a:gd name="T64" fmla="*/ 681 w 797"/>
                <a:gd name="T65" fmla="*/ 224 h 766"/>
                <a:gd name="T66" fmla="*/ 559 w 797"/>
                <a:gd name="T67" fmla="*/ 337 h 766"/>
                <a:gd name="T68" fmla="*/ 301 w 797"/>
                <a:gd name="T69" fmla="*/ 356 h 766"/>
                <a:gd name="T70" fmla="*/ 235 w 797"/>
                <a:gd name="T71" fmla="*/ 731 h 766"/>
                <a:gd name="T72" fmla="*/ 215 w 797"/>
                <a:gd name="T73" fmla="*/ 728 h 766"/>
                <a:gd name="T74" fmla="*/ 212 w 797"/>
                <a:gd name="T75" fmla="*/ 713 h 766"/>
                <a:gd name="T76" fmla="*/ 294 w 797"/>
                <a:gd name="T77" fmla="*/ 380 h 766"/>
                <a:gd name="T78" fmla="*/ 543 w 797"/>
                <a:gd name="T79" fmla="*/ 384 h 766"/>
                <a:gd name="T80" fmla="*/ 594 w 797"/>
                <a:gd name="T81" fmla="*/ 409 h 766"/>
                <a:gd name="T82" fmla="*/ 623 w 797"/>
                <a:gd name="T83" fmla="*/ 449 h 766"/>
                <a:gd name="T84" fmla="*/ 635 w 797"/>
                <a:gd name="T85" fmla="*/ 492 h 766"/>
                <a:gd name="T86" fmla="*/ 618 w 797"/>
                <a:gd name="T87" fmla="*/ 593 h 766"/>
                <a:gd name="T88" fmla="*/ 496 w 797"/>
                <a:gd name="T89" fmla="*/ 713 h 766"/>
                <a:gd name="T90" fmla="*/ 251 w 797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7" h="766">
                  <a:moveTo>
                    <a:pt x="132" y="679"/>
                  </a:moveTo>
                  <a:lnTo>
                    <a:pt x="129" y="694"/>
                  </a:lnTo>
                  <a:lnTo>
                    <a:pt x="124" y="706"/>
                  </a:lnTo>
                  <a:lnTo>
                    <a:pt x="118" y="715"/>
                  </a:lnTo>
                  <a:lnTo>
                    <a:pt x="110" y="722"/>
                  </a:lnTo>
                  <a:lnTo>
                    <a:pt x="99" y="726"/>
                  </a:lnTo>
                  <a:lnTo>
                    <a:pt x="82" y="730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5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5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3" y="760"/>
                  </a:lnTo>
                  <a:lnTo>
                    <a:pt x="552" y="744"/>
                  </a:lnTo>
                  <a:lnTo>
                    <a:pt x="604" y="718"/>
                  </a:lnTo>
                  <a:lnTo>
                    <a:pt x="649" y="686"/>
                  </a:lnTo>
                  <a:lnTo>
                    <a:pt x="686" y="649"/>
                  </a:lnTo>
                  <a:lnTo>
                    <a:pt x="714" y="608"/>
                  </a:lnTo>
                  <a:lnTo>
                    <a:pt x="731" y="566"/>
                  </a:lnTo>
                  <a:lnTo>
                    <a:pt x="737" y="524"/>
                  </a:lnTo>
                  <a:lnTo>
                    <a:pt x="725" y="467"/>
                  </a:lnTo>
                  <a:lnTo>
                    <a:pt x="691" y="419"/>
                  </a:lnTo>
                  <a:lnTo>
                    <a:pt x="637" y="384"/>
                  </a:lnTo>
                  <a:lnTo>
                    <a:pt x="564" y="366"/>
                  </a:lnTo>
                  <a:lnTo>
                    <a:pt x="650" y="339"/>
                  </a:lnTo>
                  <a:lnTo>
                    <a:pt x="724" y="292"/>
                  </a:lnTo>
                  <a:lnTo>
                    <a:pt x="777" y="229"/>
                  </a:lnTo>
                  <a:lnTo>
                    <a:pt x="797" y="155"/>
                  </a:lnTo>
                  <a:lnTo>
                    <a:pt x="784" y="96"/>
                  </a:lnTo>
                  <a:lnTo>
                    <a:pt x="744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9"/>
                  </a:lnTo>
                  <a:close/>
                  <a:moveTo>
                    <a:pt x="301" y="356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0" y="35"/>
                  </a:lnTo>
                  <a:lnTo>
                    <a:pt x="574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2" y="74"/>
                  </a:lnTo>
                  <a:lnTo>
                    <a:pt x="683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6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7" y="337"/>
                  </a:lnTo>
                  <a:lnTo>
                    <a:pt x="464" y="356"/>
                  </a:lnTo>
                  <a:lnTo>
                    <a:pt x="301" y="356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8"/>
                  </a:lnTo>
                  <a:lnTo>
                    <a:pt x="211" y="719"/>
                  </a:lnTo>
                  <a:lnTo>
                    <a:pt x="212" y="713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1" y="384"/>
                  </a:lnTo>
                  <a:lnTo>
                    <a:pt x="571" y="394"/>
                  </a:lnTo>
                  <a:lnTo>
                    <a:pt x="592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8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7" y="663"/>
                  </a:lnTo>
                  <a:lnTo>
                    <a:pt x="494" y="713"/>
                  </a:lnTo>
                  <a:lnTo>
                    <a:pt x="402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 noChangeAspect="1"/>
            </p:cNvSpPr>
            <p:nvPr/>
          </p:nvSpPr>
          <p:spPr bwMode="auto">
            <a:xfrm>
              <a:off x="897" y="7"/>
              <a:ext cx="793" cy="763"/>
            </a:xfrm>
            <a:custGeom>
              <a:avLst/>
              <a:gdLst>
                <a:gd name="T0" fmla="*/ 405 w 793"/>
                <a:gd name="T1" fmla="*/ 399 h 763"/>
                <a:gd name="T2" fmla="*/ 482 w 793"/>
                <a:gd name="T3" fmla="*/ 412 h 763"/>
                <a:gd name="T4" fmla="*/ 497 w 793"/>
                <a:gd name="T5" fmla="*/ 449 h 763"/>
                <a:gd name="T6" fmla="*/ 489 w 793"/>
                <a:gd name="T7" fmla="*/ 504 h 763"/>
                <a:gd name="T8" fmla="*/ 490 w 793"/>
                <a:gd name="T9" fmla="*/ 526 h 763"/>
                <a:gd name="T10" fmla="*/ 510 w 793"/>
                <a:gd name="T11" fmla="*/ 525 h 763"/>
                <a:gd name="T12" fmla="*/ 578 w 793"/>
                <a:gd name="T13" fmla="*/ 263 h 763"/>
                <a:gd name="T14" fmla="*/ 581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2 w 793"/>
                <a:gd name="T21" fmla="*/ 310 h 763"/>
                <a:gd name="T22" fmla="*/ 505 w 793"/>
                <a:gd name="T23" fmla="*/ 343 h 763"/>
                <a:gd name="T24" fmla="*/ 466 w 793"/>
                <a:gd name="T25" fmla="*/ 359 h 763"/>
                <a:gd name="T26" fmla="*/ 407 w 793"/>
                <a:gd name="T27" fmla="*/ 364 h 763"/>
                <a:gd name="T28" fmla="*/ 376 w 793"/>
                <a:gd name="T29" fmla="*/ 79 h 763"/>
                <a:gd name="T30" fmla="*/ 392 w 793"/>
                <a:gd name="T31" fmla="*/ 42 h 763"/>
                <a:gd name="T32" fmla="*/ 437 w 793"/>
                <a:gd name="T33" fmla="*/ 35 h 763"/>
                <a:gd name="T34" fmla="*/ 630 w 793"/>
                <a:gd name="T35" fmla="*/ 37 h 763"/>
                <a:gd name="T36" fmla="*/ 696 w 793"/>
                <a:gd name="T37" fmla="*/ 51 h 763"/>
                <a:gd name="T38" fmla="*/ 732 w 793"/>
                <a:gd name="T39" fmla="*/ 82 h 763"/>
                <a:gd name="T40" fmla="*/ 746 w 793"/>
                <a:gd name="T41" fmla="*/ 128 h 763"/>
                <a:gd name="T42" fmla="*/ 747 w 793"/>
                <a:gd name="T43" fmla="*/ 174 h 763"/>
                <a:gd name="T44" fmla="*/ 746 w 793"/>
                <a:gd name="T45" fmla="*/ 201 h 763"/>
                <a:gd name="T46" fmla="*/ 741 w 793"/>
                <a:gd name="T47" fmla="*/ 233 h 763"/>
                <a:gd name="T48" fmla="*/ 744 w 793"/>
                <a:gd name="T49" fmla="*/ 248 h 763"/>
                <a:gd name="T50" fmla="*/ 767 w 793"/>
                <a:gd name="T51" fmla="*/ 247 h 763"/>
                <a:gd name="T52" fmla="*/ 793 w 793"/>
                <a:gd name="T53" fmla="*/ 31 h 763"/>
                <a:gd name="T54" fmla="*/ 789 w 793"/>
                <a:gd name="T55" fmla="*/ 4 h 763"/>
                <a:gd name="T56" fmla="*/ 763 w 793"/>
                <a:gd name="T57" fmla="*/ 0 h 763"/>
                <a:gd name="T58" fmla="*/ 201 w 793"/>
                <a:gd name="T59" fmla="*/ 0 h 763"/>
                <a:gd name="T60" fmla="*/ 184 w 793"/>
                <a:gd name="T61" fmla="*/ 10 h 763"/>
                <a:gd name="T62" fmla="*/ 190 w 793"/>
                <a:gd name="T63" fmla="*/ 34 h 763"/>
                <a:gd name="T64" fmla="*/ 242 w 793"/>
                <a:gd name="T65" fmla="*/ 35 h 763"/>
                <a:gd name="T66" fmla="*/ 281 w 793"/>
                <a:gd name="T67" fmla="*/ 43 h 763"/>
                <a:gd name="T68" fmla="*/ 286 w 793"/>
                <a:gd name="T69" fmla="*/ 63 h 763"/>
                <a:gd name="T70" fmla="*/ 133 w 793"/>
                <a:gd name="T71" fmla="*/ 676 h 763"/>
                <a:gd name="T72" fmla="*/ 125 w 793"/>
                <a:gd name="T73" fmla="*/ 703 h 763"/>
                <a:gd name="T74" fmla="*/ 111 w 793"/>
                <a:gd name="T75" fmla="*/ 719 h 763"/>
                <a:gd name="T76" fmla="*/ 83 w 793"/>
                <a:gd name="T77" fmla="*/ 727 h 763"/>
                <a:gd name="T78" fmla="*/ 31 w 793"/>
                <a:gd name="T79" fmla="*/ 729 h 763"/>
                <a:gd name="T80" fmla="*/ 9 w 793"/>
                <a:gd name="T81" fmla="*/ 732 h 763"/>
                <a:gd name="T82" fmla="*/ 0 w 793"/>
                <a:gd name="T83" fmla="*/ 750 h 763"/>
                <a:gd name="T84" fmla="*/ 17 w 793"/>
                <a:gd name="T85" fmla="*/ 763 h 763"/>
                <a:gd name="T86" fmla="*/ 91 w 793"/>
                <a:gd name="T87" fmla="*/ 762 h 763"/>
                <a:gd name="T88" fmla="*/ 164 w 793"/>
                <a:gd name="T89" fmla="*/ 760 h 763"/>
                <a:gd name="T90" fmla="*/ 248 w 793"/>
                <a:gd name="T91" fmla="*/ 762 h 763"/>
                <a:gd name="T92" fmla="*/ 331 w 793"/>
                <a:gd name="T93" fmla="*/ 763 h 763"/>
                <a:gd name="T94" fmla="*/ 346 w 793"/>
                <a:gd name="T95" fmla="*/ 761 h 763"/>
                <a:gd name="T96" fmla="*/ 354 w 793"/>
                <a:gd name="T97" fmla="*/ 742 h 763"/>
                <a:gd name="T98" fmla="*/ 347 w 793"/>
                <a:gd name="T99" fmla="*/ 729 h 763"/>
                <a:gd name="T100" fmla="*/ 316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3 w 793"/>
                <a:gd name="T107" fmla="*/ 704 h 763"/>
                <a:gd name="T108" fmla="*/ 227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7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5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6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1" y="233"/>
                  </a:lnTo>
                  <a:lnTo>
                    <a:pt x="741" y="239"/>
                  </a:lnTo>
                  <a:lnTo>
                    <a:pt x="744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0" y="225"/>
                  </a:lnTo>
                  <a:lnTo>
                    <a:pt x="793" y="31"/>
                  </a:lnTo>
                  <a:lnTo>
                    <a:pt x="793" y="13"/>
                  </a:lnTo>
                  <a:lnTo>
                    <a:pt x="789" y="4"/>
                  </a:lnTo>
                  <a:lnTo>
                    <a:pt x="779" y="1"/>
                  </a:lnTo>
                  <a:lnTo>
                    <a:pt x="763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1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3"/>
                  </a:lnTo>
                  <a:lnTo>
                    <a:pt x="83" y="727"/>
                  </a:lnTo>
                  <a:lnTo>
                    <a:pt x="61" y="728"/>
                  </a:lnTo>
                  <a:lnTo>
                    <a:pt x="31" y="729"/>
                  </a:lnTo>
                  <a:lnTo>
                    <a:pt x="19" y="729"/>
                  </a:lnTo>
                  <a:lnTo>
                    <a:pt x="9" y="732"/>
                  </a:lnTo>
                  <a:lnTo>
                    <a:pt x="3" y="737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7" y="763"/>
                  </a:lnTo>
                  <a:lnTo>
                    <a:pt x="49" y="763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0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3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1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3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4" y="713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" name="185 CuadroTexto"/>
          <p:cNvSpPr txBox="1"/>
          <p:nvPr/>
        </p:nvSpPr>
        <p:spPr>
          <a:xfrm>
            <a:off x="3497181" y="5410199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7,8</a:t>
            </a:r>
          </a:p>
        </p:txBody>
      </p:sp>
      <p:sp>
        <p:nvSpPr>
          <p:cNvPr id="191" name="190 CuadroTexto"/>
          <p:cNvSpPr txBox="1"/>
          <p:nvPr/>
        </p:nvSpPr>
        <p:spPr>
          <a:xfrm>
            <a:off x="2302044" y="4672262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5,8</a:t>
            </a:r>
          </a:p>
        </p:txBody>
      </p:sp>
      <p:sp>
        <p:nvSpPr>
          <p:cNvPr id="192" name="191 CuadroTexto"/>
          <p:cNvSpPr txBox="1"/>
          <p:nvPr/>
        </p:nvSpPr>
        <p:spPr>
          <a:xfrm>
            <a:off x="822159" y="3854115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1,8</a:t>
            </a:r>
          </a:p>
        </p:txBody>
      </p:sp>
      <p:sp>
        <p:nvSpPr>
          <p:cNvPr id="193" name="192 CuadroTexto"/>
          <p:cNvSpPr txBox="1"/>
          <p:nvPr/>
        </p:nvSpPr>
        <p:spPr>
          <a:xfrm>
            <a:off x="2302044" y="2975810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1,4</a:t>
            </a:r>
          </a:p>
        </p:txBody>
      </p:sp>
      <p:sp>
        <p:nvSpPr>
          <p:cNvPr id="195" name="194 CuadroTexto"/>
          <p:cNvSpPr txBox="1"/>
          <p:nvPr/>
        </p:nvSpPr>
        <p:spPr>
          <a:xfrm>
            <a:off x="4930598" y="5767137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8</a:t>
            </a:r>
          </a:p>
        </p:txBody>
      </p:sp>
      <p:sp>
        <p:nvSpPr>
          <p:cNvPr id="209" name="Bevel 1"/>
          <p:cNvSpPr>
            <a:spLocks noChangeArrowheads="1"/>
          </p:cNvSpPr>
          <p:nvPr/>
        </p:nvSpPr>
        <p:spPr bwMode="auto">
          <a:xfrm>
            <a:off x="5442378" y="2126277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1" name="Group 163"/>
          <p:cNvGrpSpPr>
            <a:grpSpLocks noChangeAspect="1"/>
          </p:cNvGrpSpPr>
          <p:nvPr>
            <p:custDataLst>
              <p:tags r:id="rId17"/>
            </p:custDataLst>
          </p:nvPr>
        </p:nvGrpSpPr>
        <p:grpSpPr bwMode="auto">
          <a:xfrm>
            <a:off x="5854511" y="2144398"/>
            <a:ext cx="1129531" cy="219904"/>
            <a:chOff x="2" y="1"/>
            <a:chExt cx="5758" cy="1121"/>
          </a:xfrm>
        </p:grpSpPr>
        <p:sp>
          <p:nvSpPr>
            <p:cNvPr id="211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3" name="Bevel 1"/>
          <p:cNvSpPr>
            <a:spLocks noChangeArrowheads="1"/>
          </p:cNvSpPr>
          <p:nvPr/>
        </p:nvSpPr>
        <p:spPr bwMode="auto">
          <a:xfrm>
            <a:off x="5418315" y="3076771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6" name="Group 163"/>
          <p:cNvGrpSpPr>
            <a:grpSpLocks noChangeAspect="1"/>
          </p:cNvGrpSpPr>
          <p:nvPr>
            <p:custDataLst>
              <p:tags r:id="rId18"/>
            </p:custDataLst>
          </p:nvPr>
        </p:nvGrpSpPr>
        <p:grpSpPr bwMode="auto">
          <a:xfrm>
            <a:off x="5830448" y="3094892"/>
            <a:ext cx="1129531" cy="219904"/>
            <a:chOff x="2" y="1"/>
            <a:chExt cx="5758" cy="1121"/>
          </a:xfrm>
        </p:grpSpPr>
        <p:sp>
          <p:nvSpPr>
            <p:cNvPr id="225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7" name="Bevel 1"/>
          <p:cNvSpPr>
            <a:spLocks noChangeArrowheads="1"/>
          </p:cNvSpPr>
          <p:nvPr/>
        </p:nvSpPr>
        <p:spPr bwMode="auto">
          <a:xfrm>
            <a:off x="5402273" y="3457771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7" name="Group 163"/>
          <p:cNvGrpSpPr>
            <a:grpSpLocks noChangeAspect="1"/>
          </p:cNvGrpSpPr>
          <p:nvPr>
            <p:custDataLst>
              <p:tags r:id="rId19"/>
            </p:custDataLst>
          </p:nvPr>
        </p:nvGrpSpPr>
        <p:grpSpPr bwMode="auto">
          <a:xfrm>
            <a:off x="5814406" y="3475892"/>
            <a:ext cx="1129531" cy="219904"/>
            <a:chOff x="2" y="1"/>
            <a:chExt cx="5758" cy="1121"/>
          </a:xfrm>
        </p:grpSpPr>
        <p:sp>
          <p:nvSpPr>
            <p:cNvPr id="239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5" name="Bevel 1"/>
          <p:cNvSpPr>
            <a:spLocks noChangeArrowheads="1"/>
          </p:cNvSpPr>
          <p:nvPr/>
        </p:nvSpPr>
        <p:spPr bwMode="auto">
          <a:xfrm>
            <a:off x="5398262" y="3947055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8" name="Group 163"/>
          <p:cNvGrpSpPr>
            <a:grpSpLocks noChangeAspect="1"/>
          </p:cNvGrpSpPr>
          <p:nvPr>
            <p:custDataLst>
              <p:tags r:id="rId20"/>
            </p:custDataLst>
          </p:nvPr>
        </p:nvGrpSpPr>
        <p:grpSpPr bwMode="auto">
          <a:xfrm>
            <a:off x="5810395" y="3965176"/>
            <a:ext cx="1129531" cy="219904"/>
            <a:chOff x="2" y="1"/>
            <a:chExt cx="5758" cy="1121"/>
          </a:xfrm>
        </p:grpSpPr>
        <p:sp>
          <p:nvSpPr>
            <p:cNvPr id="267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9" name="Bevel 1"/>
          <p:cNvSpPr>
            <a:spLocks noChangeArrowheads="1"/>
          </p:cNvSpPr>
          <p:nvPr/>
        </p:nvSpPr>
        <p:spPr bwMode="auto">
          <a:xfrm>
            <a:off x="5398262" y="4344097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9" name="Group 163"/>
          <p:cNvGrpSpPr>
            <a:grpSpLocks noChangeAspect="1"/>
          </p:cNvGrpSpPr>
          <p:nvPr>
            <p:custDataLst>
              <p:tags r:id="rId21"/>
            </p:custDataLst>
          </p:nvPr>
        </p:nvGrpSpPr>
        <p:grpSpPr bwMode="auto">
          <a:xfrm>
            <a:off x="5810395" y="4362218"/>
            <a:ext cx="1129531" cy="219904"/>
            <a:chOff x="2" y="1"/>
            <a:chExt cx="5758" cy="1121"/>
          </a:xfrm>
        </p:grpSpPr>
        <p:sp>
          <p:nvSpPr>
            <p:cNvPr id="281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3" name="Bevel 1"/>
          <p:cNvSpPr>
            <a:spLocks noChangeArrowheads="1"/>
          </p:cNvSpPr>
          <p:nvPr/>
        </p:nvSpPr>
        <p:spPr bwMode="auto">
          <a:xfrm>
            <a:off x="5334094" y="5206360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51" name="Group 163"/>
          <p:cNvGrpSpPr>
            <a:grpSpLocks noChangeAspect="1"/>
          </p:cNvGrpSpPr>
          <p:nvPr>
            <p:custDataLst>
              <p:tags r:id="rId22"/>
            </p:custDataLst>
          </p:nvPr>
        </p:nvGrpSpPr>
        <p:grpSpPr bwMode="auto">
          <a:xfrm>
            <a:off x="5746227" y="5224481"/>
            <a:ext cx="1129531" cy="219904"/>
            <a:chOff x="2" y="1"/>
            <a:chExt cx="5758" cy="1121"/>
          </a:xfrm>
        </p:grpSpPr>
        <p:sp>
          <p:nvSpPr>
            <p:cNvPr id="295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7" name="Bevel 1"/>
          <p:cNvSpPr>
            <a:spLocks noChangeArrowheads="1"/>
          </p:cNvSpPr>
          <p:nvPr/>
        </p:nvSpPr>
        <p:spPr bwMode="auto">
          <a:xfrm>
            <a:off x="5322062" y="5591370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52" name="Group 163"/>
          <p:cNvGrpSpPr>
            <a:grpSpLocks noChangeAspect="1"/>
          </p:cNvGrpSpPr>
          <p:nvPr>
            <p:custDataLst>
              <p:tags r:id="rId23"/>
            </p:custDataLst>
          </p:nvPr>
        </p:nvGrpSpPr>
        <p:grpSpPr bwMode="auto">
          <a:xfrm>
            <a:off x="5734195" y="5609491"/>
            <a:ext cx="1129531" cy="219904"/>
            <a:chOff x="2" y="1"/>
            <a:chExt cx="5758" cy="1121"/>
          </a:xfrm>
        </p:grpSpPr>
        <p:sp>
          <p:nvSpPr>
            <p:cNvPr id="309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2" name="321 CuadroTexto"/>
          <p:cNvSpPr txBox="1"/>
          <p:nvPr/>
        </p:nvSpPr>
        <p:spPr>
          <a:xfrm>
            <a:off x="6751376" y="4050631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</a:t>
            </a:r>
          </a:p>
        </p:txBody>
      </p:sp>
      <p:sp>
        <p:nvSpPr>
          <p:cNvPr id="323" name="322 CuadroTexto"/>
          <p:cNvSpPr txBox="1"/>
          <p:nvPr/>
        </p:nvSpPr>
        <p:spPr>
          <a:xfrm>
            <a:off x="6751376" y="4411579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6</a:t>
            </a:r>
          </a:p>
        </p:txBody>
      </p:sp>
      <p:sp>
        <p:nvSpPr>
          <p:cNvPr id="325" name="324 CuadroTexto"/>
          <p:cNvSpPr txBox="1"/>
          <p:nvPr/>
        </p:nvSpPr>
        <p:spPr>
          <a:xfrm>
            <a:off x="6699240" y="5321969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</a:t>
            </a:r>
          </a:p>
        </p:txBody>
      </p:sp>
      <p:sp>
        <p:nvSpPr>
          <p:cNvPr id="326" name="325 CuadroTexto"/>
          <p:cNvSpPr txBox="1"/>
          <p:nvPr/>
        </p:nvSpPr>
        <p:spPr>
          <a:xfrm>
            <a:off x="6695230" y="5702969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8</a:t>
            </a:r>
          </a:p>
        </p:txBody>
      </p:sp>
      <p:sp>
        <p:nvSpPr>
          <p:cNvPr id="327" name="326 CuadroTexto"/>
          <p:cNvSpPr txBox="1"/>
          <p:nvPr/>
        </p:nvSpPr>
        <p:spPr>
          <a:xfrm>
            <a:off x="6735334" y="3553325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4</a:t>
            </a:r>
          </a:p>
        </p:txBody>
      </p:sp>
      <p:sp>
        <p:nvSpPr>
          <p:cNvPr id="328" name="327 CuadroTexto"/>
          <p:cNvSpPr txBox="1"/>
          <p:nvPr/>
        </p:nvSpPr>
        <p:spPr>
          <a:xfrm>
            <a:off x="6759397" y="3156284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3</a:t>
            </a:r>
          </a:p>
        </p:txBody>
      </p:sp>
      <p:sp>
        <p:nvSpPr>
          <p:cNvPr id="329" name="328 CuadroTexto"/>
          <p:cNvSpPr txBox="1"/>
          <p:nvPr/>
        </p:nvSpPr>
        <p:spPr>
          <a:xfrm>
            <a:off x="6783460" y="2193758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2</a:t>
            </a:r>
          </a:p>
        </p:txBody>
      </p:sp>
      <p:sp>
        <p:nvSpPr>
          <p:cNvPr id="330" name="Freeform 13"/>
          <p:cNvSpPr>
            <a:spLocks noChangeAspect="1"/>
          </p:cNvSpPr>
          <p:nvPr/>
        </p:nvSpPr>
        <p:spPr bwMode="auto">
          <a:xfrm>
            <a:off x="6300438" y="2344602"/>
            <a:ext cx="76298" cy="115690"/>
          </a:xfrm>
          <a:custGeom>
            <a:avLst/>
            <a:gdLst>
              <a:gd name="T0" fmla="*/ 346 w 346"/>
              <a:gd name="T1" fmla="*/ 379 h 523"/>
              <a:gd name="T2" fmla="*/ 320 w 346"/>
              <a:gd name="T3" fmla="*/ 379 h 523"/>
              <a:gd name="T4" fmla="*/ 317 w 346"/>
              <a:gd name="T5" fmla="*/ 397 h 523"/>
              <a:gd name="T6" fmla="*/ 312 w 346"/>
              <a:gd name="T7" fmla="*/ 419 h 523"/>
              <a:gd name="T8" fmla="*/ 306 w 346"/>
              <a:gd name="T9" fmla="*/ 439 h 523"/>
              <a:gd name="T10" fmla="*/ 299 w 346"/>
              <a:gd name="T11" fmla="*/ 451 h 523"/>
              <a:gd name="T12" fmla="*/ 286 w 346"/>
              <a:gd name="T13" fmla="*/ 454 h 523"/>
              <a:gd name="T14" fmla="*/ 262 w 346"/>
              <a:gd name="T15" fmla="*/ 455 h 523"/>
              <a:gd name="T16" fmla="*/ 237 w 346"/>
              <a:gd name="T17" fmla="*/ 456 h 523"/>
              <a:gd name="T18" fmla="*/ 222 w 346"/>
              <a:gd name="T19" fmla="*/ 456 h 523"/>
              <a:gd name="T20" fmla="*/ 77 w 346"/>
              <a:gd name="T21" fmla="*/ 456 h 523"/>
              <a:gd name="T22" fmla="*/ 130 w 346"/>
              <a:gd name="T23" fmla="*/ 409 h 523"/>
              <a:gd name="T24" fmla="*/ 169 w 346"/>
              <a:gd name="T25" fmla="*/ 376 h 523"/>
              <a:gd name="T26" fmla="*/ 201 w 346"/>
              <a:gd name="T27" fmla="*/ 350 h 523"/>
              <a:gd name="T28" fmla="*/ 234 w 346"/>
              <a:gd name="T29" fmla="*/ 324 h 523"/>
              <a:gd name="T30" fmla="*/ 276 w 346"/>
              <a:gd name="T31" fmla="*/ 288 h 523"/>
              <a:gd name="T32" fmla="*/ 312 w 346"/>
              <a:gd name="T33" fmla="*/ 249 h 523"/>
              <a:gd name="T34" fmla="*/ 337 w 346"/>
              <a:gd name="T35" fmla="*/ 205 h 523"/>
              <a:gd name="T36" fmla="*/ 346 w 346"/>
              <a:gd name="T37" fmla="*/ 154 h 523"/>
              <a:gd name="T38" fmla="*/ 331 w 346"/>
              <a:gd name="T39" fmla="*/ 90 h 523"/>
              <a:gd name="T40" fmla="*/ 292 w 346"/>
              <a:gd name="T41" fmla="*/ 41 h 523"/>
              <a:gd name="T42" fmla="*/ 234 w 346"/>
              <a:gd name="T43" fmla="*/ 11 h 523"/>
              <a:gd name="T44" fmla="*/ 163 w 346"/>
              <a:gd name="T45" fmla="*/ 0 h 523"/>
              <a:gd name="T46" fmla="*/ 128 w 346"/>
              <a:gd name="T47" fmla="*/ 3 h 523"/>
              <a:gd name="T48" fmla="*/ 96 w 346"/>
              <a:gd name="T49" fmla="*/ 12 h 523"/>
              <a:gd name="T50" fmla="*/ 69 w 346"/>
              <a:gd name="T51" fmla="*/ 26 h 523"/>
              <a:gd name="T52" fmla="*/ 45 w 346"/>
              <a:gd name="T53" fmla="*/ 43 h 523"/>
              <a:gd name="T54" fmla="*/ 26 w 346"/>
              <a:gd name="T55" fmla="*/ 65 h 523"/>
              <a:gd name="T56" fmla="*/ 11 w 346"/>
              <a:gd name="T57" fmla="*/ 89 h 523"/>
              <a:gd name="T58" fmla="*/ 3 w 346"/>
              <a:gd name="T59" fmla="*/ 114 h 523"/>
              <a:gd name="T60" fmla="*/ 0 w 346"/>
              <a:gd name="T61" fmla="*/ 141 h 523"/>
              <a:gd name="T62" fmla="*/ 5 w 346"/>
              <a:gd name="T63" fmla="*/ 165 h 523"/>
              <a:gd name="T64" fmla="*/ 18 w 346"/>
              <a:gd name="T65" fmla="*/ 178 h 523"/>
              <a:gd name="T66" fmla="*/ 32 w 346"/>
              <a:gd name="T67" fmla="*/ 184 h 523"/>
              <a:gd name="T68" fmla="*/ 41 w 346"/>
              <a:gd name="T69" fmla="*/ 185 h 523"/>
              <a:gd name="T70" fmla="*/ 56 w 346"/>
              <a:gd name="T71" fmla="*/ 183 h 523"/>
              <a:gd name="T72" fmla="*/ 69 w 346"/>
              <a:gd name="T73" fmla="*/ 175 h 523"/>
              <a:gd name="T74" fmla="*/ 79 w 346"/>
              <a:gd name="T75" fmla="*/ 162 h 523"/>
              <a:gd name="T76" fmla="*/ 83 w 346"/>
              <a:gd name="T77" fmla="*/ 143 h 523"/>
              <a:gd name="T78" fmla="*/ 81 w 346"/>
              <a:gd name="T79" fmla="*/ 131 h 523"/>
              <a:gd name="T80" fmla="*/ 75 w 346"/>
              <a:gd name="T81" fmla="*/ 118 h 523"/>
              <a:gd name="T82" fmla="*/ 61 w 346"/>
              <a:gd name="T83" fmla="*/ 106 h 523"/>
              <a:gd name="T84" fmla="*/ 37 w 346"/>
              <a:gd name="T85" fmla="*/ 102 h 523"/>
              <a:gd name="T86" fmla="*/ 60 w 346"/>
              <a:gd name="T87" fmla="*/ 67 h 523"/>
              <a:gd name="T88" fmla="*/ 89 w 346"/>
              <a:gd name="T89" fmla="*/ 45 h 523"/>
              <a:gd name="T90" fmla="*/ 121 w 346"/>
              <a:gd name="T91" fmla="*/ 32 h 523"/>
              <a:gd name="T92" fmla="*/ 151 w 346"/>
              <a:gd name="T93" fmla="*/ 29 h 523"/>
              <a:gd name="T94" fmla="*/ 202 w 346"/>
              <a:gd name="T95" fmla="*/ 39 h 523"/>
              <a:gd name="T96" fmla="*/ 240 w 346"/>
              <a:gd name="T97" fmla="*/ 67 h 523"/>
              <a:gd name="T98" fmla="*/ 262 w 346"/>
              <a:gd name="T99" fmla="*/ 107 h 523"/>
              <a:gd name="T100" fmla="*/ 270 w 346"/>
              <a:gd name="T101" fmla="*/ 154 h 523"/>
              <a:gd name="T102" fmla="*/ 262 w 346"/>
              <a:gd name="T103" fmla="*/ 202 h 523"/>
              <a:gd name="T104" fmla="*/ 243 w 346"/>
              <a:gd name="T105" fmla="*/ 244 h 523"/>
              <a:gd name="T106" fmla="*/ 219 w 346"/>
              <a:gd name="T107" fmla="*/ 279 h 523"/>
              <a:gd name="T108" fmla="*/ 197 w 346"/>
              <a:gd name="T109" fmla="*/ 305 h 523"/>
              <a:gd name="T110" fmla="*/ 8 w 346"/>
              <a:gd name="T111" fmla="*/ 492 h 523"/>
              <a:gd name="T112" fmla="*/ 1 w 346"/>
              <a:gd name="T113" fmla="*/ 502 h 523"/>
              <a:gd name="T114" fmla="*/ 0 w 346"/>
              <a:gd name="T115" fmla="*/ 523 h 523"/>
              <a:gd name="T116" fmla="*/ 322 w 346"/>
              <a:gd name="T117" fmla="*/ 523 h 523"/>
              <a:gd name="T118" fmla="*/ 346 w 346"/>
              <a:gd name="T119" fmla="*/ 379 h 52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6" h="523">
                <a:moveTo>
                  <a:pt x="346" y="379"/>
                </a:moveTo>
                <a:lnTo>
                  <a:pt x="320" y="379"/>
                </a:lnTo>
                <a:lnTo>
                  <a:pt x="317" y="397"/>
                </a:lnTo>
                <a:lnTo>
                  <a:pt x="312" y="419"/>
                </a:lnTo>
                <a:lnTo>
                  <a:pt x="306" y="439"/>
                </a:lnTo>
                <a:lnTo>
                  <a:pt x="299" y="451"/>
                </a:lnTo>
                <a:lnTo>
                  <a:pt x="286" y="454"/>
                </a:lnTo>
                <a:lnTo>
                  <a:pt x="262" y="455"/>
                </a:lnTo>
                <a:lnTo>
                  <a:pt x="237" y="456"/>
                </a:lnTo>
                <a:lnTo>
                  <a:pt x="222" y="456"/>
                </a:lnTo>
                <a:lnTo>
                  <a:pt x="77" y="456"/>
                </a:lnTo>
                <a:lnTo>
                  <a:pt x="130" y="409"/>
                </a:lnTo>
                <a:lnTo>
                  <a:pt x="169" y="376"/>
                </a:lnTo>
                <a:lnTo>
                  <a:pt x="201" y="350"/>
                </a:lnTo>
                <a:lnTo>
                  <a:pt x="234" y="324"/>
                </a:lnTo>
                <a:lnTo>
                  <a:pt x="276" y="288"/>
                </a:lnTo>
                <a:lnTo>
                  <a:pt x="312" y="249"/>
                </a:lnTo>
                <a:lnTo>
                  <a:pt x="337" y="205"/>
                </a:lnTo>
                <a:lnTo>
                  <a:pt x="346" y="154"/>
                </a:lnTo>
                <a:lnTo>
                  <a:pt x="331" y="90"/>
                </a:lnTo>
                <a:lnTo>
                  <a:pt x="292" y="41"/>
                </a:lnTo>
                <a:lnTo>
                  <a:pt x="234" y="11"/>
                </a:lnTo>
                <a:lnTo>
                  <a:pt x="163" y="0"/>
                </a:lnTo>
                <a:lnTo>
                  <a:pt x="128" y="3"/>
                </a:lnTo>
                <a:lnTo>
                  <a:pt x="96" y="12"/>
                </a:lnTo>
                <a:lnTo>
                  <a:pt x="69" y="26"/>
                </a:lnTo>
                <a:lnTo>
                  <a:pt x="45" y="43"/>
                </a:lnTo>
                <a:lnTo>
                  <a:pt x="26" y="65"/>
                </a:lnTo>
                <a:lnTo>
                  <a:pt x="11" y="89"/>
                </a:lnTo>
                <a:lnTo>
                  <a:pt x="3" y="114"/>
                </a:lnTo>
                <a:lnTo>
                  <a:pt x="0" y="141"/>
                </a:lnTo>
                <a:lnTo>
                  <a:pt x="5" y="165"/>
                </a:lnTo>
                <a:lnTo>
                  <a:pt x="18" y="178"/>
                </a:lnTo>
                <a:lnTo>
                  <a:pt x="32" y="184"/>
                </a:lnTo>
                <a:lnTo>
                  <a:pt x="41" y="185"/>
                </a:lnTo>
                <a:lnTo>
                  <a:pt x="56" y="183"/>
                </a:lnTo>
                <a:lnTo>
                  <a:pt x="69" y="175"/>
                </a:lnTo>
                <a:lnTo>
                  <a:pt x="79" y="162"/>
                </a:lnTo>
                <a:lnTo>
                  <a:pt x="83" y="143"/>
                </a:lnTo>
                <a:lnTo>
                  <a:pt x="81" y="131"/>
                </a:lnTo>
                <a:lnTo>
                  <a:pt x="75" y="118"/>
                </a:lnTo>
                <a:lnTo>
                  <a:pt x="61" y="106"/>
                </a:lnTo>
                <a:lnTo>
                  <a:pt x="37" y="102"/>
                </a:lnTo>
                <a:lnTo>
                  <a:pt x="60" y="67"/>
                </a:lnTo>
                <a:lnTo>
                  <a:pt x="89" y="45"/>
                </a:lnTo>
                <a:lnTo>
                  <a:pt x="121" y="32"/>
                </a:lnTo>
                <a:lnTo>
                  <a:pt x="151" y="29"/>
                </a:lnTo>
                <a:lnTo>
                  <a:pt x="202" y="39"/>
                </a:lnTo>
                <a:lnTo>
                  <a:pt x="240" y="67"/>
                </a:lnTo>
                <a:lnTo>
                  <a:pt x="262" y="107"/>
                </a:lnTo>
                <a:lnTo>
                  <a:pt x="270" y="154"/>
                </a:lnTo>
                <a:lnTo>
                  <a:pt x="262" y="202"/>
                </a:lnTo>
                <a:lnTo>
                  <a:pt x="243" y="244"/>
                </a:lnTo>
                <a:lnTo>
                  <a:pt x="219" y="279"/>
                </a:lnTo>
                <a:lnTo>
                  <a:pt x="197" y="305"/>
                </a:lnTo>
                <a:lnTo>
                  <a:pt x="8" y="492"/>
                </a:lnTo>
                <a:lnTo>
                  <a:pt x="1" y="502"/>
                </a:lnTo>
                <a:lnTo>
                  <a:pt x="0" y="523"/>
                </a:lnTo>
                <a:lnTo>
                  <a:pt x="322" y="523"/>
                </a:lnTo>
                <a:lnTo>
                  <a:pt x="346" y="3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" name="Freeform 20"/>
          <p:cNvSpPr>
            <a:spLocks noChangeAspect="1"/>
          </p:cNvSpPr>
          <p:nvPr/>
        </p:nvSpPr>
        <p:spPr bwMode="auto">
          <a:xfrm>
            <a:off x="6260015" y="3272589"/>
            <a:ext cx="83206" cy="123322"/>
          </a:xfrm>
          <a:custGeom>
            <a:avLst/>
            <a:gdLst>
              <a:gd name="T0" fmla="*/ 215 w 361"/>
              <a:gd name="T1" fmla="*/ 268 h 538"/>
              <a:gd name="T2" fmla="*/ 269 w 361"/>
              <a:gd name="T3" fmla="*/ 331 h 538"/>
              <a:gd name="T4" fmla="*/ 275 w 361"/>
              <a:gd name="T5" fmla="*/ 420 h 538"/>
              <a:gd name="T6" fmla="*/ 257 w 361"/>
              <a:gd name="T7" fmla="*/ 469 h 538"/>
              <a:gd name="T8" fmla="*/ 227 w 361"/>
              <a:gd name="T9" fmla="*/ 499 h 538"/>
              <a:gd name="T10" fmla="*/ 193 w 361"/>
              <a:gd name="T11" fmla="*/ 512 h 538"/>
              <a:gd name="T12" fmla="*/ 146 w 361"/>
              <a:gd name="T13" fmla="*/ 511 h 538"/>
              <a:gd name="T14" fmla="*/ 72 w 361"/>
              <a:gd name="T15" fmla="*/ 486 h 538"/>
              <a:gd name="T16" fmla="*/ 65 w 361"/>
              <a:gd name="T17" fmla="*/ 453 h 538"/>
              <a:gd name="T18" fmla="*/ 86 w 361"/>
              <a:gd name="T19" fmla="*/ 427 h 538"/>
              <a:gd name="T20" fmla="*/ 84 w 361"/>
              <a:gd name="T21" fmla="*/ 396 h 538"/>
              <a:gd name="T22" fmla="*/ 62 w 361"/>
              <a:gd name="T23" fmla="*/ 374 h 538"/>
              <a:gd name="T24" fmla="*/ 28 w 361"/>
              <a:gd name="T25" fmla="*/ 373 h 538"/>
              <a:gd name="T26" fmla="*/ 4 w 361"/>
              <a:gd name="T27" fmla="*/ 396 h 538"/>
              <a:gd name="T28" fmla="*/ 15 w 361"/>
              <a:gd name="T29" fmla="*/ 467 h 538"/>
              <a:gd name="T30" fmla="*/ 109 w 361"/>
              <a:gd name="T31" fmla="*/ 530 h 538"/>
              <a:gd name="T32" fmla="*/ 251 w 361"/>
              <a:gd name="T33" fmla="*/ 526 h 538"/>
              <a:gd name="T34" fmla="*/ 347 w 361"/>
              <a:gd name="T35" fmla="*/ 443 h 538"/>
              <a:gd name="T36" fmla="*/ 352 w 361"/>
              <a:gd name="T37" fmla="*/ 341 h 538"/>
              <a:gd name="T38" fmla="*/ 283 w 361"/>
              <a:gd name="T39" fmla="*/ 267 h 538"/>
              <a:gd name="T40" fmla="*/ 277 w 361"/>
              <a:gd name="T41" fmla="*/ 219 h 538"/>
              <a:gd name="T42" fmla="*/ 331 w 361"/>
              <a:gd name="T43" fmla="*/ 146 h 538"/>
              <a:gd name="T44" fmla="*/ 333 w 361"/>
              <a:gd name="T45" fmla="*/ 86 h 538"/>
              <a:gd name="T46" fmla="*/ 310 w 361"/>
              <a:gd name="T47" fmla="*/ 47 h 538"/>
              <a:gd name="T48" fmla="*/ 267 w 361"/>
              <a:gd name="T49" fmla="*/ 18 h 538"/>
              <a:gd name="T50" fmla="*/ 210 w 361"/>
              <a:gd name="T51" fmla="*/ 3 h 538"/>
              <a:gd name="T52" fmla="*/ 118 w 361"/>
              <a:gd name="T53" fmla="*/ 8 h 538"/>
              <a:gd name="T54" fmla="*/ 36 w 361"/>
              <a:gd name="T55" fmla="*/ 63 h 538"/>
              <a:gd name="T56" fmla="*/ 28 w 361"/>
              <a:gd name="T57" fmla="*/ 123 h 538"/>
              <a:gd name="T58" fmla="*/ 49 w 361"/>
              <a:gd name="T59" fmla="*/ 144 h 538"/>
              <a:gd name="T60" fmla="*/ 82 w 361"/>
              <a:gd name="T61" fmla="*/ 144 h 538"/>
              <a:gd name="T62" fmla="*/ 103 w 361"/>
              <a:gd name="T63" fmla="*/ 123 h 538"/>
              <a:gd name="T64" fmla="*/ 103 w 361"/>
              <a:gd name="T65" fmla="*/ 91 h 538"/>
              <a:gd name="T66" fmla="*/ 82 w 361"/>
              <a:gd name="T67" fmla="*/ 70 h 538"/>
              <a:gd name="T68" fmla="*/ 90 w 361"/>
              <a:gd name="T69" fmla="*/ 45 h 538"/>
              <a:gd name="T70" fmla="*/ 150 w 361"/>
              <a:gd name="T71" fmla="*/ 25 h 538"/>
              <a:gd name="T72" fmla="*/ 204 w 361"/>
              <a:gd name="T73" fmla="*/ 27 h 538"/>
              <a:gd name="T74" fmla="*/ 253 w 361"/>
              <a:gd name="T75" fmla="*/ 66 h 538"/>
              <a:gd name="T76" fmla="*/ 253 w 361"/>
              <a:gd name="T77" fmla="*/ 159 h 538"/>
              <a:gd name="T78" fmla="*/ 210 w 361"/>
              <a:gd name="T79" fmla="*/ 220 h 538"/>
              <a:gd name="T80" fmla="*/ 169 w 361"/>
              <a:gd name="T81" fmla="*/ 234 h 538"/>
              <a:gd name="T82" fmla="*/ 124 w 361"/>
              <a:gd name="T83" fmla="*/ 238 h 538"/>
              <a:gd name="T84" fmla="*/ 113 w 361"/>
              <a:gd name="T85" fmla="*/ 241 h 538"/>
              <a:gd name="T86" fmla="*/ 114 w 361"/>
              <a:gd name="T87" fmla="*/ 258 h 538"/>
              <a:gd name="T88" fmla="*/ 172 w 361"/>
              <a:gd name="T89" fmla="*/ 260 h 5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61" h="538">
                <a:moveTo>
                  <a:pt x="172" y="260"/>
                </a:moveTo>
                <a:lnTo>
                  <a:pt x="215" y="268"/>
                </a:lnTo>
                <a:lnTo>
                  <a:pt x="248" y="292"/>
                </a:lnTo>
                <a:lnTo>
                  <a:pt x="269" y="331"/>
                </a:lnTo>
                <a:lnTo>
                  <a:pt x="277" y="386"/>
                </a:lnTo>
                <a:lnTo>
                  <a:pt x="275" y="420"/>
                </a:lnTo>
                <a:lnTo>
                  <a:pt x="268" y="447"/>
                </a:lnTo>
                <a:lnTo>
                  <a:pt x="257" y="469"/>
                </a:lnTo>
                <a:lnTo>
                  <a:pt x="243" y="486"/>
                </a:lnTo>
                <a:lnTo>
                  <a:pt x="227" y="499"/>
                </a:lnTo>
                <a:lnTo>
                  <a:pt x="210" y="507"/>
                </a:lnTo>
                <a:lnTo>
                  <a:pt x="193" y="512"/>
                </a:lnTo>
                <a:lnTo>
                  <a:pt x="175" y="513"/>
                </a:lnTo>
                <a:lnTo>
                  <a:pt x="146" y="511"/>
                </a:lnTo>
                <a:lnTo>
                  <a:pt x="109" y="503"/>
                </a:lnTo>
                <a:lnTo>
                  <a:pt x="72" y="486"/>
                </a:lnTo>
                <a:lnTo>
                  <a:pt x="42" y="458"/>
                </a:lnTo>
                <a:lnTo>
                  <a:pt x="65" y="453"/>
                </a:lnTo>
                <a:lnTo>
                  <a:pt x="79" y="441"/>
                </a:lnTo>
                <a:lnTo>
                  <a:pt x="86" y="427"/>
                </a:lnTo>
                <a:lnTo>
                  <a:pt x="88" y="414"/>
                </a:lnTo>
                <a:lnTo>
                  <a:pt x="84" y="396"/>
                </a:lnTo>
                <a:lnTo>
                  <a:pt x="75" y="383"/>
                </a:lnTo>
                <a:lnTo>
                  <a:pt x="62" y="374"/>
                </a:lnTo>
                <a:lnTo>
                  <a:pt x="44" y="371"/>
                </a:lnTo>
                <a:lnTo>
                  <a:pt x="28" y="373"/>
                </a:lnTo>
                <a:lnTo>
                  <a:pt x="14" y="381"/>
                </a:lnTo>
                <a:lnTo>
                  <a:pt x="4" y="396"/>
                </a:lnTo>
                <a:lnTo>
                  <a:pt x="0" y="416"/>
                </a:lnTo>
                <a:lnTo>
                  <a:pt x="15" y="467"/>
                </a:lnTo>
                <a:lnTo>
                  <a:pt x="53" y="505"/>
                </a:lnTo>
                <a:lnTo>
                  <a:pt x="109" y="530"/>
                </a:lnTo>
                <a:lnTo>
                  <a:pt x="177" y="538"/>
                </a:lnTo>
                <a:lnTo>
                  <a:pt x="251" y="526"/>
                </a:lnTo>
                <a:lnTo>
                  <a:pt x="310" y="492"/>
                </a:lnTo>
                <a:lnTo>
                  <a:pt x="347" y="443"/>
                </a:lnTo>
                <a:lnTo>
                  <a:pt x="361" y="386"/>
                </a:lnTo>
                <a:lnTo>
                  <a:pt x="352" y="341"/>
                </a:lnTo>
                <a:lnTo>
                  <a:pt x="325" y="300"/>
                </a:lnTo>
                <a:lnTo>
                  <a:pt x="283" y="267"/>
                </a:lnTo>
                <a:lnTo>
                  <a:pt x="225" y="246"/>
                </a:lnTo>
                <a:lnTo>
                  <a:pt x="277" y="219"/>
                </a:lnTo>
                <a:lnTo>
                  <a:pt x="311" y="184"/>
                </a:lnTo>
                <a:lnTo>
                  <a:pt x="331" y="146"/>
                </a:lnTo>
                <a:lnTo>
                  <a:pt x="337" y="109"/>
                </a:lnTo>
                <a:lnTo>
                  <a:pt x="333" y="86"/>
                </a:lnTo>
                <a:lnTo>
                  <a:pt x="324" y="65"/>
                </a:lnTo>
                <a:lnTo>
                  <a:pt x="310" y="47"/>
                </a:lnTo>
                <a:lnTo>
                  <a:pt x="290" y="31"/>
                </a:lnTo>
                <a:lnTo>
                  <a:pt x="267" y="18"/>
                </a:lnTo>
                <a:lnTo>
                  <a:pt x="240" y="8"/>
                </a:lnTo>
                <a:lnTo>
                  <a:pt x="210" y="3"/>
                </a:lnTo>
                <a:lnTo>
                  <a:pt x="178" y="0"/>
                </a:lnTo>
                <a:lnTo>
                  <a:pt x="118" y="8"/>
                </a:lnTo>
                <a:lnTo>
                  <a:pt x="69" y="29"/>
                </a:lnTo>
                <a:lnTo>
                  <a:pt x="36" y="63"/>
                </a:lnTo>
                <a:lnTo>
                  <a:pt x="25" y="106"/>
                </a:lnTo>
                <a:lnTo>
                  <a:pt x="28" y="123"/>
                </a:lnTo>
                <a:lnTo>
                  <a:pt x="36" y="136"/>
                </a:lnTo>
                <a:lnTo>
                  <a:pt x="49" y="144"/>
                </a:lnTo>
                <a:lnTo>
                  <a:pt x="66" y="147"/>
                </a:lnTo>
                <a:lnTo>
                  <a:pt x="82" y="144"/>
                </a:lnTo>
                <a:lnTo>
                  <a:pt x="95" y="135"/>
                </a:lnTo>
                <a:lnTo>
                  <a:pt x="103" y="123"/>
                </a:lnTo>
                <a:lnTo>
                  <a:pt x="105" y="107"/>
                </a:lnTo>
                <a:lnTo>
                  <a:pt x="103" y="91"/>
                </a:lnTo>
                <a:lnTo>
                  <a:pt x="95" y="79"/>
                </a:lnTo>
                <a:lnTo>
                  <a:pt x="82" y="70"/>
                </a:lnTo>
                <a:lnTo>
                  <a:pt x="66" y="66"/>
                </a:lnTo>
                <a:lnTo>
                  <a:pt x="90" y="45"/>
                </a:lnTo>
                <a:lnTo>
                  <a:pt x="120" y="32"/>
                </a:lnTo>
                <a:lnTo>
                  <a:pt x="150" y="25"/>
                </a:lnTo>
                <a:lnTo>
                  <a:pt x="176" y="23"/>
                </a:lnTo>
                <a:lnTo>
                  <a:pt x="204" y="27"/>
                </a:lnTo>
                <a:lnTo>
                  <a:pt x="232" y="40"/>
                </a:lnTo>
                <a:lnTo>
                  <a:pt x="253" y="66"/>
                </a:lnTo>
                <a:lnTo>
                  <a:pt x="261" y="109"/>
                </a:lnTo>
                <a:lnTo>
                  <a:pt x="253" y="159"/>
                </a:lnTo>
                <a:lnTo>
                  <a:pt x="230" y="202"/>
                </a:lnTo>
                <a:lnTo>
                  <a:pt x="210" y="220"/>
                </a:lnTo>
                <a:lnTo>
                  <a:pt x="191" y="230"/>
                </a:lnTo>
                <a:lnTo>
                  <a:pt x="169" y="234"/>
                </a:lnTo>
                <a:lnTo>
                  <a:pt x="142" y="236"/>
                </a:lnTo>
                <a:lnTo>
                  <a:pt x="124" y="238"/>
                </a:lnTo>
                <a:lnTo>
                  <a:pt x="117" y="238"/>
                </a:lnTo>
                <a:lnTo>
                  <a:pt x="113" y="241"/>
                </a:lnTo>
                <a:lnTo>
                  <a:pt x="110" y="249"/>
                </a:lnTo>
                <a:lnTo>
                  <a:pt x="114" y="258"/>
                </a:lnTo>
                <a:lnTo>
                  <a:pt x="130" y="260"/>
                </a:lnTo>
                <a:lnTo>
                  <a:pt x="172" y="2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" name="Freeform 26"/>
          <p:cNvSpPr>
            <a:spLocks noChangeAspect="1" noEditPoints="1"/>
          </p:cNvSpPr>
          <p:nvPr/>
        </p:nvSpPr>
        <p:spPr bwMode="auto">
          <a:xfrm>
            <a:off x="6265101" y="3645569"/>
            <a:ext cx="95463" cy="132348"/>
          </a:xfrm>
          <a:custGeom>
            <a:avLst/>
            <a:gdLst>
              <a:gd name="T0" fmla="*/ 383 w 383"/>
              <a:gd name="T1" fmla="*/ 402 h 531"/>
              <a:gd name="T2" fmla="*/ 383 w 383"/>
              <a:gd name="T3" fmla="*/ 373 h 531"/>
              <a:gd name="T4" fmla="*/ 297 w 383"/>
              <a:gd name="T5" fmla="*/ 373 h 531"/>
              <a:gd name="T6" fmla="*/ 297 w 383"/>
              <a:gd name="T7" fmla="*/ 22 h 531"/>
              <a:gd name="T8" fmla="*/ 295 w 383"/>
              <a:gd name="T9" fmla="*/ 5 h 531"/>
              <a:gd name="T10" fmla="*/ 280 w 383"/>
              <a:gd name="T11" fmla="*/ 0 h 531"/>
              <a:gd name="T12" fmla="*/ 269 w 383"/>
              <a:gd name="T13" fmla="*/ 2 h 531"/>
              <a:gd name="T14" fmla="*/ 259 w 383"/>
              <a:gd name="T15" fmla="*/ 12 h 531"/>
              <a:gd name="T16" fmla="*/ 0 w 383"/>
              <a:gd name="T17" fmla="*/ 373 h 531"/>
              <a:gd name="T18" fmla="*/ 0 w 383"/>
              <a:gd name="T19" fmla="*/ 402 h 531"/>
              <a:gd name="T20" fmla="*/ 230 w 383"/>
              <a:gd name="T21" fmla="*/ 402 h 531"/>
              <a:gd name="T22" fmla="*/ 230 w 383"/>
              <a:gd name="T23" fmla="*/ 466 h 531"/>
              <a:gd name="T24" fmla="*/ 229 w 383"/>
              <a:gd name="T25" fmla="*/ 483 h 531"/>
              <a:gd name="T26" fmla="*/ 222 w 383"/>
              <a:gd name="T27" fmla="*/ 494 h 531"/>
              <a:gd name="T28" fmla="*/ 204 w 383"/>
              <a:gd name="T29" fmla="*/ 501 h 531"/>
              <a:gd name="T30" fmla="*/ 167 w 383"/>
              <a:gd name="T31" fmla="*/ 502 h 531"/>
              <a:gd name="T32" fmla="*/ 145 w 383"/>
              <a:gd name="T33" fmla="*/ 502 h 531"/>
              <a:gd name="T34" fmla="*/ 145 w 383"/>
              <a:gd name="T35" fmla="*/ 531 h 531"/>
              <a:gd name="T36" fmla="*/ 208 w 383"/>
              <a:gd name="T37" fmla="*/ 529 h 531"/>
              <a:gd name="T38" fmla="*/ 263 w 383"/>
              <a:gd name="T39" fmla="*/ 528 h 531"/>
              <a:gd name="T40" fmla="*/ 318 w 383"/>
              <a:gd name="T41" fmla="*/ 529 h 531"/>
              <a:gd name="T42" fmla="*/ 381 w 383"/>
              <a:gd name="T43" fmla="*/ 531 h 531"/>
              <a:gd name="T44" fmla="*/ 381 w 383"/>
              <a:gd name="T45" fmla="*/ 502 h 531"/>
              <a:gd name="T46" fmla="*/ 360 w 383"/>
              <a:gd name="T47" fmla="*/ 502 h 531"/>
              <a:gd name="T48" fmla="*/ 324 w 383"/>
              <a:gd name="T49" fmla="*/ 501 h 531"/>
              <a:gd name="T50" fmla="*/ 305 w 383"/>
              <a:gd name="T51" fmla="*/ 494 h 531"/>
              <a:gd name="T52" fmla="*/ 298 w 383"/>
              <a:gd name="T53" fmla="*/ 483 h 531"/>
              <a:gd name="T54" fmla="*/ 297 w 383"/>
              <a:gd name="T55" fmla="*/ 466 h 531"/>
              <a:gd name="T56" fmla="*/ 297 w 383"/>
              <a:gd name="T57" fmla="*/ 402 h 531"/>
              <a:gd name="T58" fmla="*/ 383 w 383"/>
              <a:gd name="T59" fmla="*/ 402 h 531"/>
              <a:gd name="T60" fmla="*/ 236 w 383"/>
              <a:gd name="T61" fmla="*/ 85 h 531"/>
              <a:gd name="T62" fmla="*/ 236 w 383"/>
              <a:gd name="T63" fmla="*/ 373 h 531"/>
              <a:gd name="T64" fmla="*/ 29 w 383"/>
              <a:gd name="T65" fmla="*/ 373 h 531"/>
              <a:gd name="T66" fmla="*/ 236 w 383"/>
              <a:gd name="T67" fmla="*/ 85 h 5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83" h="531">
                <a:moveTo>
                  <a:pt x="383" y="402"/>
                </a:moveTo>
                <a:lnTo>
                  <a:pt x="383" y="373"/>
                </a:lnTo>
                <a:lnTo>
                  <a:pt x="297" y="373"/>
                </a:lnTo>
                <a:lnTo>
                  <a:pt x="297" y="22"/>
                </a:lnTo>
                <a:lnTo>
                  <a:pt x="295" y="5"/>
                </a:lnTo>
                <a:lnTo>
                  <a:pt x="280" y="0"/>
                </a:lnTo>
                <a:lnTo>
                  <a:pt x="269" y="2"/>
                </a:lnTo>
                <a:lnTo>
                  <a:pt x="259" y="12"/>
                </a:lnTo>
                <a:lnTo>
                  <a:pt x="0" y="373"/>
                </a:lnTo>
                <a:lnTo>
                  <a:pt x="0" y="402"/>
                </a:lnTo>
                <a:lnTo>
                  <a:pt x="230" y="402"/>
                </a:lnTo>
                <a:lnTo>
                  <a:pt x="230" y="466"/>
                </a:lnTo>
                <a:lnTo>
                  <a:pt x="229" y="483"/>
                </a:lnTo>
                <a:lnTo>
                  <a:pt x="222" y="494"/>
                </a:lnTo>
                <a:lnTo>
                  <a:pt x="204" y="501"/>
                </a:lnTo>
                <a:lnTo>
                  <a:pt x="167" y="502"/>
                </a:lnTo>
                <a:lnTo>
                  <a:pt x="145" y="502"/>
                </a:lnTo>
                <a:lnTo>
                  <a:pt x="145" y="531"/>
                </a:lnTo>
                <a:lnTo>
                  <a:pt x="208" y="529"/>
                </a:lnTo>
                <a:lnTo>
                  <a:pt x="263" y="528"/>
                </a:lnTo>
                <a:lnTo>
                  <a:pt x="318" y="529"/>
                </a:lnTo>
                <a:lnTo>
                  <a:pt x="381" y="531"/>
                </a:lnTo>
                <a:lnTo>
                  <a:pt x="381" y="502"/>
                </a:lnTo>
                <a:lnTo>
                  <a:pt x="360" y="502"/>
                </a:lnTo>
                <a:lnTo>
                  <a:pt x="324" y="501"/>
                </a:lnTo>
                <a:lnTo>
                  <a:pt x="305" y="494"/>
                </a:lnTo>
                <a:lnTo>
                  <a:pt x="298" y="483"/>
                </a:lnTo>
                <a:lnTo>
                  <a:pt x="297" y="466"/>
                </a:lnTo>
                <a:lnTo>
                  <a:pt x="297" y="402"/>
                </a:lnTo>
                <a:lnTo>
                  <a:pt x="383" y="402"/>
                </a:lnTo>
                <a:close/>
                <a:moveTo>
                  <a:pt x="236" y="85"/>
                </a:moveTo>
                <a:lnTo>
                  <a:pt x="236" y="373"/>
                </a:lnTo>
                <a:lnTo>
                  <a:pt x="29" y="373"/>
                </a:lnTo>
                <a:lnTo>
                  <a:pt x="236" y="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" name="332 CuadroTexto"/>
          <p:cNvSpPr txBox="1"/>
          <p:nvPr/>
        </p:nvSpPr>
        <p:spPr>
          <a:xfrm>
            <a:off x="6213966" y="5775158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8</a:t>
            </a:r>
          </a:p>
        </p:txBody>
      </p:sp>
      <p:sp>
        <p:nvSpPr>
          <p:cNvPr id="334" name="333 CuadroTexto"/>
          <p:cNvSpPr txBox="1"/>
          <p:nvPr/>
        </p:nvSpPr>
        <p:spPr>
          <a:xfrm>
            <a:off x="6209956" y="5374105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</a:t>
            </a:r>
          </a:p>
        </p:txBody>
      </p:sp>
      <p:sp>
        <p:nvSpPr>
          <p:cNvPr id="335" name="334 CuadroTexto"/>
          <p:cNvSpPr txBox="1"/>
          <p:nvPr/>
        </p:nvSpPr>
        <p:spPr>
          <a:xfrm>
            <a:off x="6254071" y="4515853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6</a:t>
            </a:r>
          </a:p>
        </p:txBody>
      </p:sp>
      <p:sp>
        <p:nvSpPr>
          <p:cNvPr id="336" name="335 CuadroTexto"/>
          <p:cNvSpPr txBox="1"/>
          <p:nvPr/>
        </p:nvSpPr>
        <p:spPr>
          <a:xfrm>
            <a:off x="6282144" y="4122821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</a:t>
            </a:r>
          </a:p>
        </p:txBody>
      </p:sp>
      <p:sp>
        <p:nvSpPr>
          <p:cNvPr id="202" name="201 CuadroTexto"/>
          <p:cNvSpPr txBox="1"/>
          <p:nvPr/>
        </p:nvSpPr>
        <p:spPr>
          <a:xfrm>
            <a:off x="660444" y="3407907"/>
            <a:ext cx="53251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YES</a:t>
            </a:r>
          </a:p>
        </p:txBody>
      </p:sp>
      <p:cxnSp>
        <p:nvCxnSpPr>
          <p:cNvPr id="203" name="202 Conector recto de flecha"/>
          <p:cNvCxnSpPr/>
          <p:nvPr/>
        </p:nvCxnSpPr>
        <p:spPr bwMode="auto">
          <a:xfrm>
            <a:off x="144379" y="3946358"/>
            <a:ext cx="481263" cy="0"/>
          </a:xfrm>
          <a:prstGeom prst="straightConnector1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8" name="197 CuadroTexto"/>
          <p:cNvSpPr txBox="1"/>
          <p:nvPr/>
        </p:nvSpPr>
        <p:spPr>
          <a:xfrm>
            <a:off x="2148796" y="2559756"/>
            <a:ext cx="53251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YES</a:t>
            </a:r>
          </a:p>
        </p:txBody>
      </p:sp>
      <p:sp>
        <p:nvSpPr>
          <p:cNvPr id="199" name="198 CuadroTexto"/>
          <p:cNvSpPr txBox="1"/>
          <p:nvPr/>
        </p:nvSpPr>
        <p:spPr>
          <a:xfrm>
            <a:off x="2115321" y="4903537"/>
            <a:ext cx="46519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200" name="199 CuadroTexto"/>
          <p:cNvSpPr txBox="1"/>
          <p:nvPr/>
        </p:nvSpPr>
        <p:spPr>
          <a:xfrm>
            <a:off x="3550495" y="1600497"/>
            <a:ext cx="46519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201" name="200 CuadroTexto"/>
          <p:cNvSpPr txBox="1"/>
          <p:nvPr/>
        </p:nvSpPr>
        <p:spPr>
          <a:xfrm>
            <a:off x="3513265" y="3560307"/>
            <a:ext cx="53251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62402808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355600" y="6526213"/>
            <a:ext cx="3192463" cy="2079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819321-FFB4-45AB-AE8A-1FB82C3DA0E9}" type="slidenum">
              <a:rPr lang="en-GB" smtClean="0"/>
              <a:pPr>
                <a:defRPr/>
              </a:pPr>
              <a:t>16</a:t>
            </a:fld>
            <a:r>
              <a:rPr lang="en-GB"/>
              <a:t> | Columbia U / Bell Labs </a:t>
            </a:r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625642" y="264695"/>
            <a:ext cx="813334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1800" dirty="0" err="1">
                <a:latin typeface="+mj-lt"/>
              </a:rPr>
              <a:t>Search</a:t>
            </a:r>
            <a:r>
              <a:rPr lang="es-CL" sz="1800" dirty="0">
                <a:latin typeface="+mj-lt"/>
              </a:rPr>
              <a:t> </a:t>
            </a:r>
            <a:r>
              <a:rPr lang="es-CL" sz="1800" dirty="0" err="1">
                <a:solidFill>
                  <a:srgbClr val="323232"/>
                </a:solidFill>
                <a:latin typeface="+mj-lt"/>
                <a:ea typeface="+mj-ea"/>
                <a:cs typeface="+mj-cs"/>
              </a:rPr>
              <a:t>Example</a:t>
            </a:r>
            <a:endParaRPr lang="es-CL" sz="1800" dirty="0">
              <a:solidFill>
                <a:srgbClr val="32323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68275" marR="0" lvl="0" indent="-168275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Futura Md BT" pitchFamily="34" charset="0"/>
              <a:buNone/>
              <a:tabLst>
                <a:tab pos="3946525" algn="l"/>
              </a:tabLst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Bevel 1"/>
          <p:cNvSpPr>
            <a:spLocks noChangeArrowheads="1"/>
          </p:cNvSpPr>
          <p:nvPr/>
        </p:nvSpPr>
        <p:spPr bwMode="auto">
          <a:xfrm>
            <a:off x="5434357" y="1709182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703609" y="1098510"/>
            <a:ext cx="12239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en-US" dirty="0"/>
              <a:t>DB records</a:t>
            </a:r>
          </a:p>
        </p:txBody>
      </p:sp>
      <p:grpSp>
        <p:nvGrpSpPr>
          <p:cNvPr id="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706437" y="1791536"/>
            <a:ext cx="382587" cy="182563"/>
            <a:chOff x="-1" y="4"/>
            <a:chExt cx="1949" cy="936"/>
          </a:xfrm>
        </p:grpSpPr>
        <p:sp>
          <p:nvSpPr>
            <p:cNvPr id="16" name="Freeform 5"/>
            <p:cNvSpPr>
              <a:spLocks noChangeAspect="1" noEditPoints="1"/>
            </p:cNvSpPr>
            <p:nvPr/>
          </p:nvSpPr>
          <p:spPr bwMode="auto">
            <a:xfrm>
              <a:off x="-1" y="4"/>
              <a:ext cx="799" cy="767"/>
            </a:xfrm>
            <a:custGeom>
              <a:avLst/>
              <a:gdLst>
                <a:gd name="T0" fmla="*/ 129 w 800"/>
                <a:gd name="T1" fmla="*/ 695 h 767"/>
                <a:gd name="T2" fmla="*/ 119 w 800"/>
                <a:gd name="T3" fmla="*/ 715 h 767"/>
                <a:gd name="T4" fmla="*/ 99 w 800"/>
                <a:gd name="T5" fmla="*/ 727 h 767"/>
                <a:gd name="T6" fmla="*/ 60 w 800"/>
                <a:gd name="T7" fmla="*/ 732 h 767"/>
                <a:gd name="T8" fmla="*/ 18 w 800"/>
                <a:gd name="T9" fmla="*/ 733 h 767"/>
                <a:gd name="T10" fmla="*/ 3 w 800"/>
                <a:gd name="T11" fmla="*/ 742 h 767"/>
                <a:gd name="T12" fmla="*/ 8 w 800"/>
                <a:gd name="T13" fmla="*/ 765 h 767"/>
                <a:gd name="T14" fmla="*/ 428 w 800"/>
                <a:gd name="T15" fmla="*/ 767 h 767"/>
                <a:gd name="T16" fmla="*/ 551 w 800"/>
                <a:gd name="T17" fmla="*/ 744 h 767"/>
                <a:gd name="T18" fmla="*/ 649 w 800"/>
                <a:gd name="T19" fmla="*/ 687 h 767"/>
                <a:gd name="T20" fmla="*/ 714 w 800"/>
                <a:gd name="T21" fmla="*/ 609 h 767"/>
                <a:gd name="T22" fmla="*/ 737 w 800"/>
                <a:gd name="T23" fmla="*/ 525 h 767"/>
                <a:gd name="T24" fmla="*/ 691 w 800"/>
                <a:gd name="T25" fmla="*/ 419 h 767"/>
                <a:gd name="T26" fmla="*/ 564 w 800"/>
                <a:gd name="T27" fmla="*/ 366 h 767"/>
                <a:gd name="T28" fmla="*/ 724 w 800"/>
                <a:gd name="T29" fmla="*/ 293 h 767"/>
                <a:gd name="T30" fmla="*/ 798 w 800"/>
                <a:gd name="T31" fmla="*/ 155 h 767"/>
                <a:gd name="T32" fmla="*/ 744 w 800"/>
                <a:gd name="T33" fmla="*/ 46 h 767"/>
                <a:gd name="T34" fmla="*/ 589 w 800"/>
                <a:gd name="T35" fmla="*/ 0 h 767"/>
                <a:gd name="T36" fmla="*/ 201 w 800"/>
                <a:gd name="T37" fmla="*/ 0 h 767"/>
                <a:gd name="T38" fmla="*/ 185 w 800"/>
                <a:gd name="T39" fmla="*/ 9 h 767"/>
                <a:gd name="T40" fmla="*/ 190 w 800"/>
                <a:gd name="T41" fmla="*/ 33 h 767"/>
                <a:gd name="T42" fmla="*/ 230 w 800"/>
                <a:gd name="T43" fmla="*/ 35 h 767"/>
                <a:gd name="T44" fmla="*/ 279 w 800"/>
                <a:gd name="T45" fmla="*/ 41 h 767"/>
                <a:gd name="T46" fmla="*/ 286 w 800"/>
                <a:gd name="T47" fmla="*/ 62 h 767"/>
                <a:gd name="T48" fmla="*/ 133 w 800"/>
                <a:gd name="T49" fmla="*/ 679 h 767"/>
                <a:gd name="T50" fmla="*/ 371 w 800"/>
                <a:gd name="T51" fmla="*/ 78 h 767"/>
                <a:gd name="T52" fmla="*/ 387 w 800"/>
                <a:gd name="T53" fmla="*/ 41 h 767"/>
                <a:gd name="T54" fmla="*/ 429 w 800"/>
                <a:gd name="T55" fmla="*/ 35 h 767"/>
                <a:gd name="T56" fmla="*/ 608 w 800"/>
                <a:gd name="T57" fmla="*/ 38 h 767"/>
                <a:gd name="T58" fmla="*/ 656 w 800"/>
                <a:gd name="T59" fmla="*/ 58 h 767"/>
                <a:gd name="T60" fmla="*/ 683 w 800"/>
                <a:gd name="T61" fmla="*/ 92 h 767"/>
                <a:gd name="T62" fmla="*/ 695 w 800"/>
                <a:gd name="T63" fmla="*/ 131 h 767"/>
                <a:gd name="T64" fmla="*/ 679 w 800"/>
                <a:gd name="T65" fmla="*/ 224 h 767"/>
                <a:gd name="T66" fmla="*/ 557 w 800"/>
                <a:gd name="T67" fmla="*/ 338 h 767"/>
                <a:gd name="T68" fmla="*/ 302 w 800"/>
                <a:gd name="T69" fmla="*/ 356 h 767"/>
                <a:gd name="T70" fmla="*/ 235 w 800"/>
                <a:gd name="T71" fmla="*/ 732 h 767"/>
                <a:gd name="T72" fmla="*/ 215 w 800"/>
                <a:gd name="T73" fmla="*/ 728 h 767"/>
                <a:gd name="T74" fmla="*/ 213 w 800"/>
                <a:gd name="T75" fmla="*/ 713 h 767"/>
                <a:gd name="T76" fmla="*/ 295 w 800"/>
                <a:gd name="T77" fmla="*/ 381 h 767"/>
                <a:gd name="T78" fmla="*/ 541 w 800"/>
                <a:gd name="T79" fmla="*/ 384 h 767"/>
                <a:gd name="T80" fmla="*/ 592 w 800"/>
                <a:gd name="T81" fmla="*/ 410 h 767"/>
                <a:gd name="T82" fmla="*/ 620 w 800"/>
                <a:gd name="T83" fmla="*/ 449 h 767"/>
                <a:gd name="T84" fmla="*/ 632 w 800"/>
                <a:gd name="T85" fmla="*/ 492 h 767"/>
                <a:gd name="T86" fmla="*/ 616 w 800"/>
                <a:gd name="T87" fmla="*/ 593 h 767"/>
                <a:gd name="T88" fmla="*/ 494 w 800"/>
                <a:gd name="T89" fmla="*/ 714 h 767"/>
                <a:gd name="T90" fmla="*/ 251 w 800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00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9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6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800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30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3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10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3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3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8" y="593"/>
                  </a:lnTo>
                  <a:lnTo>
                    <a:pt x="569" y="664"/>
                  </a:lnTo>
                  <a:lnTo>
                    <a:pt x="496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/>
            <p:cNvSpPr>
              <a:spLocks noChangeAspect="1"/>
            </p:cNvSpPr>
            <p:nvPr/>
          </p:nvSpPr>
          <p:spPr bwMode="auto">
            <a:xfrm>
              <a:off x="900" y="7"/>
              <a:ext cx="795" cy="764"/>
            </a:xfrm>
            <a:custGeom>
              <a:avLst/>
              <a:gdLst>
                <a:gd name="T0" fmla="*/ 405 w 795"/>
                <a:gd name="T1" fmla="*/ 399 h 764"/>
                <a:gd name="T2" fmla="*/ 483 w 795"/>
                <a:gd name="T3" fmla="*/ 412 h 764"/>
                <a:gd name="T4" fmla="*/ 498 w 795"/>
                <a:gd name="T5" fmla="*/ 450 h 764"/>
                <a:gd name="T6" fmla="*/ 489 w 795"/>
                <a:gd name="T7" fmla="*/ 505 h 764"/>
                <a:gd name="T8" fmla="*/ 491 w 795"/>
                <a:gd name="T9" fmla="*/ 527 h 764"/>
                <a:gd name="T10" fmla="*/ 510 w 795"/>
                <a:gd name="T11" fmla="*/ 526 h 764"/>
                <a:gd name="T12" fmla="*/ 578 w 795"/>
                <a:gd name="T13" fmla="*/ 263 h 764"/>
                <a:gd name="T14" fmla="*/ 582 w 795"/>
                <a:gd name="T15" fmla="*/ 245 h 764"/>
                <a:gd name="T16" fmla="*/ 568 w 795"/>
                <a:gd name="T17" fmla="*/ 233 h 764"/>
                <a:gd name="T18" fmla="*/ 551 w 795"/>
                <a:gd name="T19" fmla="*/ 256 h 764"/>
                <a:gd name="T20" fmla="*/ 532 w 795"/>
                <a:gd name="T21" fmla="*/ 310 h 764"/>
                <a:gd name="T22" fmla="*/ 506 w 795"/>
                <a:gd name="T23" fmla="*/ 343 h 764"/>
                <a:gd name="T24" fmla="*/ 466 w 795"/>
                <a:gd name="T25" fmla="*/ 359 h 764"/>
                <a:gd name="T26" fmla="*/ 407 w 795"/>
                <a:gd name="T27" fmla="*/ 364 h 764"/>
                <a:gd name="T28" fmla="*/ 377 w 795"/>
                <a:gd name="T29" fmla="*/ 79 h 764"/>
                <a:gd name="T30" fmla="*/ 392 w 795"/>
                <a:gd name="T31" fmla="*/ 42 h 764"/>
                <a:gd name="T32" fmla="*/ 437 w 795"/>
                <a:gd name="T33" fmla="*/ 35 h 764"/>
                <a:gd name="T34" fmla="*/ 631 w 795"/>
                <a:gd name="T35" fmla="*/ 37 h 764"/>
                <a:gd name="T36" fmla="*/ 697 w 795"/>
                <a:gd name="T37" fmla="*/ 52 h 764"/>
                <a:gd name="T38" fmla="*/ 733 w 795"/>
                <a:gd name="T39" fmla="*/ 82 h 764"/>
                <a:gd name="T40" fmla="*/ 747 w 795"/>
                <a:gd name="T41" fmla="*/ 128 h 764"/>
                <a:gd name="T42" fmla="*/ 748 w 795"/>
                <a:gd name="T43" fmla="*/ 175 h 764"/>
                <a:gd name="T44" fmla="*/ 747 w 795"/>
                <a:gd name="T45" fmla="*/ 201 h 764"/>
                <a:gd name="T46" fmla="*/ 743 w 795"/>
                <a:gd name="T47" fmla="*/ 234 h 764"/>
                <a:gd name="T48" fmla="*/ 745 w 795"/>
                <a:gd name="T49" fmla="*/ 248 h 764"/>
                <a:gd name="T50" fmla="*/ 768 w 795"/>
                <a:gd name="T51" fmla="*/ 247 h 764"/>
                <a:gd name="T52" fmla="*/ 794 w 795"/>
                <a:gd name="T53" fmla="*/ 31 h 764"/>
                <a:gd name="T54" fmla="*/ 791 w 795"/>
                <a:gd name="T55" fmla="*/ 4 h 764"/>
                <a:gd name="T56" fmla="*/ 764 w 795"/>
                <a:gd name="T57" fmla="*/ 0 h 764"/>
                <a:gd name="T58" fmla="*/ 201 w 795"/>
                <a:gd name="T59" fmla="*/ 0 h 764"/>
                <a:gd name="T60" fmla="*/ 184 w 795"/>
                <a:gd name="T61" fmla="*/ 10 h 764"/>
                <a:gd name="T62" fmla="*/ 190 w 795"/>
                <a:gd name="T63" fmla="*/ 34 h 764"/>
                <a:gd name="T64" fmla="*/ 242 w 795"/>
                <a:gd name="T65" fmla="*/ 35 h 764"/>
                <a:gd name="T66" fmla="*/ 281 w 795"/>
                <a:gd name="T67" fmla="*/ 43 h 764"/>
                <a:gd name="T68" fmla="*/ 286 w 795"/>
                <a:gd name="T69" fmla="*/ 63 h 764"/>
                <a:gd name="T70" fmla="*/ 133 w 795"/>
                <a:gd name="T71" fmla="*/ 676 h 764"/>
                <a:gd name="T72" fmla="*/ 124 w 795"/>
                <a:gd name="T73" fmla="*/ 703 h 764"/>
                <a:gd name="T74" fmla="*/ 111 w 795"/>
                <a:gd name="T75" fmla="*/ 719 h 764"/>
                <a:gd name="T76" fmla="*/ 83 w 795"/>
                <a:gd name="T77" fmla="*/ 728 h 764"/>
                <a:gd name="T78" fmla="*/ 31 w 795"/>
                <a:gd name="T79" fmla="*/ 730 h 764"/>
                <a:gd name="T80" fmla="*/ 8 w 795"/>
                <a:gd name="T81" fmla="*/ 732 h 764"/>
                <a:gd name="T82" fmla="*/ 0 w 795"/>
                <a:gd name="T83" fmla="*/ 751 h 764"/>
                <a:gd name="T84" fmla="*/ 16 w 795"/>
                <a:gd name="T85" fmla="*/ 764 h 764"/>
                <a:gd name="T86" fmla="*/ 90 w 795"/>
                <a:gd name="T87" fmla="*/ 762 h 764"/>
                <a:gd name="T88" fmla="*/ 164 w 795"/>
                <a:gd name="T89" fmla="*/ 761 h 764"/>
                <a:gd name="T90" fmla="*/ 248 w 795"/>
                <a:gd name="T91" fmla="*/ 762 h 764"/>
                <a:gd name="T92" fmla="*/ 331 w 795"/>
                <a:gd name="T93" fmla="*/ 764 h 764"/>
                <a:gd name="T94" fmla="*/ 347 w 795"/>
                <a:gd name="T95" fmla="*/ 761 h 764"/>
                <a:gd name="T96" fmla="*/ 354 w 795"/>
                <a:gd name="T97" fmla="*/ 743 h 764"/>
                <a:gd name="T98" fmla="*/ 348 w 795"/>
                <a:gd name="T99" fmla="*/ 730 h 764"/>
                <a:gd name="T100" fmla="*/ 316 w 795"/>
                <a:gd name="T101" fmla="*/ 730 h 764"/>
                <a:gd name="T102" fmla="*/ 258 w 795"/>
                <a:gd name="T103" fmla="*/ 727 h 764"/>
                <a:gd name="T104" fmla="*/ 228 w 795"/>
                <a:gd name="T105" fmla="*/ 720 h 764"/>
                <a:gd name="T106" fmla="*/ 222 w 795"/>
                <a:gd name="T107" fmla="*/ 704 h 764"/>
                <a:gd name="T108" fmla="*/ 227 w 795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5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6" y="467"/>
                  </a:lnTo>
                  <a:lnTo>
                    <a:pt x="489" y="505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2" y="225"/>
                  </a:lnTo>
                  <a:lnTo>
                    <a:pt x="794" y="31"/>
                  </a:lnTo>
                  <a:lnTo>
                    <a:pt x="795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2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4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"/>
            <p:cNvSpPr>
              <a:spLocks noChangeAspect="1"/>
            </p:cNvSpPr>
            <p:nvPr/>
          </p:nvSpPr>
          <p:spPr bwMode="auto">
            <a:xfrm>
              <a:off x="1663" y="417"/>
              <a:ext cx="285" cy="523"/>
            </a:xfrm>
            <a:custGeom>
              <a:avLst/>
              <a:gdLst>
                <a:gd name="T0" fmla="*/ 177 w 285"/>
                <a:gd name="T1" fmla="*/ 23 h 523"/>
                <a:gd name="T2" fmla="*/ 176 w 285"/>
                <a:gd name="T3" fmla="*/ 10 h 523"/>
                <a:gd name="T4" fmla="*/ 173 w 285"/>
                <a:gd name="T5" fmla="*/ 3 h 523"/>
                <a:gd name="T6" fmla="*/ 166 w 285"/>
                <a:gd name="T7" fmla="*/ 1 h 523"/>
                <a:gd name="T8" fmla="*/ 154 w 285"/>
                <a:gd name="T9" fmla="*/ 0 h 523"/>
                <a:gd name="T10" fmla="*/ 113 w 285"/>
                <a:gd name="T11" fmla="*/ 29 h 523"/>
                <a:gd name="T12" fmla="*/ 70 w 285"/>
                <a:gd name="T13" fmla="*/ 44 h 523"/>
                <a:gd name="T14" fmla="*/ 30 w 285"/>
                <a:gd name="T15" fmla="*/ 50 h 523"/>
                <a:gd name="T16" fmla="*/ 0 w 285"/>
                <a:gd name="T17" fmla="*/ 50 h 523"/>
                <a:gd name="T18" fmla="*/ 0 w 285"/>
                <a:gd name="T19" fmla="*/ 79 h 523"/>
                <a:gd name="T20" fmla="*/ 19 w 285"/>
                <a:gd name="T21" fmla="*/ 79 h 523"/>
                <a:gd name="T22" fmla="*/ 48 w 285"/>
                <a:gd name="T23" fmla="*/ 76 h 523"/>
                <a:gd name="T24" fmla="*/ 80 w 285"/>
                <a:gd name="T25" fmla="*/ 70 h 523"/>
                <a:gd name="T26" fmla="*/ 113 w 285"/>
                <a:gd name="T27" fmla="*/ 57 h 523"/>
                <a:gd name="T28" fmla="*/ 113 w 285"/>
                <a:gd name="T29" fmla="*/ 458 h 523"/>
                <a:gd name="T30" fmla="*/ 112 w 285"/>
                <a:gd name="T31" fmla="*/ 475 h 523"/>
                <a:gd name="T32" fmla="*/ 104 w 285"/>
                <a:gd name="T33" fmla="*/ 486 h 523"/>
                <a:gd name="T34" fmla="*/ 80 w 285"/>
                <a:gd name="T35" fmla="*/ 492 h 523"/>
                <a:gd name="T36" fmla="*/ 35 w 285"/>
                <a:gd name="T37" fmla="*/ 494 h 523"/>
                <a:gd name="T38" fmla="*/ 5 w 285"/>
                <a:gd name="T39" fmla="*/ 494 h 523"/>
                <a:gd name="T40" fmla="*/ 5 w 285"/>
                <a:gd name="T41" fmla="*/ 523 h 523"/>
                <a:gd name="T42" fmla="*/ 29 w 285"/>
                <a:gd name="T43" fmla="*/ 522 h 523"/>
                <a:gd name="T44" fmla="*/ 70 w 285"/>
                <a:gd name="T45" fmla="*/ 521 h 523"/>
                <a:gd name="T46" fmla="*/ 113 w 285"/>
                <a:gd name="T47" fmla="*/ 520 h 523"/>
                <a:gd name="T48" fmla="*/ 144 w 285"/>
                <a:gd name="T49" fmla="*/ 520 h 523"/>
                <a:gd name="T50" fmla="*/ 174 w 285"/>
                <a:gd name="T51" fmla="*/ 520 h 523"/>
                <a:gd name="T52" fmla="*/ 218 w 285"/>
                <a:gd name="T53" fmla="*/ 521 h 523"/>
                <a:gd name="T54" fmla="*/ 259 w 285"/>
                <a:gd name="T55" fmla="*/ 522 h 523"/>
                <a:gd name="T56" fmla="*/ 285 w 285"/>
                <a:gd name="T57" fmla="*/ 523 h 523"/>
                <a:gd name="T58" fmla="*/ 285 w 285"/>
                <a:gd name="T59" fmla="*/ 494 h 523"/>
                <a:gd name="T60" fmla="*/ 255 w 285"/>
                <a:gd name="T61" fmla="*/ 494 h 523"/>
                <a:gd name="T62" fmla="*/ 210 w 285"/>
                <a:gd name="T63" fmla="*/ 492 h 523"/>
                <a:gd name="T64" fmla="*/ 187 w 285"/>
                <a:gd name="T65" fmla="*/ 486 h 523"/>
                <a:gd name="T66" fmla="*/ 178 w 285"/>
                <a:gd name="T67" fmla="*/ 475 h 523"/>
                <a:gd name="T68" fmla="*/ 177 w 285"/>
                <a:gd name="T69" fmla="*/ 458 h 523"/>
                <a:gd name="T70" fmla="*/ 177 w 285"/>
                <a:gd name="T71" fmla="*/ 23 h 5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523">
                  <a:moveTo>
                    <a:pt x="177" y="23"/>
                  </a:moveTo>
                  <a:lnTo>
                    <a:pt x="176" y="10"/>
                  </a:lnTo>
                  <a:lnTo>
                    <a:pt x="173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13" y="29"/>
                  </a:lnTo>
                  <a:lnTo>
                    <a:pt x="70" y="44"/>
                  </a:lnTo>
                  <a:lnTo>
                    <a:pt x="30" y="50"/>
                  </a:lnTo>
                  <a:lnTo>
                    <a:pt x="0" y="50"/>
                  </a:lnTo>
                  <a:lnTo>
                    <a:pt x="0" y="79"/>
                  </a:lnTo>
                  <a:lnTo>
                    <a:pt x="19" y="79"/>
                  </a:lnTo>
                  <a:lnTo>
                    <a:pt x="48" y="76"/>
                  </a:lnTo>
                  <a:lnTo>
                    <a:pt x="80" y="70"/>
                  </a:lnTo>
                  <a:lnTo>
                    <a:pt x="113" y="57"/>
                  </a:lnTo>
                  <a:lnTo>
                    <a:pt x="113" y="458"/>
                  </a:lnTo>
                  <a:lnTo>
                    <a:pt x="112" y="475"/>
                  </a:lnTo>
                  <a:lnTo>
                    <a:pt x="104" y="486"/>
                  </a:lnTo>
                  <a:lnTo>
                    <a:pt x="80" y="492"/>
                  </a:lnTo>
                  <a:lnTo>
                    <a:pt x="35" y="494"/>
                  </a:lnTo>
                  <a:lnTo>
                    <a:pt x="5" y="494"/>
                  </a:lnTo>
                  <a:lnTo>
                    <a:pt x="5" y="523"/>
                  </a:lnTo>
                  <a:lnTo>
                    <a:pt x="29" y="522"/>
                  </a:lnTo>
                  <a:lnTo>
                    <a:pt x="70" y="521"/>
                  </a:lnTo>
                  <a:lnTo>
                    <a:pt x="113" y="520"/>
                  </a:lnTo>
                  <a:lnTo>
                    <a:pt x="144" y="520"/>
                  </a:lnTo>
                  <a:lnTo>
                    <a:pt x="174" y="520"/>
                  </a:lnTo>
                  <a:lnTo>
                    <a:pt x="218" y="521"/>
                  </a:lnTo>
                  <a:lnTo>
                    <a:pt x="259" y="522"/>
                  </a:lnTo>
                  <a:lnTo>
                    <a:pt x="285" y="523"/>
                  </a:lnTo>
                  <a:lnTo>
                    <a:pt x="285" y="494"/>
                  </a:lnTo>
                  <a:lnTo>
                    <a:pt x="255" y="494"/>
                  </a:lnTo>
                  <a:lnTo>
                    <a:pt x="210" y="492"/>
                  </a:lnTo>
                  <a:lnTo>
                    <a:pt x="187" y="486"/>
                  </a:lnTo>
                  <a:lnTo>
                    <a:pt x="178" y="475"/>
                  </a:lnTo>
                  <a:lnTo>
                    <a:pt x="177" y="458"/>
                  </a:lnTo>
                  <a:lnTo>
                    <a:pt x="17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709612" y="2159836"/>
            <a:ext cx="387350" cy="184150"/>
            <a:chOff x="-2" y="4"/>
            <a:chExt cx="1975" cy="936"/>
          </a:xfrm>
        </p:grpSpPr>
        <p:sp>
          <p:nvSpPr>
            <p:cNvPr id="20" name="Freeform 11"/>
            <p:cNvSpPr>
              <a:spLocks noChangeAspect="1" noEditPoints="1"/>
            </p:cNvSpPr>
            <p:nvPr/>
          </p:nvSpPr>
          <p:spPr bwMode="auto">
            <a:xfrm>
              <a:off x="-2" y="4"/>
              <a:ext cx="800" cy="767"/>
            </a:xfrm>
            <a:custGeom>
              <a:avLst/>
              <a:gdLst>
                <a:gd name="T0" fmla="*/ 129 w 800"/>
                <a:gd name="T1" fmla="*/ 695 h 767"/>
                <a:gd name="T2" fmla="*/ 119 w 800"/>
                <a:gd name="T3" fmla="*/ 715 h 767"/>
                <a:gd name="T4" fmla="*/ 99 w 800"/>
                <a:gd name="T5" fmla="*/ 727 h 767"/>
                <a:gd name="T6" fmla="*/ 60 w 800"/>
                <a:gd name="T7" fmla="*/ 732 h 767"/>
                <a:gd name="T8" fmla="*/ 18 w 800"/>
                <a:gd name="T9" fmla="*/ 733 h 767"/>
                <a:gd name="T10" fmla="*/ 3 w 800"/>
                <a:gd name="T11" fmla="*/ 742 h 767"/>
                <a:gd name="T12" fmla="*/ 8 w 800"/>
                <a:gd name="T13" fmla="*/ 765 h 767"/>
                <a:gd name="T14" fmla="*/ 430 w 800"/>
                <a:gd name="T15" fmla="*/ 767 h 767"/>
                <a:gd name="T16" fmla="*/ 553 w 800"/>
                <a:gd name="T17" fmla="*/ 744 h 767"/>
                <a:gd name="T18" fmla="*/ 651 w 800"/>
                <a:gd name="T19" fmla="*/ 687 h 767"/>
                <a:gd name="T20" fmla="*/ 715 w 800"/>
                <a:gd name="T21" fmla="*/ 609 h 767"/>
                <a:gd name="T22" fmla="*/ 739 w 800"/>
                <a:gd name="T23" fmla="*/ 525 h 767"/>
                <a:gd name="T24" fmla="*/ 693 w 800"/>
                <a:gd name="T25" fmla="*/ 419 h 767"/>
                <a:gd name="T26" fmla="*/ 566 w 800"/>
                <a:gd name="T27" fmla="*/ 366 h 767"/>
                <a:gd name="T28" fmla="*/ 726 w 800"/>
                <a:gd name="T29" fmla="*/ 293 h 767"/>
                <a:gd name="T30" fmla="*/ 800 w 800"/>
                <a:gd name="T31" fmla="*/ 155 h 767"/>
                <a:gd name="T32" fmla="*/ 746 w 800"/>
                <a:gd name="T33" fmla="*/ 46 h 767"/>
                <a:gd name="T34" fmla="*/ 591 w 800"/>
                <a:gd name="T35" fmla="*/ 0 h 767"/>
                <a:gd name="T36" fmla="*/ 201 w 800"/>
                <a:gd name="T37" fmla="*/ 0 h 767"/>
                <a:gd name="T38" fmla="*/ 185 w 800"/>
                <a:gd name="T39" fmla="*/ 9 h 767"/>
                <a:gd name="T40" fmla="*/ 190 w 800"/>
                <a:gd name="T41" fmla="*/ 33 h 767"/>
                <a:gd name="T42" fmla="*/ 230 w 800"/>
                <a:gd name="T43" fmla="*/ 35 h 767"/>
                <a:gd name="T44" fmla="*/ 279 w 800"/>
                <a:gd name="T45" fmla="*/ 41 h 767"/>
                <a:gd name="T46" fmla="*/ 286 w 800"/>
                <a:gd name="T47" fmla="*/ 62 h 767"/>
                <a:gd name="T48" fmla="*/ 133 w 800"/>
                <a:gd name="T49" fmla="*/ 679 h 767"/>
                <a:gd name="T50" fmla="*/ 371 w 800"/>
                <a:gd name="T51" fmla="*/ 78 h 767"/>
                <a:gd name="T52" fmla="*/ 387 w 800"/>
                <a:gd name="T53" fmla="*/ 41 h 767"/>
                <a:gd name="T54" fmla="*/ 431 w 800"/>
                <a:gd name="T55" fmla="*/ 35 h 767"/>
                <a:gd name="T56" fmla="*/ 610 w 800"/>
                <a:gd name="T57" fmla="*/ 38 h 767"/>
                <a:gd name="T58" fmla="*/ 658 w 800"/>
                <a:gd name="T59" fmla="*/ 58 h 767"/>
                <a:gd name="T60" fmla="*/ 685 w 800"/>
                <a:gd name="T61" fmla="*/ 92 h 767"/>
                <a:gd name="T62" fmla="*/ 697 w 800"/>
                <a:gd name="T63" fmla="*/ 131 h 767"/>
                <a:gd name="T64" fmla="*/ 681 w 800"/>
                <a:gd name="T65" fmla="*/ 224 h 767"/>
                <a:gd name="T66" fmla="*/ 559 w 800"/>
                <a:gd name="T67" fmla="*/ 338 h 767"/>
                <a:gd name="T68" fmla="*/ 302 w 800"/>
                <a:gd name="T69" fmla="*/ 356 h 767"/>
                <a:gd name="T70" fmla="*/ 235 w 800"/>
                <a:gd name="T71" fmla="*/ 732 h 767"/>
                <a:gd name="T72" fmla="*/ 215 w 800"/>
                <a:gd name="T73" fmla="*/ 728 h 767"/>
                <a:gd name="T74" fmla="*/ 213 w 800"/>
                <a:gd name="T75" fmla="*/ 713 h 767"/>
                <a:gd name="T76" fmla="*/ 295 w 800"/>
                <a:gd name="T77" fmla="*/ 381 h 767"/>
                <a:gd name="T78" fmla="*/ 543 w 800"/>
                <a:gd name="T79" fmla="*/ 384 h 767"/>
                <a:gd name="T80" fmla="*/ 594 w 800"/>
                <a:gd name="T81" fmla="*/ 410 h 767"/>
                <a:gd name="T82" fmla="*/ 622 w 800"/>
                <a:gd name="T83" fmla="*/ 449 h 767"/>
                <a:gd name="T84" fmla="*/ 634 w 800"/>
                <a:gd name="T85" fmla="*/ 492 h 767"/>
                <a:gd name="T86" fmla="*/ 618 w 800"/>
                <a:gd name="T87" fmla="*/ 593 h 767"/>
                <a:gd name="T88" fmla="*/ 496 w 800"/>
                <a:gd name="T89" fmla="*/ 714 h 767"/>
                <a:gd name="T90" fmla="*/ 251 w 800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00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800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30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10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3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8" y="593"/>
                  </a:lnTo>
                  <a:lnTo>
                    <a:pt x="569" y="664"/>
                  </a:lnTo>
                  <a:lnTo>
                    <a:pt x="496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 noChangeAspect="1"/>
            </p:cNvSpPr>
            <p:nvPr/>
          </p:nvSpPr>
          <p:spPr bwMode="auto">
            <a:xfrm>
              <a:off x="900" y="7"/>
              <a:ext cx="795" cy="764"/>
            </a:xfrm>
            <a:custGeom>
              <a:avLst/>
              <a:gdLst>
                <a:gd name="T0" fmla="*/ 405 w 795"/>
                <a:gd name="T1" fmla="*/ 399 h 764"/>
                <a:gd name="T2" fmla="*/ 483 w 795"/>
                <a:gd name="T3" fmla="*/ 412 h 764"/>
                <a:gd name="T4" fmla="*/ 498 w 795"/>
                <a:gd name="T5" fmla="*/ 450 h 764"/>
                <a:gd name="T6" fmla="*/ 490 w 795"/>
                <a:gd name="T7" fmla="*/ 505 h 764"/>
                <a:gd name="T8" fmla="*/ 491 w 795"/>
                <a:gd name="T9" fmla="*/ 527 h 764"/>
                <a:gd name="T10" fmla="*/ 510 w 795"/>
                <a:gd name="T11" fmla="*/ 526 h 764"/>
                <a:gd name="T12" fmla="*/ 578 w 795"/>
                <a:gd name="T13" fmla="*/ 263 h 764"/>
                <a:gd name="T14" fmla="*/ 582 w 795"/>
                <a:gd name="T15" fmla="*/ 245 h 764"/>
                <a:gd name="T16" fmla="*/ 568 w 795"/>
                <a:gd name="T17" fmla="*/ 233 h 764"/>
                <a:gd name="T18" fmla="*/ 551 w 795"/>
                <a:gd name="T19" fmla="*/ 256 h 764"/>
                <a:gd name="T20" fmla="*/ 532 w 795"/>
                <a:gd name="T21" fmla="*/ 310 h 764"/>
                <a:gd name="T22" fmla="*/ 506 w 795"/>
                <a:gd name="T23" fmla="*/ 343 h 764"/>
                <a:gd name="T24" fmla="*/ 466 w 795"/>
                <a:gd name="T25" fmla="*/ 359 h 764"/>
                <a:gd name="T26" fmla="*/ 407 w 795"/>
                <a:gd name="T27" fmla="*/ 364 h 764"/>
                <a:gd name="T28" fmla="*/ 377 w 795"/>
                <a:gd name="T29" fmla="*/ 79 h 764"/>
                <a:gd name="T30" fmla="*/ 392 w 795"/>
                <a:gd name="T31" fmla="*/ 42 h 764"/>
                <a:gd name="T32" fmla="*/ 437 w 795"/>
                <a:gd name="T33" fmla="*/ 35 h 764"/>
                <a:gd name="T34" fmla="*/ 631 w 795"/>
                <a:gd name="T35" fmla="*/ 37 h 764"/>
                <a:gd name="T36" fmla="*/ 697 w 795"/>
                <a:gd name="T37" fmla="*/ 52 h 764"/>
                <a:gd name="T38" fmla="*/ 733 w 795"/>
                <a:gd name="T39" fmla="*/ 82 h 764"/>
                <a:gd name="T40" fmla="*/ 747 w 795"/>
                <a:gd name="T41" fmla="*/ 128 h 764"/>
                <a:gd name="T42" fmla="*/ 748 w 795"/>
                <a:gd name="T43" fmla="*/ 175 h 764"/>
                <a:gd name="T44" fmla="*/ 747 w 795"/>
                <a:gd name="T45" fmla="*/ 201 h 764"/>
                <a:gd name="T46" fmla="*/ 743 w 795"/>
                <a:gd name="T47" fmla="*/ 234 h 764"/>
                <a:gd name="T48" fmla="*/ 745 w 795"/>
                <a:gd name="T49" fmla="*/ 248 h 764"/>
                <a:gd name="T50" fmla="*/ 768 w 795"/>
                <a:gd name="T51" fmla="*/ 247 h 764"/>
                <a:gd name="T52" fmla="*/ 794 w 795"/>
                <a:gd name="T53" fmla="*/ 31 h 764"/>
                <a:gd name="T54" fmla="*/ 791 w 795"/>
                <a:gd name="T55" fmla="*/ 4 h 764"/>
                <a:gd name="T56" fmla="*/ 764 w 795"/>
                <a:gd name="T57" fmla="*/ 0 h 764"/>
                <a:gd name="T58" fmla="*/ 201 w 795"/>
                <a:gd name="T59" fmla="*/ 0 h 764"/>
                <a:gd name="T60" fmla="*/ 184 w 795"/>
                <a:gd name="T61" fmla="*/ 10 h 764"/>
                <a:gd name="T62" fmla="*/ 190 w 795"/>
                <a:gd name="T63" fmla="*/ 34 h 764"/>
                <a:gd name="T64" fmla="*/ 242 w 795"/>
                <a:gd name="T65" fmla="*/ 35 h 764"/>
                <a:gd name="T66" fmla="*/ 281 w 795"/>
                <a:gd name="T67" fmla="*/ 43 h 764"/>
                <a:gd name="T68" fmla="*/ 286 w 795"/>
                <a:gd name="T69" fmla="*/ 63 h 764"/>
                <a:gd name="T70" fmla="*/ 132 w 795"/>
                <a:gd name="T71" fmla="*/ 676 h 764"/>
                <a:gd name="T72" fmla="*/ 124 w 795"/>
                <a:gd name="T73" fmla="*/ 703 h 764"/>
                <a:gd name="T74" fmla="*/ 111 w 795"/>
                <a:gd name="T75" fmla="*/ 719 h 764"/>
                <a:gd name="T76" fmla="*/ 83 w 795"/>
                <a:gd name="T77" fmla="*/ 728 h 764"/>
                <a:gd name="T78" fmla="*/ 31 w 795"/>
                <a:gd name="T79" fmla="*/ 730 h 764"/>
                <a:gd name="T80" fmla="*/ 8 w 795"/>
                <a:gd name="T81" fmla="*/ 732 h 764"/>
                <a:gd name="T82" fmla="*/ 0 w 795"/>
                <a:gd name="T83" fmla="*/ 751 h 764"/>
                <a:gd name="T84" fmla="*/ 16 w 795"/>
                <a:gd name="T85" fmla="*/ 764 h 764"/>
                <a:gd name="T86" fmla="*/ 90 w 795"/>
                <a:gd name="T87" fmla="*/ 762 h 764"/>
                <a:gd name="T88" fmla="*/ 164 w 795"/>
                <a:gd name="T89" fmla="*/ 761 h 764"/>
                <a:gd name="T90" fmla="*/ 248 w 795"/>
                <a:gd name="T91" fmla="*/ 762 h 764"/>
                <a:gd name="T92" fmla="*/ 331 w 795"/>
                <a:gd name="T93" fmla="*/ 764 h 764"/>
                <a:gd name="T94" fmla="*/ 347 w 795"/>
                <a:gd name="T95" fmla="*/ 761 h 764"/>
                <a:gd name="T96" fmla="*/ 354 w 795"/>
                <a:gd name="T97" fmla="*/ 743 h 764"/>
                <a:gd name="T98" fmla="*/ 348 w 795"/>
                <a:gd name="T99" fmla="*/ 730 h 764"/>
                <a:gd name="T100" fmla="*/ 316 w 795"/>
                <a:gd name="T101" fmla="*/ 730 h 764"/>
                <a:gd name="T102" fmla="*/ 258 w 795"/>
                <a:gd name="T103" fmla="*/ 727 h 764"/>
                <a:gd name="T104" fmla="*/ 228 w 795"/>
                <a:gd name="T105" fmla="*/ 720 h 764"/>
                <a:gd name="T106" fmla="*/ 222 w 795"/>
                <a:gd name="T107" fmla="*/ 704 h 764"/>
                <a:gd name="T108" fmla="*/ 227 w 795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5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6" y="467"/>
                  </a:lnTo>
                  <a:lnTo>
                    <a:pt x="490" y="505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2" y="225"/>
                  </a:lnTo>
                  <a:lnTo>
                    <a:pt x="794" y="31"/>
                  </a:lnTo>
                  <a:lnTo>
                    <a:pt x="795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2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4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3"/>
            <p:cNvSpPr>
              <a:spLocks noChangeAspect="1"/>
            </p:cNvSpPr>
            <p:nvPr/>
          </p:nvSpPr>
          <p:spPr bwMode="auto">
            <a:xfrm>
              <a:off x="1627" y="417"/>
              <a:ext cx="346" cy="523"/>
            </a:xfrm>
            <a:custGeom>
              <a:avLst/>
              <a:gdLst>
                <a:gd name="T0" fmla="*/ 346 w 346"/>
                <a:gd name="T1" fmla="*/ 379 h 523"/>
                <a:gd name="T2" fmla="*/ 320 w 346"/>
                <a:gd name="T3" fmla="*/ 379 h 523"/>
                <a:gd name="T4" fmla="*/ 317 w 346"/>
                <a:gd name="T5" fmla="*/ 397 h 523"/>
                <a:gd name="T6" fmla="*/ 312 w 346"/>
                <a:gd name="T7" fmla="*/ 419 h 523"/>
                <a:gd name="T8" fmla="*/ 306 w 346"/>
                <a:gd name="T9" fmla="*/ 439 h 523"/>
                <a:gd name="T10" fmla="*/ 299 w 346"/>
                <a:gd name="T11" fmla="*/ 451 h 523"/>
                <a:gd name="T12" fmla="*/ 286 w 346"/>
                <a:gd name="T13" fmla="*/ 454 h 523"/>
                <a:gd name="T14" fmla="*/ 262 w 346"/>
                <a:gd name="T15" fmla="*/ 455 h 523"/>
                <a:gd name="T16" fmla="*/ 237 w 346"/>
                <a:gd name="T17" fmla="*/ 456 h 523"/>
                <a:gd name="T18" fmla="*/ 222 w 346"/>
                <a:gd name="T19" fmla="*/ 456 h 523"/>
                <a:gd name="T20" fmla="*/ 77 w 346"/>
                <a:gd name="T21" fmla="*/ 456 h 523"/>
                <a:gd name="T22" fmla="*/ 130 w 346"/>
                <a:gd name="T23" fmla="*/ 409 h 523"/>
                <a:gd name="T24" fmla="*/ 169 w 346"/>
                <a:gd name="T25" fmla="*/ 376 h 523"/>
                <a:gd name="T26" fmla="*/ 201 w 346"/>
                <a:gd name="T27" fmla="*/ 350 h 523"/>
                <a:gd name="T28" fmla="*/ 234 w 346"/>
                <a:gd name="T29" fmla="*/ 324 h 523"/>
                <a:gd name="T30" fmla="*/ 276 w 346"/>
                <a:gd name="T31" fmla="*/ 288 h 523"/>
                <a:gd name="T32" fmla="*/ 312 w 346"/>
                <a:gd name="T33" fmla="*/ 249 h 523"/>
                <a:gd name="T34" fmla="*/ 337 w 346"/>
                <a:gd name="T35" fmla="*/ 205 h 523"/>
                <a:gd name="T36" fmla="*/ 346 w 346"/>
                <a:gd name="T37" fmla="*/ 154 h 523"/>
                <a:gd name="T38" fmla="*/ 331 w 346"/>
                <a:gd name="T39" fmla="*/ 90 h 523"/>
                <a:gd name="T40" fmla="*/ 292 w 346"/>
                <a:gd name="T41" fmla="*/ 41 h 523"/>
                <a:gd name="T42" fmla="*/ 234 w 346"/>
                <a:gd name="T43" fmla="*/ 11 h 523"/>
                <a:gd name="T44" fmla="*/ 163 w 346"/>
                <a:gd name="T45" fmla="*/ 0 h 523"/>
                <a:gd name="T46" fmla="*/ 128 w 346"/>
                <a:gd name="T47" fmla="*/ 3 h 523"/>
                <a:gd name="T48" fmla="*/ 96 w 346"/>
                <a:gd name="T49" fmla="*/ 12 h 523"/>
                <a:gd name="T50" fmla="*/ 69 w 346"/>
                <a:gd name="T51" fmla="*/ 26 h 523"/>
                <a:gd name="T52" fmla="*/ 45 w 346"/>
                <a:gd name="T53" fmla="*/ 43 h 523"/>
                <a:gd name="T54" fmla="*/ 26 w 346"/>
                <a:gd name="T55" fmla="*/ 65 h 523"/>
                <a:gd name="T56" fmla="*/ 11 w 346"/>
                <a:gd name="T57" fmla="*/ 89 h 523"/>
                <a:gd name="T58" fmla="*/ 3 w 346"/>
                <a:gd name="T59" fmla="*/ 114 h 523"/>
                <a:gd name="T60" fmla="*/ 0 w 346"/>
                <a:gd name="T61" fmla="*/ 141 h 523"/>
                <a:gd name="T62" fmla="*/ 5 w 346"/>
                <a:gd name="T63" fmla="*/ 165 h 523"/>
                <a:gd name="T64" fmla="*/ 18 w 346"/>
                <a:gd name="T65" fmla="*/ 178 h 523"/>
                <a:gd name="T66" fmla="*/ 32 w 346"/>
                <a:gd name="T67" fmla="*/ 184 h 523"/>
                <a:gd name="T68" fmla="*/ 41 w 346"/>
                <a:gd name="T69" fmla="*/ 185 h 523"/>
                <a:gd name="T70" fmla="*/ 56 w 346"/>
                <a:gd name="T71" fmla="*/ 183 h 523"/>
                <a:gd name="T72" fmla="*/ 69 w 346"/>
                <a:gd name="T73" fmla="*/ 175 h 523"/>
                <a:gd name="T74" fmla="*/ 79 w 346"/>
                <a:gd name="T75" fmla="*/ 162 h 523"/>
                <a:gd name="T76" fmla="*/ 83 w 346"/>
                <a:gd name="T77" fmla="*/ 143 h 523"/>
                <a:gd name="T78" fmla="*/ 81 w 346"/>
                <a:gd name="T79" fmla="*/ 131 h 523"/>
                <a:gd name="T80" fmla="*/ 75 w 346"/>
                <a:gd name="T81" fmla="*/ 118 h 523"/>
                <a:gd name="T82" fmla="*/ 61 w 346"/>
                <a:gd name="T83" fmla="*/ 106 h 523"/>
                <a:gd name="T84" fmla="*/ 37 w 346"/>
                <a:gd name="T85" fmla="*/ 102 h 523"/>
                <a:gd name="T86" fmla="*/ 60 w 346"/>
                <a:gd name="T87" fmla="*/ 67 h 523"/>
                <a:gd name="T88" fmla="*/ 89 w 346"/>
                <a:gd name="T89" fmla="*/ 45 h 523"/>
                <a:gd name="T90" fmla="*/ 121 w 346"/>
                <a:gd name="T91" fmla="*/ 32 h 523"/>
                <a:gd name="T92" fmla="*/ 151 w 346"/>
                <a:gd name="T93" fmla="*/ 29 h 523"/>
                <a:gd name="T94" fmla="*/ 202 w 346"/>
                <a:gd name="T95" fmla="*/ 39 h 523"/>
                <a:gd name="T96" fmla="*/ 240 w 346"/>
                <a:gd name="T97" fmla="*/ 67 h 523"/>
                <a:gd name="T98" fmla="*/ 262 w 346"/>
                <a:gd name="T99" fmla="*/ 107 h 523"/>
                <a:gd name="T100" fmla="*/ 270 w 346"/>
                <a:gd name="T101" fmla="*/ 154 h 523"/>
                <a:gd name="T102" fmla="*/ 262 w 346"/>
                <a:gd name="T103" fmla="*/ 202 h 523"/>
                <a:gd name="T104" fmla="*/ 243 w 346"/>
                <a:gd name="T105" fmla="*/ 244 h 523"/>
                <a:gd name="T106" fmla="*/ 219 w 346"/>
                <a:gd name="T107" fmla="*/ 279 h 523"/>
                <a:gd name="T108" fmla="*/ 197 w 346"/>
                <a:gd name="T109" fmla="*/ 305 h 523"/>
                <a:gd name="T110" fmla="*/ 8 w 346"/>
                <a:gd name="T111" fmla="*/ 492 h 523"/>
                <a:gd name="T112" fmla="*/ 1 w 346"/>
                <a:gd name="T113" fmla="*/ 502 h 523"/>
                <a:gd name="T114" fmla="*/ 0 w 346"/>
                <a:gd name="T115" fmla="*/ 523 h 523"/>
                <a:gd name="T116" fmla="*/ 322 w 346"/>
                <a:gd name="T117" fmla="*/ 523 h 523"/>
                <a:gd name="T118" fmla="*/ 346 w 346"/>
                <a:gd name="T119" fmla="*/ 379 h 5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46" h="523">
                  <a:moveTo>
                    <a:pt x="346" y="379"/>
                  </a:moveTo>
                  <a:lnTo>
                    <a:pt x="320" y="379"/>
                  </a:lnTo>
                  <a:lnTo>
                    <a:pt x="317" y="397"/>
                  </a:lnTo>
                  <a:lnTo>
                    <a:pt x="312" y="419"/>
                  </a:lnTo>
                  <a:lnTo>
                    <a:pt x="306" y="439"/>
                  </a:lnTo>
                  <a:lnTo>
                    <a:pt x="299" y="451"/>
                  </a:lnTo>
                  <a:lnTo>
                    <a:pt x="286" y="454"/>
                  </a:lnTo>
                  <a:lnTo>
                    <a:pt x="262" y="455"/>
                  </a:lnTo>
                  <a:lnTo>
                    <a:pt x="237" y="456"/>
                  </a:lnTo>
                  <a:lnTo>
                    <a:pt x="222" y="456"/>
                  </a:lnTo>
                  <a:lnTo>
                    <a:pt x="77" y="456"/>
                  </a:lnTo>
                  <a:lnTo>
                    <a:pt x="130" y="409"/>
                  </a:lnTo>
                  <a:lnTo>
                    <a:pt x="169" y="376"/>
                  </a:lnTo>
                  <a:lnTo>
                    <a:pt x="201" y="350"/>
                  </a:lnTo>
                  <a:lnTo>
                    <a:pt x="234" y="324"/>
                  </a:lnTo>
                  <a:lnTo>
                    <a:pt x="276" y="288"/>
                  </a:lnTo>
                  <a:lnTo>
                    <a:pt x="312" y="249"/>
                  </a:lnTo>
                  <a:lnTo>
                    <a:pt x="337" y="205"/>
                  </a:lnTo>
                  <a:lnTo>
                    <a:pt x="346" y="154"/>
                  </a:lnTo>
                  <a:lnTo>
                    <a:pt x="331" y="90"/>
                  </a:lnTo>
                  <a:lnTo>
                    <a:pt x="292" y="41"/>
                  </a:lnTo>
                  <a:lnTo>
                    <a:pt x="234" y="11"/>
                  </a:lnTo>
                  <a:lnTo>
                    <a:pt x="163" y="0"/>
                  </a:lnTo>
                  <a:lnTo>
                    <a:pt x="128" y="3"/>
                  </a:lnTo>
                  <a:lnTo>
                    <a:pt x="96" y="12"/>
                  </a:lnTo>
                  <a:lnTo>
                    <a:pt x="69" y="26"/>
                  </a:lnTo>
                  <a:lnTo>
                    <a:pt x="45" y="43"/>
                  </a:lnTo>
                  <a:lnTo>
                    <a:pt x="26" y="65"/>
                  </a:lnTo>
                  <a:lnTo>
                    <a:pt x="11" y="89"/>
                  </a:lnTo>
                  <a:lnTo>
                    <a:pt x="3" y="114"/>
                  </a:lnTo>
                  <a:lnTo>
                    <a:pt x="0" y="141"/>
                  </a:lnTo>
                  <a:lnTo>
                    <a:pt x="5" y="165"/>
                  </a:lnTo>
                  <a:lnTo>
                    <a:pt x="18" y="178"/>
                  </a:lnTo>
                  <a:lnTo>
                    <a:pt x="32" y="184"/>
                  </a:lnTo>
                  <a:lnTo>
                    <a:pt x="41" y="185"/>
                  </a:lnTo>
                  <a:lnTo>
                    <a:pt x="56" y="183"/>
                  </a:lnTo>
                  <a:lnTo>
                    <a:pt x="69" y="175"/>
                  </a:lnTo>
                  <a:lnTo>
                    <a:pt x="79" y="162"/>
                  </a:lnTo>
                  <a:lnTo>
                    <a:pt x="83" y="143"/>
                  </a:lnTo>
                  <a:lnTo>
                    <a:pt x="81" y="131"/>
                  </a:lnTo>
                  <a:lnTo>
                    <a:pt x="75" y="118"/>
                  </a:lnTo>
                  <a:lnTo>
                    <a:pt x="61" y="106"/>
                  </a:lnTo>
                  <a:lnTo>
                    <a:pt x="37" y="102"/>
                  </a:lnTo>
                  <a:lnTo>
                    <a:pt x="60" y="67"/>
                  </a:lnTo>
                  <a:lnTo>
                    <a:pt x="89" y="45"/>
                  </a:lnTo>
                  <a:lnTo>
                    <a:pt x="121" y="32"/>
                  </a:lnTo>
                  <a:lnTo>
                    <a:pt x="151" y="29"/>
                  </a:lnTo>
                  <a:lnTo>
                    <a:pt x="202" y="39"/>
                  </a:lnTo>
                  <a:lnTo>
                    <a:pt x="240" y="67"/>
                  </a:lnTo>
                  <a:lnTo>
                    <a:pt x="262" y="107"/>
                  </a:lnTo>
                  <a:lnTo>
                    <a:pt x="270" y="154"/>
                  </a:lnTo>
                  <a:lnTo>
                    <a:pt x="262" y="202"/>
                  </a:lnTo>
                  <a:lnTo>
                    <a:pt x="243" y="244"/>
                  </a:lnTo>
                  <a:lnTo>
                    <a:pt x="219" y="279"/>
                  </a:lnTo>
                  <a:lnTo>
                    <a:pt x="197" y="305"/>
                  </a:lnTo>
                  <a:lnTo>
                    <a:pt x="8" y="492"/>
                  </a:lnTo>
                  <a:lnTo>
                    <a:pt x="1" y="502"/>
                  </a:lnTo>
                  <a:lnTo>
                    <a:pt x="0" y="523"/>
                  </a:lnTo>
                  <a:lnTo>
                    <a:pt x="322" y="523"/>
                  </a:lnTo>
                  <a:lnTo>
                    <a:pt x="346" y="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711868" y="3097046"/>
            <a:ext cx="382588" cy="182562"/>
            <a:chOff x="-2" y="4"/>
            <a:chExt cx="1982" cy="951"/>
          </a:xfrm>
        </p:grpSpPr>
        <p:sp>
          <p:nvSpPr>
            <p:cNvPr id="24" name="Freeform 18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8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0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3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 noChangeAspect="1"/>
            </p:cNvSpPr>
            <p:nvPr/>
          </p:nvSpPr>
          <p:spPr bwMode="auto">
            <a:xfrm>
              <a:off x="1619" y="417"/>
              <a:ext cx="361" cy="538"/>
            </a:xfrm>
            <a:custGeom>
              <a:avLst/>
              <a:gdLst>
                <a:gd name="T0" fmla="*/ 215 w 361"/>
                <a:gd name="T1" fmla="*/ 268 h 538"/>
                <a:gd name="T2" fmla="*/ 269 w 361"/>
                <a:gd name="T3" fmla="*/ 331 h 538"/>
                <a:gd name="T4" fmla="*/ 275 w 361"/>
                <a:gd name="T5" fmla="*/ 420 h 538"/>
                <a:gd name="T6" fmla="*/ 257 w 361"/>
                <a:gd name="T7" fmla="*/ 469 h 538"/>
                <a:gd name="T8" fmla="*/ 227 w 361"/>
                <a:gd name="T9" fmla="*/ 499 h 538"/>
                <a:gd name="T10" fmla="*/ 193 w 361"/>
                <a:gd name="T11" fmla="*/ 512 h 538"/>
                <a:gd name="T12" fmla="*/ 146 w 361"/>
                <a:gd name="T13" fmla="*/ 511 h 538"/>
                <a:gd name="T14" fmla="*/ 72 w 361"/>
                <a:gd name="T15" fmla="*/ 486 h 538"/>
                <a:gd name="T16" fmla="*/ 65 w 361"/>
                <a:gd name="T17" fmla="*/ 453 h 538"/>
                <a:gd name="T18" fmla="*/ 86 w 361"/>
                <a:gd name="T19" fmla="*/ 427 h 538"/>
                <a:gd name="T20" fmla="*/ 84 w 361"/>
                <a:gd name="T21" fmla="*/ 396 h 538"/>
                <a:gd name="T22" fmla="*/ 62 w 361"/>
                <a:gd name="T23" fmla="*/ 374 h 538"/>
                <a:gd name="T24" fmla="*/ 28 w 361"/>
                <a:gd name="T25" fmla="*/ 373 h 538"/>
                <a:gd name="T26" fmla="*/ 4 w 361"/>
                <a:gd name="T27" fmla="*/ 396 h 538"/>
                <a:gd name="T28" fmla="*/ 15 w 361"/>
                <a:gd name="T29" fmla="*/ 467 h 538"/>
                <a:gd name="T30" fmla="*/ 109 w 361"/>
                <a:gd name="T31" fmla="*/ 530 h 538"/>
                <a:gd name="T32" fmla="*/ 251 w 361"/>
                <a:gd name="T33" fmla="*/ 526 h 538"/>
                <a:gd name="T34" fmla="*/ 347 w 361"/>
                <a:gd name="T35" fmla="*/ 443 h 538"/>
                <a:gd name="T36" fmla="*/ 352 w 361"/>
                <a:gd name="T37" fmla="*/ 341 h 538"/>
                <a:gd name="T38" fmla="*/ 283 w 361"/>
                <a:gd name="T39" fmla="*/ 267 h 538"/>
                <a:gd name="T40" fmla="*/ 277 w 361"/>
                <a:gd name="T41" fmla="*/ 219 h 538"/>
                <a:gd name="T42" fmla="*/ 331 w 361"/>
                <a:gd name="T43" fmla="*/ 146 h 538"/>
                <a:gd name="T44" fmla="*/ 333 w 361"/>
                <a:gd name="T45" fmla="*/ 86 h 538"/>
                <a:gd name="T46" fmla="*/ 310 w 361"/>
                <a:gd name="T47" fmla="*/ 47 h 538"/>
                <a:gd name="T48" fmla="*/ 267 w 361"/>
                <a:gd name="T49" fmla="*/ 18 h 538"/>
                <a:gd name="T50" fmla="*/ 210 w 361"/>
                <a:gd name="T51" fmla="*/ 3 h 538"/>
                <a:gd name="T52" fmla="*/ 118 w 361"/>
                <a:gd name="T53" fmla="*/ 8 h 538"/>
                <a:gd name="T54" fmla="*/ 36 w 361"/>
                <a:gd name="T55" fmla="*/ 63 h 538"/>
                <a:gd name="T56" fmla="*/ 28 w 361"/>
                <a:gd name="T57" fmla="*/ 123 h 538"/>
                <a:gd name="T58" fmla="*/ 49 w 361"/>
                <a:gd name="T59" fmla="*/ 144 h 538"/>
                <a:gd name="T60" fmla="*/ 82 w 361"/>
                <a:gd name="T61" fmla="*/ 144 h 538"/>
                <a:gd name="T62" fmla="*/ 103 w 361"/>
                <a:gd name="T63" fmla="*/ 123 h 538"/>
                <a:gd name="T64" fmla="*/ 103 w 361"/>
                <a:gd name="T65" fmla="*/ 91 h 538"/>
                <a:gd name="T66" fmla="*/ 82 w 361"/>
                <a:gd name="T67" fmla="*/ 70 h 538"/>
                <a:gd name="T68" fmla="*/ 90 w 361"/>
                <a:gd name="T69" fmla="*/ 45 h 538"/>
                <a:gd name="T70" fmla="*/ 150 w 361"/>
                <a:gd name="T71" fmla="*/ 25 h 538"/>
                <a:gd name="T72" fmla="*/ 204 w 361"/>
                <a:gd name="T73" fmla="*/ 27 h 538"/>
                <a:gd name="T74" fmla="*/ 253 w 361"/>
                <a:gd name="T75" fmla="*/ 66 h 538"/>
                <a:gd name="T76" fmla="*/ 253 w 361"/>
                <a:gd name="T77" fmla="*/ 159 h 538"/>
                <a:gd name="T78" fmla="*/ 210 w 361"/>
                <a:gd name="T79" fmla="*/ 220 h 538"/>
                <a:gd name="T80" fmla="*/ 169 w 361"/>
                <a:gd name="T81" fmla="*/ 234 h 538"/>
                <a:gd name="T82" fmla="*/ 124 w 361"/>
                <a:gd name="T83" fmla="*/ 238 h 538"/>
                <a:gd name="T84" fmla="*/ 113 w 361"/>
                <a:gd name="T85" fmla="*/ 241 h 538"/>
                <a:gd name="T86" fmla="*/ 114 w 361"/>
                <a:gd name="T87" fmla="*/ 258 h 538"/>
                <a:gd name="T88" fmla="*/ 172 w 361"/>
                <a:gd name="T89" fmla="*/ 260 h 5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61" h="538">
                  <a:moveTo>
                    <a:pt x="172" y="260"/>
                  </a:moveTo>
                  <a:lnTo>
                    <a:pt x="215" y="268"/>
                  </a:lnTo>
                  <a:lnTo>
                    <a:pt x="248" y="292"/>
                  </a:lnTo>
                  <a:lnTo>
                    <a:pt x="269" y="331"/>
                  </a:lnTo>
                  <a:lnTo>
                    <a:pt x="277" y="386"/>
                  </a:lnTo>
                  <a:lnTo>
                    <a:pt x="275" y="420"/>
                  </a:lnTo>
                  <a:lnTo>
                    <a:pt x="268" y="447"/>
                  </a:lnTo>
                  <a:lnTo>
                    <a:pt x="257" y="469"/>
                  </a:lnTo>
                  <a:lnTo>
                    <a:pt x="243" y="486"/>
                  </a:lnTo>
                  <a:lnTo>
                    <a:pt x="227" y="499"/>
                  </a:lnTo>
                  <a:lnTo>
                    <a:pt x="210" y="507"/>
                  </a:lnTo>
                  <a:lnTo>
                    <a:pt x="193" y="512"/>
                  </a:lnTo>
                  <a:lnTo>
                    <a:pt x="175" y="513"/>
                  </a:lnTo>
                  <a:lnTo>
                    <a:pt x="146" y="511"/>
                  </a:lnTo>
                  <a:lnTo>
                    <a:pt x="109" y="503"/>
                  </a:lnTo>
                  <a:lnTo>
                    <a:pt x="72" y="486"/>
                  </a:lnTo>
                  <a:lnTo>
                    <a:pt x="42" y="458"/>
                  </a:lnTo>
                  <a:lnTo>
                    <a:pt x="65" y="453"/>
                  </a:lnTo>
                  <a:lnTo>
                    <a:pt x="79" y="441"/>
                  </a:lnTo>
                  <a:lnTo>
                    <a:pt x="86" y="427"/>
                  </a:lnTo>
                  <a:lnTo>
                    <a:pt x="88" y="414"/>
                  </a:lnTo>
                  <a:lnTo>
                    <a:pt x="84" y="396"/>
                  </a:lnTo>
                  <a:lnTo>
                    <a:pt x="75" y="383"/>
                  </a:lnTo>
                  <a:lnTo>
                    <a:pt x="62" y="374"/>
                  </a:lnTo>
                  <a:lnTo>
                    <a:pt x="44" y="371"/>
                  </a:lnTo>
                  <a:lnTo>
                    <a:pt x="28" y="373"/>
                  </a:lnTo>
                  <a:lnTo>
                    <a:pt x="14" y="381"/>
                  </a:lnTo>
                  <a:lnTo>
                    <a:pt x="4" y="396"/>
                  </a:lnTo>
                  <a:lnTo>
                    <a:pt x="0" y="416"/>
                  </a:lnTo>
                  <a:lnTo>
                    <a:pt x="15" y="467"/>
                  </a:lnTo>
                  <a:lnTo>
                    <a:pt x="53" y="505"/>
                  </a:lnTo>
                  <a:lnTo>
                    <a:pt x="109" y="530"/>
                  </a:lnTo>
                  <a:lnTo>
                    <a:pt x="177" y="538"/>
                  </a:lnTo>
                  <a:lnTo>
                    <a:pt x="251" y="526"/>
                  </a:lnTo>
                  <a:lnTo>
                    <a:pt x="310" y="492"/>
                  </a:lnTo>
                  <a:lnTo>
                    <a:pt x="347" y="443"/>
                  </a:lnTo>
                  <a:lnTo>
                    <a:pt x="361" y="386"/>
                  </a:lnTo>
                  <a:lnTo>
                    <a:pt x="352" y="341"/>
                  </a:lnTo>
                  <a:lnTo>
                    <a:pt x="325" y="300"/>
                  </a:lnTo>
                  <a:lnTo>
                    <a:pt x="283" y="267"/>
                  </a:lnTo>
                  <a:lnTo>
                    <a:pt x="225" y="246"/>
                  </a:lnTo>
                  <a:lnTo>
                    <a:pt x="277" y="219"/>
                  </a:lnTo>
                  <a:lnTo>
                    <a:pt x="311" y="184"/>
                  </a:lnTo>
                  <a:lnTo>
                    <a:pt x="331" y="146"/>
                  </a:lnTo>
                  <a:lnTo>
                    <a:pt x="337" y="109"/>
                  </a:lnTo>
                  <a:lnTo>
                    <a:pt x="333" y="86"/>
                  </a:lnTo>
                  <a:lnTo>
                    <a:pt x="324" y="65"/>
                  </a:lnTo>
                  <a:lnTo>
                    <a:pt x="310" y="47"/>
                  </a:lnTo>
                  <a:lnTo>
                    <a:pt x="290" y="31"/>
                  </a:lnTo>
                  <a:lnTo>
                    <a:pt x="267" y="18"/>
                  </a:lnTo>
                  <a:lnTo>
                    <a:pt x="240" y="8"/>
                  </a:lnTo>
                  <a:lnTo>
                    <a:pt x="210" y="3"/>
                  </a:lnTo>
                  <a:lnTo>
                    <a:pt x="178" y="0"/>
                  </a:lnTo>
                  <a:lnTo>
                    <a:pt x="118" y="8"/>
                  </a:lnTo>
                  <a:lnTo>
                    <a:pt x="69" y="29"/>
                  </a:lnTo>
                  <a:lnTo>
                    <a:pt x="36" y="63"/>
                  </a:lnTo>
                  <a:lnTo>
                    <a:pt x="25" y="106"/>
                  </a:lnTo>
                  <a:lnTo>
                    <a:pt x="28" y="123"/>
                  </a:lnTo>
                  <a:lnTo>
                    <a:pt x="36" y="136"/>
                  </a:lnTo>
                  <a:lnTo>
                    <a:pt x="49" y="144"/>
                  </a:lnTo>
                  <a:lnTo>
                    <a:pt x="66" y="147"/>
                  </a:lnTo>
                  <a:lnTo>
                    <a:pt x="82" y="144"/>
                  </a:lnTo>
                  <a:lnTo>
                    <a:pt x="95" y="135"/>
                  </a:lnTo>
                  <a:lnTo>
                    <a:pt x="103" y="123"/>
                  </a:lnTo>
                  <a:lnTo>
                    <a:pt x="105" y="107"/>
                  </a:lnTo>
                  <a:lnTo>
                    <a:pt x="103" y="91"/>
                  </a:lnTo>
                  <a:lnTo>
                    <a:pt x="95" y="79"/>
                  </a:lnTo>
                  <a:lnTo>
                    <a:pt x="82" y="70"/>
                  </a:lnTo>
                  <a:lnTo>
                    <a:pt x="66" y="66"/>
                  </a:lnTo>
                  <a:lnTo>
                    <a:pt x="90" y="45"/>
                  </a:lnTo>
                  <a:lnTo>
                    <a:pt x="120" y="32"/>
                  </a:lnTo>
                  <a:lnTo>
                    <a:pt x="150" y="25"/>
                  </a:lnTo>
                  <a:lnTo>
                    <a:pt x="176" y="23"/>
                  </a:lnTo>
                  <a:lnTo>
                    <a:pt x="204" y="27"/>
                  </a:lnTo>
                  <a:lnTo>
                    <a:pt x="232" y="40"/>
                  </a:lnTo>
                  <a:lnTo>
                    <a:pt x="253" y="66"/>
                  </a:lnTo>
                  <a:lnTo>
                    <a:pt x="261" y="109"/>
                  </a:lnTo>
                  <a:lnTo>
                    <a:pt x="253" y="159"/>
                  </a:lnTo>
                  <a:lnTo>
                    <a:pt x="230" y="202"/>
                  </a:lnTo>
                  <a:lnTo>
                    <a:pt x="210" y="220"/>
                  </a:lnTo>
                  <a:lnTo>
                    <a:pt x="191" y="230"/>
                  </a:lnTo>
                  <a:lnTo>
                    <a:pt x="169" y="234"/>
                  </a:lnTo>
                  <a:lnTo>
                    <a:pt x="142" y="236"/>
                  </a:lnTo>
                  <a:lnTo>
                    <a:pt x="124" y="238"/>
                  </a:lnTo>
                  <a:lnTo>
                    <a:pt x="117" y="238"/>
                  </a:lnTo>
                  <a:lnTo>
                    <a:pt x="113" y="241"/>
                  </a:lnTo>
                  <a:lnTo>
                    <a:pt x="110" y="249"/>
                  </a:lnTo>
                  <a:lnTo>
                    <a:pt x="114" y="258"/>
                  </a:lnTo>
                  <a:lnTo>
                    <a:pt x="130" y="260"/>
                  </a:lnTo>
                  <a:lnTo>
                    <a:pt x="172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3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711868" y="3506621"/>
            <a:ext cx="392113" cy="184150"/>
            <a:chOff x="-2" y="4"/>
            <a:chExt cx="1993" cy="936"/>
          </a:xfrm>
        </p:grpSpPr>
        <p:sp>
          <p:nvSpPr>
            <p:cNvPr id="28" name="Freeform 24"/>
            <p:cNvSpPr>
              <a:spLocks noChangeAspect="1" noEditPoints="1"/>
            </p:cNvSpPr>
            <p:nvPr/>
          </p:nvSpPr>
          <p:spPr bwMode="auto">
            <a:xfrm>
              <a:off x="-2" y="4"/>
              <a:ext cx="800" cy="767"/>
            </a:xfrm>
            <a:custGeom>
              <a:avLst/>
              <a:gdLst>
                <a:gd name="T0" fmla="*/ 129 w 799"/>
                <a:gd name="T1" fmla="*/ 695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2 w 799"/>
                <a:gd name="T15" fmla="*/ 767 h 767"/>
                <a:gd name="T16" fmla="*/ 555 w 799"/>
                <a:gd name="T17" fmla="*/ 744 h 767"/>
                <a:gd name="T18" fmla="*/ 653 w 799"/>
                <a:gd name="T19" fmla="*/ 687 h 767"/>
                <a:gd name="T20" fmla="*/ 717 w 799"/>
                <a:gd name="T21" fmla="*/ 609 h 767"/>
                <a:gd name="T22" fmla="*/ 741 w 799"/>
                <a:gd name="T23" fmla="*/ 525 h 767"/>
                <a:gd name="T24" fmla="*/ 695 w 799"/>
                <a:gd name="T25" fmla="*/ 419 h 767"/>
                <a:gd name="T26" fmla="*/ 568 w 799"/>
                <a:gd name="T27" fmla="*/ 366 h 767"/>
                <a:gd name="T28" fmla="*/ 728 w 799"/>
                <a:gd name="T29" fmla="*/ 293 h 767"/>
                <a:gd name="T30" fmla="*/ 801 w 799"/>
                <a:gd name="T31" fmla="*/ 155 h 767"/>
                <a:gd name="T32" fmla="*/ 748 w 799"/>
                <a:gd name="T33" fmla="*/ 46 h 767"/>
                <a:gd name="T34" fmla="*/ 593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30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3 w 799"/>
                <a:gd name="T55" fmla="*/ 35 h 767"/>
                <a:gd name="T56" fmla="*/ 611 w 799"/>
                <a:gd name="T57" fmla="*/ 38 h 767"/>
                <a:gd name="T58" fmla="*/ 660 w 799"/>
                <a:gd name="T59" fmla="*/ 58 h 767"/>
                <a:gd name="T60" fmla="*/ 687 w 799"/>
                <a:gd name="T61" fmla="*/ 92 h 767"/>
                <a:gd name="T62" fmla="*/ 699 w 799"/>
                <a:gd name="T63" fmla="*/ 131 h 767"/>
                <a:gd name="T64" fmla="*/ 683 w 799"/>
                <a:gd name="T65" fmla="*/ 224 h 767"/>
                <a:gd name="T66" fmla="*/ 561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5 w 799"/>
                <a:gd name="T79" fmla="*/ 384 h 767"/>
                <a:gd name="T80" fmla="*/ 596 w 799"/>
                <a:gd name="T81" fmla="*/ 410 h 767"/>
                <a:gd name="T82" fmla="*/ 624 w 799"/>
                <a:gd name="T83" fmla="*/ 449 h 767"/>
                <a:gd name="T84" fmla="*/ 636 w 799"/>
                <a:gd name="T85" fmla="*/ 492 h 767"/>
                <a:gd name="T86" fmla="*/ 620 w 799"/>
                <a:gd name="T87" fmla="*/ 593 h 767"/>
                <a:gd name="T88" fmla="*/ 498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30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3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8" y="593"/>
                  </a:lnTo>
                  <a:lnTo>
                    <a:pt x="569" y="664"/>
                  </a:lnTo>
                  <a:lnTo>
                    <a:pt x="496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5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6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8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8 w 794"/>
                <a:gd name="T91" fmla="*/ 762 h 764"/>
                <a:gd name="T92" fmla="*/ 331 w 794"/>
                <a:gd name="T93" fmla="*/ 764 h 764"/>
                <a:gd name="T94" fmla="*/ 347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5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2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4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 noChangeAspect="1" noEditPoints="1"/>
            </p:cNvSpPr>
            <p:nvPr/>
          </p:nvSpPr>
          <p:spPr bwMode="auto">
            <a:xfrm>
              <a:off x="1608" y="409"/>
              <a:ext cx="383" cy="531"/>
            </a:xfrm>
            <a:custGeom>
              <a:avLst/>
              <a:gdLst>
                <a:gd name="T0" fmla="*/ 383 w 383"/>
                <a:gd name="T1" fmla="*/ 402 h 531"/>
                <a:gd name="T2" fmla="*/ 383 w 383"/>
                <a:gd name="T3" fmla="*/ 373 h 531"/>
                <a:gd name="T4" fmla="*/ 297 w 383"/>
                <a:gd name="T5" fmla="*/ 373 h 531"/>
                <a:gd name="T6" fmla="*/ 297 w 383"/>
                <a:gd name="T7" fmla="*/ 22 h 531"/>
                <a:gd name="T8" fmla="*/ 295 w 383"/>
                <a:gd name="T9" fmla="*/ 5 h 531"/>
                <a:gd name="T10" fmla="*/ 280 w 383"/>
                <a:gd name="T11" fmla="*/ 0 h 531"/>
                <a:gd name="T12" fmla="*/ 269 w 383"/>
                <a:gd name="T13" fmla="*/ 2 h 531"/>
                <a:gd name="T14" fmla="*/ 259 w 383"/>
                <a:gd name="T15" fmla="*/ 12 h 531"/>
                <a:gd name="T16" fmla="*/ 0 w 383"/>
                <a:gd name="T17" fmla="*/ 373 h 531"/>
                <a:gd name="T18" fmla="*/ 0 w 383"/>
                <a:gd name="T19" fmla="*/ 402 h 531"/>
                <a:gd name="T20" fmla="*/ 230 w 383"/>
                <a:gd name="T21" fmla="*/ 402 h 531"/>
                <a:gd name="T22" fmla="*/ 230 w 383"/>
                <a:gd name="T23" fmla="*/ 466 h 531"/>
                <a:gd name="T24" fmla="*/ 229 w 383"/>
                <a:gd name="T25" fmla="*/ 483 h 531"/>
                <a:gd name="T26" fmla="*/ 222 w 383"/>
                <a:gd name="T27" fmla="*/ 494 h 531"/>
                <a:gd name="T28" fmla="*/ 204 w 383"/>
                <a:gd name="T29" fmla="*/ 501 h 531"/>
                <a:gd name="T30" fmla="*/ 167 w 383"/>
                <a:gd name="T31" fmla="*/ 502 h 531"/>
                <a:gd name="T32" fmla="*/ 145 w 383"/>
                <a:gd name="T33" fmla="*/ 502 h 531"/>
                <a:gd name="T34" fmla="*/ 145 w 383"/>
                <a:gd name="T35" fmla="*/ 531 h 531"/>
                <a:gd name="T36" fmla="*/ 208 w 383"/>
                <a:gd name="T37" fmla="*/ 529 h 531"/>
                <a:gd name="T38" fmla="*/ 263 w 383"/>
                <a:gd name="T39" fmla="*/ 528 h 531"/>
                <a:gd name="T40" fmla="*/ 318 w 383"/>
                <a:gd name="T41" fmla="*/ 529 h 531"/>
                <a:gd name="T42" fmla="*/ 381 w 383"/>
                <a:gd name="T43" fmla="*/ 531 h 531"/>
                <a:gd name="T44" fmla="*/ 381 w 383"/>
                <a:gd name="T45" fmla="*/ 502 h 531"/>
                <a:gd name="T46" fmla="*/ 360 w 383"/>
                <a:gd name="T47" fmla="*/ 502 h 531"/>
                <a:gd name="T48" fmla="*/ 324 w 383"/>
                <a:gd name="T49" fmla="*/ 501 h 531"/>
                <a:gd name="T50" fmla="*/ 305 w 383"/>
                <a:gd name="T51" fmla="*/ 494 h 531"/>
                <a:gd name="T52" fmla="*/ 298 w 383"/>
                <a:gd name="T53" fmla="*/ 483 h 531"/>
                <a:gd name="T54" fmla="*/ 297 w 383"/>
                <a:gd name="T55" fmla="*/ 466 h 531"/>
                <a:gd name="T56" fmla="*/ 297 w 383"/>
                <a:gd name="T57" fmla="*/ 402 h 531"/>
                <a:gd name="T58" fmla="*/ 383 w 383"/>
                <a:gd name="T59" fmla="*/ 402 h 531"/>
                <a:gd name="T60" fmla="*/ 236 w 383"/>
                <a:gd name="T61" fmla="*/ 85 h 531"/>
                <a:gd name="T62" fmla="*/ 236 w 383"/>
                <a:gd name="T63" fmla="*/ 373 h 531"/>
                <a:gd name="T64" fmla="*/ 29 w 383"/>
                <a:gd name="T65" fmla="*/ 373 h 531"/>
                <a:gd name="T66" fmla="*/ 236 w 383"/>
                <a:gd name="T67" fmla="*/ 85 h 5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3" h="531">
                  <a:moveTo>
                    <a:pt x="383" y="402"/>
                  </a:moveTo>
                  <a:lnTo>
                    <a:pt x="383" y="373"/>
                  </a:lnTo>
                  <a:lnTo>
                    <a:pt x="297" y="373"/>
                  </a:lnTo>
                  <a:lnTo>
                    <a:pt x="297" y="22"/>
                  </a:lnTo>
                  <a:lnTo>
                    <a:pt x="295" y="5"/>
                  </a:lnTo>
                  <a:lnTo>
                    <a:pt x="280" y="0"/>
                  </a:lnTo>
                  <a:lnTo>
                    <a:pt x="269" y="2"/>
                  </a:lnTo>
                  <a:lnTo>
                    <a:pt x="259" y="12"/>
                  </a:lnTo>
                  <a:lnTo>
                    <a:pt x="0" y="373"/>
                  </a:lnTo>
                  <a:lnTo>
                    <a:pt x="0" y="402"/>
                  </a:lnTo>
                  <a:lnTo>
                    <a:pt x="230" y="402"/>
                  </a:lnTo>
                  <a:lnTo>
                    <a:pt x="230" y="466"/>
                  </a:lnTo>
                  <a:lnTo>
                    <a:pt x="229" y="483"/>
                  </a:lnTo>
                  <a:lnTo>
                    <a:pt x="222" y="494"/>
                  </a:lnTo>
                  <a:lnTo>
                    <a:pt x="204" y="501"/>
                  </a:lnTo>
                  <a:lnTo>
                    <a:pt x="167" y="502"/>
                  </a:lnTo>
                  <a:lnTo>
                    <a:pt x="145" y="502"/>
                  </a:lnTo>
                  <a:lnTo>
                    <a:pt x="145" y="531"/>
                  </a:lnTo>
                  <a:lnTo>
                    <a:pt x="208" y="529"/>
                  </a:lnTo>
                  <a:lnTo>
                    <a:pt x="263" y="528"/>
                  </a:lnTo>
                  <a:lnTo>
                    <a:pt x="318" y="529"/>
                  </a:lnTo>
                  <a:lnTo>
                    <a:pt x="381" y="531"/>
                  </a:lnTo>
                  <a:lnTo>
                    <a:pt x="381" y="502"/>
                  </a:lnTo>
                  <a:lnTo>
                    <a:pt x="360" y="502"/>
                  </a:lnTo>
                  <a:lnTo>
                    <a:pt x="324" y="501"/>
                  </a:lnTo>
                  <a:lnTo>
                    <a:pt x="305" y="494"/>
                  </a:lnTo>
                  <a:lnTo>
                    <a:pt x="298" y="483"/>
                  </a:lnTo>
                  <a:lnTo>
                    <a:pt x="297" y="466"/>
                  </a:lnTo>
                  <a:lnTo>
                    <a:pt x="297" y="402"/>
                  </a:lnTo>
                  <a:lnTo>
                    <a:pt x="383" y="402"/>
                  </a:lnTo>
                  <a:close/>
                  <a:moveTo>
                    <a:pt x="236" y="85"/>
                  </a:moveTo>
                  <a:lnTo>
                    <a:pt x="236" y="373"/>
                  </a:lnTo>
                  <a:lnTo>
                    <a:pt x="29" y="373"/>
                  </a:lnTo>
                  <a:lnTo>
                    <a:pt x="236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639678" y="5675062"/>
            <a:ext cx="330285" cy="149622"/>
            <a:chOff x="-2" y="4"/>
            <a:chExt cx="1696" cy="767"/>
          </a:xfrm>
        </p:grpSpPr>
        <p:sp>
          <p:nvSpPr>
            <p:cNvPr id="32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9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568199" y="1980449"/>
            <a:ext cx="474663" cy="182562"/>
            <a:chOff x="-2" y="4"/>
            <a:chExt cx="2420" cy="936"/>
          </a:xfrm>
        </p:grpSpPr>
        <p:sp>
          <p:nvSpPr>
            <p:cNvPr id="37" name="Freeform 5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5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0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5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5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7 w 799"/>
                <a:gd name="T59" fmla="*/ 58 h 767"/>
                <a:gd name="T60" fmla="*/ 685 w 799"/>
                <a:gd name="T61" fmla="*/ 92 h 767"/>
                <a:gd name="T62" fmla="*/ 696 w 799"/>
                <a:gd name="T63" fmla="*/ 131 h 767"/>
                <a:gd name="T64" fmla="*/ 680 w 799"/>
                <a:gd name="T65" fmla="*/ 224 h 767"/>
                <a:gd name="T66" fmla="*/ 558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2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5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1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5" y="719"/>
                  </a:lnTo>
                  <a:lnTo>
                    <a:pt x="650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5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5" y="46"/>
                  </a:lnTo>
                  <a:lnTo>
                    <a:pt x="680" y="13"/>
                  </a:lnTo>
                  <a:lnTo>
                    <a:pt x="591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7" y="58"/>
                  </a:lnTo>
                  <a:lnTo>
                    <a:pt x="673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6" y="131"/>
                  </a:lnTo>
                  <a:lnTo>
                    <a:pt x="697" y="150"/>
                  </a:lnTo>
                  <a:lnTo>
                    <a:pt x="680" y="224"/>
                  </a:lnTo>
                  <a:lnTo>
                    <a:pt x="632" y="290"/>
                  </a:lnTo>
                  <a:lnTo>
                    <a:pt x="558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2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29" y="472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8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1"/>
            <p:cNvSpPr>
              <a:spLocks noChangeAspect="1"/>
            </p:cNvSpPr>
            <p:nvPr/>
          </p:nvSpPr>
          <p:spPr bwMode="auto">
            <a:xfrm>
              <a:off x="899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3 w 794"/>
                <a:gd name="T3" fmla="*/ 412 h 764"/>
                <a:gd name="T4" fmla="*/ 498 w 794"/>
                <a:gd name="T5" fmla="*/ 450 h 764"/>
                <a:gd name="T6" fmla="*/ 490 w 794"/>
                <a:gd name="T7" fmla="*/ 505 h 764"/>
                <a:gd name="T8" fmla="*/ 491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2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7 w 794"/>
                <a:gd name="T25" fmla="*/ 359 h 764"/>
                <a:gd name="T26" fmla="*/ 407 w 794"/>
                <a:gd name="T27" fmla="*/ 364 h 764"/>
                <a:gd name="T28" fmla="*/ 377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6 w 794"/>
                <a:gd name="T69" fmla="*/ 63 h 764"/>
                <a:gd name="T70" fmla="*/ 133 w 794"/>
                <a:gd name="T71" fmla="*/ 676 h 764"/>
                <a:gd name="T72" fmla="*/ 125 w 794"/>
                <a:gd name="T73" fmla="*/ 703 h 764"/>
                <a:gd name="T74" fmla="*/ 111 w 794"/>
                <a:gd name="T75" fmla="*/ 719 h 764"/>
                <a:gd name="T76" fmla="*/ 83 w 794"/>
                <a:gd name="T77" fmla="*/ 728 h 764"/>
                <a:gd name="T78" fmla="*/ 31 w 794"/>
                <a:gd name="T79" fmla="*/ 730 h 764"/>
                <a:gd name="T80" fmla="*/ 9 w 794"/>
                <a:gd name="T81" fmla="*/ 732 h 764"/>
                <a:gd name="T82" fmla="*/ 0 w 794"/>
                <a:gd name="T83" fmla="*/ 751 h 764"/>
                <a:gd name="T84" fmla="*/ 17 w 794"/>
                <a:gd name="T85" fmla="*/ 764 h 764"/>
                <a:gd name="T86" fmla="*/ 91 w 794"/>
                <a:gd name="T87" fmla="*/ 762 h 764"/>
                <a:gd name="T88" fmla="*/ 164 w 794"/>
                <a:gd name="T89" fmla="*/ 761 h 764"/>
                <a:gd name="T90" fmla="*/ 248 w 794"/>
                <a:gd name="T91" fmla="*/ 762 h 764"/>
                <a:gd name="T92" fmla="*/ 331 w 794"/>
                <a:gd name="T93" fmla="*/ 764 h 764"/>
                <a:gd name="T94" fmla="*/ 347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9 w 794"/>
                <a:gd name="T105" fmla="*/ 720 h 764"/>
                <a:gd name="T106" fmla="*/ 223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6" y="467"/>
                  </a:lnTo>
                  <a:lnTo>
                    <a:pt x="490" y="505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7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6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4" y="10"/>
                  </a:lnTo>
                  <a:lnTo>
                    <a:pt x="183" y="23"/>
                  </a:lnTo>
                  <a:lnTo>
                    <a:pt x="190" y="34"/>
                  </a:lnTo>
                  <a:lnTo>
                    <a:pt x="214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2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8"/>
                  </a:lnTo>
                  <a:lnTo>
                    <a:pt x="61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9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7" y="764"/>
                  </a:lnTo>
                  <a:lnTo>
                    <a:pt x="49" y="764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4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9" y="720"/>
                  </a:lnTo>
                  <a:lnTo>
                    <a:pt x="224" y="714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2"/>
            <p:cNvSpPr>
              <a:spLocks noChangeAspect="1"/>
            </p:cNvSpPr>
            <p:nvPr/>
          </p:nvSpPr>
          <p:spPr bwMode="auto">
            <a:xfrm>
              <a:off x="1662" y="417"/>
              <a:ext cx="285" cy="523"/>
            </a:xfrm>
            <a:custGeom>
              <a:avLst/>
              <a:gdLst>
                <a:gd name="T0" fmla="*/ 176 w 285"/>
                <a:gd name="T1" fmla="*/ 23 h 523"/>
                <a:gd name="T2" fmla="*/ 176 w 285"/>
                <a:gd name="T3" fmla="*/ 10 h 523"/>
                <a:gd name="T4" fmla="*/ 173 w 285"/>
                <a:gd name="T5" fmla="*/ 3 h 523"/>
                <a:gd name="T6" fmla="*/ 166 w 285"/>
                <a:gd name="T7" fmla="*/ 1 h 523"/>
                <a:gd name="T8" fmla="*/ 153 w 285"/>
                <a:gd name="T9" fmla="*/ 0 h 523"/>
                <a:gd name="T10" fmla="*/ 113 w 285"/>
                <a:gd name="T11" fmla="*/ 29 h 523"/>
                <a:gd name="T12" fmla="*/ 70 w 285"/>
                <a:gd name="T13" fmla="*/ 44 h 523"/>
                <a:gd name="T14" fmla="*/ 30 w 285"/>
                <a:gd name="T15" fmla="*/ 50 h 523"/>
                <a:gd name="T16" fmla="*/ 0 w 285"/>
                <a:gd name="T17" fmla="*/ 50 h 523"/>
                <a:gd name="T18" fmla="*/ 0 w 285"/>
                <a:gd name="T19" fmla="*/ 79 h 523"/>
                <a:gd name="T20" fmla="*/ 19 w 285"/>
                <a:gd name="T21" fmla="*/ 79 h 523"/>
                <a:gd name="T22" fmla="*/ 47 w 285"/>
                <a:gd name="T23" fmla="*/ 76 h 523"/>
                <a:gd name="T24" fmla="*/ 80 w 285"/>
                <a:gd name="T25" fmla="*/ 70 h 523"/>
                <a:gd name="T26" fmla="*/ 113 w 285"/>
                <a:gd name="T27" fmla="*/ 57 h 523"/>
                <a:gd name="T28" fmla="*/ 113 w 285"/>
                <a:gd name="T29" fmla="*/ 458 h 523"/>
                <a:gd name="T30" fmla="*/ 112 w 285"/>
                <a:gd name="T31" fmla="*/ 475 h 523"/>
                <a:gd name="T32" fmla="*/ 104 w 285"/>
                <a:gd name="T33" fmla="*/ 486 h 523"/>
                <a:gd name="T34" fmla="*/ 80 w 285"/>
                <a:gd name="T35" fmla="*/ 492 h 523"/>
                <a:gd name="T36" fmla="*/ 35 w 285"/>
                <a:gd name="T37" fmla="*/ 494 h 523"/>
                <a:gd name="T38" fmla="*/ 5 w 285"/>
                <a:gd name="T39" fmla="*/ 494 h 523"/>
                <a:gd name="T40" fmla="*/ 5 w 285"/>
                <a:gd name="T41" fmla="*/ 523 h 523"/>
                <a:gd name="T42" fmla="*/ 29 w 285"/>
                <a:gd name="T43" fmla="*/ 522 h 523"/>
                <a:gd name="T44" fmla="*/ 69 w 285"/>
                <a:gd name="T45" fmla="*/ 521 h 523"/>
                <a:gd name="T46" fmla="*/ 113 w 285"/>
                <a:gd name="T47" fmla="*/ 520 h 523"/>
                <a:gd name="T48" fmla="*/ 144 w 285"/>
                <a:gd name="T49" fmla="*/ 520 h 523"/>
                <a:gd name="T50" fmla="*/ 174 w 285"/>
                <a:gd name="T51" fmla="*/ 520 h 523"/>
                <a:gd name="T52" fmla="*/ 218 w 285"/>
                <a:gd name="T53" fmla="*/ 521 h 523"/>
                <a:gd name="T54" fmla="*/ 259 w 285"/>
                <a:gd name="T55" fmla="*/ 522 h 523"/>
                <a:gd name="T56" fmla="*/ 285 w 285"/>
                <a:gd name="T57" fmla="*/ 523 h 523"/>
                <a:gd name="T58" fmla="*/ 285 w 285"/>
                <a:gd name="T59" fmla="*/ 494 h 523"/>
                <a:gd name="T60" fmla="*/ 255 w 285"/>
                <a:gd name="T61" fmla="*/ 494 h 523"/>
                <a:gd name="T62" fmla="*/ 210 w 285"/>
                <a:gd name="T63" fmla="*/ 492 h 523"/>
                <a:gd name="T64" fmla="*/ 187 w 285"/>
                <a:gd name="T65" fmla="*/ 486 h 523"/>
                <a:gd name="T66" fmla="*/ 178 w 285"/>
                <a:gd name="T67" fmla="*/ 475 h 523"/>
                <a:gd name="T68" fmla="*/ 176 w 285"/>
                <a:gd name="T69" fmla="*/ 458 h 523"/>
                <a:gd name="T70" fmla="*/ 176 w 285"/>
                <a:gd name="T71" fmla="*/ 23 h 5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523">
                  <a:moveTo>
                    <a:pt x="176" y="23"/>
                  </a:moveTo>
                  <a:lnTo>
                    <a:pt x="176" y="10"/>
                  </a:lnTo>
                  <a:lnTo>
                    <a:pt x="173" y="3"/>
                  </a:lnTo>
                  <a:lnTo>
                    <a:pt x="166" y="1"/>
                  </a:lnTo>
                  <a:lnTo>
                    <a:pt x="153" y="0"/>
                  </a:lnTo>
                  <a:lnTo>
                    <a:pt x="113" y="29"/>
                  </a:lnTo>
                  <a:lnTo>
                    <a:pt x="70" y="44"/>
                  </a:lnTo>
                  <a:lnTo>
                    <a:pt x="30" y="50"/>
                  </a:lnTo>
                  <a:lnTo>
                    <a:pt x="0" y="50"/>
                  </a:lnTo>
                  <a:lnTo>
                    <a:pt x="0" y="79"/>
                  </a:lnTo>
                  <a:lnTo>
                    <a:pt x="19" y="79"/>
                  </a:lnTo>
                  <a:lnTo>
                    <a:pt x="47" y="76"/>
                  </a:lnTo>
                  <a:lnTo>
                    <a:pt x="80" y="70"/>
                  </a:lnTo>
                  <a:lnTo>
                    <a:pt x="113" y="57"/>
                  </a:lnTo>
                  <a:lnTo>
                    <a:pt x="113" y="458"/>
                  </a:lnTo>
                  <a:lnTo>
                    <a:pt x="112" y="475"/>
                  </a:lnTo>
                  <a:lnTo>
                    <a:pt x="104" y="486"/>
                  </a:lnTo>
                  <a:lnTo>
                    <a:pt x="80" y="492"/>
                  </a:lnTo>
                  <a:lnTo>
                    <a:pt x="35" y="494"/>
                  </a:lnTo>
                  <a:lnTo>
                    <a:pt x="5" y="494"/>
                  </a:lnTo>
                  <a:lnTo>
                    <a:pt x="5" y="523"/>
                  </a:lnTo>
                  <a:lnTo>
                    <a:pt x="29" y="522"/>
                  </a:lnTo>
                  <a:lnTo>
                    <a:pt x="69" y="521"/>
                  </a:lnTo>
                  <a:lnTo>
                    <a:pt x="113" y="520"/>
                  </a:lnTo>
                  <a:lnTo>
                    <a:pt x="144" y="520"/>
                  </a:lnTo>
                  <a:lnTo>
                    <a:pt x="174" y="520"/>
                  </a:lnTo>
                  <a:lnTo>
                    <a:pt x="218" y="521"/>
                  </a:lnTo>
                  <a:lnTo>
                    <a:pt x="259" y="522"/>
                  </a:lnTo>
                  <a:lnTo>
                    <a:pt x="285" y="523"/>
                  </a:lnTo>
                  <a:lnTo>
                    <a:pt x="285" y="494"/>
                  </a:lnTo>
                  <a:lnTo>
                    <a:pt x="255" y="494"/>
                  </a:lnTo>
                  <a:lnTo>
                    <a:pt x="210" y="492"/>
                  </a:lnTo>
                  <a:lnTo>
                    <a:pt x="187" y="486"/>
                  </a:lnTo>
                  <a:lnTo>
                    <a:pt x="178" y="475"/>
                  </a:lnTo>
                  <a:lnTo>
                    <a:pt x="176" y="458"/>
                  </a:lnTo>
                  <a:lnTo>
                    <a:pt x="17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3"/>
            <p:cNvSpPr>
              <a:spLocks noChangeAspect="1"/>
            </p:cNvSpPr>
            <p:nvPr/>
          </p:nvSpPr>
          <p:spPr bwMode="auto">
            <a:xfrm>
              <a:off x="2072" y="417"/>
              <a:ext cx="346" cy="523"/>
            </a:xfrm>
            <a:custGeom>
              <a:avLst/>
              <a:gdLst>
                <a:gd name="T0" fmla="*/ 346 w 346"/>
                <a:gd name="T1" fmla="*/ 379 h 523"/>
                <a:gd name="T2" fmla="*/ 319 w 346"/>
                <a:gd name="T3" fmla="*/ 379 h 523"/>
                <a:gd name="T4" fmla="*/ 317 w 346"/>
                <a:gd name="T5" fmla="*/ 397 h 523"/>
                <a:gd name="T6" fmla="*/ 312 w 346"/>
                <a:gd name="T7" fmla="*/ 419 h 523"/>
                <a:gd name="T8" fmla="*/ 306 w 346"/>
                <a:gd name="T9" fmla="*/ 439 h 523"/>
                <a:gd name="T10" fmla="*/ 299 w 346"/>
                <a:gd name="T11" fmla="*/ 451 h 523"/>
                <a:gd name="T12" fmla="*/ 286 w 346"/>
                <a:gd name="T13" fmla="*/ 454 h 523"/>
                <a:gd name="T14" fmla="*/ 262 w 346"/>
                <a:gd name="T15" fmla="*/ 455 h 523"/>
                <a:gd name="T16" fmla="*/ 237 w 346"/>
                <a:gd name="T17" fmla="*/ 456 h 523"/>
                <a:gd name="T18" fmla="*/ 222 w 346"/>
                <a:gd name="T19" fmla="*/ 456 h 523"/>
                <a:gd name="T20" fmla="*/ 77 w 346"/>
                <a:gd name="T21" fmla="*/ 456 h 523"/>
                <a:gd name="T22" fmla="*/ 130 w 346"/>
                <a:gd name="T23" fmla="*/ 409 h 523"/>
                <a:gd name="T24" fmla="*/ 169 w 346"/>
                <a:gd name="T25" fmla="*/ 376 h 523"/>
                <a:gd name="T26" fmla="*/ 201 w 346"/>
                <a:gd name="T27" fmla="*/ 350 h 523"/>
                <a:gd name="T28" fmla="*/ 234 w 346"/>
                <a:gd name="T29" fmla="*/ 324 h 523"/>
                <a:gd name="T30" fmla="*/ 276 w 346"/>
                <a:gd name="T31" fmla="*/ 288 h 523"/>
                <a:gd name="T32" fmla="*/ 311 w 346"/>
                <a:gd name="T33" fmla="*/ 249 h 523"/>
                <a:gd name="T34" fmla="*/ 336 w 346"/>
                <a:gd name="T35" fmla="*/ 205 h 523"/>
                <a:gd name="T36" fmla="*/ 346 w 346"/>
                <a:gd name="T37" fmla="*/ 154 h 523"/>
                <a:gd name="T38" fmla="*/ 331 w 346"/>
                <a:gd name="T39" fmla="*/ 90 h 523"/>
                <a:gd name="T40" fmla="*/ 292 w 346"/>
                <a:gd name="T41" fmla="*/ 41 h 523"/>
                <a:gd name="T42" fmla="*/ 233 w 346"/>
                <a:gd name="T43" fmla="*/ 11 h 523"/>
                <a:gd name="T44" fmla="*/ 163 w 346"/>
                <a:gd name="T45" fmla="*/ 0 h 523"/>
                <a:gd name="T46" fmla="*/ 128 w 346"/>
                <a:gd name="T47" fmla="*/ 3 h 523"/>
                <a:gd name="T48" fmla="*/ 96 w 346"/>
                <a:gd name="T49" fmla="*/ 12 h 523"/>
                <a:gd name="T50" fmla="*/ 69 w 346"/>
                <a:gd name="T51" fmla="*/ 26 h 523"/>
                <a:gd name="T52" fmla="*/ 44 w 346"/>
                <a:gd name="T53" fmla="*/ 43 h 523"/>
                <a:gd name="T54" fmla="*/ 26 w 346"/>
                <a:gd name="T55" fmla="*/ 65 h 523"/>
                <a:gd name="T56" fmla="*/ 11 w 346"/>
                <a:gd name="T57" fmla="*/ 89 h 523"/>
                <a:gd name="T58" fmla="*/ 3 w 346"/>
                <a:gd name="T59" fmla="*/ 114 h 523"/>
                <a:gd name="T60" fmla="*/ 0 w 346"/>
                <a:gd name="T61" fmla="*/ 141 h 523"/>
                <a:gd name="T62" fmla="*/ 5 w 346"/>
                <a:gd name="T63" fmla="*/ 165 h 523"/>
                <a:gd name="T64" fmla="*/ 18 w 346"/>
                <a:gd name="T65" fmla="*/ 178 h 523"/>
                <a:gd name="T66" fmla="*/ 31 w 346"/>
                <a:gd name="T67" fmla="*/ 184 h 523"/>
                <a:gd name="T68" fmla="*/ 41 w 346"/>
                <a:gd name="T69" fmla="*/ 185 h 523"/>
                <a:gd name="T70" fmla="*/ 56 w 346"/>
                <a:gd name="T71" fmla="*/ 183 h 523"/>
                <a:gd name="T72" fmla="*/ 69 w 346"/>
                <a:gd name="T73" fmla="*/ 175 h 523"/>
                <a:gd name="T74" fmla="*/ 79 w 346"/>
                <a:gd name="T75" fmla="*/ 162 h 523"/>
                <a:gd name="T76" fmla="*/ 83 w 346"/>
                <a:gd name="T77" fmla="*/ 143 h 523"/>
                <a:gd name="T78" fmla="*/ 81 w 346"/>
                <a:gd name="T79" fmla="*/ 131 h 523"/>
                <a:gd name="T80" fmla="*/ 75 w 346"/>
                <a:gd name="T81" fmla="*/ 118 h 523"/>
                <a:gd name="T82" fmla="*/ 61 w 346"/>
                <a:gd name="T83" fmla="*/ 106 h 523"/>
                <a:gd name="T84" fmla="*/ 36 w 346"/>
                <a:gd name="T85" fmla="*/ 102 h 523"/>
                <a:gd name="T86" fmla="*/ 59 w 346"/>
                <a:gd name="T87" fmla="*/ 67 h 523"/>
                <a:gd name="T88" fmla="*/ 89 w 346"/>
                <a:gd name="T89" fmla="*/ 45 h 523"/>
                <a:gd name="T90" fmla="*/ 121 w 346"/>
                <a:gd name="T91" fmla="*/ 32 h 523"/>
                <a:gd name="T92" fmla="*/ 151 w 346"/>
                <a:gd name="T93" fmla="*/ 29 h 523"/>
                <a:gd name="T94" fmla="*/ 202 w 346"/>
                <a:gd name="T95" fmla="*/ 39 h 523"/>
                <a:gd name="T96" fmla="*/ 240 w 346"/>
                <a:gd name="T97" fmla="*/ 67 h 523"/>
                <a:gd name="T98" fmla="*/ 262 w 346"/>
                <a:gd name="T99" fmla="*/ 107 h 523"/>
                <a:gd name="T100" fmla="*/ 270 w 346"/>
                <a:gd name="T101" fmla="*/ 154 h 523"/>
                <a:gd name="T102" fmla="*/ 262 w 346"/>
                <a:gd name="T103" fmla="*/ 202 h 523"/>
                <a:gd name="T104" fmla="*/ 242 w 346"/>
                <a:gd name="T105" fmla="*/ 244 h 523"/>
                <a:gd name="T106" fmla="*/ 218 w 346"/>
                <a:gd name="T107" fmla="*/ 279 h 523"/>
                <a:gd name="T108" fmla="*/ 196 w 346"/>
                <a:gd name="T109" fmla="*/ 305 h 523"/>
                <a:gd name="T110" fmla="*/ 8 w 346"/>
                <a:gd name="T111" fmla="*/ 492 h 523"/>
                <a:gd name="T112" fmla="*/ 1 w 346"/>
                <a:gd name="T113" fmla="*/ 502 h 523"/>
                <a:gd name="T114" fmla="*/ 0 w 346"/>
                <a:gd name="T115" fmla="*/ 523 h 523"/>
                <a:gd name="T116" fmla="*/ 322 w 346"/>
                <a:gd name="T117" fmla="*/ 523 h 523"/>
                <a:gd name="T118" fmla="*/ 346 w 346"/>
                <a:gd name="T119" fmla="*/ 379 h 5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46" h="523">
                  <a:moveTo>
                    <a:pt x="346" y="379"/>
                  </a:moveTo>
                  <a:lnTo>
                    <a:pt x="319" y="379"/>
                  </a:lnTo>
                  <a:lnTo>
                    <a:pt x="317" y="397"/>
                  </a:lnTo>
                  <a:lnTo>
                    <a:pt x="312" y="419"/>
                  </a:lnTo>
                  <a:lnTo>
                    <a:pt x="306" y="439"/>
                  </a:lnTo>
                  <a:lnTo>
                    <a:pt x="299" y="451"/>
                  </a:lnTo>
                  <a:lnTo>
                    <a:pt x="286" y="454"/>
                  </a:lnTo>
                  <a:lnTo>
                    <a:pt x="262" y="455"/>
                  </a:lnTo>
                  <a:lnTo>
                    <a:pt x="237" y="456"/>
                  </a:lnTo>
                  <a:lnTo>
                    <a:pt x="222" y="456"/>
                  </a:lnTo>
                  <a:lnTo>
                    <a:pt x="77" y="456"/>
                  </a:lnTo>
                  <a:lnTo>
                    <a:pt x="130" y="409"/>
                  </a:lnTo>
                  <a:lnTo>
                    <a:pt x="169" y="376"/>
                  </a:lnTo>
                  <a:lnTo>
                    <a:pt x="201" y="350"/>
                  </a:lnTo>
                  <a:lnTo>
                    <a:pt x="234" y="324"/>
                  </a:lnTo>
                  <a:lnTo>
                    <a:pt x="276" y="288"/>
                  </a:lnTo>
                  <a:lnTo>
                    <a:pt x="311" y="249"/>
                  </a:lnTo>
                  <a:lnTo>
                    <a:pt x="336" y="205"/>
                  </a:lnTo>
                  <a:lnTo>
                    <a:pt x="346" y="154"/>
                  </a:lnTo>
                  <a:lnTo>
                    <a:pt x="331" y="90"/>
                  </a:lnTo>
                  <a:lnTo>
                    <a:pt x="292" y="41"/>
                  </a:lnTo>
                  <a:lnTo>
                    <a:pt x="233" y="11"/>
                  </a:lnTo>
                  <a:lnTo>
                    <a:pt x="163" y="0"/>
                  </a:lnTo>
                  <a:lnTo>
                    <a:pt x="128" y="3"/>
                  </a:lnTo>
                  <a:lnTo>
                    <a:pt x="96" y="12"/>
                  </a:lnTo>
                  <a:lnTo>
                    <a:pt x="69" y="26"/>
                  </a:lnTo>
                  <a:lnTo>
                    <a:pt x="44" y="43"/>
                  </a:lnTo>
                  <a:lnTo>
                    <a:pt x="26" y="65"/>
                  </a:lnTo>
                  <a:lnTo>
                    <a:pt x="11" y="89"/>
                  </a:lnTo>
                  <a:lnTo>
                    <a:pt x="3" y="114"/>
                  </a:lnTo>
                  <a:lnTo>
                    <a:pt x="0" y="141"/>
                  </a:lnTo>
                  <a:lnTo>
                    <a:pt x="5" y="165"/>
                  </a:lnTo>
                  <a:lnTo>
                    <a:pt x="18" y="178"/>
                  </a:lnTo>
                  <a:lnTo>
                    <a:pt x="31" y="184"/>
                  </a:lnTo>
                  <a:lnTo>
                    <a:pt x="41" y="185"/>
                  </a:lnTo>
                  <a:lnTo>
                    <a:pt x="56" y="183"/>
                  </a:lnTo>
                  <a:lnTo>
                    <a:pt x="69" y="175"/>
                  </a:lnTo>
                  <a:lnTo>
                    <a:pt x="79" y="162"/>
                  </a:lnTo>
                  <a:lnTo>
                    <a:pt x="83" y="143"/>
                  </a:lnTo>
                  <a:lnTo>
                    <a:pt x="81" y="131"/>
                  </a:lnTo>
                  <a:lnTo>
                    <a:pt x="75" y="118"/>
                  </a:lnTo>
                  <a:lnTo>
                    <a:pt x="61" y="106"/>
                  </a:lnTo>
                  <a:lnTo>
                    <a:pt x="36" y="102"/>
                  </a:lnTo>
                  <a:lnTo>
                    <a:pt x="59" y="67"/>
                  </a:lnTo>
                  <a:lnTo>
                    <a:pt x="89" y="45"/>
                  </a:lnTo>
                  <a:lnTo>
                    <a:pt x="121" y="32"/>
                  </a:lnTo>
                  <a:lnTo>
                    <a:pt x="151" y="29"/>
                  </a:lnTo>
                  <a:lnTo>
                    <a:pt x="202" y="39"/>
                  </a:lnTo>
                  <a:lnTo>
                    <a:pt x="240" y="67"/>
                  </a:lnTo>
                  <a:lnTo>
                    <a:pt x="262" y="107"/>
                  </a:lnTo>
                  <a:lnTo>
                    <a:pt x="270" y="154"/>
                  </a:lnTo>
                  <a:lnTo>
                    <a:pt x="262" y="202"/>
                  </a:lnTo>
                  <a:lnTo>
                    <a:pt x="242" y="244"/>
                  </a:lnTo>
                  <a:lnTo>
                    <a:pt x="218" y="279"/>
                  </a:lnTo>
                  <a:lnTo>
                    <a:pt x="196" y="305"/>
                  </a:lnTo>
                  <a:lnTo>
                    <a:pt x="8" y="492"/>
                  </a:lnTo>
                  <a:lnTo>
                    <a:pt x="1" y="502"/>
                  </a:lnTo>
                  <a:lnTo>
                    <a:pt x="0" y="523"/>
                  </a:lnTo>
                  <a:lnTo>
                    <a:pt x="322" y="523"/>
                  </a:lnTo>
                  <a:lnTo>
                    <a:pt x="346" y="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6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3541881" y="3314533"/>
            <a:ext cx="471487" cy="184150"/>
            <a:chOff x="-2" y="4"/>
            <a:chExt cx="2438" cy="951"/>
          </a:xfrm>
        </p:grpSpPr>
        <p:sp>
          <p:nvSpPr>
            <p:cNvPr id="42" name="Freeform 57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0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5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7 w 799"/>
                <a:gd name="T59" fmla="*/ 58 h 767"/>
                <a:gd name="T60" fmla="*/ 685 w 799"/>
                <a:gd name="T61" fmla="*/ 92 h 767"/>
                <a:gd name="T62" fmla="*/ 696 w 799"/>
                <a:gd name="T63" fmla="*/ 131 h 767"/>
                <a:gd name="T64" fmla="*/ 680 w 799"/>
                <a:gd name="T65" fmla="*/ 224 h 767"/>
                <a:gd name="T66" fmla="*/ 558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2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5" y="719"/>
                  </a:lnTo>
                  <a:lnTo>
                    <a:pt x="650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5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0" y="13"/>
                  </a:lnTo>
                  <a:lnTo>
                    <a:pt x="591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7" y="58"/>
                  </a:lnTo>
                  <a:lnTo>
                    <a:pt x="673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6" y="131"/>
                  </a:lnTo>
                  <a:lnTo>
                    <a:pt x="697" y="150"/>
                  </a:lnTo>
                  <a:lnTo>
                    <a:pt x="680" y="224"/>
                  </a:lnTo>
                  <a:lnTo>
                    <a:pt x="632" y="290"/>
                  </a:lnTo>
                  <a:lnTo>
                    <a:pt x="558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2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8"/>
                  </a:lnTo>
                  <a:lnTo>
                    <a:pt x="622" y="449"/>
                  </a:lnTo>
                  <a:lnTo>
                    <a:pt x="629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8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8"/>
            <p:cNvSpPr>
              <a:spLocks noChangeAspect="1"/>
            </p:cNvSpPr>
            <p:nvPr/>
          </p:nvSpPr>
          <p:spPr bwMode="auto">
            <a:xfrm>
              <a:off x="899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3 w 794"/>
                <a:gd name="T3" fmla="*/ 412 h 764"/>
                <a:gd name="T4" fmla="*/ 498 w 794"/>
                <a:gd name="T5" fmla="*/ 450 h 764"/>
                <a:gd name="T6" fmla="*/ 490 w 794"/>
                <a:gd name="T7" fmla="*/ 504 h 764"/>
                <a:gd name="T8" fmla="*/ 491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2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7 w 794"/>
                <a:gd name="T25" fmla="*/ 359 h 764"/>
                <a:gd name="T26" fmla="*/ 407 w 794"/>
                <a:gd name="T27" fmla="*/ 364 h 764"/>
                <a:gd name="T28" fmla="*/ 377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3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6 w 794"/>
                <a:gd name="T69" fmla="*/ 63 h 764"/>
                <a:gd name="T70" fmla="*/ 133 w 794"/>
                <a:gd name="T71" fmla="*/ 676 h 764"/>
                <a:gd name="T72" fmla="*/ 125 w 794"/>
                <a:gd name="T73" fmla="*/ 703 h 764"/>
                <a:gd name="T74" fmla="*/ 111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9 w 794"/>
                <a:gd name="T81" fmla="*/ 732 h 764"/>
                <a:gd name="T82" fmla="*/ 0 w 794"/>
                <a:gd name="T83" fmla="*/ 750 h 764"/>
                <a:gd name="T84" fmla="*/ 17 w 794"/>
                <a:gd name="T85" fmla="*/ 764 h 764"/>
                <a:gd name="T86" fmla="*/ 91 w 794"/>
                <a:gd name="T87" fmla="*/ 762 h 764"/>
                <a:gd name="T88" fmla="*/ 164 w 794"/>
                <a:gd name="T89" fmla="*/ 761 h 764"/>
                <a:gd name="T90" fmla="*/ 248 w 794"/>
                <a:gd name="T91" fmla="*/ 762 h 764"/>
                <a:gd name="T92" fmla="*/ 331 w 794"/>
                <a:gd name="T93" fmla="*/ 764 h 764"/>
                <a:gd name="T94" fmla="*/ 347 w 794"/>
                <a:gd name="T95" fmla="*/ 761 h 764"/>
                <a:gd name="T96" fmla="*/ 354 w 794"/>
                <a:gd name="T97" fmla="*/ 743 h 764"/>
                <a:gd name="T98" fmla="*/ 348 w 794"/>
                <a:gd name="T99" fmla="*/ 730 h 764"/>
                <a:gd name="T100" fmla="*/ 316 w 794"/>
                <a:gd name="T101" fmla="*/ 730 h 764"/>
                <a:gd name="T102" fmla="*/ 259 w 794"/>
                <a:gd name="T103" fmla="*/ 727 h 764"/>
                <a:gd name="T104" fmla="*/ 229 w 794"/>
                <a:gd name="T105" fmla="*/ 720 h 764"/>
                <a:gd name="T106" fmla="*/ 223 w 794"/>
                <a:gd name="T107" fmla="*/ 704 h 764"/>
                <a:gd name="T108" fmla="*/ 227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5" y="402"/>
                  </a:lnTo>
                  <a:lnTo>
                    <a:pt x="483" y="412"/>
                  </a:lnTo>
                  <a:lnTo>
                    <a:pt x="495" y="428"/>
                  </a:lnTo>
                  <a:lnTo>
                    <a:pt x="498" y="450"/>
                  </a:lnTo>
                  <a:lnTo>
                    <a:pt x="497" y="467"/>
                  </a:lnTo>
                  <a:lnTo>
                    <a:pt x="490" y="504"/>
                  </a:lnTo>
                  <a:lnTo>
                    <a:pt x="486" y="517"/>
                  </a:lnTo>
                  <a:lnTo>
                    <a:pt x="491" y="527"/>
                  </a:lnTo>
                  <a:lnTo>
                    <a:pt x="500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2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1" y="329"/>
                  </a:lnTo>
                  <a:lnTo>
                    <a:pt x="506" y="343"/>
                  </a:lnTo>
                  <a:lnTo>
                    <a:pt x="489" y="353"/>
                  </a:lnTo>
                  <a:lnTo>
                    <a:pt x="467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6" y="364"/>
                  </a:lnTo>
                  <a:lnTo>
                    <a:pt x="377" y="79"/>
                  </a:lnTo>
                  <a:lnTo>
                    <a:pt x="384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5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5" y="219"/>
                  </a:lnTo>
                  <a:lnTo>
                    <a:pt x="743" y="234"/>
                  </a:lnTo>
                  <a:lnTo>
                    <a:pt x="743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4" y="10"/>
                  </a:lnTo>
                  <a:lnTo>
                    <a:pt x="183" y="23"/>
                  </a:lnTo>
                  <a:lnTo>
                    <a:pt x="190" y="34"/>
                  </a:lnTo>
                  <a:lnTo>
                    <a:pt x="214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1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1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9" y="732"/>
                  </a:lnTo>
                  <a:lnTo>
                    <a:pt x="2" y="738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7" y="764"/>
                  </a:lnTo>
                  <a:lnTo>
                    <a:pt x="49" y="763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9" y="764"/>
                  </a:lnTo>
                  <a:lnTo>
                    <a:pt x="347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8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9" y="727"/>
                  </a:lnTo>
                  <a:lnTo>
                    <a:pt x="239" y="724"/>
                  </a:lnTo>
                  <a:lnTo>
                    <a:pt x="229" y="720"/>
                  </a:lnTo>
                  <a:lnTo>
                    <a:pt x="224" y="713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9"/>
            <p:cNvSpPr>
              <a:spLocks noChangeAspect="1"/>
            </p:cNvSpPr>
            <p:nvPr/>
          </p:nvSpPr>
          <p:spPr bwMode="auto">
            <a:xfrm>
              <a:off x="1619" y="417"/>
              <a:ext cx="360" cy="538"/>
            </a:xfrm>
            <a:custGeom>
              <a:avLst/>
              <a:gdLst>
                <a:gd name="T0" fmla="*/ 214 w 360"/>
                <a:gd name="T1" fmla="*/ 268 h 538"/>
                <a:gd name="T2" fmla="*/ 268 w 360"/>
                <a:gd name="T3" fmla="*/ 331 h 538"/>
                <a:gd name="T4" fmla="*/ 273 w 360"/>
                <a:gd name="T5" fmla="*/ 420 h 538"/>
                <a:gd name="T6" fmla="*/ 256 w 360"/>
                <a:gd name="T7" fmla="*/ 469 h 538"/>
                <a:gd name="T8" fmla="*/ 226 w 360"/>
                <a:gd name="T9" fmla="*/ 499 h 538"/>
                <a:gd name="T10" fmla="*/ 192 w 360"/>
                <a:gd name="T11" fmla="*/ 512 h 538"/>
                <a:gd name="T12" fmla="*/ 145 w 360"/>
                <a:gd name="T13" fmla="*/ 511 h 538"/>
                <a:gd name="T14" fmla="*/ 71 w 360"/>
                <a:gd name="T15" fmla="*/ 486 h 538"/>
                <a:gd name="T16" fmla="*/ 64 w 360"/>
                <a:gd name="T17" fmla="*/ 453 h 538"/>
                <a:gd name="T18" fmla="*/ 85 w 360"/>
                <a:gd name="T19" fmla="*/ 427 h 538"/>
                <a:gd name="T20" fmla="*/ 83 w 360"/>
                <a:gd name="T21" fmla="*/ 396 h 538"/>
                <a:gd name="T22" fmla="*/ 61 w 360"/>
                <a:gd name="T23" fmla="*/ 374 h 538"/>
                <a:gd name="T24" fmla="*/ 27 w 360"/>
                <a:gd name="T25" fmla="*/ 373 h 538"/>
                <a:gd name="T26" fmla="*/ 3 w 360"/>
                <a:gd name="T27" fmla="*/ 396 h 538"/>
                <a:gd name="T28" fmla="*/ 14 w 360"/>
                <a:gd name="T29" fmla="*/ 467 h 538"/>
                <a:gd name="T30" fmla="*/ 108 w 360"/>
                <a:gd name="T31" fmla="*/ 530 h 538"/>
                <a:gd name="T32" fmla="*/ 250 w 360"/>
                <a:gd name="T33" fmla="*/ 526 h 538"/>
                <a:gd name="T34" fmla="*/ 346 w 360"/>
                <a:gd name="T35" fmla="*/ 443 h 538"/>
                <a:gd name="T36" fmla="*/ 350 w 360"/>
                <a:gd name="T37" fmla="*/ 341 h 538"/>
                <a:gd name="T38" fmla="*/ 281 w 360"/>
                <a:gd name="T39" fmla="*/ 267 h 538"/>
                <a:gd name="T40" fmla="*/ 276 w 360"/>
                <a:gd name="T41" fmla="*/ 219 h 538"/>
                <a:gd name="T42" fmla="*/ 330 w 360"/>
                <a:gd name="T43" fmla="*/ 146 h 538"/>
                <a:gd name="T44" fmla="*/ 332 w 360"/>
                <a:gd name="T45" fmla="*/ 86 h 538"/>
                <a:gd name="T46" fmla="*/ 309 w 360"/>
                <a:gd name="T47" fmla="*/ 47 h 538"/>
                <a:gd name="T48" fmla="*/ 266 w 360"/>
                <a:gd name="T49" fmla="*/ 18 h 538"/>
                <a:gd name="T50" fmla="*/ 209 w 360"/>
                <a:gd name="T51" fmla="*/ 3 h 538"/>
                <a:gd name="T52" fmla="*/ 117 w 360"/>
                <a:gd name="T53" fmla="*/ 8 h 538"/>
                <a:gd name="T54" fmla="*/ 35 w 360"/>
                <a:gd name="T55" fmla="*/ 63 h 538"/>
                <a:gd name="T56" fmla="*/ 27 w 360"/>
                <a:gd name="T57" fmla="*/ 123 h 538"/>
                <a:gd name="T58" fmla="*/ 48 w 360"/>
                <a:gd name="T59" fmla="*/ 144 h 538"/>
                <a:gd name="T60" fmla="*/ 81 w 360"/>
                <a:gd name="T61" fmla="*/ 144 h 538"/>
                <a:gd name="T62" fmla="*/ 102 w 360"/>
                <a:gd name="T63" fmla="*/ 123 h 538"/>
                <a:gd name="T64" fmla="*/ 102 w 360"/>
                <a:gd name="T65" fmla="*/ 91 h 538"/>
                <a:gd name="T66" fmla="*/ 81 w 360"/>
                <a:gd name="T67" fmla="*/ 70 h 538"/>
                <a:gd name="T68" fmla="*/ 89 w 360"/>
                <a:gd name="T69" fmla="*/ 45 h 538"/>
                <a:gd name="T70" fmla="*/ 149 w 360"/>
                <a:gd name="T71" fmla="*/ 25 h 538"/>
                <a:gd name="T72" fmla="*/ 203 w 360"/>
                <a:gd name="T73" fmla="*/ 27 h 538"/>
                <a:gd name="T74" fmla="*/ 252 w 360"/>
                <a:gd name="T75" fmla="*/ 66 h 538"/>
                <a:gd name="T76" fmla="*/ 252 w 360"/>
                <a:gd name="T77" fmla="*/ 159 h 538"/>
                <a:gd name="T78" fmla="*/ 209 w 360"/>
                <a:gd name="T79" fmla="*/ 220 h 538"/>
                <a:gd name="T80" fmla="*/ 168 w 360"/>
                <a:gd name="T81" fmla="*/ 234 h 538"/>
                <a:gd name="T82" fmla="*/ 123 w 360"/>
                <a:gd name="T83" fmla="*/ 238 h 538"/>
                <a:gd name="T84" fmla="*/ 112 w 360"/>
                <a:gd name="T85" fmla="*/ 241 h 538"/>
                <a:gd name="T86" fmla="*/ 114 w 360"/>
                <a:gd name="T87" fmla="*/ 258 h 538"/>
                <a:gd name="T88" fmla="*/ 171 w 360"/>
                <a:gd name="T89" fmla="*/ 260 h 5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60" h="538">
                  <a:moveTo>
                    <a:pt x="171" y="260"/>
                  </a:moveTo>
                  <a:lnTo>
                    <a:pt x="214" y="268"/>
                  </a:lnTo>
                  <a:lnTo>
                    <a:pt x="247" y="292"/>
                  </a:lnTo>
                  <a:lnTo>
                    <a:pt x="268" y="331"/>
                  </a:lnTo>
                  <a:lnTo>
                    <a:pt x="276" y="386"/>
                  </a:lnTo>
                  <a:lnTo>
                    <a:pt x="273" y="420"/>
                  </a:lnTo>
                  <a:lnTo>
                    <a:pt x="266" y="447"/>
                  </a:lnTo>
                  <a:lnTo>
                    <a:pt x="256" y="469"/>
                  </a:lnTo>
                  <a:lnTo>
                    <a:pt x="242" y="486"/>
                  </a:lnTo>
                  <a:lnTo>
                    <a:pt x="226" y="499"/>
                  </a:lnTo>
                  <a:lnTo>
                    <a:pt x="209" y="507"/>
                  </a:lnTo>
                  <a:lnTo>
                    <a:pt x="192" y="512"/>
                  </a:lnTo>
                  <a:lnTo>
                    <a:pt x="174" y="513"/>
                  </a:lnTo>
                  <a:lnTo>
                    <a:pt x="145" y="511"/>
                  </a:lnTo>
                  <a:lnTo>
                    <a:pt x="108" y="503"/>
                  </a:lnTo>
                  <a:lnTo>
                    <a:pt x="71" y="486"/>
                  </a:lnTo>
                  <a:lnTo>
                    <a:pt x="41" y="458"/>
                  </a:lnTo>
                  <a:lnTo>
                    <a:pt x="64" y="453"/>
                  </a:lnTo>
                  <a:lnTo>
                    <a:pt x="78" y="441"/>
                  </a:lnTo>
                  <a:lnTo>
                    <a:pt x="85" y="427"/>
                  </a:lnTo>
                  <a:lnTo>
                    <a:pt x="87" y="414"/>
                  </a:lnTo>
                  <a:lnTo>
                    <a:pt x="83" y="396"/>
                  </a:lnTo>
                  <a:lnTo>
                    <a:pt x="74" y="383"/>
                  </a:lnTo>
                  <a:lnTo>
                    <a:pt x="61" y="374"/>
                  </a:lnTo>
                  <a:lnTo>
                    <a:pt x="43" y="371"/>
                  </a:lnTo>
                  <a:lnTo>
                    <a:pt x="27" y="373"/>
                  </a:lnTo>
                  <a:lnTo>
                    <a:pt x="13" y="381"/>
                  </a:lnTo>
                  <a:lnTo>
                    <a:pt x="3" y="396"/>
                  </a:lnTo>
                  <a:lnTo>
                    <a:pt x="0" y="416"/>
                  </a:lnTo>
                  <a:lnTo>
                    <a:pt x="14" y="467"/>
                  </a:lnTo>
                  <a:lnTo>
                    <a:pt x="52" y="505"/>
                  </a:lnTo>
                  <a:lnTo>
                    <a:pt x="108" y="530"/>
                  </a:lnTo>
                  <a:lnTo>
                    <a:pt x="176" y="538"/>
                  </a:lnTo>
                  <a:lnTo>
                    <a:pt x="250" y="526"/>
                  </a:lnTo>
                  <a:lnTo>
                    <a:pt x="309" y="492"/>
                  </a:lnTo>
                  <a:lnTo>
                    <a:pt x="346" y="443"/>
                  </a:lnTo>
                  <a:lnTo>
                    <a:pt x="360" y="386"/>
                  </a:lnTo>
                  <a:lnTo>
                    <a:pt x="350" y="341"/>
                  </a:lnTo>
                  <a:lnTo>
                    <a:pt x="324" y="300"/>
                  </a:lnTo>
                  <a:lnTo>
                    <a:pt x="281" y="267"/>
                  </a:lnTo>
                  <a:lnTo>
                    <a:pt x="224" y="246"/>
                  </a:lnTo>
                  <a:lnTo>
                    <a:pt x="276" y="219"/>
                  </a:lnTo>
                  <a:lnTo>
                    <a:pt x="310" y="184"/>
                  </a:lnTo>
                  <a:lnTo>
                    <a:pt x="330" y="146"/>
                  </a:lnTo>
                  <a:lnTo>
                    <a:pt x="335" y="109"/>
                  </a:lnTo>
                  <a:lnTo>
                    <a:pt x="332" y="86"/>
                  </a:lnTo>
                  <a:lnTo>
                    <a:pt x="323" y="65"/>
                  </a:lnTo>
                  <a:lnTo>
                    <a:pt x="309" y="47"/>
                  </a:lnTo>
                  <a:lnTo>
                    <a:pt x="289" y="31"/>
                  </a:lnTo>
                  <a:lnTo>
                    <a:pt x="266" y="18"/>
                  </a:lnTo>
                  <a:lnTo>
                    <a:pt x="239" y="8"/>
                  </a:lnTo>
                  <a:lnTo>
                    <a:pt x="209" y="3"/>
                  </a:lnTo>
                  <a:lnTo>
                    <a:pt x="177" y="0"/>
                  </a:lnTo>
                  <a:lnTo>
                    <a:pt x="117" y="8"/>
                  </a:lnTo>
                  <a:lnTo>
                    <a:pt x="68" y="29"/>
                  </a:lnTo>
                  <a:lnTo>
                    <a:pt x="35" y="63"/>
                  </a:lnTo>
                  <a:lnTo>
                    <a:pt x="24" y="106"/>
                  </a:lnTo>
                  <a:lnTo>
                    <a:pt x="27" y="123"/>
                  </a:lnTo>
                  <a:lnTo>
                    <a:pt x="35" y="136"/>
                  </a:lnTo>
                  <a:lnTo>
                    <a:pt x="48" y="144"/>
                  </a:lnTo>
                  <a:lnTo>
                    <a:pt x="65" y="147"/>
                  </a:lnTo>
                  <a:lnTo>
                    <a:pt x="81" y="144"/>
                  </a:lnTo>
                  <a:lnTo>
                    <a:pt x="94" y="135"/>
                  </a:lnTo>
                  <a:lnTo>
                    <a:pt x="102" y="123"/>
                  </a:lnTo>
                  <a:lnTo>
                    <a:pt x="104" y="107"/>
                  </a:lnTo>
                  <a:lnTo>
                    <a:pt x="102" y="91"/>
                  </a:lnTo>
                  <a:lnTo>
                    <a:pt x="94" y="79"/>
                  </a:lnTo>
                  <a:lnTo>
                    <a:pt x="81" y="70"/>
                  </a:lnTo>
                  <a:lnTo>
                    <a:pt x="65" y="66"/>
                  </a:lnTo>
                  <a:lnTo>
                    <a:pt x="89" y="45"/>
                  </a:lnTo>
                  <a:lnTo>
                    <a:pt x="119" y="32"/>
                  </a:lnTo>
                  <a:lnTo>
                    <a:pt x="149" y="25"/>
                  </a:lnTo>
                  <a:lnTo>
                    <a:pt x="175" y="23"/>
                  </a:lnTo>
                  <a:lnTo>
                    <a:pt x="203" y="27"/>
                  </a:lnTo>
                  <a:lnTo>
                    <a:pt x="231" y="40"/>
                  </a:lnTo>
                  <a:lnTo>
                    <a:pt x="252" y="66"/>
                  </a:lnTo>
                  <a:lnTo>
                    <a:pt x="260" y="109"/>
                  </a:lnTo>
                  <a:lnTo>
                    <a:pt x="252" y="159"/>
                  </a:lnTo>
                  <a:lnTo>
                    <a:pt x="229" y="202"/>
                  </a:lnTo>
                  <a:lnTo>
                    <a:pt x="209" y="220"/>
                  </a:lnTo>
                  <a:lnTo>
                    <a:pt x="190" y="230"/>
                  </a:lnTo>
                  <a:lnTo>
                    <a:pt x="168" y="234"/>
                  </a:lnTo>
                  <a:lnTo>
                    <a:pt x="141" y="236"/>
                  </a:lnTo>
                  <a:lnTo>
                    <a:pt x="123" y="238"/>
                  </a:lnTo>
                  <a:lnTo>
                    <a:pt x="116" y="238"/>
                  </a:lnTo>
                  <a:lnTo>
                    <a:pt x="112" y="241"/>
                  </a:lnTo>
                  <a:lnTo>
                    <a:pt x="109" y="249"/>
                  </a:lnTo>
                  <a:lnTo>
                    <a:pt x="114" y="258"/>
                  </a:lnTo>
                  <a:lnTo>
                    <a:pt x="129" y="260"/>
                  </a:lnTo>
                  <a:lnTo>
                    <a:pt x="171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0"/>
            <p:cNvSpPr>
              <a:spLocks noChangeAspect="1" noEditPoints="1"/>
            </p:cNvSpPr>
            <p:nvPr/>
          </p:nvSpPr>
          <p:spPr bwMode="auto">
            <a:xfrm>
              <a:off x="2053" y="409"/>
              <a:ext cx="383" cy="531"/>
            </a:xfrm>
            <a:custGeom>
              <a:avLst/>
              <a:gdLst>
                <a:gd name="T0" fmla="*/ 383 w 383"/>
                <a:gd name="T1" fmla="*/ 402 h 531"/>
                <a:gd name="T2" fmla="*/ 383 w 383"/>
                <a:gd name="T3" fmla="*/ 373 h 531"/>
                <a:gd name="T4" fmla="*/ 297 w 383"/>
                <a:gd name="T5" fmla="*/ 373 h 531"/>
                <a:gd name="T6" fmla="*/ 297 w 383"/>
                <a:gd name="T7" fmla="*/ 22 h 531"/>
                <a:gd name="T8" fmla="*/ 295 w 383"/>
                <a:gd name="T9" fmla="*/ 5 h 531"/>
                <a:gd name="T10" fmla="*/ 280 w 383"/>
                <a:gd name="T11" fmla="*/ 0 h 531"/>
                <a:gd name="T12" fmla="*/ 269 w 383"/>
                <a:gd name="T13" fmla="*/ 2 h 531"/>
                <a:gd name="T14" fmla="*/ 259 w 383"/>
                <a:gd name="T15" fmla="*/ 12 h 531"/>
                <a:gd name="T16" fmla="*/ 0 w 383"/>
                <a:gd name="T17" fmla="*/ 373 h 531"/>
                <a:gd name="T18" fmla="*/ 0 w 383"/>
                <a:gd name="T19" fmla="*/ 402 h 531"/>
                <a:gd name="T20" fmla="*/ 230 w 383"/>
                <a:gd name="T21" fmla="*/ 402 h 531"/>
                <a:gd name="T22" fmla="*/ 230 w 383"/>
                <a:gd name="T23" fmla="*/ 466 h 531"/>
                <a:gd name="T24" fmla="*/ 229 w 383"/>
                <a:gd name="T25" fmla="*/ 483 h 531"/>
                <a:gd name="T26" fmla="*/ 222 w 383"/>
                <a:gd name="T27" fmla="*/ 494 h 531"/>
                <a:gd name="T28" fmla="*/ 204 w 383"/>
                <a:gd name="T29" fmla="*/ 500 h 531"/>
                <a:gd name="T30" fmla="*/ 167 w 383"/>
                <a:gd name="T31" fmla="*/ 502 h 531"/>
                <a:gd name="T32" fmla="*/ 145 w 383"/>
                <a:gd name="T33" fmla="*/ 502 h 531"/>
                <a:gd name="T34" fmla="*/ 145 w 383"/>
                <a:gd name="T35" fmla="*/ 531 h 531"/>
                <a:gd name="T36" fmla="*/ 208 w 383"/>
                <a:gd name="T37" fmla="*/ 528 h 531"/>
                <a:gd name="T38" fmla="*/ 263 w 383"/>
                <a:gd name="T39" fmla="*/ 527 h 531"/>
                <a:gd name="T40" fmla="*/ 318 w 383"/>
                <a:gd name="T41" fmla="*/ 528 h 531"/>
                <a:gd name="T42" fmla="*/ 381 w 383"/>
                <a:gd name="T43" fmla="*/ 531 h 531"/>
                <a:gd name="T44" fmla="*/ 381 w 383"/>
                <a:gd name="T45" fmla="*/ 502 h 531"/>
                <a:gd name="T46" fmla="*/ 360 w 383"/>
                <a:gd name="T47" fmla="*/ 502 h 531"/>
                <a:gd name="T48" fmla="*/ 323 w 383"/>
                <a:gd name="T49" fmla="*/ 500 h 531"/>
                <a:gd name="T50" fmla="*/ 305 w 383"/>
                <a:gd name="T51" fmla="*/ 494 h 531"/>
                <a:gd name="T52" fmla="*/ 298 w 383"/>
                <a:gd name="T53" fmla="*/ 483 h 531"/>
                <a:gd name="T54" fmla="*/ 297 w 383"/>
                <a:gd name="T55" fmla="*/ 466 h 531"/>
                <a:gd name="T56" fmla="*/ 297 w 383"/>
                <a:gd name="T57" fmla="*/ 402 h 531"/>
                <a:gd name="T58" fmla="*/ 383 w 383"/>
                <a:gd name="T59" fmla="*/ 402 h 531"/>
                <a:gd name="T60" fmla="*/ 236 w 383"/>
                <a:gd name="T61" fmla="*/ 85 h 531"/>
                <a:gd name="T62" fmla="*/ 236 w 383"/>
                <a:gd name="T63" fmla="*/ 373 h 531"/>
                <a:gd name="T64" fmla="*/ 29 w 383"/>
                <a:gd name="T65" fmla="*/ 373 h 531"/>
                <a:gd name="T66" fmla="*/ 236 w 383"/>
                <a:gd name="T67" fmla="*/ 85 h 5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3" h="531">
                  <a:moveTo>
                    <a:pt x="383" y="402"/>
                  </a:moveTo>
                  <a:lnTo>
                    <a:pt x="383" y="373"/>
                  </a:lnTo>
                  <a:lnTo>
                    <a:pt x="297" y="373"/>
                  </a:lnTo>
                  <a:lnTo>
                    <a:pt x="297" y="22"/>
                  </a:lnTo>
                  <a:lnTo>
                    <a:pt x="295" y="5"/>
                  </a:lnTo>
                  <a:lnTo>
                    <a:pt x="280" y="0"/>
                  </a:lnTo>
                  <a:lnTo>
                    <a:pt x="269" y="2"/>
                  </a:lnTo>
                  <a:lnTo>
                    <a:pt x="259" y="12"/>
                  </a:lnTo>
                  <a:lnTo>
                    <a:pt x="0" y="373"/>
                  </a:lnTo>
                  <a:lnTo>
                    <a:pt x="0" y="402"/>
                  </a:lnTo>
                  <a:lnTo>
                    <a:pt x="230" y="402"/>
                  </a:lnTo>
                  <a:lnTo>
                    <a:pt x="230" y="466"/>
                  </a:lnTo>
                  <a:lnTo>
                    <a:pt x="229" y="483"/>
                  </a:lnTo>
                  <a:lnTo>
                    <a:pt x="222" y="494"/>
                  </a:lnTo>
                  <a:lnTo>
                    <a:pt x="204" y="500"/>
                  </a:lnTo>
                  <a:lnTo>
                    <a:pt x="167" y="502"/>
                  </a:lnTo>
                  <a:lnTo>
                    <a:pt x="145" y="502"/>
                  </a:lnTo>
                  <a:lnTo>
                    <a:pt x="145" y="531"/>
                  </a:lnTo>
                  <a:lnTo>
                    <a:pt x="208" y="528"/>
                  </a:lnTo>
                  <a:lnTo>
                    <a:pt x="263" y="527"/>
                  </a:lnTo>
                  <a:lnTo>
                    <a:pt x="318" y="528"/>
                  </a:lnTo>
                  <a:lnTo>
                    <a:pt x="381" y="531"/>
                  </a:lnTo>
                  <a:lnTo>
                    <a:pt x="381" y="502"/>
                  </a:lnTo>
                  <a:lnTo>
                    <a:pt x="360" y="502"/>
                  </a:lnTo>
                  <a:lnTo>
                    <a:pt x="323" y="500"/>
                  </a:lnTo>
                  <a:lnTo>
                    <a:pt x="305" y="494"/>
                  </a:lnTo>
                  <a:lnTo>
                    <a:pt x="298" y="483"/>
                  </a:lnTo>
                  <a:lnTo>
                    <a:pt x="297" y="466"/>
                  </a:lnTo>
                  <a:lnTo>
                    <a:pt x="297" y="402"/>
                  </a:lnTo>
                  <a:lnTo>
                    <a:pt x="383" y="402"/>
                  </a:lnTo>
                  <a:close/>
                  <a:moveTo>
                    <a:pt x="236" y="85"/>
                  </a:moveTo>
                  <a:lnTo>
                    <a:pt x="236" y="373"/>
                  </a:lnTo>
                  <a:lnTo>
                    <a:pt x="29" y="373"/>
                  </a:lnTo>
                  <a:lnTo>
                    <a:pt x="236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Freeform 67"/>
          <p:cNvSpPr>
            <a:spLocks noChangeAspect="1"/>
          </p:cNvSpPr>
          <p:nvPr/>
        </p:nvSpPr>
        <p:spPr bwMode="auto">
          <a:xfrm>
            <a:off x="3677553" y="5531699"/>
            <a:ext cx="89364" cy="6613"/>
          </a:xfrm>
          <a:custGeom>
            <a:avLst/>
            <a:gdLst>
              <a:gd name="T0" fmla="*/ 497 w 528"/>
              <a:gd name="T1" fmla="*/ 39 h 39"/>
              <a:gd name="T2" fmla="*/ 507 w 528"/>
              <a:gd name="T3" fmla="*/ 39 h 39"/>
              <a:gd name="T4" fmla="*/ 517 w 528"/>
              <a:gd name="T5" fmla="*/ 37 h 39"/>
              <a:gd name="T6" fmla="*/ 525 w 528"/>
              <a:gd name="T7" fmla="*/ 31 h 39"/>
              <a:gd name="T8" fmla="*/ 528 w 528"/>
              <a:gd name="T9" fmla="*/ 20 h 39"/>
              <a:gd name="T10" fmla="*/ 525 w 528"/>
              <a:gd name="T11" fmla="*/ 9 h 39"/>
              <a:gd name="T12" fmla="*/ 518 w 528"/>
              <a:gd name="T13" fmla="*/ 3 h 39"/>
              <a:gd name="T14" fmla="*/ 508 w 528"/>
              <a:gd name="T15" fmla="*/ 1 h 39"/>
              <a:gd name="T16" fmla="*/ 497 w 528"/>
              <a:gd name="T17" fmla="*/ 0 h 39"/>
              <a:gd name="T18" fmla="*/ 31 w 528"/>
              <a:gd name="T19" fmla="*/ 0 h 39"/>
              <a:gd name="T20" fmla="*/ 21 w 528"/>
              <a:gd name="T21" fmla="*/ 1 h 39"/>
              <a:gd name="T22" fmla="*/ 10 w 528"/>
              <a:gd name="T23" fmla="*/ 3 h 39"/>
              <a:gd name="T24" fmla="*/ 3 w 528"/>
              <a:gd name="T25" fmla="*/ 8 h 39"/>
              <a:gd name="T26" fmla="*/ 0 w 528"/>
              <a:gd name="T27" fmla="*/ 19 h 39"/>
              <a:gd name="T28" fmla="*/ 2 w 528"/>
              <a:gd name="T29" fmla="*/ 30 h 39"/>
              <a:gd name="T30" fmla="*/ 10 w 528"/>
              <a:gd name="T31" fmla="*/ 36 h 39"/>
              <a:gd name="T32" fmla="*/ 21 w 528"/>
              <a:gd name="T33" fmla="*/ 39 h 39"/>
              <a:gd name="T34" fmla="*/ 31 w 528"/>
              <a:gd name="T35" fmla="*/ 39 h 39"/>
              <a:gd name="T36" fmla="*/ 497 w 528"/>
              <a:gd name="T37" fmla="*/ 39 h 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28" h="39">
                <a:moveTo>
                  <a:pt x="497" y="39"/>
                </a:moveTo>
                <a:lnTo>
                  <a:pt x="507" y="39"/>
                </a:lnTo>
                <a:lnTo>
                  <a:pt x="517" y="37"/>
                </a:lnTo>
                <a:lnTo>
                  <a:pt x="525" y="31"/>
                </a:lnTo>
                <a:lnTo>
                  <a:pt x="528" y="20"/>
                </a:lnTo>
                <a:lnTo>
                  <a:pt x="525" y="9"/>
                </a:lnTo>
                <a:lnTo>
                  <a:pt x="518" y="3"/>
                </a:lnTo>
                <a:lnTo>
                  <a:pt x="508" y="1"/>
                </a:lnTo>
                <a:lnTo>
                  <a:pt x="497" y="0"/>
                </a:lnTo>
                <a:lnTo>
                  <a:pt x="31" y="0"/>
                </a:lnTo>
                <a:lnTo>
                  <a:pt x="21" y="1"/>
                </a:lnTo>
                <a:lnTo>
                  <a:pt x="10" y="3"/>
                </a:lnTo>
                <a:lnTo>
                  <a:pt x="3" y="8"/>
                </a:lnTo>
                <a:lnTo>
                  <a:pt x="0" y="19"/>
                </a:lnTo>
                <a:lnTo>
                  <a:pt x="2" y="30"/>
                </a:lnTo>
                <a:lnTo>
                  <a:pt x="10" y="36"/>
                </a:lnTo>
                <a:lnTo>
                  <a:pt x="21" y="39"/>
                </a:lnTo>
                <a:lnTo>
                  <a:pt x="31" y="39"/>
                </a:lnTo>
                <a:lnTo>
                  <a:pt x="497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85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3477461" y="4224005"/>
            <a:ext cx="310607" cy="141086"/>
            <a:chOff x="-2" y="4"/>
            <a:chExt cx="1692" cy="766"/>
          </a:xfrm>
        </p:grpSpPr>
        <p:sp>
          <p:nvSpPr>
            <p:cNvPr id="55" name="Freeform 86"/>
            <p:cNvSpPr>
              <a:spLocks noChangeAspect="1" noEditPoints="1"/>
            </p:cNvSpPr>
            <p:nvPr/>
          </p:nvSpPr>
          <p:spPr bwMode="auto">
            <a:xfrm>
              <a:off x="-2" y="4"/>
              <a:ext cx="798" cy="766"/>
            </a:xfrm>
            <a:custGeom>
              <a:avLst/>
              <a:gdLst>
                <a:gd name="T0" fmla="*/ 129 w 797"/>
                <a:gd name="T1" fmla="*/ 694 h 766"/>
                <a:gd name="T2" fmla="*/ 118 w 797"/>
                <a:gd name="T3" fmla="*/ 715 h 766"/>
                <a:gd name="T4" fmla="*/ 99 w 797"/>
                <a:gd name="T5" fmla="*/ 726 h 766"/>
                <a:gd name="T6" fmla="*/ 60 w 797"/>
                <a:gd name="T7" fmla="*/ 731 h 766"/>
                <a:gd name="T8" fmla="*/ 18 w 797"/>
                <a:gd name="T9" fmla="*/ 732 h 766"/>
                <a:gd name="T10" fmla="*/ 3 w 797"/>
                <a:gd name="T11" fmla="*/ 741 h 766"/>
                <a:gd name="T12" fmla="*/ 8 w 797"/>
                <a:gd name="T13" fmla="*/ 765 h 766"/>
                <a:gd name="T14" fmla="*/ 431 w 797"/>
                <a:gd name="T15" fmla="*/ 766 h 766"/>
                <a:gd name="T16" fmla="*/ 554 w 797"/>
                <a:gd name="T17" fmla="*/ 744 h 766"/>
                <a:gd name="T18" fmla="*/ 651 w 797"/>
                <a:gd name="T19" fmla="*/ 686 h 766"/>
                <a:gd name="T20" fmla="*/ 716 w 797"/>
                <a:gd name="T21" fmla="*/ 608 h 766"/>
                <a:gd name="T22" fmla="*/ 739 w 797"/>
                <a:gd name="T23" fmla="*/ 524 h 766"/>
                <a:gd name="T24" fmla="*/ 693 w 797"/>
                <a:gd name="T25" fmla="*/ 419 h 766"/>
                <a:gd name="T26" fmla="*/ 566 w 797"/>
                <a:gd name="T27" fmla="*/ 366 h 766"/>
                <a:gd name="T28" fmla="*/ 726 w 797"/>
                <a:gd name="T29" fmla="*/ 292 h 766"/>
                <a:gd name="T30" fmla="*/ 799 w 797"/>
                <a:gd name="T31" fmla="*/ 155 h 766"/>
                <a:gd name="T32" fmla="*/ 746 w 797"/>
                <a:gd name="T33" fmla="*/ 46 h 766"/>
                <a:gd name="T34" fmla="*/ 592 w 797"/>
                <a:gd name="T35" fmla="*/ 0 h 766"/>
                <a:gd name="T36" fmla="*/ 201 w 797"/>
                <a:gd name="T37" fmla="*/ 0 h 766"/>
                <a:gd name="T38" fmla="*/ 185 w 797"/>
                <a:gd name="T39" fmla="*/ 9 h 766"/>
                <a:gd name="T40" fmla="*/ 190 w 797"/>
                <a:gd name="T41" fmla="*/ 33 h 766"/>
                <a:gd name="T42" fmla="*/ 229 w 797"/>
                <a:gd name="T43" fmla="*/ 35 h 766"/>
                <a:gd name="T44" fmla="*/ 279 w 797"/>
                <a:gd name="T45" fmla="*/ 41 h 766"/>
                <a:gd name="T46" fmla="*/ 286 w 797"/>
                <a:gd name="T47" fmla="*/ 62 h 766"/>
                <a:gd name="T48" fmla="*/ 132 w 797"/>
                <a:gd name="T49" fmla="*/ 679 h 766"/>
                <a:gd name="T50" fmla="*/ 370 w 797"/>
                <a:gd name="T51" fmla="*/ 78 h 766"/>
                <a:gd name="T52" fmla="*/ 386 w 797"/>
                <a:gd name="T53" fmla="*/ 41 h 766"/>
                <a:gd name="T54" fmla="*/ 432 w 797"/>
                <a:gd name="T55" fmla="*/ 35 h 766"/>
                <a:gd name="T56" fmla="*/ 610 w 797"/>
                <a:gd name="T57" fmla="*/ 38 h 766"/>
                <a:gd name="T58" fmla="*/ 658 w 797"/>
                <a:gd name="T59" fmla="*/ 58 h 766"/>
                <a:gd name="T60" fmla="*/ 685 w 797"/>
                <a:gd name="T61" fmla="*/ 92 h 766"/>
                <a:gd name="T62" fmla="*/ 697 w 797"/>
                <a:gd name="T63" fmla="*/ 131 h 766"/>
                <a:gd name="T64" fmla="*/ 681 w 797"/>
                <a:gd name="T65" fmla="*/ 224 h 766"/>
                <a:gd name="T66" fmla="*/ 559 w 797"/>
                <a:gd name="T67" fmla="*/ 337 h 766"/>
                <a:gd name="T68" fmla="*/ 301 w 797"/>
                <a:gd name="T69" fmla="*/ 356 h 766"/>
                <a:gd name="T70" fmla="*/ 235 w 797"/>
                <a:gd name="T71" fmla="*/ 731 h 766"/>
                <a:gd name="T72" fmla="*/ 215 w 797"/>
                <a:gd name="T73" fmla="*/ 728 h 766"/>
                <a:gd name="T74" fmla="*/ 212 w 797"/>
                <a:gd name="T75" fmla="*/ 713 h 766"/>
                <a:gd name="T76" fmla="*/ 294 w 797"/>
                <a:gd name="T77" fmla="*/ 380 h 766"/>
                <a:gd name="T78" fmla="*/ 543 w 797"/>
                <a:gd name="T79" fmla="*/ 384 h 766"/>
                <a:gd name="T80" fmla="*/ 594 w 797"/>
                <a:gd name="T81" fmla="*/ 409 h 766"/>
                <a:gd name="T82" fmla="*/ 623 w 797"/>
                <a:gd name="T83" fmla="*/ 449 h 766"/>
                <a:gd name="T84" fmla="*/ 635 w 797"/>
                <a:gd name="T85" fmla="*/ 492 h 766"/>
                <a:gd name="T86" fmla="*/ 618 w 797"/>
                <a:gd name="T87" fmla="*/ 593 h 766"/>
                <a:gd name="T88" fmla="*/ 496 w 797"/>
                <a:gd name="T89" fmla="*/ 713 h 766"/>
                <a:gd name="T90" fmla="*/ 251 w 797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7" h="766">
                  <a:moveTo>
                    <a:pt x="132" y="679"/>
                  </a:moveTo>
                  <a:lnTo>
                    <a:pt x="129" y="694"/>
                  </a:lnTo>
                  <a:lnTo>
                    <a:pt x="124" y="706"/>
                  </a:lnTo>
                  <a:lnTo>
                    <a:pt x="118" y="715"/>
                  </a:lnTo>
                  <a:lnTo>
                    <a:pt x="110" y="722"/>
                  </a:lnTo>
                  <a:lnTo>
                    <a:pt x="99" y="726"/>
                  </a:lnTo>
                  <a:lnTo>
                    <a:pt x="82" y="730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5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5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3" y="760"/>
                  </a:lnTo>
                  <a:lnTo>
                    <a:pt x="552" y="744"/>
                  </a:lnTo>
                  <a:lnTo>
                    <a:pt x="604" y="718"/>
                  </a:lnTo>
                  <a:lnTo>
                    <a:pt x="649" y="686"/>
                  </a:lnTo>
                  <a:lnTo>
                    <a:pt x="686" y="649"/>
                  </a:lnTo>
                  <a:lnTo>
                    <a:pt x="714" y="608"/>
                  </a:lnTo>
                  <a:lnTo>
                    <a:pt x="731" y="566"/>
                  </a:lnTo>
                  <a:lnTo>
                    <a:pt x="737" y="524"/>
                  </a:lnTo>
                  <a:lnTo>
                    <a:pt x="725" y="467"/>
                  </a:lnTo>
                  <a:lnTo>
                    <a:pt x="691" y="419"/>
                  </a:lnTo>
                  <a:lnTo>
                    <a:pt x="637" y="384"/>
                  </a:lnTo>
                  <a:lnTo>
                    <a:pt x="564" y="366"/>
                  </a:lnTo>
                  <a:lnTo>
                    <a:pt x="650" y="339"/>
                  </a:lnTo>
                  <a:lnTo>
                    <a:pt x="724" y="292"/>
                  </a:lnTo>
                  <a:lnTo>
                    <a:pt x="777" y="229"/>
                  </a:lnTo>
                  <a:lnTo>
                    <a:pt x="797" y="155"/>
                  </a:lnTo>
                  <a:lnTo>
                    <a:pt x="784" y="96"/>
                  </a:lnTo>
                  <a:lnTo>
                    <a:pt x="744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9"/>
                  </a:lnTo>
                  <a:close/>
                  <a:moveTo>
                    <a:pt x="301" y="356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0" y="35"/>
                  </a:lnTo>
                  <a:lnTo>
                    <a:pt x="574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2" y="74"/>
                  </a:lnTo>
                  <a:lnTo>
                    <a:pt x="683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6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7" y="337"/>
                  </a:lnTo>
                  <a:lnTo>
                    <a:pt x="464" y="356"/>
                  </a:lnTo>
                  <a:lnTo>
                    <a:pt x="301" y="356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8"/>
                  </a:lnTo>
                  <a:lnTo>
                    <a:pt x="211" y="719"/>
                  </a:lnTo>
                  <a:lnTo>
                    <a:pt x="212" y="713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1" y="384"/>
                  </a:lnTo>
                  <a:lnTo>
                    <a:pt x="571" y="394"/>
                  </a:lnTo>
                  <a:lnTo>
                    <a:pt x="592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8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7" y="663"/>
                  </a:lnTo>
                  <a:lnTo>
                    <a:pt x="494" y="713"/>
                  </a:lnTo>
                  <a:lnTo>
                    <a:pt x="402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87"/>
            <p:cNvSpPr>
              <a:spLocks noChangeAspect="1"/>
            </p:cNvSpPr>
            <p:nvPr/>
          </p:nvSpPr>
          <p:spPr bwMode="auto">
            <a:xfrm>
              <a:off x="897" y="7"/>
              <a:ext cx="793" cy="763"/>
            </a:xfrm>
            <a:custGeom>
              <a:avLst/>
              <a:gdLst>
                <a:gd name="T0" fmla="*/ 405 w 793"/>
                <a:gd name="T1" fmla="*/ 399 h 763"/>
                <a:gd name="T2" fmla="*/ 482 w 793"/>
                <a:gd name="T3" fmla="*/ 412 h 763"/>
                <a:gd name="T4" fmla="*/ 497 w 793"/>
                <a:gd name="T5" fmla="*/ 449 h 763"/>
                <a:gd name="T6" fmla="*/ 489 w 793"/>
                <a:gd name="T7" fmla="*/ 504 h 763"/>
                <a:gd name="T8" fmla="*/ 490 w 793"/>
                <a:gd name="T9" fmla="*/ 526 h 763"/>
                <a:gd name="T10" fmla="*/ 510 w 793"/>
                <a:gd name="T11" fmla="*/ 525 h 763"/>
                <a:gd name="T12" fmla="*/ 578 w 793"/>
                <a:gd name="T13" fmla="*/ 263 h 763"/>
                <a:gd name="T14" fmla="*/ 581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2 w 793"/>
                <a:gd name="T21" fmla="*/ 310 h 763"/>
                <a:gd name="T22" fmla="*/ 505 w 793"/>
                <a:gd name="T23" fmla="*/ 343 h 763"/>
                <a:gd name="T24" fmla="*/ 466 w 793"/>
                <a:gd name="T25" fmla="*/ 359 h 763"/>
                <a:gd name="T26" fmla="*/ 407 w 793"/>
                <a:gd name="T27" fmla="*/ 364 h 763"/>
                <a:gd name="T28" fmla="*/ 376 w 793"/>
                <a:gd name="T29" fmla="*/ 79 h 763"/>
                <a:gd name="T30" fmla="*/ 392 w 793"/>
                <a:gd name="T31" fmla="*/ 42 h 763"/>
                <a:gd name="T32" fmla="*/ 437 w 793"/>
                <a:gd name="T33" fmla="*/ 35 h 763"/>
                <a:gd name="T34" fmla="*/ 630 w 793"/>
                <a:gd name="T35" fmla="*/ 37 h 763"/>
                <a:gd name="T36" fmla="*/ 696 w 793"/>
                <a:gd name="T37" fmla="*/ 51 h 763"/>
                <a:gd name="T38" fmla="*/ 732 w 793"/>
                <a:gd name="T39" fmla="*/ 82 h 763"/>
                <a:gd name="T40" fmla="*/ 746 w 793"/>
                <a:gd name="T41" fmla="*/ 128 h 763"/>
                <a:gd name="T42" fmla="*/ 747 w 793"/>
                <a:gd name="T43" fmla="*/ 174 h 763"/>
                <a:gd name="T44" fmla="*/ 746 w 793"/>
                <a:gd name="T45" fmla="*/ 201 h 763"/>
                <a:gd name="T46" fmla="*/ 741 w 793"/>
                <a:gd name="T47" fmla="*/ 233 h 763"/>
                <a:gd name="T48" fmla="*/ 744 w 793"/>
                <a:gd name="T49" fmla="*/ 248 h 763"/>
                <a:gd name="T50" fmla="*/ 767 w 793"/>
                <a:gd name="T51" fmla="*/ 247 h 763"/>
                <a:gd name="T52" fmla="*/ 793 w 793"/>
                <a:gd name="T53" fmla="*/ 31 h 763"/>
                <a:gd name="T54" fmla="*/ 789 w 793"/>
                <a:gd name="T55" fmla="*/ 4 h 763"/>
                <a:gd name="T56" fmla="*/ 763 w 793"/>
                <a:gd name="T57" fmla="*/ 0 h 763"/>
                <a:gd name="T58" fmla="*/ 201 w 793"/>
                <a:gd name="T59" fmla="*/ 0 h 763"/>
                <a:gd name="T60" fmla="*/ 184 w 793"/>
                <a:gd name="T61" fmla="*/ 10 h 763"/>
                <a:gd name="T62" fmla="*/ 190 w 793"/>
                <a:gd name="T63" fmla="*/ 34 h 763"/>
                <a:gd name="T64" fmla="*/ 242 w 793"/>
                <a:gd name="T65" fmla="*/ 35 h 763"/>
                <a:gd name="T66" fmla="*/ 281 w 793"/>
                <a:gd name="T67" fmla="*/ 43 h 763"/>
                <a:gd name="T68" fmla="*/ 286 w 793"/>
                <a:gd name="T69" fmla="*/ 63 h 763"/>
                <a:gd name="T70" fmla="*/ 133 w 793"/>
                <a:gd name="T71" fmla="*/ 676 h 763"/>
                <a:gd name="T72" fmla="*/ 125 w 793"/>
                <a:gd name="T73" fmla="*/ 703 h 763"/>
                <a:gd name="T74" fmla="*/ 111 w 793"/>
                <a:gd name="T75" fmla="*/ 719 h 763"/>
                <a:gd name="T76" fmla="*/ 83 w 793"/>
                <a:gd name="T77" fmla="*/ 727 h 763"/>
                <a:gd name="T78" fmla="*/ 31 w 793"/>
                <a:gd name="T79" fmla="*/ 729 h 763"/>
                <a:gd name="T80" fmla="*/ 9 w 793"/>
                <a:gd name="T81" fmla="*/ 732 h 763"/>
                <a:gd name="T82" fmla="*/ 0 w 793"/>
                <a:gd name="T83" fmla="*/ 750 h 763"/>
                <a:gd name="T84" fmla="*/ 17 w 793"/>
                <a:gd name="T85" fmla="*/ 763 h 763"/>
                <a:gd name="T86" fmla="*/ 91 w 793"/>
                <a:gd name="T87" fmla="*/ 762 h 763"/>
                <a:gd name="T88" fmla="*/ 164 w 793"/>
                <a:gd name="T89" fmla="*/ 760 h 763"/>
                <a:gd name="T90" fmla="*/ 248 w 793"/>
                <a:gd name="T91" fmla="*/ 762 h 763"/>
                <a:gd name="T92" fmla="*/ 331 w 793"/>
                <a:gd name="T93" fmla="*/ 763 h 763"/>
                <a:gd name="T94" fmla="*/ 346 w 793"/>
                <a:gd name="T95" fmla="*/ 761 h 763"/>
                <a:gd name="T96" fmla="*/ 354 w 793"/>
                <a:gd name="T97" fmla="*/ 742 h 763"/>
                <a:gd name="T98" fmla="*/ 347 w 793"/>
                <a:gd name="T99" fmla="*/ 729 h 763"/>
                <a:gd name="T100" fmla="*/ 316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3 w 793"/>
                <a:gd name="T107" fmla="*/ 704 h 763"/>
                <a:gd name="T108" fmla="*/ 227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7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5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6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1" y="233"/>
                  </a:lnTo>
                  <a:lnTo>
                    <a:pt x="741" y="239"/>
                  </a:lnTo>
                  <a:lnTo>
                    <a:pt x="744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0" y="225"/>
                  </a:lnTo>
                  <a:lnTo>
                    <a:pt x="793" y="31"/>
                  </a:lnTo>
                  <a:lnTo>
                    <a:pt x="793" y="13"/>
                  </a:lnTo>
                  <a:lnTo>
                    <a:pt x="789" y="4"/>
                  </a:lnTo>
                  <a:lnTo>
                    <a:pt x="779" y="1"/>
                  </a:lnTo>
                  <a:lnTo>
                    <a:pt x="763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1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3"/>
                  </a:lnTo>
                  <a:lnTo>
                    <a:pt x="83" y="727"/>
                  </a:lnTo>
                  <a:lnTo>
                    <a:pt x="61" y="728"/>
                  </a:lnTo>
                  <a:lnTo>
                    <a:pt x="31" y="729"/>
                  </a:lnTo>
                  <a:lnTo>
                    <a:pt x="19" y="729"/>
                  </a:lnTo>
                  <a:lnTo>
                    <a:pt x="9" y="732"/>
                  </a:lnTo>
                  <a:lnTo>
                    <a:pt x="3" y="737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7" y="763"/>
                  </a:lnTo>
                  <a:lnTo>
                    <a:pt x="49" y="763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0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3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1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3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4" y="713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4" name="Straight Arrow Connector 10252"/>
          <p:cNvCxnSpPr>
            <a:cxnSpLocks noChangeShapeType="1"/>
          </p:cNvCxnSpPr>
          <p:nvPr/>
        </p:nvCxnSpPr>
        <p:spPr bwMode="auto">
          <a:xfrm flipV="1">
            <a:off x="4088899" y="1866149"/>
            <a:ext cx="561975" cy="161925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10256"/>
          <p:cNvCxnSpPr>
            <a:cxnSpLocks noChangeShapeType="1"/>
          </p:cNvCxnSpPr>
          <p:nvPr/>
        </p:nvCxnSpPr>
        <p:spPr bwMode="auto">
          <a:xfrm>
            <a:off x="4104774" y="2112211"/>
            <a:ext cx="546100" cy="12223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223"/>
          <p:cNvCxnSpPr>
            <a:cxnSpLocks noChangeShapeType="1"/>
          </p:cNvCxnSpPr>
          <p:nvPr/>
        </p:nvCxnSpPr>
        <p:spPr bwMode="auto">
          <a:xfrm flipV="1">
            <a:off x="4068931" y="3181183"/>
            <a:ext cx="561975" cy="160338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224"/>
          <p:cNvCxnSpPr>
            <a:cxnSpLocks noChangeShapeType="1"/>
          </p:cNvCxnSpPr>
          <p:nvPr/>
        </p:nvCxnSpPr>
        <p:spPr bwMode="auto">
          <a:xfrm>
            <a:off x="4084806" y="3443121"/>
            <a:ext cx="546100" cy="122237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225"/>
          <p:cNvCxnSpPr>
            <a:cxnSpLocks noChangeShapeType="1"/>
          </p:cNvCxnSpPr>
          <p:nvPr/>
        </p:nvCxnSpPr>
        <p:spPr bwMode="auto">
          <a:xfrm flipV="1">
            <a:off x="4073442" y="4082800"/>
            <a:ext cx="561975" cy="161925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226"/>
          <p:cNvCxnSpPr>
            <a:cxnSpLocks noChangeShapeType="1"/>
          </p:cNvCxnSpPr>
          <p:nvPr/>
        </p:nvCxnSpPr>
        <p:spPr bwMode="auto">
          <a:xfrm>
            <a:off x="4089317" y="4346325"/>
            <a:ext cx="546100" cy="12223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227"/>
          <p:cNvCxnSpPr>
            <a:cxnSpLocks noChangeShapeType="1"/>
          </p:cNvCxnSpPr>
          <p:nvPr/>
        </p:nvCxnSpPr>
        <p:spPr bwMode="auto">
          <a:xfrm flipV="1">
            <a:off x="4012616" y="5319462"/>
            <a:ext cx="561975" cy="16033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228"/>
          <p:cNvCxnSpPr>
            <a:cxnSpLocks noChangeShapeType="1"/>
          </p:cNvCxnSpPr>
          <p:nvPr/>
        </p:nvCxnSpPr>
        <p:spPr bwMode="auto">
          <a:xfrm>
            <a:off x="4028491" y="5581400"/>
            <a:ext cx="546100" cy="12223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229"/>
          <p:cNvCxnSpPr>
            <a:cxnSpLocks noChangeShapeType="1"/>
          </p:cNvCxnSpPr>
          <p:nvPr/>
        </p:nvCxnSpPr>
        <p:spPr bwMode="auto">
          <a:xfrm flipV="1">
            <a:off x="2707105" y="2141622"/>
            <a:ext cx="745958" cy="830178"/>
          </a:xfrm>
          <a:prstGeom prst="straightConnector1">
            <a:avLst/>
          </a:prstGeom>
          <a:noFill/>
          <a:ln w="19050" algn="ctr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230"/>
          <p:cNvCxnSpPr>
            <a:cxnSpLocks noChangeShapeType="1"/>
            <a:stCxn id="193" idx="3"/>
          </p:cNvCxnSpPr>
          <p:nvPr/>
        </p:nvCxnSpPr>
        <p:spPr bwMode="auto">
          <a:xfrm>
            <a:off x="2759244" y="3091226"/>
            <a:ext cx="715962" cy="297920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235"/>
          <p:cNvCxnSpPr>
            <a:cxnSpLocks noChangeShapeType="1"/>
          </p:cNvCxnSpPr>
          <p:nvPr/>
        </p:nvCxnSpPr>
        <p:spPr bwMode="auto">
          <a:xfrm flipV="1">
            <a:off x="2755817" y="4283242"/>
            <a:ext cx="625057" cy="313909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236"/>
          <p:cNvCxnSpPr>
            <a:cxnSpLocks noChangeShapeType="1"/>
          </p:cNvCxnSpPr>
          <p:nvPr/>
        </p:nvCxnSpPr>
        <p:spPr bwMode="auto">
          <a:xfrm>
            <a:off x="2755817" y="4751137"/>
            <a:ext cx="468646" cy="61494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oup 136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728663" y="3814763"/>
            <a:ext cx="286930" cy="129888"/>
            <a:chOff x="-2" y="4"/>
            <a:chExt cx="1695" cy="766"/>
          </a:xfrm>
        </p:grpSpPr>
        <p:sp>
          <p:nvSpPr>
            <p:cNvPr id="78" name="Freeform 137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6"/>
            </a:xfrm>
            <a:custGeom>
              <a:avLst/>
              <a:gdLst>
                <a:gd name="T0" fmla="*/ 129 w 799"/>
                <a:gd name="T1" fmla="*/ 694 h 766"/>
                <a:gd name="T2" fmla="*/ 119 w 799"/>
                <a:gd name="T3" fmla="*/ 715 h 766"/>
                <a:gd name="T4" fmla="*/ 99 w 799"/>
                <a:gd name="T5" fmla="*/ 726 h 766"/>
                <a:gd name="T6" fmla="*/ 60 w 799"/>
                <a:gd name="T7" fmla="*/ 731 h 766"/>
                <a:gd name="T8" fmla="*/ 18 w 799"/>
                <a:gd name="T9" fmla="*/ 732 h 766"/>
                <a:gd name="T10" fmla="*/ 3 w 799"/>
                <a:gd name="T11" fmla="*/ 741 h 766"/>
                <a:gd name="T12" fmla="*/ 8 w 799"/>
                <a:gd name="T13" fmla="*/ 765 h 766"/>
                <a:gd name="T14" fmla="*/ 430 w 799"/>
                <a:gd name="T15" fmla="*/ 766 h 766"/>
                <a:gd name="T16" fmla="*/ 553 w 799"/>
                <a:gd name="T17" fmla="*/ 744 h 766"/>
                <a:gd name="T18" fmla="*/ 650 w 799"/>
                <a:gd name="T19" fmla="*/ 686 h 766"/>
                <a:gd name="T20" fmla="*/ 715 w 799"/>
                <a:gd name="T21" fmla="*/ 608 h 766"/>
                <a:gd name="T22" fmla="*/ 738 w 799"/>
                <a:gd name="T23" fmla="*/ 524 h 766"/>
                <a:gd name="T24" fmla="*/ 692 w 799"/>
                <a:gd name="T25" fmla="*/ 419 h 766"/>
                <a:gd name="T26" fmla="*/ 565 w 799"/>
                <a:gd name="T27" fmla="*/ 366 h 766"/>
                <a:gd name="T28" fmla="*/ 725 w 799"/>
                <a:gd name="T29" fmla="*/ 292 h 766"/>
                <a:gd name="T30" fmla="*/ 799 w 799"/>
                <a:gd name="T31" fmla="*/ 155 h 766"/>
                <a:gd name="T32" fmla="*/ 745 w 799"/>
                <a:gd name="T33" fmla="*/ 46 h 766"/>
                <a:gd name="T34" fmla="*/ 591 w 799"/>
                <a:gd name="T35" fmla="*/ 0 h 766"/>
                <a:gd name="T36" fmla="*/ 201 w 799"/>
                <a:gd name="T37" fmla="*/ 0 h 766"/>
                <a:gd name="T38" fmla="*/ 185 w 799"/>
                <a:gd name="T39" fmla="*/ 9 h 766"/>
                <a:gd name="T40" fmla="*/ 190 w 799"/>
                <a:gd name="T41" fmla="*/ 33 h 766"/>
                <a:gd name="T42" fmla="*/ 229 w 799"/>
                <a:gd name="T43" fmla="*/ 35 h 766"/>
                <a:gd name="T44" fmla="*/ 279 w 799"/>
                <a:gd name="T45" fmla="*/ 41 h 766"/>
                <a:gd name="T46" fmla="*/ 286 w 799"/>
                <a:gd name="T47" fmla="*/ 62 h 766"/>
                <a:gd name="T48" fmla="*/ 133 w 799"/>
                <a:gd name="T49" fmla="*/ 679 h 766"/>
                <a:gd name="T50" fmla="*/ 370 w 799"/>
                <a:gd name="T51" fmla="*/ 78 h 766"/>
                <a:gd name="T52" fmla="*/ 386 w 799"/>
                <a:gd name="T53" fmla="*/ 41 h 766"/>
                <a:gd name="T54" fmla="*/ 431 w 799"/>
                <a:gd name="T55" fmla="*/ 35 h 766"/>
                <a:gd name="T56" fmla="*/ 609 w 799"/>
                <a:gd name="T57" fmla="*/ 38 h 766"/>
                <a:gd name="T58" fmla="*/ 657 w 799"/>
                <a:gd name="T59" fmla="*/ 58 h 766"/>
                <a:gd name="T60" fmla="*/ 684 w 799"/>
                <a:gd name="T61" fmla="*/ 92 h 766"/>
                <a:gd name="T62" fmla="*/ 696 w 799"/>
                <a:gd name="T63" fmla="*/ 131 h 766"/>
                <a:gd name="T64" fmla="*/ 680 w 799"/>
                <a:gd name="T65" fmla="*/ 224 h 766"/>
                <a:gd name="T66" fmla="*/ 558 w 799"/>
                <a:gd name="T67" fmla="*/ 337 h 766"/>
                <a:gd name="T68" fmla="*/ 301 w 799"/>
                <a:gd name="T69" fmla="*/ 356 h 766"/>
                <a:gd name="T70" fmla="*/ 235 w 799"/>
                <a:gd name="T71" fmla="*/ 731 h 766"/>
                <a:gd name="T72" fmla="*/ 215 w 799"/>
                <a:gd name="T73" fmla="*/ 728 h 766"/>
                <a:gd name="T74" fmla="*/ 213 w 799"/>
                <a:gd name="T75" fmla="*/ 713 h 766"/>
                <a:gd name="T76" fmla="*/ 295 w 799"/>
                <a:gd name="T77" fmla="*/ 380 h 766"/>
                <a:gd name="T78" fmla="*/ 542 w 799"/>
                <a:gd name="T79" fmla="*/ 384 h 766"/>
                <a:gd name="T80" fmla="*/ 593 w 799"/>
                <a:gd name="T81" fmla="*/ 409 h 766"/>
                <a:gd name="T82" fmla="*/ 622 w 799"/>
                <a:gd name="T83" fmla="*/ 449 h 766"/>
                <a:gd name="T84" fmla="*/ 634 w 799"/>
                <a:gd name="T85" fmla="*/ 492 h 766"/>
                <a:gd name="T86" fmla="*/ 617 w 799"/>
                <a:gd name="T87" fmla="*/ 593 h 766"/>
                <a:gd name="T88" fmla="*/ 495 w 799"/>
                <a:gd name="T89" fmla="*/ 713 h 766"/>
                <a:gd name="T90" fmla="*/ 251 w 799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6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6"/>
                  </a:lnTo>
                  <a:lnTo>
                    <a:pt x="82" y="730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5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5"/>
                  </a:lnTo>
                  <a:lnTo>
                    <a:pt x="31" y="766"/>
                  </a:lnTo>
                  <a:lnTo>
                    <a:pt x="430" y="766"/>
                  </a:lnTo>
                  <a:lnTo>
                    <a:pt x="494" y="760"/>
                  </a:lnTo>
                  <a:lnTo>
                    <a:pt x="553" y="744"/>
                  </a:lnTo>
                  <a:lnTo>
                    <a:pt x="605" y="718"/>
                  </a:lnTo>
                  <a:lnTo>
                    <a:pt x="650" y="686"/>
                  </a:lnTo>
                  <a:lnTo>
                    <a:pt x="688" y="649"/>
                  </a:lnTo>
                  <a:lnTo>
                    <a:pt x="715" y="608"/>
                  </a:lnTo>
                  <a:lnTo>
                    <a:pt x="732" y="566"/>
                  </a:lnTo>
                  <a:lnTo>
                    <a:pt x="738" y="524"/>
                  </a:lnTo>
                  <a:lnTo>
                    <a:pt x="727" y="467"/>
                  </a:lnTo>
                  <a:lnTo>
                    <a:pt x="692" y="419"/>
                  </a:lnTo>
                  <a:lnTo>
                    <a:pt x="638" y="384"/>
                  </a:lnTo>
                  <a:lnTo>
                    <a:pt x="565" y="366"/>
                  </a:lnTo>
                  <a:lnTo>
                    <a:pt x="651" y="339"/>
                  </a:lnTo>
                  <a:lnTo>
                    <a:pt x="725" y="292"/>
                  </a:lnTo>
                  <a:lnTo>
                    <a:pt x="778" y="229"/>
                  </a:lnTo>
                  <a:lnTo>
                    <a:pt x="799" y="155"/>
                  </a:lnTo>
                  <a:lnTo>
                    <a:pt x="785" y="96"/>
                  </a:lnTo>
                  <a:lnTo>
                    <a:pt x="745" y="46"/>
                  </a:lnTo>
                  <a:lnTo>
                    <a:pt x="680" y="13"/>
                  </a:lnTo>
                  <a:lnTo>
                    <a:pt x="591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3" y="679"/>
                  </a:lnTo>
                  <a:close/>
                  <a:moveTo>
                    <a:pt x="301" y="356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7" y="58"/>
                  </a:lnTo>
                  <a:lnTo>
                    <a:pt x="673" y="74"/>
                  </a:lnTo>
                  <a:lnTo>
                    <a:pt x="684" y="92"/>
                  </a:lnTo>
                  <a:lnTo>
                    <a:pt x="692" y="111"/>
                  </a:lnTo>
                  <a:lnTo>
                    <a:pt x="696" y="131"/>
                  </a:lnTo>
                  <a:lnTo>
                    <a:pt x="697" y="150"/>
                  </a:lnTo>
                  <a:lnTo>
                    <a:pt x="680" y="224"/>
                  </a:lnTo>
                  <a:lnTo>
                    <a:pt x="632" y="290"/>
                  </a:lnTo>
                  <a:lnTo>
                    <a:pt x="558" y="337"/>
                  </a:lnTo>
                  <a:lnTo>
                    <a:pt x="465" y="356"/>
                  </a:lnTo>
                  <a:lnTo>
                    <a:pt x="301" y="356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7" y="730"/>
                  </a:lnTo>
                  <a:lnTo>
                    <a:pt x="215" y="728"/>
                  </a:lnTo>
                  <a:lnTo>
                    <a:pt x="212" y="719"/>
                  </a:lnTo>
                  <a:lnTo>
                    <a:pt x="213" y="713"/>
                  </a:lnTo>
                  <a:lnTo>
                    <a:pt x="218" y="693"/>
                  </a:lnTo>
                  <a:lnTo>
                    <a:pt x="295" y="380"/>
                  </a:lnTo>
                  <a:lnTo>
                    <a:pt x="506" y="380"/>
                  </a:lnTo>
                  <a:lnTo>
                    <a:pt x="542" y="384"/>
                  </a:lnTo>
                  <a:lnTo>
                    <a:pt x="571" y="394"/>
                  </a:lnTo>
                  <a:lnTo>
                    <a:pt x="593" y="409"/>
                  </a:lnTo>
                  <a:lnTo>
                    <a:pt x="611" y="428"/>
                  </a:lnTo>
                  <a:lnTo>
                    <a:pt x="622" y="449"/>
                  </a:lnTo>
                  <a:lnTo>
                    <a:pt x="629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8" y="663"/>
                  </a:lnTo>
                  <a:lnTo>
                    <a:pt x="495" y="713"/>
                  </a:lnTo>
                  <a:lnTo>
                    <a:pt x="403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8"/>
            <p:cNvSpPr>
              <a:spLocks noChangeAspect="1"/>
            </p:cNvSpPr>
            <p:nvPr/>
          </p:nvSpPr>
          <p:spPr bwMode="auto">
            <a:xfrm>
              <a:off x="899" y="7"/>
              <a:ext cx="794" cy="763"/>
            </a:xfrm>
            <a:custGeom>
              <a:avLst/>
              <a:gdLst>
                <a:gd name="T0" fmla="*/ 405 w 794"/>
                <a:gd name="T1" fmla="*/ 399 h 763"/>
                <a:gd name="T2" fmla="*/ 482 w 794"/>
                <a:gd name="T3" fmla="*/ 412 h 763"/>
                <a:gd name="T4" fmla="*/ 497 w 794"/>
                <a:gd name="T5" fmla="*/ 449 h 763"/>
                <a:gd name="T6" fmla="*/ 489 w 794"/>
                <a:gd name="T7" fmla="*/ 504 h 763"/>
                <a:gd name="T8" fmla="*/ 490 w 794"/>
                <a:gd name="T9" fmla="*/ 526 h 763"/>
                <a:gd name="T10" fmla="*/ 510 w 794"/>
                <a:gd name="T11" fmla="*/ 525 h 763"/>
                <a:gd name="T12" fmla="*/ 578 w 794"/>
                <a:gd name="T13" fmla="*/ 263 h 763"/>
                <a:gd name="T14" fmla="*/ 581 w 794"/>
                <a:gd name="T15" fmla="*/ 245 h 763"/>
                <a:gd name="T16" fmla="*/ 568 w 794"/>
                <a:gd name="T17" fmla="*/ 233 h 763"/>
                <a:gd name="T18" fmla="*/ 551 w 794"/>
                <a:gd name="T19" fmla="*/ 256 h 763"/>
                <a:gd name="T20" fmla="*/ 532 w 794"/>
                <a:gd name="T21" fmla="*/ 310 h 763"/>
                <a:gd name="T22" fmla="*/ 506 w 794"/>
                <a:gd name="T23" fmla="*/ 343 h 763"/>
                <a:gd name="T24" fmla="*/ 466 w 794"/>
                <a:gd name="T25" fmla="*/ 359 h 763"/>
                <a:gd name="T26" fmla="*/ 407 w 794"/>
                <a:gd name="T27" fmla="*/ 364 h 763"/>
                <a:gd name="T28" fmla="*/ 376 w 794"/>
                <a:gd name="T29" fmla="*/ 79 h 763"/>
                <a:gd name="T30" fmla="*/ 392 w 794"/>
                <a:gd name="T31" fmla="*/ 42 h 763"/>
                <a:gd name="T32" fmla="*/ 437 w 794"/>
                <a:gd name="T33" fmla="*/ 35 h 763"/>
                <a:gd name="T34" fmla="*/ 631 w 794"/>
                <a:gd name="T35" fmla="*/ 37 h 763"/>
                <a:gd name="T36" fmla="*/ 697 w 794"/>
                <a:gd name="T37" fmla="*/ 51 h 763"/>
                <a:gd name="T38" fmla="*/ 732 w 794"/>
                <a:gd name="T39" fmla="*/ 82 h 763"/>
                <a:gd name="T40" fmla="*/ 746 w 794"/>
                <a:gd name="T41" fmla="*/ 128 h 763"/>
                <a:gd name="T42" fmla="*/ 747 w 794"/>
                <a:gd name="T43" fmla="*/ 174 h 763"/>
                <a:gd name="T44" fmla="*/ 746 w 794"/>
                <a:gd name="T45" fmla="*/ 201 h 763"/>
                <a:gd name="T46" fmla="*/ 742 w 794"/>
                <a:gd name="T47" fmla="*/ 233 h 763"/>
                <a:gd name="T48" fmla="*/ 745 w 794"/>
                <a:gd name="T49" fmla="*/ 248 h 763"/>
                <a:gd name="T50" fmla="*/ 767 w 794"/>
                <a:gd name="T51" fmla="*/ 247 h 763"/>
                <a:gd name="T52" fmla="*/ 793 w 794"/>
                <a:gd name="T53" fmla="*/ 31 h 763"/>
                <a:gd name="T54" fmla="*/ 790 w 794"/>
                <a:gd name="T55" fmla="*/ 4 h 763"/>
                <a:gd name="T56" fmla="*/ 763 w 794"/>
                <a:gd name="T57" fmla="*/ 0 h 763"/>
                <a:gd name="T58" fmla="*/ 201 w 794"/>
                <a:gd name="T59" fmla="*/ 0 h 763"/>
                <a:gd name="T60" fmla="*/ 184 w 794"/>
                <a:gd name="T61" fmla="*/ 10 h 763"/>
                <a:gd name="T62" fmla="*/ 190 w 794"/>
                <a:gd name="T63" fmla="*/ 34 h 763"/>
                <a:gd name="T64" fmla="*/ 242 w 794"/>
                <a:gd name="T65" fmla="*/ 35 h 763"/>
                <a:gd name="T66" fmla="*/ 281 w 794"/>
                <a:gd name="T67" fmla="*/ 43 h 763"/>
                <a:gd name="T68" fmla="*/ 285 w 794"/>
                <a:gd name="T69" fmla="*/ 63 h 763"/>
                <a:gd name="T70" fmla="*/ 132 w 794"/>
                <a:gd name="T71" fmla="*/ 676 h 763"/>
                <a:gd name="T72" fmla="*/ 124 w 794"/>
                <a:gd name="T73" fmla="*/ 703 h 763"/>
                <a:gd name="T74" fmla="*/ 111 w 794"/>
                <a:gd name="T75" fmla="*/ 719 h 763"/>
                <a:gd name="T76" fmla="*/ 83 w 794"/>
                <a:gd name="T77" fmla="*/ 727 h 763"/>
                <a:gd name="T78" fmla="*/ 31 w 794"/>
                <a:gd name="T79" fmla="*/ 729 h 763"/>
                <a:gd name="T80" fmla="*/ 8 w 794"/>
                <a:gd name="T81" fmla="*/ 732 h 763"/>
                <a:gd name="T82" fmla="*/ 0 w 794"/>
                <a:gd name="T83" fmla="*/ 750 h 763"/>
                <a:gd name="T84" fmla="*/ 16 w 794"/>
                <a:gd name="T85" fmla="*/ 763 h 763"/>
                <a:gd name="T86" fmla="*/ 90 w 794"/>
                <a:gd name="T87" fmla="*/ 762 h 763"/>
                <a:gd name="T88" fmla="*/ 164 w 794"/>
                <a:gd name="T89" fmla="*/ 760 h 763"/>
                <a:gd name="T90" fmla="*/ 247 w 794"/>
                <a:gd name="T91" fmla="*/ 762 h 763"/>
                <a:gd name="T92" fmla="*/ 331 w 794"/>
                <a:gd name="T93" fmla="*/ 763 h 763"/>
                <a:gd name="T94" fmla="*/ 346 w 794"/>
                <a:gd name="T95" fmla="*/ 761 h 763"/>
                <a:gd name="T96" fmla="*/ 354 w 794"/>
                <a:gd name="T97" fmla="*/ 742 h 763"/>
                <a:gd name="T98" fmla="*/ 347 w 794"/>
                <a:gd name="T99" fmla="*/ 729 h 763"/>
                <a:gd name="T100" fmla="*/ 316 w 794"/>
                <a:gd name="T101" fmla="*/ 729 h 763"/>
                <a:gd name="T102" fmla="*/ 258 w 794"/>
                <a:gd name="T103" fmla="*/ 726 h 763"/>
                <a:gd name="T104" fmla="*/ 228 w 794"/>
                <a:gd name="T105" fmla="*/ 719 h 763"/>
                <a:gd name="T106" fmla="*/ 222 w 794"/>
                <a:gd name="T107" fmla="*/ 704 h 763"/>
                <a:gd name="T108" fmla="*/ 227 w 794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3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7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8" y="233"/>
                  </a:lnTo>
                  <a:lnTo>
                    <a:pt x="556" y="238"/>
                  </a:lnTo>
                  <a:lnTo>
                    <a:pt x="551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2" y="233"/>
                  </a:lnTo>
                  <a:lnTo>
                    <a:pt x="742" y="239"/>
                  </a:lnTo>
                  <a:lnTo>
                    <a:pt x="745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1" y="225"/>
                  </a:lnTo>
                  <a:lnTo>
                    <a:pt x="793" y="31"/>
                  </a:lnTo>
                  <a:lnTo>
                    <a:pt x="794" y="13"/>
                  </a:lnTo>
                  <a:lnTo>
                    <a:pt x="790" y="4"/>
                  </a:lnTo>
                  <a:lnTo>
                    <a:pt x="780" y="1"/>
                  </a:lnTo>
                  <a:lnTo>
                    <a:pt x="763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3"/>
                  </a:lnTo>
                  <a:lnTo>
                    <a:pt x="83" y="727"/>
                  </a:lnTo>
                  <a:lnTo>
                    <a:pt x="60" y="728"/>
                  </a:lnTo>
                  <a:lnTo>
                    <a:pt x="31" y="729"/>
                  </a:lnTo>
                  <a:lnTo>
                    <a:pt x="18" y="729"/>
                  </a:lnTo>
                  <a:lnTo>
                    <a:pt x="8" y="732"/>
                  </a:lnTo>
                  <a:lnTo>
                    <a:pt x="2" y="737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6" y="763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0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1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3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3" y="713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44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2178719" y="2964365"/>
            <a:ext cx="267077" cy="120036"/>
            <a:chOff x="-1" y="4"/>
            <a:chExt cx="1692" cy="766"/>
          </a:xfrm>
        </p:grpSpPr>
        <p:sp>
          <p:nvSpPr>
            <p:cNvPr id="84" name="Freeform 145"/>
            <p:cNvSpPr>
              <a:spLocks noChangeAspect="1" noEditPoints="1"/>
            </p:cNvSpPr>
            <p:nvPr/>
          </p:nvSpPr>
          <p:spPr bwMode="auto">
            <a:xfrm>
              <a:off x="-1" y="4"/>
              <a:ext cx="797" cy="766"/>
            </a:xfrm>
            <a:custGeom>
              <a:avLst/>
              <a:gdLst>
                <a:gd name="T0" fmla="*/ 129 w 798"/>
                <a:gd name="T1" fmla="*/ 694 h 766"/>
                <a:gd name="T2" fmla="*/ 119 w 798"/>
                <a:gd name="T3" fmla="*/ 714 h 766"/>
                <a:gd name="T4" fmla="*/ 99 w 798"/>
                <a:gd name="T5" fmla="*/ 726 h 766"/>
                <a:gd name="T6" fmla="*/ 60 w 798"/>
                <a:gd name="T7" fmla="*/ 731 h 766"/>
                <a:gd name="T8" fmla="*/ 18 w 798"/>
                <a:gd name="T9" fmla="*/ 732 h 766"/>
                <a:gd name="T10" fmla="*/ 3 w 798"/>
                <a:gd name="T11" fmla="*/ 741 h 766"/>
                <a:gd name="T12" fmla="*/ 8 w 798"/>
                <a:gd name="T13" fmla="*/ 764 h 766"/>
                <a:gd name="T14" fmla="*/ 427 w 798"/>
                <a:gd name="T15" fmla="*/ 766 h 766"/>
                <a:gd name="T16" fmla="*/ 550 w 798"/>
                <a:gd name="T17" fmla="*/ 743 h 766"/>
                <a:gd name="T18" fmla="*/ 648 w 798"/>
                <a:gd name="T19" fmla="*/ 686 h 766"/>
                <a:gd name="T20" fmla="*/ 712 w 798"/>
                <a:gd name="T21" fmla="*/ 608 h 766"/>
                <a:gd name="T22" fmla="*/ 736 w 798"/>
                <a:gd name="T23" fmla="*/ 524 h 766"/>
                <a:gd name="T24" fmla="*/ 690 w 798"/>
                <a:gd name="T25" fmla="*/ 419 h 766"/>
                <a:gd name="T26" fmla="*/ 563 w 798"/>
                <a:gd name="T27" fmla="*/ 366 h 766"/>
                <a:gd name="T28" fmla="*/ 723 w 798"/>
                <a:gd name="T29" fmla="*/ 292 h 766"/>
                <a:gd name="T30" fmla="*/ 796 w 798"/>
                <a:gd name="T31" fmla="*/ 155 h 766"/>
                <a:gd name="T32" fmla="*/ 743 w 798"/>
                <a:gd name="T33" fmla="*/ 46 h 766"/>
                <a:gd name="T34" fmla="*/ 588 w 798"/>
                <a:gd name="T35" fmla="*/ 0 h 766"/>
                <a:gd name="T36" fmla="*/ 201 w 798"/>
                <a:gd name="T37" fmla="*/ 0 h 766"/>
                <a:gd name="T38" fmla="*/ 185 w 798"/>
                <a:gd name="T39" fmla="*/ 9 h 766"/>
                <a:gd name="T40" fmla="*/ 190 w 798"/>
                <a:gd name="T41" fmla="*/ 33 h 766"/>
                <a:gd name="T42" fmla="*/ 229 w 798"/>
                <a:gd name="T43" fmla="*/ 35 h 766"/>
                <a:gd name="T44" fmla="*/ 279 w 798"/>
                <a:gd name="T45" fmla="*/ 41 h 766"/>
                <a:gd name="T46" fmla="*/ 286 w 798"/>
                <a:gd name="T47" fmla="*/ 62 h 766"/>
                <a:gd name="T48" fmla="*/ 132 w 798"/>
                <a:gd name="T49" fmla="*/ 678 h 766"/>
                <a:gd name="T50" fmla="*/ 370 w 798"/>
                <a:gd name="T51" fmla="*/ 78 h 766"/>
                <a:gd name="T52" fmla="*/ 386 w 798"/>
                <a:gd name="T53" fmla="*/ 41 h 766"/>
                <a:gd name="T54" fmla="*/ 429 w 798"/>
                <a:gd name="T55" fmla="*/ 35 h 766"/>
                <a:gd name="T56" fmla="*/ 606 w 798"/>
                <a:gd name="T57" fmla="*/ 38 h 766"/>
                <a:gd name="T58" fmla="*/ 654 w 798"/>
                <a:gd name="T59" fmla="*/ 58 h 766"/>
                <a:gd name="T60" fmla="*/ 682 w 798"/>
                <a:gd name="T61" fmla="*/ 92 h 766"/>
                <a:gd name="T62" fmla="*/ 693 w 798"/>
                <a:gd name="T63" fmla="*/ 131 h 766"/>
                <a:gd name="T64" fmla="*/ 677 w 798"/>
                <a:gd name="T65" fmla="*/ 224 h 766"/>
                <a:gd name="T66" fmla="*/ 556 w 798"/>
                <a:gd name="T67" fmla="*/ 337 h 766"/>
                <a:gd name="T68" fmla="*/ 301 w 798"/>
                <a:gd name="T69" fmla="*/ 355 h 766"/>
                <a:gd name="T70" fmla="*/ 235 w 798"/>
                <a:gd name="T71" fmla="*/ 731 h 766"/>
                <a:gd name="T72" fmla="*/ 215 w 798"/>
                <a:gd name="T73" fmla="*/ 727 h 766"/>
                <a:gd name="T74" fmla="*/ 213 w 798"/>
                <a:gd name="T75" fmla="*/ 712 h 766"/>
                <a:gd name="T76" fmla="*/ 294 w 798"/>
                <a:gd name="T77" fmla="*/ 380 h 766"/>
                <a:gd name="T78" fmla="*/ 540 w 798"/>
                <a:gd name="T79" fmla="*/ 384 h 766"/>
                <a:gd name="T80" fmla="*/ 591 w 798"/>
                <a:gd name="T81" fmla="*/ 409 h 766"/>
                <a:gd name="T82" fmla="*/ 619 w 798"/>
                <a:gd name="T83" fmla="*/ 449 h 766"/>
                <a:gd name="T84" fmla="*/ 631 w 798"/>
                <a:gd name="T85" fmla="*/ 492 h 766"/>
                <a:gd name="T86" fmla="*/ 614 w 798"/>
                <a:gd name="T87" fmla="*/ 593 h 766"/>
                <a:gd name="T88" fmla="*/ 493 w 798"/>
                <a:gd name="T89" fmla="*/ 713 h 766"/>
                <a:gd name="T90" fmla="*/ 251 w 798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8" h="766">
                  <a:moveTo>
                    <a:pt x="132" y="678"/>
                  </a:moveTo>
                  <a:lnTo>
                    <a:pt x="129" y="694"/>
                  </a:lnTo>
                  <a:lnTo>
                    <a:pt x="124" y="705"/>
                  </a:lnTo>
                  <a:lnTo>
                    <a:pt x="119" y="714"/>
                  </a:lnTo>
                  <a:lnTo>
                    <a:pt x="111" y="721"/>
                  </a:lnTo>
                  <a:lnTo>
                    <a:pt x="99" y="726"/>
                  </a:lnTo>
                  <a:lnTo>
                    <a:pt x="82" y="729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4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4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4" y="760"/>
                  </a:lnTo>
                  <a:lnTo>
                    <a:pt x="552" y="743"/>
                  </a:lnTo>
                  <a:lnTo>
                    <a:pt x="605" y="718"/>
                  </a:lnTo>
                  <a:lnTo>
                    <a:pt x="650" y="686"/>
                  </a:lnTo>
                  <a:lnTo>
                    <a:pt x="687" y="649"/>
                  </a:lnTo>
                  <a:lnTo>
                    <a:pt x="714" y="608"/>
                  </a:lnTo>
                  <a:lnTo>
                    <a:pt x="732" y="566"/>
                  </a:lnTo>
                  <a:lnTo>
                    <a:pt x="738" y="524"/>
                  </a:lnTo>
                  <a:lnTo>
                    <a:pt x="726" y="467"/>
                  </a:lnTo>
                  <a:lnTo>
                    <a:pt x="692" y="419"/>
                  </a:lnTo>
                  <a:lnTo>
                    <a:pt x="637" y="384"/>
                  </a:lnTo>
                  <a:lnTo>
                    <a:pt x="565" y="366"/>
                  </a:lnTo>
                  <a:lnTo>
                    <a:pt x="650" y="339"/>
                  </a:lnTo>
                  <a:lnTo>
                    <a:pt x="725" y="292"/>
                  </a:lnTo>
                  <a:lnTo>
                    <a:pt x="778" y="229"/>
                  </a:lnTo>
                  <a:lnTo>
                    <a:pt x="798" y="155"/>
                  </a:lnTo>
                  <a:lnTo>
                    <a:pt x="785" y="96"/>
                  </a:lnTo>
                  <a:lnTo>
                    <a:pt x="745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8"/>
                  </a:lnTo>
                  <a:close/>
                  <a:moveTo>
                    <a:pt x="301" y="355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1" y="35"/>
                  </a:lnTo>
                  <a:lnTo>
                    <a:pt x="575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3" y="74"/>
                  </a:lnTo>
                  <a:lnTo>
                    <a:pt x="684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7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8" y="337"/>
                  </a:lnTo>
                  <a:lnTo>
                    <a:pt x="464" y="355"/>
                  </a:lnTo>
                  <a:lnTo>
                    <a:pt x="301" y="355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7"/>
                  </a:lnTo>
                  <a:lnTo>
                    <a:pt x="211" y="719"/>
                  </a:lnTo>
                  <a:lnTo>
                    <a:pt x="213" y="712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2" y="384"/>
                  </a:lnTo>
                  <a:lnTo>
                    <a:pt x="571" y="394"/>
                  </a:lnTo>
                  <a:lnTo>
                    <a:pt x="593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9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8" y="663"/>
                  </a:lnTo>
                  <a:lnTo>
                    <a:pt x="495" y="713"/>
                  </a:lnTo>
                  <a:lnTo>
                    <a:pt x="403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46"/>
            <p:cNvSpPr>
              <a:spLocks noChangeAspect="1"/>
            </p:cNvSpPr>
            <p:nvPr/>
          </p:nvSpPr>
          <p:spPr bwMode="auto">
            <a:xfrm>
              <a:off x="898" y="7"/>
              <a:ext cx="793" cy="763"/>
            </a:xfrm>
            <a:custGeom>
              <a:avLst/>
              <a:gdLst>
                <a:gd name="T0" fmla="*/ 404 w 793"/>
                <a:gd name="T1" fmla="*/ 399 h 763"/>
                <a:gd name="T2" fmla="*/ 482 w 793"/>
                <a:gd name="T3" fmla="*/ 411 h 763"/>
                <a:gd name="T4" fmla="*/ 497 w 793"/>
                <a:gd name="T5" fmla="*/ 449 h 763"/>
                <a:gd name="T6" fmla="*/ 489 w 793"/>
                <a:gd name="T7" fmla="*/ 504 h 763"/>
                <a:gd name="T8" fmla="*/ 490 w 793"/>
                <a:gd name="T9" fmla="*/ 526 h 763"/>
                <a:gd name="T10" fmla="*/ 510 w 793"/>
                <a:gd name="T11" fmla="*/ 525 h 763"/>
                <a:gd name="T12" fmla="*/ 578 w 793"/>
                <a:gd name="T13" fmla="*/ 263 h 763"/>
                <a:gd name="T14" fmla="*/ 581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2 w 793"/>
                <a:gd name="T21" fmla="*/ 310 h 763"/>
                <a:gd name="T22" fmla="*/ 505 w 793"/>
                <a:gd name="T23" fmla="*/ 343 h 763"/>
                <a:gd name="T24" fmla="*/ 466 w 793"/>
                <a:gd name="T25" fmla="*/ 359 h 763"/>
                <a:gd name="T26" fmla="*/ 407 w 793"/>
                <a:gd name="T27" fmla="*/ 364 h 763"/>
                <a:gd name="T28" fmla="*/ 376 w 793"/>
                <a:gd name="T29" fmla="*/ 79 h 763"/>
                <a:gd name="T30" fmla="*/ 392 w 793"/>
                <a:gd name="T31" fmla="*/ 42 h 763"/>
                <a:gd name="T32" fmla="*/ 437 w 793"/>
                <a:gd name="T33" fmla="*/ 35 h 763"/>
                <a:gd name="T34" fmla="*/ 630 w 793"/>
                <a:gd name="T35" fmla="*/ 37 h 763"/>
                <a:gd name="T36" fmla="*/ 696 w 793"/>
                <a:gd name="T37" fmla="*/ 51 h 763"/>
                <a:gd name="T38" fmla="*/ 732 w 793"/>
                <a:gd name="T39" fmla="*/ 82 h 763"/>
                <a:gd name="T40" fmla="*/ 746 w 793"/>
                <a:gd name="T41" fmla="*/ 128 h 763"/>
                <a:gd name="T42" fmla="*/ 747 w 793"/>
                <a:gd name="T43" fmla="*/ 174 h 763"/>
                <a:gd name="T44" fmla="*/ 746 w 793"/>
                <a:gd name="T45" fmla="*/ 201 h 763"/>
                <a:gd name="T46" fmla="*/ 742 w 793"/>
                <a:gd name="T47" fmla="*/ 233 h 763"/>
                <a:gd name="T48" fmla="*/ 744 w 793"/>
                <a:gd name="T49" fmla="*/ 248 h 763"/>
                <a:gd name="T50" fmla="*/ 767 w 793"/>
                <a:gd name="T51" fmla="*/ 247 h 763"/>
                <a:gd name="T52" fmla="*/ 793 w 793"/>
                <a:gd name="T53" fmla="*/ 31 h 763"/>
                <a:gd name="T54" fmla="*/ 790 w 793"/>
                <a:gd name="T55" fmla="*/ 4 h 763"/>
                <a:gd name="T56" fmla="*/ 763 w 793"/>
                <a:gd name="T57" fmla="*/ 0 h 763"/>
                <a:gd name="T58" fmla="*/ 201 w 793"/>
                <a:gd name="T59" fmla="*/ 0 h 763"/>
                <a:gd name="T60" fmla="*/ 184 w 793"/>
                <a:gd name="T61" fmla="*/ 10 h 763"/>
                <a:gd name="T62" fmla="*/ 190 w 793"/>
                <a:gd name="T63" fmla="*/ 34 h 763"/>
                <a:gd name="T64" fmla="*/ 242 w 793"/>
                <a:gd name="T65" fmla="*/ 35 h 763"/>
                <a:gd name="T66" fmla="*/ 281 w 793"/>
                <a:gd name="T67" fmla="*/ 43 h 763"/>
                <a:gd name="T68" fmla="*/ 285 w 793"/>
                <a:gd name="T69" fmla="*/ 63 h 763"/>
                <a:gd name="T70" fmla="*/ 133 w 793"/>
                <a:gd name="T71" fmla="*/ 675 h 763"/>
                <a:gd name="T72" fmla="*/ 125 w 793"/>
                <a:gd name="T73" fmla="*/ 702 h 763"/>
                <a:gd name="T74" fmla="*/ 111 w 793"/>
                <a:gd name="T75" fmla="*/ 718 h 763"/>
                <a:gd name="T76" fmla="*/ 83 w 793"/>
                <a:gd name="T77" fmla="*/ 726 h 763"/>
                <a:gd name="T78" fmla="*/ 31 w 793"/>
                <a:gd name="T79" fmla="*/ 729 h 763"/>
                <a:gd name="T80" fmla="*/ 9 w 793"/>
                <a:gd name="T81" fmla="*/ 731 h 763"/>
                <a:gd name="T82" fmla="*/ 0 w 793"/>
                <a:gd name="T83" fmla="*/ 750 h 763"/>
                <a:gd name="T84" fmla="*/ 17 w 793"/>
                <a:gd name="T85" fmla="*/ 763 h 763"/>
                <a:gd name="T86" fmla="*/ 90 w 793"/>
                <a:gd name="T87" fmla="*/ 761 h 763"/>
                <a:gd name="T88" fmla="*/ 164 w 793"/>
                <a:gd name="T89" fmla="*/ 760 h 763"/>
                <a:gd name="T90" fmla="*/ 247 w 793"/>
                <a:gd name="T91" fmla="*/ 761 h 763"/>
                <a:gd name="T92" fmla="*/ 331 w 793"/>
                <a:gd name="T93" fmla="*/ 763 h 763"/>
                <a:gd name="T94" fmla="*/ 346 w 793"/>
                <a:gd name="T95" fmla="*/ 760 h 763"/>
                <a:gd name="T96" fmla="*/ 354 w 793"/>
                <a:gd name="T97" fmla="*/ 742 h 763"/>
                <a:gd name="T98" fmla="*/ 347 w 793"/>
                <a:gd name="T99" fmla="*/ 729 h 763"/>
                <a:gd name="T100" fmla="*/ 316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2 w 793"/>
                <a:gd name="T107" fmla="*/ 703 h 763"/>
                <a:gd name="T108" fmla="*/ 227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6" y="399"/>
                  </a:moveTo>
                  <a:lnTo>
                    <a:pt x="404" y="399"/>
                  </a:lnTo>
                  <a:lnTo>
                    <a:pt x="454" y="402"/>
                  </a:lnTo>
                  <a:lnTo>
                    <a:pt x="482" y="411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6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5" y="343"/>
                  </a:lnTo>
                  <a:lnTo>
                    <a:pt x="488" y="352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6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2" y="233"/>
                  </a:lnTo>
                  <a:lnTo>
                    <a:pt x="742" y="239"/>
                  </a:lnTo>
                  <a:lnTo>
                    <a:pt x="744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0" y="225"/>
                  </a:lnTo>
                  <a:lnTo>
                    <a:pt x="793" y="31"/>
                  </a:lnTo>
                  <a:lnTo>
                    <a:pt x="793" y="13"/>
                  </a:lnTo>
                  <a:lnTo>
                    <a:pt x="790" y="4"/>
                  </a:lnTo>
                  <a:lnTo>
                    <a:pt x="779" y="1"/>
                  </a:lnTo>
                  <a:lnTo>
                    <a:pt x="763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3" y="675"/>
                  </a:lnTo>
                  <a:lnTo>
                    <a:pt x="129" y="691"/>
                  </a:lnTo>
                  <a:lnTo>
                    <a:pt x="125" y="702"/>
                  </a:lnTo>
                  <a:lnTo>
                    <a:pt x="119" y="711"/>
                  </a:lnTo>
                  <a:lnTo>
                    <a:pt x="111" y="718"/>
                  </a:lnTo>
                  <a:lnTo>
                    <a:pt x="99" y="723"/>
                  </a:lnTo>
                  <a:lnTo>
                    <a:pt x="83" y="726"/>
                  </a:lnTo>
                  <a:lnTo>
                    <a:pt x="60" y="728"/>
                  </a:lnTo>
                  <a:lnTo>
                    <a:pt x="31" y="729"/>
                  </a:lnTo>
                  <a:lnTo>
                    <a:pt x="18" y="729"/>
                  </a:lnTo>
                  <a:lnTo>
                    <a:pt x="9" y="731"/>
                  </a:lnTo>
                  <a:lnTo>
                    <a:pt x="2" y="737"/>
                  </a:lnTo>
                  <a:lnTo>
                    <a:pt x="0" y="750"/>
                  </a:lnTo>
                  <a:lnTo>
                    <a:pt x="7" y="761"/>
                  </a:lnTo>
                  <a:lnTo>
                    <a:pt x="17" y="763"/>
                  </a:lnTo>
                  <a:lnTo>
                    <a:pt x="49" y="762"/>
                  </a:lnTo>
                  <a:lnTo>
                    <a:pt x="90" y="761"/>
                  </a:lnTo>
                  <a:lnTo>
                    <a:pt x="132" y="760"/>
                  </a:lnTo>
                  <a:lnTo>
                    <a:pt x="164" y="760"/>
                  </a:lnTo>
                  <a:lnTo>
                    <a:pt x="200" y="760"/>
                  </a:lnTo>
                  <a:lnTo>
                    <a:pt x="247" y="761"/>
                  </a:lnTo>
                  <a:lnTo>
                    <a:pt x="294" y="762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0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2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3" y="713"/>
                  </a:lnTo>
                  <a:lnTo>
                    <a:pt x="222" y="703"/>
                  </a:lnTo>
                  <a:lnTo>
                    <a:pt x="223" y="696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54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2165099" y="4659480"/>
            <a:ext cx="686072" cy="177037"/>
            <a:chOff x="-2" y="4"/>
            <a:chExt cx="4349" cy="1120"/>
          </a:xfrm>
        </p:grpSpPr>
        <p:sp>
          <p:nvSpPr>
            <p:cNvPr id="92" name="Freeform 155"/>
            <p:cNvSpPr>
              <a:spLocks noChangeAspect="1" noEditPoints="1"/>
            </p:cNvSpPr>
            <p:nvPr/>
          </p:nvSpPr>
          <p:spPr bwMode="auto">
            <a:xfrm>
              <a:off x="-2" y="4"/>
              <a:ext cx="798" cy="766"/>
            </a:xfrm>
            <a:custGeom>
              <a:avLst/>
              <a:gdLst>
                <a:gd name="T0" fmla="*/ 129 w 798"/>
                <a:gd name="T1" fmla="*/ 694 h 766"/>
                <a:gd name="T2" fmla="*/ 118 w 798"/>
                <a:gd name="T3" fmla="*/ 714 h 766"/>
                <a:gd name="T4" fmla="*/ 99 w 798"/>
                <a:gd name="T5" fmla="*/ 726 h 766"/>
                <a:gd name="T6" fmla="*/ 60 w 798"/>
                <a:gd name="T7" fmla="*/ 731 h 766"/>
                <a:gd name="T8" fmla="*/ 18 w 798"/>
                <a:gd name="T9" fmla="*/ 732 h 766"/>
                <a:gd name="T10" fmla="*/ 3 w 798"/>
                <a:gd name="T11" fmla="*/ 741 h 766"/>
                <a:gd name="T12" fmla="*/ 8 w 798"/>
                <a:gd name="T13" fmla="*/ 764 h 766"/>
                <a:gd name="T14" fmla="*/ 429 w 798"/>
                <a:gd name="T15" fmla="*/ 766 h 766"/>
                <a:gd name="T16" fmla="*/ 552 w 798"/>
                <a:gd name="T17" fmla="*/ 743 h 766"/>
                <a:gd name="T18" fmla="*/ 649 w 798"/>
                <a:gd name="T19" fmla="*/ 686 h 766"/>
                <a:gd name="T20" fmla="*/ 714 w 798"/>
                <a:gd name="T21" fmla="*/ 608 h 766"/>
                <a:gd name="T22" fmla="*/ 737 w 798"/>
                <a:gd name="T23" fmla="*/ 524 h 766"/>
                <a:gd name="T24" fmla="*/ 691 w 798"/>
                <a:gd name="T25" fmla="*/ 419 h 766"/>
                <a:gd name="T26" fmla="*/ 564 w 798"/>
                <a:gd name="T27" fmla="*/ 366 h 766"/>
                <a:gd name="T28" fmla="*/ 725 w 798"/>
                <a:gd name="T29" fmla="*/ 292 h 766"/>
                <a:gd name="T30" fmla="*/ 798 w 798"/>
                <a:gd name="T31" fmla="*/ 155 h 766"/>
                <a:gd name="T32" fmla="*/ 744 w 798"/>
                <a:gd name="T33" fmla="*/ 46 h 766"/>
                <a:gd name="T34" fmla="*/ 590 w 798"/>
                <a:gd name="T35" fmla="*/ 0 h 766"/>
                <a:gd name="T36" fmla="*/ 201 w 798"/>
                <a:gd name="T37" fmla="*/ 0 h 766"/>
                <a:gd name="T38" fmla="*/ 185 w 798"/>
                <a:gd name="T39" fmla="*/ 9 h 766"/>
                <a:gd name="T40" fmla="*/ 190 w 798"/>
                <a:gd name="T41" fmla="*/ 33 h 766"/>
                <a:gd name="T42" fmla="*/ 229 w 798"/>
                <a:gd name="T43" fmla="*/ 35 h 766"/>
                <a:gd name="T44" fmla="*/ 279 w 798"/>
                <a:gd name="T45" fmla="*/ 41 h 766"/>
                <a:gd name="T46" fmla="*/ 286 w 798"/>
                <a:gd name="T47" fmla="*/ 62 h 766"/>
                <a:gd name="T48" fmla="*/ 132 w 798"/>
                <a:gd name="T49" fmla="*/ 678 h 766"/>
                <a:gd name="T50" fmla="*/ 370 w 798"/>
                <a:gd name="T51" fmla="*/ 78 h 766"/>
                <a:gd name="T52" fmla="*/ 386 w 798"/>
                <a:gd name="T53" fmla="*/ 41 h 766"/>
                <a:gd name="T54" fmla="*/ 430 w 798"/>
                <a:gd name="T55" fmla="*/ 35 h 766"/>
                <a:gd name="T56" fmla="*/ 608 w 798"/>
                <a:gd name="T57" fmla="*/ 38 h 766"/>
                <a:gd name="T58" fmla="*/ 656 w 798"/>
                <a:gd name="T59" fmla="*/ 58 h 766"/>
                <a:gd name="T60" fmla="*/ 683 w 798"/>
                <a:gd name="T61" fmla="*/ 92 h 766"/>
                <a:gd name="T62" fmla="*/ 695 w 798"/>
                <a:gd name="T63" fmla="*/ 131 h 766"/>
                <a:gd name="T64" fmla="*/ 679 w 798"/>
                <a:gd name="T65" fmla="*/ 224 h 766"/>
                <a:gd name="T66" fmla="*/ 557 w 798"/>
                <a:gd name="T67" fmla="*/ 337 h 766"/>
                <a:gd name="T68" fmla="*/ 301 w 798"/>
                <a:gd name="T69" fmla="*/ 355 h 766"/>
                <a:gd name="T70" fmla="*/ 235 w 798"/>
                <a:gd name="T71" fmla="*/ 731 h 766"/>
                <a:gd name="T72" fmla="*/ 215 w 798"/>
                <a:gd name="T73" fmla="*/ 727 h 766"/>
                <a:gd name="T74" fmla="*/ 212 w 798"/>
                <a:gd name="T75" fmla="*/ 712 h 766"/>
                <a:gd name="T76" fmla="*/ 294 w 798"/>
                <a:gd name="T77" fmla="*/ 380 h 766"/>
                <a:gd name="T78" fmla="*/ 541 w 798"/>
                <a:gd name="T79" fmla="*/ 384 h 766"/>
                <a:gd name="T80" fmla="*/ 593 w 798"/>
                <a:gd name="T81" fmla="*/ 409 h 766"/>
                <a:gd name="T82" fmla="*/ 621 w 798"/>
                <a:gd name="T83" fmla="*/ 449 h 766"/>
                <a:gd name="T84" fmla="*/ 633 w 798"/>
                <a:gd name="T85" fmla="*/ 492 h 766"/>
                <a:gd name="T86" fmla="*/ 616 w 798"/>
                <a:gd name="T87" fmla="*/ 593 h 766"/>
                <a:gd name="T88" fmla="*/ 494 w 798"/>
                <a:gd name="T89" fmla="*/ 713 h 766"/>
                <a:gd name="T90" fmla="*/ 251 w 798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8" h="766">
                  <a:moveTo>
                    <a:pt x="132" y="678"/>
                  </a:moveTo>
                  <a:lnTo>
                    <a:pt x="129" y="694"/>
                  </a:lnTo>
                  <a:lnTo>
                    <a:pt x="124" y="705"/>
                  </a:lnTo>
                  <a:lnTo>
                    <a:pt x="118" y="714"/>
                  </a:lnTo>
                  <a:lnTo>
                    <a:pt x="110" y="721"/>
                  </a:lnTo>
                  <a:lnTo>
                    <a:pt x="99" y="726"/>
                  </a:lnTo>
                  <a:lnTo>
                    <a:pt x="82" y="729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4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4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3" y="760"/>
                  </a:lnTo>
                  <a:lnTo>
                    <a:pt x="552" y="743"/>
                  </a:lnTo>
                  <a:lnTo>
                    <a:pt x="604" y="718"/>
                  </a:lnTo>
                  <a:lnTo>
                    <a:pt x="649" y="686"/>
                  </a:lnTo>
                  <a:lnTo>
                    <a:pt x="687" y="649"/>
                  </a:lnTo>
                  <a:lnTo>
                    <a:pt x="714" y="608"/>
                  </a:lnTo>
                  <a:lnTo>
                    <a:pt x="731" y="566"/>
                  </a:lnTo>
                  <a:lnTo>
                    <a:pt x="737" y="524"/>
                  </a:lnTo>
                  <a:lnTo>
                    <a:pt x="726" y="467"/>
                  </a:lnTo>
                  <a:lnTo>
                    <a:pt x="691" y="419"/>
                  </a:lnTo>
                  <a:lnTo>
                    <a:pt x="637" y="384"/>
                  </a:lnTo>
                  <a:lnTo>
                    <a:pt x="564" y="366"/>
                  </a:lnTo>
                  <a:lnTo>
                    <a:pt x="650" y="339"/>
                  </a:lnTo>
                  <a:lnTo>
                    <a:pt x="725" y="292"/>
                  </a:lnTo>
                  <a:lnTo>
                    <a:pt x="777" y="229"/>
                  </a:lnTo>
                  <a:lnTo>
                    <a:pt x="798" y="155"/>
                  </a:lnTo>
                  <a:lnTo>
                    <a:pt x="784" y="96"/>
                  </a:lnTo>
                  <a:lnTo>
                    <a:pt x="744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8"/>
                  </a:lnTo>
                  <a:close/>
                  <a:moveTo>
                    <a:pt x="301" y="355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0" y="35"/>
                  </a:lnTo>
                  <a:lnTo>
                    <a:pt x="574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2" y="74"/>
                  </a:lnTo>
                  <a:lnTo>
                    <a:pt x="683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6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7" y="337"/>
                  </a:lnTo>
                  <a:lnTo>
                    <a:pt x="464" y="355"/>
                  </a:lnTo>
                  <a:lnTo>
                    <a:pt x="301" y="355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7"/>
                  </a:lnTo>
                  <a:lnTo>
                    <a:pt x="211" y="719"/>
                  </a:lnTo>
                  <a:lnTo>
                    <a:pt x="212" y="712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1" y="384"/>
                  </a:lnTo>
                  <a:lnTo>
                    <a:pt x="571" y="394"/>
                  </a:lnTo>
                  <a:lnTo>
                    <a:pt x="593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8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8" y="663"/>
                  </a:lnTo>
                  <a:lnTo>
                    <a:pt x="494" y="713"/>
                  </a:lnTo>
                  <a:lnTo>
                    <a:pt x="403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56"/>
            <p:cNvSpPr>
              <a:spLocks noChangeAspect="1"/>
            </p:cNvSpPr>
            <p:nvPr/>
          </p:nvSpPr>
          <p:spPr bwMode="auto">
            <a:xfrm>
              <a:off x="898" y="7"/>
              <a:ext cx="793" cy="763"/>
            </a:xfrm>
            <a:custGeom>
              <a:avLst/>
              <a:gdLst>
                <a:gd name="T0" fmla="*/ 404 w 793"/>
                <a:gd name="T1" fmla="*/ 399 h 763"/>
                <a:gd name="T2" fmla="*/ 481 w 793"/>
                <a:gd name="T3" fmla="*/ 411 h 763"/>
                <a:gd name="T4" fmla="*/ 496 w 793"/>
                <a:gd name="T5" fmla="*/ 449 h 763"/>
                <a:gd name="T6" fmla="*/ 488 w 793"/>
                <a:gd name="T7" fmla="*/ 504 h 763"/>
                <a:gd name="T8" fmla="*/ 489 w 793"/>
                <a:gd name="T9" fmla="*/ 526 h 763"/>
                <a:gd name="T10" fmla="*/ 509 w 793"/>
                <a:gd name="T11" fmla="*/ 525 h 763"/>
                <a:gd name="T12" fmla="*/ 577 w 793"/>
                <a:gd name="T13" fmla="*/ 263 h 763"/>
                <a:gd name="T14" fmla="*/ 580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1 w 793"/>
                <a:gd name="T21" fmla="*/ 310 h 763"/>
                <a:gd name="T22" fmla="*/ 505 w 793"/>
                <a:gd name="T23" fmla="*/ 343 h 763"/>
                <a:gd name="T24" fmla="*/ 465 w 793"/>
                <a:gd name="T25" fmla="*/ 359 h 763"/>
                <a:gd name="T26" fmla="*/ 406 w 793"/>
                <a:gd name="T27" fmla="*/ 364 h 763"/>
                <a:gd name="T28" fmla="*/ 376 w 793"/>
                <a:gd name="T29" fmla="*/ 79 h 763"/>
                <a:gd name="T30" fmla="*/ 391 w 793"/>
                <a:gd name="T31" fmla="*/ 42 h 763"/>
                <a:gd name="T32" fmla="*/ 436 w 793"/>
                <a:gd name="T33" fmla="*/ 35 h 763"/>
                <a:gd name="T34" fmla="*/ 630 w 793"/>
                <a:gd name="T35" fmla="*/ 37 h 763"/>
                <a:gd name="T36" fmla="*/ 695 w 793"/>
                <a:gd name="T37" fmla="*/ 51 h 763"/>
                <a:gd name="T38" fmla="*/ 731 w 793"/>
                <a:gd name="T39" fmla="*/ 82 h 763"/>
                <a:gd name="T40" fmla="*/ 745 w 793"/>
                <a:gd name="T41" fmla="*/ 128 h 763"/>
                <a:gd name="T42" fmla="*/ 746 w 793"/>
                <a:gd name="T43" fmla="*/ 174 h 763"/>
                <a:gd name="T44" fmla="*/ 745 w 793"/>
                <a:gd name="T45" fmla="*/ 201 h 763"/>
                <a:gd name="T46" fmla="*/ 741 w 793"/>
                <a:gd name="T47" fmla="*/ 233 h 763"/>
                <a:gd name="T48" fmla="*/ 743 w 793"/>
                <a:gd name="T49" fmla="*/ 248 h 763"/>
                <a:gd name="T50" fmla="*/ 766 w 793"/>
                <a:gd name="T51" fmla="*/ 247 h 763"/>
                <a:gd name="T52" fmla="*/ 792 w 793"/>
                <a:gd name="T53" fmla="*/ 31 h 763"/>
                <a:gd name="T54" fmla="*/ 789 w 793"/>
                <a:gd name="T55" fmla="*/ 4 h 763"/>
                <a:gd name="T56" fmla="*/ 762 w 793"/>
                <a:gd name="T57" fmla="*/ 0 h 763"/>
                <a:gd name="T58" fmla="*/ 200 w 793"/>
                <a:gd name="T59" fmla="*/ 0 h 763"/>
                <a:gd name="T60" fmla="*/ 183 w 793"/>
                <a:gd name="T61" fmla="*/ 10 h 763"/>
                <a:gd name="T62" fmla="*/ 189 w 793"/>
                <a:gd name="T63" fmla="*/ 34 h 763"/>
                <a:gd name="T64" fmla="*/ 242 w 793"/>
                <a:gd name="T65" fmla="*/ 35 h 763"/>
                <a:gd name="T66" fmla="*/ 280 w 793"/>
                <a:gd name="T67" fmla="*/ 43 h 763"/>
                <a:gd name="T68" fmla="*/ 285 w 793"/>
                <a:gd name="T69" fmla="*/ 63 h 763"/>
                <a:gd name="T70" fmla="*/ 132 w 793"/>
                <a:gd name="T71" fmla="*/ 675 h 763"/>
                <a:gd name="T72" fmla="*/ 124 w 793"/>
                <a:gd name="T73" fmla="*/ 702 h 763"/>
                <a:gd name="T74" fmla="*/ 110 w 793"/>
                <a:gd name="T75" fmla="*/ 718 h 763"/>
                <a:gd name="T76" fmla="*/ 82 w 793"/>
                <a:gd name="T77" fmla="*/ 726 h 763"/>
                <a:gd name="T78" fmla="*/ 31 w 793"/>
                <a:gd name="T79" fmla="*/ 729 h 763"/>
                <a:gd name="T80" fmla="*/ 8 w 793"/>
                <a:gd name="T81" fmla="*/ 731 h 763"/>
                <a:gd name="T82" fmla="*/ 0 w 793"/>
                <a:gd name="T83" fmla="*/ 750 h 763"/>
                <a:gd name="T84" fmla="*/ 16 w 793"/>
                <a:gd name="T85" fmla="*/ 763 h 763"/>
                <a:gd name="T86" fmla="*/ 90 w 793"/>
                <a:gd name="T87" fmla="*/ 761 h 763"/>
                <a:gd name="T88" fmla="*/ 164 w 793"/>
                <a:gd name="T89" fmla="*/ 760 h 763"/>
                <a:gd name="T90" fmla="*/ 247 w 793"/>
                <a:gd name="T91" fmla="*/ 761 h 763"/>
                <a:gd name="T92" fmla="*/ 330 w 793"/>
                <a:gd name="T93" fmla="*/ 763 h 763"/>
                <a:gd name="T94" fmla="*/ 346 w 793"/>
                <a:gd name="T95" fmla="*/ 760 h 763"/>
                <a:gd name="T96" fmla="*/ 353 w 793"/>
                <a:gd name="T97" fmla="*/ 742 h 763"/>
                <a:gd name="T98" fmla="*/ 347 w 793"/>
                <a:gd name="T99" fmla="*/ 729 h 763"/>
                <a:gd name="T100" fmla="*/ 315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2 w 793"/>
                <a:gd name="T107" fmla="*/ 703 h 763"/>
                <a:gd name="T108" fmla="*/ 226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5" y="399"/>
                  </a:moveTo>
                  <a:lnTo>
                    <a:pt x="404" y="399"/>
                  </a:lnTo>
                  <a:lnTo>
                    <a:pt x="454" y="402"/>
                  </a:lnTo>
                  <a:lnTo>
                    <a:pt x="481" y="411"/>
                  </a:lnTo>
                  <a:lnTo>
                    <a:pt x="494" y="428"/>
                  </a:lnTo>
                  <a:lnTo>
                    <a:pt x="496" y="449"/>
                  </a:lnTo>
                  <a:lnTo>
                    <a:pt x="495" y="467"/>
                  </a:lnTo>
                  <a:lnTo>
                    <a:pt x="488" y="504"/>
                  </a:lnTo>
                  <a:lnTo>
                    <a:pt x="485" y="516"/>
                  </a:lnTo>
                  <a:lnTo>
                    <a:pt x="489" y="526"/>
                  </a:lnTo>
                  <a:lnTo>
                    <a:pt x="498" y="530"/>
                  </a:lnTo>
                  <a:lnTo>
                    <a:pt x="509" y="525"/>
                  </a:lnTo>
                  <a:lnTo>
                    <a:pt x="515" y="506"/>
                  </a:lnTo>
                  <a:lnTo>
                    <a:pt x="577" y="263"/>
                  </a:lnTo>
                  <a:lnTo>
                    <a:pt x="580" y="251"/>
                  </a:lnTo>
                  <a:lnTo>
                    <a:pt x="580" y="245"/>
                  </a:lnTo>
                  <a:lnTo>
                    <a:pt x="577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1" y="310"/>
                  </a:lnTo>
                  <a:lnTo>
                    <a:pt x="519" y="328"/>
                  </a:lnTo>
                  <a:lnTo>
                    <a:pt x="505" y="343"/>
                  </a:lnTo>
                  <a:lnTo>
                    <a:pt x="487" y="352"/>
                  </a:lnTo>
                  <a:lnTo>
                    <a:pt x="465" y="359"/>
                  </a:lnTo>
                  <a:lnTo>
                    <a:pt x="438" y="363"/>
                  </a:lnTo>
                  <a:lnTo>
                    <a:pt x="406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1" y="42"/>
                  </a:lnTo>
                  <a:lnTo>
                    <a:pt x="407" y="36"/>
                  </a:lnTo>
                  <a:lnTo>
                    <a:pt x="436" y="35"/>
                  </a:lnTo>
                  <a:lnTo>
                    <a:pt x="583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5" y="51"/>
                  </a:lnTo>
                  <a:lnTo>
                    <a:pt x="716" y="64"/>
                  </a:lnTo>
                  <a:lnTo>
                    <a:pt x="731" y="82"/>
                  </a:lnTo>
                  <a:lnTo>
                    <a:pt x="740" y="103"/>
                  </a:lnTo>
                  <a:lnTo>
                    <a:pt x="745" y="128"/>
                  </a:lnTo>
                  <a:lnTo>
                    <a:pt x="746" y="158"/>
                  </a:lnTo>
                  <a:lnTo>
                    <a:pt x="746" y="174"/>
                  </a:lnTo>
                  <a:lnTo>
                    <a:pt x="746" y="187"/>
                  </a:lnTo>
                  <a:lnTo>
                    <a:pt x="745" y="201"/>
                  </a:lnTo>
                  <a:lnTo>
                    <a:pt x="743" y="219"/>
                  </a:lnTo>
                  <a:lnTo>
                    <a:pt x="741" y="233"/>
                  </a:lnTo>
                  <a:lnTo>
                    <a:pt x="741" y="239"/>
                  </a:lnTo>
                  <a:lnTo>
                    <a:pt x="743" y="248"/>
                  </a:lnTo>
                  <a:lnTo>
                    <a:pt x="754" y="253"/>
                  </a:lnTo>
                  <a:lnTo>
                    <a:pt x="766" y="247"/>
                  </a:lnTo>
                  <a:lnTo>
                    <a:pt x="770" y="225"/>
                  </a:lnTo>
                  <a:lnTo>
                    <a:pt x="792" y="31"/>
                  </a:lnTo>
                  <a:lnTo>
                    <a:pt x="793" y="13"/>
                  </a:lnTo>
                  <a:lnTo>
                    <a:pt x="789" y="4"/>
                  </a:lnTo>
                  <a:lnTo>
                    <a:pt x="779" y="1"/>
                  </a:lnTo>
                  <a:lnTo>
                    <a:pt x="762" y="0"/>
                  </a:lnTo>
                  <a:lnTo>
                    <a:pt x="215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83" y="10"/>
                  </a:lnTo>
                  <a:lnTo>
                    <a:pt x="182" y="23"/>
                  </a:lnTo>
                  <a:lnTo>
                    <a:pt x="189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0" y="43"/>
                  </a:lnTo>
                  <a:lnTo>
                    <a:pt x="285" y="55"/>
                  </a:lnTo>
                  <a:lnTo>
                    <a:pt x="285" y="63"/>
                  </a:lnTo>
                  <a:lnTo>
                    <a:pt x="279" y="82"/>
                  </a:lnTo>
                  <a:lnTo>
                    <a:pt x="132" y="675"/>
                  </a:lnTo>
                  <a:lnTo>
                    <a:pt x="128" y="691"/>
                  </a:lnTo>
                  <a:lnTo>
                    <a:pt x="124" y="702"/>
                  </a:lnTo>
                  <a:lnTo>
                    <a:pt x="118" y="711"/>
                  </a:lnTo>
                  <a:lnTo>
                    <a:pt x="110" y="718"/>
                  </a:lnTo>
                  <a:lnTo>
                    <a:pt x="98" y="723"/>
                  </a:lnTo>
                  <a:lnTo>
                    <a:pt x="82" y="726"/>
                  </a:lnTo>
                  <a:lnTo>
                    <a:pt x="60" y="728"/>
                  </a:lnTo>
                  <a:lnTo>
                    <a:pt x="31" y="729"/>
                  </a:lnTo>
                  <a:lnTo>
                    <a:pt x="18" y="729"/>
                  </a:lnTo>
                  <a:lnTo>
                    <a:pt x="8" y="731"/>
                  </a:lnTo>
                  <a:lnTo>
                    <a:pt x="2" y="737"/>
                  </a:lnTo>
                  <a:lnTo>
                    <a:pt x="0" y="750"/>
                  </a:lnTo>
                  <a:lnTo>
                    <a:pt x="7" y="761"/>
                  </a:lnTo>
                  <a:lnTo>
                    <a:pt x="16" y="763"/>
                  </a:lnTo>
                  <a:lnTo>
                    <a:pt x="48" y="762"/>
                  </a:lnTo>
                  <a:lnTo>
                    <a:pt x="90" y="761"/>
                  </a:lnTo>
                  <a:lnTo>
                    <a:pt x="132" y="760"/>
                  </a:lnTo>
                  <a:lnTo>
                    <a:pt x="164" y="760"/>
                  </a:lnTo>
                  <a:lnTo>
                    <a:pt x="200" y="760"/>
                  </a:lnTo>
                  <a:lnTo>
                    <a:pt x="247" y="761"/>
                  </a:lnTo>
                  <a:lnTo>
                    <a:pt x="293" y="762"/>
                  </a:lnTo>
                  <a:lnTo>
                    <a:pt x="330" y="763"/>
                  </a:lnTo>
                  <a:lnTo>
                    <a:pt x="338" y="763"/>
                  </a:lnTo>
                  <a:lnTo>
                    <a:pt x="346" y="760"/>
                  </a:lnTo>
                  <a:lnTo>
                    <a:pt x="351" y="754"/>
                  </a:lnTo>
                  <a:lnTo>
                    <a:pt x="353" y="742"/>
                  </a:lnTo>
                  <a:lnTo>
                    <a:pt x="350" y="732"/>
                  </a:lnTo>
                  <a:lnTo>
                    <a:pt x="347" y="729"/>
                  </a:lnTo>
                  <a:lnTo>
                    <a:pt x="339" y="729"/>
                  </a:lnTo>
                  <a:lnTo>
                    <a:pt x="315" y="729"/>
                  </a:lnTo>
                  <a:lnTo>
                    <a:pt x="287" y="728"/>
                  </a:lnTo>
                  <a:lnTo>
                    <a:pt x="258" y="726"/>
                  </a:lnTo>
                  <a:lnTo>
                    <a:pt x="238" y="723"/>
                  </a:lnTo>
                  <a:lnTo>
                    <a:pt x="228" y="719"/>
                  </a:lnTo>
                  <a:lnTo>
                    <a:pt x="223" y="713"/>
                  </a:lnTo>
                  <a:lnTo>
                    <a:pt x="222" y="703"/>
                  </a:lnTo>
                  <a:lnTo>
                    <a:pt x="222" y="696"/>
                  </a:lnTo>
                  <a:lnTo>
                    <a:pt x="226" y="678"/>
                  </a:lnTo>
                  <a:lnTo>
                    <a:pt x="295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62"/>
            <p:cNvSpPr>
              <a:spLocks noChangeAspect="1"/>
            </p:cNvSpPr>
            <p:nvPr/>
          </p:nvSpPr>
          <p:spPr bwMode="auto">
            <a:xfrm>
              <a:off x="4247" y="882"/>
              <a:ext cx="100" cy="242"/>
            </a:xfrm>
            <a:custGeom>
              <a:avLst/>
              <a:gdLst>
                <a:gd name="T0" fmla="*/ 78 w 100"/>
                <a:gd name="T1" fmla="*/ 78 h 242"/>
                <a:gd name="T2" fmla="*/ 76 w 100"/>
                <a:gd name="T3" fmla="*/ 111 h 242"/>
                <a:gd name="T4" fmla="*/ 67 w 100"/>
                <a:gd name="T5" fmla="*/ 147 h 242"/>
                <a:gd name="T6" fmla="*/ 49 w 100"/>
                <a:gd name="T7" fmla="*/ 184 h 242"/>
                <a:gd name="T8" fmla="*/ 17 w 100"/>
                <a:gd name="T9" fmla="*/ 222 h 242"/>
                <a:gd name="T10" fmla="*/ 11 w 100"/>
                <a:gd name="T11" fmla="*/ 231 h 242"/>
                <a:gd name="T12" fmla="*/ 15 w 100"/>
                <a:gd name="T13" fmla="*/ 238 h 242"/>
                <a:gd name="T14" fmla="*/ 22 w 100"/>
                <a:gd name="T15" fmla="*/ 242 h 242"/>
                <a:gd name="T16" fmla="*/ 29 w 100"/>
                <a:gd name="T17" fmla="*/ 239 h 242"/>
                <a:gd name="T18" fmla="*/ 39 w 100"/>
                <a:gd name="T19" fmla="*/ 231 h 242"/>
                <a:gd name="T20" fmla="*/ 52 w 100"/>
                <a:gd name="T21" fmla="*/ 217 h 242"/>
                <a:gd name="T22" fmla="*/ 65 w 100"/>
                <a:gd name="T23" fmla="*/ 199 h 242"/>
                <a:gd name="T24" fmla="*/ 78 w 100"/>
                <a:gd name="T25" fmla="*/ 176 h 242"/>
                <a:gd name="T26" fmla="*/ 89 w 100"/>
                <a:gd name="T27" fmla="*/ 149 h 242"/>
                <a:gd name="T28" fmla="*/ 97 w 100"/>
                <a:gd name="T29" fmla="*/ 119 h 242"/>
                <a:gd name="T30" fmla="*/ 100 w 100"/>
                <a:gd name="T31" fmla="*/ 85 h 242"/>
                <a:gd name="T32" fmla="*/ 96 w 100"/>
                <a:gd name="T33" fmla="*/ 52 h 242"/>
                <a:gd name="T34" fmla="*/ 86 w 100"/>
                <a:gd name="T35" fmla="*/ 24 h 242"/>
                <a:gd name="T36" fmla="*/ 69 w 100"/>
                <a:gd name="T37" fmla="*/ 7 h 242"/>
                <a:gd name="T38" fmla="*/ 45 w 100"/>
                <a:gd name="T39" fmla="*/ 0 h 242"/>
                <a:gd name="T40" fmla="*/ 27 w 100"/>
                <a:gd name="T41" fmla="*/ 3 h 242"/>
                <a:gd name="T42" fmla="*/ 13 w 100"/>
                <a:gd name="T43" fmla="*/ 13 h 242"/>
                <a:gd name="T44" fmla="*/ 3 w 100"/>
                <a:gd name="T45" fmla="*/ 27 h 242"/>
                <a:gd name="T46" fmla="*/ 0 w 100"/>
                <a:gd name="T47" fmla="*/ 45 h 242"/>
                <a:gd name="T48" fmla="*/ 3 w 100"/>
                <a:gd name="T49" fmla="*/ 62 h 242"/>
                <a:gd name="T50" fmla="*/ 13 w 100"/>
                <a:gd name="T51" fmla="*/ 77 h 242"/>
                <a:gd name="T52" fmla="*/ 27 w 100"/>
                <a:gd name="T53" fmla="*/ 86 h 242"/>
                <a:gd name="T54" fmla="*/ 46 w 100"/>
                <a:gd name="T55" fmla="*/ 90 h 242"/>
                <a:gd name="T56" fmla="*/ 69 w 100"/>
                <a:gd name="T57" fmla="*/ 84 h 242"/>
                <a:gd name="T58" fmla="*/ 78 w 100"/>
                <a:gd name="T59" fmla="*/ 78 h 2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0" h="242">
                  <a:moveTo>
                    <a:pt x="78" y="78"/>
                  </a:moveTo>
                  <a:lnTo>
                    <a:pt x="76" y="111"/>
                  </a:lnTo>
                  <a:lnTo>
                    <a:pt x="67" y="147"/>
                  </a:lnTo>
                  <a:lnTo>
                    <a:pt x="49" y="184"/>
                  </a:lnTo>
                  <a:lnTo>
                    <a:pt x="17" y="222"/>
                  </a:lnTo>
                  <a:lnTo>
                    <a:pt x="11" y="231"/>
                  </a:lnTo>
                  <a:lnTo>
                    <a:pt x="15" y="238"/>
                  </a:lnTo>
                  <a:lnTo>
                    <a:pt x="22" y="242"/>
                  </a:lnTo>
                  <a:lnTo>
                    <a:pt x="29" y="239"/>
                  </a:lnTo>
                  <a:lnTo>
                    <a:pt x="39" y="231"/>
                  </a:lnTo>
                  <a:lnTo>
                    <a:pt x="52" y="217"/>
                  </a:lnTo>
                  <a:lnTo>
                    <a:pt x="65" y="199"/>
                  </a:lnTo>
                  <a:lnTo>
                    <a:pt x="78" y="176"/>
                  </a:lnTo>
                  <a:lnTo>
                    <a:pt x="89" y="149"/>
                  </a:lnTo>
                  <a:lnTo>
                    <a:pt x="97" y="119"/>
                  </a:lnTo>
                  <a:lnTo>
                    <a:pt x="100" y="85"/>
                  </a:lnTo>
                  <a:lnTo>
                    <a:pt x="96" y="52"/>
                  </a:lnTo>
                  <a:lnTo>
                    <a:pt x="86" y="24"/>
                  </a:lnTo>
                  <a:lnTo>
                    <a:pt x="69" y="7"/>
                  </a:lnTo>
                  <a:lnTo>
                    <a:pt x="45" y="0"/>
                  </a:lnTo>
                  <a:lnTo>
                    <a:pt x="27" y="3"/>
                  </a:lnTo>
                  <a:lnTo>
                    <a:pt x="13" y="13"/>
                  </a:lnTo>
                  <a:lnTo>
                    <a:pt x="3" y="27"/>
                  </a:lnTo>
                  <a:lnTo>
                    <a:pt x="0" y="45"/>
                  </a:lnTo>
                  <a:lnTo>
                    <a:pt x="3" y="62"/>
                  </a:lnTo>
                  <a:lnTo>
                    <a:pt x="13" y="77"/>
                  </a:lnTo>
                  <a:lnTo>
                    <a:pt x="27" y="86"/>
                  </a:lnTo>
                  <a:lnTo>
                    <a:pt x="46" y="90"/>
                  </a:lnTo>
                  <a:lnTo>
                    <a:pt x="69" y="84"/>
                  </a:lnTo>
                  <a:lnTo>
                    <a:pt x="7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01" name="Straight Arrow Connector 336"/>
          <p:cNvCxnSpPr>
            <a:cxnSpLocks noChangeShapeType="1"/>
          </p:cNvCxnSpPr>
          <p:nvPr/>
        </p:nvCxnSpPr>
        <p:spPr bwMode="auto">
          <a:xfrm flipV="1">
            <a:off x="1265238" y="3104147"/>
            <a:ext cx="792162" cy="745544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337"/>
          <p:cNvCxnSpPr>
            <a:cxnSpLocks noChangeShapeType="1"/>
          </p:cNvCxnSpPr>
          <p:nvPr/>
        </p:nvCxnSpPr>
        <p:spPr bwMode="auto">
          <a:xfrm>
            <a:off x="1265238" y="3933825"/>
            <a:ext cx="768099" cy="722396"/>
          </a:xfrm>
          <a:prstGeom prst="straightConnector1">
            <a:avLst/>
          </a:prstGeom>
          <a:noFill/>
          <a:ln w="19050" algn="ctr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 163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5846490" y="1727303"/>
            <a:ext cx="1129531" cy="250898"/>
            <a:chOff x="2" y="1"/>
            <a:chExt cx="5758" cy="1279"/>
          </a:xfrm>
        </p:grpSpPr>
        <p:sp>
          <p:nvSpPr>
            <p:cNvPr id="111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69"/>
            <p:cNvSpPr>
              <a:spLocks noChangeAspect="1"/>
            </p:cNvSpPr>
            <p:nvPr/>
          </p:nvSpPr>
          <p:spPr bwMode="auto">
            <a:xfrm>
              <a:off x="2554" y="907"/>
              <a:ext cx="230" cy="373"/>
            </a:xfrm>
            <a:custGeom>
              <a:avLst/>
              <a:gdLst>
                <a:gd name="T0" fmla="*/ 143 w 230"/>
                <a:gd name="T1" fmla="*/ 17 h 373"/>
                <a:gd name="T2" fmla="*/ 142 w 230"/>
                <a:gd name="T3" fmla="*/ 7 h 373"/>
                <a:gd name="T4" fmla="*/ 139 w 230"/>
                <a:gd name="T5" fmla="*/ 2 h 373"/>
                <a:gd name="T6" fmla="*/ 134 w 230"/>
                <a:gd name="T7" fmla="*/ 0 h 373"/>
                <a:gd name="T8" fmla="*/ 122 w 230"/>
                <a:gd name="T9" fmla="*/ 0 h 373"/>
                <a:gd name="T10" fmla="*/ 90 w 230"/>
                <a:gd name="T11" fmla="*/ 21 h 373"/>
                <a:gd name="T12" fmla="*/ 55 w 230"/>
                <a:gd name="T13" fmla="*/ 31 h 373"/>
                <a:gd name="T14" fmla="*/ 26 w 230"/>
                <a:gd name="T15" fmla="*/ 35 h 373"/>
                <a:gd name="T16" fmla="*/ 10 w 230"/>
                <a:gd name="T17" fmla="*/ 36 h 373"/>
                <a:gd name="T18" fmla="*/ 0 w 230"/>
                <a:gd name="T19" fmla="*/ 36 h 373"/>
                <a:gd name="T20" fmla="*/ 0 w 230"/>
                <a:gd name="T21" fmla="*/ 60 h 373"/>
                <a:gd name="T22" fmla="*/ 10 w 230"/>
                <a:gd name="T23" fmla="*/ 60 h 373"/>
                <a:gd name="T24" fmla="*/ 23 w 230"/>
                <a:gd name="T25" fmla="*/ 60 h 373"/>
                <a:gd name="T26" fmla="*/ 43 w 230"/>
                <a:gd name="T27" fmla="*/ 58 h 373"/>
                <a:gd name="T28" fmla="*/ 67 w 230"/>
                <a:gd name="T29" fmla="*/ 53 h 373"/>
                <a:gd name="T30" fmla="*/ 91 w 230"/>
                <a:gd name="T31" fmla="*/ 45 h 373"/>
                <a:gd name="T32" fmla="*/ 91 w 230"/>
                <a:gd name="T33" fmla="*/ 325 h 373"/>
                <a:gd name="T34" fmla="*/ 90 w 230"/>
                <a:gd name="T35" fmla="*/ 336 h 373"/>
                <a:gd name="T36" fmla="*/ 84 w 230"/>
                <a:gd name="T37" fmla="*/ 343 h 373"/>
                <a:gd name="T38" fmla="*/ 66 w 230"/>
                <a:gd name="T39" fmla="*/ 347 h 373"/>
                <a:gd name="T40" fmla="*/ 32 w 230"/>
                <a:gd name="T41" fmla="*/ 349 h 373"/>
                <a:gd name="T42" fmla="*/ 4 w 230"/>
                <a:gd name="T43" fmla="*/ 349 h 373"/>
                <a:gd name="T44" fmla="*/ 4 w 230"/>
                <a:gd name="T45" fmla="*/ 373 h 373"/>
                <a:gd name="T46" fmla="*/ 60 w 230"/>
                <a:gd name="T47" fmla="*/ 371 h 373"/>
                <a:gd name="T48" fmla="*/ 117 w 230"/>
                <a:gd name="T49" fmla="*/ 371 h 373"/>
                <a:gd name="T50" fmla="*/ 174 w 230"/>
                <a:gd name="T51" fmla="*/ 371 h 373"/>
                <a:gd name="T52" fmla="*/ 230 w 230"/>
                <a:gd name="T53" fmla="*/ 373 h 373"/>
                <a:gd name="T54" fmla="*/ 230 w 230"/>
                <a:gd name="T55" fmla="*/ 349 h 373"/>
                <a:gd name="T56" fmla="*/ 202 w 230"/>
                <a:gd name="T57" fmla="*/ 349 h 373"/>
                <a:gd name="T58" fmla="*/ 167 w 230"/>
                <a:gd name="T59" fmla="*/ 347 h 373"/>
                <a:gd name="T60" fmla="*/ 150 w 230"/>
                <a:gd name="T61" fmla="*/ 343 h 373"/>
                <a:gd name="T62" fmla="*/ 143 w 230"/>
                <a:gd name="T63" fmla="*/ 336 h 373"/>
                <a:gd name="T64" fmla="*/ 143 w 230"/>
                <a:gd name="T65" fmla="*/ 325 h 373"/>
                <a:gd name="T66" fmla="*/ 143 w 230"/>
                <a:gd name="T67" fmla="*/ 17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373">
                  <a:moveTo>
                    <a:pt x="143" y="17"/>
                  </a:moveTo>
                  <a:lnTo>
                    <a:pt x="142" y="7"/>
                  </a:lnTo>
                  <a:lnTo>
                    <a:pt x="139" y="2"/>
                  </a:lnTo>
                  <a:lnTo>
                    <a:pt x="134" y="0"/>
                  </a:lnTo>
                  <a:lnTo>
                    <a:pt x="122" y="0"/>
                  </a:lnTo>
                  <a:lnTo>
                    <a:pt x="90" y="21"/>
                  </a:lnTo>
                  <a:lnTo>
                    <a:pt x="55" y="31"/>
                  </a:lnTo>
                  <a:lnTo>
                    <a:pt x="26" y="35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23" y="60"/>
                  </a:lnTo>
                  <a:lnTo>
                    <a:pt x="43" y="58"/>
                  </a:lnTo>
                  <a:lnTo>
                    <a:pt x="67" y="53"/>
                  </a:lnTo>
                  <a:lnTo>
                    <a:pt x="91" y="45"/>
                  </a:lnTo>
                  <a:lnTo>
                    <a:pt x="91" y="325"/>
                  </a:lnTo>
                  <a:lnTo>
                    <a:pt x="90" y="336"/>
                  </a:lnTo>
                  <a:lnTo>
                    <a:pt x="84" y="343"/>
                  </a:lnTo>
                  <a:lnTo>
                    <a:pt x="66" y="347"/>
                  </a:lnTo>
                  <a:lnTo>
                    <a:pt x="32" y="349"/>
                  </a:lnTo>
                  <a:lnTo>
                    <a:pt x="4" y="349"/>
                  </a:lnTo>
                  <a:lnTo>
                    <a:pt x="4" y="373"/>
                  </a:lnTo>
                  <a:lnTo>
                    <a:pt x="60" y="371"/>
                  </a:lnTo>
                  <a:lnTo>
                    <a:pt x="117" y="371"/>
                  </a:lnTo>
                  <a:lnTo>
                    <a:pt x="174" y="371"/>
                  </a:lnTo>
                  <a:lnTo>
                    <a:pt x="230" y="373"/>
                  </a:lnTo>
                  <a:lnTo>
                    <a:pt x="230" y="349"/>
                  </a:lnTo>
                  <a:lnTo>
                    <a:pt x="202" y="349"/>
                  </a:lnTo>
                  <a:lnTo>
                    <a:pt x="167" y="347"/>
                  </a:lnTo>
                  <a:lnTo>
                    <a:pt x="150" y="343"/>
                  </a:lnTo>
                  <a:lnTo>
                    <a:pt x="143" y="336"/>
                  </a:lnTo>
                  <a:lnTo>
                    <a:pt x="143" y="325"/>
                  </a:lnTo>
                  <a:lnTo>
                    <a:pt x="143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74"/>
            <p:cNvSpPr>
              <a:spLocks noChangeAspect="1"/>
            </p:cNvSpPr>
            <p:nvPr/>
          </p:nvSpPr>
          <p:spPr bwMode="auto">
            <a:xfrm>
              <a:off x="5022" y="489"/>
              <a:ext cx="284" cy="521"/>
            </a:xfrm>
            <a:custGeom>
              <a:avLst/>
              <a:gdLst>
                <a:gd name="T0" fmla="*/ 177 w 284"/>
                <a:gd name="T1" fmla="*/ 22 h 521"/>
                <a:gd name="T2" fmla="*/ 176 w 284"/>
                <a:gd name="T3" fmla="*/ 9 h 521"/>
                <a:gd name="T4" fmla="*/ 173 w 284"/>
                <a:gd name="T5" fmla="*/ 2 h 521"/>
                <a:gd name="T6" fmla="*/ 166 w 284"/>
                <a:gd name="T7" fmla="*/ 0 h 521"/>
                <a:gd name="T8" fmla="*/ 153 w 284"/>
                <a:gd name="T9" fmla="*/ 0 h 521"/>
                <a:gd name="T10" fmla="*/ 112 w 284"/>
                <a:gd name="T11" fmla="*/ 28 h 521"/>
                <a:gd name="T12" fmla="*/ 70 w 284"/>
                <a:gd name="T13" fmla="*/ 43 h 521"/>
                <a:gd name="T14" fmla="*/ 30 w 284"/>
                <a:gd name="T15" fmla="*/ 49 h 521"/>
                <a:gd name="T16" fmla="*/ 0 w 284"/>
                <a:gd name="T17" fmla="*/ 49 h 521"/>
                <a:gd name="T18" fmla="*/ 0 w 284"/>
                <a:gd name="T19" fmla="*/ 78 h 521"/>
                <a:gd name="T20" fmla="*/ 20 w 284"/>
                <a:gd name="T21" fmla="*/ 78 h 521"/>
                <a:gd name="T22" fmla="*/ 47 w 284"/>
                <a:gd name="T23" fmla="*/ 75 h 521"/>
                <a:gd name="T24" fmla="*/ 80 w 284"/>
                <a:gd name="T25" fmla="*/ 69 h 521"/>
                <a:gd name="T26" fmla="*/ 113 w 284"/>
                <a:gd name="T27" fmla="*/ 56 h 521"/>
                <a:gd name="T28" fmla="*/ 113 w 284"/>
                <a:gd name="T29" fmla="*/ 456 h 521"/>
                <a:gd name="T30" fmla="*/ 112 w 284"/>
                <a:gd name="T31" fmla="*/ 473 h 521"/>
                <a:gd name="T32" fmla="*/ 103 w 284"/>
                <a:gd name="T33" fmla="*/ 484 h 521"/>
                <a:gd name="T34" fmla="*/ 80 w 284"/>
                <a:gd name="T35" fmla="*/ 490 h 521"/>
                <a:gd name="T36" fmla="*/ 35 w 284"/>
                <a:gd name="T37" fmla="*/ 492 h 521"/>
                <a:gd name="T38" fmla="*/ 5 w 284"/>
                <a:gd name="T39" fmla="*/ 492 h 521"/>
                <a:gd name="T40" fmla="*/ 5 w 284"/>
                <a:gd name="T41" fmla="*/ 521 h 521"/>
                <a:gd name="T42" fmla="*/ 29 w 284"/>
                <a:gd name="T43" fmla="*/ 519 h 521"/>
                <a:gd name="T44" fmla="*/ 69 w 284"/>
                <a:gd name="T45" fmla="*/ 518 h 521"/>
                <a:gd name="T46" fmla="*/ 112 w 284"/>
                <a:gd name="T47" fmla="*/ 518 h 521"/>
                <a:gd name="T48" fmla="*/ 145 w 284"/>
                <a:gd name="T49" fmla="*/ 517 h 521"/>
                <a:gd name="T50" fmla="*/ 174 w 284"/>
                <a:gd name="T51" fmla="*/ 518 h 521"/>
                <a:gd name="T52" fmla="*/ 217 w 284"/>
                <a:gd name="T53" fmla="*/ 518 h 521"/>
                <a:gd name="T54" fmla="*/ 259 w 284"/>
                <a:gd name="T55" fmla="*/ 519 h 521"/>
                <a:gd name="T56" fmla="*/ 284 w 284"/>
                <a:gd name="T57" fmla="*/ 521 h 521"/>
                <a:gd name="T58" fmla="*/ 284 w 284"/>
                <a:gd name="T59" fmla="*/ 492 h 521"/>
                <a:gd name="T60" fmla="*/ 254 w 284"/>
                <a:gd name="T61" fmla="*/ 492 h 521"/>
                <a:gd name="T62" fmla="*/ 210 w 284"/>
                <a:gd name="T63" fmla="*/ 490 h 521"/>
                <a:gd name="T64" fmla="*/ 186 w 284"/>
                <a:gd name="T65" fmla="*/ 484 h 521"/>
                <a:gd name="T66" fmla="*/ 178 w 284"/>
                <a:gd name="T67" fmla="*/ 473 h 521"/>
                <a:gd name="T68" fmla="*/ 177 w 284"/>
                <a:gd name="T69" fmla="*/ 456 h 521"/>
                <a:gd name="T70" fmla="*/ 177 w 284"/>
                <a:gd name="T71" fmla="*/ 2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521">
                  <a:moveTo>
                    <a:pt x="177" y="22"/>
                  </a:moveTo>
                  <a:lnTo>
                    <a:pt x="176" y="9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53" y="0"/>
                  </a:lnTo>
                  <a:lnTo>
                    <a:pt x="112" y="28"/>
                  </a:lnTo>
                  <a:lnTo>
                    <a:pt x="70" y="43"/>
                  </a:lnTo>
                  <a:lnTo>
                    <a:pt x="30" y="49"/>
                  </a:lnTo>
                  <a:lnTo>
                    <a:pt x="0" y="49"/>
                  </a:lnTo>
                  <a:lnTo>
                    <a:pt x="0" y="78"/>
                  </a:lnTo>
                  <a:lnTo>
                    <a:pt x="20" y="78"/>
                  </a:lnTo>
                  <a:lnTo>
                    <a:pt x="47" y="75"/>
                  </a:lnTo>
                  <a:lnTo>
                    <a:pt x="80" y="69"/>
                  </a:lnTo>
                  <a:lnTo>
                    <a:pt x="113" y="56"/>
                  </a:lnTo>
                  <a:lnTo>
                    <a:pt x="113" y="456"/>
                  </a:lnTo>
                  <a:lnTo>
                    <a:pt x="112" y="473"/>
                  </a:lnTo>
                  <a:lnTo>
                    <a:pt x="103" y="484"/>
                  </a:lnTo>
                  <a:lnTo>
                    <a:pt x="80" y="490"/>
                  </a:lnTo>
                  <a:lnTo>
                    <a:pt x="35" y="492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29" y="519"/>
                  </a:lnTo>
                  <a:lnTo>
                    <a:pt x="69" y="518"/>
                  </a:lnTo>
                  <a:lnTo>
                    <a:pt x="112" y="518"/>
                  </a:lnTo>
                  <a:lnTo>
                    <a:pt x="145" y="517"/>
                  </a:lnTo>
                  <a:lnTo>
                    <a:pt x="174" y="518"/>
                  </a:lnTo>
                  <a:lnTo>
                    <a:pt x="217" y="518"/>
                  </a:lnTo>
                  <a:lnTo>
                    <a:pt x="259" y="519"/>
                  </a:lnTo>
                  <a:lnTo>
                    <a:pt x="284" y="521"/>
                  </a:lnTo>
                  <a:lnTo>
                    <a:pt x="284" y="492"/>
                  </a:lnTo>
                  <a:lnTo>
                    <a:pt x="254" y="492"/>
                  </a:lnTo>
                  <a:lnTo>
                    <a:pt x="210" y="490"/>
                  </a:lnTo>
                  <a:lnTo>
                    <a:pt x="186" y="484"/>
                  </a:lnTo>
                  <a:lnTo>
                    <a:pt x="178" y="473"/>
                  </a:lnTo>
                  <a:lnTo>
                    <a:pt x="177" y="456"/>
                  </a:lnTo>
                  <a:lnTo>
                    <a:pt x="177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29"/>
          <p:cNvGrpSpPr>
            <a:grpSpLocks noChangeAspect="1"/>
          </p:cNvGrpSpPr>
          <p:nvPr>
            <p:custDataLst>
              <p:tags r:id="rId13"/>
            </p:custDataLst>
          </p:nvPr>
        </p:nvGrpSpPr>
        <p:grpSpPr bwMode="auto">
          <a:xfrm>
            <a:off x="4683794" y="5261978"/>
            <a:ext cx="330285" cy="149622"/>
            <a:chOff x="-2" y="4"/>
            <a:chExt cx="1696" cy="767"/>
          </a:xfrm>
        </p:grpSpPr>
        <p:sp>
          <p:nvSpPr>
            <p:cNvPr id="148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29"/>
          <p:cNvGrpSpPr>
            <a:grpSpLocks noChangeAspect="1"/>
          </p:cNvGrpSpPr>
          <p:nvPr>
            <p:custDataLst>
              <p:tags r:id="rId14"/>
            </p:custDataLst>
          </p:nvPr>
        </p:nvGrpSpPr>
        <p:grpSpPr bwMode="auto">
          <a:xfrm>
            <a:off x="4751973" y="4379663"/>
            <a:ext cx="330285" cy="149622"/>
            <a:chOff x="-2" y="4"/>
            <a:chExt cx="1696" cy="767"/>
          </a:xfrm>
        </p:grpSpPr>
        <p:sp>
          <p:nvSpPr>
            <p:cNvPr id="152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29"/>
          <p:cNvGrpSpPr>
            <a:grpSpLocks noChangeAspect="1"/>
          </p:cNvGrpSpPr>
          <p:nvPr>
            <p:custDataLst>
              <p:tags r:id="rId15"/>
            </p:custDataLst>
          </p:nvPr>
        </p:nvGrpSpPr>
        <p:grpSpPr bwMode="auto">
          <a:xfrm>
            <a:off x="4739942" y="4018715"/>
            <a:ext cx="330285" cy="149622"/>
            <a:chOff x="-2" y="4"/>
            <a:chExt cx="1696" cy="767"/>
          </a:xfrm>
        </p:grpSpPr>
        <p:sp>
          <p:nvSpPr>
            <p:cNvPr id="156" name="Freeform 30"/>
            <p:cNvSpPr>
              <a:spLocks noChangeAspect="1" noEditPoints="1"/>
            </p:cNvSpPr>
            <p:nvPr/>
          </p:nvSpPr>
          <p:spPr bwMode="auto">
            <a:xfrm>
              <a:off x="-2" y="4"/>
              <a:ext cx="799" cy="767"/>
            </a:xfrm>
            <a:custGeom>
              <a:avLst/>
              <a:gdLst>
                <a:gd name="T0" fmla="*/ 129 w 799"/>
                <a:gd name="T1" fmla="*/ 694 h 767"/>
                <a:gd name="T2" fmla="*/ 119 w 799"/>
                <a:gd name="T3" fmla="*/ 715 h 767"/>
                <a:gd name="T4" fmla="*/ 99 w 799"/>
                <a:gd name="T5" fmla="*/ 727 h 767"/>
                <a:gd name="T6" fmla="*/ 60 w 799"/>
                <a:gd name="T7" fmla="*/ 732 h 767"/>
                <a:gd name="T8" fmla="*/ 18 w 799"/>
                <a:gd name="T9" fmla="*/ 733 h 767"/>
                <a:gd name="T10" fmla="*/ 3 w 799"/>
                <a:gd name="T11" fmla="*/ 742 h 767"/>
                <a:gd name="T12" fmla="*/ 8 w 799"/>
                <a:gd name="T13" fmla="*/ 765 h 767"/>
                <a:gd name="T14" fmla="*/ 430 w 799"/>
                <a:gd name="T15" fmla="*/ 767 h 767"/>
                <a:gd name="T16" fmla="*/ 553 w 799"/>
                <a:gd name="T17" fmla="*/ 744 h 767"/>
                <a:gd name="T18" fmla="*/ 651 w 799"/>
                <a:gd name="T19" fmla="*/ 687 h 767"/>
                <a:gd name="T20" fmla="*/ 715 w 799"/>
                <a:gd name="T21" fmla="*/ 609 h 767"/>
                <a:gd name="T22" fmla="*/ 739 w 799"/>
                <a:gd name="T23" fmla="*/ 525 h 767"/>
                <a:gd name="T24" fmla="*/ 693 w 799"/>
                <a:gd name="T25" fmla="*/ 419 h 767"/>
                <a:gd name="T26" fmla="*/ 566 w 799"/>
                <a:gd name="T27" fmla="*/ 366 h 767"/>
                <a:gd name="T28" fmla="*/ 726 w 799"/>
                <a:gd name="T29" fmla="*/ 293 h 767"/>
                <a:gd name="T30" fmla="*/ 799 w 799"/>
                <a:gd name="T31" fmla="*/ 155 h 767"/>
                <a:gd name="T32" fmla="*/ 746 w 799"/>
                <a:gd name="T33" fmla="*/ 46 h 767"/>
                <a:gd name="T34" fmla="*/ 591 w 799"/>
                <a:gd name="T35" fmla="*/ 0 h 767"/>
                <a:gd name="T36" fmla="*/ 201 w 799"/>
                <a:gd name="T37" fmla="*/ 0 h 767"/>
                <a:gd name="T38" fmla="*/ 185 w 799"/>
                <a:gd name="T39" fmla="*/ 9 h 767"/>
                <a:gd name="T40" fmla="*/ 190 w 799"/>
                <a:gd name="T41" fmla="*/ 33 h 767"/>
                <a:gd name="T42" fmla="*/ 229 w 799"/>
                <a:gd name="T43" fmla="*/ 35 h 767"/>
                <a:gd name="T44" fmla="*/ 279 w 799"/>
                <a:gd name="T45" fmla="*/ 41 h 767"/>
                <a:gd name="T46" fmla="*/ 286 w 799"/>
                <a:gd name="T47" fmla="*/ 62 h 767"/>
                <a:gd name="T48" fmla="*/ 133 w 799"/>
                <a:gd name="T49" fmla="*/ 679 h 767"/>
                <a:gd name="T50" fmla="*/ 371 w 799"/>
                <a:gd name="T51" fmla="*/ 78 h 767"/>
                <a:gd name="T52" fmla="*/ 387 w 799"/>
                <a:gd name="T53" fmla="*/ 41 h 767"/>
                <a:gd name="T54" fmla="*/ 431 w 799"/>
                <a:gd name="T55" fmla="*/ 35 h 767"/>
                <a:gd name="T56" fmla="*/ 609 w 799"/>
                <a:gd name="T57" fmla="*/ 38 h 767"/>
                <a:gd name="T58" fmla="*/ 658 w 799"/>
                <a:gd name="T59" fmla="*/ 58 h 767"/>
                <a:gd name="T60" fmla="*/ 685 w 799"/>
                <a:gd name="T61" fmla="*/ 92 h 767"/>
                <a:gd name="T62" fmla="*/ 697 w 799"/>
                <a:gd name="T63" fmla="*/ 131 h 767"/>
                <a:gd name="T64" fmla="*/ 681 w 799"/>
                <a:gd name="T65" fmla="*/ 224 h 767"/>
                <a:gd name="T66" fmla="*/ 559 w 799"/>
                <a:gd name="T67" fmla="*/ 338 h 767"/>
                <a:gd name="T68" fmla="*/ 302 w 799"/>
                <a:gd name="T69" fmla="*/ 356 h 767"/>
                <a:gd name="T70" fmla="*/ 235 w 799"/>
                <a:gd name="T71" fmla="*/ 732 h 767"/>
                <a:gd name="T72" fmla="*/ 215 w 799"/>
                <a:gd name="T73" fmla="*/ 728 h 767"/>
                <a:gd name="T74" fmla="*/ 213 w 799"/>
                <a:gd name="T75" fmla="*/ 713 h 767"/>
                <a:gd name="T76" fmla="*/ 295 w 799"/>
                <a:gd name="T77" fmla="*/ 381 h 767"/>
                <a:gd name="T78" fmla="*/ 543 w 799"/>
                <a:gd name="T79" fmla="*/ 384 h 767"/>
                <a:gd name="T80" fmla="*/ 594 w 799"/>
                <a:gd name="T81" fmla="*/ 410 h 767"/>
                <a:gd name="T82" fmla="*/ 622 w 799"/>
                <a:gd name="T83" fmla="*/ 449 h 767"/>
                <a:gd name="T84" fmla="*/ 634 w 799"/>
                <a:gd name="T85" fmla="*/ 492 h 767"/>
                <a:gd name="T86" fmla="*/ 617 w 799"/>
                <a:gd name="T87" fmla="*/ 593 h 767"/>
                <a:gd name="T88" fmla="*/ 495 w 799"/>
                <a:gd name="T89" fmla="*/ 714 h 767"/>
                <a:gd name="T90" fmla="*/ 251 w 799"/>
                <a:gd name="T91" fmla="*/ 733 h 7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7">
                  <a:moveTo>
                    <a:pt x="133" y="679"/>
                  </a:moveTo>
                  <a:lnTo>
                    <a:pt x="129" y="694"/>
                  </a:lnTo>
                  <a:lnTo>
                    <a:pt x="125" y="706"/>
                  </a:lnTo>
                  <a:lnTo>
                    <a:pt x="119" y="715"/>
                  </a:lnTo>
                  <a:lnTo>
                    <a:pt x="111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2"/>
                  </a:lnTo>
                  <a:lnTo>
                    <a:pt x="31" y="733"/>
                  </a:lnTo>
                  <a:lnTo>
                    <a:pt x="18" y="733"/>
                  </a:lnTo>
                  <a:lnTo>
                    <a:pt x="8" y="735"/>
                  </a:lnTo>
                  <a:lnTo>
                    <a:pt x="3" y="742"/>
                  </a:lnTo>
                  <a:lnTo>
                    <a:pt x="0" y="755"/>
                  </a:lnTo>
                  <a:lnTo>
                    <a:pt x="8" y="765"/>
                  </a:lnTo>
                  <a:lnTo>
                    <a:pt x="31" y="767"/>
                  </a:lnTo>
                  <a:lnTo>
                    <a:pt x="430" y="767"/>
                  </a:lnTo>
                  <a:lnTo>
                    <a:pt x="494" y="761"/>
                  </a:lnTo>
                  <a:lnTo>
                    <a:pt x="553" y="744"/>
                  </a:lnTo>
                  <a:lnTo>
                    <a:pt x="606" y="719"/>
                  </a:lnTo>
                  <a:lnTo>
                    <a:pt x="651" y="687"/>
                  </a:lnTo>
                  <a:lnTo>
                    <a:pt x="688" y="650"/>
                  </a:lnTo>
                  <a:lnTo>
                    <a:pt x="715" y="609"/>
                  </a:lnTo>
                  <a:lnTo>
                    <a:pt x="733" y="567"/>
                  </a:lnTo>
                  <a:lnTo>
                    <a:pt x="739" y="525"/>
                  </a:lnTo>
                  <a:lnTo>
                    <a:pt x="727" y="467"/>
                  </a:lnTo>
                  <a:lnTo>
                    <a:pt x="693" y="419"/>
                  </a:lnTo>
                  <a:lnTo>
                    <a:pt x="638" y="384"/>
                  </a:lnTo>
                  <a:lnTo>
                    <a:pt x="566" y="366"/>
                  </a:lnTo>
                  <a:lnTo>
                    <a:pt x="651" y="339"/>
                  </a:lnTo>
                  <a:lnTo>
                    <a:pt x="726" y="293"/>
                  </a:lnTo>
                  <a:lnTo>
                    <a:pt x="779" y="230"/>
                  </a:lnTo>
                  <a:lnTo>
                    <a:pt x="799" y="155"/>
                  </a:lnTo>
                  <a:lnTo>
                    <a:pt x="786" y="96"/>
                  </a:lnTo>
                  <a:lnTo>
                    <a:pt x="746" y="46"/>
                  </a:lnTo>
                  <a:lnTo>
                    <a:pt x="681" y="13"/>
                  </a:lnTo>
                  <a:lnTo>
                    <a:pt x="591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5" y="35"/>
                  </a:lnTo>
                  <a:lnTo>
                    <a:pt x="229" y="35"/>
                  </a:lnTo>
                  <a:lnTo>
                    <a:pt x="257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7"/>
                  </a:lnTo>
                  <a:lnTo>
                    <a:pt x="133" y="679"/>
                  </a:lnTo>
                  <a:close/>
                  <a:moveTo>
                    <a:pt x="302" y="356"/>
                  </a:moveTo>
                  <a:lnTo>
                    <a:pt x="371" y="78"/>
                  </a:lnTo>
                  <a:lnTo>
                    <a:pt x="378" y="54"/>
                  </a:lnTo>
                  <a:lnTo>
                    <a:pt x="387" y="41"/>
                  </a:lnTo>
                  <a:lnTo>
                    <a:pt x="403" y="36"/>
                  </a:lnTo>
                  <a:lnTo>
                    <a:pt x="431" y="35"/>
                  </a:lnTo>
                  <a:lnTo>
                    <a:pt x="576" y="35"/>
                  </a:lnTo>
                  <a:lnTo>
                    <a:pt x="609" y="38"/>
                  </a:lnTo>
                  <a:lnTo>
                    <a:pt x="636" y="46"/>
                  </a:lnTo>
                  <a:lnTo>
                    <a:pt x="658" y="58"/>
                  </a:lnTo>
                  <a:lnTo>
                    <a:pt x="674" y="74"/>
                  </a:lnTo>
                  <a:lnTo>
                    <a:pt x="685" y="92"/>
                  </a:lnTo>
                  <a:lnTo>
                    <a:pt x="692" y="111"/>
                  </a:lnTo>
                  <a:lnTo>
                    <a:pt x="697" y="131"/>
                  </a:lnTo>
                  <a:lnTo>
                    <a:pt x="698" y="150"/>
                  </a:lnTo>
                  <a:lnTo>
                    <a:pt x="681" y="224"/>
                  </a:lnTo>
                  <a:lnTo>
                    <a:pt x="632" y="290"/>
                  </a:lnTo>
                  <a:lnTo>
                    <a:pt x="559" y="338"/>
                  </a:lnTo>
                  <a:lnTo>
                    <a:pt x="465" y="356"/>
                  </a:lnTo>
                  <a:lnTo>
                    <a:pt x="302" y="356"/>
                  </a:lnTo>
                  <a:close/>
                  <a:moveTo>
                    <a:pt x="251" y="733"/>
                  </a:moveTo>
                  <a:lnTo>
                    <a:pt x="235" y="732"/>
                  </a:lnTo>
                  <a:lnTo>
                    <a:pt x="227" y="731"/>
                  </a:lnTo>
                  <a:lnTo>
                    <a:pt x="215" y="728"/>
                  </a:lnTo>
                  <a:lnTo>
                    <a:pt x="212" y="720"/>
                  </a:lnTo>
                  <a:lnTo>
                    <a:pt x="213" y="713"/>
                  </a:lnTo>
                  <a:lnTo>
                    <a:pt x="218" y="694"/>
                  </a:lnTo>
                  <a:lnTo>
                    <a:pt x="295" y="381"/>
                  </a:lnTo>
                  <a:lnTo>
                    <a:pt x="506" y="381"/>
                  </a:lnTo>
                  <a:lnTo>
                    <a:pt x="543" y="384"/>
                  </a:lnTo>
                  <a:lnTo>
                    <a:pt x="572" y="395"/>
                  </a:lnTo>
                  <a:lnTo>
                    <a:pt x="594" y="410"/>
                  </a:lnTo>
                  <a:lnTo>
                    <a:pt x="611" y="429"/>
                  </a:lnTo>
                  <a:lnTo>
                    <a:pt x="622" y="449"/>
                  </a:lnTo>
                  <a:lnTo>
                    <a:pt x="630" y="471"/>
                  </a:lnTo>
                  <a:lnTo>
                    <a:pt x="634" y="492"/>
                  </a:lnTo>
                  <a:lnTo>
                    <a:pt x="635" y="512"/>
                  </a:lnTo>
                  <a:lnTo>
                    <a:pt x="617" y="593"/>
                  </a:lnTo>
                  <a:lnTo>
                    <a:pt x="569" y="664"/>
                  </a:lnTo>
                  <a:lnTo>
                    <a:pt x="495" y="714"/>
                  </a:lnTo>
                  <a:lnTo>
                    <a:pt x="403" y="733"/>
                  </a:lnTo>
                  <a:lnTo>
                    <a:pt x="25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31"/>
            <p:cNvSpPr>
              <a:spLocks noChangeAspect="1"/>
            </p:cNvSpPr>
            <p:nvPr/>
          </p:nvSpPr>
          <p:spPr bwMode="auto">
            <a:xfrm>
              <a:off x="900" y="7"/>
              <a:ext cx="794" cy="764"/>
            </a:xfrm>
            <a:custGeom>
              <a:avLst/>
              <a:gdLst>
                <a:gd name="T0" fmla="*/ 405 w 794"/>
                <a:gd name="T1" fmla="*/ 399 h 764"/>
                <a:gd name="T2" fmla="*/ 482 w 794"/>
                <a:gd name="T3" fmla="*/ 412 h 764"/>
                <a:gd name="T4" fmla="*/ 497 w 794"/>
                <a:gd name="T5" fmla="*/ 450 h 764"/>
                <a:gd name="T6" fmla="*/ 489 w 794"/>
                <a:gd name="T7" fmla="*/ 504 h 764"/>
                <a:gd name="T8" fmla="*/ 490 w 794"/>
                <a:gd name="T9" fmla="*/ 527 h 764"/>
                <a:gd name="T10" fmla="*/ 510 w 794"/>
                <a:gd name="T11" fmla="*/ 526 h 764"/>
                <a:gd name="T12" fmla="*/ 578 w 794"/>
                <a:gd name="T13" fmla="*/ 263 h 764"/>
                <a:gd name="T14" fmla="*/ 581 w 794"/>
                <a:gd name="T15" fmla="*/ 245 h 764"/>
                <a:gd name="T16" fmla="*/ 568 w 794"/>
                <a:gd name="T17" fmla="*/ 233 h 764"/>
                <a:gd name="T18" fmla="*/ 551 w 794"/>
                <a:gd name="T19" fmla="*/ 256 h 764"/>
                <a:gd name="T20" fmla="*/ 532 w 794"/>
                <a:gd name="T21" fmla="*/ 310 h 764"/>
                <a:gd name="T22" fmla="*/ 506 w 794"/>
                <a:gd name="T23" fmla="*/ 343 h 764"/>
                <a:gd name="T24" fmla="*/ 466 w 794"/>
                <a:gd name="T25" fmla="*/ 359 h 764"/>
                <a:gd name="T26" fmla="*/ 407 w 794"/>
                <a:gd name="T27" fmla="*/ 364 h 764"/>
                <a:gd name="T28" fmla="*/ 376 w 794"/>
                <a:gd name="T29" fmla="*/ 79 h 764"/>
                <a:gd name="T30" fmla="*/ 392 w 794"/>
                <a:gd name="T31" fmla="*/ 42 h 764"/>
                <a:gd name="T32" fmla="*/ 437 w 794"/>
                <a:gd name="T33" fmla="*/ 35 h 764"/>
                <a:gd name="T34" fmla="*/ 631 w 794"/>
                <a:gd name="T35" fmla="*/ 37 h 764"/>
                <a:gd name="T36" fmla="*/ 697 w 794"/>
                <a:gd name="T37" fmla="*/ 52 h 764"/>
                <a:gd name="T38" fmla="*/ 733 w 794"/>
                <a:gd name="T39" fmla="*/ 82 h 764"/>
                <a:gd name="T40" fmla="*/ 747 w 794"/>
                <a:gd name="T41" fmla="*/ 128 h 764"/>
                <a:gd name="T42" fmla="*/ 748 w 794"/>
                <a:gd name="T43" fmla="*/ 175 h 764"/>
                <a:gd name="T44" fmla="*/ 747 w 794"/>
                <a:gd name="T45" fmla="*/ 201 h 764"/>
                <a:gd name="T46" fmla="*/ 742 w 794"/>
                <a:gd name="T47" fmla="*/ 234 h 764"/>
                <a:gd name="T48" fmla="*/ 745 w 794"/>
                <a:gd name="T49" fmla="*/ 248 h 764"/>
                <a:gd name="T50" fmla="*/ 768 w 794"/>
                <a:gd name="T51" fmla="*/ 247 h 764"/>
                <a:gd name="T52" fmla="*/ 794 w 794"/>
                <a:gd name="T53" fmla="*/ 31 h 764"/>
                <a:gd name="T54" fmla="*/ 791 w 794"/>
                <a:gd name="T55" fmla="*/ 4 h 764"/>
                <a:gd name="T56" fmla="*/ 764 w 794"/>
                <a:gd name="T57" fmla="*/ 0 h 764"/>
                <a:gd name="T58" fmla="*/ 201 w 794"/>
                <a:gd name="T59" fmla="*/ 0 h 764"/>
                <a:gd name="T60" fmla="*/ 184 w 794"/>
                <a:gd name="T61" fmla="*/ 10 h 764"/>
                <a:gd name="T62" fmla="*/ 190 w 794"/>
                <a:gd name="T63" fmla="*/ 34 h 764"/>
                <a:gd name="T64" fmla="*/ 242 w 794"/>
                <a:gd name="T65" fmla="*/ 35 h 764"/>
                <a:gd name="T66" fmla="*/ 281 w 794"/>
                <a:gd name="T67" fmla="*/ 43 h 764"/>
                <a:gd name="T68" fmla="*/ 285 w 794"/>
                <a:gd name="T69" fmla="*/ 63 h 764"/>
                <a:gd name="T70" fmla="*/ 132 w 794"/>
                <a:gd name="T71" fmla="*/ 676 h 764"/>
                <a:gd name="T72" fmla="*/ 124 w 794"/>
                <a:gd name="T73" fmla="*/ 703 h 764"/>
                <a:gd name="T74" fmla="*/ 110 w 794"/>
                <a:gd name="T75" fmla="*/ 719 h 764"/>
                <a:gd name="T76" fmla="*/ 83 w 794"/>
                <a:gd name="T77" fmla="*/ 727 h 764"/>
                <a:gd name="T78" fmla="*/ 31 w 794"/>
                <a:gd name="T79" fmla="*/ 730 h 764"/>
                <a:gd name="T80" fmla="*/ 8 w 794"/>
                <a:gd name="T81" fmla="*/ 732 h 764"/>
                <a:gd name="T82" fmla="*/ 0 w 794"/>
                <a:gd name="T83" fmla="*/ 751 h 764"/>
                <a:gd name="T84" fmla="*/ 16 w 794"/>
                <a:gd name="T85" fmla="*/ 764 h 764"/>
                <a:gd name="T86" fmla="*/ 90 w 794"/>
                <a:gd name="T87" fmla="*/ 762 h 764"/>
                <a:gd name="T88" fmla="*/ 164 w 794"/>
                <a:gd name="T89" fmla="*/ 761 h 764"/>
                <a:gd name="T90" fmla="*/ 247 w 794"/>
                <a:gd name="T91" fmla="*/ 762 h 764"/>
                <a:gd name="T92" fmla="*/ 331 w 794"/>
                <a:gd name="T93" fmla="*/ 764 h 764"/>
                <a:gd name="T94" fmla="*/ 346 w 794"/>
                <a:gd name="T95" fmla="*/ 761 h 764"/>
                <a:gd name="T96" fmla="*/ 354 w 794"/>
                <a:gd name="T97" fmla="*/ 743 h 764"/>
                <a:gd name="T98" fmla="*/ 347 w 794"/>
                <a:gd name="T99" fmla="*/ 730 h 764"/>
                <a:gd name="T100" fmla="*/ 316 w 794"/>
                <a:gd name="T101" fmla="*/ 730 h 764"/>
                <a:gd name="T102" fmla="*/ 258 w 794"/>
                <a:gd name="T103" fmla="*/ 727 h 764"/>
                <a:gd name="T104" fmla="*/ 228 w 794"/>
                <a:gd name="T105" fmla="*/ 720 h 764"/>
                <a:gd name="T106" fmla="*/ 222 w 794"/>
                <a:gd name="T107" fmla="*/ 704 h 764"/>
                <a:gd name="T108" fmla="*/ 226 w 794"/>
                <a:gd name="T109" fmla="*/ 679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764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5" y="428"/>
                  </a:lnTo>
                  <a:lnTo>
                    <a:pt x="497" y="450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7"/>
                  </a:lnTo>
                  <a:lnTo>
                    <a:pt x="490" y="527"/>
                  </a:lnTo>
                  <a:lnTo>
                    <a:pt x="499" y="530"/>
                  </a:lnTo>
                  <a:lnTo>
                    <a:pt x="510" y="526"/>
                  </a:lnTo>
                  <a:lnTo>
                    <a:pt x="517" y="507"/>
                  </a:lnTo>
                  <a:lnTo>
                    <a:pt x="578" y="263"/>
                  </a:lnTo>
                  <a:lnTo>
                    <a:pt x="581" y="251"/>
                  </a:lnTo>
                  <a:lnTo>
                    <a:pt x="581" y="245"/>
                  </a:lnTo>
                  <a:lnTo>
                    <a:pt x="579" y="238"/>
                  </a:lnTo>
                  <a:lnTo>
                    <a:pt x="568" y="233"/>
                  </a:lnTo>
                  <a:lnTo>
                    <a:pt x="557" y="238"/>
                  </a:lnTo>
                  <a:lnTo>
                    <a:pt x="551" y="256"/>
                  </a:lnTo>
                  <a:lnTo>
                    <a:pt x="542" y="286"/>
                  </a:lnTo>
                  <a:lnTo>
                    <a:pt x="532" y="310"/>
                  </a:lnTo>
                  <a:lnTo>
                    <a:pt x="520" y="329"/>
                  </a:lnTo>
                  <a:lnTo>
                    <a:pt x="506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1" y="37"/>
                  </a:lnTo>
                  <a:lnTo>
                    <a:pt x="668" y="42"/>
                  </a:lnTo>
                  <a:lnTo>
                    <a:pt x="697" y="52"/>
                  </a:lnTo>
                  <a:lnTo>
                    <a:pt x="718" y="64"/>
                  </a:lnTo>
                  <a:lnTo>
                    <a:pt x="733" y="82"/>
                  </a:lnTo>
                  <a:lnTo>
                    <a:pt x="742" y="103"/>
                  </a:lnTo>
                  <a:lnTo>
                    <a:pt x="747" y="128"/>
                  </a:lnTo>
                  <a:lnTo>
                    <a:pt x="748" y="158"/>
                  </a:lnTo>
                  <a:lnTo>
                    <a:pt x="748" y="175"/>
                  </a:lnTo>
                  <a:lnTo>
                    <a:pt x="748" y="187"/>
                  </a:lnTo>
                  <a:lnTo>
                    <a:pt x="747" y="201"/>
                  </a:lnTo>
                  <a:lnTo>
                    <a:pt x="744" y="219"/>
                  </a:lnTo>
                  <a:lnTo>
                    <a:pt x="742" y="234"/>
                  </a:lnTo>
                  <a:lnTo>
                    <a:pt x="742" y="240"/>
                  </a:lnTo>
                  <a:lnTo>
                    <a:pt x="745" y="248"/>
                  </a:lnTo>
                  <a:lnTo>
                    <a:pt x="756" y="253"/>
                  </a:lnTo>
                  <a:lnTo>
                    <a:pt x="768" y="247"/>
                  </a:lnTo>
                  <a:lnTo>
                    <a:pt x="771" y="225"/>
                  </a:lnTo>
                  <a:lnTo>
                    <a:pt x="794" y="31"/>
                  </a:lnTo>
                  <a:lnTo>
                    <a:pt x="794" y="13"/>
                  </a:lnTo>
                  <a:lnTo>
                    <a:pt x="791" y="4"/>
                  </a:lnTo>
                  <a:lnTo>
                    <a:pt x="780" y="1"/>
                  </a:lnTo>
                  <a:lnTo>
                    <a:pt x="764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5" y="63"/>
                  </a:lnTo>
                  <a:lnTo>
                    <a:pt x="280" y="82"/>
                  </a:lnTo>
                  <a:lnTo>
                    <a:pt x="132" y="676"/>
                  </a:lnTo>
                  <a:lnTo>
                    <a:pt x="129" y="691"/>
                  </a:lnTo>
                  <a:lnTo>
                    <a:pt x="124" y="703"/>
                  </a:lnTo>
                  <a:lnTo>
                    <a:pt x="118" y="712"/>
                  </a:lnTo>
                  <a:lnTo>
                    <a:pt x="110" y="719"/>
                  </a:lnTo>
                  <a:lnTo>
                    <a:pt x="99" y="724"/>
                  </a:lnTo>
                  <a:lnTo>
                    <a:pt x="83" y="727"/>
                  </a:lnTo>
                  <a:lnTo>
                    <a:pt x="60" y="729"/>
                  </a:lnTo>
                  <a:lnTo>
                    <a:pt x="31" y="730"/>
                  </a:lnTo>
                  <a:lnTo>
                    <a:pt x="18" y="730"/>
                  </a:lnTo>
                  <a:lnTo>
                    <a:pt x="8" y="732"/>
                  </a:lnTo>
                  <a:lnTo>
                    <a:pt x="2" y="738"/>
                  </a:lnTo>
                  <a:lnTo>
                    <a:pt x="0" y="751"/>
                  </a:lnTo>
                  <a:lnTo>
                    <a:pt x="7" y="762"/>
                  </a:lnTo>
                  <a:lnTo>
                    <a:pt x="16" y="764"/>
                  </a:lnTo>
                  <a:lnTo>
                    <a:pt x="48" y="763"/>
                  </a:lnTo>
                  <a:lnTo>
                    <a:pt x="90" y="762"/>
                  </a:lnTo>
                  <a:lnTo>
                    <a:pt x="132" y="761"/>
                  </a:lnTo>
                  <a:lnTo>
                    <a:pt x="164" y="761"/>
                  </a:lnTo>
                  <a:lnTo>
                    <a:pt x="200" y="761"/>
                  </a:lnTo>
                  <a:lnTo>
                    <a:pt x="247" y="762"/>
                  </a:lnTo>
                  <a:lnTo>
                    <a:pt x="294" y="763"/>
                  </a:lnTo>
                  <a:lnTo>
                    <a:pt x="331" y="764"/>
                  </a:lnTo>
                  <a:lnTo>
                    <a:pt x="338" y="764"/>
                  </a:lnTo>
                  <a:lnTo>
                    <a:pt x="346" y="761"/>
                  </a:lnTo>
                  <a:lnTo>
                    <a:pt x="352" y="755"/>
                  </a:lnTo>
                  <a:lnTo>
                    <a:pt x="354" y="743"/>
                  </a:lnTo>
                  <a:lnTo>
                    <a:pt x="351" y="733"/>
                  </a:lnTo>
                  <a:lnTo>
                    <a:pt x="347" y="730"/>
                  </a:lnTo>
                  <a:lnTo>
                    <a:pt x="340" y="730"/>
                  </a:lnTo>
                  <a:lnTo>
                    <a:pt x="316" y="730"/>
                  </a:lnTo>
                  <a:lnTo>
                    <a:pt x="288" y="729"/>
                  </a:lnTo>
                  <a:lnTo>
                    <a:pt x="258" y="727"/>
                  </a:lnTo>
                  <a:lnTo>
                    <a:pt x="239" y="724"/>
                  </a:lnTo>
                  <a:lnTo>
                    <a:pt x="228" y="720"/>
                  </a:lnTo>
                  <a:lnTo>
                    <a:pt x="223" y="714"/>
                  </a:lnTo>
                  <a:lnTo>
                    <a:pt x="222" y="704"/>
                  </a:lnTo>
                  <a:lnTo>
                    <a:pt x="223" y="697"/>
                  </a:lnTo>
                  <a:lnTo>
                    <a:pt x="226" y="679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175 CuadroTexto"/>
          <p:cNvSpPr txBox="1"/>
          <p:nvPr/>
        </p:nvSpPr>
        <p:spPr>
          <a:xfrm>
            <a:off x="4998776" y="4078705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</a:t>
            </a:r>
          </a:p>
        </p:txBody>
      </p:sp>
      <p:sp>
        <p:nvSpPr>
          <p:cNvPr id="177" name="176 CuadroTexto"/>
          <p:cNvSpPr txBox="1"/>
          <p:nvPr/>
        </p:nvSpPr>
        <p:spPr>
          <a:xfrm>
            <a:off x="5018829" y="4435642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6</a:t>
            </a:r>
          </a:p>
        </p:txBody>
      </p:sp>
      <p:sp>
        <p:nvSpPr>
          <p:cNvPr id="178" name="177 CuadroTexto"/>
          <p:cNvSpPr txBox="1"/>
          <p:nvPr/>
        </p:nvSpPr>
        <p:spPr>
          <a:xfrm>
            <a:off x="4982735" y="5325979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</a:t>
            </a:r>
          </a:p>
        </p:txBody>
      </p:sp>
      <p:sp>
        <p:nvSpPr>
          <p:cNvPr id="180" name="179 CuadroTexto"/>
          <p:cNvSpPr txBox="1"/>
          <p:nvPr/>
        </p:nvSpPr>
        <p:spPr>
          <a:xfrm>
            <a:off x="3657601" y="4271209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5,6</a:t>
            </a:r>
          </a:p>
        </p:txBody>
      </p:sp>
      <p:grpSp>
        <p:nvGrpSpPr>
          <p:cNvPr id="36" name="Group 85"/>
          <p:cNvGrpSpPr>
            <a:grpSpLocks noChangeAspect="1"/>
          </p:cNvGrpSpPr>
          <p:nvPr>
            <p:custDataLst>
              <p:tags r:id="rId16"/>
            </p:custDataLst>
          </p:nvPr>
        </p:nvGrpSpPr>
        <p:grpSpPr bwMode="auto">
          <a:xfrm>
            <a:off x="3317041" y="5362995"/>
            <a:ext cx="310607" cy="141086"/>
            <a:chOff x="-2" y="4"/>
            <a:chExt cx="1692" cy="766"/>
          </a:xfrm>
        </p:grpSpPr>
        <p:sp>
          <p:nvSpPr>
            <p:cNvPr id="184" name="Freeform 86"/>
            <p:cNvSpPr>
              <a:spLocks noChangeAspect="1" noEditPoints="1"/>
            </p:cNvSpPr>
            <p:nvPr/>
          </p:nvSpPr>
          <p:spPr bwMode="auto">
            <a:xfrm>
              <a:off x="-2" y="4"/>
              <a:ext cx="798" cy="766"/>
            </a:xfrm>
            <a:custGeom>
              <a:avLst/>
              <a:gdLst>
                <a:gd name="T0" fmla="*/ 129 w 797"/>
                <a:gd name="T1" fmla="*/ 694 h 766"/>
                <a:gd name="T2" fmla="*/ 118 w 797"/>
                <a:gd name="T3" fmla="*/ 715 h 766"/>
                <a:gd name="T4" fmla="*/ 99 w 797"/>
                <a:gd name="T5" fmla="*/ 726 h 766"/>
                <a:gd name="T6" fmla="*/ 60 w 797"/>
                <a:gd name="T7" fmla="*/ 731 h 766"/>
                <a:gd name="T8" fmla="*/ 18 w 797"/>
                <a:gd name="T9" fmla="*/ 732 h 766"/>
                <a:gd name="T10" fmla="*/ 3 w 797"/>
                <a:gd name="T11" fmla="*/ 741 h 766"/>
                <a:gd name="T12" fmla="*/ 8 w 797"/>
                <a:gd name="T13" fmla="*/ 765 h 766"/>
                <a:gd name="T14" fmla="*/ 431 w 797"/>
                <a:gd name="T15" fmla="*/ 766 h 766"/>
                <a:gd name="T16" fmla="*/ 554 w 797"/>
                <a:gd name="T17" fmla="*/ 744 h 766"/>
                <a:gd name="T18" fmla="*/ 651 w 797"/>
                <a:gd name="T19" fmla="*/ 686 h 766"/>
                <a:gd name="T20" fmla="*/ 716 w 797"/>
                <a:gd name="T21" fmla="*/ 608 h 766"/>
                <a:gd name="T22" fmla="*/ 739 w 797"/>
                <a:gd name="T23" fmla="*/ 524 h 766"/>
                <a:gd name="T24" fmla="*/ 693 w 797"/>
                <a:gd name="T25" fmla="*/ 419 h 766"/>
                <a:gd name="T26" fmla="*/ 566 w 797"/>
                <a:gd name="T27" fmla="*/ 366 h 766"/>
                <a:gd name="T28" fmla="*/ 726 w 797"/>
                <a:gd name="T29" fmla="*/ 292 h 766"/>
                <a:gd name="T30" fmla="*/ 799 w 797"/>
                <a:gd name="T31" fmla="*/ 155 h 766"/>
                <a:gd name="T32" fmla="*/ 746 w 797"/>
                <a:gd name="T33" fmla="*/ 46 h 766"/>
                <a:gd name="T34" fmla="*/ 592 w 797"/>
                <a:gd name="T35" fmla="*/ 0 h 766"/>
                <a:gd name="T36" fmla="*/ 201 w 797"/>
                <a:gd name="T37" fmla="*/ 0 h 766"/>
                <a:gd name="T38" fmla="*/ 185 w 797"/>
                <a:gd name="T39" fmla="*/ 9 h 766"/>
                <a:gd name="T40" fmla="*/ 190 w 797"/>
                <a:gd name="T41" fmla="*/ 33 h 766"/>
                <a:gd name="T42" fmla="*/ 229 w 797"/>
                <a:gd name="T43" fmla="*/ 35 h 766"/>
                <a:gd name="T44" fmla="*/ 279 w 797"/>
                <a:gd name="T45" fmla="*/ 41 h 766"/>
                <a:gd name="T46" fmla="*/ 286 w 797"/>
                <a:gd name="T47" fmla="*/ 62 h 766"/>
                <a:gd name="T48" fmla="*/ 132 w 797"/>
                <a:gd name="T49" fmla="*/ 679 h 766"/>
                <a:gd name="T50" fmla="*/ 370 w 797"/>
                <a:gd name="T51" fmla="*/ 78 h 766"/>
                <a:gd name="T52" fmla="*/ 386 w 797"/>
                <a:gd name="T53" fmla="*/ 41 h 766"/>
                <a:gd name="T54" fmla="*/ 432 w 797"/>
                <a:gd name="T55" fmla="*/ 35 h 766"/>
                <a:gd name="T56" fmla="*/ 610 w 797"/>
                <a:gd name="T57" fmla="*/ 38 h 766"/>
                <a:gd name="T58" fmla="*/ 658 w 797"/>
                <a:gd name="T59" fmla="*/ 58 h 766"/>
                <a:gd name="T60" fmla="*/ 685 w 797"/>
                <a:gd name="T61" fmla="*/ 92 h 766"/>
                <a:gd name="T62" fmla="*/ 697 w 797"/>
                <a:gd name="T63" fmla="*/ 131 h 766"/>
                <a:gd name="T64" fmla="*/ 681 w 797"/>
                <a:gd name="T65" fmla="*/ 224 h 766"/>
                <a:gd name="T66" fmla="*/ 559 w 797"/>
                <a:gd name="T67" fmla="*/ 337 h 766"/>
                <a:gd name="T68" fmla="*/ 301 w 797"/>
                <a:gd name="T69" fmla="*/ 356 h 766"/>
                <a:gd name="T70" fmla="*/ 235 w 797"/>
                <a:gd name="T71" fmla="*/ 731 h 766"/>
                <a:gd name="T72" fmla="*/ 215 w 797"/>
                <a:gd name="T73" fmla="*/ 728 h 766"/>
                <a:gd name="T74" fmla="*/ 212 w 797"/>
                <a:gd name="T75" fmla="*/ 713 h 766"/>
                <a:gd name="T76" fmla="*/ 294 w 797"/>
                <a:gd name="T77" fmla="*/ 380 h 766"/>
                <a:gd name="T78" fmla="*/ 543 w 797"/>
                <a:gd name="T79" fmla="*/ 384 h 766"/>
                <a:gd name="T80" fmla="*/ 594 w 797"/>
                <a:gd name="T81" fmla="*/ 409 h 766"/>
                <a:gd name="T82" fmla="*/ 623 w 797"/>
                <a:gd name="T83" fmla="*/ 449 h 766"/>
                <a:gd name="T84" fmla="*/ 635 w 797"/>
                <a:gd name="T85" fmla="*/ 492 h 766"/>
                <a:gd name="T86" fmla="*/ 618 w 797"/>
                <a:gd name="T87" fmla="*/ 593 h 766"/>
                <a:gd name="T88" fmla="*/ 496 w 797"/>
                <a:gd name="T89" fmla="*/ 713 h 766"/>
                <a:gd name="T90" fmla="*/ 251 w 797"/>
                <a:gd name="T91" fmla="*/ 732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7" h="766">
                  <a:moveTo>
                    <a:pt x="132" y="679"/>
                  </a:moveTo>
                  <a:lnTo>
                    <a:pt x="129" y="694"/>
                  </a:lnTo>
                  <a:lnTo>
                    <a:pt x="124" y="706"/>
                  </a:lnTo>
                  <a:lnTo>
                    <a:pt x="118" y="715"/>
                  </a:lnTo>
                  <a:lnTo>
                    <a:pt x="110" y="722"/>
                  </a:lnTo>
                  <a:lnTo>
                    <a:pt x="99" y="726"/>
                  </a:lnTo>
                  <a:lnTo>
                    <a:pt x="82" y="730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5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8" y="765"/>
                  </a:lnTo>
                  <a:lnTo>
                    <a:pt x="31" y="766"/>
                  </a:lnTo>
                  <a:lnTo>
                    <a:pt x="429" y="766"/>
                  </a:lnTo>
                  <a:lnTo>
                    <a:pt x="493" y="760"/>
                  </a:lnTo>
                  <a:lnTo>
                    <a:pt x="552" y="744"/>
                  </a:lnTo>
                  <a:lnTo>
                    <a:pt x="604" y="718"/>
                  </a:lnTo>
                  <a:lnTo>
                    <a:pt x="649" y="686"/>
                  </a:lnTo>
                  <a:lnTo>
                    <a:pt x="686" y="649"/>
                  </a:lnTo>
                  <a:lnTo>
                    <a:pt x="714" y="608"/>
                  </a:lnTo>
                  <a:lnTo>
                    <a:pt x="731" y="566"/>
                  </a:lnTo>
                  <a:lnTo>
                    <a:pt x="737" y="524"/>
                  </a:lnTo>
                  <a:lnTo>
                    <a:pt x="725" y="467"/>
                  </a:lnTo>
                  <a:lnTo>
                    <a:pt x="691" y="419"/>
                  </a:lnTo>
                  <a:lnTo>
                    <a:pt x="637" y="384"/>
                  </a:lnTo>
                  <a:lnTo>
                    <a:pt x="564" y="366"/>
                  </a:lnTo>
                  <a:lnTo>
                    <a:pt x="650" y="339"/>
                  </a:lnTo>
                  <a:lnTo>
                    <a:pt x="724" y="292"/>
                  </a:lnTo>
                  <a:lnTo>
                    <a:pt x="777" y="229"/>
                  </a:lnTo>
                  <a:lnTo>
                    <a:pt x="797" y="155"/>
                  </a:lnTo>
                  <a:lnTo>
                    <a:pt x="784" y="96"/>
                  </a:lnTo>
                  <a:lnTo>
                    <a:pt x="744" y="46"/>
                  </a:lnTo>
                  <a:lnTo>
                    <a:pt x="679" y="13"/>
                  </a:lnTo>
                  <a:lnTo>
                    <a:pt x="590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5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9"/>
                  </a:lnTo>
                  <a:close/>
                  <a:moveTo>
                    <a:pt x="301" y="356"/>
                  </a:moveTo>
                  <a:lnTo>
                    <a:pt x="370" y="78"/>
                  </a:lnTo>
                  <a:lnTo>
                    <a:pt x="377" y="54"/>
                  </a:lnTo>
                  <a:lnTo>
                    <a:pt x="386" y="41"/>
                  </a:lnTo>
                  <a:lnTo>
                    <a:pt x="402" y="36"/>
                  </a:lnTo>
                  <a:lnTo>
                    <a:pt x="430" y="35"/>
                  </a:lnTo>
                  <a:lnTo>
                    <a:pt x="574" y="35"/>
                  </a:lnTo>
                  <a:lnTo>
                    <a:pt x="608" y="38"/>
                  </a:lnTo>
                  <a:lnTo>
                    <a:pt x="635" y="46"/>
                  </a:lnTo>
                  <a:lnTo>
                    <a:pt x="656" y="58"/>
                  </a:lnTo>
                  <a:lnTo>
                    <a:pt x="672" y="74"/>
                  </a:lnTo>
                  <a:lnTo>
                    <a:pt x="683" y="92"/>
                  </a:lnTo>
                  <a:lnTo>
                    <a:pt x="691" y="111"/>
                  </a:lnTo>
                  <a:lnTo>
                    <a:pt x="695" y="131"/>
                  </a:lnTo>
                  <a:lnTo>
                    <a:pt x="696" y="150"/>
                  </a:lnTo>
                  <a:lnTo>
                    <a:pt x="679" y="224"/>
                  </a:lnTo>
                  <a:lnTo>
                    <a:pt x="631" y="290"/>
                  </a:lnTo>
                  <a:lnTo>
                    <a:pt x="557" y="337"/>
                  </a:lnTo>
                  <a:lnTo>
                    <a:pt x="464" y="356"/>
                  </a:lnTo>
                  <a:lnTo>
                    <a:pt x="301" y="356"/>
                  </a:lnTo>
                  <a:close/>
                  <a:moveTo>
                    <a:pt x="251" y="732"/>
                  </a:moveTo>
                  <a:lnTo>
                    <a:pt x="235" y="731"/>
                  </a:lnTo>
                  <a:lnTo>
                    <a:pt x="226" y="730"/>
                  </a:lnTo>
                  <a:lnTo>
                    <a:pt x="215" y="728"/>
                  </a:lnTo>
                  <a:lnTo>
                    <a:pt x="211" y="719"/>
                  </a:lnTo>
                  <a:lnTo>
                    <a:pt x="212" y="713"/>
                  </a:lnTo>
                  <a:lnTo>
                    <a:pt x="217" y="693"/>
                  </a:lnTo>
                  <a:lnTo>
                    <a:pt x="294" y="380"/>
                  </a:lnTo>
                  <a:lnTo>
                    <a:pt x="505" y="380"/>
                  </a:lnTo>
                  <a:lnTo>
                    <a:pt x="541" y="384"/>
                  </a:lnTo>
                  <a:lnTo>
                    <a:pt x="571" y="394"/>
                  </a:lnTo>
                  <a:lnTo>
                    <a:pt x="592" y="409"/>
                  </a:lnTo>
                  <a:lnTo>
                    <a:pt x="610" y="428"/>
                  </a:lnTo>
                  <a:lnTo>
                    <a:pt x="621" y="449"/>
                  </a:lnTo>
                  <a:lnTo>
                    <a:pt x="628" y="471"/>
                  </a:lnTo>
                  <a:lnTo>
                    <a:pt x="633" y="492"/>
                  </a:lnTo>
                  <a:lnTo>
                    <a:pt x="634" y="512"/>
                  </a:lnTo>
                  <a:lnTo>
                    <a:pt x="616" y="593"/>
                  </a:lnTo>
                  <a:lnTo>
                    <a:pt x="567" y="663"/>
                  </a:lnTo>
                  <a:lnTo>
                    <a:pt x="494" y="713"/>
                  </a:lnTo>
                  <a:lnTo>
                    <a:pt x="402" y="732"/>
                  </a:lnTo>
                  <a:lnTo>
                    <a:pt x="25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 noChangeAspect="1"/>
            </p:cNvSpPr>
            <p:nvPr/>
          </p:nvSpPr>
          <p:spPr bwMode="auto">
            <a:xfrm>
              <a:off x="897" y="7"/>
              <a:ext cx="793" cy="763"/>
            </a:xfrm>
            <a:custGeom>
              <a:avLst/>
              <a:gdLst>
                <a:gd name="T0" fmla="*/ 405 w 793"/>
                <a:gd name="T1" fmla="*/ 399 h 763"/>
                <a:gd name="T2" fmla="*/ 482 w 793"/>
                <a:gd name="T3" fmla="*/ 412 h 763"/>
                <a:gd name="T4" fmla="*/ 497 w 793"/>
                <a:gd name="T5" fmla="*/ 449 h 763"/>
                <a:gd name="T6" fmla="*/ 489 w 793"/>
                <a:gd name="T7" fmla="*/ 504 h 763"/>
                <a:gd name="T8" fmla="*/ 490 w 793"/>
                <a:gd name="T9" fmla="*/ 526 h 763"/>
                <a:gd name="T10" fmla="*/ 510 w 793"/>
                <a:gd name="T11" fmla="*/ 525 h 763"/>
                <a:gd name="T12" fmla="*/ 578 w 793"/>
                <a:gd name="T13" fmla="*/ 263 h 763"/>
                <a:gd name="T14" fmla="*/ 581 w 793"/>
                <a:gd name="T15" fmla="*/ 245 h 763"/>
                <a:gd name="T16" fmla="*/ 567 w 793"/>
                <a:gd name="T17" fmla="*/ 233 h 763"/>
                <a:gd name="T18" fmla="*/ 550 w 793"/>
                <a:gd name="T19" fmla="*/ 256 h 763"/>
                <a:gd name="T20" fmla="*/ 532 w 793"/>
                <a:gd name="T21" fmla="*/ 310 h 763"/>
                <a:gd name="T22" fmla="*/ 505 w 793"/>
                <a:gd name="T23" fmla="*/ 343 h 763"/>
                <a:gd name="T24" fmla="*/ 466 w 793"/>
                <a:gd name="T25" fmla="*/ 359 h 763"/>
                <a:gd name="T26" fmla="*/ 407 w 793"/>
                <a:gd name="T27" fmla="*/ 364 h 763"/>
                <a:gd name="T28" fmla="*/ 376 w 793"/>
                <a:gd name="T29" fmla="*/ 79 h 763"/>
                <a:gd name="T30" fmla="*/ 392 w 793"/>
                <a:gd name="T31" fmla="*/ 42 h 763"/>
                <a:gd name="T32" fmla="*/ 437 w 793"/>
                <a:gd name="T33" fmla="*/ 35 h 763"/>
                <a:gd name="T34" fmla="*/ 630 w 793"/>
                <a:gd name="T35" fmla="*/ 37 h 763"/>
                <a:gd name="T36" fmla="*/ 696 w 793"/>
                <a:gd name="T37" fmla="*/ 51 h 763"/>
                <a:gd name="T38" fmla="*/ 732 w 793"/>
                <a:gd name="T39" fmla="*/ 82 h 763"/>
                <a:gd name="T40" fmla="*/ 746 w 793"/>
                <a:gd name="T41" fmla="*/ 128 h 763"/>
                <a:gd name="T42" fmla="*/ 747 w 793"/>
                <a:gd name="T43" fmla="*/ 174 h 763"/>
                <a:gd name="T44" fmla="*/ 746 w 793"/>
                <a:gd name="T45" fmla="*/ 201 h 763"/>
                <a:gd name="T46" fmla="*/ 741 w 793"/>
                <a:gd name="T47" fmla="*/ 233 h 763"/>
                <a:gd name="T48" fmla="*/ 744 w 793"/>
                <a:gd name="T49" fmla="*/ 248 h 763"/>
                <a:gd name="T50" fmla="*/ 767 w 793"/>
                <a:gd name="T51" fmla="*/ 247 h 763"/>
                <a:gd name="T52" fmla="*/ 793 w 793"/>
                <a:gd name="T53" fmla="*/ 31 h 763"/>
                <a:gd name="T54" fmla="*/ 789 w 793"/>
                <a:gd name="T55" fmla="*/ 4 h 763"/>
                <a:gd name="T56" fmla="*/ 763 w 793"/>
                <a:gd name="T57" fmla="*/ 0 h 763"/>
                <a:gd name="T58" fmla="*/ 201 w 793"/>
                <a:gd name="T59" fmla="*/ 0 h 763"/>
                <a:gd name="T60" fmla="*/ 184 w 793"/>
                <a:gd name="T61" fmla="*/ 10 h 763"/>
                <a:gd name="T62" fmla="*/ 190 w 793"/>
                <a:gd name="T63" fmla="*/ 34 h 763"/>
                <a:gd name="T64" fmla="*/ 242 w 793"/>
                <a:gd name="T65" fmla="*/ 35 h 763"/>
                <a:gd name="T66" fmla="*/ 281 w 793"/>
                <a:gd name="T67" fmla="*/ 43 h 763"/>
                <a:gd name="T68" fmla="*/ 286 w 793"/>
                <a:gd name="T69" fmla="*/ 63 h 763"/>
                <a:gd name="T70" fmla="*/ 133 w 793"/>
                <a:gd name="T71" fmla="*/ 676 h 763"/>
                <a:gd name="T72" fmla="*/ 125 w 793"/>
                <a:gd name="T73" fmla="*/ 703 h 763"/>
                <a:gd name="T74" fmla="*/ 111 w 793"/>
                <a:gd name="T75" fmla="*/ 719 h 763"/>
                <a:gd name="T76" fmla="*/ 83 w 793"/>
                <a:gd name="T77" fmla="*/ 727 h 763"/>
                <a:gd name="T78" fmla="*/ 31 w 793"/>
                <a:gd name="T79" fmla="*/ 729 h 763"/>
                <a:gd name="T80" fmla="*/ 9 w 793"/>
                <a:gd name="T81" fmla="*/ 732 h 763"/>
                <a:gd name="T82" fmla="*/ 0 w 793"/>
                <a:gd name="T83" fmla="*/ 750 h 763"/>
                <a:gd name="T84" fmla="*/ 17 w 793"/>
                <a:gd name="T85" fmla="*/ 763 h 763"/>
                <a:gd name="T86" fmla="*/ 91 w 793"/>
                <a:gd name="T87" fmla="*/ 762 h 763"/>
                <a:gd name="T88" fmla="*/ 164 w 793"/>
                <a:gd name="T89" fmla="*/ 760 h 763"/>
                <a:gd name="T90" fmla="*/ 248 w 793"/>
                <a:gd name="T91" fmla="*/ 762 h 763"/>
                <a:gd name="T92" fmla="*/ 331 w 793"/>
                <a:gd name="T93" fmla="*/ 763 h 763"/>
                <a:gd name="T94" fmla="*/ 346 w 793"/>
                <a:gd name="T95" fmla="*/ 761 h 763"/>
                <a:gd name="T96" fmla="*/ 354 w 793"/>
                <a:gd name="T97" fmla="*/ 742 h 763"/>
                <a:gd name="T98" fmla="*/ 347 w 793"/>
                <a:gd name="T99" fmla="*/ 729 h 763"/>
                <a:gd name="T100" fmla="*/ 316 w 793"/>
                <a:gd name="T101" fmla="*/ 729 h 763"/>
                <a:gd name="T102" fmla="*/ 258 w 793"/>
                <a:gd name="T103" fmla="*/ 726 h 763"/>
                <a:gd name="T104" fmla="*/ 228 w 793"/>
                <a:gd name="T105" fmla="*/ 719 h 763"/>
                <a:gd name="T106" fmla="*/ 223 w 793"/>
                <a:gd name="T107" fmla="*/ 704 h 763"/>
                <a:gd name="T108" fmla="*/ 227 w 793"/>
                <a:gd name="T109" fmla="*/ 678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3" h="763">
                  <a:moveTo>
                    <a:pt x="296" y="399"/>
                  </a:moveTo>
                  <a:lnTo>
                    <a:pt x="405" y="399"/>
                  </a:lnTo>
                  <a:lnTo>
                    <a:pt x="454" y="402"/>
                  </a:lnTo>
                  <a:lnTo>
                    <a:pt x="482" y="412"/>
                  </a:lnTo>
                  <a:lnTo>
                    <a:pt x="494" y="428"/>
                  </a:lnTo>
                  <a:lnTo>
                    <a:pt x="497" y="449"/>
                  </a:lnTo>
                  <a:lnTo>
                    <a:pt x="496" y="467"/>
                  </a:lnTo>
                  <a:lnTo>
                    <a:pt x="489" y="504"/>
                  </a:lnTo>
                  <a:lnTo>
                    <a:pt x="486" y="516"/>
                  </a:lnTo>
                  <a:lnTo>
                    <a:pt x="490" y="526"/>
                  </a:lnTo>
                  <a:lnTo>
                    <a:pt x="499" y="530"/>
                  </a:lnTo>
                  <a:lnTo>
                    <a:pt x="510" y="525"/>
                  </a:lnTo>
                  <a:lnTo>
                    <a:pt x="516" y="507"/>
                  </a:lnTo>
                  <a:lnTo>
                    <a:pt x="578" y="263"/>
                  </a:lnTo>
                  <a:lnTo>
                    <a:pt x="580" y="251"/>
                  </a:lnTo>
                  <a:lnTo>
                    <a:pt x="581" y="245"/>
                  </a:lnTo>
                  <a:lnTo>
                    <a:pt x="578" y="238"/>
                  </a:lnTo>
                  <a:lnTo>
                    <a:pt x="567" y="233"/>
                  </a:lnTo>
                  <a:lnTo>
                    <a:pt x="556" y="238"/>
                  </a:lnTo>
                  <a:lnTo>
                    <a:pt x="550" y="256"/>
                  </a:lnTo>
                  <a:lnTo>
                    <a:pt x="541" y="286"/>
                  </a:lnTo>
                  <a:lnTo>
                    <a:pt x="532" y="310"/>
                  </a:lnTo>
                  <a:lnTo>
                    <a:pt x="520" y="328"/>
                  </a:lnTo>
                  <a:lnTo>
                    <a:pt x="505" y="343"/>
                  </a:lnTo>
                  <a:lnTo>
                    <a:pt x="488" y="353"/>
                  </a:lnTo>
                  <a:lnTo>
                    <a:pt x="466" y="359"/>
                  </a:lnTo>
                  <a:lnTo>
                    <a:pt x="439" y="363"/>
                  </a:lnTo>
                  <a:lnTo>
                    <a:pt x="407" y="364"/>
                  </a:lnTo>
                  <a:lnTo>
                    <a:pt x="305" y="364"/>
                  </a:lnTo>
                  <a:lnTo>
                    <a:pt x="376" y="79"/>
                  </a:lnTo>
                  <a:lnTo>
                    <a:pt x="383" y="55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7" y="35"/>
                  </a:lnTo>
                  <a:lnTo>
                    <a:pt x="584" y="35"/>
                  </a:lnTo>
                  <a:lnTo>
                    <a:pt x="630" y="37"/>
                  </a:lnTo>
                  <a:lnTo>
                    <a:pt x="667" y="42"/>
                  </a:lnTo>
                  <a:lnTo>
                    <a:pt x="696" y="51"/>
                  </a:lnTo>
                  <a:lnTo>
                    <a:pt x="717" y="64"/>
                  </a:lnTo>
                  <a:lnTo>
                    <a:pt x="732" y="82"/>
                  </a:lnTo>
                  <a:lnTo>
                    <a:pt x="741" y="103"/>
                  </a:lnTo>
                  <a:lnTo>
                    <a:pt x="746" y="128"/>
                  </a:lnTo>
                  <a:lnTo>
                    <a:pt x="747" y="158"/>
                  </a:lnTo>
                  <a:lnTo>
                    <a:pt x="747" y="174"/>
                  </a:lnTo>
                  <a:lnTo>
                    <a:pt x="747" y="187"/>
                  </a:lnTo>
                  <a:lnTo>
                    <a:pt x="746" y="201"/>
                  </a:lnTo>
                  <a:lnTo>
                    <a:pt x="744" y="219"/>
                  </a:lnTo>
                  <a:lnTo>
                    <a:pt x="741" y="233"/>
                  </a:lnTo>
                  <a:lnTo>
                    <a:pt x="741" y="239"/>
                  </a:lnTo>
                  <a:lnTo>
                    <a:pt x="744" y="248"/>
                  </a:lnTo>
                  <a:lnTo>
                    <a:pt x="755" y="253"/>
                  </a:lnTo>
                  <a:lnTo>
                    <a:pt x="767" y="247"/>
                  </a:lnTo>
                  <a:lnTo>
                    <a:pt x="770" y="225"/>
                  </a:lnTo>
                  <a:lnTo>
                    <a:pt x="793" y="31"/>
                  </a:lnTo>
                  <a:lnTo>
                    <a:pt x="793" y="13"/>
                  </a:lnTo>
                  <a:lnTo>
                    <a:pt x="789" y="4"/>
                  </a:lnTo>
                  <a:lnTo>
                    <a:pt x="779" y="1"/>
                  </a:lnTo>
                  <a:lnTo>
                    <a:pt x="763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84" y="10"/>
                  </a:lnTo>
                  <a:lnTo>
                    <a:pt x="182" y="23"/>
                  </a:lnTo>
                  <a:lnTo>
                    <a:pt x="190" y="34"/>
                  </a:lnTo>
                  <a:lnTo>
                    <a:pt x="213" y="35"/>
                  </a:lnTo>
                  <a:lnTo>
                    <a:pt x="242" y="35"/>
                  </a:lnTo>
                  <a:lnTo>
                    <a:pt x="265" y="38"/>
                  </a:lnTo>
                  <a:lnTo>
                    <a:pt x="281" y="43"/>
                  </a:lnTo>
                  <a:lnTo>
                    <a:pt x="286" y="55"/>
                  </a:lnTo>
                  <a:lnTo>
                    <a:pt x="286" y="63"/>
                  </a:lnTo>
                  <a:lnTo>
                    <a:pt x="280" y="82"/>
                  </a:lnTo>
                  <a:lnTo>
                    <a:pt x="133" y="676"/>
                  </a:lnTo>
                  <a:lnTo>
                    <a:pt x="129" y="691"/>
                  </a:lnTo>
                  <a:lnTo>
                    <a:pt x="125" y="703"/>
                  </a:lnTo>
                  <a:lnTo>
                    <a:pt x="119" y="712"/>
                  </a:lnTo>
                  <a:lnTo>
                    <a:pt x="111" y="719"/>
                  </a:lnTo>
                  <a:lnTo>
                    <a:pt x="99" y="723"/>
                  </a:lnTo>
                  <a:lnTo>
                    <a:pt x="83" y="727"/>
                  </a:lnTo>
                  <a:lnTo>
                    <a:pt x="61" y="728"/>
                  </a:lnTo>
                  <a:lnTo>
                    <a:pt x="31" y="729"/>
                  </a:lnTo>
                  <a:lnTo>
                    <a:pt x="19" y="729"/>
                  </a:lnTo>
                  <a:lnTo>
                    <a:pt x="9" y="732"/>
                  </a:lnTo>
                  <a:lnTo>
                    <a:pt x="3" y="737"/>
                  </a:lnTo>
                  <a:lnTo>
                    <a:pt x="0" y="750"/>
                  </a:lnTo>
                  <a:lnTo>
                    <a:pt x="7" y="762"/>
                  </a:lnTo>
                  <a:lnTo>
                    <a:pt x="17" y="763"/>
                  </a:lnTo>
                  <a:lnTo>
                    <a:pt x="49" y="763"/>
                  </a:lnTo>
                  <a:lnTo>
                    <a:pt x="91" y="762"/>
                  </a:lnTo>
                  <a:lnTo>
                    <a:pt x="132" y="761"/>
                  </a:lnTo>
                  <a:lnTo>
                    <a:pt x="164" y="760"/>
                  </a:lnTo>
                  <a:lnTo>
                    <a:pt x="201" y="761"/>
                  </a:lnTo>
                  <a:lnTo>
                    <a:pt x="248" y="762"/>
                  </a:lnTo>
                  <a:lnTo>
                    <a:pt x="294" y="763"/>
                  </a:lnTo>
                  <a:lnTo>
                    <a:pt x="331" y="763"/>
                  </a:lnTo>
                  <a:lnTo>
                    <a:pt x="338" y="763"/>
                  </a:lnTo>
                  <a:lnTo>
                    <a:pt x="346" y="761"/>
                  </a:lnTo>
                  <a:lnTo>
                    <a:pt x="352" y="754"/>
                  </a:lnTo>
                  <a:lnTo>
                    <a:pt x="354" y="742"/>
                  </a:lnTo>
                  <a:lnTo>
                    <a:pt x="351" y="733"/>
                  </a:lnTo>
                  <a:lnTo>
                    <a:pt x="347" y="729"/>
                  </a:lnTo>
                  <a:lnTo>
                    <a:pt x="340" y="729"/>
                  </a:lnTo>
                  <a:lnTo>
                    <a:pt x="316" y="729"/>
                  </a:lnTo>
                  <a:lnTo>
                    <a:pt x="288" y="728"/>
                  </a:lnTo>
                  <a:lnTo>
                    <a:pt x="258" y="726"/>
                  </a:lnTo>
                  <a:lnTo>
                    <a:pt x="239" y="723"/>
                  </a:lnTo>
                  <a:lnTo>
                    <a:pt x="228" y="719"/>
                  </a:lnTo>
                  <a:lnTo>
                    <a:pt x="224" y="713"/>
                  </a:lnTo>
                  <a:lnTo>
                    <a:pt x="223" y="704"/>
                  </a:lnTo>
                  <a:lnTo>
                    <a:pt x="223" y="697"/>
                  </a:lnTo>
                  <a:lnTo>
                    <a:pt x="227" y="678"/>
                  </a:lnTo>
                  <a:lnTo>
                    <a:pt x="296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" name="185 CuadroTexto"/>
          <p:cNvSpPr txBox="1"/>
          <p:nvPr/>
        </p:nvSpPr>
        <p:spPr>
          <a:xfrm>
            <a:off x="3497181" y="5410199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7,8</a:t>
            </a:r>
          </a:p>
        </p:txBody>
      </p:sp>
      <p:sp>
        <p:nvSpPr>
          <p:cNvPr id="191" name="190 CuadroTexto"/>
          <p:cNvSpPr txBox="1"/>
          <p:nvPr/>
        </p:nvSpPr>
        <p:spPr>
          <a:xfrm>
            <a:off x="2302044" y="4672262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5,8</a:t>
            </a:r>
          </a:p>
        </p:txBody>
      </p:sp>
      <p:sp>
        <p:nvSpPr>
          <p:cNvPr id="192" name="191 CuadroTexto"/>
          <p:cNvSpPr txBox="1"/>
          <p:nvPr/>
        </p:nvSpPr>
        <p:spPr>
          <a:xfrm>
            <a:off x="822159" y="3854115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1,8</a:t>
            </a:r>
          </a:p>
        </p:txBody>
      </p:sp>
      <p:sp>
        <p:nvSpPr>
          <p:cNvPr id="193" name="192 CuadroTexto"/>
          <p:cNvSpPr txBox="1"/>
          <p:nvPr/>
        </p:nvSpPr>
        <p:spPr>
          <a:xfrm>
            <a:off x="2302044" y="2975810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1,4</a:t>
            </a:r>
          </a:p>
        </p:txBody>
      </p:sp>
      <p:sp>
        <p:nvSpPr>
          <p:cNvPr id="195" name="194 CuadroTexto"/>
          <p:cNvSpPr txBox="1"/>
          <p:nvPr/>
        </p:nvSpPr>
        <p:spPr>
          <a:xfrm>
            <a:off x="4930598" y="5767137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8</a:t>
            </a:r>
          </a:p>
        </p:txBody>
      </p:sp>
      <p:sp>
        <p:nvSpPr>
          <p:cNvPr id="209" name="Bevel 1"/>
          <p:cNvSpPr>
            <a:spLocks noChangeArrowheads="1"/>
          </p:cNvSpPr>
          <p:nvPr/>
        </p:nvSpPr>
        <p:spPr bwMode="auto">
          <a:xfrm>
            <a:off x="5442378" y="2126277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1" name="Group 163"/>
          <p:cNvGrpSpPr>
            <a:grpSpLocks noChangeAspect="1"/>
          </p:cNvGrpSpPr>
          <p:nvPr>
            <p:custDataLst>
              <p:tags r:id="rId17"/>
            </p:custDataLst>
          </p:nvPr>
        </p:nvGrpSpPr>
        <p:grpSpPr bwMode="auto">
          <a:xfrm>
            <a:off x="5854511" y="2144398"/>
            <a:ext cx="1129531" cy="219904"/>
            <a:chOff x="2" y="1"/>
            <a:chExt cx="5758" cy="1121"/>
          </a:xfrm>
        </p:grpSpPr>
        <p:sp>
          <p:nvSpPr>
            <p:cNvPr id="211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3" name="Bevel 1"/>
          <p:cNvSpPr>
            <a:spLocks noChangeArrowheads="1"/>
          </p:cNvSpPr>
          <p:nvPr/>
        </p:nvSpPr>
        <p:spPr bwMode="auto">
          <a:xfrm>
            <a:off x="5418315" y="3076771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6" name="Group 163"/>
          <p:cNvGrpSpPr>
            <a:grpSpLocks noChangeAspect="1"/>
          </p:cNvGrpSpPr>
          <p:nvPr>
            <p:custDataLst>
              <p:tags r:id="rId18"/>
            </p:custDataLst>
          </p:nvPr>
        </p:nvGrpSpPr>
        <p:grpSpPr bwMode="auto">
          <a:xfrm>
            <a:off x="5830448" y="3094892"/>
            <a:ext cx="1129531" cy="219904"/>
            <a:chOff x="2" y="1"/>
            <a:chExt cx="5758" cy="1121"/>
          </a:xfrm>
        </p:grpSpPr>
        <p:sp>
          <p:nvSpPr>
            <p:cNvPr id="225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7" name="Bevel 1"/>
          <p:cNvSpPr>
            <a:spLocks noChangeArrowheads="1"/>
          </p:cNvSpPr>
          <p:nvPr/>
        </p:nvSpPr>
        <p:spPr bwMode="auto">
          <a:xfrm>
            <a:off x="5402273" y="3457771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7" name="Group 163"/>
          <p:cNvGrpSpPr>
            <a:grpSpLocks noChangeAspect="1"/>
          </p:cNvGrpSpPr>
          <p:nvPr>
            <p:custDataLst>
              <p:tags r:id="rId19"/>
            </p:custDataLst>
          </p:nvPr>
        </p:nvGrpSpPr>
        <p:grpSpPr bwMode="auto">
          <a:xfrm>
            <a:off x="5814406" y="3475892"/>
            <a:ext cx="1129531" cy="219904"/>
            <a:chOff x="2" y="1"/>
            <a:chExt cx="5758" cy="1121"/>
          </a:xfrm>
        </p:grpSpPr>
        <p:sp>
          <p:nvSpPr>
            <p:cNvPr id="239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5" name="Bevel 1"/>
          <p:cNvSpPr>
            <a:spLocks noChangeArrowheads="1"/>
          </p:cNvSpPr>
          <p:nvPr/>
        </p:nvSpPr>
        <p:spPr bwMode="auto">
          <a:xfrm>
            <a:off x="5398262" y="3947055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8" name="Group 163"/>
          <p:cNvGrpSpPr>
            <a:grpSpLocks noChangeAspect="1"/>
          </p:cNvGrpSpPr>
          <p:nvPr>
            <p:custDataLst>
              <p:tags r:id="rId20"/>
            </p:custDataLst>
          </p:nvPr>
        </p:nvGrpSpPr>
        <p:grpSpPr bwMode="auto">
          <a:xfrm>
            <a:off x="5810395" y="3965176"/>
            <a:ext cx="1129531" cy="219904"/>
            <a:chOff x="2" y="1"/>
            <a:chExt cx="5758" cy="1121"/>
          </a:xfrm>
        </p:grpSpPr>
        <p:sp>
          <p:nvSpPr>
            <p:cNvPr id="267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9" name="Bevel 1"/>
          <p:cNvSpPr>
            <a:spLocks noChangeArrowheads="1"/>
          </p:cNvSpPr>
          <p:nvPr/>
        </p:nvSpPr>
        <p:spPr bwMode="auto">
          <a:xfrm>
            <a:off x="5398262" y="4344097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49" name="Group 163"/>
          <p:cNvGrpSpPr>
            <a:grpSpLocks noChangeAspect="1"/>
          </p:cNvGrpSpPr>
          <p:nvPr>
            <p:custDataLst>
              <p:tags r:id="rId21"/>
            </p:custDataLst>
          </p:nvPr>
        </p:nvGrpSpPr>
        <p:grpSpPr bwMode="auto">
          <a:xfrm>
            <a:off x="5810395" y="4362218"/>
            <a:ext cx="1129531" cy="219904"/>
            <a:chOff x="2" y="1"/>
            <a:chExt cx="5758" cy="1121"/>
          </a:xfrm>
        </p:grpSpPr>
        <p:sp>
          <p:nvSpPr>
            <p:cNvPr id="281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3" name="Bevel 1"/>
          <p:cNvSpPr>
            <a:spLocks noChangeArrowheads="1"/>
          </p:cNvSpPr>
          <p:nvPr/>
        </p:nvSpPr>
        <p:spPr bwMode="auto">
          <a:xfrm>
            <a:off x="5334094" y="5206360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51" name="Group 163"/>
          <p:cNvGrpSpPr>
            <a:grpSpLocks noChangeAspect="1"/>
          </p:cNvGrpSpPr>
          <p:nvPr>
            <p:custDataLst>
              <p:tags r:id="rId22"/>
            </p:custDataLst>
          </p:nvPr>
        </p:nvGrpSpPr>
        <p:grpSpPr bwMode="auto">
          <a:xfrm>
            <a:off x="5746227" y="5224481"/>
            <a:ext cx="1129531" cy="219904"/>
            <a:chOff x="2" y="1"/>
            <a:chExt cx="5758" cy="1121"/>
          </a:xfrm>
        </p:grpSpPr>
        <p:sp>
          <p:nvSpPr>
            <p:cNvPr id="295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7" name="Bevel 1"/>
          <p:cNvSpPr>
            <a:spLocks noChangeArrowheads="1"/>
          </p:cNvSpPr>
          <p:nvPr/>
        </p:nvSpPr>
        <p:spPr bwMode="auto">
          <a:xfrm>
            <a:off x="5322062" y="5591370"/>
            <a:ext cx="1996230" cy="287141"/>
          </a:xfrm>
          <a:prstGeom prst="bevel">
            <a:avLst>
              <a:gd name="adj" fmla="val 0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grpSp>
        <p:nvGrpSpPr>
          <p:cNvPr id="52" name="Group 163"/>
          <p:cNvGrpSpPr>
            <a:grpSpLocks noChangeAspect="1"/>
          </p:cNvGrpSpPr>
          <p:nvPr>
            <p:custDataLst>
              <p:tags r:id="rId23"/>
            </p:custDataLst>
          </p:nvPr>
        </p:nvGrpSpPr>
        <p:grpSpPr bwMode="auto">
          <a:xfrm>
            <a:off x="5734195" y="5609491"/>
            <a:ext cx="1129531" cy="219904"/>
            <a:chOff x="2" y="1"/>
            <a:chExt cx="5758" cy="1121"/>
          </a:xfrm>
        </p:grpSpPr>
        <p:sp>
          <p:nvSpPr>
            <p:cNvPr id="309" name="Freeform 164"/>
            <p:cNvSpPr>
              <a:spLocks noChangeAspect="1"/>
            </p:cNvSpPr>
            <p:nvPr/>
          </p:nvSpPr>
          <p:spPr bwMode="auto">
            <a:xfrm>
              <a:off x="2" y="80"/>
              <a:ext cx="809" cy="761"/>
            </a:xfrm>
            <a:custGeom>
              <a:avLst/>
              <a:gdLst>
                <a:gd name="T0" fmla="*/ 751 w 809"/>
                <a:gd name="T1" fmla="*/ 491 h 761"/>
                <a:gd name="T2" fmla="*/ 751 w 809"/>
                <a:gd name="T3" fmla="*/ 478 h 761"/>
                <a:gd name="T4" fmla="*/ 729 w 809"/>
                <a:gd name="T5" fmla="*/ 477 h 761"/>
                <a:gd name="T6" fmla="*/ 699 w 809"/>
                <a:gd name="T7" fmla="*/ 544 h 761"/>
                <a:gd name="T8" fmla="*/ 647 w 809"/>
                <a:gd name="T9" fmla="*/ 635 h 761"/>
                <a:gd name="T10" fmla="*/ 581 w 809"/>
                <a:gd name="T11" fmla="*/ 694 h 761"/>
                <a:gd name="T12" fmla="*/ 485 w 809"/>
                <a:gd name="T13" fmla="*/ 723 h 761"/>
                <a:gd name="T14" fmla="*/ 258 w 809"/>
                <a:gd name="T15" fmla="*/ 727 h 761"/>
                <a:gd name="T16" fmla="*/ 233 w 809"/>
                <a:gd name="T17" fmla="*/ 725 h 761"/>
                <a:gd name="T18" fmla="*/ 219 w 809"/>
                <a:gd name="T19" fmla="*/ 714 h 761"/>
                <a:gd name="T20" fmla="*/ 224 w 809"/>
                <a:gd name="T21" fmla="*/ 688 h 761"/>
                <a:gd name="T22" fmla="*/ 410 w 809"/>
                <a:gd name="T23" fmla="*/ 383 h 761"/>
                <a:gd name="T24" fmla="*/ 465 w 809"/>
                <a:gd name="T25" fmla="*/ 387 h 761"/>
                <a:gd name="T26" fmla="*/ 493 w 809"/>
                <a:gd name="T27" fmla="*/ 398 h 761"/>
                <a:gd name="T28" fmla="*/ 504 w 809"/>
                <a:gd name="T29" fmla="*/ 415 h 761"/>
                <a:gd name="T30" fmla="*/ 505 w 809"/>
                <a:gd name="T31" fmla="*/ 434 h 761"/>
                <a:gd name="T32" fmla="*/ 497 w 809"/>
                <a:gd name="T33" fmla="*/ 489 h 761"/>
                <a:gd name="T34" fmla="*/ 498 w 809"/>
                <a:gd name="T35" fmla="*/ 510 h 761"/>
                <a:gd name="T36" fmla="*/ 519 w 809"/>
                <a:gd name="T37" fmla="*/ 509 h 761"/>
                <a:gd name="T38" fmla="*/ 589 w 809"/>
                <a:gd name="T39" fmla="*/ 229 h 761"/>
                <a:gd name="T40" fmla="*/ 576 w 809"/>
                <a:gd name="T41" fmla="*/ 217 h 761"/>
                <a:gd name="T42" fmla="*/ 560 w 809"/>
                <a:gd name="T43" fmla="*/ 237 h 761"/>
                <a:gd name="T44" fmla="*/ 541 w 809"/>
                <a:gd name="T45" fmla="*/ 290 h 761"/>
                <a:gd name="T46" fmla="*/ 516 w 809"/>
                <a:gd name="T47" fmla="*/ 325 h 761"/>
                <a:gd name="T48" fmla="*/ 476 w 809"/>
                <a:gd name="T49" fmla="*/ 343 h 761"/>
                <a:gd name="T50" fmla="*/ 414 w 809"/>
                <a:gd name="T51" fmla="*/ 348 h 761"/>
                <a:gd name="T52" fmla="*/ 376 w 809"/>
                <a:gd name="T53" fmla="*/ 78 h 761"/>
                <a:gd name="T54" fmla="*/ 392 w 809"/>
                <a:gd name="T55" fmla="*/ 42 h 761"/>
                <a:gd name="T56" fmla="*/ 436 w 809"/>
                <a:gd name="T57" fmla="*/ 34 h 761"/>
                <a:gd name="T58" fmla="*/ 640 w 809"/>
                <a:gd name="T59" fmla="*/ 36 h 761"/>
                <a:gd name="T60" fmla="*/ 707 w 809"/>
                <a:gd name="T61" fmla="*/ 50 h 761"/>
                <a:gd name="T62" fmla="*/ 745 w 809"/>
                <a:gd name="T63" fmla="*/ 79 h 761"/>
                <a:gd name="T64" fmla="*/ 761 w 809"/>
                <a:gd name="T65" fmla="*/ 127 h 761"/>
                <a:gd name="T66" fmla="*/ 763 w 809"/>
                <a:gd name="T67" fmla="*/ 175 h 761"/>
                <a:gd name="T68" fmla="*/ 761 w 809"/>
                <a:gd name="T69" fmla="*/ 200 h 761"/>
                <a:gd name="T70" fmla="*/ 757 w 809"/>
                <a:gd name="T71" fmla="*/ 238 h 761"/>
                <a:gd name="T72" fmla="*/ 771 w 809"/>
                <a:gd name="T73" fmla="*/ 252 h 761"/>
                <a:gd name="T74" fmla="*/ 786 w 809"/>
                <a:gd name="T75" fmla="*/ 224 h 761"/>
                <a:gd name="T76" fmla="*/ 809 w 809"/>
                <a:gd name="T77" fmla="*/ 12 h 761"/>
                <a:gd name="T78" fmla="*/ 795 w 809"/>
                <a:gd name="T79" fmla="*/ 0 h 761"/>
                <a:gd name="T80" fmla="*/ 215 w 809"/>
                <a:gd name="T81" fmla="*/ 0 h 761"/>
                <a:gd name="T82" fmla="*/ 190 w 809"/>
                <a:gd name="T83" fmla="*/ 2 h 761"/>
                <a:gd name="T84" fmla="*/ 182 w 809"/>
                <a:gd name="T85" fmla="*/ 22 h 761"/>
                <a:gd name="T86" fmla="*/ 213 w 809"/>
                <a:gd name="T87" fmla="*/ 34 h 761"/>
                <a:gd name="T88" fmla="*/ 265 w 809"/>
                <a:gd name="T89" fmla="*/ 37 h 761"/>
                <a:gd name="T90" fmla="*/ 285 w 809"/>
                <a:gd name="T91" fmla="*/ 54 h 761"/>
                <a:gd name="T92" fmla="*/ 280 w 809"/>
                <a:gd name="T93" fmla="*/ 81 h 761"/>
                <a:gd name="T94" fmla="*/ 129 w 809"/>
                <a:gd name="T95" fmla="*/ 689 h 761"/>
                <a:gd name="T96" fmla="*/ 119 w 809"/>
                <a:gd name="T97" fmla="*/ 710 h 761"/>
                <a:gd name="T98" fmla="*/ 99 w 809"/>
                <a:gd name="T99" fmla="*/ 722 h 761"/>
                <a:gd name="T100" fmla="*/ 60 w 809"/>
                <a:gd name="T101" fmla="*/ 726 h 761"/>
                <a:gd name="T102" fmla="*/ 18 w 809"/>
                <a:gd name="T103" fmla="*/ 727 h 761"/>
                <a:gd name="T104" fmla="*/ 2 w 809"/>
                <a:gd name="T105" fmla="*/ 736 h 761"/>
                <a:gd name="T106" fmla="*/ 8 w 809"/>
                <a:gd name="T107" fmla="*/ 760 h 761"/>
                <a:gd name="T108" fmla="*/ 610 w 809"/>
                <a:gd name="T109" fmla="*/ 761 h 761"/>
                <a:gd name="T110" fmla="*/ 634 w 809"/>
                <a:gd name="T111" fmla="*/ 759 h 761"/>
                <a:gd name="T112" fmla="*/ 644 w 809"/>
                <a:gd name="T113" fmla="*/ 74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9" h="761">
                  <a:moveTo>
                    <a:pt x="747" y="500"/>
                  </a:moveTo>
                  <a:lnTo>
                    <a:pt x="751" y="491"/>
                  </a:lnTo>
                  <a:lnTo>
                    <a:pt x="753" y="485"/>
                  </a:lnTo>
                  <a:lnTo>
                    <a:pt x="751" y="478"/>
                  </a:lnTo>
                  <a:lnTo>
                    <a:pt x="739" y="472"/>
                  </a:lnTo>
                  <a:lnTo>
                    <a:pt x="729" y="477"/>
                  </a:lnTo>
                  <a:lnTo>
                    <a:pt x="725" y="486"/>
                  </a:lnTo>
                  <a:lnTo>
                    <a:pt x="699" y="544"/>
                  </a:lnTo>
                  <a:lnTo>
                    <a:pt x="674" y="594"/>
                  </a:lnTo>
                  <a:lnTo>
                    <a:pt x="647" y="635"/>
                  </a:lnTo>
                  <a:lnTo>
                    <a:pt x="617" y="669"/>
                  </a:lnTo>
                  <a:lnTo>
                    <a:pt x="581" y="694"/>
                  </a:lnTo>
                  <a:lnTo>
                    <a:pt x="538" y="713"/>
                  </a:lnTo>
                  <a:lnTo>
                    <a:pt x="485" y="723"/>
                  </a:lnTo>
                  <a:lnTo>
                    <a:pt x="420" y="727"/>
                  </a:lnTo>
                  <a:lnTo>
                    <a:pt x="258" y="727"/>
                  </a:lnTo>
                  <a:lnTo>
                    <a:pt x="242" y="726"/>
                  </a:lnTo>
                  <a:lnTo>
                    <a:pt x="233" y="725"/>
                  </a:lnTo>
                  <a:lnTo>
                    <a:pt x="221" y="723"/>
                  </a:lnTo>
                  <a:lnTo>
                    <a:pt x="219" y="714"/>
                  </a:lnTo>
                  <a:lnTo>
                    <a:pt x="219" y="708"/>
                  </a:lnTo>
                  <a:lnTo>
                    <a:pt x="224" y="688"/>
                  </a:lnTo>
                  <a:lnTo>
                    <a:pt x="300" y="383"/>
                  </a:lnTo>
                  <a:lnTo>
                    <a:pt x="410" y="383"/>
                  </a:lnTo>
                  <a:lnTo>
                    <a:pt x="442" y="384"/>
                  </a:lnTo>
                  <a:lnTo>
                    <a:pt x="465" y="387"/>
                  </a:lnTo>
                  <a:lnTo>
                    <a:pt x="482" y="392"/>
                  </a:lnTo>
                  <a:lnTo>
                    <a:pt x="493" y="398"/>
                  </a:lnTo>
                  <a:lnTo>
                    <a:pt x="500" y="405"/>
                  </a:lnTo>
                  <a:lnTo>
                    <a:pt x="504" y="415"/>
                  </a:lnTo>
                  <a:lnTo>
                    <a:pt x="505" y="424"/>
                  </a:lnTo>
                  <a:lnTo>
                    <a:pt x="505" y="434"/>
                  </a:lnTo>
                  <a:lnTo>
                    <a:pt x="504" y="452"/>
                  </a:lnTo>
                  <a:lnTo>
                    <a:pt x="497" y="489"/>
                  </a:lnTo>
                  <a:lnTo>
                    <a:pt x="494" y="501"/>
                  </a:lnTo>
                  <a:lnTo>
                    <a:pt x="498" y="510"/>
                  </a:lnTo>
                  <a:lnTo>
                    <a:pt x="508" y="514"/>
                  </a:lnTo>
                  <a:lnTo>
                    <a:pt x="519" y="509"/>
                  </a:lnTo>
                  <a:lnTo>
                    <a:pt x="525" y="492"/>
                  </a:lnTo>
                  <a:lnTo>
                    <a:pt x="589" y="229"/>
                  </a:lnTo>
                  <a:lnTo>
                    <a:pt x="585" y="221"/>
                  </a:lnTo>
                  <a:lnTo>
                    <a:pt x="576" y="217"/>
                  </a:lnTo>
                  <a:lnTo>
                    <a:pt x="565" y="222"/>
                  </a:lnTo>
                  <a:lnTo>
                    <a:pt x="560" y="237"/>
                  </a:lnTo>
                  <a:lnTo>
                    <a:pt x="551" y="266"/>
                  </a:lnTo>
                  <a:lnTo>
                    <a:pt x="541" y="290"/>
                  </a:lnTo>
                  <a:lnTo>
                    <a:pt x="530" y="310"/>
                  </a:lnTo>
                  <a:lnTo>
                    <a:pt x="516" y="325"/>
                  </a:lnTo>
                  <a:lnTo>
                    <a:pt x="499" y="335"/>
                  </a:lnTo>
                  <a:lnTo>
                    <a:pt x="476" y="343"/>
                  </a:lnTo>
                  <a:lnTo>
                    <a:pt x="449" y="346"/>
                  </a:lnTo>
                  <a:lnTo>
                    <a:pt x="414" y="348"/>
                  </a:lnTo>
                  <a:lnTo>
                    <a:pt x="309" y="348"/>
                  </a:lnTo>
                  <a:lnTo>
                    <a:pt x="376" y="78"/>
                  </a:lnTo>
                  <a:lnTo>
                    <a:pt x="383" y="54"/>
                  </a:lnTo>
                  <a:lnTo>
                    <a:pt x="392" y="42"/>
                  </a:lnTo>
                  <a:lnTo>
                    <a:pt x="408" y="36"/>
                  </a:lnTo>
                  <a:lnTo>
                    <a:pt x="436" y="34"/>
                  </a:lnTo>
                  <a:lnTo>
                    <a:pt x="593" y="34"/>
                  </a:lnTo>
                  <a:lnTo>
                    <a:pt x="640" y="36"/>
                  </a:lnTo>
                  <a:lnTo>
                    <a:pt x="677" y="41"/>
                  </a:lnTo>
                  <a:lnTo>
                    <a:pt x="707" y="50"/>
                  </a:lnTo>
                  <a:lnTo>
                    <a:pt x="729" y="62"/>
                  </a:lnTo>
                  <a:lnTo>
                    <a:pt x="745" y="79"/>
                  </a:lnTo>
                  <a:lnTo>
                    <a:pt x="755" y="100"/>
                  </a:lnTo>
                  <a:lnTo>
                    <a:pt x="761" y="127"/>
                  </a:lnTo>
                  <a:lnTo>
                    <a:pt x="763" y="159"/>
                  </a:lnTo>
                  <a:lnTo>
                    <a:pt x="763" y="175"/>
                  </a:lnTo>
                  <a:lnTo>
                    <a:pt x="762" y="187"/>
                  </a:lnTo>
                  <a:lnTo>
                    <a:pt x="761" y="200"/>
                  </a:lnTo>
                  <a:lnTo>
                    <a:pt x="759" y="218"/>
                  </a:lnTo>
                  <a:lnTo>
                    <a:pt x="757" y="238"/>
                  </a:lnTo>
                  <a:lnTo>
                    <a:pt x="760" y="247"/>
                  </a:lnTo>
                  <a:lnTo>
                    <a:pt x="771" y="252"/>
                  </a:lnTo>
                  <a:lnTo>
                    <a:pt x="782" y="246"/>
                  </a:lnTo>
                  <a:lnTo>
                    <a:pt x="786" y="224"/>
                  </a:lnTo>
                  <a:lnTo>
                    <a:pt x="809" y="30"/>
                  </a:lnTo>
                  <a:lnTo>
                    <a:pt x="809" y="12"/>
                  </a:lnTo>
                  <a:lnTo>
                    <a:pt x="805" y="3"/>
                  </a:lnTo>
                  <a:lnTo>
                    <a:pt x="795" y="0"/>
                  </a:lnTo>
                  <a:lnTo>
                    <a:pt x="778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90" y="2"/>
                  </a:lnTo>
                  <a:lnTo>
                    <a:pt x="184" y="9"/>
                  </a:lnTo>
                  <a:lnTo>
                    <a:pt x="182" y="22"/>
                  </a:lnTo>
                  <a:lnTo>
                    <a:pt x="189" y="33"/>
                  </a:lnTo>
                  <a:lnTo>
                    <a:pt x="213" y="34"/>
                  </a:lnTo>
                  <a:lnTo>
                    <a:pt x="242" y="35"/>
                  </a:lnTo>
                  <a:lnTo>
                    <a:pt x="265" y="37"/>
                  </a:lnTo>
                  <a:lnTo>
                    <a:pt x="280" y="43"/>
                  </a:lnTo>
                  <a:lnTo>
                    <a:pt x="285" y="54"/>
                  </a:lnTo>
                  <a:lnTo>
                    <a:pt x="285" y="62"/>
                  </a:lnTo>
                  <a:lnTo>
                    <a:pt x="280" y="81"/>
                  </a:lnTo>
                  <a:lnTo>
                    <a:pt x="133" y="674"/>
                  </a:lnTo>
                  <a:lnTo>
                    <a:pt x="129" y="689"/>
                  </a:lnTo>
                  <a:lnTo>
                    <a:pt x="124" y="701"/>
                  </a:lnTo>
                  <a:lnTo>
                    <a:pt x="119" y="710"/>
                  </a:lnTo>
                  <a:lnTo>
                    <a:pt x="111" y="717"/>
                  </a:lnTo>
                  <a:lnTo>
                    <a:pt x="99" y="722"/>
                  </a:lnTo>
                  <a:lnTo>
                    <a:pt x="83" y="725"/>
                  </a:lnTo>
                  <a:lnTo>
                    <a:pt x="60" y="726"/>
                  </a:lnTo>
                  <a:lnTo>
                    <a:pt x="32" y="727"/>
                  </a:lnTo>
                  <a:lnTo>
                    <a:pt x="18" y="727"/>
                  </a:lnTo>
                  <a:lnTo>
                    <a:pt x="9" y="730"/>
                  </a:lnTo>
                  <a:lnTo>
                    <a:pt x="2" y="736"/>
                  </a:lnTo>
                  <a:lnTo>
                    <a:pt x="0" y="748"/>
                  </a:lnTo>
                  <a:lnTo>
                    <a:pt x="8" y="760"/>
                  </a:lnTo>
                  <a:lnTo>
                    <a:pt x="32" y="761"/>
                  </a:lnTo>
                  <a:lnTo>
                    <a:pt x="610" y="761"/>
                  </a:lnTo>
                  <a:lnTo>
                    <a:pt x="625" y="761"/>
                  </a:lnTo>
                  <a:lnTo>
                    <a:pt x="634" y="759"/>
                  </a:lnTo>
                  <a:lnTo>
                    <a:pt x="640" y="753"/>
                  </a:lnTo>
                  <a:lnTo>
                    <a:pt x="644" y="743"/>
                  </a:lnTo>
                  <a:lnTo>
                    <a:pt x="747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65"/>
            <p:cNvSpPr>
              <a:spLocks noChangeAspect="1"/>
            </p:cNvSpPr>
            <p:nvPr/>
          </p:nvSpPr>
          <p:spPr bwMode="auto">
            <a:xfrm>
              <a:off x="880" y="346"/>
              <a:ext cx="604" cy="508"/>
            </a:xfrm>
            <a:custGeom>
              <a:avLst/>
              <a:gdLst>
                <a:gd name="T0" fmla="*/ 60 w 604"/>
                <a:gd name="T1" fmla="*/ 458 h 508"/>
                <a:gd name="T2" fmla="*/ 66 w 604"/>
                <a:gd name="T3" fmla="*/ 500 h 508"/>
                <a:gd name="T4" fmla="*/ 111 w 604"/>
                <a:gd name="T5" fmla="*/ 501 h 508"/>
                <a:gd name="T6" fmla="*/ 132 w 604"/>
                <a:gd name="T7" fmla="*/ 466 h 508"/>
                <a:gd name="T8" fmla="*/ 145 w 604"/>
                <a:gd name="T9" fmla="*/ 418 h 508"/>
                <a:gd name="T10" fmla="*/ 175 w 604"/>
                <a:gd name="T11" fmla="*/ 293 h 508"/>
                <a:gd name="T12" fmla="*/ 198 w 604"/>
                <a:gd name="T13" fmla="*/ 202 h 508"/>
                <a:gd name="T14" fmla="*/ 206 w 604"/>
                <a:gd name="T15" fmla="*/ 169 h 508"/>
                <a:gd name="T16" fmla="*/ 229 w 604"/>
                <a:gd name="T17" fmla="*/ 126 h 508"/>
                <a:gd name="T18" fmla="*/ 319 w 604"/>
                <a:gd name="T19" fmla="*/ 41 h 508"/>
                <a:gd name="T20" fmla="*/ 421 w 604"/>
                <a:gd name="T21" fmla="*/ 32 h 508"/>
                <a:gd name="T22" fmla="*/ 448 w 604"/>
                <a:gd name="T23" fmla="*/ 76 h 508"/>
                <a:gd name="T24" fmla="*/ 442 w 604"/>
                <a:gd name="T25" fmla="*/ 167 h 508"/>
                <a:gd name="T26" fmla="*/ 397 w 604"/>
                <a:gd name="T27" fmla="*/ 313 h 508"/>
                <a:gd name="T28" fmla="*/ 369 w 604"/>
                <a:gd name="T29" fmla="*/ 395 h 508"/>
                <a:gd name="T30" fmla="*/ 374 w 604"/>
                <a:gd name="T31" fmla="*/ 452 h 508"/>
                <a:gd name="T32" fmla="*/ 422 w 604"/>
                <a:gd name="T33" fmla="*/ 501 h 508"/>
                <a:gd name="T34" fmla="*/ 525 w 604"/>
                <a:gd name="T35" fmla="*/ 482 h 508"/>
                <a:gd name="T36" fmla="*/ 596 w 604"/>
                <a:gd name="T37" fmla="*/ 366 h 508"/>
                <a:gd name="T38" fmla="*/ 599 w 604"/>
                <a:gd name="T39" fmla="*/ 325 h 508"/>
                <a:gd name="T40" fmla="*/ 581 w 604"/>
                <a:gd name="T41" fmla="*/ 328 h 508"/>
                <a:gd name="T42" fmla="*/ 555 w 604"/>
                <a:gd name="T43" fmla="*/ 398 h 508"/>
                <a:gd name="T44" fmla="*/ 498 w 604"/>
                <a:gd name="T45" fmla="*/ 472 h 508"/>
                <a:gd name="T46" fmla="*/ 440 w 604"/>
                <a:gd name="T47" fmla="*/ 474 h 508"/>
                <a:gd name="T48" fmla="*/ 440 w 604"/>
                <a:gd name="T49" fmla="*/ 405 h 508"/>
                <a:gd name="T50" fmla="*/ 474 w 604"/>
                <a:gd name="T51" fmla="*/ 312 h 508"/>
                <a:gd name="T52" fmla="*/ 514 w 604"/>
                <a:gd name="T53" fmla="*/ 177 h 508"/>
                <a:gd name="T54" fmla="*/ 513 w 604"/>
                <a:gd name="T55" fmla="*/ 70 h 508"/>
                <a:gd name="T56" fmla="*/ 447 w 604"/>
                <a:gd name="T57" fmla="*/ 8 h 508"/>
                <a:gd name="T58" fmla="*/ 327 w 604"/>
                <a:gd name="T59" fmla="*/ 12 h 508"/>
                <a:gd name="T60" fmla="*/ 241 w 604"/>
                <a:gd name="T61" fmla="*/ 71 h 508"/>
                <a:gd name="T62" fmla="*/ 209 w 604"/>
                <a:gd name="T63" fmla="*/ 56 h 508"/>
                <a:gd name="T64" fmla="*/ 154 w 604"/>
                <a:gd name="T65" fmla="*/ 7 h 508"/>
                <a:gd name="T66" fmla="*/ 84 w 604"/>
                <a:gd name="T67" fmla="*/ 8 h 508"/>
                <a:gd name="T68" fmla="*/ 44 w 604"/>
                <a:gd name="T69" fmla="*/ 46 h 508"/>
                <a:gd name="T70" fmla="*/ 21 w 604"/>
                <a:gd name="T71" fmla="*/ 97 h 508"/>
                <a:gd name="T72" fmla="*/ 3 w 604"/>
                <a:gd name="T73" fmla="*/ 159 h 508"/>
                <a:gd name="T74" fmla="*/ 6 w 604"/>
                <a:gd name="T75" fmla="*/ 182 h 508"/>
                <a:gd name="T76" fmla="*/ 20 w 604"/>
                <a:gd name="T77" fmla="*/ 183 h 508"/>
                <a:gd name="T78" fmla="*/ 28 w 604"/>
                <a:gd name="T79" fmla="*/ 173 h 508"/>
                <a:gd name="T80" fmla="*/ 47 w 604"/>
                <a:gd name="T81" fmla="*/ 104 h 508"/>
                <a:gd name="T82" fmla="*/ 87 w 604"/>
                <a:gd name="T83" fmla="*/ 34 h 508"/>
                <a:gd name="T84" fmla="*/ 129 w 604"/>
                <a:gd name="T85" fmla="*/ 27 h 508"/>
                <a:gd name="T86" fmla="*/ 146 w 604"/>
                <a:gd name="T87" fmla="*/ 53 h 508"/>
                <a:gd name="T88" fmla="*/ 148 w 604"/>
                <a:gd name="T89" fmla="*/ 93 h 508"/>
                <a:gd name="T90" fmla="*/ 139 w 604"/>
                <a:gd name="T91" fmla="*/ 135 h 508"/>
                <a:gd name="T92" fmla="*/ 66 w 604"/>
                <a:gd name="T93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508">
                  <a:moveTo>
                    <a:pt x="66" y="429"/>
                  </a:moveTo>
                  <a:lnTo>
                    <a:pt x="60" y="458"/>
                  </a:lnTo>
                  <a:lnTo>
                    <a:pt x="56" y="478"/>
                  </a:lnTo>
                  <a:lnTo>
                    <a:pt x="66" y="500"/>
                  </a:lnTo>
                  <a:lnTo>
                    <a:pt x="88" y="508"/>
                  </a:lnTo>
                  <a:lnTo>
                    <a:pt x="111" y="501"/>
                  </a:lnTo>
                  <a:lnTo>
                    <a:pt x="130" y="477"/>
                  </a:lnTo>
                  <a:lnTo>
                    <a:pt x="132" y="466"/>
                  </a:lnTo>
                  <a:lnTo>
                    <a:pt x="138" y="444"/>
                  </a:lnTo>
                  <a:lnTo>
                    <a:pt x="145" y="418"/>
                  </a:lnTo>
                  <a:lnTo>
                    <a:pt x="150" y="393"/>
                  </a:lnTo>
                  <a:lnTo>
                    <a:pt x="175" y="293"/>
                  </a:lnTo>
                  <a:lnTo>
                    <a:pt x="194" y="218"/>
                  </a:lnTo>
                  <a:lnTo>
                    <a:pt x="198" y="202"/>
                  </a:lnTo>
                  <a:lnTo>
                    <a:pt x="203" y="184"/>
                  </a:lnTo>
                  <a:lnTo>
                    <a:pt x="206" y="169"/>
                  </a:lnTo>
                  <a:lnTo>
                    <a:pt x="209" y="161"/>
                  </a:lnTo>
                  <a:lnTo>
                    <a:pt x="229" y="126"/>
                  </a:lnTo>
                  <a:lnTo>
                    <a:pt x="266" y="80"/>
                  </a:lnTo>
                  <a:lnTo>
                    <a:pt x="319" y="41"/>
                  </a:lnTo>
                  <a:lnTo>
                    <a:pt x="390" y="25"/>
                  </a:lnTo>
                  <a:lnTo>
                    <a:pt x="421" y="32"/>
                  </a:lnTo>
                  <a:lnTo>
                    <a:pt x="439" y="50"/>
                  </a:lnTo>
                  <a:lnTo>
                    <a:pt x="448" y="76"/>
                  </a:lnTo>
                  <a:lnTo>
                    <a:pt x="451" y="103"/>
                  </a:lnTo>
                  <a:lnTo>
                    <a:pt x="442" y="167"/>
                  </a:lnTo>
                  <a:lnTo>
                    <a:pt x="421" y="242"/>
                  </a:lnTo>
                  <a:lnTo>
                    <a:pt x="397" y="313"/>
                  </a:lnTo>
                  <a:lnTo>
                    <a:pt x="378" y="365"/>
                  </a:lnTo>
                  <a:lnTo>
                    <a:pt x="369" y="395"/>
                  </a:lnTo>
                  <a:lnTo>
                    <a:pt x="367" y="416"/>
                  </a:lnTo>
                  <a:lnTo>
                    <a:pt x="374" y="452"/>
                  </a:lnTo>
                  <a:lnTo>
                    <a:pt x="393" y="481"/>
                  </a:lnTo>
                  <a:lnTo>
                    <a:pt x="422" y="501"/>
                  </a:lnTo>
                  <a:lnTo>
                    <a:pt x="459" y="508"/>
                  </a:lnTo>
                  <a:lnTo>
                    <a:pt x="525" y="482"/>
                  </a:lnTo>
                  <a:lnTo>
                    <a:pt x="571" y="425"/>
                  </a:lnTo>
                  <a:lnTo>
                    <a:pt x="596" y="366"/>
                  </a:lnTo>
                  <a:lnTo>
                    <a:pt x="604" y="335"/>
                  </a:lnTo>
                  <a:lnTo>
                    <a:pt x="599" y="325"/>
                  </a:lnTo>
                  <a:lnTo>
                    <a:pt x="591" y="324"/>
                  </a:lnTo>
                  <a:lnTo>
                    <a:pt x="581" y="328"/>
                  </a:lnTo>
                  <a:lnTo>
                    <a:pt x="574" y="344"/>
                  </a:lnTo>
                  <a:lnTo>
                    <a:pt x="555" y="398"/>
                  </a:lnTo>
                  <a:lnTo>
                    <a:pt x="530" y="442"/>
                  </a:lnTo>
                  <a:lnTo>
                    <a:pt x="498" y="472"/>
                  </a:lnTo>
                  <a:lnTo>
                    <a:pt x="461" y="483"/>
                  </a:lnTo>
                  <a:lnTo>
                    <a:pt x="440" y="474"/>
                  </a:lnTo>
                  <a:lnTo>
                    <a:pt x="434" y="446"/>
                  </a:lnTo>
                  <a:lnTo>
                    <a:pt x="440" y="405"/>
                  </a:lnTo>
                  <a:lnTo>
                    <a:pt x="454" y="367"/>
                  </a:lnTo>
                  <a:lnTo>
                    <a:pt x="474" y="312"/>
                  </a:lnTo>
                  <a:lnTo>
                    <a:pt x="496" y="245"/>
                  </a:lnTo>
                  <a:lnTo>
                    <a:pt x="514" y="177"/>
                  </a:lnTo>
                  <a:lnTo>
                    <a:pt x="522" y="120"/>
                  </a:lnTo>
                  <a:lnTo>
                    <a:pt x="513" y="70"/>
                  </a:lnTo>
                  <a:lnTo>
                    <a:pt x="488" y="32"/>
                  </a:lnTo>
                  <a:lnTo>
                    <a:pt x="447" y="8"/>
                  </a:lnTo>
                  <a:lnTo>
                    <a:pt x="394" y="0"/>
                  </a:lnTo>
                  <a:lnTo>
                    <a:pt x="327" y="12"/>
                  </a:lnTo>
                  <a:lnTo>
                    <a:pt x="276" y="39"/>
                  </a:lnTo>
                  <a:lnTo>
                    <a:pt x="241" y="71"/>
                  </a:lnTo>
                  <a:lnTo>
                    <a:pt x="220" y="98"/>
                  </a:lnTo>
                  <a:lnTo>
                    <a:pt x="209" y="56"/>
                  </a:lnTo>
                  <a:lnTo>
                    <a:pt x="186" y="25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84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1" y="97"/>
                  </a:lnTo>
                  <a:lnTo>
                    <a:pt x="10" y="131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6" y="182"/>
                  </a:lnTo>
                  <a:lnTo>
                    <a:pt x="13" y="184"/>
                  </a:lnTo>
                  <a:lnTo>
                    <a:pt x="20" y="183"/>
                  </a:lnTo>
                  <a:lnTo>
                    <a:pt x="25" y="180"/>
                  </a:lnTo>
                  <a:lnTo>
                    <a:pt x="28" y="173"/>
                  </a:lnTo>
                  <a:lnTo>
                    <a:pt x="33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7" y="34"/>
                  </a:lnTo>
                  <a:lnTo>
                    <a:pt x="114" y="25"/>
                  </a:lnTo>
                  <a:lnTo>
                    <a:pt x="129" y="27"/>
                  </a:lnTo>
                  <a:lnTo>
                    <a:pt x="139" y="37"/>
                  </a:lnTo>
                  <a:lnTo>
                    <a:pt x="146" y="53"/>
                  </a:lnTo>
                  <a:lnTo>
                    <a:pt x="148" y="76"/>
                  </a:lnTo>
                  <a:lnTo>
                    <a:pt x="148" y="93"/>
                  </a:lnTo>
                  <a:lnTo>
                    <a:pt x="145" y="110"/>
                  </a:lnTo>
                  <a:lnTo>
                    <a:pt x="139" y="135"/>
                  </a:lnTo>
                  <a:lnTo>
                    <a:pt x="131" y="171"/>
                  </a:lnTo>
                  <a:lnTo>
                    <a:pt x="6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66"/>
            <p:cNvSpPr>
              <a:spLocks noChangeAspect="1"/>
            </p:cNvSpPr>
            <p:nvPr/>
          </p:nvSpPr>
          <p:spPr bwMode="auto">
            <a:xfrm>
              <a:off x="1563" y="346"/>
              <a:ext cx="434" cy="508"/>
            </a:xfrm>
            <a:custGeom>
              <a:avLst/>
              <a:gdLst>
                <a:gd name="T0" fmla="*/ 396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0 w 434"/>
                <a:gd name="T11" fmla="*/ 146 h 508"/>
                <a:gd name="T12" fmla="*/ 339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1 w 434"/>
                <a:gd name="T21" fmla="*/ 149 h 508"/>
                <a:gd name="T22" fmla="*/ 425 w 434"/>
                <a:gd name="T23" fmla="*/ 127 h 508"/>
                <a:gd name="T24" fmla="*/ 431 w 434"/>
                <a:gd name="T25" fmla="*/ 97 h 508"/>
                <a:gd name="T26" fmla="*/ 421 w 434"/>
                <a:gd name="T27" fmla="*/ 59 h 508"/>
                <a:gd name="T28" fmla="*/ 394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3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2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7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6 w 434"/>
                <a:gd name="T73" fmla="*/ 372 h 508"/>
                <a:gd name="T74" fmla="*/ 336 w 434"/>
                <a:gd name="T75" fmla="*/ 436 h 508"/>
                <a:gd name="T76" fmla="*/ 266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6 w 434"/>
                <a:gd name="T85" fmla="*/ 447 h 508"/>
                <a:gd name="T86" fmla="*/ 88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8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1 w 434"/>
                <a:gd name="T101" fmla="*/ 57 h 508"/>
                <a:gd name="T102" fmla="*/ 255 w 434"/>
                <a:gd name="T103" fmla="*/ 33 h 508"/>
                <a:gd name="T104" fmla="*/ 300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6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6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0" y="146"/>
                  </a:lnTo>
                  <a:lnTo>
                    <a:pt x="339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1" y="149"/>
                  </a:lnTo>
                  <a:lnTo>
                    <a:pt x="425" y="127"/>
                  </a:lnTo>
                  <a:lnTo>
                    <a:pt x="431" y="97"/>
                  </a:lnTo>
                  <a:lnTo>
                    <a:pt x="421" y="59"/>
                  </a:lnTo>
                  <a:lnTo>
                    <a:pt x="394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3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2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7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6" y="372"/>
                  </a:lnTo>
                  <a:lnTo>
                    <a:pt x="336" y="436"/>
                  </a:lnTo>
                  <a:lnTo>
                    <a:pt x="266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6" y="447"/>
                  </a:lnTo>
                  <a:lnTo>
                    <a:pt x="88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8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1" y="57"/>
                  </a:lnTo>
                  <a:lnTo>
                    <a:pt x="255" y="33"/>
                  </a:lnTo>
                  <a:lnTo>
                    <a:pt x="300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67"/>
            <p:cNvSpPr>
              <a:spLocks noChangeAspect="1"/>
            </p:cNvSpPr>
            <p:nvPr/>
          </p:nvSpPr>
          <p:spPr bwMode="auto">
            <a:xfrm>
              <a:off x="2059" y="492"/>
              <a:ext cx="384" cy="552"/>
            </a:xfrm>
            <a:custGeom>
              <a:avLst/>
              <a:gdLst>
                <a:gd name="T0" fmla="*/ 188 w 384"/>
                <a:gd name="T1" fmla="*/ 17 h 552"/>
                <a:gd name="T2" fmla="*/ 186 w 384"/>
                <a:gd name="T3" fmla="*/ 4 h 552"/>
                <a:gd name="T4" fmla="*/ 157 w 384"/>
                <a:gd name="T5" fmla="*/ 1 h 552"/>
                <a:gd name="T6" fmla="*/ 98 w 384"/>
                <a:gd name="T7" fmla="*/ 6 h 552"/>
                <a:gd name="T8" fmla="*/ 66 w 384"/>
                <a:gd name="T9" fmla="*/ 11 h 552"/>
                <a:gd name="T10" fmla="*/ 66 w 384"/>
                <a:gd name="T11" fmla="*/ 36 h 552"/>
                <a:gd name="T12" fmla="*/ 102 w 384"/>
                <a:gd name="T13" fmla="*/ 38 h 552"/>
                <a:gd name="T14" fmla="*/ 117 w 384"/>
                <a:gd name="T15" fmla="*/ 44 h 552"/>
                <a:gd name="T16" fmla="*/ 114 w 384"/>
                <a:gd name="T17" fmla="*/ 66 h 552"/>
                <a:gd name="T18" fmla="*/ 1 w 384"/>
                <a:gd name="T19" fmla="*/ 523 h 552"/>
                <a:gd name="T20" fmla="*/ 7 w 384"/>
                <a:gd name="T21" fmla="*/ 544 h 552"/>
                <a:gd name="T22" fmla="*/ 51 w 384"/>
                <a:gd name="T23" fmla="*/ 542 h 552"/>
                <a:gd name="T24" fmla="*/ 65 w 384"/>
                <a:gd name="T25" fmla="*/ 513 h 552"/>
                <a:gd name="T26" fmla="*/ 74 w 384"/>
                <a:gd name="T27" fmla="*/ 473 h 552"/>
                <a:gd name="T28" fmla="*/ 88 w 384"/>
                <a:gd name="T29" fmla="*/ 419 h 552"/>
                <a:gd name="T30" fmla="*/ 98 w 384"/>
                <a:gd name="T31" fmla="*/ 377 h 552"/>
                <a:gd name="T32" fmla="*/ 140 w 384"/>
                <a:gd name="T33" fmla="*/ 374 h 552"/>
                <a:gd name="T34" fmla="*/ 193 w 384"/>
                <a:gd name="T35" fmla="*/ 405 h 552"/>
                <a:gd name="T36" fmla="*/ 199 w 384"/>
                <a:gd name="T37" fmla="*/ 447 h 552"/>
                <a:gd name="T38" fmla="*/ 196 w 384"/>
                <a:gd name="T39" fmla="*/ 471 h 552"/>
                <a:gd name="T40" fmla="*/ 223 w 384"/>
                <a:gd name="T41" fmla="*/ 533 h 552"/>
                <a:gd name="T42" fmla="*/ 279 w 384"/>
                <a:gd name="T43" fmla="*/ 552 h 552"/>
                <a:gd name="T44" fmla="*/ 326 w 384"/>
                <a:gd name="T45" fmla="*/ 534 h 552"/>
                <a:gd name="T46" fmla="*/ 357 w 384"/>
                <a:gd name="T47" fmla="*/ 493 h 552"/>
                <a:gd name="T48" fmla="*/ 373 w 384"/>
                <a:gd name="T49" fmla="*/ 452 h 552"/>
                <a:gd name="T50" fmla="*/ 378 w 384"/>
                <a:gd name="T51" fmla="*/ 432 h 552"/>
                <a:gd name="T52" fmla="*/ 366 w 384"/>
                <a:gd name="T53" fmla="*/ 422 h 552"/>
                <a:gd name="T54" fmla="*/ 350 w 384"/>
                <a:gd name="T55" fmla="*/ 441 h 552"/>
                <a:gd name="T56" fmla="*/ 327 w 384"/>
                <a:gd name="T57" fmla="*/ 498 h 552"/>
                <a:gd name="T58" fmla="*/ 281 w 384"/>
                <a:gd name="T59" fmla="*/ 530 h 552"/>
                <a:gd name="T60" fmla="*/ 259 w 384"/>
                <a:gd name="T61" fmla="*/ 518 h 552"/>
                <a:gd name="T62" fmla="*/ 254 w 384"/>
                <a:gd name="T63" fmla="*/ 490 h 552"/>
                <a:gd name="T64" fmla="*/ 258 w 384"/>
                <a:gd name="T65" fmla="*/ 454 h 552"/>
                <a:gd name="T66" fmla="*/ 263 w 384"/>
                <a:gd name="T67" fmla="*/ 430 h 552"/>
                <a:gd name="T68" fmla="*/ 247 w 384"/>
                <a:gd name="T69" fmla="*/ 388 h 552"/>
                <a:gd name="T70" fmla="*/ 211 w 384"/>
                <a:gd name="T71" fmla="*/ 363 h 552"/>
                <a:gd name="T72" fmla="*/ 170 w 384"/>
                <a:gd name="T73" fmla="*/ 351 h 552"/>
                <a:gd name="T74" fmla="*/ 136 w 384"/>
                <a:gd name="T75" fmla="*/ 347 h 552"/>
                <a:gd name="T76" fmla="*/ 172 w 384"/>
                <a:gd name="T77" fmla="*/ 320 h 552"/>
                <a:gd name="T78" fmla="*/ 201 w 384"/>
                <a:gd name="T79" fmla="*/ 295 h 552"/>
                <a:gd name="T80" fmla="*/ 261 w 384"/>
                <a:gd name="T81" fmla="*/ 244 h 552"/>
                <a:gd name="T82" fmla="*/ 323 w 384"/>
                <a:gd name="T83" fmla="*/ 221 h 552"/>
                <a:gd name="T84" fmla="*/ 349 w 384"/>
                <a:gd name="T85" fmla="*/ 231 h 552"/>
                <a:gd name="T86" fmla="*/ 317 w 384"/>
                <a:gd name="T87" fmla="*/ 250 h 552"/>
                <a:gd name="T88" fmla="*/ 309 w 384"/>
                <a:gd name="T89" fmla="*/ 275 h 552"/>
                <a:gd name="T90" fmla="*/ 340 w 384"/>
                <a:gd name="T91" fmla="*/ 304 h 552"/>
                <a:gd name="T92" fmla="*/ 370 w 384"/>
                <a:gd name="T93" fmla="*/ 291 h 552"/>
                <a:gd name="T94" fmla="*/ 384 w 384"/>
                <a:gd name="T95" fmla="*/ 253 h 552"/>
                <a:gd name="T96" fmla="*/ 370 w 384"/>
                <a:gd name="T97" fmla="*/ 216 h 552"/>
                <a:gd name="T98" fmla="*/ 325 w 384"/>
                <a:gd name="T99" fmla="*/ 199 h 552"/>
                <a:gd name="T100" fmla="*/ 260 w 384"/>
                <a:gd name="T101" fmla="*/ 219 h 552"/>
                <a:gd name="T102" fmla="*/ 199 w 384"/>
                <a:gd name="T103" fmla="*/ 268 h 552"/>
                <a:gd name="T104" fmla="*/ 109 w 384"/>
                <a:gd name="T105" fmla="*/ 3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52">
                  <a:moveTo>
                    <a:pt x="186" y="23"/>
                  </a:moveTo>
                  <a:lnTo>
                    <a:pt x="188" y="17"/>
                  </a:lnTo>
                  <a:lnTo>
                    <a:pt x="189" y="11"/>
                  </a:lnTo>
                  <a:lnTo>
                    <a:pt x="186" y="4"/>
                  </a:lnTo>
                  <a:lnTo>
                    <a:pt x="177" y="0"/>
                  </a:lnTo>
                  <a:lnTo>
                    <a:pt x="157" y="1"/>
                  </a:lnTo>
                  <a:lnTo>
                    <a:pt x="128" y="4"/>
                  </a:lnTo>
                  <a:lnTo>
                    <a:pt x="98" y="6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80" y="37"/>
                  </a:lnTo>
                  <a:lnTo>
                    <a:pt x="102" y="38"/>
                  </a:lnTo>
                  <a:lnTo>
                    <a:pt x="113" y="41"/>
                  </a:lnTo>
                  <a:lnTo>
                    <a:pt x="117" y="44"/>
                  </a:lnTo>
                  <a:lnTo>
                    <a:pt x="117" y="49"/>
                  </a:lnTo>
                  <a:lnTo>
                    <a:pt x="114" y="66"/>
                  </a:lnTo>
                  <a:lnTo>
                    <a:pt x="4" y="510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7" y="544"/>
                  </a:lnTo>
                  <a:lnTo>
                    <a:pt x="27" y="552"/>
                  </a:lnTo>
                  <a:lnTo>
                    <a:pt x="51" y="542"/>
                  </a:lnTo>
                  <a:lnTo>
                    <a:pt x="63" y="520"/>
                  </a:lnTo>
                  <a:lnTo>
                    <a:pt x="65" y="513"/>
                  </a:lnTo>
                  <a:lnTo>
                    <a:pt x="69" y="496"/>
                  </a:lnTo>
                  <a:lnTo>
                    <a:pt x="74" y="473"/>
                  </a:lnTo>
                  <a:lnTo>
                    <a:pt x="81" y="446"/>
                  </a:lnTo>
                  <a:lnTo>
                    <a:pt x="88" y="419"/>
                  </a:lnTo>
                  <a:lnTo>
                    <a:pt x="94" y="395"/>
                  </a:lnTo>
                  <a:lnTo>
                    <a:pt x="98" y="377"/>
                  </a:lnTo>
                  <a:lnTo>
                    <a:pt x="101" y="368"/>
                  </a:lnTo>
                  <a:lnTo>
                    <a:pt x="140" y="374"/>
                  </a:lnTo>
                  <a:lnTo>
                    <a:pt x="171" y="386"/>
                  </a:lnTo>
                  <a:lnTo>
                    <a:pt x="193" y="405"/>
                  </a:lnTo>
                  <a:lnTo>
                    <a:pt x="201" y="432"/>
                  </a:lnTo>
                  <a:lnTo>
                    <a:pt x="199" y="447"/>
                  </a:lnTo>
                  <a:lnTo>
                    <a:pt x="197" y="461"/>
                  </a:lnTo>
                  <a:lnTo>
                    <a:pt x="196" y="471"/>
                  </a:lnTo>
                  <a:lnTo>
                    <a:pt x="204" y="508"/>
                  </a:lnTo>
                  <a:lnTo>
                    <a:pt x="223" y="533"/>
                  </a:lnTo>
                  <a:lnTo>
                    <a:pt x="250" y="548"/>
                  </a:lnTo>
                  <a:lnTo>
                    <a:pt x="279" y="552"/>
                  </a:lnTo>
                  <a:lnTo>
                    <a:pt x="305" y="548"/>
                  </a:lnTo>
                  <a:lnTo>
                    <a:pt x="326" y="534"/>
                  </a:lnTo>
                  <a:lnTo>
                    <a:pt x="344" y="515"/>
                  </a:lnTo>
                  <a:lnTo>
                    <a:pt x="357" y="493"/>
                  </a:lnTo>
                  <a:lnTo>
                    <a:pt x="367" y="471"/>
                  </a:lnTo>
                  <a:lnTo>
                    <a:pt x="373" y="452"/>
                  </a:lnTo>
                  <a:lnTo>
                    <a:pt x="377" y="438"/>
                  </a:lnTo>
                  <a:lnTo>
                    <a:pt x="378" y="432"/>
                  </a:lnTo>
                  <a:lnTo>
                    <a:pt x="373" y="423"/>
                  </a:lnTo>
                  <a:lnTo>
                    <a:pt x="366" y="422"/>
                  </a:lnTo>
                  <a:lnTo>
                    <a:pt x="355" y="426"/>
                  </a:lnTo>
                  <a:lnTo>
                    <a:pt x="350" y="441"/>
                  </a:lnTo>
                  <a:lnTo>
                    <a:pt x="341" y="469"/>
                  </a:lnTo>
                  <a:lnTo>
                    <a:pt x="327" y="498"/>
                  </a:lnTo>
                  <a:lnTo>
                    <a:pt x="307" y="521"/>
                  </a:lnTo>
                  <a:lnTo>
                    <a:pt x="281" y="530"/>
                  </a:lnTo>
                  <a:lnTo>
                    <a:pt x="268" y="527"/>
                  </a:lnTo>
                  <a:lnTo>
                    <a:pt x="259" y="518"/>
                  </a:lnTo>
                  <a:lnTo>
                    <a:pt x="255" y="505"/>
                  </a:lnTo>
                  <a:lnTo>
                    <a:pt x="254" y="490"/>
                  </a:lnTo>
                  <a:lnTo>
                    <a:pt x="255" y="475"/>
                  </a:lnTo>
                  <a:lnTo>
                    <a:pt x="258" y="454"/>
                  </a:lnTo>
                  <a:lnTo>
                    <a:pt x="261" y="445"/>
                  </a:lnTo>
                  <a:lnTo>
                    <a:pt x="263" y="430"/>
                  </a:lnTo>
                  <a:lnTo>
                    <a:pt x="258" y="407"/>
                  </a:lnTo>
                  <a:lnTo>
                    <a:pt x="247" y="388"/>
                  </a:lnTo>
                  <a:lnTo>
                    <a:pt x="231" y="373"/>
                  </a:lnTo>
                  <a:lnTo>
                    <a:pt x="211" y="363"/>
                  </a:lnTo>
                  <a:lnTo>
                    <a:pt x="191" y="356"/>
                  </a:lnTo>
                  <a:lnTo>
                    <a:pt x="170" y="351"/>
                  </a:lnTo>
                  <a:lnTo>
                    <a:pt x="151" y="348"/>
                  </a:lnTo>
                  <a:lnTo>
                    <a:pt x="136" y="347"/>
                  </a:lnTo>
                  <a:lnTo>
                    <a:pt x="154" y="334"/>
                  </a:lnTo>
                  <a:lnTo>
                    <a:pt x="172" y="320"/>
                  </a:lnTo>
                  <a:lnTo>
                    <a:pt x="189" y="306"/>
                  </a:lnTo>
                  <a:lnTo>
                    <a:pt x="201" y="295"/>
                  </a:lnTo>
                  <a:lnTo>
                    <a:pt x="231" y="267"/>
                  </a:lnTo>
                  <a:lnTo>
                    <a:pt x="261" y="244"/>
                  </a:lnTo>
                  <a:lnTo>
                    <a:pt x="291" y="227"/>
                  </a:lnTo>
                  <a:lnTo>
                    <a:pt x="323" y="221"/>
                  </a:lnTo>
                  <a:lnTo>
                    <a:pt x="337" y="223"/>
                  </a:lnTo>
                  <a:lnTo>
                    <a:pt x="349" y="231"/>
                  </a:lnTo>
                  <a:lnTo>
                    <a:pt x="329" y="238"/>
                  </a:lnTo>
                  <a:lnTo>
                    <a:pt x="317" y="250"/>
                  </a:lnTo>
                  <a:lnTo>
                    <a:pt x="310" y="264"/>
                  </a:lnTo>
                  <a:lnTo>
                    <a:pt x="309" y="275"/>
                  </a:lnTo>
                  <a:lnTo>
                    <a:pt x="318" y="296"/>
                  </a:lnTo>
                  <a:lnTo>
                    <a:pt x="340" y="304"/>
                  </a:lnTo>
                  <a:lnTo>
                    <a:pt x="355" y="301"/>
                  </a:lnTo>
                  <a:lnTo>
                    <a:pt x="370" y="291"/>
                  </a:lnTo>
                  <a:lnTo>
                    <a:pt x="381" y="275"/>
                  </a:lnTo>
                  <a:lnTo>
                    <a:pt x="384" y="253"/>
                  </a:lnTo>
                  <a:lnTo>
                    <a:pt x="381" y="234"/>
                  </a:lnTo>
                  <a:lnTo>
                    <a:pt x="370" y="216"/>
                  </a:lnTo>
                  <a:lnTo>
                    <a:pt x="351" y="204"/>
                  </a:lnTo>
                  <a:lnTo>
                    <a:pt x="325" y="199"/>
                  </a:lnTo>
                  <a:lnTo>
                    <a:pt x="291" y="204"/>
                  </a:lnTo>
                  <a:lnTo>
                    <a:pt x="260" y="219"/>
                  </a:lnTo>
                  <a:lnTo>
                    <a:pt x="229" y="241"/>
                  </a:lnTo>
                  <a:lnTo>
                    <a:pt x="199" y="268"/>
                  </a:lnTo>
                  <a:lnTo>
                    <a:pt x="154" y="309"/>
                  </a:lnTo>
                  <a:lnTo>
                    <a:pt x="109" y="336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68"/>
            <p:cNvSpPr>
              <a:spLocks noChangeAspect="1"/>
            </p:cNvSpPr>
            <p:nvPr/>
          </p:nvSpPr>
          <p:spPr bwMode="auto">
            <a:xfrm>
              <a:off x="2545" y="454"/>
              <a:ext cx="155" cy="291"/>
            </a:xfrm>
            <a:custGeom>
              <a:avLst/>
              <a:gdLst>
                <a:gd name="T0" fmla="*/ 149 w 155"/>
                <a:gd name="T1" fmla="*/ 52 h 291"/>
                <a:gd name="T2" fmla="*/ 152 w 155"/>
                <a:gd name="T3" fmla="*/ 45 h 291"/>
                <a:gd name="T4" fmla="*/ 155 w 155"/>
                <a:gd name="T5" fmla="*/ 33 h 291"/>
                <a:gd name="T6" fmla="*/ 152 w 155"/>
                <a:gd name="T7" fmla="*/ 19 h 291"/>
                <a:gd name="T8" fmla="*/ 144 w 155"/>
                <a:gd name="T9" fmla="*/ 8 h 291"/>
                <a:gd name="T10" fmla="*/ 132 w 155"/>
                <a:gd name="T11" fmla="*/ 2 h 291"/>
                <a:gd name="T12" fmla="*/ 120 w 155"/>
                <a:gd name="T13" fmla="*/ 0 h 291"/>
                <a:gd name="T14" fmla="*/ 106 w 155"/>
                <a:gd name="T15" fmla="*/ 2 h 291"/>
                <a:gd name="T16" fmla="*/ 97 w 155"/>
                <a:gd name="T17" fmla="*/ 9 h 291"/>
                <a:gd name="T18" fmla="*/ 91 w 155"/>
                <a:gd name="T19" fmla="*/ 18 h 291"/>
                <a:gd name="T20" fmla="*/ 88 w 155"/>
                <a:gd name="T21" fmla="*/ 26 h 291"/>
                <a:gd name="T22" fmla="*/ 2 w 155"/>
                <a:gd name="T23" fmla="*/ 268 h 291"/>
                <a:gd name="T24" fmla="*/ 1 w 155"/>
                <a:gd name="T25" fmla="*/ 275 h 291"/>
                <a:gd name="T26" fmla="*/ 0 w 155"/>
                <a:gd name="T27" fmla="*/ 277 h 291"/>
                <a:gd name="T28" fmla="*/ 4 w 155"/>
                <a:gd name="T29" fmla="*/ 283 h 291"/>
                <a:gd name="T30" fmla="*/ 12 w 155"/>
                <a:gd name="T31" fmla="*/ 288 h 291"/>
                <a:gd name="T32" fmla="*/ 20 w 155"/>
                <a:gd name="T33" fmla="*/ 290 h 291"/>
                <a:gd name="T34" fmla="*/ 24 w 155"/>
                <a:gd name="T35" fmla="*/ 291 h 291"/>
                <a:gd name="T36" fmla="*/ 29 w 155"/>
                <a:gd name="T37" fmla="*/ 289 h 291"/>
                <a:gd name="T38" fmla="*/ 34 w 155"/>
                <a:gd name="T39" fmla="*/ 282 h 291"/>
                <a:gd name="T40" fmla="*/ 149 w 155"/>
                <a:gd name="T41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91">
                  <a:moveTo>
                    <a:pt x="149" y="52"/>
                  </a:moveTo>
                  <a:lnTo>
                    <a:pt x="152" y="45"/>
                  </a:lnTo>
                  <a:lnTo>
                    <a:pt x="155" y="33"/>
                  </a:lnTo>
                  <a:lnTo>
                    <a:pt x="152" y="19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7" y="9"/>
                  </a:lnTo>
                  <a:lnTo>
                    <a:pt x="91" y="18"/>
                  </a:lnTo>
                  <a:lnTo>
                    <a:pt x="88" y="26"/>
                  </a:lnTo>
                  <a:lnTo>
                    <a:pt x="2" y="268"/>
                  </a:lnTo>
                  <a:lnTo>
                    <a:pt x="1" y="275"/>
                  </a:lnTo>
                  <a:lnTo>
                    <a:pt x="0" y="277"/>
                  </a:lnTo>
                  <a:lnTo>
                    <a:pt x="4" y="283"/>
                  </a:lnTo>
                  <a:lnTo>
                    <a:pt x="12" y="288"/>
                  </a:lnTo>
                  <a:lnTo>
                    <a:pt x="20" y="290"/>
                  </a:lnTo>
                  <a:lnTo>
                    <a:pt x="24" y="291"/>
                  </a:lnTo>
                  <a:lnTo>
                    <a:pt x="29" y="289"/>
                  </a:lnTo>
                  <a:lnTo>
                    <a:pt x="34" y="282"/>
                  </a:lnTo>
                  <a:lnTo>
                    <a:pt x="149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70"/>
            <p:cNvSpPr>
              <a:spLocks noChangeAspect="1"/>
            </p:cNvSpPr>
            <p:nvPr/>
          </p:nvSpPr>
          <p:spPr bwMode="auto">
            <a:xfrm>
              <a:off x="3076" y="1"/>
              <a:ext cx="259" cy="1121"/>
            </a:xfrm>
            <a:custGeom>
              <a:avLst/>
              <a:gdLst>
                <a:gd name="T0" fmla="*/ 259 w 259"/>
                <a:gd name="T1" fmla="*/ 1109 h 1121"/>
                <a:gd name="T2" fmla="*/ 258 w 259"/>
                <a:gd name="T3" fmla="*/ 1107 h 1121"/>
                <a:gd name="T4" fmla="*/ 256 w 259"/>
                <a:gd name="T5" fmla="*/ 1103 h 1121"/>
                <a:gd name="T6" fmla="*/ 251 w 259"/>
                <a:gd name="T7" fmla="*/ 1096 h 1121"/>
                <a:gd name="T8" fmla="*/ 240 w 259"/>
                <a:gd name="T9" fmla="*/ 1085 h 1121"/>
                <a:gd name="T10" fmla="*/ 154 w 259"/>
                <a:gd name="T11" fmla="*/ 967 h 1121"/>
                <a:gd name="T12" fmla="*/ 100 w 259"/>
                <a:gd name="T13" fmla="*/ 834 h 1121"/>
                <a:gd name="T14" fmla="*/ 73 w 259"/>
                <a:gd name="T15" fmla="*/ 695 h 1121"/>
                <a:gd name="T16" fmla="*/ 65 w 259"/>
                <a:gd name="T17" fmla="*/ 560 h 1121"/>
                <a:gd name="T18" fmla="*/ 73 w 259"/>
                <a:gd name="T19" fmla="*/ 415 h 1121"/>
                <a:gd name="T20" fmla="*/ 103 w 259"/>
                <a:gd name="T21" fmla="*/ 275 h 1121"/>
                <a:gd name="T22" fmla="*/ 159 w 259"/>
                <a:gd name="T23" fmla="*/ 145 h 1121"/>
                <a:gd name="T24" fmla="*/ 245 w 259"/>
                <a:gd name="T25" fmla="*/ 31 h 1121"/>
                <a:gd name="T26" fmla="*/ 257 w 259"/>
                <a:gd name="T27" fmla="*/ 17 h 1121"/>
                <a:gd name="T28" fmla="*/ 259 w 259"/>
                <a:gd name="T29" fmla="*/ 11 h 1121"/>
                <a:gd name="T30" fmla="*/ 256 w 259"/>
                <a:gd name="T31" fmla="*/ 3 h 1121"/>
                <a:gd name="T32" fmla="*/ 248 w 259"/>
                <a:gd name="T33" fmla="*/ 0 h 1121"/>
                <a:gd name="T34" fmla="*/ 225 w 259"/>
                <a:gd name="T35" fmla="*/ 14 h 1121"/>
                <a:gd name="T36" fmla="*/ 180 w 259"/>
                <a:gd name="T37" fmla="*/ 56 h 1121"/>
                <a:gd name="T38" fmla="*/ 125 w 259"/>
                <a:gd name="T39" fmla="*/ 124 h 1121"/>
                <a:gd name="T40" fmla="*/ 71 w 259"/>
                <a:gd name="T41" fmla="*/ 219 h 1121"/>
                <a:gd name="T42" fmla="*/ 36 w 259"/>
                <a:gd name="T43" fmla="*/ 311 h 1121"/>
                <a:gd name="T44" fmla="*/ 14 w 259"/>
                <a:gd name="T45" fmla="*/ 400 h 1121"/>
                <a:gd name="T46" fmla="*/ 3 w 259"/>
                <a:gd name="T47" fmla="*/ 484 h 1121"/>
                <a:gd name="T48" fmla="*/ 0 w 259"/>
                <a:gd name="T49" fmla="*/ 560 h 1121"/>
                <a:gd name="T50" fmla="*/ 3 w 259"/>
                <a:gd name="T51" fmla="*/ 634 h 1121"/>
                <a:gd name="T52" fmla="*/ 14 w 259"/>
                <a:gd name="T53" fmla="*/ 720 h 1121"/>
                <a:gd name="T54" fmla="*/ 37 w 259"/>
                <a:gd name="T55" fmla="*/ 814 h 1121"/>
                <a:gd name="T56" fmla="*/ 74 w 259"/>
                <a:gd name="T57" fmla="*/ 910 h 1121"/>
                <a:gd name="T58" fmla="*/ 128 w 259"/>
                <a:gd name="T59" fmla="*/ 1001 h 1121"/>
                <a:gd name="T60" fmla="*/ 182 w 259"/>
                <a:gd name="T61" fmla="*/ 1067 h 1121"/>
                <a:gd name="T62" fmla="*/ 225 w 259"/>
                <a:gd name="T63" fmla="*/ 1107 h 1121"/>
                <a:gd name="T64" fmla="*/ 248 w 259"/>
                <a:gd name="T65" fmla="*/ 1121 h 1121"/>
                <a:gd name="T66" fmla="*/ 256 w 259"/>
                <a:gd name="T67" fmla="*/ 1118 h 1121"/>
                <a:gd name="T68" fmla="*/ 259 w 259"/>
                <a:gd name="T69" fmla="*/ 110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1109"/>
                  </a:moveTo>
                  <a:lnTo>
                    <a:pt x="258" y="1107"/>
                  </a:lnTo>
                  <a:lnTo>
                    <a:pt x="256" y="1103"/>
                  </a:lnTo>
                  <a:lnTo>
                    <a:pt x="251" y="1096"/>
                  </a:lnTo>
                  <a:lnTo>
                    <a:pt x="240" y="1085"/>
                  </a:lnTo>
                  <a:lnTo>
                    <a:pt x="154" y="967"/>
                  </a:lnTo>
                  <a:lnTo>
                    <a:pt x="100" y="834"/>
                  </a:lnTo>
                  <a:lnTo>
                    <a:pt x="73" y="695"/>
                  </a:lnTo>
                  <a:lnTo>
                    <a:pt x="65" y="560"/>
                  </a:lnTo>
                  <a:lnTo>
                    <a:pt x="73" y="415"/>
                  </a:lnTo>
                  <a:lnTo>
                    <a:pt x="103" y="275"/>
                  </a:lnTo>
                  <a:lnTo>
                    <a:pt x="159" y="145"/>
                  </a:lnTo>
                  <a:lnTo>
                    <a:pt x="245" y="31"/>
                  </a:lnTo>
                  <a:lnTo>
                    <a:pt x="257" y="17"/>
                  </a:lnTo>
                  <a:lnTo>
                    <a:pt x="259" y="11"/>
                  </a:lnTo>
                  <a:lnTo>
                    <a:pt x="256" y="3"/>
                  </a:lnTo>
                  <a:lnTo>
                    <a:pt x="248" y="0"/>
                  </a:lnTo>
                  <a:lnTo>
                    <a:pt x="225" y="14"/>
                  </a:lnTo>
                  <a:lnTo>
                    <a:pt x="180" y="56"/>
                  </a:lnTo>
                  <a:lnTo>
                    <a:pt x="125" y="124"/>
                  </a:lnTo>
                  <a:lnTo>
                    <a:pt x="71" y="219"/>
                  </a:lnTo>
                  <a:lnTo>
                    <a:pt x="36" y="311"/>
                  </a:lnTo>
                  <a:lnTo>
                    <a:pt x="14" y="400"/>
                  </a:lnTo>
                  <a:lnTo>
                    <a:pt x="3" y="484"/>
                  </a:lnTo>
                  <a:lnTo>
                    <a:pt x="0" y="560"/>
                  </a:lnTo>
                  <a:lnTo>
                    <a:pt x="3" y="634"/>
                  </a:lnTo>
                  <a:lnTo>
                    <a:pt x="14" y="720"/>
                  </a:lnTo>
                  <a:lnTo>
                    <a:pt x="37" y="814"/>
                  </a:lnTo>
                  <a:lnTo>
                    <a:pt x="74" y="910"/>
                  </a:lnTo>
                  <a:lnTo>
                    <a:pt x="128" y="1001"/>
                  </a:lnTo>
                  <a:lnTo>
                    <a:pt x="182" y="1067"/>
                  </a:lnTo>
                  <a:lnTo>
                    <a:pt x="225" y="1107"/>
                  </a:lnTo>
                  <a:lnTo>
                    <a:pt x="248" y="1121"/>
                  </a:lnTo>
                  <a:lnTo>
                    <a:pt x="256" y="1118"/>
                  </a:lnTo>
                  <a:lnTo>
                    <a:pt x="259" y="1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71"/>
            <p:cNvSpPr>
              <a:spLocks noChangeAspect="1"/>
            </p:cNvSpPr>
            <p:nvPr/>
          </p:nvSpPr>
          <p:spPr bwMode="auto">
            <a:xfrm>
              <a:off x="3433" y="346"/>
              <a:ext cx="453" cy="508"/>
            </a:xfrm>
            <a:custGeom>
              <a:avLst/>
              <a:gdLst>
                <a:gd name="T0" fmla="*/ 59 w 453"/>
                <a:gd name="T1" fmla="*/ 458 h 508"/>
                <a:gd name="T2" fmla="*/ 65 w 453"/>
                <a:gd name="T3" fmla="*/ 500 h 508"/>
                <a:gd name="T4" fmla="*/ 110 w 453"/>
                <a:gd name="T5" fmla="*/ 501 h 508"/>
                <a:gd name="T6" fmla="*/ 136 w 453"/>
                <a:gd name="T7" fmla="*/ 450 h 508"/>
                <a:gd name="T8" fmla="*/ 165 w 453"/>
                <a:gd name="T9" fmla="*/ 335 h 508"/>
                <a:gd name="T10" fmla="*/ 182 w 453"/>
                <a:gd name="T11" fmla="*/ 265 h 508"/>
                <a:gd name="T12" fmla="*/ 202 w 453"/>
                <a:gd name="T13" fmla="*/ 184 h 508"/>
                <a:gd name="T14" fmla="*/ 217 w 453"/>
                <a:gd name="T15" fmla="*/ 137 h 508"/>
                <a:gd name="T16" fmla="*/ 251 w 453"/>
                <a:gd name="T17" fmla="*/ 85 h 508"/>
                <a:gd name="T18" fmla="*/ 282 w 453"/>
                <a:gd name="T19" fmla="*/ 53 h 508"/>
                <a:gd name="T20" fmla="*/ 328 w 453"/>
                <a:gd name="T21" fmla="*/ 30 h 508"/>
                <a:gd name="T22" fmla="*/ 380 w 453"/>
                <a:gd name="T23" fmla="*/ 27 h 508"/>
                <a:gd name="T24" fmla="*/ 404 w 453"/>
                <a:gd name="T25" fmla="*/ 36 h 508"/>
                <a:gd name="T26" fmla="*/ 384 w 453"/>
                <a:gd name="T27" fmla="*/ 46 h 508"/>
                <a:gd name="T28" fmla="*/ 354 w 453"/>
                <a:gd name="T29" fmla="*/ 79 h 508"/>
                <a:gd name="T30" fmla="*/ 352 w 453"/>
                <a:gd name="T31" fmla="*/ 114 h 508"/>
                <a:gd name="T32" fmla="*/ 372 w 453"/>
                <a:gd name="T33" fmla="*/ 136 h 508"/>
                <a:gd name="T34" fmla="*/ 414 w 453"/>
                <a:gd name="T35" fmla="*/ 135 h 508"/>
                <a:gd name="T36" fmla="*/ 448 w 453"/>
                <a:gd name="T37" fmla="*/ 100 h 508"/>
                <a:gd name="T38" fmla="*/ 447 w 453"/>
                <a:gd name="T39" fmla="*/ 45 h 508"/>
                <a:gd name="T40" fmla="*/ 399 w 453"/>
                <a:gd name="T41" fmla="*/ 6 h 508"/>
                <a:gd name="T42" fmla="*/ 311 w 453"/>
                <a:gd name="T43" fmla="*/ 9 h 508"/>
                <a:gd name="T44" fmla="*/ 239 w 453"/>
                <a:gd name="T45" fmla="*/ 60 h 508"/>
                <a:gd name="T46" fmla="*/ 205 w 453"/>
                <a:gd name="T47" fmla="*/ 52 h 508"/>
                <a:gd name="T48" fmla="*/ 153 w 453"/>
                <a:gd name="T49" fmla="*/ 7 h 508"/>
                <a:gd name="T50" fmla="*/ 83 w 453"/>
                <a:gd name="T51" fmla="*/ 8 h 508"/>
                <a:gd name="T52" fmla="*/ 44 w 453"/>
                <a:gd name="T53" fmla="*/ 46 h 508"/>
                <a:gd name="T54" fmla="*/ 20 w 453"/>
                <a:gd name="T55" fmla="*/ 97 h 508"/>
                <a:gd name="T56" fmla="*/ 2 w 453"/>
                <a:gd name="T57" fmla="*/ 160 h 508"/>
                <a:gd name="T58" fmla="*/ 5 w 453"/>
                <a:gd name="T59" fmla="*/ 182 h 508"/>
                <a:gd name="T60" fmla="*/ 19 w 453"/>
                <a:gd name="T61" fmla="*/ 183 h 508"/>
                <a:gd name="T62" fmla="*/ 27 w 453"/>
                <a:gd name="T63" fmla="*/ 173 h 508"/>
                <a:gd name="T64" fmla="*/ 47 w 453"/>
                <a:gd name="T65" fmla="*/ 104 h 508"/>
                <a:gd name="T66" fmla="*/ 86 w 453"/>
                <a:gd name="T67" fmla="*/ 34 h 508"/>
                <a:gd name="T68" fmla="*/ 127 w 453"/>
                <a:gd name="T69" fmla="*/ 27 h 508"/>
                <a:gd name="T70" fmla="*/ 145 w 453"/>
                <a:gd name="T71" fmla="*/ 50 h 508"/>
                <a:gd name="T72" fmla="*/ 147 w 453"/>
                <a:gd name="T73" fmla="*/ 93 h 508"/>
                <a:gd name="T74" fmla="*/ 139 w 453"/>
                <a:gd name="T75" fmla="*/ 135 h 508"/>
                <a:gd name="T76" fmla="*/ 65 w 453"/>
                <a:gd name="T77" fmla="*/ 42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508">
                  <a:moveTo>
                    <a:pt x="65" y="429"/>
                  </a:moveTo>
                  <a:lnTo>
                    <a:pt x="59" y="458"/>
                  </a:lnTo>
                  <a:lnTo>
                    <a:pt x="55" y="478"/>
                  </a:lnTo>
                  <a:lnTo>
                    <a:pt x="65" y="500"/>
                  </a:lnTo>
                  <a:lnTo>
                    <a:pt x="88" y="508"/>
                  </a:lnTo>
                  <a:lnTo>
                    <a:pt x="110" y="501"/>
                  </a:lnTo>
                  <a:lnTo>
                    <a:pt x="129" y="477"/>
                  </a:lnTo>
                  <a:lnTo>
                    <a:pt x="136" y="450"/>
                  </a:lnTo>
                  <a:lnTo>
                    <a:pt x="150" y="394"/>
                  </a:lnTo>
                  <a:lnTo>
                    <a:pt x="165" y="335"/>
                  </a:lnTo>
                  <a:lnTo>
                    <a:pt x="173" y="299"/>
                  </a:lnTo>
                  <a:lnTo>
                    <a:pt x="182" y="265"/>
                  </a:lnTo>
                  <a:lnTo>
                    <a:pt x="192" y="224"/>
                  </a:lnTo>
                  <a:lnTo>
                    <a:pt x="202" y="184"/>
                  </a:lnTo>
                  <a:lnTo>
                    <a:pt x="209" y="154"/>
                  </a:lnTo>
                  <a:lnTo>
                    <a:pt x="217" y="137"/>
                  </a:lnTo>
                  <a:lnTo>
                    <a:pt x="232" y="112"/>
                  </a:lnTo>
                  <a:lnTo>
                    <a:pt x="251" y="85"/>
                  </a:lnTo>
                  <a:lnTo>
                    <a:pt x="272" y="62"/>
                  </a:lnTo>
                  <a:lnTo>
                    <a:pt x="282" y="53"/>
                  </a:lnTo>
                  <a:lnTo>
                    <a:pt x="301" y="40"/>
                  </a:lnTo>
                  <a:lnTo>
                    <a:pt x="328" y="30"/>
                  </a:lnTo>
                  <a:lnTo>
                    <a:pt x="361" y="25"/>
                  </a:lnTo>
                  <a:lnTo>
                    <a:pt x="380" y="27"/>
                  </a:lnTo>
                  <a:lnTo>
                    <a:pt x="395" y="32"/>
                  </a:lnTo>
                  <a:lnTo>
                    <a:pt x="404" y="36"/>
                  </a:lnTo>
                  <a:lnTo>
                    <a:pt x="408" y="38"/>
                  </a:lnTo>
                  <a:lnTo>
                    <a:pt x="384" y="46"/>
                  </a:lnTo>
                  <a:lnTo>
                    <a:pt x="366" y="60"/>
                  </a:lnTo>
                  <a:lnTo>
                    <a:pt x="354" y="79"/>
                  </a:lnTo>
                  <a:lnTo>
                    <a:pt x="349" y="100"/>
                  </a:lnTo>
                  <a:lnTo>
                    <a:pt x="352" y="114"/>
                  </a:lnTo>
                  <a:lnTo>
                    <a:pt x="360" y="126"/>
                  </a:lnTo>
                  <a:lnTo>
                    <a:pt x="372" y="136"/>
                  </a:lnTo>
                  <a:lnTo>
                    <a:pt x="392" y="139"/>
                  </a:lnTo>
                  <a:lnTo>
                    <a:pt x="414" y="135"/>
                  </a:lnTo>
                  <a:lnTo>
                    <a:pt x="434" y="121"/>
                  </a:lnTo>
                  <a:lnTo>
                    <a:pt x="448" y="100"/>
                  </a:lnTo>
                  <a:lnTo>
                    <a:pt x="453" y="73"/>
                  </a:lnTo>
                  <a:lnTo>
                    <a:pt x="447" y="45"/>
                  </a:lnTo>
                  <a:lnTo>
                    <a:pt x="428" y="22"/>
                  </a:lnTo>
                  <a:lnTo>
                    <a:pt x="399" y="6"/>
                  </a:lnTo>
                  <a:lnTo>
                    <a:pt x="361" y="0"/>
                  </a:lnTo>
                  <a:lnTo>
                    <a:pt x="311" y="9"/>
                  </a:lnTo>
                  <a:lnTo>
                    <a:pt x="270" y="32"/>
                  </a:lnTo>
                  <a:lnTo>
                    <a:pt x="239" y="60"/>
                  </a:lnTo>
                  <a:lnTo>
                    <a:pt x="218" y="86"/>
                  </a:lnTo>
                  <a:lnTo>
                    <a:pt x="205" y="52"/>
                  </a:lnTo>
                  <a:lnTo>
                    <a:pt x="184" y="24"/>
                  </a:lnTo>
                  <a:lnTo>
                    <a:pt x="153" y="7"/>
                  </a:lnTo>
                  <a:lnTo>
                    <a:pt x="116" y="0"/>
                  </a:lnTo>
                  <a:lnTo>
                    <a:pt x="83" y="8"/>
                  </a:lnTo>
                  <a:lnTo>
                    <a:pt x="60" y="25"/>
                  </a:lnTo>
                  <a:lnTo>
                    <a:pt x="44" y="46"/>
                  </a:lnTo>
                  <a:lnTo>
                    <a:pt x="34" y="64"/>
                  </a:lnTo>
                  <a:lnTo>
                    <a:pt x="20" y="97"/>
                  </a:lnTo>
                  <a:lnTo>
                    <a:pt x="9" y="131"/>
                  </a:lnTo>
                  <a:lnTo>
                    <a:pt x="2" y="160"/>
                  </a:lnTo>
                  <a:lnTo>
                    <a:pt x="0" y="173"/>
                  </a:lnTo>
                  <a:lnTo>
                    <a:pt x="5" y="182"/>
                  </a:lnTo>
                  <a:lnTo>
                    <a:pt x="13" y="184"/>
                  </a:lnTo>
                  <a:lnTo>
                    <a:pt x="19" y="183"/>
                  </a:lnTo>
                  <a:lnTo>
                    <a:pt x="24" y="180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47" y="104"/>
                  </a:lnTo>
                  <a:lnTo>
                    <a:pt x="65" y="62"/>
                  </a:lnTo>
                  <a:lnTo>
                    <a:pt x="86" y="34"/>
                  </a:lnTo>
                  <a:lnTo>
                    <a:pt x="113" y="25"/>
                  </a:lnTo>
                  <a:lnTo>
                    <a:pt x="127" y="27"/>
                  </a:lnTo>
                  <a:lnTo>
                    <a:pt x="138" y="35"/>
                  </a:lnTo>
                  <a:lnTo>
                    <a:pt x="145" y="50"/>
                  </a:lnTo>
                  <a:lnTo>
                    <a:pt x="148" y="76"/>
                  </a:lnTo>
                  <a:lnTo>
                    <a:pt x="147" y="93"/>
                  </a:lnTo>
                  <a:lnTo>
                    <a:pt x="144" y="110"/>
                  </a:lnTo>
                  <a:lnTo>
                    <a:pt x="139" y="135"/>
                  </a:lnTo>
                  <a:lnTo>
                    <a:pt x="130" y="171"/>
                  </a:lnTo>
                  <a:lnTo>
                    <a:pt x="65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72"/>
            <p:cNvSpPr>
              <a:spLocks noChangeAspect="1" noEditPoints="1"/>
            </p:cNvSpPr>
            <p:nvPr/>
          </p:nvSpPr>
          <p:spPr bwMode="auto">
            <a:xfrm>
              <a:off x="3985" y="346"/>
              <a:ext cx="428" cy="508"/>
            </a:xfrm>
            <a:custGeom>
              <a:avLst/>
              <a:gdLst>
                <a:gd name="T0" fmla="*/ 190 w 428"/>
                <a:gd name="T1" fmla="*/ 236 h 508"/>
                <a:gd name="T2" fmla="*/ 282 w 428"/>
                <a:gd name="T3" fmla="*/ 225 h 508"/>
                <a:gd name="T4" fmla="*/ 354 w 428"/>
                <a:gd name="T5" fmla="*/ 197 h 508"/>
                <a:gd name="T6" fmla="*/ 389 w 428"/>
                <a:gd name="T7" fmla="*/ 164 h 508"/>
                <a:gd name="T8" fmla="*/ 406 w 428"/>
                <a:gd name="T9" fmla="*/ 130 h 508"/>
                <a:gd name="T10" fmla="*/ 411 w 428"/>
                <a:gd name="T11" fmla="*/ 104 h 508"/>
                <a:gd name="T12" fmla="*/ 404 w 428"/>
                <a:gd name="T13" fmla="*/ 60 h 508"/>
                <a:gd name="T14" fmla="*/ 344 w 428"/>
                <a:gd name="T15" fmla="*/ 8 h 508"/>
                <a:gd name="T16" fmla="*/ 244 w 428"/>
                <a:gd name="T17" fmla="*/ 5 h 508"/>
                <a:gd name="T18" fmla="*/ 146 w 428"/>
                <a:gd name="T19" fmla="*/ 45 h 508"/>
                <a:gd name="T20" fmla="*/ 60 w 428"/>
                <a:gd name="T21" fmla="*/ 122 h 508"/>
                <a:gd name="T22" fmla="*/ 8 w 428"/>
                <a:gd name="T23" fmla="*/ 235 h 508"/>
                <a:gd name="T24" fmla="*/ 12 w 428"/>
                <a:gd name="T25" fmla="*/ 385 h 508"/>
                <a:gd name="T26" fmla="*/ 102 w 428"/>
                <a:gd name="T27" fmla="*/ 492 h 508"/>
                <a:gd name="T28" fmla="*/ 282 w 428"/>
                <a:gd name="T29" fmla="*/ 489 h 508"/>
                <a:gd name="T30" fmla="*/ 411 w 428"/>
                <a:gd name="T31" fmla="*/ 402 h 508"/>
                <a:gd name="T32" fmla="*/ 424 w 428"/>
                <a:gd name="T33" fmla="*/ 366 h 508"/>
                <a:gd name="T34" fmla="*/ 408 w 428"/>
                <a:gd name="T35" fmla="*/ 363 h 508"/>
                <a:gd name="T36" fmla="*/ 331 w 428"/>
                <a:gd name="T37" fmla="*/ 436 h 508"/>
                <a:gd name="T38" fmla="*/ 205 w 428"/>
                <a:gd name="T39" fmla="*/ 481 h 508"/>
                <a:gd name="T40" fmla="*/ 148 w 428"/>
                <a:gd name="T41" fmla="*/ 479 h 508"/>
                <a:gd name="T42" fmla="*/ 109 w 428"/>
                <a:gd name="T43" fmla="*/ 451 h 508"/>
                <a:gd name="T44" fmla="*/ 88 w 428"/>
                <a:gd name="T45" fmla="*/ 410 h 508"/>
                <a:gd name="T46" fmla="*/ 81 w 428"/>
                <a:gd name="T47" fmla="*/ 369 h 508"/>
                <a:gd name="T48" fmla="*/ 81 w 428"/>
                <a:gd name="T49" fmla="*/ 339 h 508"/>
                <a:gd name="T50" fmla="*/ 89 w 428"/>
                <a:gd name="T51" fmla="*/ 282 h 508"/>
                <a:gd name="T52" fmla="*/ 157 w 428"/>
                <a:gd name="T53" fmla="*/ 236 h 508"/>
                <a:gd name="T54" fmla="*/ 124 w 428"/>
                <a:gd name="T55" fmla="*/ 155 h 508"/>
                <a:gd name="T56" fmla="*/ 176 w 428"/>
                <a:gd name="T57" fmla="*/ 78 h 508"/>
                <a:gd name="T58" fmla="*/ 232 w 428"/>
                <a:gd name="T59" fmla="*/ 39 h 508"/>
                <a:gd name="T60" fmla="*/ 278 w 428"/>
                <a:gd name="T61" fmla="*/ 26 h 508"/>
                <a:gd name="T62" fmla="*/ 328 w 428"/>
                <a:gd name="T63" fmla="*/ 31 h 508"/>
                <a:gd name="T64" fmla="*/ 370 w 428"/>
                <a:gd name="T65" fmla="*/ 68 h 508"/>
                <a:gd name="T66" fmla="*/ 367 w 428"/>
                <a:gd name="T67" fmla="*/ 134 h 508"/>
                <a:gd name="T68" fmla="*/ 316 w 428"/>
                <a:gd name="T69" fmla="*/ 183 h 508"/>
                <a:gd name="T70" fmla="*/ 242 w 428"/>
                <a:gd name="T71" fmla="*/ 206 h 508"/>
                <a:gd name="T72" fmla="*/ 173 w 428"/>
                <a:gd name="T73" fmla="*/ 212 h 508"/>
                <a:gd name="T74" fmla="*/ 105 w 428"/>
                <a:gd name="T75" fmla="*/ 21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508">
                  <a:moveTo>
                    <a:pt x="157" y="236"/>
                  </a:moveTo>
                  <a:lnTo>
                    <a:pt x="190" y="236"/>
                  </a:lnTo>
                  <a:lnTo>
                    <a:pt x="234" y="233"/>
                  </a:lnTo>
                  <a:lnTo>
                    <a:pt x="282" y="225"/>
                  </a:lnTo>
                  <a:lnTo>
                    <a:pt x="328" y="211"/>
                  </a:lnTo>
                  <a:lnTo>
                    <a:pt x="354" y="197"/>
                  </a:lnTo>
                  <a:lnTo>
                    <a:pt x="374" y="181"/>
                  </a:lnTo>
                  <a:lnTo>
                    <a:pt x="389" y="164"/>
                  </a:lnTo>
                  <a:lnTo>
                    <a:pt x="399" y="146"/>
                  </a:lnTo>
                  <a:lnTo>
                    <a:pt x="406" y="130"/>
                  </a:lnTo>
                  <a:lnTo>
                    <a:pt x="410" y="115"/>
                  </a:lnTo>
                  <a:lnTo>
                    <a:pt x="411" y="104"/>
                  </a:lnTo>
                  <a:lnTo>
                    <a:pt x="412" y="95"/>
                  </a:lnTo>
                  <a:lnTo>
                    <a:pt x="404" y="60"/>
                  </a:lnTo>
                  <a:lnTo>
                    <a:pt x="381" y="30"/>
                  </a:lnTo>
                  <a:lnTo>
                    <a:pt x="344" y="8"/>
                  </a:lnTo>
                  <a:lnTo>
                    <a:pt x="292" y="0"/>
                  </a:lnTo>
                  <a:lnTo>
                    <a:pt x="244" y="5"/>
                  </a:lnTo>
                  <a:lnTo>
                    <a:pt x="195" y="20"/>
                  </a:lnTo>
                  <a:lnTo>
                    <a:pt x="146" y="45"/>
                  </a:lnTo>
                  <a:lnTo>
                    <a:pt x="100" y="79"/>
                  </a:lnTo>
                  <a:lnTo>
                    <a:pt x="60" y="122"/>
                  </a:lnTo>
                  <a:lnTo>
                    <a:pt x="28" y="175"/>
                  </a:lnTo>
                  <a:lnTo>
                    <a:pt x="8" y="235"/>
                  </a:lnTo>
                  <a:lnTo>
                    <a:pt x="0" y="305"/>
                  </a:lnTo>
                  <a:lnTo>
                    <a:pt x="12" y="385"/>
                  </a:lnTo>
                  <a:lnTo>
                    <a:pt x="47" y="449"/>
                  </a:lnTo>
                  <a:lnTo>
                    <a:pt x="102" y="492"/>
                  </a:lnTo>
                  <a:lnTo>
                    <a:pt x="176" y="508"/>
                  </a:lnTo>
                  <a:lnTo>
                    <a:pt x="282" y="489"/>
                  </a:lnTo>
                  <a:lnTo>
                    <a:pt x="362" y="447"/>
                  </a:lnTo>
                  <a:lnTo>
                    <a:pt x="411" y="402"/>
                  </a:lnTo>
                  <a:lnTo>
                    <a:pt x="428" y="376"/>
                  </a:lnTo>
                  <a:lnTo>
                    <a:pt x="424" y="366"/>
                  </a:lnTo>
                  <a:lnTo>
                    <a:pt x="415" y="361"/>
                  </a:lnTo>
                  <a:lnTo>
                    <a:pt x="408" y="363"/>
                  </a:lnTo>
                  <a:lnTo>
                    <a:pt x="401" y="372"/>
                  </a:lnTo>
                  <a:lnTo>
                    <a:pt x="331" y="436"/>
                  </a:lnTo>
                  <a:lnTo>
                    <a:pt x="261" y="469"/>
                  </a:lnTo>
                  <a:lnTo>
                    <a:pt x="205" y="481"/>
                  </a:lnTo>
                  <a:lnTo>
                    <a:pt x="178" y="483"/>
                  </a:lnTo>
                  <a:lnTo>
                    <a:pt x="148" y="479"/>
                  </a:lnTo>
                  <a:lnTo>
                    <a:pt x="126" y="468"/>
                  </a:lnTo>
                  <a:lnTo>
                    <a:pt x="109" y="451"/>
                  </a:lnTo>
                  <a:lnTo>
                    <a:pt x="97" y="432"/>
                  </a:lnTo>
                  <a:lnTo>
                    <a:pt x="88" y="410"/>
                  </a:lnTo>
                  <a:lnTo>
                    <a:pt x="83" y="389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1" y="339"/>
                  </a:lnTo>
                  <a:lnTo>
                    <a:pt x="83" y="316"/>
                  </a:lnTo>
                  <a:lnTo>
                    <a:pt x="89" y="282"/>
                  </a:lnTo>
                  <a:lnTo>
                    <a:pt x="98" y="236"/>
                  </a:lnTo>
                  <a:lnTo>
                    <a:pt x="157" y="236"/>
                  </a:lnTo>
                  <a:close/>
                  <a:moveTo>
                    <a:pt x="105" y="212"/>
                  </a:moveTo>
                  <a:lnTo>
                    <a:pt x="124" y="155"/>
                  </a:lnTo>
                  <a:lnTo>
                    <a:pt x="149" y="111"/>
                  </a:lnTo>
                  <a:lnTo>
                    <a:pt x="176" y="78"/>
                  </a:lnTo>
                  <a:lnTo>
                    <a:pt x="204" y="54"/>
                  </a:lnTo>
                  <a:lnTo>
                    <a:pt x="232" y="39"/>
                  </a:lnTo>
                  <a:lnTo>
                    <a:pt x="257" y="30"/>
                  </a:lnTo>
                  <a:lnTo>
                    <a:pt x="278" y="26"/>
                  </a:lnTo>
                  <a:lnTo>
                    <a:pt x="292" y="25"/>
                  </a:lnTo>
                  <a:lnTo>
                    <a:pt x="328" y="31"/>
                  </a:lnTo>
                  <a:lnTo>
                    <a:pt x="353" y="46"/>
                  </a:lnTo>
                  <a:lnTo>
                    <a:pt x="370" y="68"/>
                  </a:lnTo>
                  <a:lnTo>
                    <a:pt x="375" y="95"/>
                  </a:lnTo>
                  <a:lnTo>
                    <a:pt x="367" y="134"/>
                  </a:lnTo>
                  <a:lnTo>
                    <a:pt x="346" y="163"/>
                  </a:lnTo>
                  <a:lnTo>
                    <a:pt x="316" y="183"/>
                  </a:lnTo>
                  <a:lnTo>
                    <a:pt x="280" y="197"/>
                  </a:lnTo>
                  <a:lnTo>
                    <a:pt x="242" y="206"/>
                  </a:lnTo>
                  <a:lnTo>
                    <a:pt x="205" y="210"/>
                  </a:lnTo>
                  <a:lnTo>
                    <a:pt x="173" y="212"/>
                  </a:lnTo>
                  <a:lnTo>
                    <a:pt x="151" y="212"/>
                  </a:lnTo>
                  <a:lnTo>
                    <a:pt x="105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73"/>
            <p:cNvSpPr>
              <a:spLocks noChangeAspect="1"/>
            </p:cNvSpPr>
            <p:nvPr/>
          </p:nvSpPr>
          <p:spPr bwMode="auto">
            <a:xfrm>
              <a:off x="4499" y="346"/>
              <a:ext cx="434" cy="508"/>
            </a:xfrm>
            <a:custGeom>
              <a:avLst/>
              <a:gdLst>
                <a:gd name="T0" fmla="*/ 397 w 434"/>
                <a:gd name="T1" fmla="*/ 70 h 508"/>
                <a:gd name="T2" fmla="*/ 371 w 434"/>
                <a:gd name="T3" fmla="*/ 72 h 508"/>
                <a:gd name="T4" fmla="*/ 347 w 434"/>
                <a:gd name="T5" fmla="*/ 85 h 508"/>
                <a:gd name="T6" fmla="*/ 330 w 434"/>
                <a:gd name="T7" fmla="*/ 110 h 508"/>
                <a:gd name="T8" fmla="*/ 327 w 434"/>
                <a:gd name="T9" fmla="*/ 129 h 508"/>
                <a:gd name="T10" fmla="*/ 331 w 434"/>
                <a:gd name="T11" fmla="*/ 146 h 508"/>
                <a:gd name="T12" fmla="*/ 340 w 434"/>
                <a:gd name="T13" fmla="*/ 159 h 508"/>
                <a:gd name="T14" fmla="*/ 353 w 434"/>
                <a:gd name="T15" fmla="*/ 166 h 508"/>
                <a:gd name="T16" fmla="*/ 368 w 434"/>
                <a:gd name="T17" fmla="*/ 168 h 508"/>
                <a:gd name="T18" fmla="*/ 392 w 434"/>
                <a:gd name="T19" fmla="*/ 164 h 508"/>
                <a:gd name="T20" fmla="*/ 412 w 434"/>
                <a:gd name="T21" fmla="*/ 149 h 508"/>
                <a:gd name="T22" fmla="*/ 426 w 434"/>
                <a:gd name="T23" fmla="*/ 127 h 508"/>
                <a:gd name="T24" fmla="*/ 431 w 434"/>
                <a:gd name="T25" fmla="*/ 97 h 508"/>
                <a:gd name="T26" fmla="*/ 422 w 434"/>
                <a:gd name="T27" fmla="*/ 59 h 508"/>
                <a:gd name="T28" fmla="*/ 395 w 434"/>
                <a:gd name="T29" fmla="*/ 28 h 508"/>
                <a:gd name="T30" fmla="*/ 353 w 434"/>
                <a:gd name="T31" fmla="*/ 8 h 508"/>
                <a:gd name="T32" fmla="*/ 299 w 434"/>
                <a:gd name="T33" fmla="*/ 0 h 508"/>
                <a:gd name="T34" fmla="*/ 243 w 434"/>
                <a:gd name="T35" fmla="*/ 8 h 508"/>
                <a:gd name="T36" fmla="*/ 189 w 434"/>
                <a:gd name="T37" fmla="*/ 28 h 508"/>
                <a:gd name="T38" fmla="*/ 138 w 434"/>
                <a:gd name="T39" fmla="*/ 59 h 508"/>
                <a:gd name="T40" fmla="*/ 94 w 434"/>
                <a:gd name="T41" fmla="*/ 100 h 508"/>
                <a:gd name="T42" fmla="*/ 55 w 434"/>
                <a:gd name="T43" fmla="*/ 149 h 508"/>
                <a:gd name="T44" fmla="*/ 26 w 434"/>
                <a:gd name="T45" fmla="*/ 202 h 508"/>
                <a:gd name="T46" fmla="*/ 7 w 434"/>
                <a:gd name="T47" fmla="*/ 259 h 508"/>
                <a:gd name="T48" fmla="*/ 0 w 434"/>
                <a:gd name="T49" fmla="*/ 318 h 508"/>
                <a:gd name="T50" fmla="*/ 13 w 434"/>
                <a:gd name="T51" fmla="*/ 391 h 508"/>
                <a:gd name="T52" fmla="*/ 47 w 434"/>
                <a:gd name="T53" fmla="*/ 451 h 508"/>
                <a:gd name="T54" fmla="*/ 104 w 434"/>
                <a:gd name="T55" fmla="*/ 493 h 508"/>
                <a:gd name="T56" fmla="*/ 181 w 434"/>
                <a:gd name="T57" fmla="*/ 508 h 508"/>
                <a:gd name="T58" fmla="*/ 288 w 434"/>
                <a:gd name="T59" fmla="*/ 489 h 508"/>
                <a:gd name="T60" fmla="*/ 368 w 434"/>
                <a:gd name="T61" fmla="*/ 447 h 508"/>
                <a:gd name="T62" fmla="*/ 417 w 434"/>
                <a:gd name="T63" fmla="*/ 402 h 508"/>
                <a:gd name="T64" fmla="*/ 434 w 434"/>
                <a:gd name="T65" fmla="*/ 376 h 508"/>
                <a:gd name="T66" fmla="*/ 430 w 434"/>
                <a:gd name="T67" fmla="*/ 366 h 508"/>
                <a:gd name="T68" fmla="*/ 421 w 434"/>
                <a:gd name="T69" fmla="*/ 361 h 508"/>
                <a:gd name="T70" fmla="*/ 414 w 434"/>
                <a:gd name="T71" fmla="*/ 363 h 508"/>
                <a:gd name="T72" fmla="*/ 407 w 434"/>
                <a:gd name="T73" fmla="*/ 372 h 508"/>
                <a:gd name="T74" fmla="*/ 336 w 434"/>
                <a:gd name="T75" fmla="*/ 436 h 508"/>
                <a:gd name="T76" fmla="*/ 267 w 434"/>
                <a:gd name="T77" fmla="*/ 469 h 508"/>
                <a:gd name="T78" fmla="*/ 211 w 434"/>
                <a:gd name="T79" fmla="*/ 481 h 508"/>
                <a:gd name="T80" fmla="*/ 183 w 434"/>
                <a:gd name="T81" fmla="*/ 483 h 508"/>
                <a:gd name="T82" fmla="*/ 138 w 434"/>
                <a:gd name="T83" fmla="*/ 473 h 508"/>
                <a:gd name="T84" fmla="*/ 107 w 434"/>
                <a:gd name="T85" fmla="*/ 447 h 508"/>
                <a:gd name="T86" fmla="*/ 89 w 434"/>
                <a:gd name="T87" fmla="*/ 408 h 508"/>
                <a:gd name="T88" fmla="*/ 83 w 434"/>
                <a:gd name="T89" fmla="*/ 361 h 508"/>
                <a:gd name="T90" fmla="*/ 87 w 434"/>
                <a:gd name="T91" fmla="*/ 316 h 508"/>
                <a:gd name="T92" fmla="*/ 99 w 434"/>
                <a:gd name="T93" fmla="*/ 258 h 508"/>
                <a:gd name="T94" fmla="*/ 118 w 434"/>
                <a:gd name="T95" fmla="*/ 195 h 508"/>
                <a:gd name="T96" fmla="*/ 143 w 434"/>
                <a:gd name="T97" fmla="*/ 137 h 508"/>
                <a:gd name="T98" fmla="*/ 174 w 434"/>
                <a:gd name="T99" fmla="*/ 92 h 508"/>
                <a:gd name="T100" fmla="*/ 212 w 434"/>
                <a:gd name="T101" fmla="*/ 57 h 508"/>
                <a:gd name="T102" fmla="*/ 255 w 434"/>
                <a:gd name="T103" fmla="*/ 33 h 508"/>
                <a:gd name="T104" fmla="*/ 301 w 434"/>
                <a:gd name="T105" fmla="*/ 25 h 508"/>
                <a:gd name="T106" fmla="*/ 329 w 434"/>
                <a:gd name="T107" fmla="*/ 27 h 508"/>
                <a:gd name="T108" fmla="*/ 357 w 434"/>
                <a:gd name="T109" fmla="*/ 36 h 508"/>
                <a:gd name="T110" fmla="*/ 380 w 434"/>
                <a:gd name="T111" fmla="*/ 50 h 508"/>
                <a:gd name="T112" fmla="*/ 397 w 434"/>
                <a:gd name="T113" fmla="*/ 7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508">
                  <a:moveTo>
                    <a:pt x="397" y="70"/>
                  </a:moveTo>
                  <a:lnTo>
                    <a:pt x="371" y="72"/>
                  </a:lnTo>
                  <a:lnTo>
                    <a:pt x="347" y="85"/>
                  </a:lnTo>
                  <a:lnTo>
                    <a:pt x="330" y="110"/>
                  </a:lnTo>
                  <a:lnTo>
                    <a:pt x="327" y="129"/>
                  </a:lnTo>
                  <a:lnTo>
                    <a:pt x="331" y="146"/>
                  </a:lnTo>
                  <a:lnTo>
                    <a:pt x="340" y="159"/>
                  </a:lnTo>
                  <a:lnTo>
                    <a:pt x="353" y="166"/>
                  </a:lnTo>
                  <a:lnTo>
                    <a:pt x="368" y="168"/>
                  </a:lnTo>
                  <a:lnTo>
                    <a:pt x="392" y="164"/>
                  </a:lnTo>
                  <a:lnTo>
                    <a:pt x="412" y="149"/>
                  </a:lnTo>
                  <a:lnTo>
                    <a:pt x="426" y="127"/>
                  </a:lnTo>
                  <a:lnTo>
                    <a:pt x="431" y="97"/>
                  </a:lnTo>
                  <a:lnTo>
                    <a:pt x="422" y="59"/>
                  </a:lnTo>
                  <a:lnTo>
                    <a:pt x="395" y="28"/>
                  </a:lnTo>
                  <a:lnTo>
                    <a:pt x="353" y="8"/>
                  </a:lnTo>
                  <a:lnTo>
                    <a:pt x="299" y="0"/>
                  </a:lnTo>
                  <a:lnTo>
                    <a:pt x="243" y="8"/>
                  </a:lnTo>
                  <a:lnTo>
                    <a:pt x="189" y="28"/>
                  </a:lnTo>
                  <a:lnTo>
                    <a:pt x="138" y="59"/>
                  </a:lnTo>
                  <a:lnTo>
                    <a:pt x="94" y="100"/>
                  </a:lnTo>
                  <a:lnTo>
                    <a:pt x="55" y="149"/>
                  </a:lnTo>
                  <a:lnTo>
                    <a:pt x="26" y="202"/>
                  </a:lnTo>
                  <a:lnTo>
                    <a:pt x="7" y="259"/>
                  </a:lnTo>
                  <a:lnTo>
                    <a:pt x="0" y="318"/>
                  </a:lnTo>
                  <a:lnTo>
                    <a:pt x="13" y="391"/>
                  </a:lnTo>
                  <a:lnTo>
                    <a:pt x="47" y="451"/>
                  </a:lnTo>
                  <a:lnTo>
                    <a:pt x="104" y="493"/>
                  </a:lnTo>
                  <a:lnTo>
                    <a:pt x="181" y="508"/>
                  </a:lnTo>
                  <a:lnTo>
                    <a:pt x="288" y="489"/>
                  </a:lnTo>
                  <a:lnTo>
                    <a:pt x="368" y="447"/>
                  </a:lnTo>
                  <a:lnTo>
                    <a:pt x="417" y="402"/>
                  </a:lnTo>
                  <a:lnTo>
                    <a:pt x="434" y="376"/>
                  </a:lnTo>
                  <a:lnTo>
                    <a:pt x="430" y="366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7" y="372"/>
                  </a:lnTo>
                  <a:lnTo>
                    <a:pt x="336" y="436"/>
                  </a:lnTo>
                  <a:lnTo>
                    <a:pt x="267" y="469"/>
                  </a:lnTo>
                  <a:lnTo>
                    <a:pt x="211" y="481"/>
                  </a:lnTo>
                  <a:lnTo>
                    <a:pt x="183" y="483"/>
                  </a:lnTo>
                  <a:lnTo>
                    <a:pt x="138" y="473"/>
                  </a:lnTo>
                  <a:lnTo>
                    <a:pt x="107" y="447"/>
                  </a:lnTo>
                  <a:lnTo>
                    <a:pt x="89" y="408"/>
                  </a:lnTo>
                  <a:lnTo>
                    <a:pt x="83" y="361"/>
                  </a:lnTo>
                  <a:lnTo>
                    <a:pt x="87" y="316"/>
                  </a:lnTo>
                  <a:lnTo>
                    <a:pt x="99" y="258"/>
                  </a:lnTo>
                  <a:lnTo>
                    <a:pt x="118" y="195"/>
                  </a:lnTo>
                  <a:lnTo>
                    <a:pt x="143" y="137"/>
                  </a:lnTo>
                  <a:lnTo>
                    <a:pt x="174" y="92"/>
                  </a:lnTo>
                  <a:lnTo>
                    <a:pt x="212" y="57"/>
                  </a:lnTo>
                  <a:lnTo>
                    <a:pt x="255" y="33"/>
                  </a:lnTo>
                  <a:lnTo>
                    <a:pt x="301" y="25"/>
                  </a:lnTo>
                  <a:lnTo>
                    <a:pt x="329" y="27"/>
                  </a:lnTo>
                  <a:lnTo>
                    <a:pt x="357" y="36"/>
                  </a:lnTo>
                  <a:lnTo>
                    <a:pt x="380" y="50"/>
                  </a:lnTo>
                  <a:lnTo>
                    <a:pt x="39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75"/>
            <p:cNvSpPr>
              <a:spLocks noChangeAspect="1"/>
            </p:cNvSpPr>
            <p:nvPr/>
          </p:nvSpPr>
          <p:spPr bwMode="auto">
            <a:xfrm>
              <a:off x="5501" y="1"/>
              <a:ext cx="259" cy="1121"/>
            </a:xfrm>
            <a:custGeom>
              <a:avLst/>
              <a:gdLst>
                <a:gd name="T0" fmla="*/ 259 w 259"/>
                <a:gd name="T1" fmla="*/ 560 h 1121"/>
                <a:gd name="T2" fmla="*/ 255 w 259"/>
                <a:gd name="T3" fmla="*/ 487 h 1121"/>
                <a:gd name="T4" fmla="*/ 245 w 259"/>
                <a:gd name="T5" fmla="*/ 400 h 1121"/>
                <a:gd name="T6" fmla="*/ 222 w 259"/>
                <a:gd name="T7" fmla="*/ 307 h 1121"/>
                <a:gd name="T8" fmla="*/ 185 w 259"/>
                <a:gd name="T9" fmla="*/ 211 h 1121"/>
                <a:gd name="T10" fmla="*/ 131 w 259"/>
                <a:gd name="T11" fmla="*/ 119 h 1121"/>
                <a:gd name="T12" fmla="*/ 77 w 259"/>
                <a:gd name="T13" fmla="*/ 54 h 1121"/>
                <a:gd name="T14" fmla="*/ 34 w 259"/>
                <a:gd name="T15" fmla="*/ 13 h 1121"/>
                <a:gd name="T16" fmla="*/ 11 w 259"/>
                <a:gd name="T17" fmla="*/ 0 h 1121"/>
                <a:gd name="T18" fmla="*/ 3 w 259"/>
                <a:gd name="T19" fmla="*/ 3 h 1121"/>
                <a:gd name="T20" fmla="*/ 0 w 259"/>
                <a:gd name="T21" fmla="*/ 11 h 1121"/>
                <a:gd name="T22" fmla="*/ 0 w 259"/>
                <a:gd name="T23" fmla="*/ 14 h 1121"/>
                <a:gd name="T24" fmla="*/ 2 w 259"/>
                <a:gd name="T25" fmla="*/ 18 h 1121"/>
                <a:gd name="T26" fmla="*/ 8 w 259"/>
                <a:gd name="T27" fmla="*/ 25 h 1121"/>
                <a:gd name="T28" fmla="*/ 21 w 259"/>
                <a:gd name="T29" fmla="*/ 37 h 1121"/>
                <a:gd name="T30" fmla="*/ 94 w 259"/>
                <a:gd name="T31" fmla="*/ 133 h 1121"/>
                <a:gd name="T32" fmla="*/ 148 w 259"/>
                <a:gd name="T33" fmla="*/ 252 h 1121"/>
                <a:gd name="T34" fmla="*/ 182 w 259"/>
                <a:gd name="T35" fmla="*/ 395 h 1121"/>
                <a:gd name="T36" fmla="*/ 194 w 259"/>
                <a:gd name="T37" fmla="*/ 560 h 1121"/>
                <a:gd name="T38" fmla="*/ 185 w 259"/>
                <a:gd name="T39" fmla="*/ 704 h 1121"/>
                <a:gd name="T40" fmla="*/ 156 w 259"/>
                <a:gd name="T41" fmla="*/ 844 h 1121"/>
                <a:gd name="T42" fmla="*/ 101 w 259"/>
                <a:gd name="T43" fmla="*/ 975 h 1121"/>
                <a:gd name="T44" fmla="*/ 14 w 259"/>
                <a:gd name="T45" fmla="*/ 1091 h 1121"/>
                <a:gd name="T46" fmla="*/ 2 w 259"/>
                <a:gd name="T47" fmla="*/ 1103 h 1121"/>
                <a:gd name="T48" fmla="*/ 0 w 259"/>
                <a:gd name="T49" fmla="*/ 1109 h 1121"/>
                <a:gd name="T50" fmla="*/ 3 w 259"/>
                <a:gd name="T51" fmla="*/ 1117 h 1121"/>
                <a:gd name="T52" fmla="*/ 11 w 259"/>
                <a:gd name="T53" fmla="*/ 1121 h 1121"/>
                <a:gd name="T54" fmla="*/ 34 w 259"/>
                <a:gd name="T55" fmla="*/ 1107 h 1121"/>
                <a:gd name="T56" fmla="*/ 79 w 259"/>
                <a:gd name="T57" fmla="*/ 1065 h 1121"/>
                <a:gd name="T58" fmla="*/ 134 w 259"/>
                <a:gd name="T59" fmla="*/ 996 h 1121"/>
                <a:gd name="T60" fmla="*/ 188 w 259"/>
                <a:gd name="T61" fmla="*/ 902 h 1121"/>
                <a:gd name="T62" fmla="*/ 223 w 259"/>
                <a:gd name="T63" fmla="*/ 810 h 1121"/>
                <a:gd name="T64" fmla="*/ 245 w 259"/>
                <a:gd name="T65" fmla="*/ 720 h 1121"/>
                <a:gd name="T66" fmla="*/ 255 w 259"/>
                <a:gd name="T67" fmla="*/ 636 h 1121"/>
                <a:gd name="T68" fmla="*/ 259 w 259"/>
                <a:gd name="T69" fmla="*/ 5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121">
                  <a:moveTo>
                    <a:pt x="259" y="560"/>
                  </a:moveTo>
                  <a:lnTo>
                    <a:pt x="255" y="487"/>
                  </a:lnTo>
                  <a:lnTo>
                    <a:pt x="245" y="400"/>
                  </a:lnTo>
                  <a:lnTo>
                    <a:pt x="222" y="307"/>
                  </a:lnTo>
                  <a:lnTo>
                    <a:pt x="185" y="211"/>
                  </a:lnTo>
                  <a:lnTo>
                    <a:pt x="131" y="119"/>
                  </a:lnTo>
                  <a:lnTo>
                    <a:pt x="77" y="54"/>
                  </a:lnTo>
                  <a:lnTo>
                    <a:pt x="34" y="1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5"/>
                  </a:lnTo>
                  <a:lnTo>
                    <a:pt x="21" y="37"/>
                  </a:lnTo>
                  <a:lnTo>
                    <a:pt x="94" y="133"/>
                  </a:lnTo>
                  <a:lnTo>
                    <a:pt x="148" y="252"/>
                  </a:lnTo>
                  <a:lnTo>
                    <a:pt x="182" y="395"/>
                  </a:lnTo>
                  <a:lnTo>
                    <a:pt x="194" y="560"/>
                  </a:lnTo>
                  <a:lnTo>
                    <a:pt x="185" y="704"/>
                  </a:lnTo>
                  <a:lnTo>
                    <a:pt x="156" y="844"/>
                  </a:lnTo>
                  <a:lnTo>
                    <a:pt x="101" y="975"/>
                  </a:lnTo>
                  <a:lnTo>
                    <a:pt x="14" y="1091"/>
                  </a:lnTo>
                  <a:lnTo>
                    <a:pt x="2" y="1103"/>
                  </a:lnTo>
                  <a:lnTo>
                    <a:pt x="0" y="1109"/>
                  </a:lnTo>
                  <a:lnTo>
                    <a:pt x="3" y="1117"/>
                  </a:lnTo>
                  <a:lnTo>
                    <a:pt x="11" y="1121"/>
                  </a:lnTo>
                  <a:lnTo>
                    <a:pt x="34" y="1107"/>
                  </a:lnTo>
                  <a:lnTo>
                    <a:pt x="79" y="1065"/>
                  </a:lnTo>
                  <a:lnTo>
                    <a:pt x="134" y="996"/>
                  </a:lnTo>
                  <a:lnTo>
                    <a:pt x="188" y="902"/>
                  </a:lnTo>
                  <a:lnTo>
                    <a:pt x="223" y="810"/>
                  </a:lnTo>
                  <a:lnTo>
                    <a:pt x="245" y="720"/>
                  </a:lnTo>
                  <a:lnTo>
                    <a:pt x="255" y="636"/>
                  </a:lnTo>
                  <a:lnTo>
                    <a:pt x="259" y="5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2" name="321 CuadroTexto"/>
          <p:cNvSpPr txBox="1"/>
          <p:nvPr/>
        </p:nvSpPr>
        <p:spPr>
          <a:xfrm>
            <a:off x="6751376" y="4050631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</a:t>
            </a:r>
          </a:p>
        </p:txBody>
      </p:sp>
      <p:sp>
        <p:nvSpPr>
          <p:cNvPr id="323" name="322 CuadroTexto"/>
          <p:cNvSpPr txBox="1"/>
          <p:nvPr/>
        </p:nvSpPr>
        <p:spPr>
          <a:xfrm>
            <a:off x="6751376" y="4411579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6</a:t>
            </a:r>
          </a:p>
        </p:txBody>
      </p:sp>
      <p:sp>
        <p:nvSpPr>
          <p:cNvPr id="325" name="324 CuadroTexto"/>
          <p:cNvSpPr txBox="1"/>
          <p:nvPr/>
        </p:nvSpPr>
        <p:spPr>
          <a:xfrm>
            <a:off x="6699240" y="5321969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</a:t>
            </a:r>
          </a:p>
        </p:txBody>
      </p:sp>
      <p:sp>
        <p:nvSpPr>
          <p:cNvPr id="326" name="325 CuadroTexto"/>
          <p:cNvSpPr txBox="1"/>
          <p:nvPr/>
        </p:nvSpPr>
        <p:spPr>
          <a:xfrm>
            <a:off x="6695230" y="5702969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8</a:t>
            </a:r>
          </a:p>
        </p:txBody>
      </p:sp>
      <p:sp>
        <p:nvSpPr>
          <p:cNvPr id="327" name="326 CuadroTexto"/>
          <p:cNvSpPr txBox="1"/>
          <p:nvPr/>
        </p:nvSpPr>
        <p:spPr>
          <a:xfrm>
            <a:off x="6735334" y="3553325"/>
            <a:ext cx="15074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28" name="327 CuadroTexto"/>
          <p:cNvSpPr txBox="1"/>
          <p:nvPr/>
        </p:nvSpPr>
        <p:spPr>
          <a:xfrm>
            <a:off x="6759397" y="3156284"/>
            <a:ext cx="15074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29" name="328 CuadroTexto"/>
          <p:cNvSpPr txBox="1"/>
          <p:nvPr/>
        </p:nvSpPr>
        <p:spPr>
          <a:xfrm>
            <a:off x="6783460" y="2193758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2</a:t>
            </a:r>
          </a:p>
        </p:txBody>
      </p:sp>
      <p:sp>
        <p:nvSpPr>
          <p:cNvPr id="330" name="Freeform 13"/>
          <p:cNvSpPr>
            <a:spLocks noChangeAspect="1"/>
          </p:cNvSpPr>
          <p:nvPr/>
        </p:nvSpPr>
        <p:spPr bwMode="auto">
          <a:xfrm>
            <a:off x="6300438" y="2344602"/>
            <a:ext cx="76298" cy="115690"/>
          </a:xfrm>
          <a:custGeom>
            <a:avLst/>
            <a:gdLst>
              <a:gd name="T0" fmla="*/ 346 w 346"/>
              <a:gd name="T1" fmla="*/ 379 h 523"/>
              <a:gd name="T2" fmla="*/ 320 w 346"/>
              <a:gd name="T3" fmla="*/ 379 h 523"/>
              <a:gd name="T4" fmla="*/ 317 w 346"/>
              <a:gd name="T5" fmla="*/ 397 h 523"/>
              <a:gd name="T6" fmla="*/ 312 w 346"/>
              <a:gd name="T7" fmla="*/ 419 h 523"/>
              <a:gd name="T8" fmla="*/ 306 w 346"/>
              <a:gd name="T9" fmla="*/ 439 h 523"/>
              <a:gd name="T10" fmla="*/ 299 w 346"/>
              <a:gd name="T11" fmla="*/ 451 h 523"/>
              <a:gd name="T12" fmla="*/ 286 w 346"/>
              <a:gd name="T13" fmla="*/ 454 h 523"/>
              <a:gd name="T14" fmla="*/ 262 w 346"/>
              <a:gd name="T15" fmla="*/ 455 h 523"/>
              <a:gd name="T16" fmla="*/ 237 w 346"/>
              <a:gd name="T17" fmla="*/ 456 h 523"/>
              <a:gd name="T18" fmla="*/ 222 w 346"/>
              <a:gd name="T19" fmla="*/ 456 h 523"/>
              <a:gd name="T20" fmla="*/ 77 w 346"/>
              <a:gd name="T21" fmla="*/ 456 h 523"/>
              <a:gd name="T22" fmla="*/ 130 w 346"/>
              <a:gd name="T23" fmla="*/ 409 h 523"/>
              <a:gd name="T24" fmla="*/ 169 w 346"/>
              <a:gd name="T25" fmla="*/ 376 h 523"/>
              <a:gd name="T26" fmla="*/ 201 w 346"/>
              <a:gd name="T27" fmla="*/ 350 h 523"/>
              <a:gd name="T28" fmla="*/ 234 w 346"/>
              <a:gd name="T29" fmla="*/ 324 h 523"/>
              <a:gd name="T30" fmla="*/ 276 w 346"/>
              <a:gd name="T31" fmla="*/ 288 h 523"/>
              <a:gd name="T32" fmla="*/ 312 w 346"/>
              <a:gd name="T33" fmla="*/ 249 h 523"/>
              <a:gd name="T34" fmla="*/ 337 w 346"/>
              <a:gd name="T35" fmla="*/ 205 h 523"/>
              <a:gd name="T36" fmla="*/ 346 w 346"/>
              <a:gd name="T37" fmla="*/ 154 h 523"/>
              <a:gd name="T38" fmla="*/ 331 w 346"/>
              <a:gd name="T39" fmla="*/ 90 h 523"/>
              <a:gd name="T40" fmla="*/ 292 w 346"/>
              <a:gd name="T41" fmla="*/ 41 h 523"/>
              <a:gd name="T42" fmla="*/ 234 w 346"/>
              <a:gd name="T43" fmla="*/ 11 h 523"/>
              <a:gd name="T44" fmla="*/ 163 w 346"/>
              <a:gd name="T45" fmla="*/ 0 h 523"/>
              <a:gd name="T46" fmla="*/ 128 w 346"/>
              <a:gd name="T47" fmla="*/ 3 h 523"/>
              <a:gd name="T48" fmla="*/ 96 w 346"/>
              <a:gd name="T49" fmla="*/ 12 h 523"/>
              <a:gd name="T50" fmla="*/ 69 w 346"/>
              <a:gd name="T51" fmla="*/ 26 h 523"/>
              <a:gd name="T52" fmla="*/ 45 w 346"/>
              <a:gd name="T53" fmla="*/ 43 h 523"/>
              <a:gd name="T54" fmla="*/ 26 w 346"/>
              <a:gd name="T55" fmla="*/ 65 h 523"/>
              <a:gd name="T56" fmla="*/ 11 w 346"/>
              <a:gd name="T57" fmla="*/ 89 h 523"/>
              <a:gd name="T58" fmla="*/ 3 w 346"/>
              <a:gd name="T59" fmla="*/ 114 h 523"/>
              <a:gd name="T60" fmla="*/ 0 w 346"/>
              <a:gd name="T61" fmla="*/ 141 h 523"/>
              <a:gd name="T62" fmla="*/ 5 w 346"/>
              <a:gd name="T63" fmla="*/ 165 h 523"/>
              <a:gd name="T64" fmla="*/ 18 w 346"/>
              <a:gd name="T65" fmla="*/ 178 h 523"/>
              <a:gd name="T66" fmla="*/ 32 w 346"/>
              <a:gd name="T67" fmla="*/ 184 h 523"/>
              <a:gd name="T68" fmla="*/ 41 w 346"/>
              <a:gd name="T69" fmla="*/ 185 h 523"/>
              <a:gd name="T70" fmla="*/ 56 w 346"/>
              <a:gd name="T71" fmla="*/ 183 h 523"/>
              <a:gd name="T72" fmla="*/ 69 w 346"/>
              <a:gd name="T73" fmla="*/ 175 h 523"/>
              <a:gd name="T74" fmla="*/ 79 w 346"/>
              <a:gd name="T75" fmla="*/ 162 h 523"/>
              <a:gd name="T76" fmla="*/ 83 w 346"/>
              <a:gd name="T77" fmla="*/ 143 h 523"/>
              <a:gd name="T78" fmla="*/ 81 w 346"/>
              <a:gd name="T79" fmla="*/ 131 h 523"/>
              <a:gd name="T80" fmla="*/ 75 w 346"/>
              <a:gd name="T81" fmla="*/ 118 h 523"/>
              <a:gd name="T82" fmla="*/ 61 w 346"/>
              <a:gd name="T83" fmla="*/ 106 h 523"/>
              <a:gd name="T84" fmla="*/ 37 w 346"/>
              <a:gd name="T85" fmla="*/ 102 h 523"/>
              <a:gd name="T86" fmla="*/ 60 w 346"/>
              <a:gd name="T87" fmla="*/ 67 h 523"/>
              <a:gd name="T88" fmla="*/ 89 w 346"/>
              <a:gd name="T89" fmla="*/ 45 h 523"/>
              <a:gd name="T90" fmla="*/ 121 w 346"/>
              <a:gd name="T91" fmla="*/ 32 h 523"/>
              <a:gd name="T92" fmla="*/ 151 w 346"/>
              <a:gd name="T93" fmla="*/ 29 h 523"/>
              <a:gd name="T94" fmla="*/ 202 w 346"/>
              <a:gd name="T95" fmla="*/ 39 h 523"/>
              <a:gd name="T96" fmla="*/ 240 w 346"/>
              <a:gd name="T97" fmla="*/ 67 h 523"/>
              <a:gd name="T98" fmla="*/ 262 w 346"/>
              <a:gd name="T99" fmla="*/ 107 h 523"/>
              <a:gd name="T100" fmla="*/ 270 w 346"/>
              <a:gd name="T101" fmla="*/ 154 h 523"/>
              <a:gd name="T102" fmla="*/ 262 w 346"/>
              <a:gd name="T103" fmla="*/ 202 h 523"/>
              <a:gd name="T104" fmla="*/ 243 w 346"/>
              <a:gd name="T105" fmla="*/ 244 h 523"/>
              <a:gd name="T106" fmla="*/ 219 w 346"/>
              <a:gd name="T107" fmla="*/ 279 h 523"/>
              <a:gd name="T108" fmla="*/ 197 w 346"/>
              <a:gd name="T109" fmla="*/ 305 h 523"/>
              <a:gd name="T110" fmla="*/ 8 w 346"/>
              <a:gd name="T111" fmla="*/ 492 h 523"/>
              <a:gd name="T112" fmla="*/ 1 w 346"/>
              <a:gd name="T113" fmla="*/ 502 h 523"/>
              <a:gd name="T114" fmla="*/ 0 w 346"/>
              <a:gd name="T115" fmla="*/ 523 h 523"/>
              <a:gd name="T116" fmla="*/ 322 w 346"/>
              <a:gd name="T117" fmla="*/ 523 h 523"/>
              <a:gd name="T118" fmla="*/ 346 w 346"/>
              <a:gd name="T119" fmla="*/ 379 h 52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6" h="523">
                <a:moveTo>
                  <a:pt x="346" y="379"/>
                </a:moveTo>
                <a:lnTo>
                  <a:pt x="320" y="379"/>
                </a:lnTo>
                <a:lnTo>
                  <a:pt x="317" y="397"/>
                </a:lnTo>
                <a:lnTo>
                  <a:pt x="312" y="419"/>
                </a:lnTo>
                <a:lnTo>
                  <a:pt x="306" y="439"/>
                </a:lnTo>
                <a:lnTo>
                  <a:pt x="299" y="451"/>
                </a:lnTo>
                <a:lnTo>
                  <a:pt x="286" y="454"/>
                </a:lnTo>
                <a:lnTo>
                  <a:pt x="262" y="455"/>
                </a:lnTo>
                <a:lnTo>
                  <a:pt x="237" y="456"/>
                </a:lnTo>
                <a:lnTo>
                  <a:pt x="222" y="456"/>
                </a:lnTo>
                <a:lnTo>
                  <a:pt x="77" y="456"/>
                </a:lnTo>
                <a:lnTo>
                  <a:pt x="130" y="409"/>
                </a:lnTo>
                <a:lnTo>
                  <a:pt x="169" y="376"/>
                </a:lnTo>
                <a:lnTo>
                  <a:pt x="201" y="350"/>
                </a:lnTo>
                <a:lnTo>
                  <a:pt x="234" y="324"/>
                </a:lnTo>
                <a:lnTo>
                  <a:pt x="276" y="288"/>
                </a:lnTo>
                <a:lnTo>
                  <a:pt x="312" y="249"/>
                </a:lnTo>
                <a:lnTo>
                  <a:pt x="337" y="205"/>
                </a:lnTo>
                <a:lnTo>
                  <a:pt x="346" y="154"/>
                </a:lnTo>
                <a:lnTo>
                  <a:pt x="331" y="90"/>
                </a:lnTo>
                <a:lnTo>
                  <a:pt x="292" y="41"/>
                </a:lnTo>
                <a:lnTo>
                  <a:pt x="234" y="11"/>
                </a:lnTo>
                <a:lnTo>
                  <a:pt x="163" y="0"/>
                </a:lnTo>
                <a:lnTo>
                  <a:pt x="128" y="3"/>
                </a:lnTo>
                <a:lnTo>
                  <a:pt x="96" y="12"/>
                </a:lnTo>
                <a:lnTo>
                  <a:pt x="69" y="26"/>
                </a:lnTo>
                <a:lnTo>
                  <a:pt x="45" y="43"/>
                </a:lnTo>
                <a:lnTo>
                  <a:pt x="26" y="65"/>
                </a:lnTo>
                <a:lnTo>
                  <a:pt x="11" y="89"/>
                </a:lnTo>
                <a:lnTo>
                  <a:pt x="3" y="114"/>
                </a:lnTo>
                <a:lnTo>
                  <a:pt x="0" y="141"/>
                </a:lnTo>
                <a:lnTo>
                  <a:pt x="5" y="165"/>
                </a:lnTo>
                <a:lnTo>
                  <a:pt x="18" y="178"/>
                </a:lnTo>
                <a:lnTo>
                  <a:pt x="32" y="184"/>
                </a:lnTo>
                <a:lnTo>
                  <a:pt x="41" y="185"/>
                </a:lnTo>
                <a:lnTo>
                  <a:pt x="56" y="183"/>
                </a:lnTo>
                <a:lnTo>
                  <a:pt x="69" y="175"/>
                </a:lnTo>
                <a:lnTo>
                  <a:pt x="79" y="162"/>
                </a:lnTo>
                <a:lnTo>
                  <a:pt x="83" y="143"/>
                </a:lnTo>
                <a:lnTo>
                  <a:pt x="81" y="131"/>
                </a:lnTo>
                <a:lnTo>
                  <a:pt x="75" y="118"/>
                </a:lnTo>
                <a:lnTo>
                  <a:pt x="61" y="106"/>
                </a:lnTo>
                <a:lnTo>
                  <a:pt x="37" y="102"/>
                </a:lnTo>
                <a:lnTo>
                  <a:pt x="60" y="67"/>
                </a:lnTo>
                <a:lnTo>
                  <a:pt x="89" y="45"/>
                </a:lnTo>
                <a:lnTo>
                  <a:pt x="121" y="32"/>
                </a:lnTo>
                <a:lnTo>
                  <a:pt x="151" y="29"/>
                </a:lnTo>
                <a:lnTo>
                  <a:pt x="202" y="39"/>
                </a:lnTo>
                <a:lnTo>
                  <a:pt x="240" y="67"/>
                </a:lnTo>
                <a:lnTo>
                  <a:pt x="262" y="107"/>
                </a:lnTo>
                <a:lnTo>
                  <a:pt x="270" y="154"/>
                </a:lnTo>
                <a:lnTo>
                  <a:pt x="262" y="202"/>
                </a:lnTo>
                <a:lnTo>
                  <a:pt x="243" y="244"/>
                </a:lnTo>
                <a:lnTo>
                  <a:pt x="219" y="279"/>
                </a:lnTo>
                <a:lnTo>
                  <a:pt x="197" y="305"/>
                </a:lnTo>
                <a:lnTo>
                  <a:pt x="8" y="492"/>
                </a:lnTo>
                <a:lnTo>
                  <a:pt x="1" y="502"/>
                </a:lnTo>
                <a:lnTo>
                  <a:pt x="0" y="523"/>
                </a:lnTo>
                <a:lnTo>
                  <a:pt x="322" y="523"/>
                </a:lnTo>
                <a:lnTo>
                  <a:pt x="346" y="3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" name="Freeform 20"/>
          <p:cNvSpPr>
            <a:spLocks noChangeAspect="1"/>
          </p:cNvSpPr>
          <p:nvPr/>
        </p:nvSpPr>
        <p:spPr bwMode="auto">
          <a:xfrm>
            <a:off x="6260015" y="3272589"/>
            <a:ext cx="83206" cy="123322"/>
          </a:xfrm>
          <a:custGeom>
            <a:avLst/>
            <a:gdLst>
              <a:gd name="T0" fmla="*/ 215 w 361"/>
              <a:gd name="T1" fmla="*/ 268 h 538"/>
              <a:gd name="T2" fmla="*/ 269 w 361"/>
              <a:gd name="T3" fmla="*/ 331 h 538"/>
              <a:gd name="T4" fmla="*/ 275 w 361"/>
              <a:gd name="T5" fmla="*/ 420 h 538"/>
              <a:gd name="T6" fmla="*/ 257 w 361"/>
              <a:gd name="T7" fmla="*/ 469 h 538"/>
              <a:gd name="T8" fmla="*/ 227 w 361"/>
              <a:gd name="T9" fmla="*/ 499 h 538"/>
              <a:gd name="T10" fmla="*/ 193 w 361"/>
              <a:gd name="T11" fmla="*/ 512 h 538"/>
              <a:gd name="T12" fmla="*/ 146 w 361"/>
              <a:gd name="T13" fmla="*/ 511 h 538"/>
              <a:gd name="T14" fmla="*/ 72 w 361"/>
              <a:gd name="T15" fmla="*/ 486 h 538"/>
              <a:gd name="T16" fmla="*/ 65 w 361"/>
              <a:gd name="T17" fmla="*/ 453 h 538"/>
              <a:gd name="T18" fmla="*/ 86 w 361"/>
              <a:gd name="T19" fmla="*/ 427 h 538"/>
              <a:gd name="T20" fmla="*/ 84 w 361"/>
              <a:gd name="T21" fmla="*/ 396 h 538"/>
              <a:gd name="T22" fmla="*/ 62 w 361"/>
              <a:gd name="T23" fmla="*/ 374 h 538"/>
              <a:gd name="T24" fmla="*/ 28 w 361"/>
              <a:gd name="T25" fmla="*/ 373 h 538"/>
              <a:gd name="T26" fmla="*/ 4 w 361"/>
              <a:gd name="T27" fmla="*/ 396 h 538"/>
              <a:gd name="T28" fmla="*/ 15 w 361"/>
              <a:gd name="T29" fmla="*/ 467 h 538"/>
              <a:gd name="T30" fmla="*/ 109 w 361"/>
              <a:gd name="T31" fmla="*/ 530 h 538"/>
              <a:gd name="T32" fmla="*/ 251 w 361"/>
              <a:gd name="T33" fmla="*/ 526 h 538"/>
              <a:gd name="T34" fmla="*/ 347 w 361"/>
              <a:gd name="T35" fmla="*/ 443 h 538"/>
              <a:gd name="T36" fmla="*/ 352 w 361"/>
              <a:gd name="T37" fmla="*/ 341 h 538"/>
              <a:gd name="T38" fmla="*/ 283 w 361"/>
              <a:gd name="T39" fmla="*/ 267 h 538"/>
              <a:gd name="T40" fmla="*/ 277 w 361"/>
              <a:gd name="T41" fmla="*/ 219 h 538"/>
              <a:gd name="T42" fmla="*/ 331 w 361"/>
              <a:gd name="T43" fmla="*/ 146 h 538"/>
              <a:gd name="T44" fmla="*/ 333 w 361"/>
              <a:gd name="T45" fmla="*/ 86 h 538"/>
              <a:gd name="T46" fmla="*/ 310 w 361"/>
              <a:gd name="T47" fmla="*/ 47 h 538"/>
              <a:gd name="T48" fmla="*/ 267 w 361"/>
              <a:gd name="T49" fmla="*/ 18 h 538"/>
              <a:gd name="T50" fmla="*/ 210 w 361"/>
              <a:gd name="T51" fmla="*/ 3 h 538"/>
              <a:gd name="T52" fmla="*/ 118 w 361"/>
              <a:gd name="T53" fmla="*/ 8 h 538"/>
              <a:gd name="T54" fmla="*/ 36 w 361"/>
              <a:gd name="T55" fmla="*/ 63 h 538"/>
              <a:gd name="T56" fmla="*/ 28 w 361"/>
              <a:gd name="T57" fmla="*/ 123 h 538"/>
              <a:gd name="T58" fmla="*/ 49 w 361"/>
              <a:gd name="T59" fmla="*/ 144 h 538"/>
              <a:gd name="T60" fmla="*/ 82 w 361"/>
              <a:gd name="T61" fmla="*/ 144 h 538"/>
              <a:gd name="T62" fmla="*/ 103 w 361"/>
              <a:gd name="T63" fmla="*/ 123 h 538"/>
              <a:gd name="T64" fmla="*/ 103 w 361"/>
              <a:gd name="T65" fmla="*/ 91 h 538"/>
              <a:gd name="T66" fmla="*/ 82 w 361"/>
              <a:gd name="T67" fmla="*/ 70 h 538"/>
              <a:gd name="T68" fmla="*/ 90 w 361"/>
              <a:gd name="T69" fmla="*/ 45 h 538"/>
              <a:gd name="T70" fmla="*/ 150 w 361"/>
              <a:gd name="T71" fmla="*/ 25 h 538"/>
              <a:gd name="T72" fmla="*/ 204 w 361"/>
              <a:gd name="T73" fmla="*/ 27 h 538"/>
              <a:gd name="T74" fmla="*/ 253 w 361"/>
              <a:gd name="T75" fmla="*/ 66 h 538"/>
              <a:gd name="T76" fmla="*/ 253 w 361"/>
              <a:gd name="T77" fmla="*/ 159 h 538"/>
              <a:gd name="T78" fmla="*/ 210 w 361"/>
              <a:gd name="T79" fmla="*/ 220 h 538"/>
              <a:gd name="T80" fmla="*/ 169 w 361"/>
              <a:gd name="T81" fmla="*/ 234 h 538"/>
              <a:gd name="T82" fmla="*/ 124 w 361"/>
              <a:gd name="T83" fmla="*/ 238 h 538"/>
              <a:gd name="T84" fmla="*/ 113 w 361"/>
              <a:gd name="T85" fmla="*/ 241 h 538"/>
              <a:gd name="T86" fmla="*/ 114 w 361"/>
              <a:gd name="T87" fmla="*/ 258 h 538"/>
              <a:gd name="T88" fmla="*/ 172 w 361"/>
              <a:gd name="T89" fmla="*/ 260 h 5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61" h="538">
                <a:moveTo>
                  <a:pt x="172" y="260"/>
                </a:moveTo>
                <a:lnTo>
                  <a:pt x="215" y="268"/>
                </a:lnTo>
                <a:lnTo>
                  <a:pt x="248" y="292"/>
                </a:lnTo>
                <a:lnTo>
                  <a:pt x="269" y="331"/>
                </a:lnTo>
                <a:lnTo>
                  <a:pt x="277" y="386"/>
                </a:lnTo>
                <a:lnTo>
                  <a:pt x="275" y="420"/>
                </a:lnTo>
                <a:lnTo>
                  <a:pt x="268" y="447"/>
                </a:lnTo>
                <a:lnTo>
                  <a:pt x="257" y="469"/>
                </a:lnTo>
                <a:lnTo>
                  <a:pt x="243" y="486"/>
                </a:lnTo>
                <a:lnTo>
                  <a:pt x="227" y="499"/>
                </a:lnTo>
                <a:lnTo>
                  <a:pt x="210" y="507"/>
                </a:lnTo>
                <a:lnTo>
                  <a:pt x="193" y="512"/>
                </a:lnTo>
                <a:lnTo>
                  <a:pt x="175" y="513"/>
                </a:lnTo>
                <a:lnTo>
                  <a:pt x="146" y="511"/>
                </a:lnTo>
                <a:lnTo>
                  <a:pt x="109" y="503"/>
                </a:lnTo>
                <a:lnTo>
                  <a:pt x="72" y="486"/>
                </a:lnTo>
                <a:lnTo>
                  <a:pt x="42" y="458"/>
                </a:lnTo>
                <a:lnTo>
                  <a:pt x="65" y="453"/>
                </a:lnTo>
                <a:lnTo>
                  <a:pt x="79" y="441"/>
                </a:lnTo>
                <a:lnTo>
                  <a:pt x="86" y="427"/>
                </a:lnTo>
                <a:lnTo>
                  <a:pt x="88" y="414"/>
                </a:lnTo>
                <a:lnTo>
                  <a:pt x="84" y="396"/>
                </a:lnTo>
                <a:lnTo>
                  <a:pt x="75" y="383"/>
                </a:lnTo>
                <a:lnTo>
                  <a:pt x="62" y="374"/>
                </a:lnTo>
                <a:lnTo>
                  <a:pt x="44" y="371"/>
                </a:lnTo>
                <a:lnTo>
                  <a:pt x="28" y="373"/>
                </a:lnTo>
                <a:lnTo>
                  <a:pt x="14" y="381"/>
                </a:lnTo>
                <a:lnTo>
                  <a:pt x="4" y="396"/>
                </a:lnTo>
                <a:lnTo>
                  <a:pt x="0" y="416"/>
                </a:lnTo>
                <a:lnTo>
                  <a:pt x="15" y="467"/>
                </a:lnTo>
                <a:lnTo>
                  <a:pt x="53" y="505"/>
                </a:lnTo>
                <a:lnTo>
                  <a:pt x="109" y="530"/>
                </a:lnTo>
                <a:lnTo>
                  <a:pt x="177" y="538"/>
                </a:lnTo>
                <a:lnTo>
                  <a:pt x="251" y="526"/>
                </a:lnTo>
                <a:lnTo>
                  <a:pt x="310" y="492"/>
                </a:lnTo>
                <a:lnTo>
                  <a:pt x="347" y="443"/>
                </a:lnTo>
                <a:lnTo>
                  <a:pt x="361" y="386"/>
                </a:lnTo>
                <a:lnTo>
                  <a:pt x="352" y="341"/>
                </a:lnTo>
                <a:lnTo>
                  <a:pt x="325" y="300"/>
                </a:lnTo>
                <a:lnTo>
                  <a:pt x="283" y="267"/>
                </a:lnTo>
                <a:lnTo>
                  <a:pt x="225" y="246"/>
                </a:lnTo>
                <a:lnTo>
                  <a:pt x="277" y="219"/>
                </a:lnTo>
                <a:lnTo>
                  <a:pt x="311" y="184"/>
                </a:lnTo>
                <a:lnTo>
                  <a:pt x="331" y="146"/>
                </a:lnTo>
                <a:lnTo>
                  <a:pt x="337" y="109"/>
                </a:lnTo>
                <a:lnTo>
                  <a:pt x="333" y="86"/>
                </a:lnTo>
                <a:lnTo>
                  <a:pt x="324" y="65"/>
                </a:lnTo>
                <a:lnTo>
                  <a:pt x="310" y="47"/>
                </a:lnTo>
                <a:lnTo>
                  <a:pt x="290" y="31"/>
                </a:lnTo>
                <a:lnTo>
                  <a:pt x="267" y="18"/>
                </a:lnTo>
                <a:lnTo>
                  <a:pt x="240" y="8"/>
                </a:lnTo>
                <a:lnTo>
                  <a:pt x="210" y="3"/>
                </a:lnTo>
                <a:lnTo>
                  <a:pt x="178" y="0"/>
                </a:lnTo>
                <a:lnTo>
                  <a:pt x="118" y="8"/>
                </a:lnTo>
                <a:lnTo>
                  <a:pt x="69" y="29"/>
                </a:lnTo>
                <a:lnTo>
                  <a:pt x="36" y="63"/>
                </a:lnTo>
                <a:lnTo>
                  <a:pt x="25" y="106"/>
                </a:lnTo>
                <a:lnTo>
                  <a:pt x="28" y="123"/>
                </a:lnTo>
                <a:lnTo>
                  <a:pt x="36" y="136"/>
                </a:lnTo>
                <a:lnTo>
                  <a:pt x="49" y="144"/>
                </a:lnTo>
                <a:lnTo>
                  <a:pt x="66" y="147"/>
                </a:lnTo>
                <a:lnTo>
                  <a:pt x="82" y="144"/>
                </a:lnTo>
                <a:lnTo>
                  <a:pt x="95" y="135"/>
                </a:lnTo>
                <a:lnTo>
                  <a:pt x="103" y="123"/>
                </a:lnTo>
                <a:lnTo>
                  <a:pt x="105" y="107"/>
                </a:lnTo>
                <a:lnTo>
                  <a:pt x="103" y="91"/>
                </a:lnTo>
                <a:lnTo>
                  <a:pt x="95" y="79"/>
                </a:lnTo>
                <a:lnTo>
                  <a:pt x="82" y="70"/>
                </a:lnTo>
                <a:lnTo>
                  <a:pt x="66" y="66"/>
                </a:lnTo>
                <a:lnTo>
                  <a:pt x="90" y="45"/>
                </a:lnTo>
                <a:lnTo>
                  <a:pt x="120" y="32"/>
                </a:lnTo>
                <a:lnTo>
                  <a:pt x="150" y="25"/>
                </a:lnTo>
                <a:lnTo>
                  <a:pt x="176" y="23"/>
                </a:lnTo>
                <a:lnTo>
                  <a:pt x="204" y="27"/>
                </a:lnTo>
                <a:lnTo>
                  <a:pt x="232" y="40"/>
                </a:lnTo>
                <a:lnTo>
                  <a:pt x="253" y="66"/>
                </a:lnTo>
                <a:lnTo>
                  <a:pt x="261" y="109"/>
                </a:lnTo>
                <a:lnTo>
                  <a:pt x="253" y="159"/>
                </a:lnTo>
                <a:lnTo>
                  <a:pt x="230" y="202"/>
                </a:lnTo>
                <a:lnTo>
                  <a:pt x="210" y="220"/>
                </a:lnTo>
                <a:lnTo>
                  <a:pt x="191" y="230"/>
                </a:lnTo>
                <a:lnTo>
                  <a:pt x="169" y="234"/>
                </a:lnTo>
                <a:lnTo>
                  <a:pt x="142" y="236"/>
                </a:lnTo>
                <a:lnTo>
                  <a:pt x="124" y="238"/>
                </a:lnTo>
                <a:lnTo>
                  <a:pt x="117" y="238"/>
                </a:lnTo>
                <a:lnTo>
                  <a:pt x="113" y="241"/>
                </a:lnTo>
                <a:lnTo>
                  <a:pt x="110" y="249"/>
                </a:lnTo>
                <a:lnTo>
                  <a:pt x="114" y="258"/>
                </a:lnTo>
                <a:lnTo>
                  <a:pt x="130" y="260"/>
                </a:lnTo>
                <a:lnTo>
                  <a:pt x="172" y="260"/>
                </a:lnTo>
                <a:close/>
              </a:path>
            </a:pathLst>
          </a:custGeom>
          <a:solidFill>
            <a:srgbClr val="000000"/>
          </a:solidFill>
          <a:ln>
            <a:solidFill>
              <a:srgbClr val="0070C0"/>
            </a:solidFill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32" name="Freeform 26"/>
          <p:cNvSpPr>
            <a:spLocks noChangeAspect="1" noEditPoints="1"/>
          </p:cNvSpPr>
          <p:nvPr/>
        </p:nvSpPr>
        <p:spPr bwMode="auto">
          <a:xfrm>
            <a:off x="6265101" y="3645569"/>
            <a:ext cx="95463" cy="132348"/>
          </a:xfrm>
          <a:custGeom>
            <a:avLst/>
            <a:gdLst>
              <a:gd name="T0" fmla="*/ 383 w 383"/>
              <a:gd name="T1" fmla="*/ 402 h 531"/>
              <a:gd name="T2" fmla="*/ 383 w 383"/>
              <a:gd name="T3" fmla="*/ 373 h 531"/>
              <a:gd name="T4" fmla="*/ 297 w 383"/>
              <a:gd name="T5" fmla="*/ 373 h 531"/>
              <a:gd name="T6" fmla="*/ 297 w 383"/>
              <a:gd name="T7" fmla="*/ 22 h 531"/>
              <a:gd name="T8" fmla="*/ 295 w 383"/>
              <a:gd name="T9" fmla="*/ 5 h 531"/>
              <a:gd name="T10" fmla="*/ 280 w 383"/>
              <a:gd name="T11" fmla="*/ 0 h 531"/>
              <a:gd name="T12" fmla="*/ 269 w 383"/>
              <a:gd name="T13" fmla="*/ 2 h 531"/>
              <a:gd name="T14" fmla="*/ 259 w 383"/>
              <a:gd name="T15" fmla="*/ 12 h 531"/>
              <a:gd name="T16" fmla="*/ 0 w 383"/>
              <a:gd name="T17" fmla="*/ 373 h 531"/>
              <a:gd name="T18" fmla="*/ 0 w 383"/>
              <a:gd name="T19" fmla="*/ 402 h 531"/>
              <a:gd name="T20" fmla="*/ 230 w 383"/>
              <a:gd name="T21" fmla="*/ 402 h 531"/>
              <a:gd name="T22" fmla="*/ 230 w 383"/>
              <a:gd name="T23" fmla="*/ 466 h 531"/>
              <a:gd name="T24" fmla="*/ 229 w 383"/>
              <a:gd name="T25" fmla="*/ 483 h 531"/>
              <a:gd name="T26" fmla="*/ 222 w 383"/>
              <a:gd name="T27" fmla="*/ 494 h 531"/>
              <a:gd name="T28" fmla="*/ 204 w 383"/>
              <a:gd name="T29" fmla="*/ 501 h 531"/>
              <a:gd name="T30" fmla="*/ 167 w 383"/>
              <a:gd name="T31" fmla="*/ 502 h 531"/>
              <a:gd name="T32" fmla="*/ 145 w 383"/>
              <a:gd name="T33" fmla="*/ 502 h 531"/>
              <a:gd name="T34" fmla="*/ 145 w 383"/>
              <a:gd name="T35" fmla="*/ 531 h 531"/>
              <a:gd name="T36" fmla="*/ 208 w 383"/>
              <a:gd name="T37" fmla="*/ 529 h 531"/>
              <a:gd name="T38" fmla="*/ 263 w 383"/>
              <a:gd name="T39" fmla="*/ 528 h 531"/>
              <a:gd name="T40" fmla="*/ 318 w 383"/>
              <a:gd name="T41" fmla="*/ 529 h 531"/>
              <a:gd name="T42" fmla="*/ 381 w 383"/>
              <a:gd name="T43" fmla="*/ 531 h 531"/>
              <a:gd name="T44" fmla="*/ 381 w 383"/>
              <a:gd name="T45" fmla="*/ 502 h 531"/>
              <a:gd name="T46" fmla="*/ 360 w 383"/>
              <a:gd name="T47" fmla="*/ 502 h 531"/>
              <a:gd name="T48" fmla="*/ 324 w 383"/>
              <a:gd name="T49" fmla="*/ 501 h 531"/>
              <a:gd name="T50" fmla="*/ 305 w 383"/>
              <a:gd name="T51" fmla="*/ 494 h 531"/>
              <a:gd name="T52" fmla="*/ 298 w 383"/>
              <a:gd name="T53" fmla="*/ 483 h 531"/>
              <a:gd name="T54" fmla="*/ 297 w 383"/>
              <a:gd name="T55" fmla="*/ 466 h 531"/>
              <a:gd name="T56" fmla="*/ 297 w 383"/>
              <a:gd name="T57" fmla="*/ 402 h 531"/>
              <a:gd name="T58" fmla="*/ 383 w 383"/>
              <a:gd name="T59" fmla="*/ 402 h 531"/>
              <a:gd name="T60" fmla="*/ 236 w 383"/>
              <a:gd name="T61" fmla="*/ 85 h 531"/>
              <a:gd name="T62" fmla="*/ 236 w 383"/>
              <a:gd name="T63" fmla="*/ 373 h 531"/>
              <a:gd name="T64" fmla="*/ 29 w 383"/>
              <a:gd name="T65" fmla="*/ 373 h 531"/>
              <a:gd name="T66" fmla="*/ 236 w 383"/>
              <a:gd name="T67" fmla="*/ 85 h 5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83" h="531">
                <a:moveTo>
                  <a:pt x="383" y="402"/>
                </a:moveTo>
                <a:lnTo>
                  <a:pt x="383" y="373"/>
                </a:lnTo>
                <a:lnTo>
                  <a:pt x="297" y="373"/>
                </a:lnTo>
                <a:lnTo>
                  <a:pt x="297" y="22"/>
                </a:lnTo>
                <a:lnTo>
                  <a:pt x="295" y="5"/>
                </a:lnTo>
                <a:lnTo>
                  <a:pt x="280" y="0"/>
                </a:lnTo>
                <a:lnTo>
                  <a:pt x="269" y="2"/>
                </a:lnTo>
                <a:lnTo>
                  <a:pt x="259" y="12"/>
                </a:lnTo>
                <a:lnTo>
                  <a:pt x="0" y="373"/>
                </a:lnTo>
                <a:lnTo>
                  <a:pt x="0" y="402"/>
                </a:lnTo>
                <a:lnTo>
                  <a:pt x="230" y="402"/>
                </a:lnTo>
                <a:lnTo>
                  <a:pt x="230" y="466"/>
                </a:lnTo>
                <a:lnTo>
                  <a:pt x="229" y="483"/>
                </a:lnTo>
                <a:lnTo>
                  <a:pt x="222" y="494"/>
                </a:lnTo>
                <a:lnTo>
                  <a:pt x="204" y="501"/>
                </a:lnTo>
                <a:lnTo>
                  <a:pt x="167" y="502"/>
                </a:lnTo>
                <a:lnTo>
                  <a:pt x="145" y="502"/>
                </a:lnTo>
                <a:lnTo>
                  <a:pt x="145" y="531"/>
                </a:lnTo>
                <a:lnTo>
                  <a:pt x="208" y="529"/>
                </a:lnTo>
                <a:lnTo>
                  <a:pt x="263" y="528"/>
                </a:lnTo>
                <a:lnTo>
                  <a:pt x="318" y="529"/>
                </a:lnTo>
                <a:lnTo>
                  <a:pt x="381" y="531"/>
                </a:lnTo>
                <a:lnTo>
                  <a:pt x="381" y="502"/>
                </a:lnTo>
                <a:lnTo>
                  <a:pt x="360" y="502"/>
                </a:lnTo>
                <a:lnTo>
                  <a:pt x="324" y="501"/>
                </a:lnTo>
                <a:lnTo>
                  <a:pt x="305" y="494"/>
                </a:lnTo>
                <a:lnTo>
                  <a:pt x="298" y="483"/>
                </a:lnTo>
                <a:lnTo>
                  <a:pt x="297" y="466"/>
                </a:lnTo>
                <a:lnTo>
                  <a:pt x="297" y="402"/>
                </a:lnTo>
                <a:lnTo>
                  <a:pt x="383" y="402"/>
                </a:lnTo>
                <a:close/>
                <a:moveTo>
                  <a:pt x="236" y="85"/>
                </a:moveTo>
                <a:lnTo>
                  <a:pt x="236" y="373"/>
                </a:lnTo>
                <a:lnTo>
                  <a:pt x="29" y="373"/>
                </a:lnTo>
                <a:lnTo>
                  <a:pt x="236" y="85"/>
                </a:lnTo>
                <a:close/>
              </a:path>
            </a:pathLst>
          </a:custGeom>
          <a:solidFill>
            <a:srgbClr val="000000"/>
          </a:solidFill>
          <a:ln>
            <a:solidFill>
              <a:srgbClr val="0070C0"/>
            </a:solidFill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33" name="332 CuadroTexto"/>
          <p:cNvSpPr txBox="1"/>
          <p:nvPr/>
        </p:nvSpPr>
        <p:spPr>
          <a:xfrm>
            <a:off x="6213966" y="5775158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8</a:t>
            </a:r>
          </a:p>
        </p:txBody>
      </p:sp>
      <p:sp>
        <p:nvSpPr>
          <p:cNvPr id="334" name="333 CuadroTexto"/>
          <p:cNvSpPr txBox="1"/>
          <p:nvPr/>
        </p:nvSpPr>
        <p:spPr>
          <a:xfrm>
            <a:off x="6209956" y="5374105"/>
            <a:ext cx="106623" cy="23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</a:t>
            </a:r>
          </a:p>
        </p:txBody>
      </p:sp>
      <p:sp>
        <p:nvSpPr>
          <p:cNvPr id="335" name="334 CuadroTexto"/>
          <p:cNvSpPr txBox="1"/>
          <p:nvPr/>
        </p:nvSpPr>
        <p:spPr>
          <a:xfrm>
            <a:off x="6254071" y="4515853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6</a:t>
            </a:r>
          </a:p>
        </p:txBody>
      </p:sp>
      <p:sp>
        <p:nvSpPr>
          <p:cNvPr id="336" name="335 CuadroTexto"/>
          <p:cNvSpPr txBox="1"/>
          <p:nvPr/>
        </p:nvSpPr>
        <p:spPr>
          <a:xfrm>
            <a:off x="6282144" y="4122821"/>
            <a:ext cx="15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</a:t>
            </a:r>
          </a:p>
        </p:txBody>
      </p:sp>
      <p:sp>
        <p:nvSpPr>
          <p:cNvPr id="202" name="201 CuadroTexto"/>
          <p:cNvSpPr txBox="1"/>
          <p:nvPr/>
        </p:nvSpPr>
        <p:spPr>
          <a:xfrm>
            <a:off x="660444" y="3407907"/>
            <a:ext cx="53251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YES</a:t>
            </a:r>
          </a:p>
        </p:txBody>
      </p:sp>
      <p:cxnSp>
        <p:nvCxnSpPr>
          <p:cNvPr id="203" name="202 Conector recto de flecha"/>
          <p:cNvCxnSpPr/>
          <p:nvPr/>
        </p:nvCxnSpPr>
        <p:spPr bwMode="auto">
          <a:xfrm>
            <a:off x="144379" y="3946358"/>
            <a:ext cx="481263" cy="0"/>
          </a:xfrm>
          <a:prstGeom prst="straightConnector1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8" name="197 CuadroTexto"/>
          <p:cNvSpPr txBox="1"/>
          <p:nvPr/>
        </p:nvSpPr>
        <p:spPr>
          <a:xfrm>
            <a:off x="2148796" y="2559756"/>
            <a:ext cx="53251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YES</a:t>
            </a:r>
          </a:p>
        </p:txBody>
      </p:sp>
      <p:sp>
        <p:nvSpPr>
          <p:cNvPr id="199" name="198 CuadroTexto"/>
          <p:cNvSpPr txBox="1"/>
          <p:nvPr/>
        </p:nvSpPr>
        <p:spPr>
          <a:xfrm>
            <a:off x="2115321" y="4903537"/>
            <a:ext cx="46519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200" name="199 CuadroTexto"/>
          <p:cNvSpPr txBox="1"/>
          <p:nvPr/>
        </p:nvSpPr>
        <p:spPr>
          <a:xfrm>
            <a:off x="3550494" y="1600497"/>
            <a:ext cx="46519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201" name="200 CuadroTexto"/>
          <p:cNvSpPr txBox="1"/>
          <p:nvPr/>
        </p:nvSpPr>
        <p:spPr>
          <a:xfrm>
            <a:off x="3513265" y="3560307"/>
            <a:ext cx="53251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YES</a:t>
            </a:r>
          </a:p>
        </p:txBody>
      </p:sp>
      <p:sp>
        <p:nvSpPr>
          <p:cNvPr id="204" name="203 CuadroTexto"/>
          <p:cNvSpPr txBox="1"/>
          <p:nvPr/>
        </p:nvSpPr>
        <p:spPr>
          <a:xfrm>
            <a:off x="4621211" y="2766371"/>
            <a:ext cx="53251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YES</a:t>
            </a:r>
          </a:p>
        </p:txBody>
      </p:sp>
      <p:sp>
        <p:nvSpPr>
          <p:cNvPr id="205" name="204 CuadroTexto"/>
          <p:cNvSpPr txBox="1"/>
          <p:nvPr/>
        </p:nvSpPr>
        <p:spPr>
          <a:xfrm>
            <a:off x="4609178" y="3715678"/>
            <a:ext cx="53251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81645077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888" y="961691"/>
            <a:ext cx="8587723" cy="2170358"/>
          </a:xfrm>
        </p:spPr>
        <p:txBody>
          <a:bodyPr/>
          <a:lstStyle/>
          <a:p>
            <a:r>
              <a:rPr lang="en-US" dirty="0"/>
              <a:t>Query Pattern (e.g., S can distinguish between simple and complex queries, may learn about repeated terms in different queries) </a:t>
            </a:r>
          </a:p>
          <a:p>
            <a:r>
              <a:rPr lang="en-US" dirty="0"/>
              <a:t>Returned Records Access Pattern </a:t>
            </a:r>
          </a:p>
          <a:p>
            <a:r>
              <a:rPr lang="en-US" dirty="0"/>
              <a:t>Tree search pattern of each query: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375" y="241450"/>
            <a:ext cx="8645237" cy="736012"/>
          </a:xfrm>
        </p:spPr>
        <p:txBody>
          <a:bodyPr/>
          <a:lstStyle/>
          <a:p>
            <a:r>
              <a:rPr lang="en-US" dirty="0"/>
              <a:t>What is Leaked ?   </a:t>
            </a:r>
          </a:p>
        </p:txBody>
      </p:sp>
    </p:spTree>
    <p:extLst>
      <p:ext uri="{BB962C8B-B14F-4D97-AF65-F5344CB8AC3E}">
        <p14:creationId xmlns:p14="http://schemas.microsoft.com/office/powerpoint/2010/main" val="4195327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888" y="961691"/>
            <a:ext cx="8587723" cy="2170358"/>
          </a:xfrm>
        </p:spPr>
        <p:txBody>
          <a:bodyPr/>
          <a:lstStyle/>
          <a:p>
            <a:r>
              <a:rPr lang="en-US" dirty="0"/>
              <a:t>Query Pattern (e.g., S can distinguish between simple and complex queries, may learn about repeated terms in different queries) </a:t>
            </a:r>
          </a:p>
          <a:p>
            <a:r>
              <a:rPr lang="en-US" dirty="0"/>
              <a:t>Returned Records Access Pattern </a:t>
            </a:r>
          </a:p>
          <a:p>
            <a:r>
              <a:rPr lang="en-US" dirty="0"/>
              <a:t>Tree search pattern of each query: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375" y="241450"/>
            <a:ext cx="8645237" cy="736012"/>
          </a:xfrm>
        </p:spPr>
        <p:txBody>
          <a:bodyPr/>
          <a:lstStyle/>
          <a:p>
            <a:r>
              <a:rPr lang="en-US" dirty="0"/>
              <a:t>What is Leaked ?   </a:t>
            </a: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4735049" y="4439871"/>
            <a:ext cx="68072" cy="438685"/>
          </a:xfrm>
          <a:prstGeom prst="straightConnector1">
            <a:avLst/>
          </a:prstGeom>
          <a:noFill/>
          <a:ln w="19050" algn="ctr">
            <a:solidFill>
              <a:srgbClr val="00B9E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H="1">
            <a:off x="4564656" y="4439871"/>
            <a:ext cx="170393" cy="426963"/>
          </a:xfrm>
          <a:prstGeom prst="straightConnector1">
            <a:avLst/>
          </a:prstGeom>
          <a:noFill/>
          <a:ln w="19050" algn="ctr">
            <a:solidFill>
              <a:srgbClr val="00B9E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H="1">
            <a:off x="4687522" y="3816400"/>
            <a:ext cx="396978" cy="479245"/>
          </a:xfrm>
          <a:prstGeom prst="straightConnector1">
            <a:avLst/>
          </a:prstGeom>
          <a:noFill/>
          <a:ln w="19050" algn="ctr">
            <a:solidFill>
              <a:srgbClr val="00B9E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rot="5400000" flipV="1">
            <a:off x="4440393" y="3186210"/>
            <a:ext cx="360083" cy="569841"/>
          </a:xfrm>
          <a:prstGeom prst="straightConnector1">
            <a:avLst/>
          </a:prstGeom>
          <a:noFill/>
          <a:ln w="19050" algn="ctr">
            <a:solidFill>
              <a:srgbClr val="00B9E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0" name="Group 59"/>
          <p:cNvGrpSpPr/>
          <p:nvPr/>
        </p:nvGrpSpPr>
        <p:grpSpPr>
          <a:xfrm>
            <a:off x="2996179" y="3060699"/>
            <a:ext cx="3009992" cy="1883477"/>
            <a:chOff x="2956642" y="3117902"/>
            <a:chExt cx="3009992" cy="1883477"/>
          </a:xfrm>
        </p:grpSpPr>
        <p:cxnSp>
          <p:nvCxnSpPr>
            <p:cNvPr id="33" name="Straight Arrow Connector 32"/>
            <p:cNvCxnSpPr>
              <a:cxnSpLocks noChangeShapeType="1"/>
            </p:cNvCxnSpPr>
            <p:nvPr/>
          </p:nvCxnSpPr>
          <p:spPr bwMode="auto">
            <a:xfrm>
              <a:off x="5084500" y="3816400"/>
              <a:ext cx="579021" cy="473939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cxnSpLocks noChangeShapeType="1"/>
            </p:cNvCxnSpPr>
            <p:nvPr/>
          </p:nvCxnSpPr>
          <p:spPr bwMode="auto">
            <a:xfrm rot="5400000">
              <a:off x="3820560" y="3189587"/>
              <a:ext cx="349145" cy="552149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>
              <a:cxnSpLocks noChangeShapeType="1"/>
            </p:cNvCxnSpPr>
            <p:nvPr/>
          </p:nvCxnSpPr>
          <p:spPr bwMode="auto">
            <a:xfrm>
              <a:off x="5710600" y="4431212"/>
              <a:ext cx="126314" cy="42136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5540208" y="4431212"/>
              <a:ext cx="170393" cy="42696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>
              <a:cxnSpLocks noChangeShapeType="1"/>
            </p:cNvCxnSpPr>
            <p:nvPr/>
          </p:nvCxnSpPr>
          <p:spPr bwMode="auto">
            <a:xfrm>
              <a:off x="3264441" y="4422552"/>
              <a:ext cx="68072" cy="43868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>
              <a:cxnSpLocks noChangeShapeType="1"/>
            </p:cNvCxnSpPr>
            <p:nvPr/>
          </p:nvCxnSpPr>
          <p:spPr bwMode="auto">
            <a:xfrm flipH="1">
              <a:off x="3094048" y="4422552"/>
              <a:ext cx="170393" cy="42696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>
              <a:cxnSpLocks noChangeShapeType="1"/>
            </p:cNvCxnSpPr>
            <p:nvPr/>
          </p:nvCxnSpPr>
          <p:spPr bwMode="auto">
            <a:xfrm>
              <a:off x="3613892" y="3799082"/>
              <a:ext cx="363653" cy="46528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>
              <a:cxnSpLocks noChangeShapeType="1"/>
            </p:cNvCxnSpPr>
            <p:nvPr/>
          </p:nvCxnSpPr>
          <p:spPr bwMode="auto">
            <a:xfrm flipH="1">
              <a:off x="3216914" y="3799082"/>
              <a:ext cx="396978" cy="47924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>
              <a:cxnSpLocks noChangeShapeType="1"/>
            </p:cNvCxnSpPr>
            <p:nvPr/>
          </p:nvCxnSpPr>
          <p:spPr bwMode="auto">
            <a:xfrm>
              <a:off x="3963343" y="4422552"/>
              <a:ext cx="97193" cy="43868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cxnSpLocks noChangeShapeType="1"/>
            </p:cNvCxnSpPr>
            <p:nvPr/>
          </p:nvCxnSpPr>
          <p:spPr bwMode="auto">
            <a:xfrm flipH="1">
              <a:off x="3792951" y="4422552"/>
              <a:ext cx="170393" cy="42696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Box 19"/>
            <p:cNvSpPr txBox="1"/>
            <p:nvPr/>
          </p:nvSpPr>
          <p:spPr>
            <a:xfrm>
              <a:off x="4126409" y="3117902"/>
              <a:ext cx="382515" cy="142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1-8</a:t>
              </a:r>
            </a:p>
          </p:txBody>
        </p:sp>
        <p:sp>
          <p:nvSpPr>
            <p:cNvPr id="46" name="TextBox 20"/>
            <p:cNvSpPr txBox="1"/>
            <p:nvPr/>
          </p:nvSpPr>
          <p:spPr>
            <a:xfrm>
              <a:off x="3471188" y="3654780"/>
              <a:ext cx="382515" cy="142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1-4</a:t>
              </a:r>
            </a:p>
          </p:txBody>
        </p:sp>
        <p:sp>
          <p:nvSpPr>
            <p:cNvPr id="47" name="TextBox 21"/>
            <p:cNvSpPr txBox="1"/>
            <p:nvPr/>
          </p:nvSpPr>
          <p:spPr>
            <a:xfrm>
              <a:off x="4839873" y="3654780"/>
              <a:ext cx="382515" cy="142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5-8</a:t>
              </a:r>
            </a:p>
          </p:txBody>
        </p:sp>
        <p:sp>
          <p:nvSpPr>
            <p:cNvPr id="48" name="TextBox 22"/>
            <p:cNvSpPr txBox="1"/>
            <p:nvPr/>
          </p:nvSpPr>
          <p:spPr>
            <a:xfrm>
              <a:off x="3063537" y="4278327"/>
              <a:ext cx="382515" cy="142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1-2</a:t>
              </a:r>
            </a:p>
          </p:txBody>
        </p:sp>
        <p:sp>
          <p:nvSpPr>
            <p:cNvPr id="49" name="TextBox 23"/>
            <p:cNvSpPr txBox="1"/>
            <p:nvPr/>
          </p:nvSpPr>
          <p:spPr>
            <a:xfrm>
              <a:off x="3747881" y="4278327"/>
              <a:ext cx="382515" cy="142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3-4</a:t>
              </a:r>
            </a:p>
          </p:txBody>
        </p:sp>
        <p:sp>
          <p:nvSpPr>
            <p:cNvPr id="50" name="TextBox 24"/>
            <p:cNvSpPr txBox="1"/>
            <p:nvPr/>
          </p:nvSpPr>
          <p:spPr>
            <a:xfrm>
              <a:off x="4475176" y="4304305"/>
              <a:ext cx="500458" cy="3139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5-6</a:t>
              </a:r>
            </a:p>
          </p:txBody>
        </p:sp>
        <p:sp>
          <p:nvSpPr>
            <p:cNvPr id="51" name="TextBox 25"/>
            <p:cNvSpPr txBox="1"/>
            <p:nvPr/>
          </p:nvSpPr>
          <p:spPr>
            <a:xfrm>
              <a:off x="5509700" y="4304305"/>
              <a:ext cx="382515" cy="142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7-8</a:t>
              </a:r>
            </a:p>
          </p:txBody>
        </p:sp>
        <p:sp>
          <p:nvSpPr>
            <p:cNvPr id="52" name="TextBox 26"/>
            <p:cNvSpPr txBox="1"/>
            <p:nvPr/>
          </p:nvSpPr>
          <p:spPr>
            <a:xfrm>
              <a:off x="2956642" y="4858679"/>
              <a:ext cx="233038" cy="142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1</a:t>
              </a:r>
            </a:p>
          </p:txBody>
        </p:sp>
        <p:sp>
          <p:nvSpPr>
            <p:cNvPr id="53" name="TextBox 27"/>
            <p:cNvSpPr txBox="1"/>
            <p:nvPr/>
          </p:nvSpPr>
          <p:spPr>
            <a:xfrm>
              <a:off x="3233291" y="4858679"/>
              <a:ext cx="233038" cy="142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2</a:t>
              </a:r>
            </a:p>
          </p:txBody>
        </p:sp>
        <p:sp>
          <p:nvSpPr>
            <p:cNvPr id="54" name="TextBox 28"/>
            <p:cNvSpPr txBox="1"/>
            <p:nvPr/>
          </p:nvSpPr>
          <p:spPr>
            <a:xfrm>
              <a:off x="3666009" y="4849515"/>
              <a:ext cx="233038" cy="142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3</a:t>
              </a:r>
            </a:p>
          </p:txBody>
        </p:sp>
        <p:sp>
          <p:nvSpPr>
            <p:cNvPr id="55" name="TextBox 29"/>
            <p:cNvSpPr txBox="1"/>
            <p:nvPr/>
          </p:nvSpPr>
          <p:spPr>
            <a:xfrm>
              <a:off x="3957218" y="4849515"/>
              <a:ext cx="233038" cy="142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4</a:t>
              </a:r>
            </a:p>
          </p:txBody>
        </p:sp>
        <p:sp>
          <p:nvSpPr>
            <p:cNvPr id="56" name="TextBox 30"/>
            <p:cNvSpPr txBox="1"/>
            <p:nvPr/>
          </p:nvSpPr>
          <p:spPr>
            <a:xfrm>
              <a:off x="4437714" y="4849515"/>
              <a:ext cx="233038" cy="142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5</a:t>
              </a:r>
            </a:p>
          </p:txBody>
        </p:sp>
        <p:sp>
          <p:nvSpPr>
            <p:cNvPr id="57" name="TextBox 31"/>
            <p:cNvSpPr txBox="1"/>
            <p:nvPr/>
          </p:nvSpPr>
          <p:spPr>
            <a:xfrm>
              <a:off x="4685242" y="4858174"/>
              <a:ext cx="233038" cy="142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6</a:t>
              </a:r>
            </a:p>
          </p:txBody>
        </p:sp>
        <p:sp>
          <p:nvSpPr>
            <p:cNvPr id="58" name="TextBox 32"/>
            <p:cNvSpPr txBox="1"/>
            <p:nvPr/>
          </p:nvSpPr>
          <p:spPr>
            <a:xfrm>
              <a:off x="5413266" y="4840856"/>
              <a:ext cx="233038" cy="142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7</a:t>
              </a:r>
            </a:p>
          </p:txBody>
        </p:sp>
        <p:sp>
          <p:nvSpPr>
            <p:cNvPr id="59" name="TextBox 33"/>
            <p:cNvSpPr txBox="1"/>
            <p:nvPr/>
          </p:nvSpPr>
          <p:spPr>
            <a:xfrm>
              <a:off x="5733596" y="4840856"/>
              <a:ext cx="233038" cy="142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buClr>
                  <a:schemeClr val="bg1"/>
                </a:buClr>
                <a:buFont typeface="Times New Roman" charset="0"/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353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888" y="1024760"/>
            <a:ext cx="8894112" cy="583324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OR queries: </a:t>
            </a:r>
          </a:p>
          <a:p>
            <a:r>
              <a:rPr lang="en-US" dirty="0">
                <a:solidFill>
                  <a:schemeClr val="tx1"/>
                </a:solidFill>
              </a:rPr>
              <a:t>Only leakage is access patterns (tree traversal can be simulated, no leakage on individual terms) </a:t>
            </a:r>
          </a:p>
          <a:p>
            <a:r>
              <a:rPr lang="en-US" dirty="0">
                <a:solidFill>
                  <a:schemeClr val="tx1"/>
                </a:solidFill>
              </a:rPr>
              <a:t>Efficiency proportional to number of results (asymptotically optimal)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AND queries: </a:t>
            </a:r>
          </a:p>
          <a:p>
            <a:r>
              <a:rPr lang="en-US" dirty="0">
                <a:solidFill>
                  <a:schemeClr val="tx1"/>
                </a:solidFill>
              </a:rPr>
              <a:t>Tree search pattern reveals more: also abandoned paths </a:t>
            </a:r>
          </a:p>
          <a:p>
            <a:r>
              <a:rPr lang="en-US" dirty="0">
                <a:solidFill>
                  <a:schemeClr val="tx1"/>
                </a:solidFill>
              </a:rPr>
              <a:t>Efficiency: at most proportional to number of matches for best term (asymptotically optimal??)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Similar to MySQL, but don’t need to know which term is best  </a:t>
            </a:r>
          </a:p>
          <a:p>
            <a:r>
              <a:rPr lang="en-US" dirty="0">
                <a:solidFill>
                  <a:schemeClr val="tx1"/>
                </a:solidFill>
              </a:rPr>
              <a:t>Abandoned paths (leakage, run time) depend on data and query (and randomness of tree construction).   </a:t>
            </a:r>
          </a:p>
          <a:p>
            <a:r>
              <a:rPr lang="en-US" dirty="0">
                <a:solidFill>
                  <a:schemeClr val="tx1"/>
                </a:solidFill>
              </a:rPr>
              <a:t>Seems inherent for </a:t>
            </a:r>
            <a:r>
              <a:rPr lang="en-US" dirty="0" err="1">
                <a:solidFill>
                  <a:schemeClr val="tx1"/>
                </a:solidFill>
              </a:rPr>
              <a:t>sublinear</a:t>
            </a:r>
            <a:r>
              <a:rPr lang="en-US" dirty="0">
                <a:solidFill>
                  <a:schemeClr val="tx1"/>
                </a:solidFill>
              </a:rPr>
              <a:t> computation (work in progress)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375" y="241450"/>
            <a:ext cx="8645237" cy="641419"/>
          </a:xfrm>
        </p:spPr>
        <p:txBody>
          <a:bodyPr/>
          <a:lstStyle/>
          <a:p>
            <a:r>
              <a:rPr lang="en-US" dirty="0"/>
              <a:t>What does this mean? </a:t>
            </a:r>
          </a:p>
        </p:txBody>
      </p:sp>
    </p:spTree>
    <p:extLst>
      <p:ext uri="{BB962C8B-B14F-4D97-AF65-F5344CB8AC3E}">
        <p14:creationId xmlns:p14="http://schemas.microsoft.com/office/powerpoint/2010/main" val="26083464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588" name="Rectangle 52"/>
          <p:cNvSpPr>
            <a:spLocks noGrp="1" noChangeArrowheads="1"/>
          </p:cNvSpPr>
          <p:nvPr>
            <p:ph type="title"/>
          </p:nvPr>
        </p:nvSpPr>
        <p:spPr>
          <a:xfrm>
            <a:off x="438151" y="145774"/>
            <a:ext cx="8229600" cy="571500"/>
          </a:xfrm>
          <a:noFill/>
          <a:ln/>
        </p:spPr>
        <p:txBody>
          <a:bodyPr>
            <a:normAutofit/>
          </a:bodyPr>
          <a:lstStyle/>
          <a:p>
            <a:r>
              <a:rPr lang="en-US" sz="2400" dirty="0"/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4" y="1192319"/>
            <a:ext cx="63113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2400" dirty="0"/>
              <a:t>Project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2400" dirty="0"/>
              <a:t>Basic system architecture (Tal)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2400" dirty="0"/>
              <a:t>Basic approach (Tal)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2400" dirty="0"/>
              <a:t>Additional features	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/>
              <a:t>Protection against malicious players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/>
              <a:t>Other interesting issues/solutions</a:t>
            </a:r>
          </a:p>
          <a:p>
            <a:pPr marL="742950" lvl="1" indent="-285750" algn="l">
              <a:buFont typeface="Arial" pitchFamily="34" charset="0"/>
              <a:buChar char="•"/>
            </a:pPr>
            <a:endParaRPr lang="en-US" sz="2400" dirty="0"/>
          </a:p>
          <a:p>
            <a:pPr marL="742950" lvl="1" indent="-285750" algn="l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272187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Efficiency:  at most proportional to number of matches of BEST term in CNF decomposition of formula</a:t>
            </a:r>
          </a:p>
          <a:p>
            <a:pPr marL="231775" lvl="1" indent="0">
              <a:buNone/>
            </a:pPr>
            <a:r>
              <a:rPr lang="en-US" sz="2200" dirty="0"/>
              <a:t>(don’t need to know it) </a:t>
            </a:r>
          </a:p>
          <a:p>
            <a:endParaRPr lang="en-US" sz="2400" dirty="0"/>
          </a:p>
          <a:p>
            <a:r>
              <a:rPr lang="en-US" sz="2400" dirty="0"/>
              <a:t>Leakage:  access pattern and tree search pattern </a:t>
            </a:r>
          </a:p>
          <a:p>
            <a:pPr lvl="1"/>
            <a:r>
              <a:rPr lang="en-US" sz="2200" dirty="0"/>
              <a:t>Hard to quantify but “much less” than giving information on patterns of individual terms in the formula </a:t>
            </a:r>
          </a:p>
          <a:p>
            <a:pPr marL="231775" lvl="1" indent="0">
              <a:buNone/>
            </a:pPr>
            <a:r>
              <a:rPr lang="en-US" sz="2200" dirty="0"/>
              <a:t> (no information on plaintext beyond patterns)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Boolean Formulas</a:t>
            </a:r>
          </a:p>
        </p:txBody>
      </p:sp>
    </p:spTree>
    <p:extLst>
      <p:ext uri="{BB962C8B-B14F-4D97-AF65-F5344CB8AC3E}">
        <p14:creationId xmlns:p14="http://schemas.microsoft.com/office/powerpoint/2010/main" val="4019188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98763" y="127590"/>
            <a:ext cx="8645237" cy="725231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sz="2400" dirty="0"/>
              <a:t>0-1 Result Set Size </a:t>
            </a:r>
            <a:r>
              <a:rPr lang="en-US" sz="2400" dirty="0" err="1"/>
              <a:t>Indistinguishability</a:t>
            </a:r>
            <a:endParaRPr lang="en-US" sz="2400" dirty="0"/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249888" y="998413"/>
            <a:ext cx="8587723" cy="4477353"/>
          </a:xfrm>
        </p:spPr>
        <p:txBody>
          <a:bodyPr lIns="91440" tIns="45720" rIns="91440" bIns="45720"/>
          <a:lstStyle/>
          <a:p>
            <a:pPr lvl="1">
              <a:buFont typeface="Wingdings" charset="2"/>
              <a:buNone/>
              <a:defRPr/>
            </a:pPr>
            <a:endParaRPr lang="en-US" dirty="0"/>
          </a:p>
          <a:p>
            <a:pPr lvl="1">
              <a:buFont typeface="Wingdings" charset="2"/>
              <a:buNone/>
              <a:defRPr/>
            </a:pPr>
            <a:r>
              <a:rPr lang="en-US" dirty="0"/>
              <a:t>Goal: hide from S whether there was a 0 or 1 match.</a:t>
            </a:r>
          </a:p>
          <a:p>
            <a:pPr lvl="1">
              <a:buFont typeface="Wingdings" charset="2"/>
              <a:buNone/>
              <a:defRPr/>
            </a:pPr>
            <a:r>
              <a:rPr lang="en-US" dirty="0"/>
              <a:t>	S is an airline and C is gov’t querying for POI.  Expect 0 hits</a:t>
            </a:r>
          </a:p>
          <a:p>
            <a:pPr lvl="1">
              <a:buFont typeface="Wingdings" charset="2"/>
              <a:buNone/>
              <a:defRPr/>
            </a:pPr>
            <a:r>
              <a:rPr lang="en-US" dirty="0"/>
              <a:t>	S learning of a match can cause panic.</a:t>
            </a:r>
          </a:p>
          <a:p>
            <a:pPr lvl="1">
              <a:buFont typeface="Wingdings" charset="2"/>
              <a:buNone/>
              <a:defRPr/>
            </a:pPr>
            <a:endParaRPr lang="en-US" dirty="0"/>
          </a:p>
          <a:p>
            <a:pPr lvl="1">
              <a:buFont typeface="Wingdings" charset="2"/>
              <a:buNone/>
              <a:defRPr/>
            </a:pPr>
            <a:r>
              <a:rPr lang="en-US" dirty="0" err="1"/>
              <a:t>Def</a:t>
            </a:r>
            <a:r>
              <a:rPr lang="en-US" dirty="0"/>
              <a:t> 1: Consider probability of bad event, prove it’s small</a:t>
            </a:r>
          </a:p>
          <a:p>
            <a:pPr lvl="1">
              <a:buFont typeface="Wingdings" charset="2"/>
              <a:buNone/>
              <a:defRPr/>
            </a:pPr>
            <a:r>
              <a:rPr lang="en-US" dirty="0" err="1"/>
              <a:t>Def</a:t>
            </a:r>
            <a:r>
              <a:rPr lang="en-US" dirty="0"/>
              <a:t> 2: If distinguishable, guarantee that D’s confidence is not very high</a:t>
            </a:r>
          </a:p>
          <a:p>
            <a:pPr lvl="1">
              <a:buFont typeface="Wingdings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3761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98763" y="127590"/>
            <a:ext cx="8645237" cy="725231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sz="2400" dirty="0"/>
              <a:t>0-1 Result Set Size </a:t>
            </a:r>
            <a:r>
              <a:rPr lang="en-US" sz="2400" dirty="0" err="1"/>
              <a:t>Indistinguishability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9888" y="998413"/>
                <a:ext cx="8224261" cy="2510331"/>
              </a:xfrm>
            </p:spPr>
            <p:txBody>
              <a:bodyPr lIns="91440" tIns="45720" rIns="91440" bIns="45720"/>
              <a:lstStyle/>
              <a:p>
                <a:pPr lvl="1">
                  <a:buFont typeface="Wingdings" charset="2"/>
                  <a:buNone/>
                  <a:defRPr/>
                </a:pPr>
                <a:endParaRPr lang="en-US" dirty="0"/>
              </a:p>
              <a:p>
                <a:pPr lvl="1">
                  <a:buFont typeface="Wingdings" charset="2"/>
                  <a:buNone/>
                  <a:defRPr/>
                </a:pPr>
                <a:r>
                  <a:rPr lang="en-US" dirty="0"/>
                  <a:t>Goal: hide from S whether there was a 0 or 1 match.</a:t>
                </a:r>
              </a:p>
              <a:p>
                <a:pPr lvl="1">
                  <a:buFont typeface="Wingdings" charset="2"/>
                  <a:buNone/>
                  <a:defRPr/>
                </a:pPr>
                <a:r>
                  <a:rPr lang="en-US" dirty="0" err="1"/>
                  <a:t>Def</a:t>
                </a:r>
                <a:r>
                  <a:rPr lang="en-US" dirty="0"/>
                  <a:t> 2: If distinguishable, guarantee that D’s confidence is not very high</a:t>
                </a:r>
              </a:p>
              <a:p>
                <a:pPr lvl="1"/>
                <a:r>
                  <a:rPr lang="en-US" dirty="0"/>
                  <a:t> if the a-priori probability of a 1-case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/>
                  <a:t>, then conditioned on any possible view, the a-posteriori probability of a 1-case is at most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(1+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/>
                  <a:t>).</a:t>
                </a:r>
              </a:p>
              <a:p>
                <a:pPr lvl="1">
                  <a:buFont typeface="Wingdings" charset="2"/>
                  <a:buNone/>
                  <a:defRPr/>
                </a:pPr>
                <a:endParaRPr lang="en-US" dirty="0"/>
              </a:p>
              <a:p>
                <a:pPr lvl="1">
                  <a:buFont typeface="Wingdings" charset="2"/>
                  <a:buNone/>
                  <a:defRPr/>
                </a:pPr>
                <a:r>
                  <a:rPr lang="en-US" dirty="0"/>
                  <a:t>Solution: C adds p of fake tree-traversal paths.  p is a random variable drawn from distribution like this</a:t>
                </a:r>
              </a:p>
              <a:p>
                <a:pPr lvl="1">
                  <a:buFont typeface="Wingdings" charset="2"/>
                  <a:buNone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92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888" y="998413"/>
                <a:ext cx="8224261" cy="2510331"/>
              </a:xfrm>
              <a:blipFill rotWithShape="1">
                <a:blip r:embed="rId3"/>
                <a:stretch>
                  <a:fillRect r="-1334" b="-2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V="1">
            <a:off x="2636874" y="3944707"/>
            <a:ext cx="10633" cy="956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647507" y="4901637"/>
            <a:ext cx="29239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47507" y="4423172"/>
            <a:ext cx="13822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4029740" y="4423171"/>
            <a:ext cx="1499190" cy="457200"/>
          </a:xfrm>
          <a:custGeom>
            <a:avLst/>
            <a:gdLst>
              <a:gd name="connsiteX0" fmla="*/ 0 w 1499190"/>
              <a:gd name="connsiteY0" fmla="*/ 0 h 457200"/>
              <a:gd name="connsiteX1" fmla="*/ 489097 w 1499190"/>
              <a:gd name="connsiteY1" fmla="*/ 340242 h 457200"/>
              <a:gd name="connsiteX2" fmla="*/ 1499190 w 1499190"/>
              <a:gd name="connsiteY2" fmla="*/ 457200 h 457200"/>
              <a:gd name="connsiteX3" fmla="*/ 1499190 w 1499190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90" h="457200">
                <a:moveTo>
                  <a:pt x="0" y="0"/>
                </a:moveTo>
                <a:cubicBezTo>
                  <a:pt x="119616" y="132021"/>
                  <a:pt x="239232" y="264042"/>
                  <a:pt x="489097" y="340242"/>
                </a:cubicBezTo>
                <a:cubicBezTo>
                  <a:pt x="738962" y="416442"/>
                  <a:pt x="1499190" y="457200"/>
                  <a:pt x="1499190" y="457200"/>
                </a:cubicBezTo>
                <a:lnTo>
                  <a:pt x="1499190" y="457200"/>
                </a:lnTo>
              </a:path>
            </a:pathLst>
          </a:cu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1460" y="4609241"/>
            <a:ext cx="563526" cy="54226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ahoma"/>
              </a:rPr>
              <a:t>N paths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051006" y="4859105"/>
            <a:ext cx="0" cy="9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31002" y="4862643"/>
            <a:ext cx="0" cy="9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20618" y="4862643"/>
            <a:ext cx="0" cy="9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86692" y="4862643"/>
            <a:ext cx="0" cy="9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31749" y="4862643"/>
            <a:ext cx="0" cy="9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76308" y="4862643"/>
            <a:ext cx="0" cy="9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42133" y="4873276"/>
            <a:ext cx="0" cy="9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1116" y="5151501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Theorem: Above solution satisfies Def. 2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=1 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16" y="5151501"/>
                <a:ext cx="914400" cy="914400"/>
              </a:xfrm>
              <a:prstGeom prst="rect">
                <a:avLst/>
              </a:prstGeom>
              <a:blipFill rotWithShape="1">
                <a:blip r:embed="rId4"/>
                <a:stretch>
                  <a:fillRect l="-15333" r="-4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0655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MySQL comparison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21" y="1575526"/>
            <a:ext cx="7757280" cy="474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214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Result set scaling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1" y="1327819"/>
            <a:ext cx="7750080" cy="481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234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Boolean query performance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1" y="1659055"/>
            <a:ext cx="8105760" cy="476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324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Optimizations, Advanced Features, And More  </a:t>
            </a:r>
          </a:p>
        </p:txBody>
      </p:sp>
    </p:spTree>
    <p:extLst>
      <p:ext uri="{BB962C8B-B14F-4D97-AF65-F5344CB8AC3E}">
        <p14:creationId xmlns:p14="http://schemas.microsoft.com/office/powerpoint/2010/main" val="233915668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Optimizations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5026128"/>
          </a:xfrm>
        </p:spPr>
        <p:txBody>
          <a:bodyPr/>
          <a:lstStyle/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Parallelization</a:t>
            </a:r>
          </a:p>
          <a:p>
            <a:pPr marL="783372" lvl="1" indent="-293764">
              <a:buSzPct val="75000"/>
              <a:buFont typeface="Symbol" pitchFamily="18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Naïve parallelizing multiple queries</a:t>
            </a:r>
          </a:p>
          <a:p>
            <a:pPr marL="904022" lvl="2" indent="-293764">
              <a:buSzPct val="75000"/>
              <a:buFont typeface="Symbol" pitchFamily="18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Demonstrated up to 5x throughput benefit</a:t>
            </a:r>
          </a:p>
          <a:p>
            <a:pPr marL="783372" lvl="1" indent="-293764">
              <a:buSzPct val="75000"/>
              <a:buFont typeface="Symbol" pitchFamily="18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More intelligent speedup intra-query</a:t>
            </a:r>
          </a:p>
          <a:p>
            <a:pPr marL="1175057" lvl="2" indent="-26064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Tree traversal is the most expensive step</a:t>
            </a:r>
          </a:p>
          <a:p>
            <a:pPr marL="1175057" lvl="2" indent="-26064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Node visits are mostly independent, and thus highly amenable to parallelization</a:t>
            </a:r>
          </a:p>
          <a:p>
            <a:pPr marL="1175057" lvl="2" indent="-26064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In 16-core setup observed 16x improvement for traversal.</a:t>
            </a:r>
          </a:p>
          <a:p>
            <a:pPr marL="443997" lvl="2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40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Optimizations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5026128"/>
          </a:xfrm>
        </p:spPr>
        <p:txBody>
          <a:bodyPr/>
          <a:lstStyle/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Better BF analysis</a:t>
            </a:r>
          </a:p>
          <a:p>
            <a:pPr marL="617111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Currently 10^-6 false positive rate in all tree nodes</a:t>
            </a:r>
          </a:p>
          <a:p>
            <a:pPr marL="737761" lvl="2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Much smaller FP rate is sufficient to achieve total 10^-6</a:t>
            </a:r>
          </a:p>
          <a:p>
            <a:pPr marL="737761" lvl="2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BF FP are good for security:</a:t>
            </a:r>
          </a:p>
          <a:p>
            <a:pPr marL="912386" lvl="3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Creates noise in tree traversal patterns</a:t>
            </a:r>
          </a:p>
          <a:p>
            <a:pPr marL="617111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617111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With 10^-3 FP,  # circuit inputs is cut in half, and hence expect </a:t>
            </a:r>
            <a:r>
              <a:rPr lang="en-US" dirty="0" err="1"/>
              <a:t>approx</a:t>
            </a:r>
            <a:r>
              <a:rPr lang="en-US" dirty="0"/>
              <a:t> factor 2 performance improvement.</a:t>
            </a:r>
          </a:p>
          <a:p>
            <a:pPr marL="617111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Observed about 50% improvement</a:t>
            </a:r>
          </a:p>
          <a:p>
            <a:pPr marL="443997" lvl="2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443997" lvl="2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737761" lvl="2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5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Optimizations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418550"/>
            <a:ext cx="8228160" cy="5026128"/>
          </a:xfrm>
        </p:spPr>
        <p:txBody>
          <a:bodyPr/>
          <a:lstStyle/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Faster secure computation with GESS (</a:t>
            </a:r>
            <a:r>
              <a:rPr lang="en-US" dirty="0" err="1"/>
              <a:t>vs</a:t>
            </a:r>
            <a:r>
              <a:rPr lang="en-US" dirty="0"/>
              <a:t> garbled circuit)</a:t>
            </a:r>
          </a:p>
          <a:p>
            <a:pPr marL="783372" lvl="1" indent="-293764">
              <a:buSzPct val="75000"/>
              <a:buFont typeface="Symbol" pitchFamily="18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Kolesnikov-Kumaresan (SCN 2012)</a:t>
            </a:r>
          </a:p>
          <a:p>
            <a:pPr marL="904022" lvl="2" indent="-293764">
              <a:buSzPct val="75000"/>
              <a:buFont typeface="Symbol" pitchFamily="18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Approx</a:t>
            </a:r>
            <a:r>
              <a:rPr lang="en-US" dirty="0"/>
              <a:t> 3x improvement in bandwidth </a:t>
            </a:r>
            <a:r>
              <a:rPr lang="en-US" dirty="0" err="1"/>
              <a:t>vs</a:t>
            </a:r>
            <a:r>
              <a:rPr lang="en-US" dirty="0"/>
              <a:t> best GC</a:t>
            </a:r>
          </a:p>
          <a:p>
            <a:pPr marL="1078647" lvl="3" indent="-293764">
              <a:buSzPct val="75000"/>
              <a:buFont typeface="Symbol" pitchFamily="18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Greatly improves performance on narrow channels</a:t>
            </a:r>
          </a:p>
          <a:p>
            <a:pPr marL="904022" lvl="2" indent="-293764">
              <a:buSzPct val="75000"/>
              <a:buFont typeface="Symbol" pitchFamily="18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Working on translating this into speed improvement on fast LAN.</a:t>
            </a:r>
          </a:p>
          <a:p>
            <a:pPr marL="904022" lvl="2" indent="-293764">
              <a:buSzPct val="75000"/>
              <a:buFont typeface="Symbol" pitchFamily="18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904022" lvl="2" indent="-293764">
              <a:buSzPct val="75000"/>
              <a:buFont typeface="Symbol" pitchFamily="18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Observed about 50% improvement in experiments</a:t>
            </a:r>
          </a:p>
          <a:p>
            <a:pPr marL="904022" lvl="2" indent="-293764">
              <a:buSzPct val="75000"/>
              <a:buFont typeface="Symbol" pitchFamily="18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Did not integrate into current code so far	</a:t>
            </a:r>
          </a:p>
          <a:p>
            <a:pPr marL="97922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89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588" name="Rectangle 52"/>
          <p:cNvSpPr>
            <a:spLocks noGrp="1" noChangeArrowheads="1"/>
          </p:cNvSpPr>
          <p:nvPr>
            <p:ph type="title"/>
          </p:nvPr>
        </p:nvSpPr>
        <p:spPr>
          <a:xfrm>
            <a:off x="438151" y="145774"/>
            <a:ext cx="8229600" cy="571500"/>
          </a:xfrm>
          <a:noFill/>
          <a:ln/>
        </p:spPr>
        <p:txBody>
          <a:bodyPr>
            <a:normAutofit/>
          </a:bodyPr>
          <a:lstStyle/>
          <a:p>
            <a:r>
              <a:rPr lang="en-US" sz="2400" dirty="0"/>
              <a:t>IARPA SPAR Program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4" y="1192319"/>
            <a:ext cx="7779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2400" dirty="0"/>
              <a:t>Tim Edgar mentioned the origins of IARPA SPAR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2400" dirty="0"/>
              <a:t>Result of ODNI asking itself the question of privacy?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/>
              <a:t>There exists </a:t>
            </a:r>
            <a:r>
              <a:rPr lang="en-US" sz="2400" dirty="0">
                <a:solidFill>
                  <a:srgbClr val="0070C0"/>
                </a:solidFill>
              </a:rPr>
              <a:t>Deputy for Civil Liberties for the Director of National Intelligence</a:t>
            </a:r>
            <a:endParaRPr lang="en-US" sz="2400" dirty="0"/>
          </a:p>
          <a:p>
            <a:pPr marL="742950" lvl="1" indent="-285750" algn="l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921382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Optimizations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418550"/>
            <a:ext cx="8228160" cy="5026128"/>
          </a:xfrm>
        </p:spPr>
        <p:txBody>
          <a:bodyPr/>
          <a:lstStyle/>
          <a:p>
            <a:pPr marL="97922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Code optimization</a:t>
            </a:r>
          </a:p>
          <a:p>
            <a:pPr marL="617111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Possibly most important for performance but effort-intensive</a:t>
            </a:r>
          </a:p>
          <a:p>
            <a:pPr marL="617111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Interplay of LAN, caching, threads, RAM access</a:t>
            </a:r>
          </a:p>
          <a:p>
            <a:pPr marL="617111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617111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Plugging in improved OT extension code of ALSZ13 (CCS 2013) and Kolesnikov-Kumaresan13 (Crypto 2013)</a:t>
            </a:r>
          </a:p>
          <a:p>
            <a:pPr marL="737761" lvl="2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Factor 3 improvement in OT =&gt; factor 1.5-2 overall (?)</a:t>
            </a:r>
          </a:p>
          <a:p>
            <a:pPr marL="737761" lvl="2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737761" lvl="2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Conflicted with the multithreaded libraries we used;</a:t>
            </a:r>
          </a:p>
          <a:p>
            <a:pPr marL="737761" lvl="2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Did not integrate in our code</a:t>
            </a:r>
          </a:p>
          <a:p>
            <a:pPr marL="617111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72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improvement: Search Tree Rebuilding	</a:t>
            </a:r>
          </a:p>
        </p:txBody>
      </p:sp>
    </p:spTree>
    <p:extLst>
      <p:ext uri="{BB962C8B-B14F-4D97-AF65-F5344CB8AC3E}">
        <p14:creationId xmlns:p14="http://schemas.microsoft.com/office/powerpoint/2010/main" val="178555042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Why Rebuilding – Resource utilization (preprocessing phase)</a:t>
            </a:r>
            <a:br>
              <a:rPr lang="en-US" dirty="0"/>
            </a:br>
            <a:endParaRPr lang="en-US" dirty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21" y="1204019"/>
            <a:ext cx="6035040" cy="50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rame 1"/>
          <p:cNvSpPr/>
          <p:nvPr/>
        </p:nvSpPr>
        <p:spPr>
          <a:xfrm>
            <a:off x="1330050" y="985497"/>
            <a:ext cx="1840853" cy="2386534"/>
          </a:xfrm>
          <a:prstGeom prst="frame">
            <a:avLst>
              <a:gd name="adj1" fmla="val 47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992566" y="985497"/>
            <a:ext cx="1840853" cy="2386534"/>
          </a:xfrm>
          <a:prstGeom prst="frame">
            <a:avLst>
              <a:gd name="adj1" fmla="val 47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74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Why Rebuilding – Resource utilization (query phase)</a:t>
            </a:r>
            <a:br>
              <a:rPr lang="en-US" dirty="0"/>
            </a:br>
            <a:endParaRPr lang="en-US" dirty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21" y="1204019"/>
            <a:ext cx="6035040" cy="50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rame 1"/>
          <p:cNvSpPr/>
          <p:nvPr/>
        </p:nvSpPr>
        <p:spPr>
          <a:xfrm>
            <a:off x="1905237" y="4141652"/>
            <a:ext cx="1840853" cy="2386534"/>
          </a:xfrm>
          <a:prstGeom prst="frame">
            <a:avLst>
              <a:gd name="adj1" fmla="val 47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992566" y="985497"/>
            <a:ext cx="1840853" cy="2386534"/>
          </a:xfrm>
          <a:prstGeom prst="frame">
            <a:avLst>
              <a:gd name="adj1" fmla="val 47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8546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888" y="1181711"/>
            <a:ext cx="8587723" cy="4525963"/>
          </a:xfrm>
        </p:spPr>
        <p:txBody>
          <a:bodyPr/>
          <a:lstStyle/>
          <a:p>
            <a:r>
              <a:rPr lang="en-US" dirty="0"/>
              <a:t>Use two Index Server boxes and switch between them</a:t>
            </a:r>
          </a:p>
          <a:p>
            <a:r>
              <a:rPr lang="en-US" dirty="0"/>
              <a:t>Algorithm</a:t>
            </a:r>
          </a:p>
          <a:p>
            <a:pPr lvl="1"/>
            <a:r>
              <a:rPr lang="en-US" dirty="0"/>
              <a:t>Same as preprocessing algorithm with fresh randomness</a:t>
            </a:r>
          </a:p>
          <a:p>
            <a:pPr lvl="1"/>
            <a:r>
              <a:rPr lang="en-US" dirty="0"/>
              <a:t>No re encryption of records needed – Really fast</a:t>
            </a:r>
          </a:p>
          <a:p>
            <a:pPr lvl="1"/>
            <a:r>
              <a:rPr lang="en-US" dirty="0"/>
              <a:t>RAM-only computation</a:t>
            </a:r>
          </a:p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Only the bloom filter index tree is rebuilt</a:t>
            </a:r>
          </a:p>
          <a:p>
            <a:pPr lvl="1"/>
            <a:r>
              <a:rPr lang="en-US" dirty="0"/>
              <a:t>Takes about 20 min to generate and transfer (</a:t>
            </a:r>
            <a:r>
              <a:rPr lang="en-US" dirty="0" err="1"/>
              <a:t>vs</a:t>
            </a:r>
            <a:r>
              <a:rPr lang="en-US" dirty="0"/>
              <a:t> 1-3 days of full DB </a:t>
            </a:r>
            <a:r>
              <a:rPr lang="en-US" dirty="0" err="1"/>
              <a:t>init</a:t>
            </a:r>
            <a:r>
              <a:rPr lang="en-US" dirty="0"/>
              <a:t>)</a:t>
            </a:r>
          </a:p>
          <a:p>
            <a:r>
              <a:rPr lang="en-US" dirty="0"/>
              <a:t>Security across rebuilds</a:t>
            </a:r>
          </a:p>
          <a:p>
            <a:pPr lvl="1"/>
            <a:r>
              <a:rPr lang="en-US" dirty="0"/>
              <a:t>Tree traversal information learnt by the client/IS </a:t>
            </a:r>
            <a:r>
              <a:rPr lang="en-US" dirty="0" err="1"/>
              <a:t>is</a:t>
            </a:r>
            <a:r>
              <a:rPr lang="en-US" dirty="0"/>
              <a:t> much less useful.</a:t>
            </a:r>
          </a:p>
          <a:p>
            <a:pPr lvl="1"/>
            <a:r>
              <a:rPr lang="en-US" dirty="0"/>
              <a:t>IS now sees new BFs with new hash </a:t>
            </a:r>
            <a:r>
              <a:rPr lang="en-US" dirty="0" err="1"/>
              <a:t>fcns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Tree Rebuilding</a:t>
            </a:r>
          </a:p>
        </p:txBody>
      </p:sp>
    </p:spTree>
    <p:extLst>
      <p:ext uri="{BB962C8B-B14F-4D97-AF65-F5344CB8AC3E}">
        <p14:creationId xmlns:p14="http://schemas.microsoft.com/office/powerpoint/2010/main" val="409312649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98763" y="0"/>
            <a:ext cx="8645237" cy="852822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sz="2400" dirty="0"/>
              <a:t>Policy Compliance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pPr lvl="1">
              <a:buFont typeface="Wingdings" charset="2"/>
              <a:buNone/>
              <a:defRPr/>
            </a:pPr>
            <a:r>
              <a:rPr lang="en-US" dirty="0"/>
              <a:t>GC is strategically at the center of our approach because easy to compose.</a:t>
            </a:r>
          </a:p>
          <a:p>
            <a:pPr lvl="1">
              <a:buFont typeface="Wingdings" charset="2"/>
              <a:buNone/>
              <a:defRPr/>
            </a:pPr>
            <a:r>
              <a:rPr lang="en-US" dirty="0"/>
              <a:t>Requirement: secure policy checking:</a:t>
            </a:r>
          </a:p>
          <a:p>
            <a:pPr lvl="1">
              <a:buFont typeface="Wingdings" charset="2"/>
              <a:buNone/>
              <a:defRPr/>
            </a:pPr>
            <a:r>
              <a:rPr lang="en-US" dirty="0"/>
              <a:t>	Policy rejection should look like a query no-match to C and S</a:t>
            </a:r>
          </a:p>
          <a:p>
            <a:pPr lvl="1">
              <a:buFont typeface="Wingdings" charset="2"/>
              <a:buNone/>
              <a:defRPr/>
            </a:pPr>
            <a:r>
              <a:rPr lang="en-US" dirty="0"/>
              <a:t>		implement policy as a GC computation whose output is an input to BF 	tree node GC computation.</a:t>
            </a:r>
          </a:p>
          <a:p>
            <a:pPr lvl="1">
              <a:buFont typeface="Wingdings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6825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Malicious Client Protection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783219"/>
          </a:xfrm>
        </p:spPr>
        <p:txBody>
          <a:bodyPr/>
          <a:lstStyle/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Guarantee (roughly):</a:t>
            </a:r>
          </a:p>
          <a:p>
            <a:pPr marL="617111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Actively cheating client cannot receive DB rows if the query is unauthorized.</a:t>
            </a:r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Idea:</a:t>
            </a:r>
          </a:p>
          <a:p>
            <a:pPr marL="617111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GC is secure against malicious evaluator.  </a:t>
            </a:r>
          </a:p>
          <a:p>
            <a:pPr marL="617111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Have IS generate the garbled circuit</a:t>
            </a:r>
          </a:p>
          <a:p>
            <a:pPr marL="617111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617111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 policy enforcement and database privacy against maliciously behaving clients who may arbitrarily deviate from protocol</a:t>
            </a:r>
          </a:p>
          <a:p>
            <a:r>
              <a:rPr lang="en-US" dirty="0"/>
              <a:t>Why malicious? So far,</a:t>
            </a:r>
          </a:p>
          <a:p>
            <a:pPr lvl="1"/>
            <a:r>
              <a:rPr lang="en-US" dirty="0"/>
              <a:t>Query sent to the Query Checker which enforces policy can be completely different from the query sent to the Index Server</a:t>
            </a:r>
          </a:p>
          <a:p>
            <a:pPr lvl="1"/>
            <a:r>
              <a:rPr lang="en-US" dirty="0"/>
              <a:t>Client can change his decryption mask at will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Malicious Client</a:t>
            </a:r>
          </a:p>
        </p:txBody>
      </p:sp>
    </p:spTree>
    <p:extLst>
      <p:ext uri="{BB962C8B-B14F-4D97-AF65-F5344CB8AC3E}">
        <p14:creationId xmlns:p14="http://schemas.microsoft.com/office/powerpoint/2010/main" val="250599184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588" name="Rectangle 52"/>
          <p:cNvSpPr>
            <a:spLocks noGrp="1" noChangeArrowheads="1"/>
          </p:cNvSpPr>
          <p:nvPr>
            <p:ph type="title"/>
          </p:nvPr>
        </p:nvSpPr>
        <p:spPr>
          <a:xfrm>
            <a:off x="438151" y="145774"/>
            <a:ext cx="8229600" cy="571500"/>
          </a:xfrm>
          <a:noFill/>
          <a:ln/>
        </p:spPr>
        <p:txBody>
          <a:bodyPr>
            <a:normAutofit/>
          </a:bodyPr>
          <a:lstStyle/>
          <a:p>
            <a:r>
              <a:rPr lang="en-US" sz="2400" dirty="0"/>
              <a:t>Client Changing his mask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627" y="1059583"/>
            <a:ext cx="8328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r>
              <a:rPr lang="en-US" dirty="0"/>
              <a:t>Recall: </a:t>
            </a:r>
          </a:p>
          <a:p>
            <a:pPr lvl="1" algn="l"/>
            <a:r>
              <a:rPr lang="en-US" dirty="0"/>
              <a:t>We have Encrypted BF</a:t>
            </a:r>
          </a:p>
          <a:p>
            <a:pPr lvl="1" algn="l"/>
            <a:r>
              <a:rPr lang="en-US" dirty="0"/>
              <a:t>Decryption Key is with the client – What if a Client changes it?</a:t>
            </a:r>
          </a:p>
        </p:txBody>
      </p:sp>
      <p:pic>
        <p:nvPicPr>
          <p:cNvPr id="5" name="Picture 4" descr="b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27" y="2385200"/>
            <a:ext cx="63500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706442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provide analysis that asymptotically, a client changing his mask is not likely to succeed with sufficiently small probability</a:t>
            </a:r>
          </a:p>
          <a:p>
            <a:endParaRPr lang="en-US" dirty="0"/>
          </a:p>
          <a:p>
            <a:r>
              <a:rPr lang="en-US" dirty="0"/>
              <a:t>BF uses 30 bits per keyword and 20 hash functions</a:t>
            </a:r>
          </a:p>
          <a:p>
            <a:endParaRPr lang="en-US" dirty="0"/>
          </a:p>
          <a:p>
            <a:r>
              <a:rPr lang="en-US" dirty="0"/>
              <a:t>The average density of a bloom filter is about 1/2 with the false positive rate of 10^-6.  There are tons of zeros when a keyword does not match</a:t>
            </a:r>
          </a:p>
          <a:p>
            <a:endParaRPr lang="en-US" dirty="0"/>
          </a:p>
          <a:p>
            <a:r>
              <a:rPr lang="en-US" dirty="0"/>
              <a:t>Flipping a random false negative involves correctly identifying a subset of size some  c fraction (with c &gt; 0 a constant) to flip. -&gt; negligible probability (in number of BF bits used)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changing his mask</a:t>
            </a:r>
          </a:p>
        </p:txBody>
      </p:sp>
    </p:spTree>
    <p:extLst>
      <p:ext uri="{BB962C8B-B14F-4D97-AF65-F5344CB8AC3E}">
        <p14:creationId xmlns:p14="http://schemas.microsoft.com/office/powerpoint/2010/main" val="28821626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588" name="Rectangle 52"/>
          <p:cNvSpPr>
            <a:spLocks noGrp="1" noChangeArrowheads="1"/>
          </p:cNvSpPr>
          <p:nvPr>
            <p:ph type="title"/>
          </p:nvPr>
        </p:nvSpPr>
        <p:spPr>
          <a:xfrm>
            <a:off x="438151" y="145774"/>
            <a:ext cx="8229600" cy="571500"/>
          </a:xfrm>
          <a:noFill/>
          <a:ln/>
        </p:spPr>
        <p:txBody>
          <a:bodyPr>
            <a:normAutofit/>
          </a:bodyPr>
          <a:lstStyle/>
          <a:p>
            <a:r>
              <a:rPr lang="en-US" sz="2400" dirty="0"/>
              <a:t>This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4" y="1192319"/>
            <a:ext cx="77791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2400" dirty="0"/>
              <a:t>Solves specific problem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2400" dirty="0"/>
              <a:t>Improves/clarifies state of the art of large GC-based SFE.</a:t>
            </a:r>
          </a:p>
          <a:p>
            <a:pPr marL="742950" lvl="1" indent="-285750" algn="l">
              <a:buFont typeface="Arial" pitchFamily="34" charset="0"/>
              <a:buChar char="•"/>
            </a:pPr>
            <a:endParaRPr lang="en-US" sz="2400" dirty="0"/>
          </a:p>
          <a:p>
            <a:pPr marL="742950" lvl="1" indent="-285750" algn="l">
              <a:buFont typeface="Arial" pitchFamily="34" charset="0"/>
              <a:buChar char="•"/>
            </a:pPr>
            <a:endParaRPr lang="en-US" sz="2400" dirty="0"/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2400" dirty="0"/>
              <a:t>Basic approach to appear in Oakland 2014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Pappas, Krell, Vo, Kolesnikov, Malkin, George, Keromytis, Bellovin, “Blind Seer: A Scalable Private DBMS” </a:t>
            </a:r>
          </a:p>
          <a:p>
            <a:pPr marL="742950" lvl="1" indent="-285750" algn="l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2177774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Malicious behavior in OT/Circuit generation	</a:t>
            </a:r>
          </a:p>
        </p:txBody>
      </p:sp>
      <p:pic>
        <p:nvPicPr>
          <p:cNvPr id="2051" name="Picture 3" descr="C:\Users\abi\AppData\Local\Microsoft\Windows\Temporary Internet Files\Content.IE5\PR9CP832\MC90043163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84" y="1384450"/>
            <a:ext cx="1420099" cy="142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bi\AppData\Local\Microsoft\Windows\Temporary Internet Files\Content.IE5\PR9CP832\MC90043156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187" y="3610599"/>
            <a:ext cx="1352433" cy="13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bi\AppData\Local\Microsoft\Windows\Temporary Internet Files\Content.IE5\8N0E8KBI\MC9004413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54" y="3510320"/>
            <a:ext cx="1947504" cy="194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7406" y="520618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>
                <a:latin typeface="+mn-lt"/>
              </a:rPr>
              <a:t>Client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1187" y="72077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>
                <a:latin typeface="+mn-lt"/>
              </a:rPr>
              <a:t>Index</a:t>
            </a:r>
          </a:p>
          <a:p>
            <a:r>
              <a:rPr lang="en-US" dirty="0">
                <a:latin typeface="+mn-lt"/>
              </a:rPr>
              <a:t>Server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3620" y="448407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>
                <a:latin typeface="+mn-lt"/>
              </a:rPr>
              <a:t>Query</a:t>
            </a:r>
          </a:p>
          <a:p>
            <a:r>
              <a:rPr lang="en-US" dirty="0">
                <a:latin typeface="+mn-lt"/>
              </a:rPr>
              <a:t>Checker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91806" y="2330245"/>
            <a:ext cx="1883378" cy="1180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08358" y="4793226"/>
            <a:ext cx="2786925" cy="14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29574" y="209449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>
                <a:latin typeface="+mn-lt"/>
              </a:rPr>
              <a:t>Client Query</a:t>
            </a:r>
          </a:p>
          <a:p>
            <a:r>
              <a:rPr lang="en-US" dirty="0">
                <a:latin typeface="+mn-lt"/>
              </a:rPr>
              <a:t>For results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3974" y="458823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>
                <a:latin typeface="+mn-lt"/>
              </a:rPr>
              <a:t>Client Query For Check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7716" y="163517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Big potential 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for cheating</a:t>
            </a:r>
          </a:p>
        </p:txBody>
      </p:sp>
    </p:spTree>
    <p:extLst>
      <p:ext uri="{BB962C8B-B14F-4D97-AF65-F5344CB8AC3E}">
        <p14:creationId xmlns:p14="http://schemas.microsoft.com/office/powerpoint/2010/main" val="1584692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Malicious behavior in OT/Circuit generation	</a:t>
            </a:r>
          </a:p>
        </p:txBody>
      </p:sp>
      <p:pic>
        <p:nvPicPr>
          <p:cNvPr id="2051" name="Picture 3" descr="C:\Users\abi\AppData\Local\Microsoft\Windows\Temporary Internet Files\Content.IE5\PR9CP832\MC90043163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84" y="1384450"/>
            <a:ext cx="1420099" cy="142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bi\AppData\Local\Microsoft\Windows\Temporary Internet Files\Content.IE5\PR9CP832\MC90043156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187" y="3610599"/>
            <a:ext cx="1352433" cy="13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bi\AppData\Local\Microsoft\Windows\Temporary Internet Files\Content.IE5\8N0E8KBI\MC9004413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54" y="3510320"/>
            <a:ext cx="1947504" cy="194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7406" y="520618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>
                <a:latin typeface="+mn-lt"/>
              </a:rPr>
              <a:t>Client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1187" y="72077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>
                <a:latin typeface="+mn-lt"/>
              </a:rPr>
              <a:t>Index</a:t>
            </a:r>
          </a:p>
          <a:p>
            <a:r>
              <a:rPr lang="en-US" dirty="0">
                <a:latin typeface="+mn-lt"/>
              </a:rPr>
              <a:t>Server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3620" y="448407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>
                <a:latin typeface="+mn-lt"/>
              </a:rPr>
              <a:t>Query</a:t>
            </a:r>
          </a:p>
          <a:p>
            <a:r>
              <a:rPr lang="en-US" dirty="0">
                <a:latin typeface="+mn-lt"/>
              </a:rPr>
              <a:t>Checker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787445" y="2433484"/>
            <a:ext cx="1487739" cy="1076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908358" y="4972048"/>
            <a:ext cx="26528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74114" y="474954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>
                <a:latin typeface="+mn-lt"/>
              </a:rPr>
              <a:t>Garbled Query Check Circuit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3510" y="2019151"/>
            <a:ext cx="2036592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dirty="0">
                <a:latin typeface="+mn-lt"/>
              </a:rPr>
              <a:t>Garbled Universal</a:t>
            </a:r>
          </a:p>
          <a:p>
            <a:pPr algn="ctr"/>
            <a:r>
              <a:rPr lang="en-US" dirty="0">
                <a:latin typeface="+mn-lt"/>
              </a:rPr>
              <a:t>Circuit </a:t>
            </a:r>
          </a:p>
          <a:p>
            <a:pPr algn="ctr"/>
            <a:r>
              <a:rPr lang="en-US" dirty="0">
                <a:latin typeface="+mn-lt"/>
              </a:rPr>
              <a:t>(KS08)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695283" y="2256503"/>
            <a:ext cx="780304" cy="135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85435" y="222746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>
                <a:latin typeface="+mn-lt"/>
              </a:rPr>
              <a:t>Information to </a:t>
            </a:r>
          </a:p>
          <a:p>
            <a:r>
              <a:rPr lang="en-US" dirty="0">
                <a:latin typeface="+mn-lt"/>
              </a:rPr>
              <a:t>Synchronize keys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5587" y="91335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Client does not learn the </a:t>
            </a:r>
          </a:p>
          <a:p>
            <a:r>
              <a:rPr lang="en-US" dirty="0">
                <a:solidFill>
                  <a:srgbClr val="00B050"/>
                </a:solidFill>
                <a:latin typeface="+mn-lt"/>
              </a:rPr>
              <a:t>output of either the policy</a:t>
            </a:r>
          </a:p>
          <a:p>
            <a:r>
              <a:rPr lang="en-US" dirty="0">
                <a:solidFill>
                  <a:srgbClr val="00B050"/>
                </a:solidFill>
                <a:latin typeface="+mn-lt"/>
              </a:rPr>
              <a:t>Or the result. Learns only </a:t>
            </a:r>
          </a:p>
          <a:p>
            <a:r>
              <a:rPr lang="en-US" dirty="0">
                <a:solidFill>
                  <a:srgbClr val="00B050"/>
                </a:solidFill>
                <a:latin typeface="+mn-lt"/>
              </a:rPr>
              <a:t>garbled output</a:t>
            </a:r>
          </a:p>
        </p:txBody>
      </p:sp>
    </p:spTree>
    <p:extLst>
      <p:ext uri="{BB962C8B-B14F-4D97-AF65-F5344CB8AC3E}">
        <p14:creationId xmlns:p14="http://schemas.microsoft.com/office/powerpoint/2010/main" val="37675455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889" y="1370552"/>
            <a:ext cx="3500476" cy="4525963"/>
          </a:xfrm>
        </p:spPr>
        <p:txBody>
          <a:bodyPr/>
          <a:lstStyle/>
          <a:p>
            <a:r>
              <a:rPr lang="en-US" dirty="0"/>
              <a:t>IS generates universal circuit which evaluates any circuit on any input.</a:t>
            </a:r>
          </a:p>
          <a:p>
            <a:r>
              <a:rPr lang="en-US" dirty="0"/>
              <a:t>Circuit has a fixed tree pattern. The gates and inputs are unknown and provided by the client and IS</a:t>
            </a:r>
          </a:p>
          <a:p>
            <a:r>
              <a:rPr lang="en-US" dirty="0"/>
              <a:t>AND of policy check circuit and universal circuit performed </a:t>
            </a:r>
          </a:p>
          <a:p>
            <a:r>
              <a:rPr lang="en-US" dirty="0"/>
              <a:t>Inputs to PC and </a:t>
            </a:r>
            <a:r>
              <a:rPr lang="en-US" dirty="0" err="1"/>
              <a:t>Evalualtion</a:t>
            </a:r>
            <a:r>
              <a:rPr lang="en-US" dirty="0"/>
              <a:t> Circuits are cryptographically </a:t>
            </a:r>
            <a:r>
              <a:rPr lang="en-US" dirty="0" err="1"/>
              <a:t>binded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(Malicious.. ) Universal Circuit</a:t>
            </a:r>
          </a:p>
        </p:txBody>
      </p:sp>
      <p:pic>
        <p:nvPicPr>
          <p:cNvPr id="1027" name="Picture 3" descr="C:\work\presentations\MSRRedmondWorkshop\malicious_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33" y="1370552"/>
            <a:ext cx="4942309" cy="42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53895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generates universal circuit which evaluates any circuit on any input.</a:t>
            </a:r>
          </a:p>
          <a:p>
            <a:r>
              <a:rPr lang="en-US" dirty="0"/>
              <a:t>Circuit has a fixed tree pattern. The gates and inputs are unknown and provided by the client and IS</a:t>
            </a:r>
          </a:p>
          <a:p>
            <a:r>
              <a:rPr lang="en-US" dirty="0"/>
              <a:t>AND of policy check circuit and universal circuit performed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(Malicious.. ) Universal Circuit</a:t>
            </a:r>
          </a:p>
        </p:txBody>
      </p:sp>
      <p:sp>
        <p:nvSpPr>
          <p:cNvPr id="94" name="Isosceles Triangle 93"/>
          <p:cNvSpPr/>
          <p:nvPr/>
        </p:nvSpPr>
        <p:spPr>
          <a:xfrm>
            <a:off x="6120778" y="4675222"/>
            <a:ext cx="1060704" cy="914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40" name="Isosceles Triangle 139"/>
          <p:cNvSpPr/>
          <p:nvPr/>
        </p:nvSpPr>
        <p:spPr>
          <a:xfrm>
            <a:off x="5060074" y="3362616"/>
            <a:ext cx="1060704" cy="914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41" name="Isosceles Triangle 140"/>
          <p:cNvSpPr/>
          <p:nvPr/>
        </p:nvSpPr>
        <p:spPr>
          <a:xfrm>
            <a:off x="3977149" y="4847286"/>
            <a:ext cx="1060704" cy="914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43" name="Flowchart: Delay 142"/>
          <p:cNvSpPr/>
          <p:nvPr/>
        </p:nvSpPr>
        <p:spPr>
          <a:xfrm rot="10800000">
            <a:off x="1849898" y="2898042"/>
            <a:ext cx="639195" cy="921774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>
            <a:stCxn id="143" idx="1"/>
            <a:endCxn id="140" idx="0"/>
          </p:cNvCxnSpPr>
          <p:nvPr/>
        </p:nvCxnSpPr>
        <p:spPr>
          <a:xfrm>
            <a:off x="2489093" y="3358929"/>
            <a:ext cx="3101333" cy="3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41" idx="0"/>
          </p:cNvCxnSpPr>
          <p:nvPr/>
        </p:nvCxnSpPr>
        <p:spPr>
          <a:xfrm flipV="1">
            <a:off x="4507501" y="4277016"/>
            <a:ext cx="801918" cy="570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5780779" y="4269644"/>
            <a:ext cx="826498" cy="405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203290" y="5761686"/>
            <a:ext cx="0" cy="535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4694902" y="5761686"/>
            <a:ext cx="0" cy="535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336889" y="5540460"/>
            <a:ext cx="0" cy="535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6902244" y="5589622"/>
            <a:ext cx="0" cy="535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/>
          <p:cNvCxnSpPr/>
          <p:nvPr/>
        </p:nvCxnSpPr>
        <p:spPr>
          <a:xfrm rot="16200000" flipH="1">
            <a:off x="1992515" y="4190008"/>
            <a:ext cx="1438992" cy="44583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2120384" y="5083260"/>
            <a:ext cx="1448726" cy="914400"/>
          </a:xfrm>
          <a:prstGeom prst="rect">
            <a:avLst/>
          </a:prstGeom>
          <a:solidFill>
            <a:schemeClr val="bg2">
              <a:alpha val="13000"/>
            </a:schemeClr>
          </a:solidFill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>
                <a:latin typeface="+mn-lt"/>
              </a:rPr>
              <a:t>Query Check</a:t>
            </a:r>
          </a:p>
          <a:p>
            <a:r>
              <a:rPr lang="en-US" dirty="0">
                <a:latin typeface="+mn-lt"/>
              </a:rPr>
              <a:t>Circuit 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095874" y="530762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>
                <a:latin typeface="+mn-lt"/>
              </a:rPr>
              <a:t>? – Universal Gate</a:t>
            </a:r>
          </a:p>
        </p:txBody>
      </p:sp>
      <p:cxnSp>
        <p:nvCxnSpPr>
          <p:cNvPr id="7" name="Straight Arrow Connector 6"/>
          <p:cNvCxnSpPr>
            <a:endCxn id="140" idx="5"/>
          </p:cNvCxnSpPr>
          <p:nvPr/>
        </p:nvCxnSpPr>
        <p:spPr>
          <a:xfrm flipH="1">
            <a:off x="5855602" y="3170583"/>
            <a:ext cx="1282273" cy="64923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41" idx="5"/>
          </p:cNvCxnSpPr>
          <p:nvPr/>
        </p:nvCxnSpPr>
        <p:spPr>
          <a:xfrm flipH="1">
            <a:off x="4772677" y="3362616"/>
            <a:ext cx="2408805" cy="194187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4" idx="5"/>
          </p:cNvCxnSpPr>
          <p:nvPr/>
        </p:nvCxnSpPr>
        <p:spPr>
          <a:xfrm flipH="1">
            <a:off x="6916306" y="3495199"/>
            <a:ext cx="359137" cy="163722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72590" y="277903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>
                <a:latin typeface="+mn-lt"/>
              </a:rPr>
              <a:t>C’s input: </a:t>
            </a:r>
          </a:p>
          <a:p>
            <a:r>
              <a:rPr lang="en-US" dirty="0">
                <a:latin typeface="+mn-lt"/>
              </a:rPr>
              <a:t>Gate type</a:t>
            </a:r>
          </a:p>
        </p:txBody>
      </p:sp>
    </p:spTree>
    <p:extLst>
      <p:ext uri="{BB962C8B-B14F-4D97-AF65-F5344CB8AC3E}">
        <p14:creationId xmlns:p14="http://schemas.microsoft.com/office/powerpoint/2010/main" val="1992757331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 is cheap</a:t>
            </a:r>
          </a:p>
        </p:txBody>
      </p:sp>
      <p:pic>
        <p:nvPicPr>
          <p:cNvPr id="1026" name="Picture 2" descr="C:\work\presentations\NYCCryptoDaySep2013\UCG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38" y="241450"/>
            <a:ext cx="4661750" cy="603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6656" y="490118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/>
              <a:t>If g is 0 (OR gate). then you have b_1 OR b_2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g is 1 (AND gate), then you have NOT(NOT b_1 OR NOT b_2) = b_1 AND b_2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One non-XOR gate!  (XOR gates are free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K</a:t>
            </a:r>
            <a:r>
              <a:rPr lang="en-US" dirty="0">
                <a:latin typeface="+mn-lt"/>
              </a:rPr>
              <a:t>S08a)</a:t>
            </a:r>
          </a:p>
        </p:txBody>
      </p:sp>
    </p:spTree>
    <p:extLst>
      <p:ext uri="{BB962C8B-B14F-4D97-AF65-F5344CB8AC3E}">
        <p14:creationId xmlns:p14="http://schemas.microsoft.com/office/powerpoint/2010/main" val="1093184814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client’s help</a:t>
            </a:r>
          </a:p>
          <a:p>
            <a:pPr lvl="1"/>
            <a:r>
              <a:rPr lang="en-US" dirty="0"/>
              <a:t>Client can reveal his query and entire randomness</a:t>
            </a:r>
          </a:p>
          <a:p>
            <a:pPr lvl="1"/>
            <a:r>
              <a:rPr lang="en-US" dirty="0"/>
              <a:t>Client cannot fool an auditor by revealing “wrong” randomness</a:t>
            </a:r>
          </a:p>
          <a:p>
            <a:endParaRPr lang="en-US" dirty="0"/>
          </a:p>
          <a:p>
            <a:r>
              <a:rPr lang="en-US" dirty="0"/>
              <a:t>Without the client’s help</a:t>
            </a:r>
          </a:p>
          <a:p>
            <a:pPr lvl="1"/>
            <a:r>
              <a:rPr lang="en-US" dirty="0"/>
              <a:t>Combine transcripts of S/IS/QC reveal most or all of client’s query</a:t>
            </a:r>
          </a:p>
          <a:p>
            <a:pPr lvl="1"/>
            <a:r>
              <a:rPr lang="en-US" dirty="0"/>
              <a:t>Bloom filter indices are derived based on “hash” values of the client query</a:t>
            </a:r>
          </a:p>
          <a:p>
            <a:pPr lvl="1"/>
            <a:r>
              <a:rPr lang="en-US" dirty="0"/>
              <a:t>Can convert hash value to an AES encryption and derive the indices from that</a:t>
            </a:r>
          </a:p>
          <a:p>
            <a:pPr lvl="2"/>
            <a:r>
              <a:rPr lang="en-US" dirty="0"/>
              <a:t>Server can “decrypt” any transcript to reveal query terms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375" y="241450"/>
            <a:ext cx="8645237" cy="861793"/>
          </a:xfrm>
        </p:spPr>
        <p:txBody>
          <a:bodyPr/>
          <a:lstStyle/>
          <a:p>
            <a:r>
              <a:rPr lang="en-US" dirty="0"/>
              <a:t>Audits</a:t>
            </a:r>
          </a:p>
        </p:txBody>
      </p:sp>
    </p:spTree>
    <p:extLst>
      <p:ext uri="{BB962C8B-B14F-4D97-AF65-F5344CB8AC3E}">
        <p14:creationId xmlns:p14="http://schemas.microsoft.com/office/powerpoint/2010/main" val="1784847280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888" y="1370552"/>
            <a:ext cx="8587723" cy="13328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Unfinished search for MPC benchmark</a:t>
            </a:r>
          </a:p>
          <a:p>
            <a:pPr marL="0" indent="0">
              <a:buNone/>
            </a:pPr>
            <a:r>
              <a:rPr lang="en-US" dirty="0"/>
              <a:t>Beets auction (private circuit?)</a:t>
            </a:r>
          </a:p>
          <a:p>
            <a:pPr marL="0" indent="0">
              <a:buNone/>
            </a:pPr>
            <a:r>
              <a:rPr lang="en-US" dirty="0"/>
              <a:t>AES, DES, </a:t>
            </a:r>
            <a:r>
              <a:rPr lang="en-US" dirty="0" err="1"/>
              <a:t>Mult</a:t>
            </a:r>
            <a:r>
              <a:rPr lang="en-US" dirty="0"/>
              <a:t>, etc.  Not clear how useful in “practical MPC”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375" y="241450"/>
            <a:ext cx="8645237" cy="861793"/>
          </a:xfrm>
        </p:spPr>
        <p:txBody>
          <a:bodyPr/>
          <a:lstStyle/>
          <a:p>
            <a:r>
              <a:rPr lang="en-US" dirty="0"/>
              <a:t>“Practical” circuit for MPC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02287" y="3007196"/>
            <a:ext cx="8587723" cy="133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0" bIns="0" numCol="1" anchor="t" anchorCtr="0" compatLnSpc="1">
            <a:prstTxWarp prst="textNoShape">
              <a:avLst/>
            </a:prstTxWarp>
          </a:bodyPr>
          <a:lstStyle>
            <a:lvl1pPr marL="171450" indent="-171450" algn="l" rtl="0" fontAlgn="base">
              <a:spcBef>
                <a:spcPct val="20000"/>
              </a:spcBef>
              <a:spcAft>
                <a:spcPts val="600"/>
              </a:spcAft>
              <a:buClr>
                <a:srgbClr val="6639B7"/>
              </a:buClr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96875" indent="-165100" algn="l" rtl="0" fontAlgn="base">
              <a:spcBef>
                <a:spcPct val="20000"/>
              </a:spcBef>
              <a:spcAft>
                <a:spcPts val="600"/>
              </a:spcAft>
              <a:buClr>
                <a:srgbClr val="6639B7"/>
              </a:buClr>
              <a:buFont typeface="Tahoma" pitchFamily="34" charset="0"/>
              <a:buChar char="­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17525" indent="-120650" algn="l" rtl="0" fontAlgn="base">
              <a:spcBef>
                <a:spcPct val="20000"/>
              </a:spcBef>
              <a:spcAft>
                <a:spcPts val="600"/>
              </a:spcAft>
              <a:buClr>
                <a:srgbClr val="6639B7"/>
              </a:buClr>
              <a:buFont typeface="Tahoma" pitchFamily="34" charset="0"/>
              <a:buChar char="­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692150" indent="-122238" algn="l" rtl="0" fontAlgn="base">
              <a:spcBef>
                <a:spcPct val="20000"/>
              </a:spcBef>
              <a:spcAft>
                <a:spcPts val="600"/>
              </a:spcAft>
              <a:buClr>
                <a:srgbClr val="6639B7"/>
              </a:buClr>
              <a:buFont typeface="Tahoma" pitchFamily="34" charset="0"/>
              <a:buChar char="­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854075" indent="-104775" algn="l" rtl="0" fontAlgn="base">
              <a:spcBef>
                <a:spcPct val="20000"/>
              </a:spcBef>
              <a:spcAft>
                <a:spcPts val="600"/>
              </a:spcAft>
              <a:buClr>
                <a:srgbClr val="6639B7"/>
              </a:buClr>
              <a:buFont typeface="Tahoma" pitchFamily="34" charset="0"/>
              <a:buChar char="­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We give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3687" y="272994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3200" dirty="0"/>
              <a:t>“The </a:t>
            </a:r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A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sz="3200" dirty="0"/>
              <a:t> Circuit”</a:t>
            </a:r>
          </a:p>
          <a:p>
            <a:endParaRPr lang="en-US" sz="3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096" y="3803374"/>
            <a:ext cx="8123582" cy="22661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Tree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Pairs of leaves XOR together and then form AND </a:t>
            </a:r>
            <a:r>
              <a:rPr lang="en-US" dirty="0" err="1">
                <a:latin typeface="+mn-lt"/>
              </a:rPr>
              <a:t>subtrees</a:t>
            </a:r>
            <a:r>
              <a:rPr lang="en-US" dirty="0">
                <a:latin typeface="+mn-lt"/>
              </a:rPr>
              <a:t> to evaluate BF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Output of this is fed into the query formula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Usually just a couple of ANDs; a log-domain OR for range or negations.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17802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55605" y="0"/>
            <a:ext cx="8645237" cy="630420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sz="2400" dirty="0"/>
              <a:t>Required features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500065" y="1089025"/>
            <a:ext cx="8113851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pitchFamily="18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pitchFamily="18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pitchFamily="18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pitchFamily="18" charset="0"/>
              <a:defRPr sz="16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en-US" sz="2400" b="0" dirty="0"/>
              <a:t>100M records, 10TB DB</a:t>
            </a:r>
          </a:p>
          <a:p>
            <a:pPr algn="l"/>
            <a:r>
              <a:rPr lang="en-US" sz="2400" b="0" dirty="0"/>
              <a:t>Preserve query and data privacy</a:t>
            </a:r>
          </a:p>
          <a:p>
            <a:pPr algn="l"/>
            <a:endParaRPr lang="en-US" sz="2400" b="0" dirty="0"/>
          </a:p>
          <a:p>
            <a:pPr algn="l"/>
            <a:r>
              <a:rPr lang="en-US" sz="2400" b="0" dirty="0"/>
              <a:t>Robust query support:</a:t>
            </a:r>
          </a:p>
          <a:p>
            <a:pPr algn="l"/>
            <a:r>
              <a:rPr lang="en-US" sz="2400" b="0" dirty="0"/>
              <a:t>	</a:t>
            </a:r>
            <a:r>
              <a:rPr lang="en-US" sz="2400" b="0" dirty="0">
                <a:solidFill>
                  <a:srgbClr val="0070C0"/>
                </a:solidFill>
                <a:latin typeface="Courier" pitchFamily="49" charset="0"/>
              </a:rPr>
              <a:t>select * where NAME=Bob AND AGE &gt;20</a:t>
            </a:r>
            <a:endParaRPr lang="en-US" sz="2400" b="0" dirty="0">
              <a:solidFill>
                <a:srgbClr val="0070C0"/>
              </a:solidFill>
            </a:endParaRPr>
          </a:p>
          <a:p>
            <a:pPr algn="l"/>
            <a:r>
              <a:rPr lang="en-US" sz="1200" b="0" dirty="0"/>
              <a:t>	</a:t>
            </a:r>
          </a:p>
          <a:p>
            <a:pPr algn="l"/>
            <a:r>
              <a:rPr lang="en-US" sz="1200" b="0" dirty="0"/>
              <a:t>	</a:t>
            </a:r>
            <a:r>
              <a:rPr lang="en-US" b="0" dirty="0"/>
              <a:t>Boolean query expressions (including at least three conjunctions) 	</a:t>
            </a:r>
          </a:p>
          <a:p>
            <a:pPr algn="l"/>
            <a:r>
              <a:rPr lang="en-US" b="0" dirty="0"/>
              <a:t>	Range queries and inequalities for integer numeric, date/time, </a:t>
            </a:r>
            <a:r>
              <a:rPr lang="en-US" b="0" dirty="0" err="1"/>
              <a:t>etc</a:t>
            </a:r>
            <a:endParaRPr lang="en-US" b="0" dirty="0"/>
          </a:p>
          <a:p>
            <a:pPr algn="l"/>
            <a:r>
              <a:rPr lang="en-US" b="0" dirty="0"/>
              <a:t>	Matching of keywords ―close to a specified value (stemming)</a:t>
            </a:r>
          </a:p>
          <a:p>
            <a:pPr algn="l"/>
            <a:r>
              <a:rPr lang="en-US" b="0" dirty="0"/>
              <a:t>	Text fields with many keywords (e.g. 100’s)</a:t>
            </a:r>
          </a:p>
          <a:p>
            <a:pPr algn="l"/>
            <a:endParaRPr lang="en-US" b="0" dirty="0"/>
          </a:p>
          <a:p>
            <a:pPr algn="l"/>
            <a:r>
              <a:rPr lang="en-US" b="0" dirty="0"/>
              <a:t>	Matching of values with wildcards 	</a:t>
            </a:r>
          </a:p>
          <a:p>
            <a:pPr algn="l"/>
            <a:r>
              <a:rPr lang="en-US" b="0" dirty="0"/>
              <a:t>	Matching of values with a specified subsequence 	</a:t>
            </a:r>
          </a:p>
          <a:p>
            <a:pPr algn="l"/>
            <a:r>
              <a:rPr lang="en-US" b="0" dirty="0"/>
              <a:t>	m-of-n conjunctions</a:t>
            </a:r>
          </a:p>
          <a:p>
            <a:pPr algn="l"/>
            <a:r>
              <a:rPr lang="en-US" b="0" dirty="0"/>
              <a:t>	Ranking of results</a:t>
            </a:r>
          </a:p>
          <a:p>
            <a:pPr algn="l"/>
            <a:r>
              <a:rPr lang="en-US" b="0" dirty="0"/>
              <a:t>	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14126" y="1245704"/>
            <a:ext cx="329979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Allowed up to 2-10x overhead compared to MySQL</a:t>
            </a:r>
          </a:p>
        </p:txBody>
      </p:sp>
    </p:spTree>
    <p:extLst>
      <p:ext uri="{BB962C8B-B14F-4D97-AF65-F5344CB8AC3E}">
        <p14:creationId xmlns:p14="http://schemas.microsoft.com/office/powerpoint/2010/main" val="3865962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888" y="882872"/>
            <a:ext cx="8894112" cy="581747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Requirements are very hard to achieve securely (impossible…?)</a:t>
            </a:r>
          </a:p>
          <a:p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must relax security guarantees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Challenge: How?  Find a right TRADEOFF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meaningful, reasonable, provable security (controlled leakage) 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Lots of interesting research to be done… </a:t>
            </a:r>
          </a:p>
          <a:p>
            <a:pPr marL="396875" lvl="2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How much leakage is too much? How do you evaluate the damage of a certain leakage profile?  How do you qualify/quantify how good your tradeoff is? Application specific? Is there a formal way to do so?</a:t>
            </a:r>
          </a:p>
          <a:p>
            <a:pPr marL="396875" lvl="2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393700" indent="-342900"/>
            <a:r>
              <a:rPr lang="en-US" sz="2400" dirty="0">
                <a:solidFill>
                  <a:schemeClr val="tx1"/>
                </a:solidFill>
              </a:rPr>
              <a:t>I will describe Our basic system and approach:</a:t>
            </a:r>
            <a:endParaRPr lang="fr-FR" dirty="0">
              <a:solidFill>
                <a:schemeClr val="tx1"/>
              </a:solidFill>
            </a:endParaRPr>
          </a:p>
          <a:p>
            <a:pPr marL="619125" lvl="1" indent="-342900"/>
            <a:r>
              <a:rPr lang="fr-FR" sz="2200" dirty="0" err="1">
                <a:solidFill>
                  <a:schemeClr val="tx1"/>
                </a:solidFill>
              </a:rPr>
              <a:t>Touch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upon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some</a:t>
            </a:r>
            <a:r>
              <a:rPr lang="fr-FR" sz="2200" dirty="0">
                <a:solidFill>
                  <a:schemeClr val="tx1"/>
                </a:solidFill>
              </a:rPr>
              <a:t> of </a:t>
            </a:r>
            <a:r>
              <a:rPr lang="fr-FR" sz="2200" dirty="0" err="1">
                <a:solidFill>
                  <a:schemeClr val="tx1"/>
                </a:solidFill>
              </a:rPr>
              <a:t>our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tradeoffs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</a:p>
          <a:p>
            <a:pPr marL="619125" lvl="1" indent="-342900"/>
            <a:r>
              <a:rPr lang="fr-FR" sz="2200" dirty="0">
                <a:solidFill>
                  <a:schemeClr val="tx1"/>
                </a:solidFill>
              </a:rPr>
              <a:t>Focus on </a:t>
            </a:r>
            <a:r>
              <a:rPr lang="fr-FR" sz="2200" dirty="0" err="1">
                <a:solidFill>
                  <a:schemeClr val="tx1"/>
                </a:solidFill>
              </a:rPr>
              <a:t>Boolean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queries</a:t>
            </a:r>
            <a:r>
              <a:rPr lang="fr-FR" sz="2200" dirty="0">
                <a:solidFill>
                  <a:schemeClr val="tx1"/>
                </a:solidFill>
              </a:rPr>
              <a:t>, semi-</a:t>
            </a:r>
            <a:r>
              <a:rPr lang="fr-FR" sz="2200" dirty="0" err="1">
                <a:solidFill>
                  <a:schemeClr val="tx1"/>
                </a:solidFill>
              </a:rPr>
              <a:t>honest</a:t>
            </a:r>
            <a:r>
              <a:rPr lang="fr-FR" sz="2200" dirty="0">
                <a:solidFill>
                  <a:schemeClr val="tx1"/>
                </a:solidFill>
              </a:rPr>
              <a:t> parties</a:t>
            </a:r>
          </a:p>
          <a:p>
            <a:pPr marL="619125" lvl="1" indent="-342900"/>
            <a:r>
              <a:rPr lang="en-US" sz="2200" dirty="0">
                <a:solidFill>
                  <a:schemeClr val="tx1"/>
                </a:solidFill>
              </a:rPr>
              <a:t>Skip a whole lot…  (Vlad will touch on some of it) </a:t>
            </a:r>
          </a:p>
          <a:p>
            <a:pPr marL="5080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375" y="178386"/>
            <a:ext cx="8645237" cy="625655"/>
          </a:xfrm>
        </p:spPr>
        <p:txBody>
          <a:bodyPr/>
          <a:lstStyle/>
          <a:p>
            <a:r>
              <a:rPr lang="en-US" dirty="0"/>
              <a:t>Blind Seer:  The Basics </a:t>
            </a:r>
          </a:p>
        </p:txBody>
      </p:sp>
    </p:spTree>
    <p:extLst>
      <p:ext uri="{BB962C8B-B14F-4D97-AF65-F5344CB8AC3E}">
        <p14:creationId xmlns:p14="http://schemas.microsoft.com/office/powerpoint/2010/main" val="465547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System Architecture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21" y="1204019"/>
            <a:ext cx="6035040" cy="507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077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3539" name="Group 3"/>
          <p:cNvGrpSpPr>
            <a:grpSpLocks/>
          </p:cNvGrpSpPr>
          <p:nvPr/>
        </p:nvGrpSpPr>
        <p:grpSpPr bwMode="auto">
          <a:xfrm>
            <a:off x="3741739" y="1935486"/>
            <a:ext cx="419100" cy="533400"/>
            <a:chOff x="1349" y="2232"/>
            <a:chExt cx="528" cy="600"/>
          </a:xfrm>
        </p:grpSpPr>
        <p:sp>
          <p:nvSpPr>
            <p:cNvPr id="2113540" name="AutoShape 4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Tx/>
                <a:buNone/>
              </a:pPr>
              <a:r>
                <a:rPr lang="en-US" sz="700">
                  <a:latin typeface="Tahoma" pitchFamily="34" charset="0"/>
                  <a:cs typeface="Arial" pitchFamily="34" charset="0"/>
                </a:rPr>
                <a:t>AND</a:t>
              </a:r>
            </a:p>
          </p:txBody>
        </p:sp>
        <p:sp>
          <p:nvSpPr>
            <p:cNvPr id="2113541" name="Line 5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542" name="Line 6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543" name="Line 7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13544" name="Group 8"/>
          <p:cNvGrpSpPr>
            <a:grpSpLocks/>
          </p:cNvGrpSpPr>
          <p:nvPr/>
        </p:nvGrpSpPr>
        <p:grpSpPr bwMode="auto">
          <a:xfrm>
            <a:off x="4343403" y="1935486"/>
            <a:ext cx="419100" cy="533400"/>
            <a:chOff x="1349" y="2232"/>
            <a:chExt cx="528" cy="600"/>
          </a:xfrm>
        </p:grpSpPr>
        <p:sp>
          <p:nvSpPr>
            <p:cNvPr id="2113545" name="AutoShape 9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Tx/>
                <a:buNone/>
              </a:pPr>
              <a:r>
                <a:rPr lang="en-US" sz="700">
                  <a:latin typeface="Tahoma" pitchFamily="34" charset="0"/>
                  <a:cs typeface="Arial" pitchFamily="34" charset="0"/>
                </a:rPr>
                <a:t>OR</a:t>
              </a:r>
            </a:p>
          </p:txBody>
        </p:sp>
        <p:sp>
          <p:nvSpPr>
            <p:cNvPr id="2113546" name="Line 10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547" name="Line 11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548" name="Line 12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13549" name="Group 13"/>
          <p:cNvGrpSpPr>
            <a:grpSpLocks/>
          </p:cNvGrpSpPr>
          <p:nvPr/>
        </p:nvGrpSpPr>
        <p:grpSpPr bwMode="auto">
          <a:xfrm>
            <a:off x="4622803" y="868686"/>
            <a:ext cx="419100" cy="533400"/>
            <a:chOff x="1349" y="2232"/>
            <a:chExt cx="528" cy="600"/>
          </a:xfrm>
        </p:grpSpPr>
        <p:sp>
          <p:nvSpPr>
            <p:cNvPr id="2113550" name="AutoShape 14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Tx/>
                <a:buNone/>
              </a:pPr>
              <a:r>
                <a:rPr lang="en-US" sz="700">
                  <a:latin typeface="Tahoma" pitchFamily="34" charset="0"/>
                  <a:cs typeface="Arial" pitchFamily="34" charset="0"/>
                </a:rPr>
                <a:t>AND</a:t>
              </a:r>
            </a:p>
          </p:txBody>
        </p:sp>
        <p:sp>
          <p:nvSpPr>
            <p:cNvPr id="2113551" name="Line 15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552" name="Line 16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553" name="Line 17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13554" name="AutoShape 18"/>
          <p:cNvSpPr>
            <a:spLocks noChangeArrowheads="1"/>
          </p:cNvSpPr>
          <p:nvPr/>
        </p:nvSpPr>
        <p:spPr bwMode="auto">
          <a:xfrm>
            <a:off x="5067303" y="1637036"/>
            <a:ext cx="419100" cy="298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</a:pPr>
            <a:r>
              <a:rPr lang="en-US" sz="700">
                <a:latin typeface="Tahoma" pitchFamily="34" charset="0"/>
                <a:cs typeface="Arial" pitchFamily="34" charset="0"/>
              </a:rPr>
              <a:t>NOT</a:t>
            </a:r>
          </a:p>
        </p:txBody>
      </p:sp>
      <p:sp>
        <p:nvSpPr>
          <p:cNvPr id="2113555" name="Line 19"/>
          <p:cNvSpPr>
            <a:spLocks noChangeShapeType="1"/>
          </p:cNvSpPr>
          <p:nvPr/>
        </p:nvSpPr>
        <p:spPr bwMode="auto">
          <a:xfrm>
            <a:off x="5276849" y="1530677"/>
            <a:ext cx="0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13556" name="Group 20"/>
          <p:cNvGrpSpPr>
            <a:grpSpLocks/>
          </p:cNvGrpSpPr>
          <p:nvPr/>
        </p:nvGrpSpPr>
        <p:grpSpPr bwMode="auto">
          <a:xfrm>
            <a:off x="5067303" y="1935486"/>
            <a:ext cx="419100" cy="533400"/>
            <a:chOff x="1349" y="2232"/>
            <a:chExt cx="528" cy="600"/>
          </a:xfrm>
        </p:grpSpPr>
        <p:sp>
          <p:nvSpPr>
            <p:cNvPr id="2113557" name="AutoShape 21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Tx/>
                <a:buNone/>
              </a:pPr>
              <a:r>
                <a:rPr lang="en-US" sz="700">
                  <a:latin typeface="Tahoma" pitchFamily="34" charset="0"/>
                  <a:cs typeface="Arial" pitchFamily="34" charset="0"/>
                </a:rPr>
                <a:t>OR</a:t>
              </a:r>
            </a:p>
          </p:txBody>
        </p:sp>
        <p:sp>
          <p:nvSpPr>
            <p:cNvPr id="2113558" name="Line 22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559" name="Line 23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560" name="Line 24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13561" name="Group 25"/>
          <p:cNvGrpSpPr>
            <a:grpSpLocks/>
          </p:cNvGrpSpPr>
          <p:nvPr/>
        </p:nvGrpSpPr>
        <p:grpSpPr bwMode="auto">
          <a:xfrm>
            <a:off x="4076703" y="1402086"/>
            <a:ext cx="419100" cy="533400"/>
            <a:chOff x="1349" y="2232"/>
            <a:chExt cx="528" cy="600"/>
          </a:xfrm>
        </p:grpSpPr>
        <p:sp>
          <p:nvSpPr>
            <p:cNvPr id="2113562" name="AutoShape 26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Tx/>
                <a:buNone/>
              </a:pPr>
              <a:r>
                <a:rPr lang="en-US" sz="700">
                  <a:latin typeface="Tahoma" pitchFamily="34" charset="0"/>
                  <a:cs typeface="Arial" pitchFamily="34" charset="0"/>
                </a:rPr>
                <a:t>AND</a:t>
              </a:r>
            </a:p>
          </p:txBody>
        </p:sp>
        <p:sp>
          <p:nvSpPr>
            <p:cNvPr id="2113563" name="Line 27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564" name="Line 28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565" name="Line 29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13566" name="Line 30"/>
          <p:cNvSpPr>
            <a:spLocks noChangeShapeType="1"/>
          </p:cNvSpPr>
          <p:nvPr/>
        </p:nvSpPr>
        <p:spPr bwMode="auto">
          <a:xfrm>
            <a:off x="4965703" y="1408438"/>
            <a:ext cx="311151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567" name="Line 31"/>
          <p:cNvSpPr>
            <a:spLocks noChangeShapeType="1"/>
          </p:cNvSpPr>
          <p:nvPr/>
        </p:nvSpPr>
        <p:spPr bwMode="auto">
          <a:xfrm>
            <a:off x="4286253" y="1408436"/>
            <a:ext cx="4127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568" name="Line 32"/>
          <p:cNvSpPr>
            <a:spLocks noChangeShapeType="1"/>
          </p:cNvSpPr>
          <p:nvPr/>
        </p:nvSpPr>
        <p:spPr bwMode="auto">
          <a:xfrm>
            <a:off x="3944937" y="1935486"/>
            <a:ext cx="207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569" name="Line 33"/>
          <p:cNvSpPr>
            <a:spLocks noChangeShapeType="1"/>
          </p:cNvSpPr>
          <p:nvPr/>
        </p:nvSpPr>
        <p:spPr bwMode="auto">
          <a:xfrm>
            <a:off x="4419600" y="1935486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570" name="Text Box 34"/>
          <p:cNvSpPr txBox="1">
            <a:spLocks noChangeArrowheads="1"/>
          </p:cNvSpPr>
          <p:nvPr/>
        </p:nvSpPr>
        <p:spPr bwMode="auto">
          <a:xfrm>
            <a:off x="1901298" y="1679899"/>
            <a:ext cx="18822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</a:pPr>
            <a:r>
              <a:rPr lang="en-US" sz="2000">
                <a:latin typeface="Tahoma" pitchFamily="34" charset="0"/>
                <a:cs typeface="Arial" pitchFamily="34" charset="0"/>
              </a:rPr>
              <a:t>Alice’s inputs</a:t>
            </a:r>
          </a:p>
        </p:txBody>
      </p:sp>
      <p:sp>
        <p:nvSpPr>
          <p:cNvPr id="2113571" name="Line 35"/>
          <p:cNvSpPr>
            <a:spLocks noChangeShapeType="1"/>
          </p:cNvSpPr>
          <p:nvPr/>
        </p:nvSpPr>
        <p:spPr bwMode="auto">
          <a:xfrm>
            <a:off x="2895600" y="2087886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572" name="Line 36"/>
          <p:cNvSpPr>
            <a:spLocks noChangeShapeType="1"/>
          </p:cNvSpPr>
          <p:nvPr/>
        </p:nvSpPr>
        <p:spPr bwMode="auto">
          <a:xfrm>
            <a:off x="2895601" y="2468886"/>
            <a:ext cx="92233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573" name="Line 37"/>
          <p:cNvSpPr>
            <a:spLocks noChangeShapeType="1"/>
          </p:cNvSpPr>
          <p:nvPr/>
        </p:nvSpPr>
        <p:spPr bwMode="auto">
          <a:xfrm>
            <a:off x="2819400" y="208788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574" name="Line 38"/>
          <p:cNvSpPr>
            <a:spLocks noChangeShapeType="1"/>
          </p:cNvSpPr>
          <p:nvPr/>
        </p:nvSpPr>
        <p:spPr bwMode="auto">
          <a:xfrm>
            <a:off x="2819400" y="2545086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575" name="Line 39"/>
          <p:cNvSpPr>
            <a:spLocks noChangeShapeType="1"/>
          </p:cNvSpPr>
          <p:nvPr/>
        </p:nvSpPr>
        <p:spPr bwMode="auto">
          <a:xfrm>
            <a:off x="4419600" y="2468886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576" name="Line 40"/>
          <p:cNvSpPr>
            <a:spLocks noChangeShapeType="1"/>
          </p:cNvSpPr>
          <p:nvPr/>
        </p:nvSpPr>
        <p:spPr bwMode="auto">
          <a:xfrm>
            <a:off x="2743200" y="2087886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577" name="Line 41"/>
          <p:cNvSpPr>
            <a:spLocks noChangeShapeType="1"/>
          </p:cNvSpPr>
          <p:nvPr/>
        </p:nvSpPr>
        <p:spPr bwMode="auto">
          <a:xfrm>
            <a:off x="2743203" y="2621286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578" name="Line 42"/>
          <p:cNvSpPr>
            <a:spLocks noChangeShapeType="1"/>
          </p:cNvSpPr>
          <p:nvPr/>
        </p:nvSpPr>
        <p:spPr bwMode="auto">
          <a:xfrm flipH="1">
            <a:off x="5143500" y="2468886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579" name="Line 43"/>
          <p:cNvSpPr>
            <a:spLocks noChangeShapeType="1"/>
          </p:cNvSpPr>
          <p:nvPr/>
        </p:nvSpPr>
        <p:spPr bwMode="auto">
          <a:xfrm>
            <a:off x="6332539" y="2087886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580" name="Line 44"/>
          <p:cNvSpPr>
            <a:spLocks noChangeShapeType="1"/>
          </p:cNvSpPr>
          <p:nvPr/>
        </p:nvSpPr>
        <p:spPr bwMode="auto">
          <a:xfrm>
            <a:off x="5410201" y="2468886"/>
            <a:ext cx="92233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581" name="Line 45"/>
          <p:cNvSpPr>
            <a:spLocks noChangeShapeType="1"/>
          </p:cNvSpPr>
          <p:nvPr/>
        </p:nvSpPr>
        <p:spPr bwMode="auto">
          <a:xfrm>
            <a:off x="6477000" y="2087886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582" name="Line 46"/>
          <p:cNvSpPr>
            <a:spLocks noChangeShapeType="1"/>
          </p:cNvSpPr>
          <p:nvPr/>
        </p:nvSpPr>
        <p:spPr bwMode="auto">
          <a:xfrm>
            <a:off x="4686300" y="2468886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583" name="Line 47"/>
          <p:cNvSpPr>
            <a:spLocks noChangeShapeType="1"/>
          </p:cNvSpPr>
          <p:nvPr/>
        </p:nvSpPr>
        <p:spPr bwMode="auto">
          <a:xfrm>
            <a:off x="6400800" y="208788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584" name="Line 48"/>
          <p:cNvSpPr>
            <a:spLocks noChangeShapeType="1"/>
          </p:cNvSpPr>
          <p:nvPr/>
        </p:nvSpPr>
        <p:spPr bwMode="auto">
          <a:xfrm>
            <a:off x="4686303" y="2545086"/>
            <a:ext cx="171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585" name="Line 49"/>
          <p:cNvSpPr>
            <a:spLocks noChangeShapeType="1"/>
          </p:cNvSpPr>
          <p:nvPr/>
        </p:nvSpPr>
        <p:spPr bwMode="auto">
          <a:xfrm>
            <a:off x="4084639" y="2468886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586" name="Text Box 50"/>
          <p:cNvSpPr txBox="1">
            <a:spLocks noChangeArrowheads="1"/>
          </p:cNvSpPr>
          <p:nvPr/>
        </p:nvSpPr>
        <p:spPr bwMode="auto">
          <a:xfrm>
            <a:off x="5589640" y="1691011"/>
            <a:ext cx="17620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</a:pPr>
            <a:r>
              <a:rPr lang="en-US" sz="2000" dirty="0">
                <a:latin typeface="Tahoma" pitchFamily="34" charset="0"/>
                <a:cs typeface="Arial" pitchFamily="34" charset="0"/>
              </a:rPr>
              <a:t>Bob’s inputs</a:t>
            </a:r>
          </a:p>
        </p:txBody>
      </p:sp>
      <p:sp>
        <p:nvSpPr>
          <p:cNvPr id="2113588" name="Rectangle 52"/>
          <p:cNvSpPr>
            <a:spLocks noGrp="1" noChangeArrowheads="1"/>
          </p:cNvSpPr>
          <p:nvPr>
            <p:ph type="title"/>
          </p:nvPr>
        </p:nvSpPr>
        <p:spPr>
          <a:xfrm>
            <a:off x="438151" y="145774"/>
            <a:ext cx="8229600" cy="571500"/>
          </a:xfrm>
          <a:noFill/>
          <a:ln/>
        </p:spPr>
        <p:txBody>
          <a:bodyPr>
            <a:normAutofit/>
          </a:bodyPr>
          <a:lstStyle/>
          <a:p>
            <a:r>
              <a:rPr lang="en-US" sz="2400" dirty="0"/>
              <a:t>Secure Computation: Yao’s GC </a:t>
            </a:r>
          </a:p>
        </p:txBody>
      </p:sp>
      <p:sp>
        <p:nvSpPr>
          <p:cNvPr id="54" name="Line 36"/>
          <p:cNvSpPr>
            <a:spLocks noChangeShapeType="1"/>
          </p:cNvSpPr>
          <p:nvPr/>
        </p:nvSpPr>
        <p:spPr bwMode="auto">
          <a:xfrm>
            <a:off x="4084637" y="2697486"/>
            <a:ext cx="2392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97224" y="2795349"/>
            <a:ext cx="89467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Very fast for small problems, but doesn’t scale to large circuits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>
                <a:solidFill>
                  <a:srgbClr val="6639B7"/>
                </a:solidFill>
              </a:rPr>
              <a:t>How to scale?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Identify privacy-critical subroutines and implement securely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Insecure implementation of the rest	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Challenge: Understand and formalize security guarantees (hard problem)</a:t>
            </a:r>
          </a:p>
          <a:p>
            <a:pPr algn="l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23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588" name="Rectangle 52"/>
          <p:cNvSpPr>
            <a:spLocks noGrp="1" noChangeArrowheads="1"/>
          </p:cNvSpPr>
          <p:nvPr>
            <p:ph type="title"/>
          </p:nvPr>
        </p:nvSpPr>
        <p:spPr>
          <a:xfrm>
            <a:off x="438151" y="145774"/>
            <a:ext cx="8229600" cy="571500"/>
          </a:xfrm>
          <a:noFill/>
          <a:ln/>
        </p:spPr>
        <p:txBody>
          <a:bodyPr>
            <a:normAutofit/>
          </a:bodyPr>
          <a:lstStyle/>
          <a:p>
            <a:r>
              <a:rPr lang="en-US" sz="2400" dirty="0"/>
              <a:t>Bloom Filter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5" y="1192319"/>
            <a:ext cx="8328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r>
              <a:rPr lang="en-US" dirty="0"/>
              <a:t>Constant-time querying</a:t>
            </a:r>
          </a:p>
          <a:p>
            <a:pPr lvl="1" algn="l"/>
            <a:r>
              <a:rPr lang="en-US" dirty="0"/>
              <a:t>Efficient storage (</a:t>
            </a:r>
            <a:r>
              <a:rPr lang="en-US" dirty="0" err="1"/>
              <a:t>ca</a:t>
            </a:r>
            <a:r>
              <a:rPr lang="en-US" dirty="0"/>
              <a:t> 10 bits per keyword)</a:t>
            </a:r>
          </a:p>
          <a:p>
            <a:pPr lvl="1" algn="l"/>
            <a:r>
              <a:rPr lang="en-US" dirty="0"/>
              <a:t>Fixed access pattern (same for both match and non-match)</a:t>
            </a:r>
          </a:p>
        </p:txBody>
      </p:sp>
      <p:pic>
        <p:nvPicPr>
          <p:cNvPr id="5" name="Picture 4" descr="b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27" y="2385200"/>
            <a:ext cx="63500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3687" y="4743651"/>
            <a:ext cx="8085138" cy="121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946525" algn="l"/>
              </a:tabLst>
              <a:defRPr sz="1600" b="1">
                <a:solidFill>
                  <a:schemeClr val="tx1"/>
                </a:solidFill>
                <a:latin typeface="Trebuchet MS" pitchFamily="34" charset="0"/>
              </a:defRPr>
            </a:lvl1pPr>
            <a:lvl2pPr>
              <a:tabLst>
                <a:tab pos="3946525" algn="l"/>
              </a:tabLst>
              <a:defRPr sz="16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tabLst>
                <a:tab pos="3946525" algn="l"/>
              </a:tabLst>
              <a:defRPr sz="16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tabLst>
                <a:tab pos="3946525" algn="l"/>
              </a:tabLst>
              <a:defRPr sz="16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tabLst>
                <a:tab pos="3946525" algn="l"/>
              </a:tabLst>
              <a:defRPr sz="16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tabLst>
                <a:tab pos="3946525" algn="l"/>
              </a:tabLst>
              <a:defRPr sz="16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tabLst>
                <a:tab pos="3946525" algn="l"/>
              </a:tabLst>
              <a:defRPr sz="16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tabLst>
                <a:tab pos="3946525" algn="l"/>
              </a:tabLst>
              <a:defRPr sz="16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Clr>
                <a:schemeClr val="bg1"/>
              </a:buClr>
              <a:buFont typeface="Times New Roman" charset="0"/>
              <a:tabLst>
                <a:tab pos="3946525" algn="l"/>
              </a:tabLst>
              <a:defRPr sz="16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en-US" dirty="0"/>
              <a:t>Encrypted BF:</a:t>
            </a:r>
          </a:p>
          <a:p>
            <a:pPr lvl="1" algn="l">
              <a:buFont typeface="Times New Roman" charset="0"/>
              <a:buChar char="•"/>
            </a:pPr>
            <a:r>
              <a:rPr lang="en-US" dirty="0"/>
              <a:t> Same as BF, but objects are encrypted – need deterministic encryption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32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1$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1,n/2}$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n - 3,n - 2}$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1, n}$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1,n/2}$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n/2+1,n}$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n - 3,n - 2}$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n/2+1,n}$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1$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2$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3$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4$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12}$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34}$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n - 3,n - 2}$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1, n}$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1,n/2}$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n/2+1,n}$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n - 3,n - 2}$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n - 3,n - 2}$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2$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1$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2$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3$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4$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12}$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3$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34}$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n - 3,n - 2}$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1, n}$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1,n/2}$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n/2+1,n}$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n - 3,n - 2}$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4$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1$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2$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3$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4$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12}$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34}$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n - 3,n - 2}$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1, n}$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1,n/2}$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n/2+1,n}$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12}$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n - 3,n - 2}$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34}$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1$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2$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3$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4$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12}$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34}$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n - 3,n - 2}$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1, n}$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1,n/2}$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n - 3,n - 2}$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n/2+1,n}$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n - 3,n - 2}$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1, n}$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nc_{k_1’}(rec_1)$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1$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2$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3$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4$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n$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12}$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F_{34}$"/>
</p:tagLst>
</file>

<file path=ppt/theme/theme1.xml><?xml version="1.0" encoding="utf-8"?>
<a:theme xmlns:a="http://schemas.openxmlformats.org/drawingml/2006/main" name="ALU 2011">
  <a:themeElements>
    <a:clrScheme name="alu 2011">
      <a:dk1>
        <a:srgbClr val="000000"/>
      </a:dk1>
      <a:lt1>
        <a:srgbClr val="FFFFFF"/>
      </a:lt1>
      <a:dk2>
        <a:srgbClr val="00747A"/>
      </a:dk2>
      <a:lt2>
        <a:srgbClr val="CF0072"/>
      </a:lt2>
      <a:accent1>
        <a:srgbClr val="34B4E4"/>
      </a:accent1>
      <a:accent2>
        <a:srgbClr val="AA9C8F"/>
      </a:accent2>
      <a:accent3>
        <a:srgbClr val="34B233"/>
      </a:accent3>
      <a:accent4>
        <a:srgbClr val="00549F"/>
      </a:accent4>
      <a:accent5>
        <a:srgbClr val="FFC828"/>
      </a:accent5>
      <a:accent6>
        <a:srgbClr val="A51140"/>
      </a:accent6>
      <a:hlink>
        <a:srgbClr val="412D5D"/>
      </a:hlink>
      <a:folHlink>
        <a:srgbClr val="00B2A9"/>
      </a:folHlink>
    </a:clrScheme>
    <a:fontScheme name="ALU 201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ctr" anchorCtr="0">
        <a:noAutofit/>
      </a:bodyPr>
      <a:lstStyle>
        <a:defPPr>
          <a:defRPr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ALU 2011">
  <a:themeElements>
    <a:clrScheme name="alu 2011">
      <a:dk1>
        <a:srgbClr val="000000"/>
      </a:dk1>
      <a:lt1>
        <a:srgbClr val="FFFFFF"/>
      </a:lt1>
      <a:dk2>
        <a:srgbClr val="00747A"/>
      </a:dk2>
      <a:lt2>
        <a:srgbClr val="CF0072"/>
      </a:lt2>
      <a:accent1>
        <a:srgbClr val="34B4E4"/>
      </a:accent1>
      <a:accent2>
        <a:srgbClr val="AA9C8F"/>
      </a:accent2>
      <a:accent3>
        <a:srgbClr val="34B233"/>
      </a:accent3>
      <a:accent4>
        <a:srgbClr val="00549F"/>
      </a:accent4>
      <a:accent5>
        <a:srgbClr val="FFC828"/>
      </a:accent5>
      <a:accent6>
        <a:srgbClr val="A51140"/>
      </a:accent6>
      <a:hlink>
        <a:srgbClr val="412D5D"/>
      </a:hlink>
      <a:folHlink>
        <a:srgbClr val="00B2A9"/>
      </a:folHlink>
    </a:clrScheme>
    <a:fontScheme name="ALU 201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ctr" anchorCtr="0">
        <a:noAutofit/>
      </a:bodyPr>
      <a:lstStyle>
        <a:defPPr>
          <a:defRPr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alu 2011">
      <a:dk1>
        <a:srgbClr val="000000"/>
      </a:dk1>
      <a:lt1>
        <a:srgbClr val="FFFFFF"/>
      </a:lt1>
      <a:dk2>
        <a:srgbClr val="00747A"/>
      </a:dk2>
      <a:lt2>
        <a:srgbClr val="CF0072"/>
      </a:lt2>
      <a:accent1>
        <a:srgbClr val="34B4E4"/>
      </a:accent1>
      <a:accent2>
        <a:srgbClr val="AA9C8F"/>
      </a:accent2>
      <a:accent3>
        <a:srgbClr val="34B233"/>
      </a:accent3>
      <a:accent4>
        <a:srgbClr val="00549F"/>
      </a:accent4>
      <a:accent5>
        <a:srgbClr val="FFC828"/>
      </a:accent5>
      <a:accent6>
        <a:srgbClr val="A51140"/>
      </a:accent6>
      <a:hlink>
        <a:srgbClr val="412D5D"/>
      </a:hlink>
      <a:folHlink>
        <a:srgbClr val="00B2A9"/>
      </a:folHlink>
    </a:clrScheme>
    <a:fontScheme name="ALU Wirele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lu 2011">
      <a:dk1>
        <a:srgbClr val="000000"/>
      </a:dk1>
      <a:lt1>
        <a:srgbClr val="FFFFFF"/>
      </a:lt1>
      <a:dk2>
        <a:srgbClr val="00747A"/>
      </a:dk2>
      <a:lt2>
        <a:srgbClr val="CF0072"/>
      </a:lt2>
      <a:accent1>
        <a:srgbClr val="34B4E4"/>
      </a:accent1>
      <a:accent2>
        <a:srgbClr val="AA9C8F"/>
      </a:accent2>
      <a:accent3>
        <a:srgbClr val="34B233"/>
      </a:accent3>
      <a:accent4>
        <a:srgbClr val="00549F"/>
      </a:accent4>
      <a:accent5>
        <a:srgbClr val="FFC828"/>
      </a:accent5>
      <a:accent6>
        <a:srgbClr val="A51140"/>
      </a:accent6>
      <a:hlink>
        <a:srgbClr val="412D5D"/>
      </a:hlink>
      <a:folHlink>
        <a:srgbClr val="00B2A9"/>
      </a:folHlink>
    </a:clrScheme>
    <a:fontScheme name="ALU Wirele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11721</TotalTime>
  <Words>2241</Words>
  <Application>Microsoft Office PowerPoint</Application>
  <PresentationFormat>On-screen Show (4:3)</PresentationFormat>
  <Paragraphs>512</Paragraphs>
  <Slides>46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Arial</vt:lpstr>
      <vt:lpstr>Cambria Math</vt:lpstr>
      <vt:lpstr>Courier</vt:lpstr>
      <vt:lpstr>Futura Md BT</vt:lpstr>
      <vt:lpstr>FuturaA Bk BT</vt:lpstr>
      <vt:lpstr>Lucida Sans Unicode</vt:lpstr>
      <vt:lpstr>Symbol</vt:lpstr>
      <vt:lpstr>Tahoma</vt:lpstr>
      <vt:lpstr>Times New Roman</vt:lpstr>
      <vt:lpstr>Trebuchet MS</vt:lpstr>
      <vt:lpstr>Wingdings</vt:lpstr>
      <vt:lpstr>ALU 2011</vt:lpstr>
      <vt:lpstr>1_ALU 2011</vt:lpstr>
      <vt:lpstr>Blind Seer: Scalable Private DB Querying  Columbia-Bell Labs work on IARPA SPAR project</vt:lpstr>
      <vt:lpstr>Outline</vt:lpstr>
      <vt:lpstr>IARPA SPAR Program</vt:lpstr>
      <vt:lpstr>This Project</vt:lpstr>
      <vt:lpstr>Required features</vt:lpstr>
      <vt:lpstr>Blind Seer:  The Basics </vt:lpstr>
      <vt:lpstr>System Architecture</vt:lpstr>
      <vt:lpstr>Secure Computation: Yao’s GC </vt:lpstr>
      <vt:lpstr>Bloom Filter</vt:lpstr>
      <vt:lpstr>Occluded BF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Leaked ?   </vt:lpstr>
      <vt:lpstr>What is Leaked ?   </vt:lpstr>
      <vt:lpstr>What does this mean? </vt:lpstr>
      <vt:lpstr>Arbitrary Boolean Formulas</vt:lpstr>
      <vt:lpstr>0-1 Result Set Size Indistinguishability</vt:lpstr>
      <vt:lpstr>0-1 Result Set Size Indistinguishability</vt:lpstr>
      <vt:lpstr>MySQL comparison</vt:lpstr>
      <vt:lpstr>Result set scaling</vt:lpstr>
      <vt:lpstr>Boolean query performance</vt:lpstr>
      <vt:lpstr>Optimizations, Advanced Features, And More  </vt:lpstr>
      <vt:lpstr>Optimizations</vt:lpstr>
      <vt:lpstr>Optimizations</vt:lpstr>
      <vt:lpstr>Optimizations</vt:lpstr>
      <vt:lpstr>Optimizations</vt:lpstr>
      <vt:lpstr>Privacy improvement: Search Tree Rebuilding </vt:lpstr>
      <vt:lpstr>Why Rebuilding – Resource utilization (preprocessing phase) </vt:lpstr>
      <vt:lpstr>Why Rebuilding – Resource utilization (query phase) </vt:lpstr>
      <vt:lpstr>Search Tree Rebuilding</vt:lpstr>
      <vt:lpstr>Policy Compliance</vt:lpstr>
      <vt:lpstr>Malicious Client Protection</vt:lpstr>
      <vt:lpstr>Malicious Client</vt:lpstr>
      <vt:lpstr>Client Changing his mask</vt:lpstr>
      <vt:lpstr>Client changing his mask</vt:lpstr>
      <vt:lpstr>Malicious behavior in OT/Circuit generation </vt:lpstr>
      <vt:lpstr>Malicious behavior in OT/Circuit generation </vt:lpstr>
      <vt:lpstr>(Malicious.. ) Universal Circuit</vt:lpstr>
      <vt:lpstr>(Malicious.. ) Universal Circuit</vt:lpstr>
      <vt:lpstr>UC is cheap</vt:lpstr>
      <vt:lpstr>Audits</vt:lpstr>
      <vt:lpstr>“Practical” circuit for MPC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</dc:creator>
  <cp:lastModifiedBy>Kate Vogel (Vega Consulting LLC)</cp:lastModifiedBy>
  <cp:revision>371</cp:revision>
  <dcterms:created xsi:type="dcterms:W3CDTF">2011-01-31T22:08:10Z</dcterms:created>
  <dcterms:modified xsi:type="dcterms:W3CDTF">2016-08-27T18:02:26Z</dcterms:modified>
</cp:coreProperties>
</file>