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FEB5-C7A7-4FFB-922B-B1D30E8C588E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73D12-19A1-4B7A-A22B-F92FAC2D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Ontology is not Your Ontology:</a:t>
            </a:r>
            <a:br>
              <a:rPr lang="en-US" dirty="0" smtClean="0"/>
            </a:br>
            <a:r>
              <a:rPr lang="en-US" dirty="0" smtClean="0"/>
              <a:t>A skeptic’s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Kristin M. Tolle, Ph.D.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Senior Research Program Manager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Microsoft External Research</a:t>
            </a:r>
          </a:p>
        </p:txBody>
      </p:sp>
      <p:pic>
        <p:nvPicPr>
          <p:cNvPr id="1026" name="Picture 2" descr="C:\Users\ktolle\AppData\Local\Temp\MSResci_web_ban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84266" cy="1524000"/>
          </a:xfrm>
          <a:prstGeom prst="rect">
            <a:avLst/>
          </a:prstGeom>
          <a:noFill/>
        </p:spPr>
      </p:pic>
      <p:pic>
        <p:nvPicPr>
          <p:cNvPr id="1027" name="Picture 3" descr="C:\Users\ktolle\AppData\Local\Microsoft\Windows\Temporary Internet Files\Content.Outlook\SN1K50Z8\Logo_Black_Pri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172200"/>
            <a:ext cx="19050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Musings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haven’t already read Carl </a:t>
            </a:r>
            <a:r>
              <a:rPr lang="en-US" dirty="0" err="1" smtClean="0"/>
              <a:t>Shirky’s</a:t>
            </a:r>
            <a:r>
              <a:rPr lang="en-US" dirty="0" smtClean="0"/>
              <a:t> essay on “Ontologies are Overrated”, I highly recommend it.</a:t>
            </a:r>
          </a:p>
          <a:p>
            <a:r>
              <a:rPr lang="en-US" dirty="0" smtClean="0"/>
              <a:t>What I believe we need is the following:</a:t>
            </a:r>
          </a:p>
          <a:p>
            <a:pPr lvl="1"/>
            <a:r>
              <a:rPr lang="en-US" dirty="0" smtClean="0"/>
              <a:t>Dynamically, individualized generated ontologies</a:t>
            </a:r>
          </a:p>
          <a:p>
            <a:pPr lvl="1"/>
            <a:r>
              <a:rPr lang="en-US" dirty="0" smtClean="0"/>
              <a:t>Methods to interoperate between “personal” ontologies</a:t>
            </a:r>
          </a:p>
          <a:p>
            <a:pPr lvl="1"/>
            <a:r>
              <a:rPr lang="en-US" dirty="0" smtClean="0"/>
              <a:t>Methods for capturing and enabling contextual Ontologies. 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Keynote: Susie Stephens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Research Scientist for Open Innovation</a:t>
            </a:r>
          </a:p>
          <a:p>
            <a:r>
              <a:rPr lang="en-US" dirty="0" smtClean="0"/>
              <a:t>Co-Chair of the W3C Healthcare and Life Sciences SIG</a:t>
            </a:r>
          </a:p>
          <a:p>
            <a:r>
              <a:rPr lang="en-US" dirty="0" smtClean="0"/>
              <a:t>Long history of her own innovations throughout a career that has spanned Sun, Oracle and Lilly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2019-01-06T20:54:55+00:00</PublishingExpirationDate>
    <PublishingStartDate xmlns="http://schemas.microsoft.com/sharepoint/v3">2000-01-01T08:00:00+00:00</PublishingStartDate>
  </documentManagement>
</p:properties>
</file>

<file path=customXml/itemProps1.xml><?xml version="1.0" encoding="utf-8"?>
<ds:datastoreItem xmlns:ds="http://schemas.openxmlformats.org/officeDocument/2006/customXml" ds:itemID="{D724C026-7DF2-4949-96B3-7A8BCF2630E8}"/>
</file>

<file path=customXml/itemProps2.xml><?xml version="1.0" encoding="utf-8"?>
<ds:datastoreItem xmlns:ds="http://schemas.openxmlformats.org/officeDocument/2006/customXml" ds:itemID="{373AFC98-C044-46A0-A7D1-3ECAF296376E}"/>
</file>

<file path=customXml/itemProps3.xml><?xml version="1.0" encoding="utf-8"?>
<ds:datastoreItem xmlns:ds="http://schemas.openxmlformats.org/officeDocument/2006/customXml" ds:itemID="{30CFDC24-5D1E-47EC-B905-212BF3170871}"/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108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My Ontology is not Your Ontology: A skeptic’s perspective</vt:lpstr>
      <vt:lpstr>My Musings</vt:lpstr>
      <vt:lpstr>Keynote: Susie Stephens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Microsoft eScience Workshop</dc:title>
  <dc:creator>Kristin Tolle</dc:creator>
  <cp:lastModifiedBy>Kristin Tolle</cp:lastModifiedBy>
  <cp:revision>8</cp:revision>
  <dcterms:created xsi:type="dcterms:W3CDTF">2008-12-07T13:59:19Z</dcterms:created>
  <dcterms:modified xsi:type="dcterms:W3CDTF">2009-01-06T20:37:13Z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0x01010078CC6EB42EF67047A278C6E580679852</vt:lpwstr>
  </property>
</Properties>
</file>