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8" r:id="rId2"/>
    <p:sldId id="289" r:id="rId3"/>
    <p:sldId id="290" r:id="rId4"/>
    <p:sldId id="291" r:id="rId5"/>
    <p:sldId id="292" r:id="rId6"/>
    <p:sldId id="293" r:id="rId7"/>
    <p:sldId id="298" r:id="rId8"/>
    <p:sldId id="299" r:id="rId9"/>
    <p:sldId id="304" r:id="rId10"/>
    <p:sldId id="300" r:id="rId11"/>
    <p:sldId id="302" r:id="rId12"/>
    <p:sldId id="282" r:id="rId13"/>
    <p:sldId id="305" r:id="rId14"/>
    <p:sldId id="283" r:id="rId15"/>
    <p:sldId id="284" r:id="rId16"/>
    <p:sldId id="285" r:id="rId17"/>
    <p:sldId id="286" r:id="rId18"/>
    <p:sldId id="306" r:id="rId19"/>
    <p:sldId id="308" r:id="rId20"/>
    <p:sldId id="307" r:id="rId21"/>
    <p:sldId id="31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vas Parastatidis"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87E3E"/>
    <a:srgbClr val="BEBB2B"/>
    <a:srgbClr val="C00000"/>
    <a:srgbClr val="912D2A"/>
    <a:srgbClr val="CC7E3C"/>
    <a:srgbClr val="995F2D"/>
    <a:srgbClr val="CCCCFF"/>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72" autoAdjust="0"/>
    <p:restoredTop sz="94415" autoAdjust="0"/>
  </p:normalViewPr>
  <p:slideViewPr>
    <p:cSldViewPr>
      <p:cViewPr varScale="1">
        <p:scale>
          <a:sx n="82" d="100"/>
          <a:sy n="82" d="100"/>
        </p:scale>
        <p:origin x="-99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30" y="-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A2C9F-D1F7-4AEC-81A4-DC326A0617D3}" type="doc">
      <dgm:prSet loTypeId="urn:microsoft.com/office/officeart/2005/8/layout/chevron1" loCatId="process" qsTypeId="urn:microsoft.com/office/officeart/2005/8/quickstyle/3d1" qsCatId="3D" csTypeId="urn:microsoft.com/office/officeart/2005/8/colors/colorful2" csCatId="colorful" phldr="1"/>
      <dgm:spPr/>
    </dgm:pt>
    <dgm:pt modelId="{A7778EBD-026B-4393-BFF9-14FF63064C88}">
      <dgm:prSet phldrT="[Text]"/>
      <dgm:spPr/>
      <dgm:t>
        <a:bodyPr/>
        <a:lstStyle/>
        <a:p>
          <a:r>
            <a:rPr lang="en-US" dirty="0" smtClean="0"/>
            <a:t>Data</a:t>
          </a:r>
          <a:endParaRPr lang="en-US" dirty="0"/>
        </a:p>
      </dgm:t>
    </dgm:pt>
    <dgm:pt modelId="{0844BF00-BF62-460C-87BF-B4BEF9B7ABF9}" type="parTrans" cxnId="{2226478F-4E9B-4EE7-80E1-E9401840CD5A}">
      <dgm:prSet/>
      <dgm:spPr/>
      <dgm:t>
        <a:bodyPr/>
        <a:lstStyle/>
        <a:p>
          <a:endParaRPr lang="en-US"/>
        </a:p>
      </dgm:t>
    </dgm:pt>
    <dgm:pt modelId="{BDF0263A-5DB2-4960-A58D-2670D13ADF3F}" type="sibTrans" cxnId="{2226478F-4E9B-4EE7-80E1-E9401840CD5A}">
      <dgm:prSet/>
      <dgm:spPr/>
      <dgm:t>
        <a:bodyPr/>
        <a:lstStyle/>
        <a:p>
          <a:endParaRPr lang="en-US"/>
        </a:p>
      </dgm:t>
    </dgm:pt>
    <dgm:pt modelId="{E821EA3D-9415-415C-907C-96779A82F96F}">
      <dgm:prSet phldrT="[Text]"/>
      <dgm:spPr/>
      <dgm:t>
        <a:bodyPr/>
        <a:lstStyle/>
        <a:p>
          <a:r>
            <a:rPr lang="en-US" dirty="0" smtClean="0"/>
            <a:t>Information</a:t>
          </a:r>
          <a:endParaRPr lang="en-US" dirty="0"/>
        </a:p>
      </dgm:t>
    </dgm:pt>
    <dgm:pt modelId="{07B9532B-7B0E-4E26-90B8-852CA3AE755B}" type="parTrans" cxnId="{18189901-7116-4270-9451-2FFE78B447DC}">
      <dgm:prSet/>
      <dgm:spPr/>
      <dgm:t>
        <a:bodyPr/>
        <a:lstStyle/>
        <a:p>
          <a:endParaRPr lang="en-US"/>
        </a:p>
      </dgm:t>
    </dgm:pt>
    <dgm:pt modelId="{55558D0E-6C74-4480-8600-F555573230B9}" type="sibTrans" cxnId="{18189901-7116-4270-9451-2FFE78B447DC}">
      <dgm:prSet/>
      <dgm:spPr/>
      <dgm:t>
        <a:bodyPr/>
        <a:lstStyle/>
        <a:p>
          <a:endParaRPr lang="en-US"/>
        </a:p>
      </dgm:t>
    </dgm:pt>
    <dgm:pt modelId="{920BDC1A-130B-4F8A-ABB5-5F9ECE77EEE8}">
      <dgm:prSet phldrT="[Text]"/>
      <dgm:spPr/>
      <dgm:t>
        <a:bodyPr/>
        <a:lstStyle/>
        <a:p>
          <a:r>
            <a:rPr lang="en-US" dirty="0" smtClean="0"/>
            <a:t>Knowledge</a:t>
          </a:r>
          <a:endParaRPr lang="en-US" dirty="0"/>
        </a:p>
      </dgm:t>
    </dgm:pt>
    <dgm:pt modelId="{1D10D2FA-7A37-4440-AA2E-2DE7B26CAED7}" type="parTrans" cxnId="{B3E30024-A8B0-488C-AAE2-7F4EC0FB9934}">
      <dgm:prSet/>
      <dgm:spPr/>
      <dgm:t>
        <a:bodyPr/>
        <a:lstStyle/>
        <a:p>
          <a:endParaRPr lang="en-US"/>
        </a:p>
      </dgm:t>
    </dgm:pt>
    <dgm:pt modelId="{1177CB34-D9AF-4429-B50F-86915ECDBEB8}" type="sibTrans" cxnId="{B3E30024-A8B0-488C-AAE2-7F4EC0FB9934}">
      <dgm:prSet/>
      <dgm:spPr/>
      <dgm:t>
        <a:bodyPr/>
        <a:lstStyle/>
        <a:p>
          <a:endParaRPr lang="en-US"/>
        </a:p>
      </dgm:t>
    </dgm:pt>
    <dgm:pt modelId="{39F12672-9F87-476E-9830-23C3B860B238}">
      <dgm:prSet phldrT="[Text]"/>
      <dgm:spPr/>
      <dgm:t>
        <a:bodyPr/>
        <a:lstStyle/>
        <a:p>
          <a:r>
            <a:rPr lang="en-US" dirty="0" smtClean="0"/>
            <a:t>Intelligence</a:t>
          </a:r>
          <a:endParaRPr lang="en-US" dirty="0"/>
        </a:p>
      </dgm:t>
    </dgm:pt>
    <dgm:pt modelId="{37D43150-0267-45AF-B249-962FCCB43272}" type="parTrans" cxnId="{AEFBE72E-E3E3-40BC-91D1-89C651402B50}">
      <dgm:prSet/>
      <dgm:spPr/>
      <dgm:t>
        <a:bodyPr/>
        <a:lstStyle/>
        <a:p>
          <a:endParaRPr lang="en-US"/>
        </a:p>
      </dgm:t>
    </dgm:pt>
    <dgm:pt modelId="{6080BA90-7FB2-49CE-846C-4D3D38E59033}" type="sibTrans" cxnId="{AEFBE72E-E3E3-40BC-91D1-89C651402B50}">
      <dgm:prSet/>
      <dgm:spPr/>
      <dgm:t>
        <a:bodyPr/>
        <a:lstStyle/>
        <a:p>
          <a:endParaRPr lang="en-US"/>
        </a:p>
      </dgm:t>
    </dgm:pt>
    <dgm:pt modelId="{AB26DA41-A208-4617-9414-892C2ACCFB3B}">
      <dgm:prSet phldrT="[Text]"/>
      <dgm:spPr/>
      <dgm:t>
        <a:bodyPr/>
        <a:lstStyle/>
        <a:p>
          <a:r>
            <a:rPr lang="en-US" dirty="0" smtClean="0"/>
            <a:t>Wisdom</a:t>
          </a:r>
          <a:endParaRPr lang="en-US" dirty="0"/>
        </a:p>
      </dgm:t>
    </dgm:pt>
    <dgm:pt modelId="{0116A525-6B33-41E7-B4F3-4312F4C1A55C}" type="parTrans" cxnId="{D95D0D5A-C01E-49D4-95DC-F641A9C57F53}">
      <dgm:prSet/>
      <dgm:spPr/>
      <dgm:t>
        <a:bodyPr/>
        <a:lstStyle/>
        <a:p>
          <a:endParaRPr lang="en-US"/>
        </a:p>
      </dgm:t>
    </dgm:pt>
    <dgm:pt modelId="{BDBBEFDA-7930-4E76-9D29-66B3CD4146AE}" type="sibTrans" cxnId="{D95D0D5A-C01E-49D4-95DC-F641A9C57F53}">
      <dgm:prSet/>
      <dgm:spPr/>
      <dgm:t>
        <a:bodyPr/>
        <a:lstStyle/>
        <a:p>
          <a:endParaRPr lang="en-US"/>
        </a:p>
      </dgm:t>
    </dgm:pt>
    <dgm:pt modelId="{BFDEAA17-9306-4F1D-AED6-355D32566878}" type="pres">
      <dgm:prSet presAssocID="{7D0A2C9F-D1F7-4AEC-81A4-DC326A0617D3}" presName="Name0" presStyleCnt="0">
        <dgm:presLayoutVars>
          <dgm:dir/>
          <dgm:animLvl val="lvl"/>
          <dgm:resizeHandles val="exact"/>
        </dgm:presLayoutVars>
      </dgm:prSet>
      <dgm:spPr/>
    </dgm:pt>
    <dgm:pt modelId="{39FC8D44-A4AA-42F1-9F93-C88FED4773AC}" type="pres">
      <dgm:prSet presAssocID="{A7778EBD-026B-4393-BFF9-14FF63064C88}" presName="parTxOnly" presStyleLbl="node1" presStyleIdx="0" presStyleCnt="5">
        <dgm:presLayoutVars>
          <dgm:chMax val="0"/>
          <dgm:chPref val="0"/>
          <dgm:bulletEnabled val="1"/>
        </dgm:presLayoutVars>
      </dgm:prSet>
      <dgm:spPr/>
      <dgm:t>
        <a:bodyPr/>
        <a:lstStyle/>
        <a:p>
          <a:endParaRPr lang="en-US"/>
        </a:p>
      </dgm:t>
    </dgm:pt>
    <dgm:pt modelId="{8EA6B3CB-385C-4E40-99FD-91BF0C7AE748}" type="pres">
      <dgm:prSet presAssocID="{BDF0263A-5DB2-4960-A58D-2670D13ADF3F}" presName="parTxOnlySpace" presStyleCnt="0"/>
      <dgm:spPr/>
    </dgm:pt>
    <dgm:pt modelId="{12A3883E-1719-441F-9E37-F4B85FE3559F}" type="pres">
      <dgm:prSet presAssocID="{E821EA3D-9415-415C-907C-96779A82F96F}" presName="parTxOnly" presStyleLbl="node1" presStyleIdx="1" presStyleCnt="5">
        <dgm:presLayoutVars>
          <dgm:chMax val="0"/>
          <dgm:chPref val="0"/>
          <dgm:bulletEnabled val="1"/>
        </dgm:presLayoutVars>
      </dgm:prSet>
      <dgm:spPr/>
      <dgm:t>
        <a:bodyPr/>
        <a:lstStyle/>
        <a:p>
          <a:endParaRPr lang="en-US"/>
        </a:p>
      </dgm:t>
    </dgm:pt>
    <dgm:pt modelId="{AB3A5F8D-6D5B-4C3C-95C8-7CCA126F7AE9}" type="pres">
      <dgm:prSet presAssocID="{55558D0E-6C74-4480-8600-F555573230B9}" presName="parTxOnlySpace" presStyleCnt="0"/>
      <dgm:spPr/>
    </dgm:pt>
    <dgm:pt modelId="{9668D609-33B3-4F04-8E36-48077E620A53}" type="pres">
      <dgm:prSet presAssocID="{920BDC1A-130B-4F8A-ABB5-5F9ECE77EEE8}" presName="parTxOnly" presStyleLbl="node1" presStyleIdx="2" presStyleCnt="5">
        <dgm:presLayoutVars>
          <dgm:chMax val="0"/>
          <dgm:chPref val="0"/>
          <dgm:bulletEnabled val="1"/>
        </dgm:presLayoutVars>
      </dgm:prSet>
      <dgm:spPr/>
      <dgm:t>
        <a:bodyPr/>
        <a:lstStyle/>
        <a:p>
          <a:endParaRPr lang="en-US"/>
        </a:p>
      </dgm:t>
    </dgm:pt>
    <dgm:pt modelId="{31177929-B1B6-49CD-B3DE-1C76B3A7BD8F}" type="pres">
      <dgm:prSet presAssocID="{1177CB34-D9AF-4429-B50F-86915ECDBEB8}" presName="parTxOnlySpace" presStyleCnt="0"/>
      <dgm:spPr/>
    </dgm:pt>
    <dgm:pt modelId="{2EE029C8-B2FF-4788-9946-68571D3557C8}" type="pres">
      <dgm:prSet presAssocID="{39F12672-9F87-476E-9830-23C3B860B238}" presName="parTxOnly" presStyleLbl="node1" presStyleIdx="3" presStyleCnt="5">
        <dgm:presLayoutVars>
          <dgm:chMax val="0"/>
          <dgm:chPref val="0"/>
          <dgm:bulletEnabled val="1"/>
        </dgm:presLayoutVars>
      </dgm:prSet>
      <dgm:spPr/>
      <dgm:t>
        <a:bodyPr/>
        <a:lstStyle/>
        <a:p>
          <a:endParaRPr lang="en-US"/>
        </a:p>
      </dgm:t>
    </dgm:pt>
    <dgm:pt modelId="{83516F4E-E65E-478D-89FA-3EAA8D7F4FA3}" type="pres">
      <dgm:prSet presAssocID="{6080BA90-7FB2-49CE-846C-4D3D38E59033}" presName="parTxOnlySpace" presStyleCnt="0"/>
      <dgm:spPr/>
    </dgm:pt>
    <dgm:pt modelId="{6B8E33BC-1D24-438F-BB3F-59E2AB93FDD5}" type="pres">
      <dgm:prSet presAssocID="{AB26DA41-A208-4617-9414-892C2ACCFB3B}" presName="parTxOnly" presStyleLbl="node1" presStyleIdx="4" presStyleCnt="5">
        <dgm:presLayoutVars>
          <dgm:chMax val="0"/>
          <dgm:chPref val="0"/>
          <dgm:bulletEnabled val="1"/>
        </dgm:presLayoutVars>
      </dgm:prSet>
      <dgm:spPr/>
      <dgm:t>
        <a:bodyPr/>
        <a:lstStyle/>
        <a:p>
          <a:endParaRPr lang="en-US"/>
        </a:p>
      </dgm:t>
    </dgm:pt>
  </dgm:ptLst>
  <dgm:cxnLst>
    <dgm:cxn modelId="{2226478F-4E9B-4EE7-80E1-E9401840CD5A}" srcId="{7D0A2C9F-D1F7-4AEC-81A4-DC326A0617D3}" destId="{A7778EBD-026B-4393-BFF9-14FF63064C88}" srcOrd="0" destOrd="0" parTransId="{0844BF00-BF62-460C-87BF-B4BEF9B7ABF9}" sibTransId="{BDF0263A-5DB2-4960-A58D-2670D13ADF3F}"/>
    <dgm:cxn modelId="{B3E30024-A8B0-488C-AAE2-7F4EC0FB9934}" srcId="{7D0A2C9F-D1F7-4AEC-81A4-DC326A0617D3}" destId="{920BDC1A-130B-4F8A-ABB5-5F9ECE77EEE8}" srcOrd="2" destOrd="0" parTransId="{1D10D2FA-7A37-4440-AA2E-2DE7B26CAED7}" sibTransId="{1177CB34-D9AF-4429-B50F-86915ECDBEB8}"/>
    <dgm:cxn modelId="{4153B885-4F17-4CF2-8287-1CC76E3BD851}" type="presOf" srcId="{920BDC1A-130B-4F8A-ABB5-5F9ECE77EEE8}" destId="{9668D609-33B3-4F04-8E36-48077E620A53}" srcOrd="0" destOrd="0" presId="urn:microsoft.com/office/officeart/2005/8/layout/chevron1"/>
    <dgm:cxn modelId="{18189901-7116-4270-9451-2FFE78B447DC}" srcId="{7D0A2C9F-D1F7-4AEC-81A4-DC326A0617D3}" destId="{E821EA3D-9415-415C-907C-96779A82F96F}" srcOrd="1" destOrd="0" parTransId="{07B9532B-7B0E-4E26-90B8-852CA3AE755B}" sibTransId="{55558D0E-6C74-4480-8600-F555573230B9}"/>
    <dgm:cxn modelId="{2AA84243-6371-46CE-8F28-B5C56FDE26B8}" type="presOf" srcId="{7D0A2C9F-D1F7-4AEC-81A4-DC326A0617D3}" destId="{BFDEAA17-9306-4F1D-AED6-355D32566878}" srcOrd="0" destOrd="0" presId="urn:microsoft.com/office/officeart/2005/8/layout/chevron1"/>
    <dgm:cxn modelId="{2E20A15E-20A2-4709-8E81-DE37923272A1}" type="presOf" srcId="{39F12672-9F87-476E-9830-23C3B860B238}" destId="{2EE029C8-B2FF-4788-9946-68571D3557C8}" srcOrd="0" destOrd="0" presId="urn:microsoft.com/office/officeart/2005/8/layout/chevron1"/>
    <dgm:cxn modelId="{AEFBE72E-E3E3-40BC-91D1-89C651402B50}" srcId="{7D0A2C9F-D1F7-4AEC-81A4-DC326A0617D3}" destId="{39F12672-9F87-476E-9830-23C3B860B238}" srcOrd="3" destOrd="0" parTransId="{37D43150-0267-45AF-B249-962FCCB43272}" sibTransId="{6080BA90-7FB2-49CE-846C-4D3D38E59033}"/>
    <dgm:cxn modelId="{B5A82D26-8C38-443C-9C4D-F59102B470DF}" type="presOf" srcId="{A7778EBD-026B-4393-BFF9-14FF63064C88}" destId="{39FC8D44-A4AA-42F1-9F93-C88FED4773AC}" srcOrd="0" destOrd="0" presId="urn:microsoft.com/office/officeart/2005/8/layout/chevron1"/>
    <dgm:cxn modelId="{D95D0D5A-C01E-49D4-95DC-F641A9C57F53}" srcId="{7D0A2C9F-D1F7-4AEC-81A4-DC326A0617D3}" destId="{AB26DA41-A208-4617-9414-892C2ACCFB3B}" srcOrd="4" destOrd="0" parTransId="{0116A525-6B33-41E7-B4F3-4312F4C1A55C}" sibTransId="{BDBBEFDA-7930-4E76-9D29-66B3CD4146AE}"/>
    <dgm:cxn modelId="{ED8B8D70-8601-49D8-9465-7C70F0CE99D1}" type="presOf" srcId="{E821EA3D-9415-415C-907C-96779A82F96F}" destId="{12A3883E-1719-441F-9E37-F4B85FE3559F}" srcOrd="0" destOrd="0" presId="urn:microsoft.com/office/officeart/2005/8/layout/chevron1"/>
    <dgm:cxn modelId="{1783B825-3C40-4949-B7DA-E8714944E0CD}" type="presOf" srcId="{AB26DA41-A208-4617-9414-892C2ACCFB3B}" destId="{6B8E33BC-1D24-438F-BB3F-59E2AB93FDD5}" srcOrd="0" destOrd="0" presId="urn:microsoft.com/office/officeart/2005/8/layout/chevron1"/>
    <dgm:cxn modelId="{556161C0-B2D0-4218-A22F-0EA0D48E7B11}" type="presParOf" srcId="{BFDEAA17-9306-4F1D-AED6-355D32566878}" destId="{39FC8D44-A4AA-42F1-9F93-C88FED4773AC}" srcOrd="0" destOrd="0" presId="urn:microsoft.com/office/officeart/2005/8/layout/chevron1"/>
    <dgm:cxn modelId="{860058BD-8979-4279-81D3-05B7F104E3F1}" type="presParOf" srcId="{BFDEAA17-9306-4F1D-AED6-355D32566878}" destId="{8EA6B3CB-385C-4E40-99FD-91BF0C7AE748}" srcOrd="1" destOrd="0" presId="urn:microsoft.com/office/officeart/2005/8/layout/chevron1"/>
    <dgm:cxn modelId="{4CD9E818-FABB-44C1-8790-D260AF626F0A}" type="presParOf" srcId="{BFDEAA17-9306-4F1D-AED6-355D32566878}" destId="{12A3883E-1719-441F-9E37-F4B85FE3559F}" srcOrd="2" destOrd="0" presId="urn:microsoft.com/office/officeart/2005/8/layout/chevron1"/>
    <dgm:cxn modelId="{C0753100-9D5C-4EC1-A434-6E8B2F1029BF}" type="presParOf" srcId="{BFDEAA17-9306-4F1D-AED6-355D32566878}" destId="{AB3A5F8D-6D5B-4C3C-95C8-7CCA126F7AE9}" srcOrd="3" destOrd="0" presId="urn:microsoft.com/office/officeart/2005/8/layout/chevron1"/>
    <dgm:cxn modelId="{07DA5198-470E-44B0-B27E-345BA1468AAF}" type="presParOf" srcId="{BFDEAA17-9306-4F1D-AED6-355D32566878}" destId="{9668D609-33B3-4F04-8E36-48077E620A53}" srcOrd="4" destOrd="0" presId="urn:microsoft.com/office/officeart/2005/8/layout/chevron1"/>
    <dgm:cxn modelId="{75F126BE-3299-4359-A49A-ADF8DFCA7D27}" type="presParOf" srcId="{BFDEAA17-9306-4F1D-AED6-355D32566878}" destId="{31177929-B1B6-49CD-B3DE-1C76B3A7BD8F}" srcOrd="5" destOrd="0" presId="urn:microsoft.com/office/officeart/2005/8/layout/chevron1"/>
    <dgm:cxn modelId="{F3786A51-D4D0-4355-A4FD-65BBFCA231B3}" type="presParOf" srcId="{BFDEAA17-9306-4F1D-AED6-355D32566878}" destId="{2EE029C8-B2FF-4788-9946-68571D3557C8}" srcOrd="6" destOrd="0" presId="urn:microsoft.com/office/officeart/2005/8/layout/chevron1"/>
    <dgm:cxn modelId="{9AF0CDAC-03C9-49CD-B52D-5751EED2D2F5}" type="presParOf" srcId="{BFDEAA17-9306-4F1D-AED6-355D32566878}" destId="{83516F4E-E65E-478D-89FA-3EAA8D7F4FA3}" srcOrd="7" destOrd="0" presId="urn:microsoft.com/office/officeart/2005/8/layout/chevron1"/>
    <dgm:cxn modelId="{ABBDDC5D-A15B-429E-8A16-C3145971F198}" type="presParOf" srcId="{BFDEAA17-9306-4F1D-AED6-355D32566878}" destId="{6B8E33BC-1D24-438F-BB3F-59E2AB93FDD5}" srcOrd="8"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035EEB04-CBEC-4180-95C4-10F681D9ECB7}"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US"/>
        </a:p>
      </dgm:t>
    </dgm:pt>
    <dgm:pt modelId="{5635837D-FF28-475C-A739-F5DB0E96AE90}">
      <dgm:prSet phldrT="[Text]"/>
      <dgm:spPr/>
      <dgm:t>
        <a:bodyPr/>
        <a:lstStyle/>
        <a:p>
          <a:r>
            <a:rPr lang="en-US" dirty="0" smtClean="0"/>
            <a:t>storing</a:t>
          </a:r>
          <a:endParaRPr lang="en-US" dirty="0"/>
        </a:p>
      </dgm:t>
    </dgm:pt>
    <dgm:pt modelId="{7472E353-AE1F-49AA-9C27-F75711F5597E}" type="parTrans" cxnId="{B57E1375-C7C5-4B77-B7C4-800B6C55103A}">
      <dgm:prSet/>
      <dgm:spPr/>
      <dgm:t>
        <a:bodyPr/>
        <a:lstStyle/>
        <a:p>
          <a:endParaRPr lang="en-US"/>
        </a:p>
      </dgm:t>
    </dgm:pt>
    <dgm:pt modelId="{59BF671C-EADC-4BD0-A333-7809F82E5BD2}" type="sibTrans" cxnId="{B57E1375-C7C5-4B77-B7C4-800B6C55103A}">
      <dgm:prSet/>
      <dgm:spPr/>
      <dgm:t>
        <a:bodyPr/>
        <a:lstStyle/>
        <a:p>
          <a:endParaRPr lang="en-US"/>
        </a:p>
      </dgm:t>
    </dgm:pt>
    <dgm:pt modelId="{E27497F5-AFD5-4650-B25C-285CEC9DA986}">
      <dgm:prSet/>
      <dgm:spPr/>
      <dgm:t>
        <a:bodyPr/>
        <a:lstStyle/>
        <a:p>
          <a:r>
            <a:rPr lang="en-US" dirty="0" smtClean="0"/>
            <a:t>computing</a:t>
          </a:r>
        </a:p>
      </dgm:t>
    </dgm:pt>
    <dgm:pt modelId="{4B977AE2-3A35-47F4-9EA3-77922281C1E1}" type="parTrans" cxnId="{AEE75790-B106-4575-B3AE-F813519EB173}">
      <dgm:prSet/>
      <dgm:spPr/>
      <dgm:t>
        <a:bodyPr/>
        <a:lstStyle/>
        <a:p>
          <a:endParaRPr lang="en-US"/>
        </a:p>
      </dgm:t>
    </dgm:pt>
    <dgm:pt modelId="{9C547D81-1A1D-4F1B-9E09-A4D71B67BCFE}" type="sibTrans" cxnId="{AEE75790-B106-4575-B3AE-F813519EB173}">
      <dgm:prSet/>
      <dgm:spPr/>
      <dgm:t>
        <a:bodyPr/>
        <a:lstStyle/>
        <a:p>
          <a:endParaRPr lang="en-US"/>
        </a:p>
      </dgm:t>
    </dgm:pt>
    <dgm:pt modelId="{BA9A166B-D384-41A2-A36A-8C685FC30E6C}">
      <dgm:prSet/>
      <dgm:spPr/>
      <dgm:t>
        <a:bodyPr/>
        <a:lstStyle/>
        <a:p>
          <a:r>
            <a:rPr lang="en-US" dirty="0" smtClean="0"/>
            <a:t>managing</a:t>
          </a:r>
        </a:p>
      </dgm:t>
    </dgm:pt>
    <dgm:pt modelId="{C689FB69-71A0-4B09-AC39-A86A6D6CF751}" type="parTrans" cxnId="{FDF8C92F-FA41-44DD-A64E-25A50CA67378}">
      <dgm:prSet/>
      <dgm:spPr/>
      <dgm:t>
        <a:bodyPr/>
        <a:lstStyle/>
        <a:p>
          <a:endParaRPr lang="en-US"/>
        </a:p>
      </dgm:t>
    </dgm:pt>
    <dgm:pt modelId="{C20397F9-ED04-4EC8-BDBF-804D7B3772D9}" type="sibTrans" cxnId="{FDF8C92F-FA41-44DD-A64E-25A50CA67378}">
      <dgm:prSet/>
      <dgm:spPr/>
      <dgm:t>
        <a:bodyPr/>
        <a:lstStyle/>
        <a:p>
          <a:endParaRPr lang="en-US"/>
        </a:p>
      </dgm:t>
    </dgm:pt>
    <dgm:pt modelId="{E54101B7-1134-4E6C-8418-CFC025DE3446}">
      <dgm:prSet/>
      <dgm:spPr/>
      <dgm:t>
        <a:bodyPr/>
        <a:lstStyle/>
        <a:p>
          <a:r>
            <a:rPr lang="en-US" dirty="0" smtClean="0"/>
            <a:t>indexing</a:t>
          </a:r>
          <a:endParaRPr lang="en-US" dirty="0"/>
        </a:p>
      </dgm:t>
    </dgm:pt>
    <dgm:pt modelId="{2616AEF2-F30F-47DA-9CB3-3931F98C5350}" type="parTrans" cxnId="{DF08A122-5AB8-43D7-9263-8AC2856EB559}">
      <dgm:prSet/>
      <dgm:spPr/>
      <dgm:t>
        <a:bodyPr/>
        <a:lstStyle/>
        <a:p>
          <a:endParaRPr lang="en-US"/>
        </a:p>
      </dgm:t>
    </dgm:pt>
    <dgm:pt modelId="{D64197C1-A5C8-4718-B14A-7EDD1E4DC949}" type="sibTrans" cxnId="{DF08A122-5AB8-43D7-9263-8AC2856EB559}">
      <dgm:prSet/>
      <dgm:spPr/>
      <dgm:t>
        <a:bodyPr/>
        <a:lstStyle/>
        <a:p>
          <a:endParaRPr lang="en-US"/>
        </a:p>
      </dgm:t>
    </dgm:pt>
    <dgm:pt modelId="{A12B7E31-24C7-44FB-AC50-7AB8AE5EC18B}" type="pres">
      <dgm:prSet presAssocID="{035EEB04-CBEC-4180-95C4-10F681D9ECB7}" presName="diagram" presStyleCnt="0">
        <dgm:presLayoutVars>
          <dgm:dir/>
          <dgm:resizeHandles val="exact"/>
        </dgm:presLayoutVars>
      </dgm:prSet>
      <dgm:spPr/>
      <dgm:t>
        <a:bodyPr/>
        <a:lstStyle/>
        <a:p>
          <a:endParaRPr lang="en-US"/>
        </a:p>
      </dgm:t>
    </dgm:pt>
    <dgm:pt modelId="{61127ADD-25BA-458F-8F01-E3256A19BF0B}" type="pres">
      <dgm:prSet presAssocID="{5635837D-FF28-475C-A739-F5DB0E96AE90}" presName="node" presStyleLbl="node1" presStyleIdx="0" presStyleCnt="4">
        <dgm:presLayoutVars>
          <dgm:bulletEnabled val="1"/>
        </dgm:presLayoutVars>
      </dgm:prSet>
      <dgm:spPr/>
      <dgm:t>
        <a:bodyPr/>
        <a:lstStyle/>
        <a:p>
          <a:endParaRPr lang="en-US"/>
        </a:p>
      </dgm:t>
    </dgm:pt>
    <dgm:pt modelId="{6155FB34-E305-4D7E-9530-A4C7BD2C233E}" type="pres">
      <dgm:prSet presAssocID="{59BF671C-EADC-4BD0-A333-7809F82E5BD2}" presName="sibTrans" presStyleCnt="0"/>
      <dgm:spPr/>
    </dgm:pt>
    <dgm:pt modelId="{42CF1AB5-525D-456F-9CD3-94916BAF3C48}" type="pres">
      <dgm:prSet presAssocID="{E27497F5-AFD5-4650-B25C-285CEC9DA986}" presName="node" presStyleLbl="node1" presStyleIdx="1" presStyleCnt="4">
        <dgm:presLayoutVars>
          <dgm:bulletEnabled val="1"/>
        </dgm:presLayoutVars>
      </dgm:prSet>
      <dgm:spPr/>
      <dgm:t>
        <a:bodyPr/>
        <a:lstStyle/>
        <a:p>
          <a:endParaRPr lang="en-US"/>
        </a:p>
      </dgm:t>
    </dgm:pt>
    <dgm:pt modelId="{AC4E086B-10C0-402A-8398-BB628181BAAE}" type="pres">
      <dgm:prSet presAssocID="{9C547D81-1A1D-4F1B-9E09-A4D71B67BCFE}" presName="sibTrans" presStyleCnt="0"/>
      <dgm:spPr/>
    </dgm:pt>
    <dgm:pt modelId="{E99290F3-6AB3-4E7F-A882-37B814BB11C7}" type="pres">
      <dgm:prSet presAssocID="{BA9A166B-D384-41A2-A36A-8C685FC30E6C}" presName="node" presStyleLbl="node1" presStyleIdx="2" presStyleCnt="4">
        <dgm:presLayoutVars>
          <dgm:bulletEnabled val="1"/>
        </dgm:presLayoutVars>
      </dgm:prSet>
      <dgm:spPr/>
      <dgm:t>
        <a:bodyPr/>
        <a:lstStyle/>
        <a:p>
          <a:endParaRPr lang="en-US"/>
        </a:p>
      </dgm:t>
    </dgm:pt>
    <dgm:pt modelId="{933D3E36-0ECF-4CBC-BAAB-493D9C286F76}" type="pres">
      <dgm:prSet presAssocID="{C20397F9-ED04-4EC8-BDBF-804D7B3772D9}" presName="sibTrans" presStyleCnt="0"/>
      <dgm:spPr/>
    </dgm:pt>
    <dgm:pt modelId="{47659F47-AB7B-4AA6-BFD2-3C58AE28EE0D}" type="pres">
      <dgm:prSet presAssocID="{E54101B7-1134-4E6C-8418-CFC025DE3446}" presName="node" presStyleLbl="node1" presStyleIdx="3" presStyleCnt="4">
        <dgm:presLayoutVars>
          <dgm:bulletEnabled val="1"/>
        </dgm:presLayoutVars>
      </dgm:prSet>
      <dgm:spPr/>
      <dgm:t>
        <a:bodyPr/>
        <a:lstStyle/>
        <a:p>
          <a:endParaRPr lang="en-US"/>
        </a:p>
      </dgm:t>
    </dgm:pt>
  </dgm:ptLst>
  <dgm:cxnLst>
    <dgm:cxn modelId="{3A703144-3B89-4006-8ED9-C2DE510A98F8}" type="presOf" srcId="{035EEB04-CBEC-4180-95C4-10F681D9ECB7}" destId="{A12B7E31-24C7-44FB-AC50-7AB8AE5EC18B}" srcOrd="0" destOrd="0" presId="urn:microsoft.com/office/officeart/2005/8/layout/default"/>
    <dgm:cxn modelId="{AEE75790-B106-4575-B3AE-F813519EB173}" srcId="{035EEB04-CBEC-4180-95C4-10F681D9ECB7}" destId="{E27497F5-AFD5-4650-B25C-285CEC9DA986}" srcOrd="1" destOrd="0" parTransId="{4B977AE2-3A35-47F4-9EA3-77922281C1E1}" sibTransId="{9C547D81-1A1D-4F1B-9E09-A4D71B67BCFE}"/>
    <dgm:cxn modelId="{9B057B7B-FB96-4F6D-8694-5B348C228716}" type="presOf" srcId="{E54101B7-1134-4E6C-8418-CFC025DE3446}" destId="{47659F47-AB7B-4AA6-BFD2-3C58AE28EE0D}" srcOrd="0" destOrd="0" presId="urn:microsoft.com/office/officeart/2005/8/layout/default"/>
    <dgm:cxn modelId="{41D44432-CA9A-4017-8BFC-D072D6A892AA}" type="presOf" srcId="{BA9A166B-D384-41A2-A36A-8C685FC30E6C}" destId="{E99290F3-6AB3-4E7F-A882-37B814BB11C7}" srcOrd="0" destOrd="0" presId="urn:microsoft.com/office/officeart/2005/8/layout/default"/>
    <dgm:cxn modelId="{FDF8C92F-FA41-44DD-A64E-25A50CA67378}" srcId="{035EEB04-CBEC-4180-95C4-10F681D9ECB7}" destId="{BA9A166B-D384-41A2-A36A-8C685FC30E6C}" srcOrd="2" destOrd="0" parTransId="{C689FB69-71A0-4B09-AC39-A86A6D6CF751}" sibTransId="{C20397F9-ED04-4EC8-BDBF-804D7B3772D9}"/>
    <dgm:cxn modelId="{B57E1375-C7C5-4B77-B7C4-800B6C55103A}" srcId="{035EEB04-CBEC-4180-95C4-10F681D9ECB7}" destId="{5635837D-FF28-475C-A739-F5DB0E96AE90}" srcOrd="0" destOrd="0" parTransId="{7472E353-AE1F-49AA-9C27-F75711F5597E}" sibTransId="{59BF671C-EADC-4BD0-A333-7809F82E5BD2}"/>
    <dgm:cxn modelId="{8835FA1F-5A94-4334-B652-528F33A83ADA}" type="presOf" srcId="{E27497F5-AFD5-4650-B25C-285CEC9DA986}" destId="{42CF1AB5-525D-456F-9CD3-94916BAF3C48}" srcOrd="0" destOrd="0" presId="urn:microsoft.com/office/officeart/2005/8/layout/default"/>
    <dgm:cxn modelId="{DF08A122-5AB8-43D7-9263-8AC2856EB559}" srcId="{035EEB04-CBEC-4180-95C4-10F681D9ECB7}" destId="{E54101B7-1134-4E6C-8418-CFC025DE3446}" srcOrd="3" destOrd="0" parTransId="{2616AEF2-F30F-47DA-9CB3-3931F98C5350}" sibTransId="{D64197C1-A5C8-4718-B14A-7EDD1E4DC949}"/>
    <dgm:cxn modelId="{20B2D35A-0C6D-49AC-937D-190CAFBDDEC5}" type="presOf" srcId="{5635837D-FF28-475C-A739-F5DB0E96AE90}" destId="{61127ADD-25BA-458F-8F01-E3256A19BF0B}" srcOrd="0" destOrd="0" presId="urn:microsoft.com/office/officeart/2005/8/layout/default"/>
    <dgm:cxn modelId="{EF37B35F-D9BC-428D-9EE1-D80C918A25B8}" type="presParOf" srcId="{A12B7E31-24C7-44FB-AC50-7AB8AE5EC18B}" destId="{61127ADD-25BA-458F-8F01-E3256A19BF0B}" srcOrd="0" destOrd="0" presId="urn:microsoft.com/office/officeart/2005/8/layout/default"/>
    <dgm:cxn modelId="{D9A4BF74-DBC2-4DA6-99C2-747A6177F2DC}" type="presParOf" srcId="{A12B7E31-24C7-44FB-AC50-7AB8AE5EC18B}" destId="{6155FB34-E305-4D7E-9530-A4C7BD2C233E}" srcOrd="1" destOrd="0" presId="urn:microsoft.com/office/officeart/2005/8/layout/default"/>
    <dgm:cxn modelId="{737424B6-39B8-4523-B890-51023B81F219}" type="presParOf" srcId="{A12B7E31-24C7-44FB-AC50-7AB8AE5EC18B}" destId="{42CF1AB5-525D-456F-9CD3-94916BAF3C48}" srcOrd="2" destOrd="0" presId="urn:microsoft.com/office/officeart/2005/8/layout/default"/>
    <dgm:cxn modelId="{456C363F-833A-4E15-BA54-B6EBF1862B40}" type="presParOf" srcId="{A12B7E31-24C7-44FB-AC50-7AB8AE5EC18B}" destId="{AC4E086B-10C0-402A-8398-BB628181BAAE}" srcOrd="3" destOrd="0" presId="urn:microsoft.com/office/officeart/2005/8/layout/default"/>
    <dgm:cxn modelId="{05AF1B6E-C9A2-4C0C-BFA8-B40A99815D10}" type="presParOf" srcId="{A12B7E31-24C7-44FB-AC50-7AB8AE5EC18B}" destId="{E99290F3-6AB3-4E7F-A882-37B814BB11C7}" srcOrd="4" destOrd="0" presId="urn:microsoft.com/office/officeart/2005/8/layout/default"/>
    <dgm:cxn modelId="{AFABE6C6-C274-4381-A511-99808E7E8BFB}" type="presParOf" srcId="{A12B7E31-24C7-44FB-AC50-7AB8AE5EC18B}" destId="{933D3E36-0ECF-4CBC-BAAB-493D9C286F76}" srcOrd="5" destOrd="0" presId="urn:microsoft.com/office/officeart/2005/8/layout/default"/>
    <dgm:cxn modelId="{1A5B3943-DBCD-4CFB-9C90-234E541A86B8}" type="presParOf" srcId="{A12B7E31-24C7-44FB-AC50-7AB8AE5EC18B}" destId="{47659F47-AB7B-4AA6-BFD2-3C58AE28EE0D}" srcOrd="6"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035EEB04-CBEC-4180-95C4-10F681D9ECB7}" type="doc">
      <dgm:prSet loTypeId="urn:microsoft.com/office/officeart/2005/8/layout/default" loCatId="list" qsTypeId="urn:microsoft.com/office/officeart/2005/8/quickstyle/3d1" qsCatId="3D" csTypeId="urn:microsoft.com/office/officeart/2005/8/colors/accent1_3" csCatId="accent1" phldr="1"/>
      <dgm:spPr/>
      <dgm:t>
        <a:bodyPr/>
        <a:lstStyle/>
        <a:p>
          <a:endParaRPr lang="en-US"/>
        </a:p>
      </dgm:t>
    </dgm:pt>
    <dgm:pt modelId="{5635837D-FF28-475C-A739-F5DB0E96AE90}">
      <dgm:prSet phldrT="[Text]"/>
      <dgm:spPr/>
      <dgm:t>
        <a:bodyPr/>
        <a:lstStyle/>
        <a:p>
          <a:r>
            <a:rPr lang="en-US" dirty="0" smtClean="0">
              <a:solidFill>
                <a:schemeClr val="bg1"/>
              </a:solidFill>
            </a:rPr>
            <a:t>acquisition</a:t>
          </a:r>
          <a:endParaRPr lang="en-US" dirty="0">
            <a:solidFill>
              <a:schemeClr val="bg1"/>
            </a:solidFill>
          </a:endParaRPr>
        </a:p>
      </dgm:t>
    </dgm:pt>
    <dgm:pt modelId="{7472E353-AE1F-49AA-9C27-F75711F5597E}" type="parTrans" cxnId="{B57E1375-C7C5-4B77-B7C4-800B6C55103A}">
      <dgm:prSet/>
      <dgm:spPr/>
      <dgm:t>
        <a:bodyPr/>
        <a:lstStyle/>
        <a:p>
          <a:endParaRPr lang="en-US">
            <a:solidFill>
              <a:schemeClr val="bg1"/>
            </a:solidFill>
          </a:endParaRPr>
        </a:p>
      </dgm:t>
    </dgm:pt>
    <dgm:pt modelId="{59BF671C-EADC-4BD0-A333-7809F82E5BD2}" type="sibTrans" cxnId="{B57E1375-C7C5-4B77-B7C4-800B6C55103A}">
      <dgm:prSet/>
      <dgm:spPr/>
      <dgm:t>
        <a:bodyPr/>
        <a:lstStyle/>
        <a:p>
          <a:endParaRPr lang="en-US">
            <a:solidFill>
              <a:schemeClr val="bg1"/>
            </a:solidFill>
          </a:endParaRPr>
        </a:p>
      </dgm:t>
    </dgm:pt>
    <dgm:pt modelId="{43EA56B8-F0AD-44DB-9B87-0537AF09DBB8}">
      <dgm:prSet phldrT="[Text]"/>
      <dgm:spPr/>
      <dgm:t>
        <a:bodyPr/>
        <a:lstStyle/>
        <a:p>
          <a:r>
            <a:rPr lang="en-US" dirty="0" smtClean="0">
              <a:solidFill>
                <a:schemeClr val="bg1"/>
              </a:solidFill>
            </a:rPr>
            <a:t>aggregation</a:t>
          </a:r>
          <a:endParaRPr lang="en-US" dirty="0">
            <a:solidFill>
              <a:schemeClr val="bg1"/>
            </a:solidFill>
          </a:endParaRPr>
        </a:p>
      </dgm:t>
    </dgm:pt>
    <dgm:pt modelId="{F893B952-E006-4748-B33B-60B73C9948B2}" type="parTrans" cxnId="{3E7456D8-C768-41F4-8174-B2DAAFB8FE5E}">
      <dgm:prSet/>
      <dgm:spPr/>
      <dgm:t>
        <a:bodyPr/>
        <a:lstStyle/>
        <a:p>
          <a:endParaRPr lang="en-US">
            <a:solidFill>
              <a:schemeClr val="bg1"/>
            </a:solidFill>
          </a:endParaRPr>
        </a:p>
      </dgm:t>
    </dgm:pt>
    <dgm:pt modelId="{4BF804C6-986C-4B9D-BB93-744EA7B1AB32}" type="sibTrans" cxnId="{3E7456D8-C768-41F4-8174-B2DAAFB8FE5E}">
      <dgm:prSet/>
      <dgm:spPr/>
      <dgm:t>
        <a:bodyPr/>
        <a:lstStyle/>
        <a:p>
          <a:endParaRPr lang="en-US">
            <a:solidFill>
              <a:schemeClr val="bg1"/>
            </a:solidFill>
          </a:endParaRPr>
        </a:p>
      </dgm:t>
    </dgm:pt>
    <dgm:pt modelId="{2078E1D5-FF53-4E21-A8D5-2AC223FD6EE8}">
      <dgm:prSet phldrT="[Text]"/>
      <dgm:spPr/>
      <dgm:t>
        <a:bodyPr/>
        <a:lstStyle/>
        <a:p>
          <a:r>
            <a:rPr lang="en-US" dirty="0" smtClean="0">
              <a:solidFill>
                <a:schemeClr val="bg1"/>
              </a:solidFill>
            </a:rPr>
            <a:t>organization</a:t>
          </a:r>
          <a:endParaRPr lang="en-US" dirty="0">
            <a:solidFill>
              <a:schemeClr val="bg1"/>
            </a:solidFill>
          </a:endParaRPr>
        </a:p>
      </dgm:t>
    </dgm:pt>
    <dgm:pt modelId="{86BA344E-0812-4FAD-A36E-B94841E9ADEE}" type="parTrans" cxnId="{D846A8FE-C480-4A89-AF7D-C7EA574D19A8}">
      <dgm:prSet/>
      <dgm:spPr/>
      <dgm:t>
        <a:bodyPr/>
        <a:lstStyle/>
        <a:p>
          <a:endParaRPr lang="en-US">
            <a:solidFill>
              <a:schemeClr val="bg1"/>
            </a:solidFill>
          </a:endParaRPr>
        </a:p>
      </dgm:t>
    </dgm:pt>
    <dgm:pt modelId="{9B9B8645-FAD0-4D2F-A1A1-B609EE3C857E}" type="sibTrans" cxnId="{D846A8FE-C480-4A89-AF7D-C7EA574D19A8}">
      <dgm:prSet/>
      <dgm:spPr/>
      <dgm:t>
        <a:bodyPr/>
        <a:lstStyle/>
        <a:p>
          <a:endParaRPr lang="en-US">
            <a:solidFill>
              <a:schemeClr val="bg1"/>
            </a:solidFill>
          </a:endParaRPr>
        </a:p>
      </dgm:t>
    </dgm:pt>
    <dgm:pt modelId="{754422C7-8015-41AC-B4DD-281A7CF35B6D}">
      <dgm:prSet phldrT="[Text]"/>
      <dgm:spPr/>
      <dgm:t>
        <a:bodyPr/>
        <a:lstStyle/>
        <a:p>
          <a:r>
            <a:rPr lang="en-US" dirty="0" smtClean="0">
              <a:solidFill>
                <a:schemeClr val="bg1"/>
              </a:solidFill>
            </a:rPr>
            <a:t>correlation</a:t>
          </a:r>
          <a:endParaRPr lang="en-US" dirty="0">
            <a:solidFill>
              <a:schemeClr val="bg1"/>
            </a:solidFill>
          </a:endParaRPr>
        </a:p>
      </dgm:t>
    </dgm:pt>
    <dgm:pt modelId="{89AA910D-A89F-4106-8A3B-931738E450F3}" type="parTrans" cxnId="{A8052B48-6ABB-42EF-AEEA-3E552D26C883}">
      <dgm:prSet/>
      <dgm:spPr/>
      <dgm:t>
        <a:bodyPr/>
        <a:lstStyle/>
        <a:p>
          <a:endParaRPr lang="en-US">
            <a:solidFill>
              <a:schemeClr val="bg1"/>
            </a:solidFill>
          </a:endParaRPr>
        </a:p>
      </dgm:t>
    </dgm:pt>
    <dgm:pt modelId="{97FD810C-EEDD-4D30-9890-FA9A03E79C8A}" type="sibTrans" cxnId="{A8052B48-6ABB-42EF-AEEA-3E552D26C883}">
      <dgm:prSet/>
      <dgm:spPr/>
      <dgm:t>
        <a:bodyPr/>
        <a:lstStyle/>
        <a:p>
          <a:endParaRPr lang="en-US">
            <a:solidFill>
              <a:schemeClr val="bg1"/>
            </a:solidFill>
          </a:endParaRPr>
        </a:p>
      </dgm:t>
    </dgm:pt>
    <dgm:pt modelId="{896D5D07-9B9A-49BC-8E6C-6B189D9460E4}">
      <dgm:prSet phldrT="[Text]"/>
      <dgm:spPr/>
      <dgm:t>
        <a:bodyPr/>
        <a:lstStyle/>
        <a:p>
          <a:r>
            <a:rPr lang="en-US" dirty="0" smtClean="0">
              <a:solidFill>
                <a:schemeClr val="bg1"/>
              </a:solidFill>
            </a:rPr>
            <a:t>interpretation</a:t>
          </a:r>
          <a:endParaRPr lang="en-US" dirty="0">
            <a:solidFill>
              <a:schemeClr val="bg1"/>
            </a:solidFill>
          </a:endParaRPr>
        </a:p>
      </dgm:t>
    </dgm:pt>
    <dgm:pt modelId="{AD4BB227-F6CF-4DFC-B7B6-35AAFFD5A831}" type="parTrans" cxnId="{02C04C22-03D7-41BF-9CB7-F1F88C810774}">
      <dgm:prSet/>
      <dgm:spPr/>
      <dgm:t>
        <a:bodyPr/>
        <a:lstStyle/>
        <a:p>
          <a:endParaRPr lang="en-US">
            <a:solidFill>
              <a:schemeClr val="bg1"/>
            </a:solidFill>
          </a:endParaRPr>
        </a:p>
      </dgm:t>
    </dgm:pt>
    <dgm:pt modelId="{DCF77BE4-CA7B-4F55-931F-41845F46889C}" type="sibTrans" cxnId="{02C04C22-03D7-41BF-9CB7-F1F88C810774}">
      <dgm:prSet/>
      <dgm:spPr/>
      <dgm:t>
        <a:bodyPr/>
        <a:lstStyle/>
        <a:p>
          <a:endParaRPr lang="en-US">
            <a:solidFill>
              <a:schemeClr val="bg1"/>
            </a:solidFill>
          </a:endParaRPr>
        </a:p>
      </dgm:t>
    </dgm:pt>
    <dgm:pt modelId="{0BFAF077-BDF5-41CF-AF61-0C9963710ACF}">
      <dgm:prSet phldrT="[Text]"/>
      <dgm:spPr/>
      <dgm:t>
        <a:bodyPr/>
        <a:lstStyle/>
        <a:p>
          <a:r>
            <a:rPr lang="en-US" dirty="0" smtClean="0">
              <a:solidFill>
                <a:schemeClr val="bg1"/>
              </a:solidFill>
            </a:rPr>
            <a:t>inference</a:t>
          </a:r>
          <a:endParaRPr lang="en-US" dirty="0">
            <a:solidFill>
              <a:schemeClr val="bg1"/>
            </a:solidFill>
          </a:endParaRPr>
        </a:p>
      </dgm:t>
    </dgm:pt>
    <dgm:pt modelId="{81728771-23EF-4C46-AF34-BA3878D53F7E}" type="parTrans" cxnId="{3536DA8E-7D9E-4BF5-864B-64ADBF04EF8A}">
      <dgm:prSet/>
      <dgm:spPr/>
      <dgm:t>
        <a:bodyPr/>
        <a:lstStyle/>
        <a:p>
          <a:endParaRPr lang="en-US">
            <a:solidFill>
              <a:schemeClr val="bg1"/>
            </a:solidFill>
          </a:endParaRPr>
        </a:p>
      </dgm:t>
    </dgm:pt>
    <dgm:pt modelId="{2029D51E-BFB5-467A-86AF-67C6BD424FEE}" type="sibTrans" cxnId="{3536DA8E-7D9E-4BF5-864B-64ADBF04EF8A}">
      <dgm:prSet/>
      <dgm:spPr/>
      <dgm:t>
        <a:bodyPr/>
        <a:lstStyle/>
        <a:p>
          <a:endParaRPr lang="en-US">
            <a:solidFill>
              <a:schemeClr val="bg1"/>
            </a:solidFill>
          </a:endParaRPr>
        </a:p>
      </dgm:t>
    </dgm:pt>
    <dgm:pt modelId="{EEF26AD5-2CFC-4A66-8712-63231F6D8185}">
      <dgm:prSet phldrT="[Text]"/>
      <dgm:spPr/>
      <dgm:t>
        <a:bodyPr/>
        <a:lstStyle/>
        <a:p>
          <a:r>
            <a:rPr lang="en-US" dirty="0" smtClean="0">
              <a:solidFill>
                <a:schemeClr val="bg1"/>
              </a:solidFill>
            </a:rPr>
            <a:t>discovery</a:t>
          </a:r>
          <a:endParaRPr lang="en-US" dirty="0">
            <a:solidFill>
              <a:schemeClr val="bg1"/>
            </a:solidFill>
          </a:endParaRPr>
        </a:p>
      </dgm:t>
    </dgm:pt>
    <dgm:pt modelId="{A52C9F86-1DF0-4A0E-BD35-12F308EB70E6}" type="parTrans" cxnId="{BF3EDD12-423A-4BF4-914D-050C85AB568B}">
      <dgm:prSet/>
      <dgm:spPr/>
      <dgm:t>
        <a:bodyPr/>
        <a:lstStyle/>
        <a:p>
          <a:endParaRPr lang="en-US">
            <a:solidFill>
              <a:schemeClr val="bg1"/>
            </a:solidFill>
          </a:endParaRPr>
        </a:p>
      </dgm:t>
    </dgm:pt>
    <dgm:pt modelId="{86BDE500-817E-4878-9AEF-3FA941BA20EA}" type="sibTrans" cxnId="{BF3EDD12-423A-4BF4-914D-050C85AB568B}">
      <dgm:prSet/>
      <dgm:spPr/>
      <dgm:t>
        <a:bodyPr/>
        <a:lstStyle/>
        <a:p>
          <a:endParaRPr lang="en-US">
            <a:solidFill>
              <a:schemeClr val="bg1"/>
            </a:solidFill>
          </a:endParaRPr>
        </a:p>
      </dgm:t>
    </dgm:pt>
    <dgm:pt modelId="{87FD7DD6-2FC9-4641-B8E9-5FB3DC53F226}">
      <dgm:prSet phldrT="[Text]"/>
      <dgm:spPr/>
      <dgm:t>
        <a:bodyPr/>
        <a:lstStyle/>
        <a:p>
          <a:r>
            <a:rPr lang="en-US" dirty="0" smtClean="0">
              <a:solidFill>
                <a:schemeClr val="bg1"/>
              </a:solidFill>
            </a:rPr>
            <a:t>analysis</a:t>
          </a:r>
          <a:endParaRPr lang="en-US" dirty="0">
            <a:solidFill>
              <a:schemeClr val="bg1"/>
            </a:solidFill>
          </a:endParaRPr>
        </a:p>
      </dgm:t>
    </dgm:pt>
    <dgm:pt modelId="{E4997B6E-2AB2-455D-B8D8-8E5650660E1C}" type="parTrans" cxnId="{221C4C3C-269A-487A-A47E-DB681E66AB7C}">
      <dgm:prSet/>
      <dgm:spPr/>
      <dgm:t>
        <a:bodyPr/>
        <a:lstStyle/>
        <a:p>
          <a:endParaRPr lang="en-US">
            <a:solidFill>
              <a:schemeClr val="bg1"/>
            </a:solidFill>
          </a:endParaRPr>
        </a:p>
      </dgm:t>
    </dgm:pt>
    <dgm:pt modelId="{AB36EEB0-77D4-4D40-A35B-3F5440DCAFCD}" type="sibTrans" cxnId="{221C4C3C-269A-487A-A47E-DB681E66AB7C}">
      <dgm:prSet/>
      <dgm:spPr/>
      <dgm:t>
        <a:bodyPr/>
        <a:lstStyle/>
        <a:p>
          <a:endParaRPr lang="en-US">
            <a:solidFill>
              <a:schemeClr val="bg1"/>
            </a:solidFill>
          </a:endParaRPr>
        </a:p>
      </dgm:t>
    </dgm:pt>
    <dgm:pt modelId="{A12B7E31-24C7-44FB-AC50-7AB8AE5EC18B}" type="pres">
      <dgm:prSet presAssocID="{035EEB04-CBEC-4180-95C4-10F681D9ECB7}" presName="diagram" presStyleCnt="0">
        <dgm:presLayoutVars>
          <dgm:dir/>
          <dgm:resizeHandles val="exact"/>
        </dgm:presLayoutVars>
      </dgm:prSet>
      <dgm:spPr/>
      <dgm:t>
        <a:bodyPr/>
        <a:lstStyle/>
        <a:p>
          <a:endParaRPr lang="en-US"/>
        </a:p>
      </dgm:t>
    </dgm:pt>
    <dgm:pt modelId="{61127ADD-25BA-458F-8F01-E3256A19BF0B}" type="pres">
      <dgm:prSet presAssocID="{5635837D-FF28-475C-A739-F5DB0E96AE90}" presName="node" presStyleLbl="node1" presStyleIdx="0" presStyleCnt="8">
        <dgm:presLayoutVars>
          <dgm:bulletEnabled val="1"/>
        </dgm:presLayoutVars>
      </dgm:prSet>
      <dgm:spPr/>
      <dgm:t>
        <a:bodyPr/>
        <a:lstStyle/>
        <a:p>
          <a:endParaRPr lang="en-US"/>
        </a:p>
      </dgm:t>
    </dgm:pt>
    <dgm:pt modelId="{6155FB34-E305-4D7E-9530-A4C7BD2C233E}" type="pres">
      <dgm:prSet presAssocID="{59BF671C-EADC-4BD0-A333-7809F82E5BD2}" presName="sibTrans" presStyleCnt="0"/>
      <dgm:spPr/>
    </dgm:pt>
    <dgm:pt modelId="{7C780D3B-44D9-4B80-A978-BC44DAC23857}" type="pres">
      <dgm:prSet presAssocID="{EEF26AD5-2CFC-4A66-8712-63231F6D8185}" presName="node" presStyleLbl="node1" presStyleIdx="1" presStyleCnt="8">
        <dgm:presLayoutVars>
          <dgm:bulletEnabled val="1"/>
        </dgm:presLayoutVars>
      </dgm:prSet>
      <dgm:spPr/>
      <dgm:t>
        <a:bodyPr/>
        <a:lstStyle/>
        <a:p>
          <a:endParaRPr lang="en-US"/>
        </a:p>
      </dgm:t>
    </dgm:pt>
    <dgm:pt modelId="{2F6670F0-64E5-4EE1-A7DE-846342D868E2}" type="pres">
      <dgm:prSet presAssocID="{86BDE500-817E-4878-9AEF-3FA941BA20EA}" presName="sibTrans" presStyleCnt="0"/>
      <dgm:spPr/>
    </dgm:pt>
    <dgm:pt modelId="{E1568E52-1A00-452A-85AA-3A00FBC2EAC4}" type="pres">
      <dgm:prSet presAssocID="{43EA56B8-F0AD-44DB-9B87-0537AF09DBB8}" presName="node" presStyleLbl="node1" presStyleIdx="2" presStyleCnt="8">
        <dgm:presLayoutVars>
          <dgm:bulletEnabled val="1"/>
        </dgm:presLayoutVars>
      </dgm:prSet>
      <dgm:spPr/>
      <dgm:t>
        <a:bodyPr/>
        <a:lstStyle/>
        <a:p>
          <a:endParaRPr lang="en-US"/>
        </a:p>
      </dgm:t>
    </dgm:pt>
    <dgm:pt modelId="{07F75761-7BCB-439E-8860-699A57782B2A}" type="pres">
      <dgm:prSet presAssocID="{4BF804C6-986C-4B9D-BB93-744EA7B1AB32}" presName="sibTrans" presStyleCnt="0"/>
      <dgm:spPr/>
    </dgm:pt>
    <dgm:pt modelId="{3796EB93-6AD0-4843-B597-E36987D16B61}" type="pres">
      <dgm:prSet presAssocID="{2078E1D5-FF53-4E21-A8D5-2AC223FD6EE8}" presName="node" presStyleLbl="node1" presStyleIdx="3" presStyleCnt="8">
        <dgm:presLayoutVars>
          <dgm:bulletEnabled val="1"/>
        </dgm:presLayoutVars>
      </dgm:prSet>
      <dgm:spPr/>
      <dgm:t>
        <a:bodyPr/>
        <a:lstStyle/>
        <a:p>
          <a:endParaRPr lang="en-US"/>
        </a:p>
      </dgm:t>
    </dgm:pt>
    <dgm:pt modelId="{A0CF9C59-8400-424D-B929-D3880640B208}" type="pres">
      <dgm:prSet presAssocID="{9B9B8645-FAD0-4D2F-A1A1-B609EE3C857E}" presName="sibTrans" presStyleCnt="0"/>
      <dgm:spPr/>
    </dgm:pt>
    <dgm:pt modelId="{DE1AE663-5FA1-43A6-9840-3C11012B3761}" type="pres">
      <dgm:prSet presAssocID="{754422C7-8015-41AC-B4DD-281A7CF35B6D}" presName="node" presStyleLbl="node1" presStyleIdx="4" presStyleCnt="8">
        <dgm:presLayoutVars>
          <dgm:bulletEnabled val="1"/>
        </dgm:presLayoutVars>
      </dgm:prSet>
      <dgm:spPr/>
      <dgm:t>
        <a:bodyPr/>
        <a:lstStyle/>
        <a:p>
          <a:endParaRPr lang="en-US"/>
        </a:p>
      </dgm:t>
    </dgm:pt>
    <dgm:pt modelId="{AF7F46B9-6023-42DE-A9CB-515EB631ADEA}" type="pres">
      <dgm:prSet presAssocID="{97FD810C-EEDD-4D30-9890-FA9A03E79C8A}" presName="sibTrans" presStyleCnt="0"/>
      <dgm:spPr/>
    </dgm:pt>
    <dgm:pt modelId="{73A20EE5-010B-45A0-92BD-6FB2AAEB7C48}" type="pres">
      <dgm:prSet presAssocID="{87FD7DD6-2FC9-4641-B8E9-5FB3DC53F226}" presName="node" presStyleLbl="node1" presStyleIdx="5" presStyleCnt="8">
        <dgm:presLayoutVars>
          <dgm:bulletEnabled val="1"/>
        </dgm:presLayoutVars>
      </dgm:prSet>
      <dgm:spPr/>
      <dgm:t>
        <a:bodyPr/>
        <a:lstStyle/>
        <a:p>
          <a:endParaRPr lang="en-US"/>
        </a:p>
      </dgm:t>
    </dgm:pt>
    <dgm:pt modelId="{CA0DCB65-09CF-4177-ACB3-F5DDEAB75203}" type="pres">
      <dgm:prSet presAssocID="{AB36EEB0-77D4-4D40-A35B-3F5440DCAFCD}" presName="sibTrans" presStyleCnt="0"/>
      <dgm:spPr/>
    </dgm:pt>
    <dgm:pt modelId="{14B13BD2-6B0A-4C80-BF36-418E4B39FD6D}" type="pres">
      <dgm:prSet presAssocID="{896D5D07-9B9A-49BC-8E6C-6B189D9460E4}" presName="node" presStyleLbl="node1" presStyleIdx="6" presStyleCnt="8">
        <dgm:presLayoutVars>
          <dgm:bulletEnabled val="1"/>
        </dgm:presLayoutVars>
      </dgm:prSet>
      <dgm:spPr/>
      <dgm:t>
        <a:bodyPr/>
        <a:lstStyle/>
        <a:p>
          <a:endParaRPr lang="en-US"/>
        </a:p>
      </dgm:t>
    </dgm:pt>
    <dgm:pt modelId="{28697DCE-1435-48B4-9B3F-B38540CFD85D}" type="pres">
      <dgm:prSet presAssocID="{DCF77BE4-CA7B-4F55-931F-41845F46889C}" presName="sibTrans" presStyleCnt="0"/>
      <dgm:spPr/>
    </dgm:pt>
    <dgm:pt modelId="{DCFEE964-1E2E-4CD3-99BD-B650F6FAEF5E}" type="pres">
      <dgm:prSet presAssocID="{0BFAF077-BDF5-41CF-AF61-0C9963710ACF}" presName="node" presStyleLbl="node1" presStyleIdx="7" presStyleCnt="8">
        <dgm:presLayoutVars>
          <dgm:bulletEnabled val="1"/>
        </dgm:presLayoutVars>
      </dgm:prSet>
      <dgm:spPr/>
      <dgm:t>
        <a:bodyPr/>
        <a:lstStyle/>
        <a:p>
          <a:endParaRPr lang="en-US"/>
        </a:p>
      </dgm:t>
    </dgm:pt>
  </dgm:ptLst>
  <dgm:cxnLst>
    <dgm:cxn modelId="{A8052B48-6ABB-42EF-AEEA-3E552D26C883}" srcId="{035EEB04-CBEC-4180-95C4-10F681D9ECB7}" destId="{754422C7-8015-41AC-B4DD-281A7CF35B6D}" srcOrd="4" destOrd="0" parTransId="{89AA910D-A89F-4106-8A3B-931738E450F3}" sibTransId="{97FD810C-EEDD-4D30-9890-FA9A03E79C8A}"/>
    <dgm:cxn modelId="{3536DA8E-7D9E-4BF5-864B-64ADBF04EF8A}" srcId="{035EEB04-CBEC-4180-95C4-10F681D9ECB7}" destId="{0BFAF077-BDF5-41CF-AF61-0C9963710ACF}" srcOrd="7" destOrd="0" parTransId="{81728771-23EF-4C46-AF34-BA3878D53F7E}" sibTransId="{2029D51E-BFB5-467A-86AF-67C6BD424FEE}"/>
    <dgm:cxn modelId="{AD3BE574-9AEC-4926-B358-CAC2227598AF}" type="presOf" srcId="{035EEB04-CBEC-4180-95C4-10F681D9ECB7}" destId="{A12B7E31-24C7-44FB-AC50-7AB8AE5EC18B}" srcOrd="0" destOrd="0" presId="urn:microsoft.com/office/officeart/2005/8/layout/default"/>
    <dgm:cxn modelId="{BF3EDD12-423A-4BF4-914D-050C85AB568B}" srcId="{035EEB04-CBEC-4180-95C4-10F681D9ECB7}" destId="{EEF26AD5-2CFC-4A66-8712-63231F6D8185}" srcOrd="1" destOrd="0" parTransId="{A52C9F86-1DF0-4A0E-BD35-12F308EB70E6}" sibTransId="{86BDE500-817E-4878-9AEF-3FA941BA20EA}"/>
    <dgm:cxn modelId="{49A1C54E-C551-4531-AEDA-E43C72ACE1E6}" type="presOf" srcId="{754422C7-8015-41AC-B4DD-281A7CF35B6D}" destId="{DE1AE663-5FA1-43A6-9840-3C11012B3761}" srcOrd="0" destOrd="0" presId="urn:microsoft.com/office/officeart/2005/8/layout/default"/>
    <dgm:cxn modelId="{526444C0-1377-48A9-AE17-58AA591ACB98}" type="presOf" srcId="{43EA56B8-F0AD-44DB-9B87-0537AF09DBB8}" destId="{E1568E52-1A00-452A-85AA-3A00FBC2EAC4}" srcOrd="0" destOrd="0" presId="urn:microsoft.com/office/officeart/2005/8/layout/default"/>
    <dgm:cxn modelId="{FCAC9648-0034-464E-8603-F6AFBDF69CBC}" type="presOf" srcId="{EEF26AD5-2CFC-4A66-8712-63231F6D8185}" destId="{7C780D3B-44D9-4B80-A978-BC44DAC23857}" srcOrd="0" destOrd="0" presId="urn:microsoft.com/office/officeart/2005/8/layout/default"/>
    <dgm:cxn modelId="{D846A8FE-C480-4A89-AF7D-C7EA574D19A8}" srcId="{035EEB04-CBEC-4180-95C4-10F681D9ECB7}" destId="{2078E1D5-FF53-4E21-A8D5-2AC223FD6EE8}" srcOrd="3" destOrd="0" parTransId="{86BA344E-0812-4FAD-A36E-B94841E9ADEE}" sibTransId="{9B9B8645-FAD0-4D2F-A1A1-B609EE3C857E}"/>
    <dgm:cxn modelId="{3E7456D8-C768-41F4-8174-B2DAAFB8FE5E}" srcId="{035EEB04-CBEC-4180-95C4-10F681D9ECB7}" destId="{43EA56B8-F0AD-44DB-9B87-0537AF09DBB8}" srcOrd="2" destOrd="0" parTransId="{F893B952-E006-4748-B33B-60B73C9948B2}" sibTransId="{4BF804C6-986C-4B9D-BB93-744EA7B1AB32}"/>
    <dgm:cxn modelId="{705CE1DE-8829-4700-ABE3-F079A9AD7D3B}" type="presOf" srcId="{0BFAF077-BDF5-41CF-AF61-0C9963710ACF}" destId="{DCFEE964-1E2E-4CD3-99BD-B650F6FAEF5E}" srcOrd="0" destOrd="0" presId="urn:microsoft.com/office/officeart/2005/8/layout/default"/>
    <dgm:cxn modelId="{85DDB069-9DEB-4EE9-A1E1-11D5D3A15F9F}" type="presOf" srcId="{5635837D-FF28-475C-A739-F5DB0E96AE90}" destId="{61127ADD-25BA-458F-8F01-E3256A19BF0B}" srcOrd="0" destOrd="0" presId="urn:microsoft.com/office/officeart/2005/8/layout/default"/>
    <dgm:cxn modelId="{B57E1375-C7C5-4B77-B7C4-800B6C55103A}" srcId="{035EEB04-CBEC-4180-95C4-10F681D9ECB7}" destId="{5635837D-FF28-475C-A739-F5DB0E96AE90}" srcOrd="0" destOrd="0" parTransId="{7472E353-AE1F-49AA-9C27-F75711F5597E}" sibTransId="{59BF671C-EADC-4BD0-A333-7809F82E5BD2}"/>
    <dgm:cxn modelId="{02C04C22-03D7-41BF-9CB7-F1F88C810774}" srcId="{035EEB04-CBEC-4180-95C4-10F681D9ECB7}" destId="{896D5D07-9B9A-49BC-8E6C-6B189D9460E4}" srcOrd="6" destOrd="0" parTransId="{AD4BB227-F6CF-4DFC-B7B6-35AAFFD5A831}" sibTransId="{DCF77BE4-CA7B-4F55-931F-41845F46889C}"/>
    <dgm:cxn modelId="{3F0E8FA0-A27D-4F69-83F9-1740142A8893}" type="presOf" srcId="{2078E1D5-FF53-4E21-A8D5-2AC223FD6EE8}" destId="{3796EB93-6AD0-4843-B597-E36987D16B61}" srcOrd="0" destOrd="0" presId="urn:microsoft.com/office/officeart/2005/8/layout/default"/>
    <dgm:cxn modelId="{E874574B-2CE3-4965-A7B6-4E2D280B0A31}" type="presOf" srcId="{896D5D07-9B9A-49BC-8E6C-6B189D9460E4}" destId="{14B13BD2-6B0A-4C80-BF36-418E4B39FD6D}" srcOrd="0" destOrd="0" presId="urn:microsoft.com/office/officeart/2005/8/layout/default"/>
    <dgm:cxn modelId="{221C4C3C-269A-487A-A47E-DB681E66AB7C}" srcId="{035EEB04-CBEC-4180-95C4-10F681D9ECB7}" destId="{87FD7DD6-2FC9-4641-B8E9-5FB3DC53F226}" srcOrd="5" destOrd="0" parTransId="{E4997B6E-2AB2-455D-B8D8-8E5650660E1C}" sibTransId="{AB36EEB0-77D4-4D40-A35B-3F5440DCAFCD}"/>
    <dgm:cxn modelId="{97CC4C69-B78B-4EA5-B111-223A0F523684}" type="presOf" srcId="{87FD7DD6-2FC9-4641-B8E9-5FB3DC53F226}" destId="{73A20EE5-010B-45A0-92BD-6FB2AAEB7C48}" srcOrd="0" destOrd="0" presId="urn:microsoft.com/office/officeart/2005/8/layout/default"/>
    <dgm:cxn modelId="{DB9E6F11-90D8-4EAF-94B6-58B60E8608FB}" type="presParOf" srcId="{A12B7E31-24C7-44FB-AC50-7AB8AE5EC18B}" destId="{61127ADD-25BA-458F-8F01-E3256A19BF0B}" srcOrd="0" destOrd="0" presId="urn:microsoft.com/office/officeart/2005/8/layout/default"/>
    <dgm:cxn modelId="{FF29AE72-9D15-4A32-BDC1-71351839543C}" type="presParOf" srcId="{A12B7E31-24C7-44FB-AC50-7AB8AE5EC18B}" destId="{6155FB34-E305-4D7E-9530-A4C7BD2C233E}" srcOrd="1" destOrd="0" presId="urn:microsoft.com/office/officeart/2005/8/layout/default"/>
    <dgm:cxn modelId="{001DB15D-1A87-48B4-B738-495CFDBBB551}" type="presParOf" srcId="{A12B7E31-24C7-44FB-AC50-7AB8AE5EC18B}" destId="{7C780D3B-44D9-4B80-A978-BC44DAC23857}" srcOrd="2" destOrd="0" presId="urn:microsoft.com/office/officeart/2005/8/layout/default"/>
    <dgm:cxn modelId="{F5BB9C30-FBB8-4D48-9A91-4EC2F94FB72E}" type="presParOf" srcId="{A12B7E31-24C7-44FB-AC50-7AB8AE5EC18B}" destId="{2F6670F0-64E5-4EE1-A7DE-846342D868E2}" srcOrd="3" destOrd="0" presId="urn:microsoft.com/office/officeart/2005/8/layout/default"/>
    <dgm:cxn modelId="{DB41D9C7-572D-4211-BB9E-44C97AD33700}" type="presParOf" srcId="{A12B7E31-24C7-44FB-AC50-7AB8AE5EC18B}" destId="{E1568E52-1A00-452A-85AA-3A00FBC2EAC4}" srcOrd="4" destOrd="0" presId="urn:microsoft.com/office/officeart/2005/8/layout/default"/>
    <dgm:cxn modelId="{11858E5A-5B9B-4E95-A1AF-57A17A32FC6A}" type="presParOf" srcId="{A12B7E31-24C7-44FB-AC50-7AB8AE5EC18B}" destId="{07F75761-7BCB-439E-8860-699A57782B2A}" srcOrd="5" destOrd="0" presId="urn:microsoft.com/office/officeart/2005/8/layout/default"/>
    <dgm:cxn modelId="{7DFAA850-4817-4A1F-8A5C-37F69BEDB978}" type="presParOf" srcId="{A12B7E31-24C7-44FB-AC50-7AB8AE5EC18B}" destId="{3796EB93-6AD0-4843-B597-E36987D16B61}" srcOrd="6" destOrd="0" presId="urn:microsoft.com/office/officeart/2005/8/layout/default"/>
    <dgm:cxn modelId="{96B68C56-49D5-4D0C-8B6D-388E3578BB82}" type="presParOf" srcId="{A12B7E31-24C7-44FB-AC50-7AB8AE5EC18B}" destId="{A0CF9C59-8400-424D-B929-D3880640B208}" srcOrd="7" destOrd="0" presId="urn:microsoft.com/office/officeart/2005/8/layout/default"/>
    <dgm:cxn modelId="{C24B389B-D3F8-4E74-980B-FAAA5E9A52FD}" type="presParOf" srcId="{A12B7E31-24C7-44FB-AC50-7AB8AE5EC18B}" destId="{DE1AE663-5FA1-43A6-9840-3C11012B3761}" srcOrd="8" destOrd="0" presId="urn:microsoft.com/office/officeart/2005/8/layout/default"/>
    <dgm:cxn modelId="{76EA3621-DD4A-4A22-BF73-CC9972007FE2}" type="presParOf" srcId="{A12B7E31-24C7-44FB-AC50-7AB8AE5EC18B}" destId="{AF7F46B9-6023-42DE-A9CB-515EB631ADEA}" srcOrd="9" destOrd="0" presId="urn:microsoft.com/office/officeart/2005/8/layout/default"/>
    <dgm:cxn modelId="{9D45F1E3-6E38-4FD3-BE93-780E721D91A0}" type="presParOf" srcId="{A12B7E31-24C7-44FB-AC50-7AB8AE5EC18B}" destId="{73A20EE5-010B-45A0-92BD-6FB2AAEB7C48}" srcOrd="10" destOrd="0" presId="urn:microsoft.com/office/officeart/2005/8/layout/default"/>
    <dgm:cxn modelId="{BF830D33-EEF1-479E-9882-662C4BDE3347}" type="presParOf" srcId="{A12B7E31-24C7-44FB-AC50-7AB8AE5EC18B}" destId="{CA0DCB65-09CF-4177-ACB3-F5DDEAB75203}" srcOrd="11" destOrd="0" presId="urn:microsoft.com/office/officeart/2005/8/layout/default"/>
    <dgm:cxn modelId="{4F1092E0-D91E-4A7F-BE69-1F9C50848C85}" type="presParOf" srcId="{A12B7E31-24C7-44FB-AC50-7AB8AE5EC18B}" destId="{14B13BD2-6B0A-4C80-BF36-418E4B39FD6D}" srcOrd="12" destOrd="0" presId="urn:microsoft.com/office/officeart/2005/8/layout/default"/>
    <dgm:cxn modelId="{52C073CD-A3F4-47FD-A42C-E8AFD9EDD46F}" type="presParOf" srcId="{A12B7E31-24C7-44FB-AC50-7AB8AE5EC18B}" destId="{28697DCE-1435-48B4-9B3F-B38540CFD85D}" srcOrd="13" destOrd="0" presId="urn:microsoft.com/office/officeart/2005/8/layout/default"/>
    <dgm:cxn modelId="{E08F813A-7E05-4D4D-9E2E-3B62724D8527}" type="presParOf" srcId="{A12B7E31-24C7-44FB-AC50-7AB8AE5EC18B}" destId="{DCFEE964-1E2E-4CD3-99BD-B650F6FAEF5E}" srcOrd="14" destOrd="0" presId="urn:microsoft.com/office/officeart/2005/8/layout/default"/>
  </dgm:cxnLst>
  <dgm:bg/>
  <dgm:whole/>
</dgm:dataModel>
</file>

<file path=ppt/diagrams/data4.xml><?xml version="1.0" encoding="utf-8"?>
<dgm:dataModel xmlns:dgm="http://schemas.openxmlformats.org/drawingml/2006/diagram" xmlns:a="http://schemas.openxmlformats.org/drawingml/2006/main">
  <dgm:ptLst>
    <dgm:pt modelId="{035EEB04-CBEC-4180-95C4-10F681D9ECB7}"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US"/>
        </a:p>
      </dgm:t>
    </dgm:pt>
    <dgm:pt modelId="{5635837D-FF28-475C-A739-F5DB0E96AE90}">
      <dgm:prSet phldrT="[Text]"/>
      <dgm:spPr/>
      <dgm:t>
        <a:bodyPr/>
        <a:lstStyle/>
        <a:p>
          <a:r>
            <a:rPr lang="en-US" dirty="0" smtClean="0"/>
            <a:t>storing</a:t>
          </a:r>
          <a:endParaRPr lang="en-US" dirty="0"/>
        </a:p>
      </dgm:t>
    </dgm:pt>
    <dgm:pt modelId="{7472E353-AE1F-49AA-9C27-F75711F5597E}" type="parTrans" cxnId="{B57E1375-C7C5-4B77-B7C4-800B6C55103A}">
      <dgm:prSet/>
      <dgm:spPr/>
      <dgm:t>
        <a:bodyPr/>
        <a:lstStyle/>
        <a:p>
          <a:endParaRPr lang="en-US"/>
        </a:p>
      </dgm:t>
    </dgm:pt>
    <dgm:pt modelId="{59BF671C-EADC-4BD0-A333-7809F82E5BD2}" type="sibTrans" cxnId="{B57E1375-C7C5-4B77-B7C4-800B6C55103A}">
      <dgm:prSet/>
      <dgm:spPr/>
      <dgm:t>
        <a:bodyPr/>
        <a:lstStyle/>
        <a:p>
          <a:endParaRPr lang="en-US"/>
        </a:p>
      </dgm:t>
    </dgm:pt>
    <dgm:pt modelId="{E27497F5-AFD5-4650-B25C-285CEC9DA986}">
      <dgm:prSet/>
      <dgm:spPr/>
      <dgm:t>
        <a:bodyPr/>
        <a:lstStyle/>
        <a:p>
          <a:r>
            <a:rPr lang="en-US" dirty="0" smtClean="0"/>
            <a:t>computing</a:t>
          </a:r>
        </a:p>
      </dgm:t>
    </dgm:pt>
    <dgm:pt modelId="{4B977AE2-3A35-47F4-9EA3-77922281C1E1}" type="parTrans" cxnId="{AEE75790-B106-4575-B3AE-F813519EB173}">
      <dgm:prSet/>
      <dgm:spPr/>
      <dgm:t>
        <a:bodyPr/>
        <a:lstStyle/>
        <a:p>
          <a:endParaRPr lang="en-US"/>
        </a:p>
      </dgm:t>
    </dgm:pt>
    <dgm:pt modelId="{9C547D81-1A1D-4F1B-9E09-A4D71B67BCFE}" type="sibTrans" cxnId="{AEE75790-B106-4575-B3AE-F813519EB173}">
      <dgm:prSet/>
      <dgm:spPr/>
      <dgm:t>
        <a:bodyPr/>
        <a:lstStyle/>
        <a:p>
          <a:endParaRPr lang="en-US"/>
        </a:p>
      </dgm:t>
    </dgm:pt>
    <dgm:pt modelId="{BA9A166B-D384-41A2-A36A-8C685FC30E6C}">
      <dgm:prSet/>
      <dgm:spPr/>
      <dgm:t>
        <a:bodyPr/>
        <a:lstStyle/>
        <a:p>
          <a:r>
            <a:rPr lang="en-US" dirty="0" smtClean="0"/>
            <a:t>managing</a:t>
          </a:r>
        </a:p>
      </dgm:t>
    </dgm:pt>
    <dgm:pt modelId="{C689FB69-71A0-4B09-AC39-A86A6D6CF751}" type="parTrans" cxnId="{FDF8C92F-FA41-44DD-A64E-25A50CA67378}">
      <dgm:prSet/>
      <dgm:spPr/>
      <dgm:t>
        <a:bodyPr/>
        <a:lstStyle/>
        <a:p>
          <a:endParaRPr lang="en-US"/>
        </a:p>
      </dgm:t>
    </dgm:pt>
    <dgm:pt modelId="{C20397F9-ED04-4EC8-BDBF-804D7B3772D9}" type="sibTrans" cxnId="{FDF8C92F-FA41-44DD-A64E-25A50CA67378}">
      <dgm:prSet/>
      <dgm:spPr/>
      <dgm:t>
        <a:bodyPr/>
        <a:lstStyle/>
        <a:p>
          <a:endParaRPr lang="en-US"/>
        </a:p>
      </dgm:t>
    </dgm:pt>
    <dgm:pt modelId="{E54101B7-1134-4E6C-8418-CFC025DE3446}">
      <dgm:prSet/>
      <dgm:spPr/>
      <dgm:t>
        <a:bodyPr/>
        <a:lstStyle/>
        <a:p>
          <a:r>
            <a:rPr lang="en-US" dirty="0" smtClean="0"/>
            <a:t>indexing</a:t>
          </a:r>
          <a:endParaRPr lang="en-US" dirty="0"/>
        </a:p>
      </dgm:t>
    </dgm:pt>
    <dgm:pt modelId="{2616AEF2-F30F-47DA-9CB3-3931F98C5350}" type="parTrans" cxnId="{DF08A122-5AB8-43D7-9263-8AC2856EB559}">
      <dgm:prSet/>
      <dgm:spPr/>
      <dgm:t>
        <a:bodyPr/>
        <a:lstStyle/>
        <a:p>
          <a:endParaRPr lang="en-US"/>
        </a:p>
      </dgm:t>
    </dgm:pt>
    <dgm:pt modelId="{D64197C1-A5C8-4718-B14A-7EDD1E4DC949}" type="sibTrans" cxnId="{DF08A122-5AB8-43D7-9263-8AC2856EB559}">
      <dgm:prSet/>
      <dgm:spPr/>
      <dgm:t>
        <a:bodyPr/>
        <a:lstStyle/>
        <a:p>
          <a:endParaRPr lang="en-US"/>
        </a:p>
      </dgm:t>
    </dgm:pt>
    <dgm:pt modelId="{A12B7E31-24C7-44FB-AC50-7AB8AE5EC18B}" type="pres">
      <dgm:prSet presAssocID="{035EEB04-CBEC-4180-95C4-10F681D9ECB7}" presName="diagram" presStyleCnt="0">
        <dgm:presLayoutVars>
          <dgm:dir/>
          <dgm:resizeHandles val="exact"/>
        </dgm:presLayoutVars>
      </dgm:prSet>
      <dgm:spPr/>
      <dgm:t>
        <a:bodyPr/>
        <a:lstStyle/>
        <a:p>
          <a:endParaRPr lang="en-US"/>
        </a:p>
      </dgm:t>
    </dgm:pt>
    <dgm:pt modelId="{61127ADD-25BA-458F-8F01-E3256A19BF0B}" type="pres">
      <dgm:prSet presAssocID="{5635837D-FF28-475C-A739-F5DB0E96AE90}" presName="node" presStyleLbl="node1" presStyleIdx="0" presStyleCnt="4">
        <dgm:presLayoutVars>
          <dgm:bulletEnabled val="1"/>
        </dgm:presLayoutVars>
      </dgm:prSet>
      <dgm:spPr/>
      <dgm:t>
        <a:bodyPr/>
        <a:lstStyle/>
        <a:p>
          <a:endParaRPr lang="en-US"/>
        </a:p>
      </dgm:t>
    </dgm:pt>
    <dgm:pt modelId="{6155FB34-E305-4D7E-9530-A4C7BD2C233E}" type="pres">
      <dgm:prSet presAssocID="{59BF671C-EADC-4BD0-A333-7809F82E5BD2}" presName="sibTrans" presStyleCnt="0"/>
      <dgm:spPr/>
    </dgm:pt>
    <dgm:pt modelId="{42CF1AB5-525D-456F-9CD3-94916BAF3C48}" type="pres">
      <dgm:prSet presAssocID="{E27497F5-AFD5-4650-B25C-285CEC9DA986}" presName="node" presStyleLbl="node1" presStyleIdx="1" presStyleCnt="4">
        <dgm:presLayoutVars>
          <dgm:bulletEnabled val="1"/>
        </dgm:presLayoutVars>
      </dgm:prSet>
      <dgm:spPr/>
      <dgm:t>
        <a:bodyPr/>
        <a:lstStyle/>
        <a:p>
          <a:endParaRPr lang="en-US"/>
        </a:p>
      </dgm:t>
    </dgm:pt>
    <dgm:pt modelId="{AC4E086B-10C0-402A-8398-BB628181BAAE}" type="pres">
      <dgm:prSet presAssocID="{9C547D81-1A1D-4F1B-9E09-A4D71B67BCFE}" presName="sibTrans" presStyleCnt="0"/>
      <dgm:spPr/>
    </dgm:pt>
    <dgm:pt modelId="{E99290F3-6AB3-4E7F-A882-37B814BB11C7}" type="pres">
      <dgm:prSet presAssocID="{BA9A166B-D384-41A2-A36A-8C685FC30E6C}" presName="node" presStyleLbl="node1" presStyleIdx="2" presStyleCnt="4">
        <dgm:presLayoutVars>
          <dgm:bulletEnabled val="1"/>
        </dgm:presLayoutVars>
      </dgm:prSet>
      <dgm:spPr/>
      <dgm:t>
        <a:bodyPr/>
        <a:lstStyle/>
        <a:p>
          <a:endParaRPr lang="en-US"/>
        </a:p>
      </dgm:t>
    </dgm:pt>
    <dgm:pt modelId="{933D3E36-0ECF-4CBC-BAAB-493D9C286F76}" type="pres">
      <dgm:prSet presAssocID="{C20397F9-ED04-4EC8-BDBF-804D7B3772D9}" presName="sibTrans" presStyleCnt="0"/>
      <dgm:spPr/>
    </dgm:pt>
    <dgm:pt modelId="{47659F47-AB7B-4AA6-BFD2-3C58AE28EE0D}" type="pres">
      <dgm:prSet presAssocID="{E54101B7-1134-4E6C-8418-CFC025DE3446}" presName="node" presStyleLbl="node1" presStyleIdx="3" presStyleCnt="4">
        <dgm:presLayoutVars>
          <dgm:bulletEnabled val="1"/>
        </dgm:presLayoutVars>
      </dgm:prSet>
      <dgm:spPr/>
      <dgm:t>
        <a:bodyPr/>
        <a:lstStyle/>
        <a:p>
          <a:endParaRPr lang="en-US"/>
        </a:p>
      </dgm:t>
    </dgm:pt>
  </dgm:ptLst>
  <dgm:cxnLst>
    <dgm:cxn modelId="{72DFA75F-C056-4F1F-922B-D2C305F03381}" type="presOf" srcId="{5635837D-FF28-475C-A739-F5DB0E96AE90}" destId="{61127ADD-25BA-458F-8F01-E3256A19BF0B}" srcOrd="0" destOrd="0" presId="urn:microsoft.com/office/officeart/2005/8/layout/default"/>
    <dgm:cxn modelId="{AEE75790-B106-4575-B3AE-F813519EB173}" srcId="{035EEB04-CBEC-4180-95C4-10F681D9ECB7}" destId="{E27497F5-AFD5-4650-B25C-285CEC9DA986}" srcOrd="1" destOrd="0" parTransId="{4B977AE2-3A35-47F4-9EA3-77922281C1E1}" sibTransId="{9C547D81-1A1D-4F1B-9E09-A4D71B67BCFE}"/>
    <dgm:cxn modelId="{EFE5033E-9BD6-4A8E-9447-A374B8C0772D}" type="presOf" srcId="{E27497F5-AFD5-4650-B25C-285CEC9DA986}" destId="{42CF1AB5-525D-456F-9CD3-94916BAF3C48}" srcOrd="0" destOrd="0" presId="urn:microsoft.com/office/officeart/2005/8/layout/default"/>
    <dgm:cxn modelId="{418CF984-10EF-4698-BC8D-6CA4827C7853}" type="presOf" srcId="{BA9A166B-D384-41A2-A36A-8C685FC30E6C}" destId="{E99290F3-6AB3-4E7F-A882-37B814BB11C7}" srcOrd="0" destOrd="0" presId="urn:microsoft.com/office/officeart/2005/8/layout/default"/>
    <dgm:cxn modelId="{FDF8C92F-FA41-44DD-A64E-25A50CA67378}" srcId="{035EEB04-CBEC-4180-95C4-10F681D9ECB7}" destId="{BA9A166B-D384-41A2-A36A-8C685FC30E6C}" srcOrd="2" destOrd="0" parTransId="{C689FB69-71A0-4B09-AC39-A86A6D6CF751}" sibTransId="{C20397F9-ED04-4EC8-BDBF-804D7B3772D9}"/>
    <dgm:cxn modelId="{B57E1375-C7C5-4B77-B7C4-800B6C55103A}" srcId="{035EEB04-CBEC-4180-95C4-10F681D9ECB7}" destId="{5635837D-FF28-475C-A739-F5DB0E96AE90}" srcOrd="0" destOrd="0" parTransId="{7472E353-AE1F-49AA-9C27-F75711F5597E}" sibTransId="{59BF671C-EADC-4BD0-A333-7809F82E5BD2}"/>
    <dgm:cxn modelId="{DF08A122-5AB8-43D7-9263-8AC2856EB559}" srcId="{035EEB04-CBEC-4180-95C4-10F681D9ECB7}" destId="{E54101B7-1134-4E6C-8418-CFC025DE3446}" srcOrd="3" destOrd="0" parTransId="{2616AEF2-F30F-47DA-9CB3-3931F98C5350}" sibTransId="{D64197C1-A5C8-4718-B14A-7EDD1E4DC949}"/>
    <dgm:cxn modelId="{17EC2BF1-B9D5-4E9C-B718-1B80BC344E14}" type="presOf" srcId="{E54101B7-1134-4E6C-8418-CFC025DE3446}" destId="{47659F47-AB7B-4AA6-BFD2-3C58AE28EE0D}" srcOrd="0" destOrd="0" presId="urn:microsoft.com/office/officeart/2005/8/layout/default"/>
    <dgm:cxn modelId="{5B7AFE8B-B6E2-4230-94D3-0B69C6311166}" type="presOf" srcId="{035EEB04-CBEC-4180-95C4-10F681D9ECB7}" destId="{A12B7E31-24C7-44FB-AC50-7AB8AE5EC18B}" srcOrd="0" destOrd="0" presId="urn:microsoft.com/office/officeart/2005/8/layout/default"/>
    <dgm:cxn modelId="{DAEC2BF7-D0A0-41C5-99D9-EE50C67552E5}" type="presParOf" srcId="{A12B7E31-24C7-44FB-AC50-7AB8AE5EC18B}" destId="{61127ADD-25BA-458F-8F01-E3256A19BF0B}" srcOrd="0" destOrd="0" presId="urn:microsoft.com/office/officeart/2005/8/layout/default"/>
    <dgm:cxn modelId="{39C1F407-C7DC-4971-AD40-E1E297F3816E}" type="presParOf" srcId="{A12B7E31-24C7-44FB-AC50-7AB8AE5EC18B}" destId="{6155FB34-E305-4D7E-9530-A4C7BD2C233E}" srcOrd="1" destOrd="0" presId="urn:microsoft.com/office/officeart/2005/8/layout/default"/>
    <dgm:cxn modelId="{565C9D17-3908-4A65-AB16-E85E9331444C}" type="presParOf" srcId="{A12B7E31-24C7-44FB-AC50-7AB8AE5EC18B}" destId="{42CF1AB5-525D-456F-9CD3-94916BAF3C48}" srcOrd="2" destOrd="0" presId="urn:microsoft.com/office/officeart/2005/8/layout/default"/>
    <dgm:cxn modelId="{D39E024A-F63D-4559-B7AD-2843603929DC}" type="presParOf" srcId="{A12B7E31-24C7-44FB-AC50-7AB8AE5EC18B}" destId="{AC4E086B-10C0-402A-8398-BB628181BAAE}" srcOrd="3" destOrd="0" presId="urn:microsoft.com/office/officeart/2005/8/layout/default"/>
    <dgm:cxn modelId="{1DC6645B-C054-4342-8367-E61375E867DE}" type="presParOf" srcId="{A12B7E31-24C7-44FB-AC50-7AB8AE5EC18B}" destId="{E99290F3-6AB3-4E7F-A882-37B814BB11C7}" srcOrd="4" destOrd="0" presId="urn:microsoft.com/office/officeart/2005/8/layout/default"/>
    <dgm:cxn modelId="{191777FB-1D5D-449E-A88D-2ED82DA2C5BF}" type="presParOf" srcId="{A12B7E31-24C7-44FB-AC50-7AB8AE5EC18B}" destId="{933D3E36-0ECF-4CBC-BAAB-493D9C286F76}" srcOrd="5" destOrd="0" presId="urn:microsoft.com/office/officeart/2005/8/layout/default"/>
    <dgm:cxn modelId="{86D0DBBA-2231-44B4-97F6-25DAFB07939D}" type="presParOf" srcId="{A12B7E31-24C7-44FB-AC50-7AB8AE5EC18B}" destId="{47659F47-AB7B-4AA6-BFD2-3C58AE28EE0D}" srcOrd="6"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793DD216-97EE-48F9-872F-77D8729F2967}" type="doc">
      <dgm:prSet loTypeId="urn:microsoft.com/office/officeart/2005/8/layout/cycle3" loCatId="cycle" qsTypeId="urn:microsoft.com/office/officeart/2005/8/quickstyle/3d2" qsCatId="3D" csTypeId="urn:microsoft.com/office/officeart/2005/8/colors/colorful2" csCatId="colorful" phldr="1"/>
      <dgm:spPr/>
      <dgm:t>
        <a:bodyPr/>
        <a:lstStyle/>
        <a:p>
          <a:endParaRPr lang="en-US"/>
        </a:p>
      </dgm:t>
    </dgm:pt>
    <dgm:pt modelId="{B1909ED4-FC94-494A-BD0C-13A0A9B7E55C}">
      <dgm:prSet phldrT="[Text]" custT="1"/>
      <dgm:spPr/>
      <dgm:t>
        <a:bodyPr/>
        <a:lstStyle/>
        <a:p>
          <a:r>
            <a:rPr lang="en-US" sz="2000" dirty="0" smtClean="0"/>
            <a:t>Research &amp; Analysis</a:t>
          </a:r>
          <a:endParaRPr lang="en-US" sz="2000" dirty="0"/>
        </a:p>
      </dgm:t>
    </dgm:pt>
    <dgm:pt modelId="{28090026-D57F-4B99-80FD-E219BB20DB38}" type="parTrans" cxnId="{849C6F9F-FB71-4710-A377-F4486260D293}">
      <dgm:prSet/>
      <dgm:spPr/>
      <dgm:t>
        <a:bodyPr/>
        <a:lstStyle/>
        <a:p>
          <a:endParaRPr lang="en-US"/>
        </a:p>
      </dgm:t>
    </dgm:pt>
    <dgm:pt modelId="{7DCEEF41-70B5-4B1D-823A-2EE70D54D93F}" type="sibTrans" cxnId="{849C6F9F-FB71-4710-A377-F4486260D293}">
      <dgm:prSet/>
      <dgm:spPr/>
      <dgm:t>
        <a:bodyPr/>
        <a:lstStyle/>
        <a:p>
          <a:endParaRPr lang="en-US" sz="2800"/>
        </a:p>
      </dgm:t>
    </dgm:pt>
    <dgm:pt modelId="{D775474F-F990-42F2-83BF-7EE4D3B7CF53}">
      <dgm:prSet phldrT="[Text]" custT="1"/>
      <dgm:spPr/>
      <dgm:t>
        <a:bodyPr lIns="182880" rIns="0"/>
        <a:lstStyle/>
        <a:p>
          <a:pPr>
            <a:tabLst/>
          </a:pPr>
          <a:r>
            <a:rPr lang="en-US" sz="1600" dirty="0" smtClean="0"/>
            <a:t>Research Information Center</a:t>
          </a:r>
          <a:endParaRPr lang="en-US" sz="1600" dirty="0"/>
        </a:p>
      </dgm:t>
    </dgm:pt>
    <dgm:pt modelId="{5E4BFBA8-9953-4C73-A564-0E2891D8D2EF}" type="parTrans" cxnId="{398014D6-7C91-4C0A-A3EE-B979FCE4B110}">
      <dgm:prSet/>
      <dgm:spPr/>
      <dgm:t>
        <a:bodyPr/>
        <a:lstStyle/>
        <a:p>
          <a:endParaRPr lang="en-US"/>
        </a:p>
      </dgm:t>
    </dgm:pt>
    <dgm:pt modelId="{DAF4FD99-F781-4E68-BC16-8ABBE6658A29}" type="sibTrans" cxnId="{398014D6-7C91-4C0A-A3EE-B979FCE4B110}">
      <dgm:prSet/>
      <dgm:spPr/>
      <dgm:t>
        <a:bodyPr/>
        <a:lstStyle/>
        <a:p>
          <a:endParaRPr lang="en-US"/>
        </a:p>
      </dgm:t>
    </dgm:pt>
    <dgm:pt modelId="{531AB820-4E01-4310-8D5F-87DC1AD06A3F}">
      <dgm:prSet phldrT="[Text]" custT="1"/>
      <dgm:spPr/>
      <dgm:t>
        <a:bodyPr/>
        <a:lstStyle/>
        <a:p>
          <a:r>
            <a:rPr lang="en-US" sz="2000" dirty="0" smtClean="0"/>
            <a:t>Authoring</a:t>
          </a:r>
          <a:endParaRPr lang="en-US" sz="2000" dirty="0"/>
        </a:p>
      </dgm:t>
    </dgm:pt>
    <dgm:pt modelId="{449B9370-4224-42EE-99B9-9D221939DA86}" type="parTrans" cxnId="{3CB3B3D7-DC1A-4D5D-9AFB-C3717FB601E1}">
      <dgm:prSet/>
      <dgm:spPr/>
      <dgm:t>
        <a:bodyPr/>
        <a:lstStyle/>
        <a:p>
          <a:endParaRPr lang="en-US"/>
        </a:p>
      </dgm:t>
    </dgm:pt>
    <dgm:pt modelId="{E1CAC63E-B297-4CA6-A7BF-96093812E94A}" type="sibTrans" cxnId="{3CB3B3D7-DC1A-4D5D-9AFB-C3717FB601E1}">
      <dgm:prSet/>
      <dgm:spPr/>
      <dgm:t>
        <a:bodyPr/>
        <a:lstStyle/>
        <a:p>
          <a:endParaRPr lang="en-US"/>
        </a:p>
      </dgm:t>
    </dgm:pt>
    <dgm:pt modelId="{51D25278-9C72-4753-970E-DD5E6D1D2FC7}">
      <dgm:prSet phldrT="[Text]" custT="1"/>
      <dgm:spPr/>
      <dgm:t>
        <a:bodyPr/>
        <a:lstStyle/>
        <a:p>
          <a:pPr marL="236538" indent="-236538">
            <a:tabLst/>
          </a:pPr>
          <a:r>
            <a:rPr lang="en-US" sz="1600" dirty="0" smtClean="0"/>
            <a:t>Creative Commons Office Add-in</a:t>
          </a:r>
        </a:p>
      </dgm:t>
    </dgm:pt>
    <dgm:pt modelId="{A1E5F906-3CE2-4B40-B4FF-020B3CF87C97}" type="parTrans" cxnId="{2D685EF8-1CAD-403A-8881-76A473381CF9}">
      <dgm:prSet/>
      <dgm:spPr/>
      <dgm:t>
        <a:bodyPr/>
        <a:lstStyle/>
        <a:p>
          <a:endParaRPr lang="en-US"/>
        </a:p>
      </dgm:t>
    </dgm:pt>
    <dgm:pt modelId="{AB1D1C79-D16D-41DD-8349-4A18E36B5859}" type="sibTrans" cxnId="{2D685EF8-1CAD-403A-8881-76A473381CF9}">
      <dgm:prSet/>
      <dgm:spPr/>
      <dgm:t>
        <a:bodyPr/>
        <a:lstStyle/>
        <a:p>
          <a:endParaRPr lang="en-US"/>
        </a:p>
      </dgm:t>
    </dgm:pt>
    <dgm:pt modelId="{55CE26AB-B8FE-452D-8B22-C995A4007F68}">
      <dgm:prSet phldrT="[Text]" custT="1"/>
      <dgm:spPr/>
      <dgm:t>
        <a:bodyPr/>
        <a:lstStyle/>
        <a:p>
          <a:r>
            <a:rPr lang="en-US" sz="2000" dirty="0" smtClean="0"/>
            <a:t>Publication &amp; Dissemination</a:t>
          </a:r>
          <a:endParaRPr lang="en-US" sz="2000" dirty="0"/>
        </a:p>
      </dgm:t>
    </dgm:pt>
    <dgm:pt modelId="{E5601B05-6CE6-4F05-BCBB-8681B6F32F78}" type="parTrans" cxnId="{1B6C4528-E81D-40E9-99B6-66B2DFAE66F6}">
      <dgm:prSet/>
      <dgm:spPr/>
      <dgm:t>
        <a:bodyPr/>
        <a:lstStyle/>
        <a:p>
          <a:endParaRPr lang="en-US"/>
        </a:p>
      </dgm:t>
    </dgm:pt>
    <dgm:pt modelId="{EA61C9DF-397B-4F32-B07A-3C646E07D1A5}" type="sibTrans" cxnId="{1B6C4528-E81D-40E9-99B6-66B2DFAE66F6}">
      <dgm:prSet/>
      <dgm:spPr/>
      <dgm:t>
        <a:bodyPr/>
        <a:lstStyle/>
        <a:p>
          <a:endParaRPr lang="en-US"/>
        </a:p>
      </dgm:t>
    </dgm:pt>
    <dgm:pt modelId="{48C9BBEB-7F89-4CE4-A290-9C1B1D7B6356}">
      <dgm:prSet phldrT="[Text]" custT="1"/>
      <dgm:spPr/>
      <dgm:t>
        <a:bodyPr/>
        <a:lstStyle/>
        <a:p>
          <a:r>
            <a:rPr lang="en-US" sz="1600" dirty="0" err="1" smtClean="0"/>
            <a:t>eJournal</a:t>
          </a:r>
          <a:r>
            <a:rPr lang="en-US" sz="1600" dirty="0" smtClean="0"/>
            <a:t> Service</a:t>
          </a:r>
          <a:endParaRPr lang="en-US" sz="1600" dirty="0"/>
        </a:p>
      </dgm:t>
    </dgm:pt>
    <dgm:pt modelId="{845BB813-C482-470B-9AE5-94BAD77EB73E}" type="parTrans" cxnId="{D54CA4C6-BE3B-4E37-8EDF-2126C81ED99D}">
      <dgm:prSet/>
      <dgm:spPr/>
      <dgm:t>
        <a:bodyPr/>
        <a:lstStyle/>
        <a:p>
          <a:endParaRPr lang="en-US"/>
        </a:p>
      </dgm:t>
    </dgm:pt>
    <dgm:pt modelId="{842B6121-D260-409A-BE47-A126728EED95}" type="sibTrans" cxnId="{D54CA4C6-BE3B-4E37-8EDF-2126C81ED99D}">
      <dgm:prSet/>
      <dgm:spPr/>
      <dgm:t>
        <a:bodyPr/>
        <a:lstStyle/>
        <a:p>
          <a:endParaRPr lang="en-US"/>
        </a:p>
      </dgm:t>
    </dgm:pt>
    <dgm:pt modelId="{B8DAD7D1-FC35-45A4-B78F-184D106E6FC5}">
      <dgm:prSet phldrT="[Text]" custT="1"/>
      <dgm:spPr/>
      <dgm:t>
        <a:bodyPr/>
        <a:lstStyle/>
        <a:p>
          <a:r>
            <a:rPr lang="en-US" sz="2000" dirty="0" smtClean="0"/>
            <a:t>Storage &amp; Archiving</a:t>
          </a:r>
          <a:endParaRPr lang="en-US" sz="2000" dirty="0"/>
        </a:p>
      </dgm:t>
    </dgm:pt>
    <dgm:pt modelId="{00A8B0D3-5CD2-4C35-BED2-25E2127EFD8B}" type="parTrans" cxnId="{300F17DF-899B-42C7-A822-F22D4ABCB660}">
      <dgm:prSet/>
      <dgm:spPr/>
      <dgm:t>
        <a:bodyPr/>
        <a:lstStyle/>
        <a:p>
          <a:endParaRPr lang="en-US"/>
        </a:p>
      </dgm:t>
    </dgm:pt>
    <dgm:pt modelId="{AE81D978-EC74-4F6B-8F5B-A5E5BA546806}" type="sibTrans" cxnId="{300F17DF-899B-42C7-A822-F22D4ABCB660}">
      <dgm:prSet/>
      <dgm:spPr/>
      <dgm:t>
        <a:bodyPr/>
        <a:lstStyle/>
        <a:p>
          <a:endParaRPr lang="en-US"/>
        </a:p>
      </dgm:t>
    </dgm:pt>
    <dgm:pt modelId="{293BCCA4-5337-4249-A09F-C4FA634604E4}">
      <dgm:prSet phldrT="[Text]" custT="1"/>
      <dgm:spPr/>
      <dgm:t>
        <a:bodyPr/>
        <a:lstStyle/>
        <a:p>
          <a:r>
            <a:rPr lang="en-US" sz="1600" dirty="0" smtClean="0"/>
            <a:t>Research Output Repository</a:t>
          </a:r>
          <a:endParaRPr lang="en-US" sz="1600" dirty="0"/>
        </a:p>
      </dgm:t>
    </dgm:pt>
    <dgm:pt modelId="{8BA43817-646A-4058-B6EA-23F87357D07A}" type="parTrans" cxnId="{402C0EEA-AE05-4C2F-8321-90815178D15A}">
      <dgm:prSet/>
      <dgm:spPr/>
      <dgm:t>
        <a:bodyPr/>
        <a:lstStyle/>
        <a:p>
          <a:endParaRPr lang="en-US"/>
        </a:p>
      </dgm:t>
    </dgm:pt>
    <dgm:pt modelId="{0F4CAECD-BCB7-42F6-A884-531FFCD731B4}" type="sibTrans" cxnId="{402C0EEA-AE05-4C2F-8321-90815178D15A}">
      <dgm:prSet/>
      <dgm:spPr/>
      <dgm:t>
        <a:bodyPr/>
        <a:lstStyle/>
        <a:p>
          <a:endParaRPr lang="en-US"/>
        </a:p>
      </dgm:t>
    </dgm:pt>
    <dgm:pt modelId="{77A435A1-FDC9-4B1E-BAB3-40890CF04A0D}">
      <dgm:prSet phldrT="[Text]" custT="1"/>
      <dgm:spPr/>
      <dgm:t>
        <a:bodyPr lIns="182880" rIns="0"/>
        <a:lstStyle/>
        <a:p>
          <a:r>
            <a:rPr lang="en-US" sz="1600" dirty="0" smtClean="0"/>
            <a:t>Researcher Desktop</a:t>
          </a:r>
          <a:endParaRPr lang="en-US" sz="1600" dirty="0"/>
        </a:p>
      </dgm:t>
    </dgm:pt>
    <dgm:pt modelId="{8C29A121-F730-422E-9BD5-8B87A937BF4F}" type="parTrans" cxnId="{97D62EBA-AD03-4007-9B17-004F2815CBCA}">
      <dgm:prSet/>
      <dgm:spPr/>
      <dgm:t>
        <a:bodyPr/>
        <a:lstStyle/>
        <a:p>
          <a:endParaRPr lang="en-US"/>
        </a:p>
      </dgm:t>
    </dgm:pt>
    <dgm:pt modelId="{7982AF55-9315-45C7-85B2-80F19499FBC4}" type="sibTrans" cxnId="{97D62EBA-AD03-4007-9B17-004F2815CBCA}">
      <dgm:prSet/>
      <dgm:spPr/>
      <dgm:t>
        <a:bodyPr/>
        <a:lstStyle/>
        <a:p>
          <a:endParaRPr lang="en-US"/>
        </a:p>
      </dgm:t>
    </dgm:pt>
    <dgm:pt modelId="{ABED6BE2-7718-4103-A858-770B2C5210CC}">
      <dgm:prSet phldrT="[Text]" custT="1"/>
      <dgm:spPr/>
      <dgm:t>
        <a:bodyPr/>
        <a:lstStyle/>
        <a:p>
          <a:pPr marL="236538" indent="-236538">
            <a:tabLst/>
          </a:pPr>
          <a:r>
            <a:rPr lang="en-US" sz="1600" dirty="0" smtClean="0"/>
            <a:t>Article Authoring Add-in for Word</a:t>
          </a:r>
        </a:p>
      </dgm:t>
    </dgm:pt>
    <dgm:pt modelId="{ACF2C7A7-A375-4D35-AD59-6FF41A627DBB}" type="parTrans" cxnId="{A83AC13E-DAC2-44E3-974D-461BD88F2BFB}">
      <dgm:prSet/>
      <dgm:spPr/>
      <dgm:t>
        <a:bodyPr/>
        <a:lstStyle/>
        <a:p>
          <a:endParaRPr lang="en-US"/>
        </a:p>
      </dgm:t>
    </dgm:pt>
    <dgm:pt modelId="{E9D9323C-9B4C-4323-9EA6-A4376D7D4008}" type="sibTrans" cxnId="{A83AC13E-DAC2-44E3-974D-461BD88F2BFB}">
      <dgm:prSet/>
      <dgm:spPr/>
      <dgm:t>
        <a:bodyPr/>
        <a:lstStyle/>
        <a:p>
          <a:endParaRPr lang="en-US"/>
        </a:p>
      </dgm:t>
    </dgm:pt>
    <dgm:pt modelId="{485C30DF-E381-4651-B10F-BC0FCE1006E3}">
      <dgm:prSet phldrT="[Text]" custT="1"/>
      <dgm:spPr/>
      <dgm:t>
        <a:bodyPr/>
        <a:lstStyle/>
        <a:p>
          <a:pPr marL="236538" indent="-236538">
            <a:tabLst/>
          </a:pPr>
          <a:r>
            <a:rPr lang="en-US" sz="1600" dirty="0" smtClean="0"/>
            <a:t>Semantic Annotations in Word</a:t>
          </a:r>
        </a:p>
      </dgm:t>
    </dgm:pt>
    <dgm:pt modelId="{64FDE0DF-957C-46AC-AC79-5795F4467C88}" type="parTrans" cxnId="{1413E2AC-D83C-40B1-9C03-27FBC7FF9415}">
      <dgm:prSet/>
      <dgm:spPr/>
      <dgm:t>
        <a:bodyPr/>
        <a:lstStyle/>
        <a:p>
          <a:endParaRPr lang="en-US"/>
        </a:p>
      </dgm:t>
    </dgm:pt>
    <dgm:pt modelId="{360734FE-93CC-482F-B14F-470C9F088065}" type="sibTrans" cxnId="{1413E2AC-D83C-40B1-9C03-27FBC7FF9415}">
      <dgm:prSet/>
      <dgm:spPr/>
      <dgm:t>
        <a:bodyPr/>
        <a:lstStyle/>
        <a:p>
          <a:endParaRPr lang="en-US"/>
        </a:p>
      </dgm:t>
    </dgm:pt>
    <dgm:pt modelId="{0AB86685-9A06-4C63-9984-96C0A7764D3C}">
      <dgm:prSet phldrT="[Text]" custT="1"/>
      <dgm:spPr/>
      <dgm:t>
        <a:bodyPr/>
        <a:lstStyle/>
        <a:p>
          <a:pPr marL="236538" indent="-236538">
            <a:tabLst/>
          </a:pPr>
          <a:r>
            <a:rPr lang="en-US" sz="1600" dirty="0" smtClean="0"/>
            <a:t>Reproducible Research in Word</a:t>
          </a:r>
        </a:p>
      </dgm:t>
    </dgm:pt>
    <dgm:pt modelId="{BFB4BF4E-0FC6-4D96-BDA6-EB6AB2E8EA87}" type="parTrans" cxnId="{DB2DF61D-844C-43B0-8989-3AF1F1CB8052}">
      <dgm:prSet/>
      <dgm:spPr/>
      <dgm:t>
        <a:bodyPr/>
        <a:lstStyle/>
        <a:p>
          <a:endParaRPr lang="en-US"/>
        </a:p>
      </dgm:t>
    </dgm:pt>
    <dgm:pt modelId="{610BF60E-9F27-4D3B-A011-320B2AFD0E32}" type="sibTrans" cxnId="{DB2DF61D-844C-43B0-8989-3AF1F1CB8052}">
      <dgm:prSet/>
      <dgm:spPr/>
      <dgm:t>
        <a:bodyPr/>
        <a:lstStyle/>
        <a:p>
          <a:endParaRPr lang="en-US"/>
        </a:p>
      </dgm:t>
    </dgm:pt>
    <dgm:pt modelId="{6879F2D2-1A02-4312-84C9-23F217E13655}">
      <dgm:prSet phldrT="[Text]" custT="1"/>
      <dgm:spPr/>
      <dgm:t>
        <a:bodyPr/>
        <a:lstStyle/>
        <a:p>
          <a:r>
            <a:rPr lang="en-US" sz="1600" dirty="0" smtClean="0"/>
            <a:t>Conference Management Tool</a:t>
          </a:r>
          <a:endParaRPr lang="en-US" sz="1600" dirty="0"/>
        </a:p>
      </dgm:t>
    </dgm:pt>
    <dgm:pt modelId="{24532DB8-F1A9-4177-BF5E-7C958CDC560A}" type="parTrans" cxnId="{32B189EE-08AF-4DB3-ABB5-C3328FC8D69D}">
      <dgm:prSet/>
      <dgm:spPr/>
      <dgm:t>
        <a:bodyPr/>
        <a:lstStyle/>
        <a:p>
          <a:endParaRPr lang="en-US"/>
        </a:p>
      </dgm:t>
    </dgm:pt>
    <dgm:pt modelId="{095105DD-AFFC-4CA7-87A3-AC39B18871FB}" type="sibTrans" cxnId="{32B189EE-08AF-4DB3-ABB5-C3328FC8D69D}">
      <dgm:prSet/>
      <dgm:spPr/>
      <dgm:t>
        <a:bodyPr/>
        <a:lstStyle/>
        <a:p>
          <a:endParaRPr lang="en-US"/>
        </a:p>
      </dgm:t>
    </dgm:pt>
    <dgm:pt modelId="{51A16C63-5AE4-47C6-8C7D-6BAD67F0C51C}" type="pres">
      <dgm:prSet presAssocID="{793DD216-97EE-48F9-872F-77D8729F2967}" presName="Name0" presStyleCnt="0">
        <dgm:presLayoutVars>
          <dgm:dir/>
          <dgm:resizeHandles val="exact"/>
        </dgm:presLayoutVars>
      </dgm:prSet>
      <dgm:spPr/>
      <dgm:t>
        <a:bodyPr/>
        <a:lstStyle/>
        <a:p>
          <a:endParaRPr lang="en-US"/>
        </a:p>
      </dgm:t>
    </dgm:pt>
    <dgm:pt modelId="{E32BD2E5-F984-4C9B-B674-56FB046824B8}" type="pres">
      <dgm:prSet presAssocID="{793DD216-97EE-48F9-872F-77D8729F2967}" presName="cycle" presStyleCnt="0"/>
      <dgm:spPr/>
      <dgm:t>
        <a:bodyPr/>
        <a:lstStyle/>
        <a:p>
          <a:endParaRPr lang="en-US"/>
        </a:p>
      </dgm:t>
    </dgm:pt>
    <dgm:pt modelId="{0815EB84-604C-4173-AA89-565EEF926B76}" type="pres">
      <dgm:prSet presAssocID="{B1909ED4-FC94-494A-BD0C-13A0A9B7E55C}" presName="nodeFirstNode" presStyleLbl="node1" presStyleIdx="0" presStyleCnt="4">
        <dgm:presLayoutVars>
          <dgm:bulletEnabled val="1"/>
        </dgm:presLayoutVars>
      </dgm:prSet>
      <dgm:spPr/>
      <dgm:t>
        <a:bodyPr/>
        <a:lstStyle/>
        <a:p>
          <a:endParaRPr lang="en-US"/>
        </a:p>
      </dgm:t>
    </dgm:pt>
    <dgm:pt modelId="{91A4D467-1068-4E43-B2B5-0529AFA4CB42}" type="pres">
      <dgm:prSet presAssocID="{7DCEEF41-70B5-4B1D-823A-2EE70D54D93F}" presName="sibTransFirstNode" presStyleLbl="bgShp" presStyleIdx="0" presStyleCnt="1" custAng="0"/>
      <dgm:spPr/>
      <dgm:t>
        <a:bodyPr/>
        <a:lstStyle/>
        <a:p>
          <a:endParaRPr lang="en-US"/>
        </a:p>
      </dgm:t>
    </dgm:pt>
    <dgm:pt modelId="{DB92D4DA-5A68-40E7-8BAC-48BA3936D18E}" type="pres">
      <dgm:prSet presAssocID="{531AB820-4E01-4310-8D5F-87DC1AD06A3F}" presName="nodeFollowingNodes" presStyleLbl="node1" presStyleIdx="1" presStyleCnt="4">
        <dgm:presLayoutVars>
          <dgm:bulletEnabled val="1"/>
        </dgm:presLayoutVars>
      </dgm:prSet>
      <dgm:spPr/>
      <dgm:t>
        <a:bodyPr/>
        <a:lstStyle/>
        <a:p>
          <a:endParaRPr lang="en-US"/>
        </a:p>
      </dgm:t>
    </dgm:pt>
    <dgm:pt modelId="{5B925FB3-88E6-4745-B189-12B831BFBDA5}" type="pres">
      <dgm:prSet presAssocID="{55CE26AB-B8FE-452D-8B22-C995A4007F68}" presName="nodeFollowingNodes" presStyleLbl="node1" presStyleIdx="2" presStyleCnt="4" custScaleY="88966">
        <dgm:presLayoutVars>
          <dgm:bulletEnabled val="1"/>
        </dgm:presLayoutVars>
      </dgm:prSet>
      <dgm:spPr/>
      <dgm:t>
        <a:bodyPr/>
        <a:lstStyle/>
        <a:p>
          <a:endParaRPr lang="en-US"/>
        </a:p>
      </dgm:t>
    </dgm:pt>
    <dgm:pt modelId="{59E6738F-C21B-494A-B08B-BAB2FCDD770E}" type="pres">
      <dgm:prSet presAssocID="{B8DAD7D1-FC35-45A4-B78F-184D106E6FC5}" presName="nodeFollowingNodes" presStyleLbl="node1" presStyleIdx="3" presStyleCnt="4">
        <dgm:presLayoutVars>
          <dgm:bulletEnabled val="1"/>
        </dgm:presLayoutVars>
      </dgm:prSet>
      <dgm:spPr/>
      <dgm:t>
        <a:bodyPr/>
        <a:lstStyle/>
        <a:p>
          <a:endParaRPr lang="en-US"/>
        </a:p>
      </dgm:t>
    </dgm:pt>
  </dgm:ptLst>
  <dgm:cxnLst>
    <dgm:cxn modelId="{479135C5-9FB8-4493-927C-C9784655FD98}" type="presOf" srcId="{55CE26AB-B8FE-452D-8B22-C995A4007F68}" destId="{5B925FB3-88E6-4745-B189-12B831BFBDA5}" srcOrd="0" destOrd="0" presId="urn:microsoft.com/office/officeart/2005/8/layout/cycle3"/>
    <dgm:cxn modelId="{A4F30D5D-0F2D-4AC9-8E88-27D05ACC3B16}" type="presOf" srcId="{51D25278-9C72-4753-970E-DD5E6D1D2FC7}" destId="{DB92D4DA-5A68-40E7-8BAC-48BA3936D18E}" srcOrd="0" destOrd="2" presId="urn:microsoft.com/office/officeart/2005/8/layout/cycle3"/>
    <dgm:cxn modelId="{2D685EF8-1CAD-403A-8881-76A473381CF9}" srcId="{531AB820-4E01-4310-8D5F-87DC1AD06A3F}" destId="{51D25278-9C72-4753-970E-DD5E6D1D2FC7}" srcOrd="1" destOrd="0" parTransId="{A1E5F906-3CE2-4B40-B4FF-020B3CF87C97}" sibTransId="{AB1D1C79-D16D-41DD-8349-4A18E36B5859}"/>
    <dgm:cxn modelId="{06C1DD34-6A53-46D8-B01E-E2CBCF80708E}" type="presOf" srcId="{B8DAD7D1-FC35-45A4-B78F-184D106E6FC5}" destId="{59E6738F-C21B-494A-B08B-BAB2FCDD770E}" srcOrd="0" destOrd="0" presId="urn:microsoft.com/office/officeart/2005/8/layout/cycle3"/>
    <dgm:cxn modelId="{D54CA4C6-BE3B-4E37-8EDF-2126C81ED99D}" srcId="{55CE26AB-B8FE-452D-8B22-C995A4007F68}" destId="{48C9BBEB-7F89-4CE4-A290-9C1B1D7B6356}" srcOrd="0" destOrd="0" parTransId="{845BB813-C482-470B-9AE5-94BAD77EB73E}" sibTransId="{842B6121-D260-409A-BE47-A126728EED95}"/>
    <dgm:cxn modelId="{F5D2451D-3A6E-44CF-B353-047106CF43B0}" type="presOf" srcId="{6879F2D2-1A02-4312-84C9-23F217E13655}" destId="{5B925FB3-88E6-4745-B189-12B831BFBDA5}" srcOrd="0" destOrd="2" presId="urn:microsoft.com/office/officeart/2005/8/layout/cycle3"/>
    <dgm:cxn modelId="{80873E7C-38D9-413D-8919-3B0F0EA18144}" type="presOf" srcId="{531AB820-4E01-4310-8D5F-87DC1AD06A3F}" destId="{DB92D4DA-5A68-40E7-8BAC-48BA3936D18E}" srcOrd="0" destOrd="0" presId="urn:microsoft.com/office/officeart/2005/8/layout/cycle3"/>
    <dgm:cxn modelId="{300F17DF-899B-42C7-A822-F22D4ABCB660}" srcId="{793DD216-97EE-48F9-872F-77D8729F2967}" destId="{B8DAD7D1-FC35-45A4-B78F-184D106E6FC5}" srcOrd="3" destOrd="0" parTransId="{00A8B0D3-5CD2-4C35-BED2-25E2127EFD8B}" sibTransId="{AE81D978-EC74-4F6B-8F5B-A5E5BA546806}"/>
    <dgm:cxn modelId="{2D29D710-A2C6-4F47-8B02-02A0DC619697}" type="presOf" srcId="{293BCCA4-5337-4249-A09F-C4FA634604E4}" destId="{59E6738F-C21B-494A-B08B-BAB2FCDD770E}" srcOrd="0" destOrd="1" presId="urn:microsoft.com/office/officeart/2005/8/layout/cycle3"/>
    <dgm:cxn modelId="{402C0EEA-AE05-4C2F-8321-90815178D15A}" srcId="{B8DAD7D1-FC35-45A4-B78F-184D106E6FC5}" destId="{293BCCA4-5337-4249-A09F-C4FA634604E4}" srcOrd="0" destOrd="0" parTransId="{8BA43817-646A-4058-B6EA-23F87357D07A}" sibTransId="{0F4CAECD-BCB7-42F6-A884-531FFCD731B4}"/>
    <dgm:cxn modelId="{32B189EE-08AF-4DB3-ABB5-C3328FC8D69D}" srcId="{55CE26AB-B8FE-452D-8B22-C995A4007F68}" destId="{6879F2D2-1A02-4312-84C9-23F217E13655}" srcOrd="1" destOrd="0" parTransId="{24532DB8-F1A9-4177-BF5E-7C958CDC560A}" sibTransId="{095105DD-AFFC-4CA7-87A3-AC39B18871FB}"/>
    <dgm:cxn modelId="{1AB2BD2B-EA5B-45FC-820E-9129651C53F5}" type="presOf" srcId="{793DD216-97EE-48F9-872F-77D8729F2967}" destId="{51A16C63-5AE4-47C6-8C7D-6BAD67F0C51C}" srcOrd="0" destOrd="0" presId="urn:microsoft.com/office/officeart/2005/8/layout/cycle3"/>
    <dgm:cxn modelId="{4F5B6835-2EAD-4EBA-B049-6014EB8EF697}" type="presOf" srcId="{485C30DF-E381-4651-B10F-BC0FCE1006E3}" destId="{DB92D4DA-5A68-40E7-8BAC-48BA3936D18E}" srcOrd="0" destOrd="3" presId="urn:microsoft.com/office/officeart/2005/8/layout/cycle3"/>
    <dgm:cxn modelId="{1413E2AC-D83C-40B1-9C03-27FBC7FF9415}" srcId="{531AB820-4E01-4310-8D5F-87DC1AD06A3F}" destId="{485C30DF-E381-4651-B10F-BC0FCE1006E3}" srcOrd="2" destOrd="0" parTransId="{64FDE0DF-957C-46AC-AC79-5795F4467C88}" sibTransId="{360734FE-93CC-482F-B14F-470C9F088065}"/>
    <dgm:cxn modelId="{A4AB0065-160F-479C-A003-13368D8F35A0}" type="presOf" srcId="{0AB86685-9A06-4C63-9984-96C0A7764D3C}" destId="{DB92D4DA-5A68-40E7-8BAC-48BA3936D18E}" srcOrd="0" destOrd="4" presId="urn:microsoft.com/office/officeart/2005/8/layout/cycle3"/>
    <dgm:cxn modelId="{398014D6-7C91-4C0A-A3EE-B979FCE4B110}" srcId="{B1909ED4-FC94-494A-BD0C-13A0A9B7E55C}" destId="{D775474F-F990-42F2-83BF-7EE4D3B7CF53}" srcOrd="0" destOrd="0" parTransId="{5E4BFBA8-9953-4C73-A564-0E2891D8D2EF}" sibTransId="{DAF4FD99-F781-4E68-BC16-8ABBE6658A29}"/>
    <dgm:cxn modelId="{BFDBF908-95D9-405D-BB25-EF97160CEED4}" type="presOf" srcId="{48C9BBEB-7F89-4CE4-A290-9C1B1D7B6356}" destId="{5B925FB3-88E6-4745-B189-12B831BFBDA5}" srcOrd="0" destOrd="1" presId="urn:microsoft.com/office/officeart/2005/8/layout/cycle3"/>
    <dgm:cxn modelId="{A83AC13E-DAC2-44E3-974D-461BD88F2BFB}" srcId="{531AB820-4E01-4310-8D5F-87DC1AD06A3F}" destId="{ABED6BE2-7718-4103-A858-770B2C5210CC}" srcOrd="0" destOrd="0" parTransId="{ACF2C7A7-A375-4D35-AD59-6FF41A627DBB}" sibTransId="{E9D9323C-9B4C-4323-9EA6-A4376D7D4008}"/>
    <dgm:cxn modelId="{97D62EBA-AD03-4007-9B17-004F2815CBCA}" srcId="{B1909ED4-FC94-494A-BD0C-13A0A9B7E55C}" destId="{77A435A1-FDC9-4B1E-BAB3-40890CF04A0D}" srcOrd="1" destOrd="0" parTransId="{8C29A121-F730-422E-9BD5-8B87A937BF4F}" sibTransId="{7982AF55-9315-45C7-85B2-80F19499FBC4}"/>
    <dgm:cxn modelId="{1B6C4528-E81D-40E9-99B6-66B2DFAE66F6}" srcId="{793DD216-97EE-48F9-872F-77D8729F2967}" destId="{55CE26AB-B8FE-452D-8B22-C995A4007F68}" srcOrd="2" destOrd="0" parTransId="{E5601B05-6CE6-4F05-BCBB-8681B6F32F78}" sibTransId="{EA61C9DF-397B-4F32-B07A-3C646E07D1A5}"/>
    <dgm:cxn modelId="{A0591060-E92B-4614-8C6A-D059D8F93AA8}" type="presOf" srcId="{77A435A1-FDC9-4B1E-BAB3-40890CF04A0D}" destId="{0815EB84-604C-4173-AA89-565EEF926B76}" srcOrd="0" destOrd="2" presId="urn:microsoft.com/office/officeart/2005/8/layout/cycle3"/>
    <dgm:cxn modelId="{0E4FB72A-8CC4-4867-9696-336A2757B4D5}" type="presOf" srcId="{B1909ED4-FC94-494A-BD0C-13A0A9B7E55C}" destId="{0815EB84-604C-4173-AA89-565EEF926B76}" srcOrd="0" destOrd="0" presId="urn:microsoft.com/office/officeart/2005/8/layout/cycle3"/>
    <dgm:cxn modelId="{BB92FE9E-7208-4787-AEE5-D1601AE967EC}" type="presOf" srcId="{ABED6BE2-7718-4103-A858-770B2C5210CC}" destId="{DB92D4DA-5A68-40E7-8BAC-48BA3936D18E}" srcOrd="0" destOrd="1" presId="urn:microsoft.com/office/officeart/2005/8/layout/cycle3"/>
    <dgm:cxn modelId="{3CB3B3D7-DC1A-4D5D-9AFB-C3717FB601E1}" srcId="{793DD216-97EE-48F9-872F-77D8729F2967}" destId="{531AB820-4E01-4310-8D5F-87DC1AD06A3F}" srcOrd="1" destOrd="0" parTransId="{449B9370-4224-42EE-99B9-9D221939DA86}" sibTransId="{E1CAC63E-B297-4CA6-A7BF-96093812E94A}"/>
    <dgm:cxn modelId="{18B818F2-936E-4417-B4AA-B16FB0521544}" type="presOf" srcId="{D775474F-F990-42F2-83BF-7EE4D3B7CF53}" destId="{0815EB84-604C-4173-AA89-565EEF926B76}" srcOrd="0" destOrd="1" presId="urn:microsoft.com/office/officeart/2005/8/layout/cycle3"/>
    <dgm:cxn modelId="{DB2DF61D-844C-43B0-8989-3AF1F1CB8052}" srcId="{531AB820-4E01-4310-8D5F-87DC1AD06A3F}" destId="{0AB86685-9A06-4C63-9984-96C0A7764D3C}" srcOrd="3" destOrd="0" parTransId="{BFB4BF4E-0FC6-4D96-BDA6-EB6AB2E8EA87}" sibTransId="{610BF60E-9F27-4D3B-A011-320B2AFD0E32}"/>
    <dgm:cxn modelId="{849C6F9F-FB71-4710-A377-F4486260D293}" srcId="{793DD216-97EE-48F9-872F-77D8729F2967}" destId="{B1909ED4-FC94-494A-BD0C-13A0A9B7E55C}" srcOrd="0" destOrd="0" parTransId="{28090026-D57F-4B99-80FD-E219BB20DB38}" sibTransId="{7DCEEF41-70B5-4B1D-823A-2EE70D54D93F}"/>
    <dgm:cxn modelId="{0B1C4CF0-8D4B-4D4C-99E6-8DC9C45D23D5}" type="presOf" srcId="{7DCEEF41-70B5-4B1D-823A-2EE70D54D93F}" destId="{91A4D467-1068-4E43-B2B5-0529AFA4CB42}" srcOrd="0" destOrd="0" presId="urn:microsoft.com/office/officeart/2005/8/layout/cycle3"/>
    <dgm:cxn modelId="{9747BBB1-AA15-45AA-B0CC-B3B41299C2C2}" type="presParOf" srcId="{51A16C63-5AE4-47C6-8C7D-6BAD67F0C51C}" destId="{E32BD2E5-F984-4C9B-B674-56FB046824B8}" srcOrd="0" destOrd="0" presId="urn:microsoft.com/office/officeart/2005/8/layout/cycle3"/>
    <dgm:cxn modelId="{11C07239-9776-4618-BB8C-691F2B689494}" type="presParOf" srcId="{E32BD2E5-F984-4C9B-B674-56FB046824B8}" destId="{0815EB84-604C-4173-AA89-565EEF926B76}" srcOrd="0" destOrd="0" presId="urn:microsoft.com/office/officeart/2005/8/layout/cycle3"/>
    <dgm:cxn modelId="{8FA80BAB-14EA-4CD1-B55B-7A5EA29D8027}" type="presParOf" srcId="{E32BD2E5-F984-4C9B-B674-56FB046824B8}" destId="{91A4D467-1068-4E43-B2B5-0529AFA4CB42}" srcOrd="1" destOrd="0" presId="urn:microsoft.com/office/officeart/2005/8/layout/cycle3"/>
    <dgm:cxn modelId="{F0D3B494-C5CD-47C0-8053-E6BA7DD807F7}" type="presParOf" srcId="{E32BD2E5-F984-4C9B-B674-56FB046824B8}" destId="{DB92D4DA-5A68-40E7-8BAC-48BA3936D18E}" srcOrd="2" destOrd="0" presId="urn:microsoft.com/office/officeart/2005/8/layout/cycle3"/>
    <dgm:cxn modelId="{67343165-8A3E-4A9D-92DF-0D46F7A3A09A}" type="presParOf" srcId="{E32BD2E5-F984-4C9B-B674-56FB046824B8}" destId="{5B925FB3-88E6-4745-B189-12B831BFBDA5}" srcOrd="3" destOrd="0" presId="urn:microsoft.com/office/officeart/2005/8/layout/cycle3"/>
    <dgm:cxn modelId="{C996B50C-0C01-4C89-94E8-3DBF8CE78E87}" type="presParOf" srcId="{E32BD2E5-F984-4C9B-B674-56FB046824B8}" destId="{59E6738F-C21B-494A-B08B-BAB2FCDD770E}" srcOrd="4" destOrd="0" presId="urn:microsoft.com/office/officeart/2005/8/layout/cycle3"/>
  </dgm:cxnLst>
  <dgm:bg/>
  <dgm:whole/>
</dgm:dataModel>
</file>

<file path=ppt/diagrams/data6.xml><?xml version="1.0" encoding="utf-8"?>
<dgm:dataModel xmlns:dgm="http://schemas.openxmlformats.org/drawingml/2006/diagram" xmlns:a="http://schemas.openxmlformats.org/drawingml/2006/main">
  <dgm:ptLst>
    <dgm:pt modelId="{4B114178-E9EA-4F2C-BBFF-5ED7AC8192FC}" type="doc">
      <dgm:prSet loTypeId="urn:microsoft.com/office/officeart/2005/8/layout/radial6" loCatId="relationship" qsTypeId="urn:microsoft.com/office/officeart/2005/8/quickstyle/3d1" qsCatId="3D" csTypeId="urn:microsoft.com/office/officeart/2005/8/colors/colorful2" csCatId="colorful" phldr="1"/>
      <dgm:spPr/>
      <dgm:t>
        <a:bodyPr/>
        <a:lstStyle/>
        <a:p>
          <a:endParaRPr lang="en-US"/>
        </a:p>
      </dgm:t>
    </dgm:pt>
    <dgm:pt modelId="{6FB8698C-6A63-4146-8048-34A28382B0DA}">
      <dgm:prSet phldrT="[Text]" custT="1"/>
      <dgm:spPr/>
      <dgm:t>
        <a:bodyPr/>
        <a:lstStyle/>
        <a:p>
          <a:r>
            <a:rPr lang="en-US" sz="1400" b="1" dirty="0" err="1" smtClean="0">
              <a:effectLst>
                <a:outerShdw blurRad="38100" dist="38100" dir="2700000" algn="tl">
                  <a:srgbClr val="000000">
                    <a:alpha val="43137"/>
                  </a:srgbClr>
                </a:outerShdw>
              </a:effectLst>
            </a:rPr>
            <a:t>Famulus</a:t>
          </a:r>
          <a:r>
            <a:rPr lang="en-US" sz="1400" b="1" dirty="0" smtClean="0">
              <a:effectLst>
                <a:outerShdw blurRad="38100" dist="38100" dir="2700000" algn="tl">
                  <a:srgbClr val="000000">
                    <a:alpha val="43137"/>
                  </a:srgbClr>
                </a:outerShdw>
              </a:effectLst>
            </a:rPr>
            <a:t> </a:t>
          </a:r>
          <a:r>
            <a:rPr lang="en-US" sz="1400" b="1" dirty="0" smtClean="0">
              <a:effectLst>
                <a:outerShdw blurRad="38100" dist="38100" dir="2700000" algn="tl">
                  <a:srgbClr val="000000">
                    <a:alpha val="43137"/>
                  </a:srgbClr>
                </a:outerShdw>
              </a:effectLst>
            </a:rPr>
            <a:t>platform</a:t>
          </a:r>
          <a:endParaRPr lang="en-US" sz="1400" b="1" dirty="0">
            <a:effectLst>
              <a:outerShdw blurRad="38100" dist="38100" dir="2700000" algn="tl">
                <a:srgbClr val="000000">
                  <a:alpha val="43137"/>
                </a:srgbClr>
              </a:outerShdw>
            </a:effectLst>
          </a:endParaRPr>
        </a:p>
      </dgm:t>
    </dgm:pt>
    <dgm:pt modelId="{A28C28B5-A4FB-4FEB-A879-AEED41AC824A}" type="parTrans" cxnId="{DFC6CF3B-BB3C-490A-A87F-3E1316456EB3}">
      <dgm:prSet/>
      <dgm:spPr/>
      <dgm:t>
        <a:bodyPr/>
        <a:lstStyle/>
        <a:p>
          <a:endParaRPr lang="en-US" sz="2000"/>
        </a:p>
      </dgm:t>
    </dgm:pt>
    <dgm:pt modelId="{E3D5BAEE-512B-42C1-A3F6-6698AB667D3D}" type="sibTrans" cxnId="{DFC6CF3B-BB3C-490A-A87F-3E1316456EB3}">
      <dgm:prSet/>
      <dgm:spPr/>
      <dgm:t>
        <a:bodyPr/>
        <a:lstStyle/>
        <a:p>
          <a:endParaRPr lang="en-US" sz="2000"/>
        </a:p>
      </dgm:t>
    </dgm:pt>
    <dgm:pt modelId="{BDF95BDF-8F4D-4F2D-B68D-A4872A73C629}">
      <dgm:prSet phldrT="[Text]" custT="1"/>
      <dgm:spPr/>
      <dgm:t>
        <a:bodyPr/>
        <a:lstStyle/>
        <a:p>
          <a:r>
            <a:rPr lang="en-US" sz="1200" dirty="0" smtClean="0"/>
            <a:t>UIs</a:t>
          </a:r>
          <a:endParaRPr lang="en-US" sz="1800" dirty="0"/>
        </a:p>
      </dgm:t>
    </dgm:pt>
    <dgm:pt modelId="{4DFA5105-ACD2-4E57-9A56-A1C365D8091C}" type="parTrans" cxnId="{F1F28A49-A314-421F-ABB4-B4258C1DE713}">
      <dgm:prSet/>
      <dgm:spPr/>
      <dgm:t>
        <a:bodyPr/>
        <a:lstStyle/>
        <a:p>
          <a:endParaRPr lang="en-US" sz="2000"/>
        </a:p>
      </dgm:t>
    </dgm:pt>
    <dgm:pt modelId="{617770E9-1F0F-4474-BC24-052D1D8DBEFE}" type="sibTrans" cxnId="{F1F28A49-A314-421F-ABB4-B4258C1DE713}">
      <dgm:prSet/>
      <dgm:spPr/>
      <dgm:t>
        <a:bodyPr/>
        <a:lstStyle/>
        <a:p>
          <a:endParaRPr lang="en-US" sz="2000"/>
        </a:p>
      </dgm:t>
    </dgm:pt>
    <dgm:pt modelId="{CB9411F0-7A5C-4903-A97B-6E195100939C}">
      <dgm:prSet phldrT="[Text]" custT="1"/>
      <dgm:spPr/>
      <dgm:t>
        <a:bodyPr/>
        <a:lstStyle/>
        <a:p>
          <a:r>
            <a:rPr lang="en-US" sz="1200" b="1" dirty="0">
              <a:effectLst>
                <a:outerShdw blurRad="38100" dist="38100" dir="2700000" algn="tl">
                  <a:srgbClr val="000000">
                    <a:alpha val="43137"/>
                  </a:srgbClr>
                </a:outerShdw>
              </a:effectLst>
            </a:rPr>
            <a:t>Desktop Tools</a:t>
          </a:r>
        </a:p>
      </dgm:t>
    </dgm:pt>
    <dgm:pt modelId="{1BA08EE5-17DC-4978-8E67-6CE6AA4242B9}" type="parTrans" cxnId="{AEE92FE8-4969-4DE5-A3A6-75AE4E5A7412}">
      <dgm:prSet/>
      <dgm:spPr/>
      <dgm:t>
        <a:bodyPr/>
        <a:lstStyle/>
        <a:p>
          <a:endParaRPr lang="en-US" sz="2000"/>
        </a:p>
      </dgm:t>
    </dgm:pt>
    <dgm:pt modelId="{2CDC4A69-4E2D-4467-8089-D2952DE7A598}" type="sibTrans" cxnId="{AEE92FE8-4969-4DE5-A3A6-75AE4E5A7412}">
      <dgm:prSet/>
      <dgm:spPr/>
      <dgm:t>
        <a:bodyPr/>
        <a:lstStyle/>
        <a:p>
          <a:endParaRPr lang="en-US" sz="2000"/>
        </a:p>
      </dgm:t>
    </dgm:pt>
    <dgm:pt modelId="{9B191E3D-F6BC-44F0-9376-B678BE4B5383}">
      <dgm:prSet phldrT="[Text]" custT="1"/>
      <dgm:spPr/>
      <dgm:t>
        <a:bodyPr/>
        <a:lstStyle/>
        <a:p>
          <a:r>
            <a:rPr lang="en-US" sz="1200" b="1" dirty="0">
              <a:effectLst>
                <a:outerShdw blurRad="38100" dist="38100" dir="2700000" algn="tl">
                  <a:srgbClr val="000000">
                    <a:alpha val="43137"/>
                  </a:srgbClr>
                </a:outerShdw>
              </a:effectLst>
            </a:rPr>
            <a:t>Syndication</a:t>
          </a:r>
        </a:p>
      </dgm:t>
    </dgm:pt>
    <dgm:pt modelId="{2993C370-AB18-429A-A78E-3143AFC9F92E}" type="parTrans" cxnId="{EC5C8465-6DAF-4293-9088-1C1C64C4D9A2}">
      <dgm:prSet/>
      <dgm:spPr/>
      <dgm:t>
        <a:bodyPr/>
        <a:lstStyle/>
        <a:p>
          <a:endParaRPr lang="en-US" sz="2000"/>
        </a:p>
      </dgm:t>
    </dgm:pt>
    <dgm:pt modelId="{EC9026BB-B67C-43F6-9D6B-FD55069268C2}" type="sibTrans" cxnId="{EC5C8465-6DAF-4293-9088-1C1C64C4D9A2}">
      <dgm:prSet/>
      <dgm:spPr/>
      <dgm:t>
        <a:bodyPr/>
        <a:lstStyle/>
        <a:p>
          <a:endParaRPr lang="en-US" sz="2000"/>
        </a:p>
      </dgm:t>
    </dgm:pt>
    <dgm:pt modelId="{1579D8E1-BC6C-4A5D-8262-35CCEE6E8471}">
      <dgm:prSet phldrT="[Text]" custT="1"/>
      <dgm:spPr/>
      <dgm:t>
        <a:bodyPr/>
        <a:lstStyle/>
        <a:p>
          <a:r>
            <a:rPr lang="en-US" sz="1200" b="1" dirty="0" err="1">
              <a:effectLst>
                <a:outerShdw blurRad="38100" dist="38100" dir="2700000" algn="tl">
                  <a:srgbClr val="000000">
                    <a:alpha val="43137"/>
                  </a:srgbClr>
                </a:outerShdw>
              </a:effectLst>
            </a:rPr>
            <a:t>Interop</a:t>
          </a:r>
          <a:endParaRPr lang="en-US" sz="1200" b="1" dirty="0">
            <a:effectLst>
              <a:outerShdw blurRad="38100" dist="38100" dir="2700000" algn="tl">
                <a:srgbClr val="000000">
                  <a:alpha val="43137"/>
                </a:srgbClr>
              </a:outerShdw>
            </a:effectLst>
          </a:endParaRPr>
        </a:p>
      </dgm:t>
    </dgm:pt>
    <dgm:pt modelId="{6515EF9A-F526-41CA-86A4-C80F90365B2D}" type="parTrans" cxnId="{1FB6AFD4-8AEA-4688-8A39-4B48CAFB4D8C}">
      <dgm:prSet/>
      <dgm:spPr/>
      <dgm:t>
        <a:bodyPr/>
        <a:lstStyle/>
        <a:p>
          <a:endParaRPr lang="en-US" sz="2000"/>
        </a:p>
      </dgm:t>
    </dgm:pt>
    <dgm:pt modelId="{A3B21D1F-B86D-4B38-8C2E-462DF78C7EBB}" type="sibTrans" cxnId="{1FB6AFD4-8AEA-4688-8A39-4B48CAFB4D8C}">
      <dgm:prSet/>
      <dgm:spPr/>
      <dgm:t>
        <a:bodyPr/>
        <a:lstStyle/>
        <a:p>
          <a:endParaRPr lang="en-US" sz="2000"/>
        </a:p>
      </dgm:t>
    </dgm:pt>
    <dgm:pt modelId="{5E45D442-84BA-46ED-9425-D34F1AFB8E4C}">
      <dgm:prSet phldrT="[Text]" custT="1"/>
      <dgm:spPr/>
      <dgm:t>
        <a:bodyPr/>
        <a:lstStyle/>
        <a:p>
          <a:r>
            <a:rPr lang="en-US" sz="1200" b="1" dirty="0">
              <a:effectLst>
                <a:outerShdw blurRad="38100" dist="38100" dir="2700000" algn="tl">
                  <a:srgbClr val="000000">
                    <a:alpha val="43137"/>
                  </a:srgbClr>
                </a:outerShdw>
              </a:effectLst>
            </a:rPr>
            <a:t>Search</a:t>
          </a:r>
        </a:p>
      </dgm:t>
    </dgm:pt>
    <dgm:pt modelId="{185F5D10-CAA1-457D-9D7C-8B581357C9C1}" type="parTrans" cxnId="{BFC31FDE-8AA3-44FA-AC5D-1DDCFF398DA4}">
      <dgm:prSet/>
      <dgm:spPr/>
      <dgm:t>
        <a:bodyPr/>
        <a:lstStyle/>
        <a:p>
          <a:endParaRPr lang="en-US" sz="2000"/>
        </a:p>
      </dgm:t>
    </dgm:pt>
    <dgm:pt modelId="{361B26AB-A3CB-423B-AB51-082453662E33}" type="sibTrans" cxnId="{BFC31FDE-8AA3-44FA-AC5D-1DDCFF398DA4}">
      <dgm:prSet/>
      <dgm:spPr/>
      <dgm:t>
        <a:bodyPr/>
        <a:lstStyle/>
        <a:p>
          <a:endParaRPr lang="en-US" sz="2000"/>
        </a:p>
      </dgm:t>
    </dgm:pt>
    <dgm:pt modelId="{894F1E3A-025A-4295-A92E-FDCD961A5A31}" type="pres">
      <dgm:prSet presAssocID="{4B114178-E9EA-4F2C-BBFF-5ED7AC8192FC}" presName="Name0" presStyleCnt="0">
        <dgm:presLayoutVars>
          <dgm:chMax val="1"/>
          <dgm:dir/>
          <dgm:animLvl val="ctr"/>
          <dgm:resizeHandles val="exact"/>
        </dgm:presLayoutVars>
      </dgm:prSet>
      <dgm:spPr/>
      <dgm:t>
        <a:bodyPr/>
        <a:lstStyle/>
        <a:p>
          <a:endParaRPr lang="en-US"/>
        </a:p>
      </dgm:t>
    </dgm:pt>
    <dgm:pt modelId="{1B60CFC7-26EE-49A1-A34E-027DD962B5EE}" type="pres">
      <dgm:prSet presAssocID="{6FB8698C-6A63-4146-8048-34A28382B0DA}" presName="centerShape" presStyleLbl="node0" presStyleIdx="0" presStyleCnt="1" custScaleX="108118" custScaleY="108118"/>
      <dgm:spPr/>
      <dgm:t>
        <a:bodyPr/>
        <a:lstStyle/>
        <a:p>
          <a:endParaRPr lang="en-US"/>
        </a:p>
      </dgm:t>
    </dgm:pt>
    <dgm:pt modelId="{64653C8A-7F2C-4DB1-82AB-2D13185CD4B5}" type="pres">
      <dgm:prSet presAssocID="{BDF95BDF-8F4D-4F2D-B68D-A4872A73C629}" presName="node" presStyleLbl="node1" presStyleIdx="0" presStyleCnt="5" custScaleX="125280" custScaleY="125280">
        <dgm:presLayoutVars>
          <dgm:bulletEnabled val="1"/>
        </dgm:presLayoutVars>
      </dgm:prSet>
      <dgm:spPr/>
      <dgm:t>
        <a:bodyPr/>
        <a:lstStyle/>
        <a:p>
          <a:endParaRPr lang="en-US"/>
        </a:p>
      </dgm:t>
    </dgm:pt>
    <dgm:pt modelId="{B8B59FF0-2D27-440E-AC77-84FF805EBE5E}" type="pres">
      <dgm:prSet presAssocID="{BDF95BDF-8F4D-4F2D-B68D-A4872A73C629}" presName="dummy" presStyleCnt="0"/>
      <dgm:spPr/>
    </dgm:pt>
    <dgm:pt modelId="{246ED555-68B2-49C5-9DB4-EBF6C2CA123B}" type="pres">
      <dgm:prSet presAssocID="{617770E9-1F0F-4474-BC24-052D1D8DBEFE}" presName="sibTrans" presStyleLbl="sibTrans2D1" presStyleIdx="0" presStyleCnt="5"/>
      <dgm:spPr/>
      <dgm:t>
        <a:bodyPr/>
        <a:lstStyle/>
        <a:p>
          <a:endParaRPr lang="en-US"/>
        </a:p>
      </dgm:t>
    </dgm:pt>
    <dgm:pt modelId="{056EC037-CE26-49BA-8DA6-7A801CEFBD81}" type="pres">
      <dgm:prSet presAssocID="{CB9411F0-7A5C-4903-A97B-6E195100939C}" presName="node" presStyleLbl="node1" presStyleIdx="1" presStyleCnt="5" custScaleX="125280" custScaleY="125280">
        <dgm:presLayoutVars>
          <dgm:bulletEnabled val="1"/>
        </dgm:presLayoutVars>
      </dgm:prSet>
      <dgm:spPr/>
      <dgm:t>
        <a:bodyPr/>
        <a:lstStyle/>
        <a:p>
          <a:endParaRPr lang="en-US"/>
        </a:p>
      </dgm:t>
    </dgm:pt>
    <dgm:pt modelId="{C84F8647-592F-4743-84C8-E475350E7A0D}" type="pres">
      <dgm:prSet presAssocID="{CB9411F0-7A5C-4903-A97B-6E195100939C}" presName="dummy" presStyleCnt="0"/>
      <dgm:spPr/>
    </dgm:pt>
    <dgm:pt modelId="{A493656D-DC77-45DA-BEC0-29955F2E82C7}" type="pres">
      <dgm:prSet presAssocID="{2CDC4A69-4E2D-4467-8089-D2952DE7A598}" presName="sibTrans" presStyleLbl="sibTrans2D1" presStyleIdx="1" presStyleCnt="5"/>
      <dgm:spPr/>
      <dgm:t>
        <a:bodyPr/>
        <a:lstStyle/>
        <a:p>
          <a:endParaRPr lang="en-US"/>
        </a:p>
      </dgm:t>
    </dgm:pt>
    <dgm:pt modelId="{E84DF674-FFE1-4462-A8E8-C97A6B61AC5B}" type="pres">
      <dgm:prSet presAssocID="{9B191E3D-F6BC-44F0-9376-B678BE4B5383}" presName="node" presStyleLbl="node1" presStyleIdx="2" presStyleCnt="5" custScaleX="125280" custScaleY="125280">
        <dgm:presLayoutVars>
          <dgm:bulletEnabled val="1"/>
        </dgm:presLayoutVars>
      </dgm:prSet>
      <dgm:spPr/>
      <dgm:t>
        <a:bodyPr/>
        <a:lstStyle/>
        <a:p>
          <a:endParaRPr lang="en-US"/>
        </a:p>
      </dgm:t>
    </dgm:pt>
    <dgm:pt modelId="{3C0D3AFE-A395-472D-A35F-E066FBEBBEB8}" type="pres">
      <dgm:prSet presAssocID="{9B191E3D-F6BC-44F0-9376-B678BE4B5383}" presName="dummy" presStyleCnt="0"/>
      <dgm:spPr/>
    </dgm:pt>
    <dgm:pt modelId="{9A65E6C2-CA01-4C28-9C1F-AD1DF285D8B2}" type="pres">
      <dgm:prSet presAssocID="{EC9026BB-B67C-43F6-9D6B-FD55069268C2}" presName="sibTrans" presStyleLbl="sibTrans2D1" presStyleIdx="2" presStyleCnt="5"/>
      <dgm:spPr/>
      <dgm:t>
        <a:bodyPr/>
        <a:lstStyle/>
        <a:p>
          <a:endParaRPr lang="en-US"/>
        </a:p>
      </dgm:t>
    </dgm:pt>
    <dgm:pt modelId="{7352763E-C930-4CB7-83D4-073D523D8F26}" type="pres">
      <dgm:prSet presAssocID="{1579D8E1-BC6C-4A5D-8262-35CCEE6E8471}" presName="node" presStyleLbl="node1" presStyleIdx="3" presStyleCnt="5" custScaleX="125280" custScaleY="125280">
        <dgm:presLayoutVars>
          <dgm:bulletEnabled val="1"/>
        </dgm:presLayoutVars>
      </dgm:prSet>
      <dgm:spPr/>
      <dgm:t>
        <a:bodyPr/>
        <a:lstStyle/>
        <a:p>
          <a:endParaRPr lang="en-US"/>
        </a:p>
      </dgm:t>
    </dgm:pt>
    <dgm:pt modelId="{A69AA79A-AF90-4E1C-A27F-E9113E3CF049}" type="pres">
      <dgm:prSet presAssocID="{1579D8E1-BC6C-4A5D-8262-35CCEE6E8471}" presName="dummy" presStyleCnt="0"/>
      <dgm:spPr/>
    </dgm:pt>
    <dgm:pt modelId="{9ECA42F8-51A3-496A-A92E-4045F847AF0F}" type="pres">
      <dgm:prSet presAssocID="{A3B21D1F-B86D-4B38-8C2E-462DF78C7EBB}" presName="sibTrans" presStyleLbl="sibTrans2D1" presStyleIdx="3" presStyleCnt="5"/>
      <dgm:spPr/>
      <dgm:t>
        <a:bodyPr/>
        <a:lstStyle/>
        <a:p>
          <a:endParaRPr lang="en-US"/>
        </a:p>
      </dgm:t>
    </dgm:pt>
    <dgm:pt modelId="{F3CC06C3-D520-4D04-9D49-30A27AF4AA3F}" type="pres">
      <dgm:prSet presAssocID="{5E45D442-84BA-46ED-9425-D34F1AFB8E4C}" presName="node" presStyleLbl="node1" presStyleIdx="4" presStyleCnt="5" custScaleX="125280" custScaleY="125280">
        <dgm:presLayoutVars>
          <dgm:bulletEnabled val="1"/>
        </dgm:presLayoutVars>
      </dgm:prSet>
      <dgm:spPr/>
      <dgm:t>
        <a:bodyPr/>
        <a:lstStyle/>
        <a:p>
          <a:endParaRPr lang="en-US"/>
        </a:p>
      </dgm:t>
    </dgm:pt>
    <dgm:pt modelId="{0DFAA698-F5B1-455E-AFB0-06283C58FF58}" type="pres">
      <dgm:prSet presAssocID="{5E45D442-84BA-46ED-9425-D34F1AFB8E4C}" presName="dummy" presStyleCnt="0"/>
      <dgm:spPr/>
    </dgm:pt>
    <dgm:pt modelId="{58BDA67A-97C2-4EF7-A21E-3C3C230F41FA}" type="pres">
      <dgm:prSet presAssocID="{361B26AB-A3CB-423B-AB51-082453662E33}" presName="sibTrans" presStyleLbl="sibTrans2D1" presStyleIdx="4" presStyleCnt="5"/>
      <dgm:spPr/>
      <dgm:t>
        <a:bodyPr/>
        <a:lstStyle/>
        <a:p>
          <a:endParaRPr lang="en-US"/>
        </a:p>
      </dgm:t>
    </dgm:pt>
  </dgm:ptLst>
  <dgm:cxnLst>
    <dgm:cxn modelId="{0BBCF846-59D0-4460-8A4F-1850E1CDB0E6}" type="presOf" srcId="{EC9026BB-B67C-43F6-9D6B-FD55069268C2}" destId="{9A65E6C2-CA01-4C28-9C1F-AD1DF285D8B2}" srcOrd="0" destOrd="0" presId="urn:microsoft.com/office/officeart/2005/8/layout/radial6"/>
    <dgm:cxn modelId="{1EB3EFE1-F7A4-41B0-A763-6BB055CED942}" type="presOf" srcId="{BDF95BDF-8F4D-4F2D-B68D-A4872A73C629}" destId="{64653C8A-7F2C-4DB1-82AB-2D13185CD4B5}" srcOrd="0" destOrd="0" presId="urn:microsoft.com/office/officeart/2005/8/layout/radial6"/>
    <dgm:cxn modelId="{BFC31FDE-8AA3-44FA-AC5D-1DDCFF398DA4}" srcId="{6FB8698C-6A63-4146-8048-34A28382B0DA}" destId="{5E45D442-84BA-46ED-9425-D34F1AFB8E4C}" srcOrd="4" destOrd="0" parTransId="{185F5D10-CAA1-457D-9D7C-8B581357C9C1}" sibTransId="{361B26AB-A3CB-423B-AB51-082453662E33}"/>
    <dgm:cxn modelId="{A9DD83D6-5F0B-4910-87DC-673EF2796A23}" type="presOf" srcId="{2CDC4A69-4E2D-4467-8089-D2952DE7A598}" destId="{A493656D-DC77-45DA-BEC0-29955F2E82C7}" srcOrd="0" destOrd="0" presId="urn:microsoft.com/office/officeart/2005/8/layout/radial6"/>
    <dgm:cxn modelId="{EC5C8465-6DAF-4293-9088-1C1C64C4D9A2}" srcId="{6FB8698C-6A63-4146-8048-34A28382B0DA}" destId="{9B191E3D-F6BC-44F0-9376-B678BE4B5383}" srcOrd="2" destOrd="0" parTransId="{2993C370-AB18-429A-A78E-3143AFC9F92E}" sibTransId="{EC9026BB-B67C-43F6-9D6B-FD55069268C2}"/>
    <dgm:cxn modelId="{6B1E255C-6907-4C27-A5F7-17652A51828B}" type="presOf" srcId="{6FB8698C-6A63-4146-8048-34A28382B0DA}" destId="{1B60CFC7-26EE-49A1-A34E-027DD962B5EE}" srcOrd="0" destOrd="0" presId="urn:microsoft.com/office/officeart/2005/8/layout/radial6"/>
    <dgm:cxn modelId="{659AAC33-883A-4317-A065-0389FB421E99}" type="presOf" srcId="{1579D8E1-BC6C-4A5D-8262-35CCEE6E8471}" destId="{7352763E-C930-4CB7-83D4-073D523D8F26}" srcOrd="0" destOrd="0" presId="urn:microsoft.com/office/officeart/2005/8/layout/radial6"/>
    <dgm:cxn modelId="{AEE92FE8-4969-4DE5-A3A6-75AE4E5A7412}" srcId="{6FB8698C-6A63-4146-8048-34A28382B0DA}" destId="{CB9411F0-7A5C-4903-A97B-6E195100939C}" srcOrd="1" destOrd="0" parTransId="{1BA08EE5-17DC-4978-8E67-6CE6AA4242B9}" sibTransId="{2CDC4A69-4E2D-4467-8089-D2952DE7A598}"/>
    <dgm:cxn modelId="{227807C3-73DC-4704-A0BF-B53519EB1C28}" type="presOf" srcId="{617770E9-1F0F-4474-BC24-052D1D8DBEFE}" destId="{246ED555-68B2-49C5-9DB4-EBF6C2CA123B}" srcOrd="0" destOrd="0" presId="urn:microsoft.com/office/officeart/2005/8/layout/radial6"/>
    <dgm:cxn modelId="{1E49EBE0-AAE2-4B66-9533-CB6B47AEFBE3}" type="presOf" srcId="{4B114178-E9EA-4F2C-BBFF-5ED7AC8192FC}" destId="{894F1E3A-025A-4295-A92E-FDCD961A5A31}" srcOrd="0" destOrd="0" presId="urn:microsoft.com/office/officeart/2005/8/layout/radial6"/>
    <dgm:cxn modelId="{957AAE11-C4D9-43DB-8A09-9F3634A4C604}" type="presOf" srcId="{361B26AB-A3CB-423B-AB51-082453662E33}" destId="{58BDA67A-97C2-4EF7-A21E-3C3C230F41FA}" srcOrd="0" destOrd="0" presId="urn:microsoft.com/office/officeart/2005/8/layout/radial6"/>
    <dgm:cxn modelId="{1065DB42-16C7-4CC2-977E-A7914C07B76F}" type="presOf" srcId="{5E45D442-84BA-46ED-9425-D34F1AFB8E4C}" destId="{F3CC06C3-D520-4D04-9D49-30A27AF4AA3F}" srcOrd="0" destOrd="0" presId="urn:microsoft.com/office/officeart/2005/8/layout/radial6"/>
    <dgm:cxn modelId="{F1F28A49-A314-421F-ABB4-B4258C1DE713}" srcId="{6FB8698C-6A63-4146-8048-34A28382B0DA}" destId="{BDF95BDF-8F4D-4F2D-B68D-A4872A73C629}" srcOrd="0" destOrd="0" parTransId="{4DFA5105-ACD2-4E57-9A56-A1C365D8091C}" sibTransId="{617770E9-1F0F-4474-BC24-052D1D8DBEFE}"/>
    <dgm:cxn modelId="{76C3D3E7-1572-4AE6-98C5-1864634E2BC8}" type="presOf" srcId="{A3B21D1F-B86D-4B38-8C2E-462DF78C7EBB}" destId="{9ECA42F8-51A3-496A-A92E-4045F847AF0F}" srcOrd="0" destOrd="0" presId="urn:microsoft.com/office/officeart/2005/8/layout/radial6"/>
    <dgm:cxn modelId="{354004F8-F7D0-4DA9-90B5-EE59126F1F75}" type="presOf" srcId="{9B191E3D-F6BC-44F0-9376-B678BE4B5383}" destId="{E84DF674-FFE1-4462-A8E8-C97A6B61AC5B}" srcOrd="0" destOrd="0" presId="urn:microsoft.com/office/officeart/2005/8/layout/radial6"/>
    <dgm:cxn modelId="{1FB6AFD4-8AEA-4688-8A39-4B48CAFB4D8C}" srcId="{6FB8698C-6A63-4146-8048-34A28382B0DA}" destId="{1579D8E1-BC6C-4A5D-8262-35CCEE6E8471}" srcOrd="3" destOrd="0" parTransId="{6515EF9A-F526-41CA-86A4-C80F90365B2D}" sibTransId="{A3B21D1F-B86D-4B38-8C2E-462DF78C7EBB}"/>
    <dgm:cxn modelId="{4F60C761-B1F1-48B0-B823-C043A0D22BFB}" type="presOf" srcId="{CB9411F0-7A5C-4903-A97B-6E195100939C}" destId="{056EC037-CE26-49BA-8DA6-7A801CEFBD81}" srcOrd="0" destOrd="0" presId="urn:microsoft.com/office/officeart/2005/8/layout/radial6"/>
    <dgm:cxn modelId="{DFC6CF3B-BB3C-490A-A87F-3E1316456EB3}" srcId="{4B114178-E9EA-4F2C-BBFF-5ED7AC8192FC}" destId="{6FB8698C-6A63-4146-8048-34A28382B0DA}" srcOrd="0" destOrd="0" parTransId="{A28C28B5-A4FB-4FEB-A879-AEED41AC824A}" sibTransId="{E3D5BAEE-512B-42C1-A3F6-6698AB667D3D}"/>
    <dgm:cxn modelId="{2DCD94D4-D387-4817-B881-7B966D011076}" type="presParOf" srcId="{894F1E3A-025A-4295-A92E-FDCD961A5A31}" destId="{1B60CFC7-26EE-49A1-A34E-027DD962B5EE}" srcOrd="0" destOrd="0" presId="urn:microsoft.com/office/officeart/2005/8/layout/radial6"/>
    <dgm:cxn modelId="{83088A00-EBFE-4194-A0FD-E0299F26B0B3}" type="presParOf" srcId="{894F1E3A-025A-4295-A92E-FDCD961A5A31}" destId="{64653C8A-7F2C-4DB1-82AB-2D13185CD4B5}" srcOrd="1" destOrd="0" presId="urn:microsoft.com/office/officeart/2005/8/layout/radial6"/>
    <dgm:cxn modelId="{2BECD193-564F-4B0D-981D-4462E81D4AA2}" type="presParOf" srcId="{894F1E3A-025A-4295-A92E-FDCD961A5A31}" destId="{B8B59FF0-2D27-440E-AC77-84FF805EBE5E}" srcOrd="2" destOrd="0" presId="urn:microsoft.com/office/officeart/2005/8/layout/radial6"/>
    <dgm:cxn modelId="{8620C6CD-34EA-4E7A-8E50-E6D6D1A24E64}" type="presParOf" srcId="{894F1E3A-025A-4295-A92E-FDCD961A5A31}" destId="{246ED555-68B2-49C5-9DB4-EBF6C2CA123B}" srcOrd="3" destOrd="0" presId="urn:microsoft.com/office/officeart/2005/8/layout/radial6"/>
    <dgm:cxn modelId="{B265A89F-648F-4208-B85E-06AEFD122C28}" type="presParOf" srcId="{894F1E3A-025A-4295-A92E-FDCD961A5A31}" destId="{056EC037-CE26-49BA-8DA6-7A801CEFBD81}" srcOrd="4" destOrd="0" presId="urn:microsoft.com/office/officeart/2005/8/layout/radial6"/>
    <dgm:cxn modelId="{E4C43E87-2044-47E8-93D6-9AB56AEF70E6}" type="presParOf" srcId="{894F1E3A-025A-4295-A92E-FDCD961A5A31}" destId="{C84F8647-592F-4743-84C8-E475350E7A0D}" srcOrd="5" destOrd="0" presId="urn:microsoft.com/office/officeart/2005/8/layout/radial6"/>
    <dgm:cxn modelId="{1897F92F-287F-4900-8557-7A5C99676F5F}" type="presParOf" srcId="{894F1E3A-025A-4295-A92E-FDCD961A5A31}" destId="{A493656D-DC77-45DA-BEC0-29955F2E82C7}" srcOrd="6" destOrd="0" presId="urn:microsoft.com/office/officeart/2005/8/layout/radial6"/>
    <dgm:cxn modelId="{FD14E210-B761-4B9F-A974-B185C3E3B0DD}" type="presParOf" srcId="{894F1E3A-025A-4295-A92E-FDCD961A5A31}" destId="{E84DF674-FFE1-4462-A8E8-C97A6B61AC5B}" srcOrd="7" destOrd="0" presId="urn:microsoft.com/office/officeart/2005/8/layout/radial6"/>
    <dgm:cxn modelId="{5FAA17CF-927F-4F3E-BBC0-BF04B24A501A}" type="presParOf" srcId="{894F1E3A-025A-4295-A92E-FDCD961A5A31}" destId="{3C0D3AFE-A395-472D-A35F-E066FBEBBEB8}" srcOrd="8" destOrd="0" presId="urn:microsoft.com/office/officeart/2005/8/layout/radial6"/>
    <dgm:cxn modelId="{8CD225E8-3781-4C9D-A624-C9DFBD9179B6}" type="presParOf" srcId="{894F1E3A-025A-4295-A92E-FDCD961A5A31}" destId="{9A65E6C2-CA01-4C28-9C1F-AD1DF285D8B2}" srcOrd="9" destOrd="0" presId="urn:microsoft.com/office/officeart/2005/8/layout/radial6"/>
    <dgm:cxn modelId="{FBE6B7A6-04F1-426B-BF4F-977C19111621}" type="presParOf" srcId="{894F1E3A-025A-4295-A92E-FDCD961A5A31}" destId="{7352763E-C930-4CB7-83D4-073D523D8F26}" srcOrd="10" destOrd="0" presId="urn:microsoft.com/office/officeart/2005/8/layout/radial6"/>
    <dgm:cxn modelId="{507E39BA-2996-49DD-87D8-0759E514798F}" type="presParOf" srcId="{894F1E3A-025A-4295-A92E-FDCD961A5A31}" destId="{A69AA79A-AF90-4E1C-A27F-E9113E3CF049}" srcOrd="11" destOrd="0" presId="urn:microsoft.com/office/officeart/2005/8/layout/radial6"/>
    <dgm:cxn modelId="{F3DB25A6-E5EA-49F5-AE84-9126EA2E7037}" type="presParOf" srcId="{894F1E3A-025A-4295-A92E-FDCD961A5A31}" destId="{9ECA42F8-51A3-496A-A92E-4045F847AF0F}" srcOrd="12" destOrd="0" presId="urn:microsoft.com/office/officeart/2005/8/layout/radial6"/>
    <dgm:cxn modelId="{F5B3BB37-038B-413E-8D90-6DA901BB9AD7}" type="presParOf" srcId="{894F1E3A-025A-4295-A92E-FDCD961A5A31}" destId="{F3CC06C3-D520-4D04-9D49-30A27AF4AA3F}" srcOrd="13" destOrd="0" presId="urn:microsoft.com/office/officeart/2005/8/layout/radial6"/>
    <dgm:cxn modelId="{6766251A-DFB7-4381-8909-4CAF425C66FE}" type="presParOf" srcId="{894F1E3A-025A-4295-A92E-FDCD961A5A31}" destId="{0DFAA698-F5B1-455E-AFB0-06283C58FF58}" srcOrd="14" destOrd="0" presId="urn:microsoft.com/office/officeart/2005/8/layout/radial6"/>
    <dgm:cxn modelId="{EB8FE9EA-E7A6-4ED8-A905-922B6D569179}" type="presParOf" srcId="{894F1E3A-025A-4295-A92E-FDCD961A5A31}" destId="{58BDA67A-97C2-4EF7-A21E-3C3C230F41FA}" srcOrd="15"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411581-72ED-4BBF-BCE3-13870065A067}" type="datetimeFigureOut">
              <a:rPr lang="en-US" smtClean="0"/>
              <a:pPr/>
              <a:t>12/7/2008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8E5152-DB04-41ED-9EB1-9AC5CFAE03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3A7E935-795E-47D6-AA3E-B049C2EAD326}" type="datetimeFigureOut">
              <a:rPr lang="en-US"/>
              <a:pPr>
                <a:defRPr/>
              </a:pPr>
              <a:t>12/7/2008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99557E7-C6BC-499F-924A-241CFA0F23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348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B71DEDC-F989-4078-98DC-772CB8AAA8C3}" type="slidenum">
              <a:rPr lang="en-US"/>
              <a:pPr defTabSz="912813" fontAlgn="base">
                <a:spcBef>
                  <a:spcPct val="0"/>
                </a:spcBef>
                <a:spcAft>
                  <a:spcPct val="0"/>
                </a:spcAft>
                <a:defRPr/>
              </a:pPr>
              <a:t>10</a:t>
            </a:fld>
            <a:endParaRPr lang="en-US"/>
          </a:p>
        </p:txBody>
      </p:sp>
      <p:sp>
        <p:nvSpPr>
          <p:cNvPr id="34820"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4821"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123F3F46-6876-4C1C-A096-DC1E8F585EE3}" type="datetime1">
              <a:rPr lang="en-US"/>
              <a:pPr defTabSz="912813" fontAlgn="base">
                <a:spcBef>
                  <a:spcPct val="0"/>
                </a:spcBef>
                <a:spcAft>
                  <a:spcPct val="0"/>
                </a:spcAft>
                <a:defRPr/>
              </a:pPr>
              <a:t>12/7/2008</a:t>
            </a:fld>
            <a:endParaRPr lang="en-US"/>
          </a:p>
        </p:txBody>
      </p:sp>
      <p:sp>
        <p:nvSpPr>
          <p:cNvPr id="34822"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Segoe"/>
            </a:endParaRPr>
          </a:p>
        </p:txBody>
      </p:sp>
      <p:sp>
        <p:nvSpPr>
          <p:cNvPr id="614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44DA3E85-0C45-4C65-9CBD-327407774F06}" type="slidenum">
              <a:rPr lang="en-US"/>
              <a:pPr defTabSz="912813" fontAlgn="base">
                <a:spcBef>
                  <a:spcPct val="0"/>
                </a:spcBef>
                <a:spcAft>
                  <a:spcPct val="0"/>
                </a:spcAft>
                <a:defRPr/>
              </a:pPr>
              <a:t>21</a:t>
            </a:fld>
            <a:endParaRPr lang="en-US"/>
          </a:p>
        </p:txBody>
      </p:sp>
      <p:sp>
        <p:nvSpPr>
          <p:cNvPr id="6144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6144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764D4FC8-85DB-49FC-89F0-739DFB087E94}" type="datetime1">
              <a:rPr lang="en-US"/>
              <a:pPr defTabSz="912813" fontAlgn="base">
                <a:spcBef>
                  <a:spcPct val="0"/>
                </a:spcBef>
                <a:spcAft>
                  <a:spcPct val="0"/>
                </a:spcAft>
                <a:defRPr/>
              </a:pPr>
              <a:t>12/7/2008</a:t>
            </a:fld>
            <a:endParaRPr lang="en-US"/>
          </a:p>
        </p:txBody>
      </p:sp>
      <p:sp>
        <p:nvSpPr>
          <p:cNvPr id="6144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C5ED093-02A5-4D68-85B5-51B2A5EDC182}" type="datetimeFigureOut">
              <a:rPr lang="en-US"/>
              <a:pPr>
                <a:defRPr/>
              </a:pPr>
              <a:t>12/7/2008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46DD9-668C-401C-BC20-CAFCE505B3EC}" type="slidenum">
              <a:rPr lang="en-US"/>
              <a:pPr>
                <a:defRPr/>
              </a:pPr>
              <a:t>‹#›</a:t>
            </a:fld>
            <a:endParaRPr lang="en-US"/>
          </a:p>
        </p:txBody>
      </p:sp>
      <p:pic>
        <p:nvPicPr>
          <p:cNvPr id="7" name="Picture 6" descr="Picture1.png"/>
          <p:cNvPicPr>
            <a:picLocks noChangeAspect="1"/>
          </p:cNvPicPr>
          <p:nvPr userDrawn="1"/>
        </p:nvPicPr>
        <p:blipFill>
          <a:blip r:embed="rId2"/>
          <a:stretch>
            <a:fillRect/>
          </a:stretch>
        </p:blipFill>
        <p:spPr>
          <a:xfrm>
            <a:off x="0" y="5171657"/>
            <a:ext cx="9144000" cy="16863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3DA4B-EE18-4A5E-A2EF-C462A03B6F6C}" type="datetimeFigureOut">
              <a:rPr lang="en-US"/>
              <a:pPr>
                <a:defRPr/>
              </a:pPr>
              <a:t>12/7/2008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B3D30C-D5B8-4CF0-BBD8-D39E89D81D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C257E5-1410-4F52-AB15-B0DD59F304B6}" type="datetimeFigureOut">
              <a:rPr lang="en-US"/>
              <a:pPr>
                <a:defRPr/>
              </a:pPr>
              <a:t>12/7/2008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A6C9D7-7B21-4DFA-9F30-C36DD5D5ECD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A46D05F-1C27-4599-96ED-29D3A746F3F0}" type="datetimeFigureOut">
              <a:rPr lang="en-US"/>
              <a:pPr>
                <a:defRPr/>
              </a:pPr>
              <a:t>12/7/2008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0A540B-3803-460A-9E3B-C5534BD07F70}" type="slidenum">
              <a:rPr lang="en-US"/>
              <a:pPr>
                <a:defRPr/>
              </a:pPr>
              <a:t>‹#›</a:t>
            </a:fld>
            <a:endParaRPr lang="en-US"/>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DC336-5201-4653-9DBE-A3E946C7C5A2}" type="datetimeFigureOut">
              <a:rPr lang="en-US"/>
              <a:pPr>
                <a:defRPr/>
              </a:pPr>
              <a:t>12/7/2008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332046-14D5-4688-93D6-BBB6013F4B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9A2EA07-62F1-4613-B507-B7CE417F77AB}" type="datetimeFigureOut">
              <a:rPr lang="en-US"/>
              <a:pPr>
                <a:defRPr/>
              </a:pPr>
              <a:t>12/7/2008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7CECB79-B881-4997-9503-96326458D075}" type="slidenum">
              <a:rPr lang="en-US"/>
              <a:pPr>
                <a:defRPr/>
              </a:pPr>
              <a:t>‹#›</a:t>
            </a:fld>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5B2BAA54-AED2-4FFF-BE0E-C81C8909A76F}" type="datetimeFigureOut">
              <a:rPr lang="en-US"/>
              <a:pPr>
                <a:defRPr/>
              </a:pPr>
              <a:t>12/7/2008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399303-CAE6-4D66-8A73-0C3FFBCDEE8B}" type="slidenum">
              <a:rPr lang="en-US"/>
              <a:pPr>
                <a:defRPr/>
              </a:pPr>
              <a:t>‹#›</a:t>
            </a:fld>
            <a:endParaRPr lang="en-US"/>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27D92275-AAEA-4768-95F0-2127CE6C949E}" type="datetimeFigureOut">
              <a:rPr lang="en-US"/>
              <a:pPr>
                <a:defRPr/>
              </a:pPr>
              <a:t>12/7/2008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D126C4-F1B3-444C-8501-C349039F6968}" type="slidenum">
              <a:rPr lang="en-US"/>
              <a:pPr>
                <a:defRPr/>
              </a:pPr>
              <a:t>‹#›</a:t>
            </a:fld>
            <a:endParaRPr lang="en-US"/>
          </a:p>
        </p:txBody>
      </p:sp>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A72DA-5566-49DF-A294-0559090C612A}" type="datetimeFigureOut">
              <a:rPr lang="en-US"/>
              <a:pPr>
                <a:defRPr/>
              </a:pPr>
              <a:t>12/7/2008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145473E-24F8-43D7-99C6-AB7FA77749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FE77FA-C860-49A3-B97C-5CA011E51626}" type="datetimeFigureOut">
              <a:rPr lang="en-US"/>
              <a:pPr>
                <a:defRPr/>
              </a:pPr>
              <a:t>12/7/2008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9B2B95-96E0-42F6-A9D1-0CB6FBA731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34D8D0-17FF-4EFA-B646-84A3D54DDE62}" type="datetimeFigureOut">
              <a:rPr lang="en-US"/>
              <a:pPr>
                <a:defRPr/>
              </a:pPr>
              <a:t>12/7/2008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9296FF-547C-4ED3-B082-2830820853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942040-786F-48B9-85DF-2F38A900C966}" type="datetimeFigureOut">
              <a:rPr lang="en-US"/>
              <a:pPr>
                <a:defRPr/>
              </a:pPr>
              <a:t>12/7/2008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83AB3C6-BE4E-44BD-AA93-F10D57E4A5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65" r:id="rId6"/>
    <p:sldLayoutId id="2147483666" r:id="rId7"/>
    <p:sldLayoutId id="2147483667" r:id="rId8"/>
    <p:sldLayoutId id="2147483668" r:id="rId9"/>
    <p:sldLayoutId id="2147483669" r:id="rId10"/>
    <p:sldLayoutId id="2147483670" r:id="rId11"/>
    <p:sldLayoutId id="2147483676" r:id="rId12"/>
  </p:sldLayoutIdLst>
  <p:txStyles>
    <p:titleStyle>
      <a:lvl1pPr algn="ctr" rtl="0" eaLnBrk="1" fontAlgn="base" hangingPunct="1">
        <a:spcBef>
          <a:spcPct val="0"/>
        </a:spcBef>
        <a:spcAft>
          <a:spcPct val="0"/>
        </a:spcAft>
        <a:defRPr sz="3200" kern="1200">
          <a:solidFill>
            <a:schemeClr val="tx1"/>
          </a:solidFill>
          <a:effectLst/>
          <a:latin typeface="Century Gothic"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smtClean="0"/>
              <a:t>Research Output Repository Platform</a:t>
            </a:r>
            <a:r>
              <a:rPr lang="en-US" dirty="0" smtClean="0"/>
              <a:t/>
            </a:r>
            <a:br>
              <a:rPr lang="en-US" dirty="0" smtClean="0"/>
            </a:br>
            <a:r>
              <a:rPr lang="en-US" sz="1800" dirty="0" smtClean="0"/>
              <a:t>(code name “</a:t>
            </a:r>
            <a:r>
              <a:rPr lang="en-US" sz="1800" dirty="0" err="1" smtClean="0"/>
              <a:t>Famulus</a:t>
            </a:r>
            <a:r>
              <a:rPr lang="en-US" sz="1800" dirty="0" smtClean="0"/>
              <a:t>”)</a:t>
            </a:r>
            <a:endParaRPr lang="en-US" dirty="0"/>
          </a:p>
        </p:txBody>
      </p:sp>
      <p:sp>
        <p:nvSpPr>
          <p:cNvPr id="4" name="Subtitle 3"/>
          <p:cNvSpPr>
            <a:spLocks noGrp="1"/>
          </p:cNvSpPr>
          <p:nvPr>
            <p:ph type="subTitle" idx="1"/>
          </p:nvPr>
        </p:nvSpPr>
        <p:spPr/>
        <p:txBody>
          <a:bodyPr/>
          <a:lstStyle/>
          <a:p>
            <a:r>
              <a:rPr lang="en-US" sz="2800" dirty="0" smtClean="0"/>
              <a:t>Alex Wade – Research Program Manager</a:t>
            </a:r>
          </a:p>
          <a:p>
            <a:r>
              <a:rPr lang="en-US" sz="2800" dirty="0" smtClean="0"/>
              <a:t>Savas Parastatidis – Software Philosopher</a:t>
            </a:r>
          </a:p>
          <a:p>
            <a:endParaRPr lang="en-US" sz="2800" dirty="0" smtClean="0"/>
          </a:p>
          <a:p>
            <a:r>
              <a:rPr lang="en-US" sz="2800" dirty="0" err="1" smtClean="0"/>
              <a:t>eScience</a:t>
            </a:r>
            <a:r>
              <a:rPr lang="en-US" sz="2800" dirty="0" smtClean="0"/>
              <a:t> Workshop 2008</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idx="1"/>
          </p:nvPr>
        </p:nvSpPr>
        <p:spPr/>
        <p:txBody>
          <a:bodyPr>
            <a:normAutofit fontScale="92500" lnSpcReduction="10000"/>
          </a:bodyPr>
          <a:lstStyle/>
          <a:p>
            <a:r>
              <a:rPr lang="en-US" dirty="0" smtClean="0"/>
              <a:t>Traditional research output = Journal articles</a:t>
            </a:r>
          </a:p>
          <a:p>
            <a:pPr lvl="1"/>
            <a:r>
              <a:rPr lang="en-US" dirty="0" smtClean="0"/>
              <a:t>Pros: peer-review, indexed, archived</a:t>
            </a:r>
          </a:p>
          <a:p>
            <a:pPr lvl="1"/>
            <a:r>
              <a:rPr lang="en-US" dirty="0" smtClean="0"/>
              <a:t>Cons: timeliness, cost, access, format limits</a:t>
            </a:r>
          </a:p>
          <a:p>
            <a:endParaRPr lang="en-US" dirty="0" smtClean="0"/>
          </a:p>
          <a:p>
            <a:r>
              <a:rPr lang="en-US" dirty="0" smtClean="0"/>
              <a:t>Response = Digital Repositories</a:t>
            </a:r>
          </a:p>
          <a:p>
            <a:pPr lvl="1"/>
            <a:r>
              <a:rPr lang="en-US" dirty="0" smtClean="0"/>
              <a:t>Subject Repositories</a:t>
            </a:r>
          </a:p>
          <a:p>
            <a:pPr lvl="2"/>
            <a:r>
              <a:rPr lang="en-US" dirty="0" smtClean="0"/>
              <a:t>arXiv.org (Physics, Math, CS)</a:t>
            </a:r>
          </a:p>
          <a:p>
            <a:pPr lvl="2"/>
            <a:r>
              <a:rPr lang="en-US" dirty="0" err="1" smtClean="0"/>
              <a:t>PubMed</a:t>
            </a:r>
            <a:r>
              <a:rPr lang="en-US" dirty="0" smtClean="0"/>
              <a:t> Central (Biomedical)</a:t>
            </a:r>
          </a:p>
          <a:p>
            <a:pPr lvl="1"/>
            <a:r>
              <a:rPr lang="en-US" dirty="0" smtClean="0"/>
              <a:t>Institutional Repositories</a:t>
            </a:r>
          </a:p>
          <a:p>
            <a:pPr lvl="1"/>
            <a:r>
              <a:rPr lang="en-US" dirty="0" smtClean="0"/>
              <a:t>Data Type repositories</a:t>
            </a:r>
          </a:p>
          <a:p>
            <a:pPr lvl="2"/>
            <a:r>
              <a:rPr lang="en-US" dirty="0" smtClean="0"/>
              <a:t>Data sets, presentations, workflows, etc.</a:t>
            </a:r>
          </a:p>
        </p:txBody>
      </p:sp>
      <p:sp>
        <p:nvSpPr>
          <p:cNvPr id="6" name="Title 5"/>
          <p:cNvSpPr>
            <a:spLocks noGrp="1"/>
          </p:cNvSpPr>
          <p:nvPr>
            <p:ph type="title"/>
          </p:nvPr>
        </p:nvSpPr>
        <p:spPr/>
        <p:txBody>
          <a:bodyPr/>
          <a:lstStyle/>
          <a:p>
            <a:r>
              <a:rPr lang="en-US" dirty="0" smtClean="0"/>
              <a:t>Background</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Information Lifecycle</a:t>
            </a:r>
            <a:endParaRPr lang="en-US" dirty="0"/>
          </a:p>
        </p:txBody>
      </p:sp>
      <p:graphicFrame>
        <p:nvGraphicFramePr>
          <p:cNvPr id="4" name="Diagram 3"/>
          <p:cNvGraphicFramePr/>
          <p:nvPr/>
        </p:nvGraphicFramePr>
        <p:xfrm>
          <a:off x="457200" y="914400"/>
          <a:ext cx="8153400" cy="5339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815EB84-604C-4173-AA89-565EEF926B76}"/>
                                            </p:graphicEl>
                                          </p:spTgt>
                                        </p:tgtEl>
                                        <p:attrNameLst>
                                          <p:attrName>style.visibility</p:attrName>
                                        </p:attrNameLst>
                                      </p:cBhvr>
                                      <p:to>
                                        <p:strVal val="visible"/>
                                      </p:to>
                                    </p:set>
                                    <p:animEffect transition="in" filter="fade">
                                      <p:cBhvr>
                                        <p:cTn id="7" dur="2000"/>
                                        <p:tgtEl>
                                          <p:spTgt spid="4">
                                            <p:graphicEl>
                                              <a:dgm id="{0815EB84-604C-4173-AA89-565EEF926B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1A4D467-1068-4E43-B2B5-0529AFA4CB42}"/>
                                            </p:graphicEl>
                                          </p:spTgt>
                                        </p:tgtEl>
                                        <p:attrNameLst>
                                          <p:attrName>style.visibility</p:attrName>
                                        </p:attrNameLst>
                                      </p:cBhvr>
                                      <p:to>
                                        <p:strVal val="visible"/>
                                      </p:to>
                                    </p:set>
                                    <p:animEffect transition="in" filter="fade">
                                      <p:cBhvr>
                                        <p:cTn id="12" dur="2000"/>
                                        <p:tgtEl>
                                          <p:spTgt spid="4">
                                            <p:graphicEl>
                                              <a:dgm id="{91A4D467-1068-4E43-B2B5-0529AFA4CB4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DB92D4DA-5A68-40E7-8BAC-48BA3936D18E}"/>
                                            </p:graphicEl>
                                          </p:spTgt>
                                        </p:tgtEl>
                                        <p:attrNameLst>
                                          <p:attrName>style.visibility</p:attrName>
                                        </p:attrNameLst>
                                      </p:cBhvr>
                                      <p:to>
                                        <p:strVal val="visible"/>
                                      </p:to>
                                    </p:set>
                                    <p:animEffect transition="in" filter="fade">
                                      <p:cBhvr>
                                        <p:cTn id="15" dur="2000"/>
                                        <p:tgtEl>
                                          <p:spTgt spid="4">
                                            <p:graphicEl>
                                              <a:dgm id="{DB92D4DA-5A68-40E7-8BAC-48BA3936D1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5B925FB3-88E6-4745-B189-12B831BFBDA5}"/>
                                            </p:graphicEl>
                                          </p:spTgt>
                                        </p:tgtEl>
                                        <p:attrNameLst>
                                          <p:attrName>style.visibility</p:attrName>
                                        </p:attrNameLst>
                                      </p:cBhvr>
                                      <p:to>
                                        <p:strVal val="visible"/>
                                      </p:to>
                                    </p:set>
                                    <p:animEffect transition="in" filter="fade">
                                      <p:cBhvr>
                                        <p:cTn id="20" dur="2000"/>
                                        <p:tgtEl>
                                          <p:spTgt spid="4">
                                            <p:graphicEl>
                                              <a:dgm id="{5B925FB3-88E6-4745-B189-12B831BFBDA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59E6738F-C21B-494A-B08B-BAB2FCDD770E}"/>
                                            </p:graphicEl>
                                          </p:spTgt>
                                        </p:tgtEl>
                                        <p:attrNameLst>
                                          <p:attrName>style.visibility</p:attrName>
                                        </p:attrNameLst>
                                      </p:cBhvr>
                                      <p:to>
                                        <p:strVal val="visible"/>
                                      </p:to>
                                    </p:set>
                                    <p:animEffect transition="in" filter="fade">
                                      <p:cBhvr>
                                        <p:cTn id="25" dur="2000"/>
                                        <p:tgtEl>
                                          <p:spTgt spid="4">
                                            <p:graphicEl>
                                              <a:dgm id="{59E6738F-C21B-494A-B08B-BAB2FCDD77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Famulus</a:t>
            </a:r>
            <a:endParaRPr lang="en-US" sz="1800" dirty="0"/>
          </a:p>
        </p:txBody>
      </p:sp>
      <p:sp>
        <p:nvSpPr>
          <p:cNvPr id="5" name="Rectangle 4"/>
          <p:cNvSpPr/>
          <p:nvPr/>
        </p:nvSpPr>
        <p:spPr>
          <a:xfrm>
            <a:off x="304800" y="3429000"/>
            <a:ext cx="5334000" cy="1415772"/>
          </a:xfrm>
          <a:prstGeom prst="rect">
            <a:avLst/>
          </a:prstGeom>
        </p:spPr>
        <p:txBody>
          <a:bodyPr wrap="square">
            <a:spAutoFit/>
          </a:bodyPr>
          <a:lstStyle/>
          <a:p>
            <a:pPr>
              <a:buNone/>
            </a:pPr>
            <a:r>
              <a:rPr lang="en-US" sz="2000" b="1" dirty="0" smtClean="0"/>
              <a:t>Goals</a:t>
            </a:r>
          </a:p>
          <a:p>
            <a:pPr marL="395288" indent="-163513">
              <a:buFont typeface="Arial" pitchFamily="34" charset="0"/>
              <a:buChar char="•"/>
            </a:pPr>
            <a:r>
              <a:rPr lang="en-US" dirty="0" smtClean="0"/>
              <a:t>Enable a tools and services ecosystem for “research output” repositories on MS technologies</a:t>
            </a:r>
          </a:p>
          <a:p>
            <a:pPr>
              <a:buNone/>
            </a:pPr>
            <a:endParaRPr lang="en-US" sz="1200" b="1" dirty="0" smtClean="0"/>
          </a:p>
        </p:txBody>
      </p:sp>
      <p:graphicFrame>
        <p:nvGraphicFramePr>
          <p:cNvPr id="6" name="Content Placeholder 3"/>
          <p:cNvGraphicFramePr>
            <a:graphicFrameLocks/>
          </p:cNvGraphicFramePr>
          <p:nvPr/>
        </p:nvGraphicFramePr>
        <p:xfrm>
          <a:off x="4724400" y="1447800"/>
          <a:ext cx="4693338"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04800" y="1219200"/>
            <a:ext cx="5334000" cy="1477328"/>
          </a:xfrm>
          <a:prstGeom prst="rect">
            <a:avLst/>
          </a:prstGeom>
        </p:spPr>
        <p:txBody>
          <a:bodyPr wrap="square">
            <a:spAutoFit/>
          </a:bodyPr>
          <a:lstStyle/>
          <a:p>
            <a:pPr>
              <a:buNone/>
            </a:pPr>
            <a:r>
              <a:rPr lang="en-US" dirty="0" smtClean="0"/>
              <a:t>A platform for building services and tools for research output repositories</a:t>
            </a:r>
          </a:p>
          <a:p>
            <a:pPr marL="395288" indent="-163513">
              <a:buFont typeface="Arial" pitchFamily="34" charset="0"/>
              <a:buChar char="•"/>
            </a:pPr>
            <a:r>
              <a:rPr lang="en-US" dirty="0" smtClean="0"/>
              <a:t>Papers, Videos, Presentations, Lectures, References, Data, Code, etc.</a:t>
            </a:r>
          </a:p>
          <a:p>
            <a:pPr marL="395288" indent="-163513">
              <a:buFont typeface="Arial" pitchFamily="34" charset="0"/>
              <a:buChar char="•"/>
            </a:pPr>
            <a:r>
              <a:rPr lang="en-US" b="1" dirty="0" smtClean="0"/>
              <a:t>Relationships between stored entities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Modeling</a:t>
            </a:r>
          </a:p>
          <a:p>
            <a:pPr lvl="1"/>
            <a:r>
              <a:rPr lang="en-US" dirty="0" smtClean="0"/>
              <a:t>RDFs – RDF Schema</a:t>
            </a:r>
          </a:p>
          <a:p>
            <a:r>
              <a:rPr lang="en-US" dirty="0" smtClean="0"/>
              <a:t>Syndication and Re-Use</a:t>
            </a:r>
          </a:p>
          <a:p>
            <a:pPr lvl="1"/>
            <a:r>
              <a:rPr lang="en-US" dirty="0" smtClean="0"/>
              <a:t>RSS/Atom</a:t>
            </a:r>
          </a:p>
          <a:p>
            <a:pPr lvl="1"/>
            <a:r>
              <a:rPr lang="en-US" dirty="0" smtClean="0"/>
              <a:t>OAI-PMH – Protocol for Metadata Harvesting</a:t>
            </a:r>
          </a:p>
          <a:p>
            <a:pPr lvl="1"/>
            <a:r>
              <a:rPr lang="en-US" dirty="0" smtClean="0"/>
              <a:t>OAI-ORE – Object Re-Use and Exchange</a:t>
            </a:r>
          </a:p>
          <a:p>
            <a:r>
              <a:rPr lang="en-US" dirty="0" smtClean="0"/>
              <a:t>Ingest &amp; publishing protocols</a:t>
            </a:r>
          </a:p>
          <a:p>
            <a:pPr lvl="1"/>
            <a:r>
              <a:rPr lang="en-US" dirty="0" smtClean="0"/>
              <a:t>SWORD – Simple Web-service Offering Repository Deposit</a:t>
            </a:r>
          </a:p>
          <a:p>
            <a:pPr lvl="1"/>
            <a:r>
              <a:rPr lang="en-US" dirty="0" err="1" smtClean="0"/>
              <a:t>AtomPub</a:t>
            </a:r>
            <a:endParaRPr lang="en-US" dirty="0" smtClean="0"/>
          </a:p>
          <a:p>
            <a:pPr lvl="1"/>
            <a:r>
              <a:rPr lang="en-US" dirty="0" err="1" smtClean="0"/>
              <a:t>BibTex</a:t>
            </a:r>
            <a:endParaRPr lang="en-US" dirty="0" smtClean="0"/>
          </a:p>
          <a:p>
            <a:endParaRPr lang="en-US" dirty="0"/>
          </a:p>
        </p:txBody>
      </p:sp>
      <p:sp>
        <p:nvSpPr>
          <p:cNvPr id="2" name="Title 1"/>
          <p:cNvSpPr>
            <a:spLocks noGrp="1"/>
          </p:cNvSpPr>
          <p:nvPr>
            <p:ph type="title"/>
          </p:nvPr>
        </p:nvSpPr>
        <p:spPr/>
        <p:txBody>
          <a:bodyPr/>
          <a:lstStyle/>
          <a:p>
            <a:r>
              <a:rPr lang="en-US" dirty="0" smtClean="0"/>
              <a:t>Services – Interoperability as one of the primary goals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p:txBody>
          <a:bodyPr/>
          <a:lstStyle/>
          <a:p>
            <a:pPr algn="ctr">
              <a:buNone/>
            </a:pPr>
            <a:r>
              <a:rPr lang="en-US" sz="1800" b="1" dirty="0" smtClean="0"/>
              <a:t>Goals</a:t>
            </a:r>
          </a:p>
          <a:p>
            <a:r>
              <a:rPr lang="en-US" sz="1800" dirty="0" smtClean="0"/>
              <a:t>Create a platform for building “research output” repositories</a:t>
            </a:r>
          </a:p>
          <a:p>
            <a:r>
              <a:rPr lang="en-US" sz="1800" dirty="0" smtClean="0"/>
              <a:t>Engage with the digital library and scholarly communications community</a:t>
            </a:r>
          </a:p>
          <a:p>
            <a:r>
              <a:rPr lang="en-US" sz="1800" dirty="0" smtClean="0"/>
              <a:t>Support an ecosystem of services and tools</a:t>
            </a:r>
          </a:p>
          <a:p>
            <a:r>
              <a:rPr lang="en-US" sz="1800" dirty="0" smtClean="0"/>
              <a:t>Available to the community for free (we are still considering the open source route)</a:t>
            </a:r>
          </a:p>
          <a:p>
            <a:r>
              <a:rPr lang="en-US" sz="1800" dirty="0" smtClean="0"/>
              <a:t>Build an easy-to-install collection of basic services and tools</a:t>
            </a:r>
          </a:p>
        </p:txBody>
      </p:sp>
      <p:sp>
        <p:nvSpPr>
          <p:cNvPr id="10" name="Content Placeholder 9"/>
          <p:cNvSpPr>
            <a:spLocks noGrp="1"/>
          </p:cNvSpPr>
          <p:nvPr>
            <p:ph sz="half" idx="2"/>
          </p:nvPr>
        </p:nvSpPr>
        <p:spPr/>
        <p:txBody>
          <a:bodyPr/>
          <a:lstStyle/>
          <a:p>
            <a:pPr algn="ctr">
              <a:buNone/>
            </a:pPr>
            <a:r>
              <a:rPr lang="en-US" sz="1800" b="1" dirty="0" smtClean="0"/>
              <a:t>Non-goals</a:t>
            </a:r>
          </a:p>
          <a:p>
            <a:r>
              <a:rPr lang="en-US" sz="1800" dirty="0" smtClean="0"/>
              <a:t>A generic platform for asset management</a:t>
            </a:r>
          </a:p>
          <a:p>
            <a:r>
              <a:rPr lang="en-US" sz="1800" dirty="0" smtClean="0"/>
              <a:t>Support the lifecycle of publications</a:t>
            </a:r>
          </a:p>
          <a:p>
            <a:r>
              <a:rPr lang="en-US" sz="1800" dirty="0" smtClean="0"/>
              <a:t>Compete with existing repository solutions</a:t>
            </a:r>
          </a:p>
          <a:p>
            <a:endParaRPr lang="en-US" sz="1800" dirty="0" smtClean="0"/>
          </a:p>
          <a:p>
            <a:endParaRPr lang="en-US" sz="1800" dirty="0"/>
          </a:p>
        </p:txBody>
      </p:sp>
      <p:sp>
        <p:nvSpPr>
          <p:cNvPr id="2" name="Title 1"/>
          <p:cNvSpPr>
            <a:spLocks noGrp="1"/>
          </p:cNvSpPr>
          <p:nvPr>
            <p:ph type="title"/>
          </p:nvPr>
        </p:nvSpPr>
        <p:spPr/>
        <p:txBody>
          <a:bodyPr/>
          <a:lstStyle/>
          <a:p>
            <a:r>
              <a:rPr lang="en-US" dirty="0" err="1" smtClean="0"/>
              <a:t>Famulus</a:t>
            </a:r>
            <a:r>
              <a:rPr lang="en-US" dirty="0" smtClean="0"/>
              <a:t> </a:t>
            </a:r>
            <a:r>
              <a:rPr lang="en-US" dirty="0" smtClean="0"/>
              <a:t>architecture goals</a:t>
            </a:r>
            <a:endParaRPr lang="en-US" sz="1800" dirty="0"/>
          </a:p>
        </p:txBody>
      </p:sp>
      <p:grpSp>
        <p:nvGrpSpPr>
          <p:cNvPr id="14" name="Group 13"/>
          <p:cNvGrpSpPr/>
          <p:nvPr/>
        </p:nvGrpSpPr>
        <p:grpSpPr>
          <a:xfrm>
            <a:off x="4724400" y="3200400"/>
            <a:ext cx="4114800" cy="2979683"/>
            <a:chOff x="5486400" y="304800"/>
            <a:chExt cx="4419600" cy="3200400"/>
          </a:xfrm>
        </p:grpSpPr>
        <p:sp>
          <p:nvSpPr>
            <p:cNvPr id="6" name="Rounded Rectangle 5"/>
            <p:cNvSpPr/>
            <p:nvPr/>
          </p:nvSpPr>
          <p:spPr>
            <a:xfrm>
              <a:off x="5486400" y="304800"/>
              <a:ext cx="21336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3</a:t>
              </a:r>
              <a:r>
                <a:rPr lang="en-US" sz="1400" baseline="30000" dirty="0" smtClean="0"/>
                <a:t>rd</a:t>
              </a:r>
              <a:r>
                <a:rPr lang="en-US" sz="1400" dirty="0" smtClean="0"/>
                <a:t>-party services, tools, applications</a:t>
              </a:r>
              <a:endParaRPr lang="en-US" sz="1400" dirty="0"/>
            </a:p>
          </p:txBody>
        </p:sp>
        <p:sp>
          <p:nvSpPr>
            <p:cNvPr id="7" name="Rounded Rectangle 6"/>
            <p:cNvSpPr/>
            <p:nvPr/>
          </p:nvSpPr>
          <p:spPr>
            <a:xfrm>
              <a:off x="7772400" y="304800"/>
              <a:ext cx="21336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err="1" smtClean="0"/>
                <a:t>Famulus</a:t>
              </a:r>
              <a:r>
                <a:rPr lang="en-US" sz="1400" dirty="0" smtClean="0"/>
                <a:t> </a:t>
              </a:r>
              <a:r>
                <a:rPr lang="en-US" sz="1400" dirty="0" smtClean="0"/>
                <a:t>services, Web, interoperability</a:t>
              </a:r>
              <a:endParaRPr lang="en-US" sz="1400" dirty="0"/>
            </a:p>
          </p:txBody>
        </p:sp>
        <p:sp>
          <p:nvSpPr>
            <p:cNvPr id="8" name="Rounded Rectangle 7"/>
            <p:cNvSpPr/>
            <p:nvPr/>
          </p:nvSpPr>
          <p:spPr>
            <a:xfrm>
              <a:off x="5486400" y="1981200"/>
              <a:ext cx="44196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err="1" smtClean="0"/>
                <a:t>Famulus</a:t>
              </a:r>
              <a:r>
                <a:rPr lang="en-US" sz="1400" dirty="0" smtClean="0"/>
                <a:t> </a:t>
              </a:r>
              <a:r>
                <a:rPr lang="en-US" sz="1400" dirty="0" smtClean="0"/>
                <a:t>Platform</a:t>
              </a:r>
            </a:p>
            <a:p>
              <a:pPr algn="ctr"/>
              <a:r>
                <a:rPr lang="en-US" sz="1400" dirty="0" smtClean="0"/>
                <a:t>(Based on the Entity Framework + Data model)</a:t>
              </a:r>
              <a:endParaRPr lang="en-US" sz="1400" dirty="0"/>
            </a:p>
          </p:txBody>
        </p:sp>
        <p:sp>
          <p:nvSpPr>
            <p:cNvPr id="11" name="Rounded Rectangle 10"/>
            <p:cNvSpPr/>
            <p:nvPr/>
          </p:nvSpPr>
          <p:spPr>
            <a:xfrm>
              <a:off x="5486400" y="2819400"/>
              <a:ext cx="4419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SQL Server 2008, MS data storage technologies, Entity Framework runtime, .NET 3.5, LINQ</a:t>
              </a:r>
              <a:endParaRPr lang="en-US" sz="1400" dirty="0"/>
            </a:p>
          </p:txBody>
        </p:sp>
        <p:sp>
          <p:nvSpPr>
            <p:cNvPr id="12" name="Down Arrow 11"/>
            <p:cNvSpPr/>
            <p:nvPr/>
          </p:nvSpPr>
          <p:spPr>
            <a:xfrm>
              <a:off x="6400800" y="1143000"/>
              <a:ext cx="533400" cy="6858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sp>
          <p:nvSpPr>
            <p:cNvPr id="13" name="Down Arrow 12"/>
            <p:cNvSpPr/>
            <p:nvPr/>
          </p:nvSpPr>
          <p:spPr>
            <a:xfrm>
              <a:off x="8610600" y="1143000"/>
              <a:ext cx="533400" cy="6858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00"/>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smtClean="0"/>
              <a:t>A Semantic Computing platform</a:t>
            </a:r>
          </a:p>
          <a:p>
            <a:r>
              <a:rPr lang="en-US" sz="2400" dirty="0" smtClean="0"/>
              <a:t>A hybrid between a relational database and a triple store</a:t>
            </a:r>
          </a:p>
          <a:p>
            <a:endParaRPr lang="en-US" sz="2400" dirty="0"/>
          </a:p>
        </p:txBody>
      </p:sp>
      <p:sp>
        <p:nvSpPr>
          <p:cNvPr id="2" name="Title 1"/>
          <p:cNvSpPr>
            <a:spLocks noGrp="1"/>
          </p:cNvSpPr>
          <p:nvPr>
            <p:ph type="title"/>
          </p:nvPr>
        </p:nvSpPr>
        <p:spPr/>
        <p:txBody>
          <a:bodyPr/>
          <a:lstStyle/>
          <a:p>
            <a:r>
              <a:rPr lang="en-US" dirty="0" smtClean="0"/>
              <a:t>Research Output Repository Platform</a:t>
            </a:r>
            <a:endParaRPr lang="en-US" sz="1800" dirty="0"/>
          </a:p>
        </p:txBody>
      </p:sp>
      <p:sp>
        <p:nvSpPr>
          <p:cNvPr id="7" name="Rounded Rectangle 6"/>
          <p:cNvSpPr/>
          <p:nvPr/>
        </p:nvSpPr>
        <p:spPr>
          <a:xfrm>
            <a:off x="308646" y="4114800"/>
            <a:ext cx="8610600" cy="457200"/>
          </a:xfrm>
          <a:prstGeom prst="roundRect">
            <a:avLst/>
          </a:prstGeom>
          <a:gradFill>
            <a:gsLst>
              <a:gs pos="0">
                <a:srgbClr val="FFC000"/>
              </a:gs>
              <a:gs pos="50000">
                <a:schemeClr val="accent6">
                  <a:lumMod val="75000"/>
                </a:schemeClr>
              </a:gs>
              <a:gs pos="100000">
                <a:schemeClr val="accent2">
                  <a:lumMod val="50000"/>
                </a:schemeClr>
              </a:gs>
            </a:gsLst>
            <a:lin ang="0" scaled="0"/>
          </a:gradFill>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Down Arrow 7"/>
          <p:cNvSpPr/>
          <p:nvPr/>
        </p:nvSpPr>
        <p:spPr>
          <a:xfrm>
            <a:off x="537246" y="3581400"/>
            <a:ext cx="533400" cy="6858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Up Arrow 10"/>
          <p:cNvSpPr/>
          <p:nvPr/>
        </p:nvSpPr>
        <p:spPr>
          <a:xfrm>
            <a:off x="4271046" y="4343400"/>
            <a:ext cx="533400" cy="685800"/>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Down Arrow 11"/>
          <p:cNvSpPr/>
          <p:nvPr/>
        </p:nvSpPr>
        <p:spPr>
          <a:xfrm>
            <a:off x="8157246" y="3581400"/>
            <a:ext cx="533400" cy="68580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TextBox 12"/>
          <p:cNvSpPr txBox="1"/>
          <p:nvPr/>
        </p:nvSpPr>
        <p:spPr>
          <a:xfrm>
            <a:off x="308646" y="2362200"/>
            <a:ext cx="3678571" cy="1169551"/>
          </a:xfrm>
          <a:prstGeom prst="rect">
            <a:avLst/>
          </a:prstGeom>
          <a:noFill/>
        </p:spPr>
        <p:txBody>
          <a:bodyPr wrap="none" rtlCol="0">
            <a:spAutoFit/>
          </a:bodyPr>
          <a:lstStyle/>
          <a:p>
            <a:r>
              <a:rPr lang="en-US" sz="1400" b="1" dirty="0" smtClean="0">
                <a:latin typeface="+mj-lt"/>
              </a:rPr>
              <a:t>Triple stores</a:t>
            </a:r>
          </a:p>
          <a:p>
            <a:pPr>
              <a:buFontTx/>
              <a:buChar char="-"/>
            </a:pPr>
            <a:r>
              <a:rPr lang="en-US" sz="1400" dirty="0" smtClean="0">
                <a:latin typeface="+mj-lt"/>
              </a:rPr>
              <a:t>Evolution friendly</a:t>
            </a:r>
          </a:p>
          <a:p>
            <a:pPr>
              <a:buFontTx/>
              <a:buChar char="-"/>
            </a:pPr>
            <a:r>
              <a:rPr lang="en-US" sz="1400" dirty="0" smtClean="0">
                <a:latin typeface="+mj-lt"/>
              </a:rPr>
              <a:t>Poor performance</a:t>
            </a:r>
          </a:p>
          <a:p>
            <a:pPr>
              <a:buFontTx/>
              <a:buChar char="-"/>
            </a:pPr>
            <a:r>
              <a:rPr lang="en-US" sz="1400" dirty="0" smtClean="0">
                <a:latin typeface="+mj-lt"/>
              </a:rPr>
              <a:t>No need to model everything in advance</a:t>
            </a:r>
          </a:p>
          <a:p>
            <a:pPr>
              <a:buFontTx/>
              <a:buChar char="-"/>
            </a:pPr>
            <a:r>
              <a:rPr lang="en-US" sz="1400" dirty="0" smtClean="0">
                <a:latin typeface="+mj-lt"/>
              </a:rPr>
              <a:t>Semantic interpretation at the application level</a:t>
            </a:r>
            <a:endParaRPr lang="en-US" sz="1400" dirty="0">
              <a:latin typeface="+mj-lt"/>
            </a:endParaRPr>
          </a:p>
        </p:txBody>
      </p:sp>
      <p:sp>
        <p:nvSpPr>
          <p:cNvPr id="14" name="TextBox 13"/>
          <p:cNvSpPr txBox="1"/>
          <p:nvPr/>
        </p:nvSpPr>
        <p:spPr>
          <a:xfrm>
            <a:off x="6252246" y="2514600"/>
            <a:ext cx="2891754" cy="954107"/>
          </a:xfrm>
          <a:prstGeom prst="rect">
            <a:avLst/>
          </a:prstGeom>
          <a:noFill/>
        </p:spPr>
        <p:txBody>
          <a:bodyPr wrap="none" rtlCol="0">
            <a:spAutoFit/>
          </a:bodyPr>
          <a:lstStyle/>
          <a:p>
            <a:r>
              <a:rPr lang="en-US" sz="1400" b="1" dirty="0" smtClean="0">
                <a:latin typeface="+mj-lt"/>
              </a:rPr>
              <a:t>Relational schema</a:t>
            </a:r>
          </a:p>
          <a:p>
            <a:pPr>
              <a:buFontTx/>
              <a:buChar char="-"/>
            </a:pPr>
            <a:r>
              <a:rPr lang="en-US" sz="1400" dirty="0" smtClean="0">
                <a:latin typeface="+mj-lt"/>
              </a:rPr>
              <a:t>Evolution not so easy</a:t>
            </a:r>
          </a:p>
          <a:p>
            <a:pPr>
              <a:buFontTx/>
              <a:buChar char="-"/>
            </a:pPr>
            <a:r>
              <a:rPr lang="en-US" sz="1400" dirty="0" smtClean="0">
                <a:latin typeface="+mj-lt"/>
              </a:rPr>
              <a:t>Great opportunities for optimization</a:t>
            </a:r>
          </a:p>
          <a:p>
            <a:pPr>
              <a:buFontTx/>
              <a:buChar char="-"/>
            </a:pPr>
            <a:r>
              <a:rPr lang="en-US" sz="1400" dirty="0" smtClean="0">
                <a:latin typeface="+mj-lt"/>
              </a:rPr>
              <a:t>Model everything in advance</a:t>
            </a:r>
            <a:endParaRPr lang="en-US" sz="1400" dirty="0">
              <a:latin typeface="+mj-lt"/>
            </a:endParaRPr>
          </a:p>
        </p:txBody>
      </p:sp>
      <p:sp>
        <p:nvSpPr>
          <p:cNvPr id="15" name="TextBox 14"/>
          <p:cNvSpPr txBox="1"/>
          <p:nvPr/>
        </p:nvSpPr>
        <p:spPr>
          <a:xfrm>
            <a:off x="2747046" y="5105400"/>
            <a:ext cx="4600875" cy="1169551"/>
          </a:xfrm>
          <a:prstGeom prst="rect">
            <a:avLst/>
          </a:prstGeom>
          <a:noFill/>
        </p:spPr>
        <p:txBody>
          <a:bodyPr wrap="none" rtlCol="0">
            <a:spAutoFit/>
          </a:bodyPr>
          <a:lstStyle/>
          <a:p>
            <a:r>
              <a:rPr lang="en-US" sz="1400" b="1" dirty="0" err="1" smtClean="0"/>
              <a:t>Famulus</a:t>
            </a:r>
            <a:r>
              <a:rPr lang="en-US" sz="1400" b="1" dirty="0" smtClean="0"/>
              <a:t> </a:t>
            </a:r>
            <a:r>
              <a:rPr lang="en-US" sz="1400" b="1" dirty="0" smtClean="0"/>
              <a:t>Platform</a:t>
            </a:r>
            <a:endParaRPr lang="en-US" sz="1400" b="1" dirty="0" smtClean="0">
              <a:latin typeface="+mj-lt"/>
            </a:endParaRPr>
          </a:p>
          <a:p>
            <a:pPr>
              <a:buFontTx/>
              <a:buChar char="-"/>
            </a:pPr>
            <a:r>
              <a:rPr lang="en-US" sz="1400" dirty="0" smtClean="0">
                <a:latin typeface="+mj-lt"/>
              </a:rPr>
              <a:t>Maintain a balance</a:t>
            </a:r>
          </a:p>
          <a:p>
            <a:pPr>
              <a:buFontTx/>
              <a:buChar char="-"/>
            </a:pPr>
            <a:r>
              <a:rPr lang="en-US" sz="1400" dirty="0" smtClean="0">
                <a:latin typeface="+mj-lt"/>
              </a:rPr>
              <a:t>Try to model the frequently used entities in our app domain</a:t>
            </a:r>
          </a:p>
          <a:p>
            <a:pPr>
              <a:buFontTx/>
              <a:buChar char="-"/>
            </a:pPr>
            <a:r>
              <a:rPr lang="en-US" sz="1400" dirty="0" smtClean="0">
                <a:latin typeface="+mj-lt"/>
              </a:rPr>
              <a:t>Try to capture the frequently used relationships</a:t>
            </a:r>
          </a:p>
          <a:p>
            <a:pPr>
              <a:buFontTx/>
              <a:buChar char="-"/>
            </a:pPr>
            <a:r>
              <a:rPr lang="en-US" sz="1400" dirty="0" smtClean="0">
                <a:latin typeface="+mj-lt"/>
              </a:rPr>
              <a:t>Allow for extensibility (Relationships, Properties)</a:t>
            </a:r>
            <a:endParaRPr lang="en-US" sz="1400" dirty="0">
              <a:latin typeface="+mj-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intuitive programming experience</a:t>
            </a:r>
            <a:endParaRPr lang="en-US" dirty="0"/>
          </a:p>
        </p:txBody>
      </p:sp>
      <p:sp>
        <p:nvSpPr>
          <p:cNvPr id="25601" name="Rectangle 1"/>
          <p:cNvSpPr>
            <a:spLocks noChangeArrowheads="1"/>
          </p:cNvSpPr>
          <p:nvPr/>
        </p:nvSpPr>
        <p:spPr bwMode="auto">
          <a:xfrm>
            <a:off x="1219200" y="1295400"/>
            <a:ext cx="6477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Person</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tony = </a:t>
            </a:r>
            <a:r>
              <a:rPr kumimoji="0" lang="en-US" sz="2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new</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Person</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Publication</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pub1 = </a:t>
            </a:r>
            <a:r>
              <a:rPr kumimoji="0" lang="en-US" sz="2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new</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Publication</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pub1.Title = </a:t>
            </a:r>
            <a:r>
              <a:rPr kumimoji="0" lang="en-US" sz="2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"Title1"</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Publication</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pub2 = </a:t>
            </a:r>
            <a:r>
              <a:rPr kumimoji="0" lang="en-US" sz="2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new</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Publication</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pub2.Title = </a:t>
            </a:r>
            <a:r>
              <a:rPr kumimoji="0" lang="en-US" sz="2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"Title2"</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urier New" pitchFamily="49" charset="0"/>
                <a:ea typeface="Calibri" pitchFamily="34" charset="0"/>
                <a:cs typeface="Courier New" pitchFamily="49" charset="0"/>
              </a:rPr>
              <a:t>pub1.Cites.Add(pub2);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pub1.Authors.Add(tony);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Tag</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tag</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 </a:t>
            </a:r>
            <a:r>
              <a:rPr kumimoji="0" lang="en-US" sz="2000" b="0" i="0" u="none" strike="noStrike" cap="none" normalizeH="0" baseline="0" dirty="0" smtClean="0">
                <a:ln>
                  <a:noFill/>
                </a:ln>
                <a:solidFill>
                  <a:srgbClr val="0000FF"/>
                </a:solidFill>
                <a:effectLst/>
                <a:latin typeface="Courier New" pitchFamily="49" charset="0"/>
                <a:ea typeface="Calibri" pitchFamily="34" charset="0"/>
                <a:cs typeface="Courier New" pitchFamily="49" charset="0"/>
              </a:rPr>
              <a:t>new</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a:t>
            </a:r>
            <a:r>
              <a:rPr kumimoji="0" lang="en-US" sz="2000" b="0" i="0" u="none" strike="noStrike" cap="none" normalizeH="0" baseline="0" dirty="0" smtClean="0">
                <a:ln>
                  <a:noFill/>
                </a:ln>
                <a:solidFill>
                  <a:srgbClr val="2B91AF"/>
                </a:solidFill>
                <a:effectLst/>
                <a:latin typeface="Courier New" pitchFamily="49" charset="0"/>
                <a:ea typeface="Calibri" pitchFamily="34" charset="0"/>
                <a:cs typeface="Courier New" pitchFamily="49" charset="0"/>
              </a:rPr>
              <a:t>Tag</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tag.Name</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 </a:t>
            </a:r>
            <a:r>
              <a:rPr kumimoji="0" lang="en-US" sz="2000" b="0" i="0" u="none" strike="noStrike" cap="none" normalizeH="0" baseline="0" dirty="0" smtClean="0">
                <a:ln>
                  <a:noFill/>
                </a:ln>
                <a:solidFill>
                  <a:srgbClr val="A31515"/>
                </a:solidFill>
                <a:effectLst/>
                <a:latin typeface="Courier New" pitchFamily="49" charset="0"/>
                <a:ea typeface="Calibri" pitchFamily="34" charset="0"/>
                <a:cs typeface="Courier New" pitchFamily="49" charset="0"/>
              </a:rPr>
              <a:t>"keyword"</a:t>
            </a: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pub1.Tags.Add(tag);</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Famulus</a:t>
            </a:r>
            <a:r>
              <a:rPr lang="en-US" dirty="0" smtClean="0"/>
              <a:t> </a:t>
            </a:r>
            <a:r>
              <a:rPr lang="en-US" dirty="0" err="1" smtClean="0"/>
              <a:t>Platfomr</a:t>
            </a:r>
            <a:endParaRPr lang="en-US" sz="1800" dirty="0"/>
          </a:p>
        </p:txBody>
      </p:sp>
      <p:sp>
        <p:nvSpPr>
          <p:cNvPr id="9" name="Rounded Rectangle 8"/>
          <p:cNvSpPr/>
          <p:nvPr/>
        </p:nvSpPr>
        <p:spPr>
          <a:xfrm>
            <a:off x="1524000" y="2438400"/>
            <a:ext cx="14478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PowerPoint presentation</a:t>
            </a:r>
            <a:endParaRPr lang="en-US" sz="1400" dirty="0"/>
          </a:p>
        </p:txBody>
      </p:sp>
      <p:sp>
        <p:nvSpPr>
          <p:cNvPr id="10" name="Rounded Rectangle 9"/>
          <p:cNvSpPr/>
          <p:nvPr/>
        </p:nvSpPr>
        <p:spPr>
          <a:xfrm>
            <a:off x="5257800" y="1752600"/>
            <a:ext cx="1117600" cy="6096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Lecture on 2/19/2008</a:t>
            </a:r>
            <a:endParaRPr lang="en-US" sz="1400" dirty="0"/>
          </a:p>
        </p:txBody>
      </p:sp>
      <p:cxnSp>
        <p:nvCxnSpPr>
          <p:cNvPr id="13" name="Curved Connector 12"/>
          <p:cNvCxnSpPr>
            <a:stCxn id="9" idx="2"/>
            <a:endCxn id="11" idx="0"/>
          </p:cNvCxnSpPr>
          <p:nvPr/>
        </p:nvCxnSpPr>
        <p:spPr>
          <a:xfrm rot="16200000" flipH="1">
            <a:off x="2171700" y="3200400"/>
            <a:ext cx="1066800" cy="9144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752600" y="3657600"/>
            <a:ext cx="1200457" cy="338554"/>
          </a:xfrm>
          <a:prstGeom prst="rect">
            <a:avLst/>
          </a:prstGeom>
          <a:noFill/>
        </p:spPr>
        <p:txBody>
          <a:bodyPr wrap="none" rtlCol="0">
            <a:spAutoFit/>
          </a:bodyPr>
          <a:lstStyle/>
          <a:p>
            <a:r>
              <a:rPr lang="en-US" sz="1600" dirty="0" smtClean="0">
                <a:solidFill>
                  <a:schemeClr val="accent2">
                    <a:lumMod val="75000"/>
                  </a:schemeClr>
                </a:solidFill>
                <a:latin typeface="+mj-lt"/>
              </a:rPr>
              <a:t>authored by</a:t>
            </a:r>
            <a:endParaRPr lang="en-US" sz="1600" dirty="0">
              <a:solidFill>
                <a:schemeClr val="accent2">
                  <a:lumMod val="75000"/>
                </a:schemeClr>
              </a:solidFill>
              <a:latin typeface="+mj-lt"/>
            </a:endParaRPr>
          </a:p>
        </p:txBody>
      </p:sp>
      <p:grpSp>
        <p:nvGrpSpPr>
          <p:cNvPr id="3" name="Group 35"/>
          <p:cNvGrpSpPr/>
          <p:nvPr/>
        </p:nvGrpSpPr>
        <p:grpSpPr>
          <a:xfrm>
            <a:off x="2819400" y="4191000"/>
            <a:ext cx="709604" cy="948154"/>
            <a:chOff x="914400" y="3657600"/>
            <a:chExt cx="709604" cy="948154"/>
          </a:xfrm>
        </p:grpSpPr>
        <p:pic>
          <p:nvPicPr>
            <p:cNvPr id="11" name="Picture 13" descr="C:\Users\savasp\AppData\Local\Microsoft\Windows\Temporary Internet Files\Low\Content.IE5\37XVNZRC\j0432657[1].png"/>
            <p:cNvPicPr>
              <a:picLocks noChangeAspect="1" noChangeArrowheads="1"/>
            </p:cNvPicPr>
            <p:nvPr/>
          </p:nvPicPr>
          <p:blipFill>
            <a:blip r:embed="rId2"/>
            <a:srcRect/>
            <a:stretch>
              <a:fillRect/>
            </a:stretch>
          </p:blipFill>
          <p:spPr bwMode="auto">
            <a:xfrm>
              <a:off x="914400" y="3657600"/>
              <a:ext cx="685800" cy="712841"/>
            </a:xfrm>
            <a:prstGeom prst="rect">
              <a:avLst/>
            </a:prstGeom>
            <a:noFill/>
            <a:ln w="9525">
              <a:noFill/>
              <a:miter lim="800000"/>
              <a:headEnd/>
              <a:tailEnd/>
            </a:ln>
          </p:spPr>
        </p:pic>
        <p:sp>
          <p:nvSpPr>
            <p:cNvPr id="16" name="TextBox 15"/>
            <p:cNvSpPr txBox="1"/>
            <p:nvPr/>
          </p:nvSpPr>
          <p:spPr>
            <a:xfrm>
              <a:off x="1066800" y="4267200"/>
              <a:ext cx="557204" cy="338554"/>
            </a:xfrm>
            <a:prstGeom prst="rect">
              <a:avLst/>
            </a:prstGeom>
            <a:noFill/>
          </p:spPr>
          <p:txBody>
            <a:bodyPr wrap="none" rtlCol="0">
              <a:spAutoFit/>
            </a:bodyPr>
            <a:lstStyle/>
            <a:p>
              <a:r>
                <a:rPr lang="en-US" sz="1600" dirty="0" smtClean="0">
                  <a:latin typeface="+mj-lt"/>
                </a:rPr>
                <a:t>tony</a:t>
              </a:r>
              <a:endParaRPr lang="en-US" sz="1600" dirty="0">
                <a:latin typeface="+mj-lt"/>
              </a:endParaRPr>
            </a:p>
          </p:txBody>
        </p:sp>
      </p:grpSp>
      <p:cxnSp>
        <p:nvCxnSpPr>
          <p:cNvPr id="17" name="Curved Connector 16"/>
          <p:cNvCxnSpPr>
            <a:stCxn id="10" idx="2"/>
            <a:endCxn id="11" idx="3"/>
          </p:cNvCxnSpPr>
          <p:nvPr/>
        </p:nvCxnSpPr>
        <p:spPr>
          <a:xfrm rot="5400000">
            <a:off x="3568290" y="2299110"/>
            <a:ext cx="2185221" cy="2311400"/>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4191000" y="4343400"/>
            <a:ext cx="1274901" cy="338554"/>
          </a:xfrm>
          <a:prstGeom prst="rect">
            <a:avLst/>
          </a:prstGeom>
          <a:noFill/>
        </p:spPr>
        <p:txBody>
          <a:bodyPr wrap="none" rtlCol="0">
            <a:spAutoFit/>
          </a:bodyPr>
          <a:lstStyle/>
          <a:p>
            <a:r>
              <a:rPr lang="en-US" sz="1600" dirty="0" smtClean="0">
                <a:latin typeface="+mj-lt"/>
              </a:rPr>
              <a:t>presented by</a:t>
            </a:r>
            <a:endParaRPr lang="en-US" sz="1600" dirty="0">
              <a:latin typeface="+mj-lt"/>
            </a:endParaRPr>
          </a:p>
        </p:txBody>
      </p:sp>
      <p:pic>
        <p:nvPicPr>
          <p:cNvPr id="21" name="Picture 13" descr="C:\Users\savasp\AppData\Local\Microsoft\Windows\Temporary Internet Files\Low\Content.IE5\37XVNZRC\j0432657[1].png"/>
          <p:cNvPicPr>
            <a:picLocks noChangeAspect="1" noChangeArrowheads="1"/>
          </p:cNvPicPr>
          <p:nvPr/>
        </p:nvPicPr>
        <p:blipFill>
          <a:blip r:embed="rId2"/>
          <a:srcRect/>
          <a:stretch>
            <a:fillRect/>
          </a:stretch>
        </p:blipFill>
        <p:spPr bwMode="auto">
          <a:xfrm>
            <a:off x="6934200" y="4953000"/>
            <a:ext cx="685800" cy="712841"/>
          </a:xfrm>
          <a:prstGeom prst="rect">
            <a:avLst/>
          </a:prstGeom>
          <a:noFill/>
          <a:ln w="9525">
            <a:noFill/>
            <a:miter lim="800000"/>
            <a:headEnd/>
            <a:tailEnd/>
          </a:ln>
        </p:spPr>
      </p:pic>
      <p:cxnSp>
        <p:nvCxnSpPr>
          <p:cNvPr id="22" name="Curved Connector 16"/>
          <p:cNvCxnSpPr>
            <a:stCxn id="10" idx="2"/>
            <a:endCxn id="21" idx="0"/>
          </p:cNvCxnSpPr>
          <p:nvPr/>
        </p:nvCxnSpPr>
        <p:spPr>
          <a:xfrm rot="16200000" flipH="1">
            <a:off x="5251450" y="2927350"/>
            <a:ext cx="2590800" cy="1460500"/>
          </a:xfrm>
          <a:prstGeom prst="curvedConnector3">
            <a:avLst>
              <a:gd name="adj1" fmla="val 50000"/>
            </a:avLst>
          </a:prstGeom>
          <a:ln>
            <a:tailEnd type="arrow"/>
          </a:ln>
        </p:spPr>
        <p:style>
          <a:lnRef idx="2">
            <a:schemeClr val="accent6"/>
          </a:lnRef>
          <a:fillRef idx="0">
            <a:schemeClr val="accent6"/>
          </a:fillRef>
          <a:effectRef idx="1">
            <a:schemeClr val="accent6"/>
          </a:effectRef>
          <a:fontRef idx="minor">
            <a:schemeClr val="tx1"/>
          </a:fontRef>
        </p:style>
      </p:cxnSp>
      <p:sp>
        <p:nvSpPr>
          <p:cNvPr id="25" name="TextBox 24"/>
          <p:cNvSpPr txBox="1"/>
          <p:nvPr/>
        </p:nvSpPr>
        <p:spPr>
          <a:xfrm>
            <a:off x="5867400" y="3962400"/>
            <a:ext cx="1240019" cy="338554"/>
          </a:xfrm>
          <a:prstGeom prst="rect">
            <a:avLst/>
          </a:prstGeom>
          <a:noFill/>
        </p:spPr>
        <p:txBody>
          <a:bodyPr wrap="none" rtlCol="0">
            <a:spAutoFit/>
          </a:bodyPr>
          <a:lstStyle/>
          <a:p>
            <a:r>
              <a:rPr lang="en-US" sz="1600" dirty="0" smtClean="0">
                <a:solidFill>
                  <a:schemeClr val="accent6">
                    <a:lumMod val="75000"/>
                  </a:schemeClr>
                </a:solidFill>
                <a:latin typeface="+mj-lt"/>
              </a:rPr>
              <a:t>organized by</a:t>
            </a:r>
            <a:endParaRPr lang="en-US" sz="1600" dirty="0">
              <a:solidFill>
                <a:schemeClr val="accent6">
                  <a:lumMod val="75000"/>
                </a:schemeClr>
              </a:solidFill>
              <a:latin typeface="+mj-lt"/>
            </a:endParaRPr>
          </a:p>
        </p:txBody>
      </p:sp>
      <p:sp>
        <p:nvSpPr>
          <p:cNvPr id="26" name="TextBox 25"/>
          <p:cNvSpPr txBox="1"/>
          <p:nvPr/>
        </p:nvSpPr>
        <p:spPr>
          <a:xfrm>
            <a:off x="6858000" y="5562600"/>
            <a:ext cx="2296141" cy="830997"/>
          </a:xfrm>
          <a:prstGeom prst="rect">
            <a:avLst/>
          </a:prstGeom>
          <a:noFill/>
        </p:spPr>
        <p:txBody>
          <a:bodyPr wrap="none" rtlCol="0">
            <a:spAutoFit/>
          </a:bodyPr>
          <a:lstStyle/>
          <a:p>
            <a:r>
              <a:rPr lang="en-US" sz="1600" dirty="0" smtClean="0">
                <a:latin typeface="+mj-lt"/>
              </a:rPr>
              <a:t>Elizabeth, </a:t>
            </a:r>
            <a:r>
              <a:rPr lang="en-US" sz="1600" dirty="0" err="1" smtClean="0">
                <a:latin typeface="+mj-lt"/>
              </a:rPr>
              <a:t>Sebastien</a:t>
            </a:r>
            <a:r>
              <a:rPr lang="en-US" sz="1600" dirty="0" smtClean="0">
                <a:latin typeface="+mj-lt"/>
              </a:rPr>
              <a:t>,</a:t>
            </a:r>
          </a:p>
          <a:p>
            <a:r>
              <a:rPr lang="en-US" sz="1600" dirty="0" smtClean="0">
                <a:latin typeface="+mj-lt"/>
              </a:rPr>
              <a:t>Matthew, Norman,</a:t>
            </a:r>
          </a:p>
          <a:p>
            <a:r>
              <a:rPr lang="en-US" sz="1600" dirty="0" smtClean="0">
                <a:latin typeface="+mj-lt"/>
              </a:rPr>
              <a:t>Brian, Sarah, George, Roy</a:t>
            </a:r>
          </a:p>
        </p:txBody>
      </p:sp>
      <p:pic>
        <p:nvPicPr>
          <p:cNvPr id="30" name="Picture 13" descr="C:\Users\savasp\AppData\Local\Microsoft\Windows\Temporary Internet Files\Low\Content.IE5\37XVNZRC\j0432657[1].png"/>
          <p:cNvPicPr>
            <a:picLocks noChangeAspect="1" noChangeArrowheads="1"/>
          </p:cNvPicPr>
          <p:nvPr/>
        </p:nvPicPr>
        <p:blipFill>
          <a:blip r:embed="rId2"/>
          <a:srcRect/>
          <a:stretch>
            <a:fillRect/>
          </a:stretch>
        </p:blipFill>
        <p:spPr bwMode="auto">
          <a:xfrm>
            <a:off x="7162800" y="4876800"/>
            <a:ext cx="685800" cy="712841"/>
          </a:xfrm>
          <a:prstGeom prst="rect">
            <a:avLst/>
          </a:prstGeom>
          <a:noFill/>
          <a:ln w="9525">
            <a:noFill/>
            <a:miter lim="800000"/>
            <a:headEnd/>
            <a:tailEnd/>
          </a:ln>
        </p:spPr>
      </p:pic>
      <p:pic>
        <p:nvPicPr>
          <p:cNvPr id="31" name="Picture 13" descr="C:\Users\savasp\AppData\Local\Microsoft\Windows\Temporary Internet Files\Low\Content.IE5\37XVNZRC\j0432657[1].png"/>
          <p:cNvPicPr>
            <a:picLocks noChangeAspect="1" noChangeArrowheads="1"/>
          </p:cNvPicPr>
          <p:nvPr/>
        </p:nvPicPr>
        <p:blipFill>
          <a:blip r:embed="rId2"/>
          <a:srcRect/>
          <a:stretch>
            <a:fillRect/>
          </a:stretch>
        </p:blipFill>
        <p:spPr bwMode="auto">
          <a:xfrm>
            <a:off x="7391400" y="4800600"/>
            <a:ext cx="685800" cy="712841"/>
          </a:xfrm>
          <a:prstGeom prst="rect">
            <a:avLst/>
          </a:prstGeom>
          <a:noFill/>
          <a:ln w="9525">
            <a:noFill/>
            <a:miter lim="800000"/>
            <a:headEnd/>
            <a:tailEnd/>
          </a:ln>
        </p:spPr>
      </p:pic>
      <p:pic>
        <p:nvPicPr>
          <p:cNvPr id="32" name="Picture 13" descr="C:\Users\savasp\AppData\Local\Microsoft\Windows\Temporary Internet Files\Low\Content.IE5\37XVNZRC\j0432657[1].png"/>
          <p:cNvPicPr>
            <a:picLocks noChangeAspect="1" noChangeArrowheads="1"/>
          </p:cNvPicPr>
          <p:nvPr/>
        </p:nvPicPr>
        <p:blipFill>
          <a:blip r:embed="rId2"/>
          <a:srcRect/>
          <a:stretch>
            <a:fillRect/>
          </a:stretch>
        </p:blipFill>
        <p:spPr bwMode="auto">
          <a:xfrm>
            <a:off x="7620000" y="4724400"/>
            <a:ext cx="685800" cy="712841"/>
          </a:xfrm>
          <a:prstGeom prst="rect">
            <a:avLst/>
          </a:prstGeom>
          <a:noFill/>
          <a:ln w="9525">
            <a:noFill/>
            <a:miter lim="800000"/>
            <a:headEnd/>
            <a:tailEnd/>
          </a:ln>
        </p:spPr>
      </p:pic>
      <p:sp>
        <p:nvSpPr>
          <p:cNvPr id="33" name="Rounded Rectangle 32"/>
          <p:cNvSpPr/>
          <p:nvPr/>
        </p:nvSpPr>
        <p:spPr>
          <a:xfrm>
            <a:off x="1066800" y="1143000"/>
            <a:ext cx="14478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PDF file</a:t>
            </a:r>
            <a:endParaRPr lang="en-US" sz="1400" dirty="0"/>
          </a:p>
        </p:txBody>
      </p:sp>
      <p:cxnSp>
        <p:nvCxnSpPr>
          <p:cNvPr id="38" name="Curved Connector 37"/>
          <p:cNvCxnSpPr>
            <a:stCxn id="33" idx="2"/>
            <a:endCxn id="9" idx="0"/>
          </p:cNvCxnSpPr>
          <p:nvPr/>
        </p:nvCxnSpPr>
        <p:spPr>
          <a:xfrm rot="16200000" flipH="1">
            <a:off x="1714500" y="1905000"/>
            <a:ext cx="609600" cy="4572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28600" y="1981200"/>
            <a:ext cx="1809598" cy="338554"/>
          </a:xfrm>
          <a:prstGeom prst="rect">
            <a:avLst/>
          </a:prstGeom>
          <a:noFill/>
        </p:spPr>
        <p:txBody>
          <a:bodyPr wrap="none" rtlCol="0">
            <a:spAutoFit/>
          </a:bodyPr>
          <a:lstStyle/>
          <a:p>
            <a:r>
              <a:rPr lang="en-US" sz="1600" dirty="0" smtClean="0">
                <a:solidFill>
                  <a:schemeClr val="accent1">
                    <a:lumMod val="75000"/>
                  </a:schemeClr>
                </a:solidFill>
                <a:latin typeface="+mj-lt"/>
              </a:rPr>
              <a:t>is representation of</a:t>
            </a:r>
            <a:endParaRPr lang="en-US" sz="1600" dirty="0">
              <a:solidFill>
                <a:schemeClr val="accent1">
                  <a:lumMod val="75000"/>
                </a:schemeClr>
              </a:solidFill>
              <a:latin typeface="+mj-lt"/>
            </a:endParaRPr>
          </a:p>
        </p:txBody>
      </p:sp>
      <p:cxnSp>
        <p:nvCxnSpPr>
          <p:cNvPr id="46" name="Curved Connector 45"/>
          <p:cNvCxnSpPr>
            <a:stCxn id="10" idx="1"/>
            <a:endCxn id="9" idx="3"/>
          </p:cNvCxnSpPr>
          <p:nvPr/>
        </p:nvCxnSpPr>
        <p:spPr>
          <a:xfrm rot="10800000" flipV="1">
            <a:off x="2971800" y="2057400"/>
            <a:ext cx="2286000" cy="723900"/>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49" name="TextBox 48"/>
          <p:cNvSpPr txBox="1"/>
          <p:nvPr/>
        </p:nvSpPr>
        <p:spPr>
          <a:xfrm>
            <a:off x="3733800" y="1905000"/>
            <a:ext cx="882229" cy="338554"/>
          </a:xfrm>
          <a:prstGeom prst="rect">
            <a:avLst/>
          </a:prstGeom>
          <a:noFill/>
        </p:spPr>
        <p:txBody>
          <a:bodyPr wrap="none" rtlCol="0">
            <a:spAutoFit/>
          </a:bodyPr>
          <a:lstStyle/>
          <a:p>
            <a:r>
              <a:rPr lang="en-US" sz="1600" dirty="0" smtClean="0">
                <a:solidFill>
                  <a:schemeClr val="accent3">
                    <a:lumMod val="50000"/>
                  </a:schemeClr>
                </a:solidFill>
                <a:latin typeface="+mj-lt"/>
              </a:rPr>
              <a:t>contains</a:t>
            </a:r>
            <a:endParaRPr lang="en-US" sz="1600" dirty="0">
              <a:solidFill>
                <a:schemeClr val="accent3">
                  <a:lumMod val="50000"/>
                </a:schemeClr>
              </a:solidFill>
              <a:latin typeface="+mj-l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Mesh</a:t>
            </a:r>
            <a:endParaRPr lang="en-US" dirty="0"/>
          </a:p>
        </p:txBody>
      </p:sp>
      <p:pic>
        <p:nvPicPr>
          <p:cNvPr id="3" name="Picture 2"/>
          <p:cNvPicPr>
            <a:picLocks noChangeAspect="1" noChangeArrowheads="1"/>
          </p:cNvPicPr>
          <p:nvPr/>
        </p:nvPicPr>
        <p:blipFill>
          <a:blip r:embed="rId2"/>
          <a:srcRect/>
          <a:stretch>
            <a:fillRect/>
          </a:stretch>
        </p:blipFill>
        <p:spPr bwMode="auto">
          <a:xfrm>
            <a:off x="533400" y="990600"/>
            <a:ext cx="8388218" cy="5181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defRPr/>
            </a:pPr>
            <a:r>
              <a:rPr lang="en-US" dirty="0" smtClean="0"/>
              <a:t>Customer Technology Preview has been released</a:t>
            </a:r>
          </a:p>
          <a:p>
            <a:pPr lvl="1">
              <a:defRPr/>
            </a:pPr>
            <a:r>
              <a:rPr lang="en-US" dirty="0" smtClean="0"/>
              <a:t>Requires SQL Sever 2008 (Express)</a:t>
            </a:r>
          </a:p>
          <a:p>
            <a:pPr>
              <a:defRPr/>
            </a:pPr>
            <a:r>
              <a:rPr lang="en-US" dirty="0" smtClean="0"/>
              <a:t>Public beta January-February 09 timeframe</a:t>
            </a:r>
          </a:p>
          <a:p>
            <a:pPr>
              <a:defRPr/>
            </a:pPr>
            <a:r>
              <a:rPr lang="en-US" dirty="0" smtClean="0"/>
              <a:t>RTM ???</a:t>
            </a:r>
            <a:endParaRPr lang="en-US" dirty="0"/>
          </a:p>
        </p:txBody>
      </p:sp>
      <p:sp>
        <p:nvSpPr>
          <p:cNvPr id="4" name="Title 3"/>
          <p:cNvSpPr>
            <a:spLocks noGrp="1"/>
          </p:cNvSpPr>
          <p:nvPr>
            <p:ph type="title"/>
          </p:nvPr>
        </p:nvSpPr>
        <p:spPr/>
        <p:txBody>
          <a:bodyPr/>
          <a:lstStyle/>
          <a:p>
            <a:r>
              <a:rPr lang="en-US" dirty="0" smtClean="0"/>
              <a:t>Release Roadmap</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Overview of Semantic Computing concepts</a:t>
            </a:r>
          </a:p>
          <a:p>
            <a:r>
              <a:rPr lang="en-US" dirty="0" smtClean="0"/>
              <a:t>Context of Research Repositories</a:t>
            </a:r>
          </a:p>
          <a:p>
            <a:r>
              <a:rPr lang="en-US" dirty="0" smtClean="0"/>
              <a:t>How to leverage our technologies to build a solution for the digital repositories community</a:t>
            </a:r>
          </a:p>
          <a:p>
            <a:r>
              <a:rPr lang="en-US" b="1" dirty="0" smtClean="0"/>
              <a:t>Takeaway: </a:t>
            </a:r>
            <a:r>
              <a:rPr lang="en-US" dirty="0" smtClean="0"/>
              <a:t>How to use MS technologies in order to build an extensible semantic computing platform</a:t>
            </a:r>
          </a:p>
          <a:p>
            <a:r>
              <a:rPr lang="en-US" b="1" dirty="0" smtClean="0"/>
              <a:t>Takeaway:</a:t>
            </a:r>
            <a:r>
              <a:rPr lang="en-US" dirty="0" smtClean="0"/>
              <a:t> The role of digital repositories in the future academic and research environments and what MS can offer</a:t>
            </a:r>
          </a:p>
          <a:p>
            <a:endParaRPr lang="en-US" dirty="0"/>
          </a:p>
        </p:txBody>
      </p:sp>
      <p:sp>
        <p:nvSpPr>
          <p:cNvPr id="3" name="Title 2"/>
          <p:cNvSpPr>
            <a:spLocks noGrp="1"/>
          </p:cNvSpPr>
          <p:nvPr>
            <p:ph type="title"/>
          </p:nvPr>
        </p:nvSpPr>
        <p:spPr/>
        <p:txBody>
          <a:bodyPr/>
          <a:lstStyle/>
          <a:p>
            <a:r>
              <a:rPr lang="en-US" dirty="0" smtClean="0"/>
              <a:t>Tutorial Objectives And Takeaways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blackWhite">
          <a:xfrm>
            <a:off x="381000" y="56388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latin typeface="Segoe"/>
                <a:cs typeface="Arial" charset="0"/>
              </a:rPr>
              <a:t>© 2008 Microsoft Corporation. All rights reserved. Microsoft, Windows, Windows Vista and other product names are or may be registered trademarks and/or trademarks in the U.S. and/or other countries.</a:t>
            </a:r>
          </a:p>
          <a:p>
            <a:pPr algn="ctr" eaLnBrk="0" hangingPunct="0"/>
            <a:r>
              <a:rPr lang="en-US" sz="700" dirty="0">
                <a:latin typeface="Segoe"/>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a:cs typeface="Arial" charset="0"/>
              </a:rPr>
            </a:br>
            <a:r>
              <a:rPr lang="en-US" sz="700" dirty="0">
                <a:latin typeface="Segoe"/>
                <a:cs typeface="Arial" charset="0"/>
              </a:rPr>
              <a:t>MICROSOFT MAKES NO WARRANTIES, EXPRESS, IMPLIED OR STATUTORY, AS TO THE INFORMATION IN THIS PRESENTATION.</a:t>
            </a:r>
          </a:p>
        </p:txBody>
      </p:sp>
      <p:pic>
        <p:nvPicPr>
          <p:cNvPr id="4" name="Picture 3" descr="Microsoft logo and tagline"/>
          <p:cNvPicPr>
            <a:picLocks noChangeAspect="1" noChangeArrowheads="1"/>
          </p:cNvPicPr>
          <p:nvPr/>
        </p:nvPicPr>
        <p:blipFill>
          <a:blip r:embed="rId3">
            <a:duotone>
              <a:prstClr val="black"/>
              <a:srgbClr val="003366">
                <a:tint val="45000"/>
                <a:satMod val="400000"/>
              </a:srgbClr>
            </a:duotone>
            <a:lum bright="-100000"/>
          </a:blip>
          <a:srcRect/>
          <a:stretch>
            <a:fillRect/>
          </a:stretch>
        </p:blipFill>
        <p:spPr bwMode="black">
          <a:xfrm>
            <a:off x="1598613" y="2516188"/>
            <a:ext cx="5913437" cy="1276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Background</a:t>
            </a:r>
          </a:p>
          <a:p>
            <a:pPr lvl="1"/>
            <a:r>
              <a:rPr lang="en-US" dirty="0" smtClean="0"/>
              <a:t>Semantic Computing</a:t>
            </a:r>
          </a:p>
          <a:p>
            <a:pPr lvl="1"/>
            <a:r>
              <a:rPr lang="en-US" dirty="0" smtClean="0"/>
              <a:t>Research-output </a:t>
            </a:r>
            <a:r>
              <a:rPr lang="en-US" dirty="0" smtClean="0"/>
              <a:t>Repositories</a:t>
            </a:r>
          </a:p>
          <a:p>
            <a:r>
              <a:rPr lang="en-US" dirty="0" smtClean="0"/>
              <a:t>MSR’s Repository Platform</a:t>
            </a:r>
          </a:p>
          <a:p>
            <a:pPr lvl="1"/>
            <a:r>
              <a:rPr lang="en-US" dirty="0" smtClean="0"/>
              <a:t>Features</a:t>
            </a:r>
          </a:p>
          <a:p>
            <a:pPr lvl="1"/>
            <a:r>
              <a:rPr lang="en-US" dirty="0" smtClean="0"/>
              <a:t>Architecture</a:t>
            </a:r>
          </a:p>
          <a:p>
            <a:r>
              <a:rPr lang="en-US" dirty="0" smtClean="0"/>
              <a:t>Demos</a:t>
            </a:r>
          </a:p>
          <a:p>
            <a:r>
              <a:rPr lang="en-US" dirty="0" smtClean="0"/>
              <a:t>Wrap-up</a:t>
            </a:r>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TextBox 3"/>
          <p:cNvSpPr txBox="1"/>
          <p:nvPr/>
        </p:nvSpPr>
        <p:spPr>
          <a:xfrm>
            <a:off x="2590800" y="4724400"/>
            <a:ext cx="6179512" cy="1077218"/>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200" dirty="0" smtClean="0"/>
              <a:t>But we love to improvise!</a:t>
            </a:r>
          </a:p>
          <a:p>
            <a:r>
              <a:rPr lang="en-US" sz="3200" dirty="0" smtClean="0"/>
              <a:t>So let’s </a:t>
            </a:r>
            <a:r>
              <a:rPr lang="en-US" sz="3200" dirty="0" smtClean="0"/>
              <a:t>make the session interactive</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Term used to refer to the concept of “meaning”</a:t>
            </a:r>
          </a:p>
          <a:p>
            <a:pPr lvl="1"/>
            <a:r>
              <a:rPr lang="en-US" dirty="0" smtClean="0"/>
              <a:t>The linguistics, AI, Natural Language Processing, etc. communities have been working on “meaning” and ”knowledge” related technologies for decades</a:t>
            </a:r>
          </a:p>
          <a:p>
            <a:r>
              <a:rPr lang="en-US" dirty="0" smtClean="0"/>
              <a:t>Semantic Computing</a:t>
            </a:r>
          </a:p>
          <a:p>
            <a:pPr lvl="1"/>
            <a:r>
              <a:rPr lang="en-US" dirty="0" smtClean="0"/>
              <a:t>Emergence of a new breed of technologies to capture meaning (RDF, OWL, etc.)</a:t>
            </a:r>
          </a:p>
          <a:p>
            <a:pPr lvl="1"/>
            <a:r>
              <a:rPr lang="en-US" dirty="0" smtClean="0"/>
              <a:t>Combine with the pervasiveness of the Web community technologies such as </a:t>
            </a:r>
            <a:r>
              <a:rPr lang="en-US" dirty="0" err="1" smtClean="0"/>
              <a:t>folksonomies</a:t>
            </a:r>
            <a:r>
              <a:rPr lang="en-US" dirty="0" smtClean="0"/>
              <a:t> …</a:t>
            </a:r>
          </a:p>
        </p:txBody>
      </p:sp>
      <p:sp>
        <p:nvSpPr>
          <p:cNvPr id="3" name="Title 2"/>
          <p:cNvSpPr>
            <a:spLocks noGrp="1"/>
          </p:cNvSpPr>
          <p:nvPr>
            <p:ph type="title"/>
          </p:nvPr>
        </p:nvSpPr>
        <p:spPr/>
        <p:txBody>
          <a:bodyPr/>
          <a:lstStyle/>
          <a:p>
            <a:r>
              <a:rPr lang="en-US" dirty="0" smtClean="0"/>
              <a:t>Semantics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smtClean="0"/>
              <a:t>Set of concepts and technologies</a:t>
            </a:r>
          </a:p>
          <a:p>
            <a:pPr lvl="1"/>
            <a:r>
              <a:rPr lang="en-US" sz="2400" dirty="0" smtClean="0"/>
              <a:t>Data modeling</a:t>
            </a:r>
          </a:p>
          <a:p>
            <a:pPr lvl="1"/>
            <a:r>
              <a:rPr lang="en-US" sz="2400" dirty="0" smtClean="0"/>
              <a:t>Relationships</a:t>
            </a:r>
          </a:p>
          <a:p>
            <a:pPr lvl="1"/>
            <a:r>
              <a:rPr lang="en-US" sz="2400" dirty="0" err="1" smtClean="0"/>
              <a:t>Ontologies</a:t>
            </a:r>
            <a:endParaRPr lang="en-US" sz="2400" dirty="0" smtClean="0"/>
          </a:p>
          <a:p>
            <a:pPr lvl="1"/>
            <a:r>
              <a:rPr lang="en-US" sz="2400" dirty="0" smtClean="0"/>
              <a:t>Machine learning (entity extraction)</a:t>
            </a:r>
          </a:p>
          <a:p>
            <a:pPr lvl="1"/>
            <a:r>
              <a:rPr lang="en-US" sz="2400" dirty="0" smtClean="0"/>
              <a:t>Inference, reasoning</a:t>
            </a:r>
          </a:p>
          <a:p>
            <a:pPr lvl="1"/>
            <a:r>
              <a:rPr lang="en-US" sz="2400" dirty="0" smtClean="0"/>
              <a:t>Data, information, knowledge…</a:t>
            </a:r>
          </a:p>
        </p:txBody>
      </p:sp>
      <p:sp>
        <p:nvSpPr>
          <p:cNvPr id="3" name="Title 2"/>
          <p:cNvSpPr>
            <a:spLocks noGrp="1"/>
          </p:cNvSpPr>
          <p:nvPr>
            <p:ph type="title"/>
          </p:nvPr>
        </p:nvSpPr>
        <p:spPr/>
        <p:txBody>
          <a:bodyPr/>
          <a:lstStyle/>
          <a:p>
            <a:r>
              <a:rPr lang="en-US" dirty="0" smtClean="0"/>
              <a:t>What is Semantic Computing?</a:t>
            </a:r>
            <a:endParaRPr lang="en-US" dirty="0"/>
          </a:p>
        </p:txBody>
      </p:sp>
      <p:graphicFrame>
        <p:nvGraphicFramePr>
          <p:cNvPr id="5" name="Diagram 4"/>
          <p:cNvGraphicFramePr/>
          <p:nvPr/>
        </p:nvGraphicFramePr>
        <p:xfrm>
          <a:off x="533400" y="3810000"/>
          <a:ext cx="7924803" cy="2201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533400" y="5334000"/>
            <a:ext cx="5450412" cy="990600"/>
            <a:chOff x="0" y="3429000"/>
            <a:chExt cx="6570922" cy="1194250"/>
          </a:xfrm>
        </p:grpSpPr>
        <p:sp>
          <p:nvSpPr>
            <p:cNvPr id="7" name="Right Arrow 6"/>
            <p:cNvSpPr/>
            <p:nvPr/>
          </p:nvSpPr>
          <p:spPr>
            <a:xfrm>
              <a:off x="0" y="3429000"/>
              <a:ext cx="2133600" cy="609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ight Arrow 7"/>
            <p:cNvSpPr/>
            <p:nvPr/>
          </p:nvSpPr>
          <p:spPr>
            <a:xfrm>
              <a:off x="0" y="4013649"/>
              <a:ext cx="3048001" cy="60960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TextBox 8"/>
            <p:cNvSpPr txBox="1"/>
            <p:nvPr/>
          </p:nvSpPr>
          <p:spPr>
            <a:xfrm>
              <a:off x="2133600" y="3505199"/>
              <a:ext cx="2817004" cy="472289"/>
            </a:xfrm>
            <a:prstGeom prst="rect">
              <a:avLst/>
            </a:prstGeom>
            <a:noFill/>
          </p:spPr>
          <p:txBody>
            <a:bodyPr wrap="none" rtlCol="0">
              <a:spAutoFit/>
            </a:bodyPr>
            <a:lstStyle/>
            <a:p>
              <a:r>
                <a:rPr lang="en-US" sz="1400" dirty="0" smtClean="0"/>
                <a:t>Current technologies</a:t>
              </a:r>
              <a:endParaRPr lang="en-US" sz="1400" dirty="0"/>
            </a:p>
          </p:txBody>
        </p:sp>
        <p:sp>
          <p:nvSpPr>
            <p:cNvPr id="10" name="TextBox 9"/>
            <p:cNvSpPr txBox="1"/>
            <p:nvPr/>
          </p:nvSpPr>
          <p:spPr>
            <a:xfrm>
              <a:off x="3124200" y="4089850"/>
              <a:ext cx="3446722" cy="472289"/>
            </a:xfrm>
            <a:prstGeom prst="rect">
              <a:avLst/>
            </a:prstGeom>
            <a:noFill/>
          </p:spPr>
          <p:txBody>
            <a:bodyPr wrap="none" rtlCol="0">
              <a:spAutoFit/>
            </a:bodyPr>
            <a:lstStyle/>
            <a:p>
              <a:r>
                <a:rPr lang="en-US" sz="1400" dirty="0" smtClean="0"/>
                <a:t>Possibilities for innovation</a:t>
              </a:r>
              <a:endParaRPr lang="en-US" sz="14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buNone/>
            </a:pPr>
            <a:r>
              <a:rPr lang="en-US" dirty="0" smtClean="0"/>
              <a:t>Set of technologies to...</a:t>
            </a:r>
          </a:p>
          <a:p>
            <a:r>
              <a:rPr lang="en-US" sz="4100" dirty="0" smtClean="0"/>
              <a:t>Model data and their connections</a:t>
            </a:r>
          </a:p>
          <a:p>
            <a:pPr lvl="1"/>
            <a:r>
              <a:rPr lang="en-US" sz="3900" dirty="0" smtClean="0"/>
              <a:t>e.g. </a:t>
            </a:r>
            <a:r>
              <a:rPr lang="en-US" sz="3900" dirty="0" smtClean="0">
                <a:solidFill>
                  <a:schemeClr val="accent1">
                    <a:lumMod val="75000"/>
                  </a:schemeClr>
                </a:solidFill>
              </a:rPr>
              <a:t>RDF, Topic Maps, Unified Content Descriptors</a:t>
            </a:r>
          </a:p>
          <a:p>
            <a:r>
              <a:rPr lang="en-US" sz="3900" dirty="0" smtClean="0"/>
              <a:t>Capture concepts and their relationships</a:t>
            </a:r>
          </a:p>
          <a:p>
            <a:pPr lvl="1"/>
            <a:r>
              <a:rPr lang="en-US" sz="3900" dirty="0" smtClean="0"/>
              <a:t>e.g. </a:t>
            </a:r>
            <a:r>
              <a:rPr lang="en-US" sz="3900" dirty="0" smtClean="0">
                <a:solidFill>
                  <a:schemeClr val="accent1">
                    <a:lumMod val="75000"/>
                  </a:schemeClr>
                </a:solidFill>
              </a:rPr>
              <a:t>OWL</a:t>
            </a:r>
          </a:p>
          <a:p>
            <a:r>
              <a:rPr lang="en-US" sz="3900" dirty="0" smtClean="0"/>
              <a:t>Query data and produce information</a:t>
            </a:r>
          </a:p>
          <a:p>
            <a:pPr lvl="1"/>
            <a:r>
              <a:rPr lang="en-US" sz="3900" dirty="0" smtClean="0"/>
              <a:t>e.g. </a:t>
            </a:r>
            <a:r>
              <a:rPr lang="en-US" sz="3900" dirty="0" smtClean="0">
                <a:solidFill>
                  <a:schemeClr val="accent1">
                    <a:lumMod val="75000"/>
                  </a:schemeClr>
                </a:solidFill>
              </a:rPr>
              <a:t>SPARQL</a:t>
            </a:r>
          </a:p>
          <a:p>
            <a:r>
              <a:rPr lang="en-US" sz="3900" dirty="0" smtClean="0"/>
              <a:t>Reason about data, concepts, information</a:t>
            </a:r>
          </a:p>
          <a:p>
            <a:pPr lvl="1"/>
            <a:r>
              <a:rPr lang="en-US" sz="3900" dirty="0" smtClean="0"/>
              <a:t>e.g. </a:t>
            </a:r>
            <a:r>
              <a:rPr lang="en-US" sz="3900" dirty="0" smtClean="0">
                <a:solidFill>
                  <a:schemeClr val="accent1">
                    <a:lumMod val="75000"/>
                  </a:schemeClr>
                </a:solidFill>
              </a:rPr>
              <a:t>Pellet</a:t>
            </a:r>
          </a:p>
          <a:p>
            <a:r>
              <a:rPr lang="en-US" sz="3900" dirty="0" smtClean="0"/>
              <a:t>Extract structured information (machine learning)</a:t>
            </a:r>
          </a:p>
          <a:p>
            <a:pPr lvl="1"/>
            <a:r>
              <a:rPr lang="en-US" sz="3900" dirty="0" smtClean="0"/>
              <a:t>e.g. </a:t>
            </a:r>
            <a:r>
              <a:rPr lang="en-US" sz="3900" dirty="0" smtClean="0">
                <a:solidFill>
                  <a:schemeClr val="tx2"/>
                </a:solidFill>
              </a:rPr>
              <a:t>Live Labs entity extraction (http://labs.live.com/Entity+Extraction.aspx)</a:t>
            </a:r>
          </a:p>
        </p:txBody>
      </p:sp>
      <p:sp>
        <p:nvSpPr>
          <p:cNvPr id="3" name="Title 2"/>
          <p:cNvSpPr>
            <a:spLocks noGrp="1"/>
          </p:cNvSpPr>
          <p:nvPr>
            <p:ph type="title"/>
          </p:nvPr>
        </p:nvSpPr>
        <p:spPr/>
        <p:txBody>
          <a:bodyPr/>
          <a:lstStyle/>
          <a:p>
            <a:r>
              <a:rPr lang="en-US" dirty="0" smtClean="0"/>
              <a:t>Semantic Computing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a:t>
            </a:r>
            <a:endParaRPr lang="en-US" dirty="0"/>
          </a:p>
        </p:txBody>
      </p:sp>
      <p:graphicFrame>
        <p:nvGraphicFramePr>
          <p:cNvPr id="8" name="Diagram 7"/>
          <p:cNvGraphicFramePr/>
          <p:nvPr/>
        </p:nvGraphicFramePr>
        <p:xfrm>
          <a:off x="3467100" y="1143000"/>
          <a:ext cx="2209800" cy="147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943600" y="1371600"/>
            <a:ext cx="2465739" cy="954107"/>
          </a:xfrm>
          <a:prstGeom prst="rect">
            <a:avLst/>
          </a:prstGeom>
          <a:noFill/>
        </p:spPr>
        <p:txBody>
          <a:bodyPr wrap="none" rtlCol="0">
            <a:spAutoFit/>
          </a:bodyPr>
          <a:lstStyle/>
          <a:p>
            <a:r>
              <a:rPr lang="en-US" sz="2800" dirty="0" smtClean="0"/>
              <a:t>huge amounts</a:t>
            </a:r>
            <a:br>
              <a:rPr lang="en-US" sz="2800" dirty="0" smtClean="0"/>
            </a:br>
            <a:r>
              <a:rPr lang="en-US" sz="2800" dirty="0" smtClean="0"/>
              <a:t>of </a:t>
            </a:r>
            <a:r>
              <a:rPr lang="en-US" sz="2800" b="1" dirty="0" smtClean="0"/>
              <a:t>data</a:t>
            </a:r>
            <a:endParaRPr lang="en-US" sz="2800" b="1" dirty="0"/>
          </a:p>
        </p:txBody>
      </p:sp>
      <p:sp>
        <p:nvSpPr>
          <p:cNvPr id="10" name="TextBox 9"/>
          <p:cNvSpPr txBox="1"/>
          <p:nvPr/>
        </p:nvSpPr>
        <p:spPr>
          <a:xfrm>
            <a:off x="723900" y="4114800"/>
            <a:ext cx="7696200" cy="707886"/>
          </a:xfrm>
          <a:prstGeom prst="rect">
            <a:avLst/>
          </a:prstGeom>
          <a:noFill/>
        </p:spPr>
        <p:txBody>
          <a:bodyPr wrap="square" rtlCol="0">
            <a:spAutoFit/>
          </a:bodyPr>
          <a:lstStyle/>
          <a:p>
            <a:pPr algn="ctr"/>
            <a:r>
              <a:rPr lang="en-US" sz="2000" dirty="0" smtClean="0"/>
              <a:t>For example, Google and Microsoft both have copies of the Web for indexing purposes</a:t>
            </a:r>
            <a:endParaRPr lang="en-US" sz="2000" dirty="0"/>
          </a:p>
        </p:txBody>
      </p:sp>
      <p:sp>
        <p:nvSpPr>
          <p:cNvPr id="13" name="TextBox 12"/>
          <p:cNvSpPr txBox="1"/>
          <p:nvPr/>
        </p:nvSpPr>
        <p:spPr>
          <a:xfrm>
            <a:off x="533430" y="1371600"/>
            <a:ext cx="2565125" cy="954107"/>
          </a:xfrm>
          <a:prstGeom prst="rect">
            <a:avLst/>
          </a:prstGeom>
          <a:noFill/>
        </p:spPr>
        <p:txBody>
          <a:bodyPr wrap="none" rtlCol="0">
            <a:spAutoFit/>
          </a:bodyPr>
          <a:lstStyle/>
          <a:p>
            <a:pPr algn="r"/>
            <a:r>
              <a:rPr lang="en-US" sz="2800" dirty="0" smtClean="0"/>
              <a:t>Computers are</a:t>
            </a:r>
            <a:br>
              <a:rPr lang="en-US" sz="2800" dirty="0" smtClean="0"/>
            </a:br>
            <a:r>
              <a:rPr lang="en-US" sz="2800" dirty="0" smtClean="0"/>
              <a:t>great </a:t>
            </a:r>
            <a:r>
              <a:rPr lang="en-US" sz="2800" b="1" dirty="0" smtClean="0"/>
              <a:t>tools</a:t>
            </a:r>
            <a:r>
              <a:rPr lang="en-US" sz="2800" dirty="0" smtClean="0"/>
              <a:t> in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Tomorrow…</a:t>
            </a:r>
            <a:endParaRPr lang="en-US" dirty="0"/>
          </a:p>
        </p:txBody>
      </p:sp>
      <p:graphicFrame>
        <p:nvGraphicFramePr>
          <p:cNvPr id="8" name="Diagram 7"/>
          <p:cNvGraphicFramePr/>
          <p:nvPr/>
        </p:nvGraphicFramePr>
        <p:xfrm>
          <a:off x="2895600" y="3124200"/>
          <a:ext cx="33782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74879" y="3644205"/>
            <a:ext cx="3023648" cy="1815882"/>
          </a:xfrm>
          <a:prstGeom prst="rect">
            <a:avLst/>
          </a:prstGeom>
          <a:noFill/>
        </p:spPr>
        <p:txBody>
          <a:bodyPr wrap="none" rtlCol="0">
            <a:spAutoFit/>
          </a:bodyPr>
          <a:lstStyle/>
          <a:p>
            <a:pPr algn="r"/>
            <a:r>
              <a:rPr lang="en-US" sz="2800" dirty="0" smtClean="0"/>
              <a:t>We would like</a:t>
            </a:r>
            <a:br>
              <a:rPr lang="en-US" sz="2800" dirty="0" smtClean="0"/>
            </a:br>
            <a:r>
              <a:rPr lang="en-US" sz="2800" dirty="0" smtClean="0"/>
              <a:t>computers to also</a:t>
            </a:r>
            <a:br>
              <a:rPr lang="en-US" sz="2800" dirty="0" smtClean="0"/>
            </a:br>
            <a:r>
              <a:rPr lang="en-US" sz="2800" dirty="0" smtClean="0"/>
              <a:t>help with the</a:t>
            </a:r>
            <a:br>
              <a:rPr lang="en-US" sz="2800" dirty="0" smtClean="0"/>
            </a:br>
            <a:r>
              <a:rPr lang="en-US" sz="2800" b="1" dirty="0" smtClean="0"/>
              <a:t>automatic</a:t>
            </a:r>
          </a:p>
        </p:txBody>
      </p:sp>
      <p:sp>
        <p:nvSpPr>
          <p:cNvPr id="12" name="TextBox 11"/>
          <p:cNvSpPr txBox="1"/>
          <p:nvPr/>
        </p:nvSpPr>
        <p:spPr>
          <a:xfrm>
            <a:off x="5943600" y="4114800"/>
            <a:ext cx="2297360" cy="954107"/>
          </a:xfrm>
          <a:prstGeom prst="rect">
            <a:avLst/>
          </a:prstGeom>
          <a:noFill/>
        </p:spPr>
        <p:txBody>
          <a:bodyPr wrap="none" rtlCol="0">
            <a:spAutoFit/>
          </a:bodyPr>
          <a:lstStyle/>
          <a:p>
            <a:r>
              <a:rPr lang="en-US" sz="2800" dirty="0" smtClean="0"/>
              <a:t>of the world’s</a:t>
            </a:r>
          </a:p>
          <a:p>
            <a:r>
              <a:rPr lang="en-US" sz="2800" b="1" dirty="0" smtClean="0"/>
              <a:t>information</a:t>
            </a:r>
            <a:endParaRPr lang="en-US" sz="2800" b="1" dirty="0"/>
          </a:p>
        </p:txBody>
      </p:sp>
      <p:graphicFrame>
        <p:nvGraphicFramePr>
          <p:cNvPr id="21" name="Diagram 20"/>
          <p:cNvGraphicFramePr/>
          <p:nvPr/>
        </p:nvGraphicFramePr>
        <p:xfrm>
          <a:off x="3467100" y="1143000"/>
          <a:ext cx="2209800" cy="1473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2" name="TextBox 21"/>
          <p:cNvSpPr txBox="1"/>
          <p:nvPr/>
        </p:nvSpPr>
        <p:spPr>
          <a:xfrm>
            <a:off x="5943600" y="1371600"/>
            <a:ext cx="2465739" cy="954107"/>
          </a:xfrm>
          <a:prstGeom prst="rect">
            <a:avLst/>
          </a:prstGeom>
          <a:noFill/>
        </p:spPr>
        <p:txBody>
          <a:bodyPr wrap="none" rtlCol="0">
            <a:spAutoFit/>
          </a:bodyPr>
          <a:lstStyle/>
          <a:p>
            <a:r>
              <a:rPr lang="en-US" sz="2800" dirty="0" smtClean="0"/>
              <a:t>huge amounts</a:t>
            </a:r>
            <a:br>
              <a:rPr lang="en-US" sz="2800" dirty="0" smtClean="0"/>
            </a:br>
            <a:r>
              <a:rPr lang="en-US" sz="2800" dirty="0" smtClean="0"/>
              <a:t>of </a:t>
            </a:r>
            <a:r>
              <a:rPr lang="en-US" sz="2800" b="1" dirty="0" smtClean="0"/>
              <a:t>data</a:t>
            </a:r>
            <a:endParaRPr lang="en-US" sz="2800" b="1" dirty="0"/>
          </a:p>
        </p:txBody>
      </p:sp>
      <p:sp>
        <p:nvSpPr>
          <p:cNvPr id="23" name="TextBox 22"/>
          <p:cNvSpPr txBox="1"/>
          <p:nvPr/>
        </p:nvSpPr>
        <p:spPr>
          <a:xfrm>
            <a:off x="533430" y="1371600"/>
            <a:ext cx="2565125" cy="954107"/>
          </a:xfrm>
          <a:prstGeom prst="rect">
            <a:avLst/>
          </a:prstGeom>
          <a:noFill/>
        </p:spPr>
        <p:txBody>
          <a:bodyPr wrap="none" rtlCol="0">
            <a:spAutoFit/>
          </a:bodyPr>
          <a:lstStyle/>
          <a:p>
            <a:pPr algn="r"/>
            <a:r>
              <a:rPr lang="en-US" sz="2800" dirty="0" smtClean="0"/>
              <a:t>Computers are</a:t>
            </a:r>
            <a:br>
              <a:rPr lang="en-US" sz="2800" dirty="0" smtClean="0"/>
            </a:br>
            <a:r>
              <a:rPr lang="en-US" sz="2800" dirty="0" smtClean="0"/>
              <a:t>great </a:t>
            </a:r>
            <a:r>
              <a:rPr lang="en-US" sz="2800" b="1" dirty="0" smtClean="0"/>
              <a:t>tools</a:t>
            </a:r>
            <a:r>
              <a:rPr lang="en-US" sz="2800" dirty="0" smtClean="0"/>
              <a:t> in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Research-Output Repositories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theme/theme1.xml><?xml version="1.0" encoding="utf-8"?>
<a:theme xmlns:a="http://schemas.openxmlformats.org/drawingml/2006/main" name="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TC@MS Template</Template>
  <TotalTime>711</TotalTime>
  <Words>1141</Words>
  <Application>Microsoft Office PowerPoint</Application>
  <PresentationFormat>On-screen Show (4:3)</PresentationFormat>
  <Paragraphs>209</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TC@MS Template</vt:lpstr>
      <vt:lpstr>Research Output Repository Platform (code name “Famulus”)</vt:lpstr>
      <vt:lpstr>Tutorial Objectives And Takeaways</vt:lpstr>
      <vt:lpstr>Outline</vt:lpstr>
      <vt:lpstr>Semantics</vt:lpstr>
      <vt:lpstr>What is Semantic Computing?</vt:lpstr>
      <vt:lpstr>Semantic Computing</vt:lpstr>
      <vt:lpstr>Today…</vt:lpstr>
      <vt:lpstr>Tomorrow…</vt:lpstr>
      <vt:lpstr>Research-Output Repositories</vt:lpstr>
      <vt:lpstr>Background</vt:lpstr>
      <vt:lpstr>The Information Lifecycle</vt:lpstr>
      <vt:lpstr>Famulus</vt:lpstr>
      <vt:lpstr>Services – Interoperability as one of the primary goals</vt:lpstr>
      <vt:lpstr>Famulus architecture goals</vt:lpstr>
      <vt:lpstr>Research Output Repository Platform</vt:lpstr>
      <vt:lpstr>An intuitive programming experience</vt:lpstr>
      <vt:lpstr>Famulus Platfomr</vt:lpstr>
      <vt:lpstr>Data Mesh</vt:lpstr>
      <vt:lpstr>Release Roadmap</vt:lpstr>
      <vt:lpstr>DEMO</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Work Lifecycle</dc:title>
  <dc:creator>Savas Parastatidis</dc:creator>
  <cp:lastModifiedBy>Savas Parastatidis</cp:lastModifiedBy>
  <cp:revision>43</cp:revision>
  <dcterms:created xsi:type="dcterms:W3CDTF">2008-03-03T17:22:11Z</dcterms:created>
  <dcterms:modified xsi:type="dcterms:W3CDTF">2008-12-07T20:54:38Z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TC300002261033</vt:lpwstr>
  </property>
</Properties>
</file>