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7" r:id="rId1"/>
  </p:sldMasterIdLst>
  <p:notesMasterIdLst>
    <p:notesMasterId r:id="rId41"/>
  </p:notesMasterIdLst>
  <p:sldIdLst>
    <p:sldId id="315" r:id="rId2"/>
    <p:sldId id="259" r:id="rId3"/>
    <p:sldId id="258" r:id="rId4"/>
    <p:sldId id="264" r:id="rId5"/>
    <p:sldId id="266" r:id="rId6"/>
    <p:sldId id="260" r:id="rId7"/>
    <p:sldId id="262" r:id="rId8"/>
    <p:sldId id="263" r:id="rId9"/>
    <p:sldId id="311" r:id="rId10"/>
    <p:sldId id="312" r:id="rId11"/>
    <p:sldId id="313" r:id="rId12"/>
    <p:sldId id="270" r:id="rId13"/>
    <p:sldId id="268" r:id="rId14"/>
    <p:sldId id="283" r:id="rId15"/>
    <p:sldId id="284" r:id="rId16"/>
    <p:sldId id="316" r:id="rId17"/>
    <p:sldId id="273" r:id="rId18"/>
    <p:sldId id="274" r:id="rId19"/>
    <p:sldId id="275" r:id="rId20"/>
    <p:sldId id="278" r:id="rId21"/>
    <p:sldId id="279" r:id="rId22"/>
    <p:sldId id="281" r:id="rId23"/>
    <p:sldId id="282" r:id="rId24"/>
    <p:sldId id="285" r:id="rId25"/>
    <p:sldId id="292" r:id="rId26"/>
    <p:sldId id="293" r:id="rId27"/>
    <p:sldId id="295" r:id="rId28"/>
    <p:sldId id="296" r:id="rId29"/>
    <p:sldId id="308" r:id="rId30"/>
    <p:sldId id="309" r:id="rId31"/>
    <p:sldId id="299" r:id="rId32"/>
    <p:sldId id="301" r:id="rId33"/>
    <p:sldId id="302" r:id="rId34"/>
    <p:sldId id="303" r:id="rId35"/>
    <p:sldId id="314" r:id="rId36"/>
    <p:sldId id="304" r:id="rId37"/>
    <p:sldId id="305" r:id="rId38"/>
    <p:sldId id="306" r:id="rId39"/>
    <p:sldId id="30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83E00"/>
    <a:srgbClr val="462A00"/>
    <a:srgbClr val="D0D0D0"/>
    <a:srgbClr val="79ABFF"/>
    <a:srgbClr val="BED6FF"/>
    <a:srgbClr val="DC78DC"/>
    <a:srgbClr val="FF8080"/>
    <a:srgbClr val="D9E577"/>
    <a:srgbClr val="00D0D0"/>
    <a:srgbClr val="678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636" autoAdjust="0"/>
  </p:normalViewPr>
  <p:slideViewPr>
    <p:cSldViewPr snapToGrid="0">
      <p:cViewPr varScale="1">
        <p:scale>
          <a:sx n="58" d="100"/>
          <a:sy n="58" d="100"/>
        </p:scale>
        <p:origin x="1014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image" Target="../media/image60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41.png"/><Relationship Id="rId1" Type="http://schemas.openxmlformats.org/officeDocument/2006/relationships/image" Target="../media/image5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11964-A987-4A6E-9DA2-F3C72E64FB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437EFB-82B1-43A9-A066-F81BEEC73B1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lIns="0" tIns="0" bIns="0" anchor="ctr"/>
        <a:lstStyle/>
        <a:p>
          <a:pPr algn="ctr">
            <a:spcAft>
              <a:spcPts val="0"/>
            </a:spcAft>
          </a:pPr>
          <a:r>
            <a:rPr lang="en-US" sz="4400" dirty="0" smtClean="0"/>
            <a:t>PROSE</a:t>
          </a:r>
          <a:endParaRPr lang="en-US" sz="4400" dirty="0"/>
        </a:p>
      </dgm:t>
    </dgm:pt>
    <dgm:pt modelId="{46C24618-0D44-4747-B8ED-CC8CE03B473D}" type="parTrans" cxnId="{117742DD-23A1-4921-B5D1-AFB95DFCDB93}">
      <dgm:prSet/>
      <dgm:spPr/>
      <dgm:t>
        <a:bodyPr/>
        <a:lstStyle/>
        <a:p>
          <a:endParaRPr lang="en-US"/>
        </a:p>
      </dgm:t>
    </dgm:pt>
    <dgm:pt modelId="{08B341BC-6BD1-46A4-9BA3-204F973A873E}" type="sibTrans" cxnId="{117742DD-23A1-4921-B5D1-AFB95DFCDB93}">
      <dgm:prSet/>
      <dgm:spPr/>
      <dgm:t>
        <a:bodyPr/>
        <a:lstStyle/>
        <a:p>
          <a:endParaRPr lang="en-US"/>
        </a:p>
      </dgm:t>
    </dgm:pt>
    <dgm:pt modelId="{87110B26-B9F8-4475-9B5C-A9C0BCB79CDE}">
      <dgm:prSet phldrT="[Text]" custT="1"/>
      <dgm:spPr>
        <a:solidFill>
          <a:schemeClr val="accent4">
            <a:lumMod val="75000"/>
          </a:schemeClr>
        </a:solidFill>
        <a:ln w="3175">
          <a:solidFill>
            <a:schemeClr val="bg1"/>
          </a:solidFill>
        </a:ln>
      </dgm:spPr>
      <dgm:t>
        <a:bodyPr/>
        <a:lstStyle/>
        <a:p>
          <a:pPr algn="ctr"/>
          <a:r>
            <a:rPr lang="en-US" sz="3100" dirty="0" smtClean="0"/>
            <a:t>Deductive Synthesis</a:t>
          </a:r>
          <a:endParaRPr lang="en-US" sz="3100" dirty="0"/>
        </a:p>
      </dgm:t>
    </dgm:pt>
    <dgm:pt modelId="{99014477-C999-4196-9AAC-081D381C2D85}" type="sibTrans" cxnId="{F385AA4D-4831-4C2E-8469-09AE5A2B7FC6}">
      <dgm:prSet/>
      <dgm:spPr/>
      <dgm:t>
        <a:bodyPr/>
        <a:lstStyle/>
        <a:p>
          <a:endParaRPr lang="en-US"/>
        </a:p>
      </dgm:t>
    </dgm:pt>
    <dgm:pt modelId="{41D146EF-F70F-428A-A354-ACC175FB8DFF}" type="parTrans" cxnId="{F385AA4D-4831-4C2E-8469-09AE5A2B7FC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64CBD23-DCFA-43AE-9802-9B3A61594DA9}">
      <dgm:prSet phldrT="[Text]"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3100" dirty="0" smtClean="0"/>
            <a:t>Syntax-Guided Synthesis</a:t>
          </a:r>
          <a:endParaRPr lang="en-US" sz="3100" dirty="0"/>
        </a:p>
      </dgm:t>
    </dgm:pt>
    <dgm:pt modelId="{5E018854-D741-41E2-8F63-980A51AC96E9}" type="sibTrans" cxnId="{E6AD171B-43C3-425C-95DE-8E525937F5B1}">
      <dgm:prSet/>
      <dgm:spPr/>
      <dgm:t>
        <a:bodyPr/>
        <a:lstStyle/>
        <a:p>
          <a:endParaRPr lang="en-US"/>
        </a:p>
      </dgm:t>
    </dgm:pt>
    <dgm:pt modelId="{D4F78E16-5FB0-4F71-B97D-1279375451EC}" type="parTrans" cxnId="{E6AD171B-43C3-425C-95DE-8E525937F5B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A97E7FE-7E9E-45EB-A187-39F40E3D2F28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3100" dirty="0" smtClean="0"/>
            <a:t>Domain-Specific Inductive Synthesis</a:t>
          </a:r>
          <a:endParaRPr lang="en-US" sz="3100" dirty="0"/>
        </a:p>
      </dgm:t>
    </dgm:pt>
    <dgm:pt modelId="{25A12990-4080-4BC0-BF71-4C65889F0349}" type="sibTrans" cxnId="{CA86EA23-A567-46C5-BC5A-734D57913332}">
      <dgm:prSet/>
      <dgm:spPr/>
      <dgm:t>
        <a:bodyPr/>
        <a:lstStyle/>
        <a:p>
          <a:endParaRPr lang="en-US"/>
        </a:p>
      </dgm:t>
    </dgm:pt>
    <dgm:pt modelId="{440C384E-369F-4A62-AB8B-4F3299A21A9B}" type="parTrans" cxnId="{CA86EA23-A567-46C5-BC5A-734D5791333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053E4AC-8C10-4163-B046-804BB8D1EF49}" type="pres">
      <dgm:prSet presAssocID="{AE611964-A987-4A6E-9DA2-F3C72E64FB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67535-4C09-43E3-8CC6-6C9A2ECA1466}" type="pres">
      <dgm:prSet presAssocID="{B7437EFB-82B1-43A9-A066-F81BEEC73B14}" presName="centerShape" presStyleLbl="node0" presStyleIdx="0" presStyleCnt="1" custScaleX="129507" custScaleY="59949" custLinFactNeighborX="260" custLinFactNeighborY="4717"/>
      <dgm:spPr/>
      <dgm:t>
        <a:bodyPr/>
        <a:lstStyle/>
        <a:p>
          <a:endParaRPr lang="en-US"/>
        </a:p>
      </dgm:t>
    </dgm:pt>
    <dgm:pt modelId="{FDE80BAD-A281-4E03-BBF6-EFB271DA1DEE}" type="pres">
      <dgm:prSet presAssocID="{41D146EF-F70F-428A-A354-ACC175FB8DFF}" presName="parTrans" presStyleLbl="bgSibTrans2D1" presStyleIdx="0" presStyleCnt="3" custScaleX="101864"/>
      <dgm:spPr/>
      <dgm:t>
        <a:bodyPr/>
        <a:lstStyle/>
        <a:p>
          <a:endParaRPr lang="en-US"/>
        </a:p>
      </dgm:t>
    </dgm:pt>
    <dgm:pt modelId="{13ABE40E-E705-4790-88FE-DF2CC376CD50}" type="pres">
      <dgm:prSet presAssocID="{87110B26-B9F8-4475-9B5C-A9C0BCB79CDE}" presName="node" presStyleLbl="node1" presStyleIdx="0" presStyleCnt="3" custScaleX="169067" custScaleY="100688" custRadScaleRad="178191" custRadScaleInc="-1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29D48-17D2-4049-8CB8-549D1DB1089B}" type="pres">
      <dgm:prSet presAssocID="{D4F78E16-5FB0-4F71-B97D-1279375451EC}" presName="parTrans" presStyleLbl="bgSibTrans2D1" presStyleIdx="1" presStyleCnt="3" custScaleX="42478" custLinFactY="6910" custLinFactNeighborX="407" custLinFactNeighborY="100000"/>
      <dgm:spPr/>
      <dgm:t>
        <a:bodyPr/>
        <a:lstStyle/>
        <a:p>
          <a:endParaRPr lang="en-US"/>
        </a:p>
      </dgm:t>
    </dgm:pt>
    <dgm:pt modelId="{5048AC16-E067-49BC-B99C-9556238B9588}" type="pres">
      <dgm:prSet presAssocID="{E64CBD23-DCFA-43AE-9802-9B3A61594DA9}" presName="node" presStyleLbl="node1" presStyleIdx="1" presStyleCnt="3" custScaleX="185807" custScaleY="100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27CAB-C9FA-4AF5-A078-3ADC3DB6904D}" type="pres">
      <dgm:prSet presAssocID="{440C384E-369F-4A62-AB8B-4F3299A21A9B}" presName="parTrans" presStyleLbl="bgSibTrans2D1" presStyleIdx="2" presStyleCnt="3" custScaleX="105362"/>
      <dgm:spPr/>
      <dgm:t>
        <a:bodyPr/>
        <a:lstStyle/>
        <a:p>
          <a:endParaRPr lang="en-US"/>
        </a:p>
      </dgm:t>
    </dgm:pt>
    <dgm:pt modelId="{A023A186-613A-4BF4-9FF6-57CD6A49AD58}" type="pres">
      <dgm:prSet presAssocID="{CA97E7FE-7E9E-45EB-A187-39F40E3D2F28}" presName="node" presStyleLbl="node1" presStyleIdx="2" presStyleCnt="3" custScaleX="181625" custScaleY="100688" custRadScaleRad="176006" custRadScaleInc="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75A0B-3F96-40FF-AC42-91CF4DF4C9A7}" type="presOf" srcId="{87110B26-B9F8-4475-9B5C-A9C0BCB79CDE}" destId="{13ABE40E-E705-4790-88FE-DF2CC376CD50}" srcOrd="0" destOrd="0" presId="urn:microsoft.com/office/officeart/2005/8/layout/radial4"/>
    <dgm:cxn modelId="{0AE9414B-CF25-4682-BE6F-332BDC096F8E}" type="presOf" srcId="{41D146EF-F70F-428A-A354-ACC175FB8DFF}" destId="{FDE80BAD-A281-4E03-BBF6-EFB271DA1DEE}" srcOrd="0" destOrd="0" presId="urn:microsoft.com/office/officeart/2005/8/layout/radial4"/>
    <dgm:cxn modelId="{5A3D0903-BA9F-416C-B063-5C9661BE075A}" type="presOf" srcId="{AE611964-A987-4A6E-9DA2-F3C72E64FB3D}" destId="{8053E4AC-8C10-4163-B046-804BB8D1EF49}" srcOrd="0" destOrd="0" presId="urn:microsoft.com/office/officeart/2005/8/layout/radial4"/>
    <dgm:cxn modelId="{7DC2BE4A-337F-4ECB-9006-5DD1A6326D60}" type="presOf" srcId="{CA97E7FE-7E9E-45EB-A187-39F40E3D2F28}" destId="{A023A186-613A-4BF4-9FF6-57CD6A49AD58}" srcOrd="0" destOrd="0" presId="urn:microsoft.com/office/officeart/2005/8/layout/radial4"/>
    <dgm:cxn modelId="{0D048CAD-37F8-415C-8425-090370E613DA}" type="presOf" srcId="{B7437EFB-82B1-43A9-A066-F81BEEC73B14}" destId="{29867535-4C09-43E3-8CC6-6C9A2ECA1466}" srcOrd="0" destOrd="0" presId="urn:microsoft.com/office/officeart/2005/8/layout/radial4"/>
    <dgm:cxn modelId="{AB827AF0-E424-4FD2-B549-0B2A27D72820}" type="presOf" srcId="{D4F78E16-5FB0-4F71-B97D-1279375451EC}" destId="{E0229D48-17D2-4049-8CB8-549D1DB1089B}" srcOrd="0" destOrd="0" presId="urn:microsoft.com/office/officeart/2005/8/layout/radial4"/>
    <dgm:cxn modelId="{C7DDDA9B-42C5-4845-B545-C2C36B10AEF3}" type="presOf" srcId="{440C384E-369F-4A62-AB8B-4F3299A21A9B}" destId="{17C27CAB-C9FA-4AF5-A078-3ADC3DB6904D}" srcOrd="0" destOrd="0" presId="urn:microsoft.com/office/officeart/2005/8/layout/radial4"/>
    <dgm:cxn modelId="{117742DD-23A1-4921-B5D1-AFB95DFCDB93}" srcId="{AE611964-A987-4A6E-9DA2-F3C72E64FB3D}" destId="{B7437EFB-82B1-43A9-A066-F81BEEC73B14}" srcOrd="0" destOrd="0" parTransId="{46C24618-0D44-4747-B8ED-CC8CE03B473D}" sibTransId="{08B341BC-6BD1-46A4-9BA3-204F973A873E}"/>
    <dgm:cxn modelId="{F385AA4D-4831-4C2E-8469-09AE5A2B7FC6}" srcId="{B7437EFB-82B1-43A9-A066-F81BEEC73B14}" destId="{87110B26-B9F8-4475-9B5C-A9C0BCB79CDE}" srcOrd="0" destOrd="0" parTransId="{41D146EF-F70F-428A-A354-ACC175FB8DFF}" sibTransId="{99014477-C999-4196-9AAC-081D381C2D85}"/>
    <dgm:cxn modelId="{CA86EA23-A567-46C5-BC5A-734D57913332}" srcId="{B7437EFB-82B1-43A9-A066-F81BEEC73B14}" destId="{CA97E7FE-7E9E-45EB-A187-39F40E3D2F28}" srcOrd="2" destOrd="0" parTransId="{440C384E-369F-4A62-AB8B-4F3299A21A9B}" sibTransId="{25A12990-4080-4BC0-BF71-4C65889F0349}"/>
    <dgm:cxn modelId="{E6AD171B-43C3-425C-95DE-8E525937F5B1}" srcId="{B7437EFB-82B1-43A9-A066-F81BEEC73B14}" destId="{E64CBD23-DCFA-43AE-9802-9B3A61594DA9}" srcOrd="1" destOrd="0" parTransId="{D4F78E16-5FB0-4F71-B97D-1279375451EC}" sibTransId="{5E018854-D741-41E2-8F63-980A51AC96E9}"/>
    <dgm:cxn modelId="{598A0955-35C6-42EA-983D-52FB091FC2B3}" type="presOf" srcId="{E64CBD23-DCFA-43AE-9802-9B3A61594DA9}" destId="{5048AC16-E067-49BC-B99C-9556238B9588}" srcOrd="0" destOrd="0" presId="urn:microsoft.com/office/officeart/2005/8/layout/radial4"/>
    <dgm:cxn modelId="{B445C161-70A3-40E2-97C2-C568C276D719}" type="presParOf" srcId="{8053E4AC-8C10-4163-B046-804BB8D1EF49}" destId="{29867535-4C09-43E3-8CC6-6C9A2ECA1466}" srcOrd="0" destOrd="0" presId="urn:microsoft.com/office/officeart/2005/8/layout/radial4"/>
    <dgm:cxn modelId="{87BDA426-9507-4231-9A36-B34CF19C3EBA}" type="presParOf" srcId="{8053E4AC-8C10-4163-B046-804BB8D1EF49}" destId="{FDE80BAD-A281-4E03-BBF6-EFB271DA1DEE}" srcOrd="1" destOrd="0" presId="urn:microsoft.com/office/officeart/2005/8/layout/radial4"/>
    <dgm:cxn modelId="{B42A11C7-F7E7-4E64-9CC6-040AA995034F}" type="presParOf" srcId="{8053E4AC-8C10-4163-B046-804BB8D1EF49}" destId="{13ABE40E-E705-4790-88FE-DF2CC376CD50}" srcOrd="2" destOrd="0" presId="urn:microsoft.com/office/officeart/2005/8/layout/radial4"/>
    <dgm:cxn modelId="{EF8F84FF-C721-4BDB-9B2E-329D995E7D1C}" type="presParOf" srcId="{8053E4AC-8C10-4163-B046-804BB8D1EF49}" destId="{E0229D48-17D2-4049-8CB8-549D1DB1089B}" srcOrd="3" destOrd="0" presId="urn:microsoft.com/office/officeart/2005/8/layout/radial4"/>
    <dgm:cxn modelId="{3D550394-627F-4E5D-93A8-EC22B5E38D94}" type="presParOf" srcId="{8053E4AC-8C10-4163-B046-804BB8D1EF49}" destId="{5048AC16-E067-49BC-B99C-9556238B9588}" srcOrd="4" destOrd="0" presId="urn:microsoft.com/office/officeart/2005/8/layout/radial4"/>
    <dgm:cxn modelId="{E19BD703-27B2-4360-B447-D2F0FCE6C2DE}" type="presParOf" srcId="{8053E4AC-8C10-4163-B046-804BB8D1EF49}" destId="{17C27CAB-C9FA-4AF5-A078-3ADC3DB6904D}" srcOrd="5" destOrd="0" presId="urn:microsoft.com/office/officeart/2005/8/layout/radial4"/>
    <dgm:cxn modelId="{711396D6-A95B-4E1E-824E-7A264DFF4FFB}" type="presParOf" srcId="{8053E4AC-8C10-4163-B046-804BB8D1EF49}" destId="{A023A186-613A-4BF4-9FF6-57CD6A49AD5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0494C-3D62-4775-BC1B-B311781851E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65A02D7-D263-4391-9C12-2CF77EC93DF5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e>
                  </m:d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 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665A02D7-D263-4391-9C12-2CF77EC93DF5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𝐹</a:t>
              </a:r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(𝐴, 𝐵)⊨𝜙</a:t>
              </a:r>
              <a:r>
                <a:rPr lang="en-US" dirty="0" smtClean="0">
                  <a:solidFill>
                    <a:schemeClr val="tx1"/>
                  </a:solidFill>
                </a:rPr>
                <a:t>? 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99EE4198-68D4-4EFA-8FF7-5475D1314B4F}" type="parTrans" cxnId="{6C6D9857-2D02-45AF-AC6A-2F924FEB62F5}">
      <dgm:prSet/>
      <dgm:spPr/>
      <dgm:t>
        <a:bodyPr/>
        <a:lstStyle/>
        <a:p>
          <a:endParaRPr lang="en-US"/>
        </a:p>
      </dgm:t>
    </dgm:pt>
    <dgm:pt modelId="{34105572-15A2-4F39-B2B8-98F12B7BBB34}" type="sibTrans" cxnId="{6C6D9857-2D02-45AF-AC6A-2F924FEB62F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0FFB91-7072-4AEB-9B73-54F12AD2394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sSub>
                    <m:sSub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e>
                    <m: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sub>
                  </m:sSub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240FFB91-7072-4AEB-9B73-54F12AD23943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𝐵⊨</a:t>
              </a:r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𝜙_𝐵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F1E2A407-E268-4387-B0A9-76C861626093}" type="parTrans" cxnId="{B668EB82-51DE-446D-B07B-40939413A1C7}">
      <dgm:prSet/>
      <dgm:spPr/>
      <dgm:t>
        <a:bodyPr/>
        <a:lstStyle/>
        <a:p>
          <a:endParaRPr lang="en-US"/>
        </a:p>
      </dgm:t>
    </dgm:pt>
    <dgm:pt modelId="{00A6B608-CF4C-4884-A68B-E64485A3E996}" type="sibTrans" cxnId="{B668EB82-51DE-446D-B07B-40939413A1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03A506-A0D3-43B2-8856-6B521277358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sSub>
                    <m:sSub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e>
                    <m: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sub>
                  </m:sSub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9503A506-A0D3-43B2-8856-6B5212773583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𝐴⊨</a:t>
              </a:r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𝜙_𝐴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F71791FD-D04B-404B-8A08-65FB76782D22}" type="sibTrans" cxnId="{B0BCFA8C-0122-40D4-A423-C819E0F95347}">
      <dgm:prSet/>
      <dgm:spPr/>
      <dgm:t>
        <a:bodyPr/>
        <a:lstStyle/>
        <a:p>
          <a:endParaRPr lang="en-US"/>
        </a:p>
      </dgm:t>
    </dgm:pt>
    <dgm:pt modelId="{36A96C0F-48CD-4E7B-8539-1407093673C2}" type="parTrans" cxnId="{B0BCFA8C-0122-40D4-A423-C819E0F95347}">
      <dgm:prSet/>
      <dgm:spPr/>
      <dgm:t>
        <a:bodyPr/>
        <a:lstStyle/>
        <a:p>
          <a:endParaRPr lang="en-US"/>
        </a:p>
      </dgm:t>
    </dgm:pt>
    <dgm:pt modelId="{BD185BB5-CAD8-4565-AD20-437D8DC40BE0}" type="pres">
      <dgm:prSet presAssocID="{D3C0494C-3D62-4775-BC1B-B311781851E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C0CA5-F568-4C65-B66E-7786864A0B0A}" type="pres">
      <dgm:prSet presAssocID="{665A02D7-D263-4391-9C12-2CF77EC93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83822A-4E2B-445C-893E-3C3BDBE81925}" type="pres">
      <dgm:prSet presAssocID="{665A02D7-D263-4391-9C12-2CF77EC93DF5}" presName="rootComposite1" presStyleCnt="0"/>
      <dgm:spPr/>
      <dgm:t>
        <a:bodyPr/>
        <a:lstStyle/>
        <a:p>
          <a:endParaRPr lang="en-US"/>
        </a:p>
      </dgm:t>
    </dgm:pt>
    <dgm:pt modelId="{783C9B8D-893B-4A6C-8DE8-69383138C65E}" type="pres">
      <dgm:prSet presAssocID="{665A02D7-D263-4391-9C12-2CF77EC93DF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34A75-9314-4639-85CE-B85401C54E73}" type="pres">
      <dgm:prSet presAssocID="{665A02D7-D263-4391-9C12-2CF77EC93DF5}" presName="topArc1" presStyleLbl="parChTrans1D1" presStyleIdx="0" presStyleCnt="6"/>
      <dgm:spPr/>
      <dgm:t>
        <a:bodyPr/>
        <a:lstStyle/>
        <a:p>
          <a:endParaRPr lang="en-US"/>
        </a:p>
      </dgm:t>
    </dgm:pt>
    <dgm:pt modelId="{B1547431-D4FE-460E-BC41-AF61366DF855}" type="pres">
      <dgm:prSet presAssocID="{665A02D7-D263-4391-9C12-2CF77EC93DF5}" presName="bottomArc1" presStyleLbl="parChTrans1D1" presStyleIdx="1" presStyleCnt="6"/>
      <dgm:spPr/>
      <dgm:t>
        <a:bodyPr/>
        <a:lstStyle/>
        <a:p>
          <a:endParaRPr lang="en-US"/>
        </a:p>
      </dgm:t>
    </dgm:pt>
    <dgm:pt modelId="{57779C70-BA0E-4A09-A457-824A93E71D0B}" type="pres">
      <dgm:prSet presAssocID="{665A02D7-D263-4391-9C12-2CF77EC93DF5}" presName="topConnNode1" presStyleLbl="node1" presStyleIdx="0" presStyleCnt="0"/>
      <dgm:spPr/>
      <dgm:t>
        <a:bodyPr/>
        <a:lstStyle/>
        <a:p>
          <a:endParaRPr lang="en-US"/>
        </a:p>
      </dgm:t>
    </dgm:pt>
    <dgm:pt modelId="{9317E030-B8D3-441B-9E2E-53092606AE8C}" type="pres">
      <dgm:prSet presAssocID="{665A02D7-D263-4391-9C12-2CF77EC93DF5}" presName="hierChild2" presStyleCnt="0"/>
      <dgm:spPr/>
      <dgm:t>
        <a:bodyPr/>
        <a:lstStyle/>
        <a:p>
          <a:endParaRPr lang="en-US"/>
        </a:p>
      </dgm:t>
    </dgm:pt>
    <dgm:pt modelId="{89149A9B-E19C-4FCF-B58F-316E2150A749}" type="pres">
      <dgm:prSet presAssocID="{36A96C0F-48CD-4E7B-8539-1407093673C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847865CA-8FB1-4985-AC7A-8BB8C68C2F32}" type="pres">
      <dgm:prSet presAssocID="{9503A506-A0D3-43B2-8856-6B52127735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CF6F29-7130-44A7-877F-5A24D8E2A72F}" type="pres">
      <dgm:prSet presAssocID="{9503A506-A0D3-43B2-8856-6B5212773583}" presName="rootComposite2" presStyleCnt="0"/>
      <dgm:spPr/>
      <dgm:t>
        <a:bodyPr/>
        <a:lstStyle/>
        <a:p>
          <a:endParaRPr lang="en-US"/>
        </a:p>
      </dgm:t>
    </dgm:pt>
    <dgm:pt modelId="{5D5E1574-B3E8-45E8-9F9A-EA67A8417CD9}" type="pres">
      <dgm:prSet presAssocID="{9503A506-A0D3-43B2-8856-6B52127735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8B109-A525-45EC-A17D-AAC4C288293D}" type="pres">
      <dgm:prSet presAssocID="{9503A506-A0D3-43B2-8856-6B5212773583}" presName="topArc2" presStyleLbl="parChTrans1D1" presStyleIdx="2" presStyleCnt="6"/>
      <dgm:spPr/>
      <dgm:t>
        <a:bodyPr/>
        <a:lstStyle/>
        <a:p>
          <a:endParaRPr lang="en-US"/>
        </a:p>
      </dgm:t>
    </dgm:pt>
    <dgm:pt modelId="{9C20371D-4F7D-4FD2-B617-D36537BE0A9A}" type="pres">
      <dgm:prSet presAssocID="{9503A506-A0D3-43B2-8856-6B5212773583}" presName="bottomArc2" presStyleLbl="parChTrans1D1" presStyleIdx="3" presStyleCnt="6"/>
      <dgm:spPr/>
      <dgm:t>
        <a:bodyPr/>
        <a:lstStyle/>
        <a:p>
          <a:endParaRPr lang="en-US"/>
        </a:p>
      </dgm:t>
    </dgm:pt>
    <dgm:pt modelId="{37A05A3C-4394-492D-AAE1-D5E1F59046FC}" type="pres">
      <dgm:prSet presAssocID="{9503A506-A0D3-43B2-8856-6B5212773583}" presName="topConnNode2" presStyleLbl="node2" presStyleIdx="0" presStyleCnt="0"/>
      <dgm:spPr/>
      <dgm:t>
        <a:bodyPr/>
        <a:lstStyle/>
        <a:p>
          <a:endParaRPr lang="en-US"/>
        </a:p>
      </dgm:t>
    </dgm:pt>
    <dgm:pt modelId="{92DE9CC3-A721-4346-8FCD-A0B191284528}" type="pres">
      <dgm:prSet presAssocID="{9503A506-A0D3-43B2-8856-6B5212773583}" presName="hierChild4" presStyleCnt="0"/>
      <dgm:spPr/>
      <dgm:t>
        <a:bodyPr/>
        <a:lstStyle/>
        <a:p>
          <a:endParaRPr lang="en-US"/>
        </a:p>
      </dgm:t>
    </dgm:pt>
    <dgm:pt modelId="{EBBF64FB-0C9F-477B-AA2A-33023270966D}" type="pres">
      <dgm:prSet presAssocID="{9503A506-A0D3-43B2-8856-6B5212773583}" presName="hierChild5" presStyleCnt="0"/>
      <dgm:spPr/>
      <dgm:t>
        <a:bodyPr/>
        <a:lstStyle/>
        <a:p>
          <a:endParaRPr lang="en-US"/>
        </a:p>
      </dgm:t>
    </dgm:pt>
    <dgm:pt modelId="{6EE92807-CF32-40C2-848A-D2D3E68ED7AB}" type="pres">
      <dgm:prSet presAssocID="{F1E2A407-E268-4387-B0A9-76C86162609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BDF1F1A2-4D96-4A4F-8908-D0FE5468AD5A}" type="pres">
      <dgm:prSet presAssocID="{240FFB91-7072-4AEB-9B73-54F12AD239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F5A9B7-4F0F-4E87-8C04-60305426994F}" type="pres">
      <dgm:prSet presAssocID="{240FFB91-7072-4AEB-9B73-54F12AD23943}" presName="rootComposite2" presStyleCnt="0"/>
      <dgm:spPr/>
      <dgm:t>
        <a:bodyPr/>
        <a:lstStyle/>
        <a:p>
          <a:endParaRPr lang="en-US"/>
        </a:p>
      </dgm:t>
    </dgm:pt>
    <dgm:pt modelId="{8A79CA2B-1C8C-4384-ACCA-540F96B5520C}" type="pres">
      <dgm:prSet presAssocID="{240FFB91-7072-4AEB-9B73-54F12AD2394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0DE24-E88E-4E36-8E2A-028064670FFE}" type="pres">
      <dgm:prSet presAssocID="{240FFB91-7072-4AEB-9B73-54F12AD23943}" presName="topArc2" presStyleLbl="parChTrans1D1" presStyleIdx="4" presStyleCnt="6"/>
      <dgm:spPr/>
      <dgm:t>
        <a:bodyPr/>
        <a:lstStyle/>
        <a:p>
          <a:endParaRPr lang="en-US"/>
        </a:p>
      </dgm:t>
    </dgm:pt>
    <dgm:pt modelId="{124F7CE9-EBA4-4185-814D-131515111AFA}" type="pres">
      <dgm:prSet presAssocID="{240FFB91-7072-4AEB-9B73-54F12AD23943}" presName="bottomArc2" presStyleLbl="parChTrans1D1" presStyleIdx="5" presStyleCnt="6"/>
      <dgm:spPr/>
      <dgm:t>
        <a:bodyPr/>
        <a:lstStyle/>
        <a:p>
          <a:endParaRPr lang="en-US"/>
        </a:p>
      </dgm:t>
    </dgm:pt>
    <dgm:pt modelId="{49C273F4-82F5-4B8F-A5A6-7FBDC5E4B0D2}" type="pres">
      <dgm:prSet presAssocID="{240FFB91-7072-4AEB-9B73-54F12AD23943}" presName="topConnNode2" presStyleLbl="node2" presStyleIdx="0" presStyleCnt="0"/>
      <dgm:spPr/>
      <dgm:t>
        <a:bodyPr/>
        <a:lstStyle/>
        <a:p>
          <a:endParaRPr lang="en-US"/>
        </a:p>
      </dgm:t>
    </dgm:pt>
    <dgm:pt modelId="{8176894A-0C49-4997-80DD-12D6D541A15F}" type="pres">
      <dgm:prSet presAssocID="{240FFB91-7072-4AEB-9B73-54F12AD23943}" presName="hierChild4" presStyleCnt="0"/>
      <dgm:spPr/>
      <dgm:t>
        <a:bodyPr/>
        <a:lstStyle/>
        <a:p>
          <a:endParaRPr lang="en-US"/>
        </a:p>
      </dgm:t>
    </dgm:pt>
    <dgm:pt modelId="{B29F0360-C020-4839-9819-BAA9B0A488F5}" type="pres">
      <dgm:prSet presAssocID="{240FFB91-7072-4AEB-9B73-54F12AD23943}" presName="hierChild5" presStyleCnt="0"/>
      <dgm:spPr/>
      <dgm:t>
        <a:bodyPr/>
        <a:lstStyle/>
        <a:p>
          <a:endParaRPr lang="en-US"/>
        </a:p>
      </dgm:t>
    </dgm:pt>
    <dgm:pt modelId="{A3B40082-4540-4686-9CF8-81AE2FBAB7BC}" type="pres">
      <dgm:prSet presAssocID="{665A02D7-D263-4391-9C12-2CF77EC93DF5}" presName="hierChild3" presStyleCnt="0"/>
      <dgm:spPr/>
      <dgm:t>
        <a:bodyPr/>
        <a:lstStyle/>
        <a:p>
          <a:endParaRPr lang="en-US"/>
        </a:p>
      </dgm:t>
    </dgm:pt>
  </dgm:ptLst>
  <dgm:cxnLst>
    <dgm:cxn modelId="{6C6D9857-2D02-45AF-AC6A-2F924FEB62F5}" srcId="{D3C0494C-3D62-4775-BC1B-B311781851E7}" destId="{665A02D7-D263-4391-9C12-2CF77EC93DF5}" srcOrd="0" destOrd="0" parTransId="{99EE4198-68D4-4EFA-8FF7-5475D1314B4F}" sibTransId="{34105572-15A2-4F39-B2B8-98F12B7BBB34}"/>
    <dgm:cxn modelId="{78F94ED3-1600-4C69-B850-0C2B17C48513}" type="presOf" srcId="{665A02D7-D263-4391-9C12-2CF77EC93DF5}" destId="{57779C70-BA0E-4A09-A457-824A93E71D0B}" srcOrd="1" destOrd="0" presId="urn:microsoft.com/office/officeart/2008/layout/HalfCircleOrganizationChart"/>
    <dgm:cxn modelId="{EF3F9246-C566-43E8-81EC-1CEE79B7EADF}" type="presOf" srcId="{240FFB91-7072-4AEB-9B73-54F12AD23943}" destId="{49C273F4-82F5-4B8F-A5A6-7FBDC5E4B0D2}" srcOrd="1" destOrd="0" presId="urn:microsoft.com/office/officeart/2008/layout/HalfCircleOrganizationChart"/>
    <dgm:cxn modelId="{34E5AC9C-3889-49EB-B5E5-1AFF2D74BDBF}" type="presOf" srcId="{665A02D7-D263-4391-9C12-2CF77EC93DF5}" destId="{783C9B8D-893B-4A6C-8DE8-69383138C65E}" srcOrd="0" destOrd="0" presId="urn:microsoft.com/office/officeart/2008/layout/HalfCircleOrganizationChart"/>
    <dgm:cxn modelId="{B0BCFA8C-0122-40D4-A423-C819E0F95347}" srcId="{665A02D7-D263-4391-9C12-2CF77EC93DF5}" destId="{9503A506-A0D3-43B2-8856-6B5212773583}" srcOrd="0" destOrd="0" parTransId="{36A96C0F-48CD-4E7B-8539-1407093673C2}" sibTransId="{F71791FD-D04B-404B-8A08-65FB76782D22}"/>
    <dgm:cxn modelId="{5B15DA40-7712-4994-AC75-9765C78871FD}" type="presOf" srcId="{D3C0494C-3D62-4775-BC1B-B311781851E7}" destId="{BD185BB5-CAD8-4565-AD20-437D8DC40BE0}" srcOrd="0" destOrd="0" presId="urn:microsoft.com/office/officeart/2008/layout/HalfCircleOrganizationChart"/>
    <dgm:cxn modelId="{4CD3F0B2-10FC-4BFB-AD3F-E994394FE1F1}" type="presOf" srcId="{9503A506-A0D3-43B2-8856-6B5212773583}" destId="{37A05A3C-4394-492D-AAE1-D5E1F59046FC}" srcOrd="1" destOrd="0" presId="urn:microsoft.com/office/officeart/2008/layout/HalfCircleOrganizationChart"/>
    <dgm:cxn modelId="{C78A7FF1-847B-40A7-9E53-5702EDF90DC7}" type="presOf" srcId="{240FFB91-7072-4AEB-9B73-54F12AD23943}" destId="{8A79CA2B-1C8C-4384-ACCA-540F96B5520C}" srcOrd="0" destOrd="0" presId="urn:microsoft.com/office/officeart/2008/layout/HalfCircleOrganizationChart"/>
    <dgm:cxn modelId="{8A149CC7-2B86-4337-BE44-7AE30D8F52DA}" type="presOf" srcId="{36A96C0F-48CD-4E7B-8539-1407093673C2}" destId="{89149A9B-E19C-4FCF-B58F-316E2150A749}" srcOrd="0" destOrd="0" presId="urn:microsoft.com/office/officeart/2008/layout/HalfCircleOrganizationChart"/>
    <dgm:cxn modelId="{D818F1A2-ED19-4FA6-9F6D-ADAC3DC95211}" type="presOf" srcId="{9503A506-A0D3-43B2-8856-6B5212773583}" destId="{5D5E1574-B3E8-45E8-9F9A-EA67A8417CD9}" srcOrd="0" destOrd="0" presId="urn:microsoft.com/office/officeart/2008/layout/HalfCircleOrganizationChart"/>
    <dgm:cxn modelId="{377A2A6F-EAB5-4F58-B104-625F8F196D59}" type="presOf" srcId="{F1E2A407-E268-4387-B0A9-76C861626093}" destId="{6EE92807-CF32-40C2-848A-D2D3E68ED7AB}" srcOrd="0" destOrd="0" presId="urn:microsoft.com/office/officeart/2008/layout/HalfCircleOrganizationChart"/>
    <dgm:cxn modelId="{B668EB82-51DE-446D-B07B-40939413A1C7}" srcId="{665A02D7-D263-4391-9C12-2CF77EC93DF5}" destId="{240FFB91-7072-4AEB-9B73-54F12AD23943}" srcOrd="1" destOrd="0" parTransId="{F1E2A407-E268-4387-B0A9-76C861626093}" sibTransId="{00A6B608-CF4C-4884-A68B-E64485A3E996}"/>
    <dgm:cxn modelId="{588D96CF-279D-4ECB-A1A0-53EFD7C86709}" type="presParOf" srcId="{BD185BB5-CAD8-4565-AD20-437D8DC40BE0}" destId="{144C0CA5-F568-4C65-B66E-7786864A0B0A}" srcOrd="0" destOrd="0" presId="urn:microsoft.com/office/officeart/2008/layout/HalfCircleOrganizationChart"/>
    <dgm:cxn modelId="{DCD7A151-EA77-4885-8625-30BD9FBCF9E3}" type="presParOf" srcId="{144C0CA5-F568-4C65-B66E-7786864A0B0A}" destId="{4E83822A-4E2B-445C-893E-3C3BDBE81925}" srcOrd="0" destOrd="0" presId="urn:microsoft.com/office/officeart/2008/layout/HalfCircleOrganizationChart"/>
    <dgm:cxn modelId="{8CC96E66-C432-435D-92DF-C81C3364F77B}" type="presParOf" srcId="{4E83822A-4E2B-445C-893E-3C3BDBE81925}" destId="{783C9B8D-893B-4A6C-8DE8-69383138C65E}" srcOrd="0" destOrd="0" presId="urn:microsoft.com/office/officeart/2008/layout/HalfCircleOrganizationChart"/>
    <dgm:cxn modelId="{A3230F94-189C-41CD-9CAF-E494850A556B}" type="presParOf" srcId="{4E83822A-4E2B-445C-893E-3C3BDBE81925}" destId="{38734A75-9314-4639-85CE-B85401C54E73}" srcOrd="1" destOrd="0" presId="urn:microsoft.com/office/officeart/2008/layout/HalfCircleOrganizationChart"/>
    <dgm:cxn modelId="{B173426F-6990-446A-A061-E286193DCABF}" type="presParOf" srcId="{4E83822A-4E2B-445C-893E-3C3BDBE81925}" destId="{B1547431-D4FE-460E-BC41-AF61366DF855}" srcOrd="2" destOrd="0" presId="urn:microsoft.com/office/officeart/2008/layout/HalfCircleOrganizationChart"/>
    <dgm:cxn modelId="{34271580-1A4E-4486-9D68-EC6C6255F736}" type="presParOf" srcId="{4E83822A-4E2B-445C-893E-3C3BDBE81925}" destId="{57779C70-BA0E-4A09-A457-824A93E71D0B}" srcOrd="3" destOrd="0" presId="urn:microsoft.com/office/officeart/2008/layout/HalfCircleOrganizationChart"/>
    <dgm:cxn modelId="{653F86E6-2D82-46CC-9A4C-CF53C4A991BF}" type="presParOf" srcId="{144C0CA5-F568-4C65-B66E-7786864A0B0A}" destId="{9317E030-B8D3-441B-9E2E-53092606AE8C}" srcOrd="1" destOrd="0" presId="urn:microsoft.com/office/officeart/2008/layout/HalfCircleOrganizationChart"/>
    <dgm:cxn modelId="{94584D8F-E77A-41A2-AEFC-214B2938E947}" type="presParOf" srcId="{9317E030-B8D3-441B-9E2E-53092606AE8C}" destId="{89149A9B-E19C-4FCF-B58F-316E2150A749}" srcOrd="0" destOrd="0" presId="urn:microsoft.com/office/officeart/2008/layout/HalfCircleOrganizationChart"/>
    <dgm:cxn modelId="{77FF711F-C250-450B-B12A-97A19E9CF4F3}" type="presParOf" srcId="{9317E030-B8D3-441B-9E2E-53092606AE8C}" destId="{847865CA-8FB1-4985-AC7A-8BB8C68C2F32}" srcOrd="1" destOrd="0" presId="urn:microsoft.com/office/officeart/2008/layout/HalfCircleOrganizationChart"/>
    <dgm:cxn modelId="{02CC96EF-3697-4DDC-8DF1-31993CAE77A7}" type="presParOf" srcId="{847865CA-8FB1-4985-AC7A-8BB8C68C2F32}" destId="{EBCF6F29-7130-44A7-877F-5A24D8E2A72F}" srcOrd="0" destOrd="0" presId="urn:microsoft.com/office/officeart/2008/layout/HalfCircleOrganizationChart"/>
    <dgm:cxn modelId="{8C47E2E4-010B-4603-8906-E1AD25B273B2}" type="presParOf" srcId="{EBCF6F29-7130-44A7-877F-5A24D8E2A72F}" destId="{5D5E1574-B3E8-45E8-9F9A-EA67A8417CD9}" srcOrd="0" destOrd="0" presId="urn:microsoft.com/office/officeart/2008/layout/HalfCircleOrganizationChart"/>
    <dgm:cxn modelId="{AC04C991-5C03-445E-AF44-37FADF2D5EB8}" type="presParOf" srcId="{EBCF6F29-7130-44A7-877F-5A24D8E2A72F}" destId="{35A8B109-A525-45EC-A17D-AAC4C288293D}" srcOrd="1" destOrd="0" presId="urn:microsoft.com/office/officeart/2008/layout/HalfCircleOrganizationChart"/>
    <dgm:cxn modelId="{7AA57AF6-13C2-4916-8380-885286F893D7}" type="presParOf" srcId="{EBCF6F29-7130-44A7-877F-5A24D8E2A72F}" destId="{9C20371D-4F7D-4FD2-B617-D36537BE0A9A}" srcOrd="2" destOrd="0" presId="urn:microsoft.com/office/officeart/2008/layout/HalfCircleOrganizationChart"/>
    <dgm:cxn modelId="{8472763C-D4AF-45E0-8608-84FFB5067FB2}" type="presParOf" srcId="{EBCF6F29-7130-44A7-877F-5A24D8E2A72F}" destId="{37A05A3C-4394-492D-AAE1-D5E1F59046FC}" srcOrd="3" destOrd="0" presId="urn:microsoft.com/office/officeart/2008/layout/HalfCircleOrganizationChart"/>
    <dgm:cxn modelId="{C80A76FB-9124-463E-9D0B-1145B4B0BAAD}" type="presParOf" srcId="{847865CA-8FB1-4985-AC7A-8BB8C68C2F32}" destId="{92DE9CC3-A721-4346-8FCD-A0B191284528}" srcOrd="1" destOrd="0" presId="urn:microsoft.com/office/officeart/2008/layout/HalfCircleOrganizationChart"/>
    <dgm:cxn modelId="{F4F6A230-6054-4C6B-B777-2943B820A9B7}" type="presParOf" srcId="{847865CA-8FB1-4985-AC7A-8BB8C68C2F32}" destId="{EBBF64FB-0C9F-477B-AA2A-33023270966D}" srcOrd="2" destOrd="0" presId="urn:microsoft.com/office/officeart/2008/layout/HalfCircleOrganizationChart"/>
    <dgm:cxn modelId="{2EE28FB1-043F-4E00-81EE-43A955E1F26A}" type="presParOf" srcId="{9317E030-B8D3-441B-9E2E-53092606AE8C}" destId="{6EE92807-CF32-40C2-848A-D2D3E68ED7AB}" srcOrd="2" destOrd="0" presId="urn:microsoft.com/office/officeart/2008/layout/HalfCircleOrganizationChart"/>
    <dgm:cxn modelId="{0F1E76CC-82FD-47E1-959B-B6AA7F07D6AB}" type="presParOf" srcId="{9317E030-B8D3-441B-9E2E-53092606AE8C}" destId="{BDF1F1A2-4D96-4A4F-8908-D0FE5468AD5A}" srcOrd="3" destOrd="0" presId="urn:microsoft.com/office/officeart/2008/layout/HalfCircleOrganizationChart"/>
    <dgm:cxn modelId="{8B7322B2-EC6A-4B11-8DFD-0E45BEA5431E}" type="presParOf" srcId="{BDF1F1A2-4D96-4A4F-8908-D0FE5468AD5A}" destId="{89F5A9B7-4F0F-4E87-8C04-60305426994F}" srcOrd="0" destOrd="0" presId="urn:microsoft.com/office/officeart/2008/layout/HalfCircleOrganizationChart"/>
    <dgm:cxn modelId="{80F2C4D0-3BFB-496B-B5F3-E54B36C9D697}" type="presParOf" srcId="{89F5A9B7-4F0F-4E87-8C04-60305426994F}" destId="{8A79CA2B-1C8C-4384-ACCA-540F96B5520C}" srcOrd="0" destOrd="0" presId="urn:microsoft.com/office/officeart/2008/layout/HalfCircleOrganizationChart"/>
    <dgm:cxn modelId="{0AD44FF0-4A72-4E8A-8B8E-7CBB114691BB}" type="presParOf" srcId="{89F5A9B7-4F0F-4E87-8C04-60305426994F}" destId="{EA30DE24-E88E-4E36-8E2A-028064670FFE}" srcOrd="1" destOrd="0" presId="urn:microsoft.com/office/officeart/2008/layout/HalfCircleOrganizationChart"/>
    <dgm:cxn modelId="{12047C1E-A82D-4495-B4D1-6ADC7B844589}" type="presParOf" srcId="{89F5A9B7-4F0F-4E87-8C04-60305426994F}" destId="{124F7CE9-EBA4-4185-814D-131515111AFA}" srcOrd="2" destOrd="0" presId="urn:microsoft.com/office/officeart/2008/layout/HalfCircleOrganizationChart"/>
    <dgm:cxn modelId="{6BEE0A1A-0B3A-429A-88B3-63E1E1CAFC3A}" type="presParOf" srcId="{89F5A9B7-4F0F-4E87-8C04-60305426994F}" destId="{49C273F4-82F5-4B8F-A5A6-7FBDC5E4B0D2}" srcOrd="3" destOrd="0" presId="urn:microsoft.com/office/officeart/2008/layout/HalfCircleOrganizationChart"/>
    <dgm:cxn modelId="{A3B69B13-F03A-4A24-8B8B-F981DE49175B}" type="presParOf" srcId="{BDF1F1A2-4D96-4A4F-8908-D0FE5468AD5A}" destId="{8176894A-0C49-4997-80DD-12D6D541A15F}" srcOrd="1" destOrd="0" presId="urn:microsoft.com/office/officeart/2008/layout/HalfCircleOrganizationChart"/>
    <dgm:cxn modelId="{F547AC1A-E617-4941-BCDD-457F8B0578DA}" type="presParOf" srcId="{BDF1F1A2-4D96-4A4F-8908-D0FE5468AD5A}" destId="{B29F0360-C020-4839-9819-BAA9B0A488F5}" srcOrd="2" destOrd="0" presId="urn:microsoft.com/office/officeart/2008/layout/HalfCircleOrganizationChart"/>
    <dgm:cxn modelId="{A2AB88F6-BC3B-47AD-88CE-3298543FA11F}" type="presParOf" srcId="{144C0CA5-F568-4C65-B66E-7786864A0B0A}" destId="{A3B40082-4540-4686-9CF8-81AE2FBAB7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0494C-3D62-4775-BC1B-B311781851E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5A02D7-D263-4391-9C12-2CF77EC93DF5}">
      <dgm:prSet phldrT="[Text]"/>
      <dgm:spPr>
        <a:blipFill>
          <a:blip xmlns:r="http://schemas.openxmlformats.org/officeDocument/2006/relationships" r:embed="rId1"/>
          <a:stretch>
            <a:fillRect t="-4255" r="-13051" b="-1436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9EE4198-68D4-4EFA-8FF7-5475D1314B4F}" type="parTrans" cxnId="{6C6D9857-2D02-45AF-AC6A-2F924FEB62F5}">
      <dgm:prSet/>
      <dgm:spPr/>
      <dgm:t>
        <a:bodyPr/>
        <a:lstStyle/>
        <a:p>
          <a:endParaRPr lang="en-US"/>
        </a:p>
      </dgm:t>
    </dgm:pt>
    <dgm:pt modelId="{34105572-15A2-4F39-B2B8-98F12B7BBB34}" type="sibTrans" cxnId="{6C6D9857-2D02-45AF-AC6A-2F924FEB62F5}">
      <dgm:prSet/>
      <dgm:spPr/>
      <dgm:t>
        <a:bodyPr/>
        <a:lstStyle/>
        <a:p>
          <a:endParaRPr lang="en-US"/>
        </a:p>
      </dgm:t>
    </dgm:pt>
    <dgm:pt modelId="{240FFB91-7072-4AEB-9B73-54F12AD23943}">
      <dgm:prSet phldrT="[Text]"/>
      <dgm:spPr>
        <a:blipFill>
          <a:blip xmlns:r="http://schemas.openxmlformats.org/officeDocument/2006/relationships" r:embed="rId2"/>
          <a:stretch>
            <a:fillRect t="-4233" b="-137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E2A407-E268-4387-B0A9-76C861626093}" type="parTrans" cxnId="{B668EB82-51DE-446D-B07B-40939413A1C7}">
      <dgm:prSet/>
      <dgm:spPr/>
      <dgm:t>
        <a:bodyPr/>
        <a:lstStyle/>
        <a:p>
          <a:endParaRPr lang="en-US"/>
        </a:p>
      </dgm:t>
    </dgm:pt>
    <dgm:pt modelId="{00A6B608-CF4C-4884-A68B-E64485A3E996}" type="sibTrans" cxnId="{B668EB82-51DE-446D-B07B-40939413A1C7}">
      <dgm:prSet/>
      <dgm:spPr/>
      <dgm:t>
        <a:bodyPr/>
        <a:lstStyle/>
        <a:p>
          <a:endParaRPr lang="en-US"/>
        </a:p>
      </dgm:t>
    </dgm:pt>
    <dgm:pt modelId="{9503A506-A0D3-43B2-8856-6B5212773583}">
      <dgm:prSet phldrT="[Text]"/>
      <dgm:spPr>
        <a:blipFill>
          <a:blip xmlns:r="http://schemas.openxmlformats.org/officeDocument/2006/relationships" r:embed="rId3"/>
          <a:stretch>
            <a:fillRect t="-4233" b="-137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71791FD-D04B-404B-8A08-65FB76782D22}" type="sibTrans" cxnId="{B0BCFA8C-0122-40D4-A423-C819E0F95347}">
      <dgm:prSet/>
      <dgm:spPr/>
      <dgm:t>
        <a:bodyPr/>
        <a:lstStyle/>
        <a:p>
          <a:endParaRPr lang="en-US"/>
        </a:p>
      </dgm:t>
    </dgm:pt>
    <dgm:pt modelId="{36A96C0F-48CD-4E7B-8539-1407093673C2}" type="parTrans" cxnId="{B0BCFA8C-0122-40D4-A423-C819E0F95347}">
      <dgm:prSet/>
      <dgm:spPr/>
      <dgm:t>
        <a:bodyPr/>
        <a:lstStyle/>
        <a:p>
          <a:endParaRPr lang="en-US"/>
        </a:p>
      </dgm:t>
    </dgm:pt>
    <dgm:pt modelId="{BD185BB5-CAD8-4565-AD20-437D8DC40BE0}" type="pres">
      <dgm:prSet presAssocID="{D3C0494C-3D62-4775-BC1B-B311781851E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C0CA5-F568-4C65-B66E-7786864A0B0A}" type="pres">
      <dgm:prSet presAssocID="{665A02D7-D263-4391-9C12-2CF77EC93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83822A-4E2B-445C-893E-3C3BDBE81925}" type="pres">
      <dgm:prSet presAssocID="{665A02D7-D263-4391-9C12-2CF77EC93DF5}" presName="rootComposite1" presStyleCnt="0"/>
      <dgm:spPr/>
      <dgm:t>
        <a:bodyPr/>
        <a:lstStyle/>
        <a:p>
          <a:endParaRPr lang="en-US"/>
        </a:p>
      </dgm:t>
    </dgm:pt>
    <dgm:pt modelId="{783C9B8D-893B-4A6C-8DE8-69383138C65E}" type="pres">
      <dgm:prSet presAssocID="{665A02D7-D263-4391-9C12-2CF77EC93DF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34A75-9314-4639-85CE-B85401C54E73}" type="pres">
      <dgm:prSet presAssocID="{665A02D7-D263-4391-9C12-2CF77EC93DF5}" presName="topArc1" presStyleLbl="parChTrans1D1" presStyleIdx="0" presStyleCnt="6"/>
      <dgm:spPr/>
      <dgm:t>
        <a:bodyPr/>
        <a:lstStyle/>
        <a:p>
          <a:endParaRPr lang="en-US"/>
        </a:p>
      </dgm:t>
    </dgm:pt>
    <dgm:pt modelId="{B1547431-D4FE-460E-BC41-AF61366DF855}" type="pres">
      <dgm:prSet presAssocID="{665A02D7-D263-4391-9C12-2CF77EC93DF5}" presName="bottomArc1" presStyleLbl="parChTrans1D1" presStyleIdx="1" presStyleCnt="6"/>
      <dgm:spPr/>
      <dgm:t>
        <a:bodyPr/>
        <a:lstStyle/>
        <a:p>
          <a:endParaRPr lang="en-US"/>
        </a:p>
      </dgm:t>
    </dgm:pt>
    <dgm:pt modelId="{57779C70-BA0E-4A09-A457-824A93E71D0B}" type="pres">
      <dgm:prSet presAssocID="{665A02D7-D263-4391-9C12-2CF77EC93DF5}" presName="topConnNode1" presStyleLbl="node1" presStyleIdx="0" presStyleCnt="0"/>
      <dgm:spPr/>
      <dgm:t>
        <a:bodyPr/>
        <a:lstStyle/>
        <a:p>
          <a:endParaRPr lang="en-US"/>
        </a:p>
      </dgm:t>
    </dgm:pt>
    <dgm:pt modelId="{9317E030-B8D3-441B-9E2E-53092606AE8C}" type="pres">
      <dgm:prSet presAssocID="{665A02D7-D263-4391-9C12-2CF77EC93DF5}" presName="hierChild2" presStyleCnt="0"/>
      <dgm:spPr/>
      <dgm:t>
        <a:bodyPr/>
        <a:lstStyle/>
        <a:p>
          <a:endParaRPr lang="en-US"/>
        </a:p>
      </dgm:t>
    </dgm:pt>
    <dgm:pt modelId="{89149A9B-E19C-4FCF-B58F-316E2150A749}" type="pres">
      <dgm:prSet presAssocID="{36A96C0F-48CD-4E7B-8539-1407093673C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847865CA-8FB1-4985-AC7A-8BB8C68C2F32}" type="pres">
      <dgm:prSet presAssocID="{9503A506-A0D3-43B2-8856-6B52127735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CF6F29-7130-44A7-877F-5A24D8E2A72F}" type="pres">
      <dgm:prSet presAssocID="{9503A506-A0D3-43B2-8856-6B5212773583}" presName="rootComposite2" presStyleCnt="0"/>
      <dgm:spPr/>
      <dgm:t>
        <a:bodyPr/>
        <a:lstStyle/>
        <a:p>
          <a:endParaRPr lang="en-US"/>
        </a:p>
      </dgm:t>
    </dgm:pt>
    <dgm:pt modelId="{5D5E1574-B3E8-45E8-9F9A-EA67A8417CD9}" type="pres">
      <dgm:prSet presAssocID="{9503A506-A0D3-43B2-8856-6B52127735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8B109-A525-45EC-A17D-AAC4C288293D}" type="pres">
      <dgm:prSet presAssocID="{9503A506-A0D3-43B2-8856-6B5212773583}" presName="topArc2" presStyleLbl="parChTrans1D1" presStyleIdx="2" presStyleCnt="6"/>
      <dgm:spPr/>
      <dgm:t>
        <a:bodyPr/>
        <a:lstStyle/>
        <a:p>
          <a:endParaRPr lang="en-US"/>
        </a:p>
      </dgm:t>
    </dgm:pt>
    <dgm:pt modelId="{9C20371D-4F7D-4FD2-B617-D36537BE0A9A}" type="pres">
      <dgm:prSet presAssocID="{9503A506-A0D3-43B2-8856-6B5212773583}" presName="bottomArc2" presStyleLbl="parChTrans1D1" presStyleIdx="3" presStyleCnt="6"/>
      <dgm:spPr/>
      <dgm:t>
        <a:bodyPr/>
        <a:lstStyle/>
        <a:p>
          <a:endParaRPr lang="en-US"/>
        </a:p>
      </dgm:t>
    </dgm:pt>
    <dgm:pt modelId="{37A05A3C-4394-492D-AAE1-D5E1F59046FC}" type="pres">
      <dgm:prSet presAssocID="{9503A506-A0D3-43B2-8856-6B5212773583}" presName="topConnNode2" presStyleLbl="node2" presStyleIdx="0" presStyleCnt="0"/>
      <dgm:spPr/>
      <dgm:t>
        <a:bodyPr/>
        <a:lstStyle/>
        <a:p>
          <a:endParaRPr lang="en-US"/>
        </a:p>
      </dgm:t>
    </dgm:pt>
    <dgm:pt modelId="{92DE9CC3-A721-4346-8FCD-A0B191284528}" type="pres">
      <dgm:prSet presAssocID="{9503A506-A0D3-43B2-8856-6B5212773583}" presName="hierChild4" presStyleCnt="0"/>
      <dgm:spPr/>
      <dgm:t>
        <a:bodyPr/>
        <a:lstStyle/>
        <a:p>
          <a:endParaRPr lang="en-US"/>
        </a:p>
      </dgm:t>
    </dgm:pt>
    <dgm:pt modelId="{EBBF64FB-0C9F-477B-AA2A-33023270966D}" type="pres">
      <dgm:prSet presAssocID="{9503A506-A0D3-43B2-8856-6B5212773583}" presName="hierChild5" presStyleCnt="0"/>
      <dgm:spPr/>
      <dgm:t>
        <a:bodyPr/>
        <a:lstStyle/>
        <a:p>
          <a:endParaRPr lang="en-US"/>
        </a:p>
      </dgm:t>
    </dgm:pt>
    <dgm:pt modelId="{6EE92807-CF32-40C2-848A-D2D3E68ED7AB}" type="pres">
      <dgm:prSet presAssocID="{F1E2A407-E268-4387-B0A9-76C86162609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BDF1F1A2-4D96-4A4F-8908-D0FE5468AD5A}" type="pres">
      <dgm:prSet presAssocID="{240FFB91-7072-4AEB-9B73-54F12AD239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F5A9B7-4F0F-4E87-8C04-60305426994F}" type="pres">
      <dgm:prSet presAssocID="{240FFB91-7072-4AEB-9B73-54F12AD23943}" presName="rootComposite2" presStyleCnt="0"/>
      <dgm:spPr/>
      <dgm:t>
        <a:bodyPr/>
        <a:lstStyle/>
        <a:p>
          <a:endParaRPr lang="en-US"/>
        </a:p>
      </dgm:t>
    </dgm:pt>
    <dgm:pt modelId="{8A79CA2B-1C8C-4384-ACCA-540F96B5520C}" type="pres">
      <dgm:prSet presAssocID="{240FFB91-7072-4AEB-9B73-54F12AD2394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0DE24-E88E-4E36-8E2A-028064670FFE}" type="pres">
      <dgm:prSet presAssocID="{240FFB91-7072-4AEB-9B73-54F12AD23943}" presName="topArc2" presStyleLbl="parChTrans1D1" presStyleIdx="4" presStyleCnt="6"/>
      <dgm:spPr/>
      <dgm:t>
        <a:bodyPr/>
        <a:lstStyle/>
        <a:p>
          <a:endParaRPr lang="en-US"/>
        </a:p>
      </dgm:t>
    </dgm:pt>
    <dgm:pt modelId="{124F7CE9-EBA4-4185-814D-131515111AFA}" type="pres">
      <dgm:prSet presAssocID="{240FFB91-7072-4AEB-9B73-54F12AD23943}" presName="bottomArc2" presStyleLbl="parChTrans1D1" presStyleIdx="5" presStyleCnt="6"/>
      <dgm:spPr/>
      <dgm:t>
        <a:bodyPr/>
        <a:lstStyle/>
        <a:p>
          <a:endParaRPr lang="en-US"/>
        </a:p>
      </dgm:t>
    </dgm:pt>
    <dgm:pt modelId="{49C273F4-82F5-4B8F-A5A6-7FBDC5E4B0D2}" type="pres">
      <dgm:prSet presAssocID="{240FFB91-7072-4AEB-9B73-54F12AD23943}" presName="topConnNode2" presStyleLbl="node2" presStyleIdx="0" presStyleCnt="0"/>
      <dgm:spPr/>
      <dgm:t>
        <a:bodyPr/>
        <a:lstStyle/>
        <a:p>
          <a:endParaRPr lang="en-US"/>
        </a:p>
      </dgm:t>
    </dgm:pt>
    <dgm:pt modelId="{8176894A-0C49-4997-80DD-12D6D541A15F}" type="pres">
      <dgm:prSet presAssocID="{240FFB91-7072-4AEB-9B73-54F12AD23943}" presName="hierChild4" presStyleCnt="0"/>
      <dgm:spPr/>
      <dgm:t>
        <a:bodyPr/>
        <a:lstStyle/>
        <a:p>
          <a:endParaRPr lang="en-US"/>
        </a:p>
      </dgm:t>
    </dgm:pt>
    <dgm:pt modelId="{B29F0360-C020-4839-9819-BAA9B0A488F5}" type="pres">
      <dgm:prSet presAssocID="{240FFB91-7072-4AEB-9B73-54F12AD23943}" presName="hierChild5" presStyleCnt="0"/>
      <dgm:spPr/>
      <dgm:t>
        <a:bodyPr/>
        <a:lstStyle/>
        <a:p>
          <a:endParaRPr lang="en-US"/>
        </a:p>
      </dgm:t>
    </dgm:pt>
    <dgm:pt modelId="{A3B40082-4540-4686-9CF8-81AE2FBAB7BC}" type="pres">
      <dgm:prSet presAssocID="{665A02D7-D263-4391-9C12-2CF77EC93DF5}" presName="hierChild3" presStyleCnt="0"/>
      <dgm:spPr/>
      <dgm:t>
        <a:bodyPr/>
        <a:lstStyle/>
        <a:p>
          <a:endParaRPr lang="en-US"/>
        </a:p>
      </dgm:t>
    </dgm:pt>
  </dgm:ptLst>
  <dgm:cxnLst>
    <dgm:cxn modelId="{6C6D9857-2D02-45AF-AC6A-2F924FEB62F5}" srcId="{D3C0494C-3D62-4775-BC1B-B311781851E7}" destId="{665A02D7-D263-4391-9C12-2CF77EC93DF5}" srcOrd="0" destOrd="0" parTransId="{99EE4198-68D4-4EFA-8FF7-5475D1314B4F}" sibTransId="{34105572-15A2-4F39-B2B8-98F12B7BBB34}"/>
    <dgm:cxn modelId="{78F94ED3-1600-4C69-B850-0C2B17C48513}" type="presOf" srcId="{665A02D7-D263-4391-9C12-2CF77EC93DF5}" destId="{57779C70-BA0E-4A09-A457-824A93E71D0B}" srcOrd="1" destOrd="0" presId="urn:microsoft.com/office/officeart/2008/layout/HalfCircleOrganizationChart"/>
    <dgm:cxn modelId="{EF3F9246-C566-43E8-81EC-1CEE79B7EADF}" type="presOf" srcId="{240FFB91-7072-4AEB-9B73-54F12AD23943}" destId="{49C273F4-82F5-4B8F-A5A6-7FBDC5E4B0D2}" srcOrd="1" destOrd="0" presId="urn:microsoft.com/office/officeart/2008/layout/HalfCircleOrganizationChart"/>
    <dgm:cxn modelId="{34E5AC9C-3889-49EB-B5E5-1AFF2D74BDBF}" type="presOf" srcId="{665A02D7-D263-4391-9C12-2CF77EC93DF5}" destId="{783C9B8D-893B-4A6C-8DE8-69383138C65E}" srcOrd="0" destOrd="0" presId="urn:microsoft.com/office/officeart/2008/layout/HalfCircleOrganizationChart"/>
    <dgm:cxn modelId="{B0BCFA8C-0122-40D4-A423-C819E0F95347}" srcId="{665A02D7-D263-4391-9C12-2CF77EC93DF5}" destId="{9503A506-A0D3-43B2-8856-6B5212773583}" srcOrd="0" destOrd="0" parTransId="{36A96C0F-48CD-4E7B-8539-1407093673C2}" sibTransId="{F71791FD-D04B-404B-8A08-65FB76782D22}"/>
    <dgm:cxn modelId="{5B15DA40-7712-4994-AC75-9765C78871FD}" type="presOf" srcId="{D3C0494C-3D62-4775-BC1B-B311781851E7}" destId="{BD185BB5-CAD8-4565-AD20-437D8DC40BE0}" srcOrd="0" destOrd="0" presId="urn:microsoft.com/office/officeart/2008/layout/HalfCircleOrganizationChart"/>
    <dgm:cxn modelId="{4CD3F0B2-10FC-4BFB-AD3F-E994394FE1F1}" type="presOf" srcId="{9503A506-A0D3-43B2-8856-6B5212773583}" destId="{37A05A3C-4394-492D-AAE1-D5E1F59046FC}" srcOrd="1" destOrd="0" presId="urn:microsoft.com/office/officeart/2008/layout/HalfCircleOrganizationChart"/>
    <dgm:cxn modelId="{C78A7FF1-847B-40A7-9E53-5702EDF90DC7}" type="presOf" srcId="{240FFB91-7072-4AEB-9B73-54F12AD23943}" destId="{8A79CA2B-1C8C-4384-ACCA-540F96B5520C}" srcOrd="0" destOrd="0" presId="urn:microsoft.com/office/officeart/2008/layout/HalfCircleOrganizationChart"/>
    <dgm:cxn modelId="{8A149CC7-2B86-4337-BE44-7AE30D8F52DA}" type="presOf" srcId="{36A96C0F-48CD-4E7B-8539-1407093673C2}" destId="{89149A9B-E19C-4FCF-B58F-316E2150A749}" srcOrd="0" destOrd="0" presId="urn:microsoft.com/office/officeart/2008/layout/HalfCircleOrganizationChart"/>
    <dgm:cxn modelId="{D818F1A2-ED19-4FA6-9F6D-ADAC3DC95211}" type="presOf" srcId="{9503A506-A0D3-43B2-8856-6B5212773583}" destId="{5D5E1574-B3E8-45E8-9F9A-EA67A8417CD9}" srcOrd="0" destOrd="0" presId="urn:microsoft.com/office/officeart/2008/layout/HalfCircleOrganizationChart"/>
    <dgm:cxn modelId="{377A2A6F-EAB5-4F58-B104-625F8F196D59}" type="presOf" srcId="{F1E2A407-E268-4387-B0A9-76C861626093}" destId="{6EE92807-CF32-40C2-848A-D2D3E68ED7AB}" srcOrd="0" destOrd="0" presId="urn:microsoft.com/office/officeart/2008/layout/HalfCircleOrganizationChart"/>
    <dgm:cxn modelId="{B668EB82-51DE-446D-B07B-40939413A1C7}" srcId="{665A02D7-D263-4391-9C12-2CF77EC93DF5}" destId="{240FFB91-7072-4AEB-9B73-54F12AD23943}" srcOrd="1" destOrd="0" parTransId="{F1E2A407-E268-4387-B0A9-76C861626093}" sibTransId="{00A6B608-CF4C-4884-A68B-E64485A3E996}"/>
    <dgm:cxn modelId="{588D96CF-279D-4ECB-A1A0-53EFD7C86709}" type="presParOf" srcId="{BD185BB5-CAD8-4565-AD20-437D8DC40BE0}" destId="{144C0CA5-F568-4C65-B66E-7786864A0B0A}" srcOrd="0" destOrd="0" presId="urn:microsoft.com/office/officeart/2008/layout/HalfCircleOrganizationChart"/>
    <dgm:cxn modelId="{DCD7A151-EA77-4885-8625-30BD9FBCF9E3}" type="presParOf" srcId="{144C0CA5-F568-4C65-B66E-7786864A0B0A}" destId="{4E83822A-4E2B-445C-893E-3C3BDBE81925}" srcOrd="0" destOrd="0" presId="urn:microsoft.com/office/officeart/2008/layout/HalfCircleOrganizationChart"/>
    <dgm:cxn modelId="{8CC96E66-C432-435D-92DF-C81C3364F77B}" type="presParOf" srcId="{4E83822A-4E2B-445C-893E-3C3BDBE81925}" destId="{783C9B8D-893B-4A6C-8DE8-69383138C65E}" srcOrd="0" destOrd="0" presId="urn:microsoft.com/office/officeart/2008/layout/HalfCircleOrganizationChart"/>
    <dgm:cxn modelId="{A3230F94-189C-41CD-9CAF-E494850A556B}" type="presParOf" srcId="{4E83822A-4E2B-445C-893E-3C3BDBE81925}" destId="{38734A75-9314-4639-85CE-B85401C54E73}" srcOrd="1" destOrd="0" presId="urn:microsoft.com/office/officeart/2008/layout/HalfCircleOrganizationChart"/>
    <dgm:cxn modelId="{B173426F-6990-446A-A061-E286193DCABF}" type="presParOf" srcId="{4E83822A-4E2B-445C-893E-3C3BDBE81925}" destId="{B1547431-D4FE-460E-BC41-AF61366DF855}" srcOrd="2" destOrd="0" presId="urn:microsoft.com/office/officeart/2008/layout/HalfCircleOrganizationChart"/>
    <dgm:cxn modelId="{34271580-1A4E-4486-9D68-EC6C6255F736}" type="presParOf" srcId="{4E83822A-4E2B-445C-893E-3C3BDBE81925}" destId="{57779C70-BA0E-4A09-A457-824A93E71D0B}" srcOrd="3" destOrd="0" presId="urn:microsoft.com/office/officeart/2008/layout/HalfCircleOrganizationChart"/>
    <dgm:cxn modelId="{653F86E6-2D82-46CC-9A4C-CF53C4A991BF}" type="presParOf" srcId="{144C0CA5-F568-4C65-B66E-7786864A0B0A}" destId="{9317E030-B8D3-441B-9E2E-53092606AE8C}" srcOrd="1" destOrd="0" presId="urn:microsoft.com/office/officeart/2008/layout/HalfCircleOrganizationChart"/>
    <dgm:cxn modelId="{94584D8F-E77A-41A2-AEFC-214B2938E947}" type="presParOf" srcId="{9317E030-B8D3-441B-9E2E-53092606AE8C}" destId="{89149A9B-E19C-4FCF-B58F-316E2150A749}" srcOrd="0" destOrd="0" presId="urn:microsoft.com/office/officeart/2008/layout/HalfCircleOrganizationChart"/>
    <dgm:cxn modelId="{77FF711F-C250-450B-B12A-97A19E9CF4F3}" type="presParOf" srcId="{9317E030-B8D3-441B-9E2E-53092606AE8C}" destId="{847865CA-8FB1-4985-AC7A-8BB8C68C2F32}" srcOrd="1" destOrd="0" presId="urn:microsoft.com/office/officeart/2008/layout/HalfCircleOrganizationChart"/>
    <dgm:cxn modelId="{02CC96EF-3697-4DDC-8DF1-31993CAE77A7}" type="presParOf" srcId="{847865CA-8FB1-4985-AC7A-8BB8C68C2F32}" destId="{EBCF6F29-7130-44A7-877F-5A24D8E2A72F}" srcOrd="0" destOrd="0" presId="urn:microsoft.com/office/officeart/2008/layout/HalfCircleOrganizationChart"/>
    <dgm:cxn modelId="{8C47E2E4-010B-4603-8906-E1AD25B273B2}" type="presParOf" srcId="{EBCF6F29-7130-44A7-877F-5A24D8E2A72F}" destId="{5D5E1574-B3E8-45E8-9F9A-EA67A8417CD9}" srcOrd="0" destOrd="0" presId="urn:microsoft.com/office/officeart/2008/layout/HalfCircleOrganizationChart"/>
    <dgm:cxn modelId="{AC04C991-5C03-445E-AF44-37FADF2D5EB8}" type="presParOf" srcId="{EBCF6F29-7130-44A7-877F-5A24D8E2A72F}" destId="{35A8B109-A525-45EC-A17D-AAC4C288293D}" srcOrd="1" destOrd="0" presId="urn:microsoft.com/office/officeart/2008/layout/HalfCircleOrganizationChart"/>
    <dgm:cxn modelId="{7AA57AF6-13C2-4916-8380-885286F893D7}" type="presParOf" srcId="{EBCF6F29-7130-44A7-877F-5A24D8E2A72F}" destId="{9C20371D-4F7D-4FD2-B617-D36537BE0A9A}" srcOrd="2" destOrd="0" presId="urn:microsoft.com/office/officeart/2008/layout/HalfCircleOrganizationChart"/>
    <dgm:cxn modelId="{8472763C-D4AF-45E0-8608-84FFB5067FB2}" type="presParOf" srcId="{EBCF6F29-7130-44A7-877F-5A24D8E2A72F}" destId="{37A05A3C-4394-492D-AAE1-D5E1F59046FC}" srcOrd="3" destOrd="0" presId="urn:microsoft.com/office/officeart/2008/layout/HalfCircleOrganizationChart"/>
    <dgm:cxn modelId="{C80A76FB-9124-463E-9D0B-1145B4B0BAAD}" type="presParOf" srcId="{847865CA-8FB1-4985-AC7A-8BB8C68C2F32}" destId="{92DE9CC3-A721-4346-8FCD-A0B191284528}" srcOrd="1" destOrd="0" presId="urn:microsoft.com/office/officeart/2008/layout/HalfCircleOrganizationChart"/>
    <dgm:cxn modelId="{F4F6A230-6054-4C6B-B777-2943B820A9B7}" type="presParOf" srcId="{847865CA-8FB1-4985-AC7A-8BB8C68C2F32}" destId="{EBBF64FB-0C9F-477B-AA2A-33023270966D}" srcOrd="2" destOrd="0" presId="urn:microsoft.com/office/officeart/2008/layout/HalfCircleOrganizationChart"/>
    <dgm:cxn modelId="{2EE28FB1-043F-4E00-81EE-43A955E1F26A}" type="presParOf" srcId="{9317E030-B8D3-441B-9E2E-53092606AE8C}" destId="{6EE92807-CF32-40C2-848A-D2D3E68ED7AB}" srcOrd="2" destOrd="0" presId="urn:microsoft.com/office/officeart/2008/layout/HalfCircleOrganizationChart"/>
    <dgm:cxn modelId="{0F1E76CC-82FD-47E1-959B-B6AA7F07D6AB}" type="presParOf" srcId="{9317E030-B8D3-441B-9E2E-53092606AE8C}" destId="{BDF1F1A2-4D96-4A4F-8908-D0FE5468AD5A}" srcOrd="3" destOrd="0" presId="urn:microsoft.com/office/officeart/2008/layout/HalfCircleOrganizationChart"/>
    <dgm:cxn modelId="{8B7322B2-EC6A-4B11-8DFD-0E45BEA5431E}" type="presParOf" srcId="{BDF1F1A2-4D96-4A4F-8908-D0FE5468AD5A}" destId="{89F5A9B7-4F0F-4E87-8C04-60305426994F}" srcOrd="0" destOrd="0" presId="urn:microsoft.com/office/officeart/2008/layout/HalfCircleOrganizationChart"/>
    <dgm:cxn modelId="{80F2C4D0-3BFB-496B-B5F3-E54B36C9D697}" type="presParOf" srcId="{89F5A9B7-4F0F-4E87-8C04-60305426994F}" destId="{8A79CA2B-1C8C-4384-ACCA-540F96B5520C}" srcOrd="0" destOrd="0" presId="urn:microsoft.com/office/officeart/2008/layout/HalfCircleOrganizationChart"/>
    <dgm:cxn modelId="{0AD44FF0-4A72-4E8A-8B8E-7CBB114691BB}" type="presParOf" srcId="{89F5A9B7-4F0F-4E87-8C04-60305426994F}" destId="{EA30DE24-E88E-4E36-8E2A-028064670FFE}" srcOrd="1" destOrd="0" presId="urn:microsoft.com/office/officeart/2008/layout/HalfCircleOrganizationChart"/>
    <dgm:cxn modelId="{12047C1E-A82D-4495-B4D1-6ADC7B844589}" type="presParOf" srcId="{89F5A9B7-4F0F-4E87-8C04-60305426994F}" destId="{124F7CE9-EBA4-4185-814D-131515111AFA}" srcOrd="2" destOrd="0" presId="urn:microsoft.com/office/officeart/2008/layout/HalfCircleOrganizationChart"/>
    <dgm:cxn modelId="{6BEE0A1A-0B3A-429A-88B3-63E1E1CAFC3A}" type="presParOf" srcId="{89F5A9B7-4F0F-4E87-8C04-60305426994F}" destId="{49C273F4-82F5-4B8F-A5A6-7FBDC5E4B0D2}" srcOrd="3" destOrd="0" presId="urn:microsoft.com/office/officeart/2008/layout/HalfCircleOrganizationChart"/>
    <dgm:cxn modelId="{A3B69B13-F03A-4A24-8B8B-F981DE49175B}" type="presParOf" srcId="{BDF1F1A2-4D96-4A4F-8908-D0FE5468AD5A}" destId="{8176894A-0C49-4997-80DD-12D6D541A15F}" srcOrd="1" destOrd="0" presId="urn:microsoft.com/office/officeart/2008/layout/HalfCircleOrganizationChart"/>
    <dgm:cxn modelId="{F547AC1A-E617-4941-BCDD-457F8B0578DA}" type="presParOf" srcId="{BDF1F1A2-4D96-4A4F-8908-D0FE5468AD5A}" destId="{B29F0360-C020-4839-9819-BAA9B0A488F5}" srcOrd="2" destOrd="0" presId="urn:microsoft.com/office/officeart/2008/layout/HalfCircleOrganizationChart"/>
    <dgm:cxn modelId="{A2AB88F6-BC3B-47AD-88CE-3298543FA11F}" type="presParOf" srcId="{144C0CA5-F568-4C65-B66E-7786864A0B0A}" destId="{A3B40082-4540-4686-9CF8-81AE2FBAB7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0494C-3D62-4775-BC1B-B311781851E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65A02D7-D263-4391-9C12-2CF77EC93DF5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e>
                  </m:d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 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665A02D7-D263-4391-9C12-2CF77EC93DF5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𝐹</a:t>
              </a:r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(𝐴, 𝐵)⊨𝜙</a:t>
              </a:r>
              <a:r>
                <a:rPr lang="en-US" dirty="0" smtClean="0">
                  <a:solidFill>
                    <a:schemeClr val="tx1"/>
                  </a:solidFill>
                </a:rPr>
                <a:t>? 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99EE4198-68D4-4EFA-8FF7-5475D1314B4F}" type="parTrans" cxnId="{6C6D9857-2D02-45AF-AC6A-2F924FEB62F5}">
      <dgm:prSet/>
      <dgm:spPr/>
      <dgm:t>
        <a:bodyPr/>
        <a:lstStyle/>
        <a:p>
          <a:endParaRPr lang="en-US"/>
        </a:p>
      </dgm:t>
    </dgm:pt>
    <dgm:pt modelId="{34105572-15A2-4F39-B2B8-98F12B7BBB34}" type="sibTrans" cxnId="{6C6D9857-2D02-45AF-AC6A-2F924FEB62F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0FFB91-7072-4AEB-9B73-54F12AD23943}">
          <dgm:prSet phldrT="[Text]"/>
          <dgm:spPr/>
          <dgm:t>
            <a:bodyPr anchor="ctr"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sSub>
                    <m:sSub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e>
                    <m: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sub>
                  </m:sSub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240FFB91-7072-4AEB-9B73-54F12AD23943}">
          <dgm:prSet phldrT="[Text]"/>
          <dgm:spPr/>
          <dgm:t>
            <a:bodyPr anchor="ctr"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𝐵⊨𝜙_𝐵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F1E2A407-E268-4387-B0A9-76C861626093}" type="parTrans" cxnId="{B668EB82-51DE-446D-B07B-40939413A1C7}">
      <dgm:prSet/>
      <dgm:spPr/>
      <dgm:t>
        <a:bodyPr/>
        <a:lstStyle/>
        <a:p>
          <a:endParaRPr lang="en-US"/>
        </a:p>
      </dgm:t>
    </dgm:pt>
    <dgm:pt modelId="{00A6B608-CF4C-4884-A68B-E64485A3E996}" type="sibTrans" cxnId="{B668EB82-51DE-446D-B07B-40939413A1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03A506-A0D3-43B2-8856-6B5212773583}">
          <dgm:prSet phldrT="[Text]"/>
          <dgm:spPr/>
          <dgm:t>
            <a:bodyPr anchor="ctr"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⊨</m:t>
                  </m:r>
                  <m:sSub>
                    <m:sSub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e>
                    <m: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sub>
                  </m:sSub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9503A506-A0D3-43B2-8856-6B5212773583}">
          <dgm:prSet phldrT="[Text]"/>
          <dgm:spPr/>
          <dgm:t>
            <a:bodyPr anchor="ctr"/>
            <a:lstStyle/>
            <a:p>
              <a:pPr/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𝐴⊨</a:t>
              </a:r>
              <a:r>
                <a:rPr lang="en-US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𝜙_𝐴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F71791FD-D04B-404B-8A08-65FB76782D22}" type="sibTrans" cxnId="{B0BCFA8C-0122-40D4-A423-C819E0F95347}">
      <dgm:prSet/>
      <dgm:spPr/>
      <dgm:t>
        <a:bodyPr/>
        <a:lstStyle/>
        <a:p>
          <a:endParaRPr lang="en-US"/>
        </a:p>
      </dgm:t>
    </dgm:pt>
    <dgm:pt modelId="{36A96C0F-48CD-4E7B-8539-1407093673C2}" type="parTrans" cxnId="{B0BCFA8C-0122-40D4-A423-C819E0F95347}">
      <dgm:prSet/>
      <dgm:spPr/>
      <dgm:t>
        <a:bodyPr/>
        <a:lstStyle/>
        <a:p>
          <a:endParaRPr lang="en-US"/>
        </a:p>
      </dgm:t>
    </dgm:pt>
    <dgm:pt modelId="{BD185BB5-CAD8-4565-AD20-437D8DC40BE0}" type="pres">
      <dgm:prSet presAssocID="{D3C0494C-3D62-4775-BC1B-B311781851E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C0CA5-F568-4C65-B66E-7786864A0B0A}" type="pres">
      <dgm:prSet presAssocID="{665A02D7-D263-4391-9C12-2CF77EC93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83822A-4E2B-445C-893E-3C3BDBE81925}" type="pres">
      <dgm:prSet presAssocID="{665A02D7-D263-4391-9C12-2CF77EC93DF5}" presName="rootComposite1" presStyleCnt="0"/>
      <dgm:spPr/>
      <dgm:t>
        <a:bodyPr/>
        <a:lstStyle/>
        <a:p>
          <a:endParaRPr lang="en-US"/>
        </a:p>
      </dgm:t>
    </dgm:pt>
    <dgm:pt modelId="{783C9B8D-893B-4A6C-8DE8-69383138C65E}" type="pres">
      <dgm:prSet presAssocID="{665A02D7-D263-4391-9C12-2CF77EC93DF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34A75-9314-4639-85CE-B85401C54E73}" type="pres">
      <dgm:prSet presAssocID="{665A02D7-D263-4391-9C12-2CF77EC93DF5}" presName="topArc1" presStyleLbl="parChTrans1D1" presStyleIdx="0" presStyleCnt="6"/>
      <dgm:spPr/>
      <dgm:t>
        <a:bodyPr/>
        <a:lstStyle/>
        <a:p>
          <a:endParaRPr lang="en-US"/>
        </a:p>
      </dgm:t>
    </dgm:pt>
    <dgm:pt modelId="{B1547431-D4FE-460E-BC41-AF61366DF855}" type="pres">
      <dgm:prSet presAssocID="{665A02D7-D263-4391-9C12-2CF77EC93DF5}" presName="bottomArc1" presStyleLbl="parChTrans1D1" presStyleIdx="1" presStyleCnt="6"/>
      <dgm:spPr/>
      <dgm:t>
        <a:bodyPr/>
        <a:lstStyle/>
        <a:p>
          <a:endParaRPr lang="en-US"/>
        </a:p>
      </dgm:t>
    </dgm:pt>
    <dgm:pt modelId="{57779C70-BA0E-4A09-A457-824A93E71D0B}" type="pres">
      <dgm:prSet presAssocID="{665A02D7-D263-4391-9C12-2CF77EC93DF5}" presName="topConnNode1" presStyleLbl="node1" presStyleIdx="0" presStyleCnt="0"/>
      <dgm:spPr/>
      <dgm:t>
        <a:bodyPr/>
        <a:lstStyle/>
        <a:p>
          <a:endParaRPr lang="en-US"/>
        </a:p>
      </dgm:t>
    </dgm:pt>
    <dgm:pt modelId="{9317E030-B8D3-441B-9E2E-53092606AE8C}" type="pres">
      <dgm:prSet presAssocID="{665A02D7-D263-4391-9C12-2CF77EC93DF5}" presName="hierChild2" presStyleCnt="0"/>
      <dgm:spPr/>
      <dgm:t>
        <a:bodyPr/>
        <a:lstStyle/>
        <a:p>
          <a:endParaRPr lang="en-US"/>
        </a:p>
      </dgm:t>
    </dgm:pt>
    <dgm:pt modelId="{89149A9B-E19C-4FCF-B58F-316E2150A749}" type="pres">
      <dgm:prSet presAssocID="{36A96C0F-48CD-4E7B-8539-1407093673C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847865CA-8FB1-4985-AC7A-8BB8C68C2F32}" type="pres">
      <dgm:prSet presAssocID="{9503A506-A0D3-43B2-8856-6B52127735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CF6F29-7130-44A7-877F-5A24D8E2A72F}" type="pres">
      <dgm:prSet presAssocID="{9503A506-A0D3-43B2-8856-6B5212773583}" presName="rootComposite2" presStyleCnt="0"/>
      <dgm:spPr/>
      <dgm:t>
        <a:bodyPr/>
        <a:lstStyle/>
        <a:p>
          <a:endParaRPr lang="en-US"/>
        </a:p>
      </dgm:t>
    </dgm:pt>
    <dgm:pt modelId="{5D5E1574-B3E8-45E8-9F9A-EA67A8417CD9}" type="pres">
      <dgm:prSet presAssocID="{9503A506-A0D3-43B2-8856-6B52127735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8B109-A525-45EC-A17D-AAC4C288293D}" type="pres">
      <dgm:prSet presAssocID="{9503A506-A0D3-43B2-8856-6B5212773583}" presName="topArc2" presStyleLbl="parChTrans1D1" presStyleIdx="2" presStyleCnt="6"/>
      <dgm:spPr/>
      <dgm:t>
        <a:bodyPr/>
        <a:lstStyle/>
        <a:p>
          <a:endParaRPr lang="en-US"/>
        </a:p>
      </dgm:t>
    </dgm:pt>
    <dgm:pt modelId="{9C20371D-4F7D-4FD2-B617-D36537BE0A9A}" type="pres">
      <dgm:prSet presAssocID="{9503A506-A0D3-43B2-8856-6B5212773583}" presName="bottomArc2" presStyleLbl="parChTrans1D1" presStyleIdx="3" presStyleCnt="6"/>
      <dgm:spPr/>
      <dgm:t>
        <a:bodyPr/>
        <a:lstStyle/>
        <a:p>
          <a:endParaRPr lang="en-US"/>
        </a:p>
      </dgm:t>
    </dgm:pt>
    <dgm:pt modelId="{37A05A3C-4394-492D-AAE1-D5E1F59046FC}" type="pres">
      <dgm:prSet presAssocID="{9503A506-A0D3-43B2-8856-6B5212773583}" presName="topConnNode2" presStyleLbl="node2" presStyleIdx="0" presStyleCnt="0"/>
      <dgm:spPr/>
      <dgm:t>
        <a:bodyPr/>
        <a:lstStyle/>
        <a:p>
          <a:endParaRPr lang="en-US"/>
        </a:p>
      </dgm:t>
    </dgm:pt>
    <dgm:pt modelId="{92DE9CC3-A721-4346-8FCD-A0B191284528}" type="pres">
      <dgm:prSet presAssocID="{9503A506-A0D3-43B2-8856-6B5212773583}" presName="hierChild4" presStyleCnt="0"/>
      <dgm:spPr/>
      <dgm:t>
        <a:bodyPr/>
        <a:lstStyle/>
        <a:p>
          <a:endParaRPr lang="en-US"/>
        </a:p>
      </dgm:t>
    </dgm:pt>
    <dgm:pt modelId="{EBBF64FB-0C9F-477B-AA2A-33023270966D}" type="pres">
      <dgm:prSet presAssocID="{9503A506-A0D3-43B2-8856-6B5212773583}" presName="hierChild5" presStyleCnt="0"/>
      <dgm:spPr/>
      <dgm:t>
        <a:bodyPr/>
        <a:lstStyle/>
        <a:p>
          <a:endParaRPr lang="en-US"/>
        </a:p>
      </dgm:t>
    </dgm:pt>
    <dgm:pt modelId="{6EE92807-CF32-40C2-848A-D2D3E68ED7AB}" type="pres">
      <dgm:prSet presAssocID="{F1E2A407-E268-4387-B0A9-76C86162609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BDF1F1A2-4D96-4A4F-8908-D0FE5468AD5A}" type="pres">
      <dgm:prSet presAssocID="{240FFB91-7072-4AEB-9B73-54F12AD239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F5A9B7-4F0F-4E87-8C04-60305426994F}" type="pres">
      <dgm:prSet presAssocID="{240FFB91-7072-4AEB-9B73-54F12AD23943}" presName="rootComposite2" presStyleCnt="0"/>
      <dgm:spPr/>
      <dgm:t>
        <a:bodyPr/>
        <a:lstStyle/>
        <a:p>
          <a:endParaRPr lang="en-US"/>
        </a:p>
      </dgm:t>
    </dgm:pt>
    <dgm:pt modelId="{8A79CA2B-1C8C-4384-ACCA-540F96B5520C}" type="pres">
      <dgm:prSet presAssocID="{240FFB91-7072-4AEB-9B73-54F12AD23943}" presName="rootText2" presStyleLbl="alignAcc1" presStyleIdx="0" presStyleCnt="0" custScaleX="171845" custLinFactNeighborX="17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0DE24-E88E-4E36-8E2A-028064670FFE}" type="pres">
      <dgm:prSet presAssocID="{240FFB91-7072-4AEB-9B73-54F12AD23943}" presName="topArc2" presStyleLbl="parChTrans1D1" presStyleIdx="4" presStyleCnt="6"/>
      <dgm:spPr/>
      <dgm:t>
        <a:bodyPr/>
        <a:lstStyle/>
        <a:p>
          <a:endParaRPr lang="en-US"/>
        </a:p>
      </dgm:t>
    </dgm:pt>
    <dgm:pt modelId="{124F7CE9-EBA4-4185-814D-131515111AFA}" type="pres">
      <dgm:prSet presAssocID="{240FFB91-7072-4AEB-9B73-54F12AD23943}" presName="bottomArc2" presStyleLbl="parChTrans1D1" presStyleIdx="5" presStyleCnt="6"/>
      <dgm:spPr/>
      <dgm:t>
        <a:bodyPr/>
        <a:lstStyle/>
        <a:p>
          <a:endParaRPr lang="en-US"/>
        </a:p>
      </dgm:t>
    </dgm:pt>
    <dgm:pt modelId="{49C273F4-82F5-4B8F-A5A6-7FBDC5E4B0D2}" type="pres">
      <dgm:prSet presAssocID="{240FFB91-7072-4AEB-9B73-54F12AD23943}" presName="topConnNode2" presStyleLbl="node2" presStyleIdx="0" presStyleCnt="0"/>
      <dgm:spPr/>
      <dgm:t>
        <a:bodyPr/>
        <a:lstStyle/>
        <a:p>
          <a:endParaRPr lang="en-US"/>
        </a:p>
      </dgm:t>
    </dgm:pt>
    <dgm:pt modelId="{8176894A-0C49-4997-80DD-12D6D541A15F}" type="pres">
      <dgm:prSet presAssocID="{240FFB91-7072-4AEB-9B73-54F12AD23943}" presName="hierChild4" presStyleCnt="0"/>
      <dgm:spPr/>
      <dgm:t>
        <a:bodyPr/>
        <a:lstStyle/>
        <a:p>
          <a:endParaRPr lang="en-US"/>
        </a:p>
      </dgm:t>
    </dgm:pt>
    <dgm:pt modelId="{B29F0360-C020-4839-9819-BAA9B0A488F5}" type="pres">
      <dgm:prSet presAssocID="{240FFB91-7072-4AEB-9B73-54F12AD23943}" presName="hierChild5" presStyleCnt="0"/>
      <dgm:spPr/>
      <dgm:t>
        <a:bodyPr/>
        <a:lstStyle/>
        <a:p>
          <a:endParaRPr lang="en-US"/>
        </a:p>
      </dgm:t>
    </dgm:pt>
    <dgm:pt modelId="{A3B40082-4540-4686-9CF8-81AE2FBAB7BC}" type="pres">
      <dgm:prSet presAssocID="{665A02D7-D263-4391-9C12-2CF77EC93DF5}" presName="hierChild3" presStyleCnt="0"/>
      <dgm:spPr/>
      <dgm:t>
        <a:bodyPr/>
        <a:lstStyle/>
        <a:p>
          <a:endParaRPr lang="en-US"/>
        </a:p>
      </dgm:t>
    </dgm:pt>
  </dgm:ptLst>
  <dgm:cxnLst>
    <dgm:cxn modelId="{6C6D9857-2D02-45AF-AC6A-2F924FEB62F5}" srcId="{D3C0494C-3D62-4775-BC1B-B311781851E7}" destId="{665A02D7-D263-4391-9C12-2CF77EC93DF5}" srcOrd="0" destOrd="0" parTransId="{99EE4198-68D4-4EFA-8FF7-5475D1314B4F}" sibTransId="{34105572-15A2-4F39-B2B8-98F12B7BBB34}"/>
    <dgm:cxn modelId="{78F94ED3-1600-4C69-B850-0C2B17C48513}" type="presOf" srcId="{665A02D7-D263-4391-9C12-2CF77EC93DF5}" destId="{57779C70-BA0E-4A09-A457-824A93E71D0B}" srcOrd="1" destOrd="0" presId="urn:microsoft.com/office/officeart/2008/layout/HalfCircleOrganizationChart"/>
    <dgm:cxn modelId="{EF3F9246-C566-43E8-81EC-1CEE79B7EADF}" type="presOf" srcId="{240FFB91-7072-4AEB-9B73-54F12AD23943}" destId="{49C273F4-82F5-4B8F-A5A6-7FBDC5E4B0D2}" srcOrd="1" destOrd="0" presId="urn:microsoft.com/office/officeart/2008/layout/HalfCircleOrganizationChart"/>
    <dgm:cxn modelId="{34E5AC9C-3889-49EB-B5E5-1AFF2D74BDBF}" type="presOf" srcId="{665A02D7-D263-4391-9C12-2CF77EC93DF5}" destId="{783C9B8D-893B-4A6C-8DE8-69383138C65E}" srcOrd="0" destOrd="0" presId="urn:microsoft.com/office/officeart/2008/layout/HalfCircleOrganizationChart"/>
    <dgm:cxn modelId="{B0BCFA8C-0122-40D4-A423-C819E0F95347}" srcId="{665A02D7-D263-4391-9C12-2CF77EC93DF5}" destId="{9503A506-A0D3-43B2-8856-6B5212773583}" srcOrd="0" destOrd="0" parTransId="{36A96C0F-48CD-4E7B-8539-1407093673C2}" sibTransId="{F71791FD-D04B-404B-8A08-65FB76782D22}"/>
    <dgm:cxn modelId="{5B15DA40-7712-4994-AC75-9765C78871FD}" type="presOf" srcId="{D3C0494C-3D62-4775-BC1B-B311781851E7}" destId="{BD185BB5-CAD8-4565-AD20-437D8DC40BE0}" srcOrd="0" destOrd="0" presId="urn:microsoft.com/office/officeart/2008/layout/HalfCircleOrganizationChart"/>
    <dgm:cxn modelId="{4CD3F0B2-10FC-4BFB-AD3F-E994394FE1F1}" type="presOf" srcId="{9503A506-A0D3-43B2-8856-6B5212773583}" destId="{37A05A3C-4394-492D-AAE1-D5E1F59046FC}" srcOrd="1" destOrd="0" presId="urn:microsoft.com/office/officeart/2008/layout/HalfCircleOrganizationChart"/>
    <dgm:cxn modelId="{C78A7FF1-847B-40A7-9E53-5702EDF90DC7}" type="presOf" srcId="{240FFB91-7072-4AEB-9B73-54F12AD23943}" destId="{8A79CA2B-1C8C-4384-ACCA-540F96B5520C}" srcOrd="0" destOrd="0" presId="urn:microsoft.com/office/officeart/2008/layout/HalfCircleOrganizationChart"/>
    <dgm:cxn modelId="{8A149CC7-2B86-4337-BE44-7AE30D8F52DA}" type="presOf" srcId="{36A96C0F-48CD-4E7B-8539-1407093673C2}" destId="{89149A9B-E19C-4FCF-B58F-316E2150A749}" srcOrd="0" destOrd="0" presId="urn:microsoft.com/office/officeart/2008/layout/HalfCircleOrganizationChart"/>
    <dgm:cxn modelId="{D818F1A2-ED19-4FA6-9F6D-ADAC3DC95211}" type="presOf" srcId="{9503A506-A0D3-43B2-8856-6B5212773583}" destId="{5D5E1574-B3E8-45E8-9F9A-EA67A8417CD9}" srcOrd="0" destOrd="0" presId="urn:microsoft.com/office/officeart/2008/layout/HalfCircleOrganizationChart"/>
    <dgm:cxn modelId="{377A2A6F-EAB5-4F58-B104-625F8F196D59}" type="presOf" srcId="{F1E2A407-E268-4387-B0A9-76C861626093}" destId="{6EE92807-CF32-40C2-848A-D2D3E68ED7AB}" srcOrd="0" destOrd="0" presId="urn:microsoft.com/office/officeart/2008/layout/HalfCircleOrganizationChart"/>
    <dgm:cxn modelId="{B668EB82-51DE-446D-B07B-40939413A1C7}" srcId="{665A02D7-D263-4391-9C12-2CF77EC93DF5}" destId="{240FFB91-7072-4AEB-9B73-54F12AD23943}" srcOrd="1" destOrd="0" parTransId="{F1E2A407-E268-4387-B0A9-76C861626093}" sibTransId="{00A6B608-CF4C-4884-A68B-E64485A3E996}"/>
    <dgm:cxn modelId="{588D96CF-279D-4ECB-A1A0-53EFD7C86709}" type="presParOf" srcId="{BD185BB5-CAD8-4565-AD20-437D8DC40BE0}" destId="{144C0CA5-F568-4C65-B66E-7786864A0B0A}" srcOrd="0" destOrd="0" presId="urn:microsoft.com/office/officeart/2008/layout/HalfCircleOrganizationChart"/>
    <dgm:cxn modelId="{DCD7A151-EA77-4885-8625-30BD9FBCF9E3}" type="presParOf" srcId="{144C0CA5-F568-4C65-B66E-7786864A0B0A}" destId="{4E83822A-4E2B-445C-893E-3C3BDBE81925}" srcOrd="0" destOrd="0" presId="urn:microsoft.com/office/officeart/2008/layout/HalfCircleOrganizationChart"/>
    <dgm:cxn modelId="{8CC96E66-C432-435D-92DF-C81C3364F77B}" type="presParOf" srcId="{4E83822A-4E2B-445C-893E-3C3BDBE81925}" destId="{783C9B8D-893B-4A6C-8DE8-69383138C65E}" srcOrd="0" destOrd="0" presId="urn:microsoft.com/office/officeart/2008/layout/HalfCircleOrganizationChart"/>
    <dgm:cxn modelId="{A3230F94-189C-41CD-9CAF-E494850A556B}" type="presParOf" srcId="{4E83822A-4E2B-445C-893E-3C3BDBE81925}" destId="{38734A75-9314-4639-85CE-B85401C54E73}" srcOrd="1" destOrd="0" presId="urn:microsoft.com/office/officeart/2008/layout/HalfCircleOrganizationChart"/>
    <dgm:cxn modelId="{B173426F-6990-446A-A061-E286193DCABF}" type="presParOf" srcId="{4E83822A-4E2B-445C-893E-3C3BDBE81925}" destId="{B1547431-D4FE-460E-BC41-AF61366DF855}" srcOrd="2" destOrd="0" presId="urn:microsoft.com/office/officeart/2008/layout/HalfCircleOrganizationChart"/>
    <dgm:cxn modelId="{34271580-1A4E-4486-9D68-EC6C6255F736}" type="presParOf" srcId="{4E83822A-4E2B-445C-893E-3C3BDBE81925}" destId="{57779C70-BA0E-4A09-A457-824A93E71D0B}" srcOrd="3" destOrd="0" presId="urn:microsoft.com/office/officeart/2008/layout/HalfCircleOrganizationChart"/>
    <dgm:cxn modelId="{653F86E6-2D82-46CC-9A4C-CF53C4A991BF}" type="presParOf" srcId="{144C0CA5-F568-4C65-B66E-7786864A0B0A}" destId="{9317E030-B8D3-441B-9E2E-53092606AE8C}" srcOrd="1" destOrd="0" presId="urn:microsoft.com/office/officeart/2008/layout/HalfCircleOrganizationChart"/>
    <dgm:cxn modelId="{94584D8F-E77A-41A2-AEFC-214B2938E947}" type="presParOf" srcId="{9317E030-B8D3-441B-9E2E-53092606AE8C}" destId="{89149A9B-E19C-4FCF-B58F-316E2150A749}" srcOrd="0" destOrd="0" presId="urn:microsoft.com/office/officeart/2008/layout/HalfCircleOrganizationChart"/>
    <dgm:cxn modelId="{77FF711F-C250-450B-B12A-97A19E9CF4F3}" type="presParOf" srcId="{9317E030-B8D3-441B-9E2E-53092606AE8C}" destId="{847865CA-8FB1-4985-AC7A-8BB8C68C2F32}" srcOrd="1" destOrd="0" presId="urn:microsoft.com/office/officeart/2008/layout/HalfCircleOrganizationChart"/>
    <dgm:cxn modelId="{02CC96EF-3697-4DDC-8DF1-31993CAE77A7}" type="presParOf" srcId="{847865CA-8FB1-4985-AC7A-8BB8C68C2F32}" destId="{EBCF6F29-7130-44A7-877F-5A24D8E2A72F}" srcOrd="0" destOrd="0" presId="urn:microsoft.com/office/officeart/2008/layout/HalfCircleOrganizationChart"/>
    <dgm:cxn modelId="{8C47E2E4-010B-4603-8906-E1AD25B273B2}" type="presParOf" srcId="{EBCF6F29-7130-44A7-877F-5A24D8E2A72F}" destId="{5D5E1574-B3E8-45E8-9F9A-EA67A8417CD9}" srcOrd="0" destOrd="0" presId="urn:microsoft.com/office/officeart/2008/layout/HalfCircleOrganizationChart"/>
    <dgm:cxn modelId="{AC04C991-5C03-445E-AF44-37FADF2D5EB8}" type="presParOf" srcId="{EBCF6F29-7130-44A7-877F-5A24D8E2A72F}" destId="{35A8B109-A525-45EC-A17D-AAC4C288293D}" srcOrd="1" destOrd="0" presId="urn:microsoft.com/office/officeart/2008/layout/HalfCircleOrganizationChart"/>
    <dgm:cxn modelId="{7AA57AF6-13C2-4916-8380-885286F893D7}" type="presParOf" srcId="{EBCF6F29-7130-44A7-877F-5A24D8E2A72F}" destId="{9C20371D-4F7D-4FD2-B617-D36537BE0A9A}" srcOrd="2" destOrd="0" presId="urn:microsoft.com/office/officeart/2008/layout/HalfCircleOrganizationChart"/>
    <dgm:cxn modelId="{8472763C-D4AF-45E0-8608-84FFB5067FB2}" type="presParOf" srcId="{EBCF6F29-7130-44A7-877F-5A24D8E2A72F}" destId="{37A05A3C-4394-492D-AAE1-D5E1F59046FC}" srcOrd="3" destOrd="0" presId="urn:microsoft.com/office/officeart/2008/layout/HalfCircleOrganizationChart"/>
    <dgm:cxn modelId="{C80A76FB-9124-463E-9D0B-1145B4B0BAAD}" type="presParOf" srcId="{847865CA-8FB1-4985-AC7A-8BB8C68C2F32}" destId="{92DE9CC3-A721-4346-8FCD-A0B191284528}" srcOrd="1" destOrd="0" presId="urn:microsoft.com/office/officeart/2008/layout/HalfCircleOrganizationChart"/>
    <dgm:cxn modelId="{F4F6A230-6054-4C6B-B777-2943B820A9B7}" type="presParOf" srcId="{847865CA-8FB1-4985-AC7A-8BB8C68C2F32}" destId="{EBBF64FB-0C9F-477B-AA2A-33023270966D}" srcOrd="2" destOrd="0" presId="urn:microsoft.com/office/officeart/2008/layout/HalfCircleOrganizationChart"/>
    <dgm:cxn modelId="{2EE28FB1-043F-4E00-81EE-43A955E1F26A}" type="presParOf" srcId="{9317E030-B8D3-441B-9E2E-53092606AE8C}" destId="{6EE92807-CF32-40C2-848A-D2D3E68ED7AB}" srcOrd="2" destOrd="0" presId="urn:microsoft.com/office/officeart/2008/layout/HalfCircleOrganizationChart"/>
    <dgm:cxn modelId="{0F1E76CC-82FD-47E1-959B-B6AA7F07D6AB}" type="presParOf" srcId="{9317E030-B8D3-441B-9E2E-53092606AE8C}" destId="{BDF1F1A2-4D96-4A4F-8908-D0FE5468AD5A}" srcOrd="3" destOrd="0" presId="urn:microsoft.com/office/officeart/2008/layout/HalfCircleOrganizationChart"/>
    <dgm:cxn modelId="{8B7322B2-EC6A-4B11-8DFD-0E45BEA5431E}" type="presParOf" srcId="{BDF1F1A2-4D96-4A4F-8908-D0FE5468AD5A}" destId="{89F5A9B7-4F0F-4E87-8C04-60305426994F}" srcOrd="0" destOrd="0" presId="urn:microsoft.com/office/officeart/2008/layout/HalfCircleOrganizationChart"/>
    <dgm:cxn modelId="{80F2C4D0-3BFB-496B-B5F3-E54B36C9D697}" type="presParOf" srcId="{89F5A9B7-4F0F-4E87-8C04-60305426994F}" destId="{8A79CA2B-1C8C-4384-ACCA-540F96B5520C}" srcOrd="0" destOrd="0" presId="urn:microsoft.com/office/officeart/2008/layout/HalfCircleOrganizationChart"/>
    <dgm:cxn modelId="{0AD44FF0-4A72-4E8A-8B8E-7CBB114691BB}" type="presParOf" srcId="{89F5A9B7-4F0F-4E87-8C04-60305426994F}" destId="{EA30DE24-E88E-4E36-8E2A-028064670FFE}" srcOrd="1" destOrd="0" presId="urn:microsoft.com/office/officeart/2008/layout/HalfCircleOrganizationChart"/>
    <dgm:cxn modelId="{12047C1E-A82D-4495-B4D1-6ADC7B844589}" type="presParOf" srcId="{89F5A9B7-4F0F-4E87-8C04-60305426994F}" destId="{124F7CE9-EBA4-4185-814D-131515111AFA}" srcOrd="2" destOrd="0" presId="urn:microsoft.com/office/officeart/2008/layout/HalfCircleOrganizationChart"/>
    <dgm:cxn modelId="{6BEE0A1A-0B3A-429A-88B3-63E1E1CAFC3A}" type="presParOf" srcId="{89F5A9B7-4F0F-4E87-8C04-60305426994F}" destId="{49C273F4-82F5-4B8F-A5A6-7FBDC5E4B0D2}" srcOrd="3" destOrd="0" presId="urn:microsoft.com/office/officeart/2008/layout/HalfCircleOrganizationChart"/>
    <dgm:cxn modelId="{A3B69B13-F03A-4A24-8B8B-F981DE49175B}" type="presParOf" srcId="{BDF1F1A2-4D96-4A4F-8908-D0FE5468AD5A}" destId="{8176894A-0C49-4997-80DD-12D6D541A15F}" srcOrd="1" destOrd="0" presId="urn:microsoft.com/office/officeart/2008/layout/HalfCircleOrganizationChart"/>
    <dgm:cxn modelId="{F547AC1A-E617-4941-BCDD-457F8B0578DA}" type="presParOf" srcId="{BDF1F1A2-4D96-4A4F-8908-D0FE5468AD5A}" destId="{B29F0360-C020-4839-9819-BAA9B0A488F5}" srcOrd="2" destOrd="0" presId="urn:microsoft.com/office/officeart/2008/layout/HalfCircleOrganizationChart"/>
    <dgm:cxn modelId="{A2AB88F6-BC3B-47AD-88CE-3298543FA11F}" type="presParOf" srcId="{144C0CA5-F568-4C65-B66E-7786864A0B0A}" destId="{A3B40082-4540-4686-9CF8-81AE2FBAB7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0494C-3D62-4775-BC1B-B311781851E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5A02D7-D263-4391-9C12-2CF77EC93DF5}">
      <dgm:prSet phldrT="[Text]"/>
      <dgm:spPr>
        <a:blipFill>
          <a:blip xmlns:r="http://schemas.openxmlformats.org/officeDocument/2006/relationships" r:embed="rId1"/>
          <a:stretch>
            <a:fillRect t="-4255" r="-13243" b="-1436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9EE4198-68D4-4EFA-8FF7-5475D1314B4F}" type="parTrans" cxnId="{6C6D9857-2D02-45AF-AC6A-2F924FEB62F5}">
      <dgm:prSet/>
      <dgm:spPr/>
      <dgm:t>
        <a:bodyPr/>
        <a:lstStyle/>
        <a:p>
          <a:endParaRPr lang="en-US"/>
        </a:p>
      </dgm:t>
    </dgm:pt>
    <dgm:pt modelId="{34105572-15A2-4F39-B2B8-98F12B7BBB34}" type="sibTrans" cxnId="{6C6D9857-2D02-45AF-AC6A-2F924FEB62F5}">
      <dgm:prSet/>
      <dgm:spPr/>
      <dgm:t>
        <a:bodyPr/>
        <a:lstStyle/>
        <a:p>
          <a:endParaRPr lang="en-US"/>
        </a:p>
      </dgm:t>
    </dgm:pt>
    <dgm:pt modelId="{240FFB91-7072-4AEB-9B73-54F12AD23943}">
      <dgm:prSet phldrT="[Text]"/>
      <dgm:spPr>
        <a:blipFill>
          <a:blip xmlns:r="http://schemas.openxmlformats.org/officeDocument/2006/relationships" r:embed="rId2"/>
          <a:stretch>
            <a:fillRect t="-4233" b="-137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E2A407-E268-4387-B0A9-76C861626093}" type="parTrans" cxnId="{B668EB82-51DE-446D-B07B-40939413A1C7}">
      <dgm:prSet/>
      <dgm:spPr/>
      <dgm:t>
        <a:bodyPr/>
        <a:lstStyle/>
        <a:p>
          <a:endParaRPr lang="en-US"/>
        </a:p>
      </dgm:t>
    </dgm:pt>
    <dgm:pt modelId="{00A6B608-CF4C-4884-A68B-E64485A3E996}" type="sibTrans" cxnId="{B668EB82-51DE-446D-B07B-40939413A1C7}">
      <dgm:prSet/>
      <dgm:spPr/>
      <dgm:t>
        <a:bodyPr/>
        <a:lstStyle/>
        <a:p>
          <a:endParaRPr lang="en-US"/>
        </a:p>
      </dgm:t>
    </dgm:pt>
    <dgm:pt modelId="{9503A506-A0D3-43B2-8856-6B5212773583}">
      <dgm:prSet phldrT="[Text]"/>
      <dgm:spPr>
        <a:blipFill>
          <a:blip xmlns:r="http://schemas.openxmlformats.org/officeDocument/2006/relationships" r:embed="rId3"/>
          <a:stretch>
            <a:fillRect t="-4233" b="-137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71791FD-D04B-404B-8A08-65FB76782D22}" type="sibTrans" cxnId="{B0BCFA8C-0122-40D4-A423-C819E0F95347}">
      <dgm:prSet/>
      <dgm:spPr/>
      <dgm:t>
        <a:bodyPr/>
        <a:lstStyle/>
        <a:p>
          <a:endParaRPr lang="en-US"/>
        </a:p>
      </dgm:t>
    </dgm:pt>
    <dgm:pt modelId="{36A96C0F-48CD-4E7B-8539-1407093673C2}" type="parTrans" cxnId="{B0BCFA8C-0122-40D4-A423-C819E0F95347}">
      <dgm:prSet/>
      <dgm:spPr/>
      <dgm:t>
        <a:bodyPr/>
        <a:lstStyle/>
        <a:p>
          <a:endParaRPr lang="en-US"/>
        </a:p>
      </dgm:t>
    </dgm:pt>
    <dgm:pt modelId="{BD185BB5-CAD8-4565-AD20-437D8DC40BE0}" type="pres">
      <dgm:prSet presAssocID="{D3C0494C-3D62-4775-BC1B-B311781851E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C0CA5-F568-4C65-B66E-7786864A0B0A}" type="pres">
      <dgm:prSet presAssocID="{665A02D7-D263-4391-9C12-2CF77EC93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83822A-4E2B-445C-893E-3C3BDBE81925}" type="pres">
      <dgm:prSet presAssocID="{665A02D7-D263-4391-9C12-2CF77EC93DF5}" presName="rootComposite1" presStyleCnt="0"/>
      <dgm:spPr/>
      <dgm:t>
        <a:bodyPr/>
        <a:lstStyle/>
        <a:p>
          <a:endParaRPr lang="en-US"/>
        </a:p>
      </dgm:t>
    </dgm:pt>
    <dgm:pt modelId="{783C9B8D-893B-4A6C-8DE8-69383138C65E}" type="pres">
      <dgm:prSet presAssocID="{665A02D7-D263-4391-9C12-2CF77EC93DF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34A75-9314-4639-85CE-B85401C54E73}" type="pres">
      <dgm:prSet presAssocID="{665A02D7-D263-4391-9C12-2CF77EC93DF5}" presName="topArc1" presStyleLbl="parChTrans1D1" presStyleIdx="0" presStyleCnt="6"/>
      <dgm:spPr/>
      <dgm:t>
        <a:bodyPr/>
        <a:lstStyle/>
        <a:p>
          <a:endParaRPr lang="en-US"/>
        </a:p>
      </dgm:t>
    </dgm:pt>
    <dgm:pt modelId="{B1547431-D4FE-460E-BC41-AF61366DF855}" type="pres">
      <dgm:prSet presAssocID="{665A02D7-D263-4391-9C12-2CF77EC93DF5}" presName="bottomArc1" presStyleLbl="parChTrans1D1" presStyleIdx="1" presStyleCnt="6"/>
      <dgm:spPr/>
      <dgm:t>
        <a:bodyPr/>
        <a:lstStyle/>
        <a:p>
          <a:endParaRPr lang="en-US"/>
        </a:p>
      </dgm:t>
    </dgm:pt>
    <dgm:pt modelId="{57779C70-BA0E-4A09-A457-824A93E71D0B}" type="pres">
      <dgm:prSet presAssocID="{665A02D7-D263-4391-9C12-2CF77EC93DF5}" presName="topConnNode1" presStyleLbl="node1" presStyleIdx="0" presStyleCnt="0"/>
      <dgm:spPr/>
      <dgm:t>
        <a:bodyPr/>
        <a:lstStyle/>
        <a:p>
          <a:endParaRPr lang="en-US"/>
        </a:p>
      </dgm:t>
    </dgm:pt>
    <dgm:pt modelId="{9317E030-B8D3-441B-9E2E-53092606AE8C}" type="pres">
      <dgm:prSet presAssocID="{665A02D7-D263-4391-9C12-2CF77EC93DF5}" presName="hierChild2" presStyleCnt="0"/>
      <dgm:spPr/>
      <dgm:t>
        <a:bodyPr/>
        <a:lstStyle/>
        <a:p>
          <a:endParaRPr lang="en-US"/>
        </a:p>
      </dgm:t>
    </dgm:pt>
    <dgm:pt modelId="{89149A9B-E19C-4FCF-B58F-316E2150A749}" type="pres">
      <dgm:prSet presAssocID="{36A96C0F-48CD-4E7B-8539-1407093673C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847865CA-8FB1-4985-AC7A-8BB8C68C2F32}" type="pres">
      <dgm:prSet presAssocID="{9503A506-A0D3-43B2-8856-6B52127735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CF6F29-7130-44A7-877F-5A24D8E2A72F}" type="pres">
      <dgm:prSet presAssocID="{9503A506-A0D3-43B2-8856-6B5212773583}" presName="rootComposite2" presStyleCnt="0"/>
      <dgm:spPr/>
      <dgm:t>
        <a:bodyPr/>
        <a:lstStyle/>
        <a:p>
          <a:endParaRPr lang="en-US"/>
        </a:p>
      </dgm:t>
    </dgm:pt>
    <dgm:pt modelId="{5D5E1574-B3E8-45E8-9F9A-EA67A8417CD9}" type="pres">
      <dgm:prSet presAssocID="{9503A506-A0D3-43B2-8856-6B52127735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8B109-A525-45EC-A17D-AAC4C288293D}" type="pres">
      <dgm:prSet presAssocID="{9503A506-A0D3-43B2-8856-6B5212773583}" presName="topArc2" presStyleLbl="parChTrans1D1" presStyleIdx="2" presStyleCnt="6"/>
      <dgm:spPr/>
      <dgm:t>
        <a:bodyPr/>
        <a:lstStyle/>
        <a:p>
          <a:endParaRPr lang="en-US"/>
        </a:p>
      </dgm:t>
    </dgm:pt>
    <dgm:pt modelId="{9C20371D-4F7D-4FD2-B617-D36537BE0A9A}" type="pres">
      <dgm:prSet presAssocID="{9503A506-A0D3-43B2-8856-6B5212773583}" presName="bottomArc2" presStyleLbl="parChTrans1D1" presStyleIdx="3" presStyleCnt="6"/>
      <dgm:spPr/>
      <dgm:t>
        <a:bodyPr/>
        <a:lstStyle/>
        <a:p>
          <a:endParaRPr lang="en-US"/>
        </a:p>
      </dgm:t>
    </dgm:pt>
    <dgm:pt modelId="{37A05A3C-4394-492D-AAE1-D5E1F59046FC}" type="pres">
      <dgm:prSet presAssocID="{9503A506-A0D3-43B2-8856-6B5212773583}" presName="topConnNode2" presStyleLbl="node2" presStyleIdx="0" presStyleCnt="0"/>
      <dgm:spPr/>
      <dgm:t>
        <a:bodyPr/>
        <a:lstStyle/>
        <a:p>
          <a:endParaRPr lang="en-US"/>
        </a:p>
      </dgm:t>
    </dgm:pt>
    <dgm:pt modelId="{92DE9CC3-A721-4346-8FCD-A0B191284528}" type="pres">
      <dgm:prSet presAssocID="{9503A506-A0D3-43B2-8856-6B5212773583}" presName="hierChild4" presStyleCnt="0"/>
      <dgm:spPr/>
      <dgm:t>
        <a:bodyPr/>
        <a:lstStyle/>
        <a:p>
          <a:endParaRPr lang="en-US"/>
        </a:p>
      </dgm:t>
    </dgm:pt>
    <dgm:pt modelId="{EBBF64FB-0C9F-477B-AA2A-33023270966D}" type="pres">
      <dgm:prSet presAssocID="{9503A506-A0D3-43B2-8856-6B5212773583}" presName="hierChild5" presStyleCnt="0"/>
      <dgm:spPr/>
      <dgm:t>
        <a:bodyPr/>
        <a:lstStyle/>
        <a:p>
          <a:endParaRPr lang="en-US"/>
        </a:p>
      </dgm:t>
    </dgm:pt>
    <dgm:pt modelId="{6EE92807-CF32-40C2-848A-D2D3E68ED7AB}" type="pres">
      <dgm:prSet presAssocID="{F1E2A407-E268-4387-B0A9-76C86162609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BDF1F1A2-4D96-4A4F-8908-D0FE5468AD5A}" type="pres">
      <dgm:prSet presAssocID="{240FFB91-7072-4AEB-9B73-54F12AD239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F5A9B7-4F0F-4E87-8C04-60305426994F}" type="pres">
      <dgm:prSet presAssocID="{240FFB91-7072-4AEB-9B73-54F12AD23943}" presName="rootComposite2" presStyleCnt="0"/>
      <dgm:spPr/>
      <dgm:t>
        <a:bodyPr/>
        <a:lstStyle/>
        <a:p>
          <a:endParaRPr lang="en-US"/>
        </a:p>
      </dgm:t>
    </dgm:pt>
    <dgm:pt modelId="{8A79CA2B-1C8C-4384-ACCA-540F96B5520C}" type="pres">
      <dgm:prSet presAssocID="{240FFB91-7072-4AEB-9B73-54F12AD23943}" presName="rootText2" presStyleLbl="alignAcc1" presStyleIdx="0" presStyleCnt="0" custScaleX="171845" custLinFactNeighborX="17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0DE24-E88E-4E36-8E2A-028064670FFE}" type="pres">
      <dgm:prSet presAssocID="{240FFB91-7072-4AEB-9B73-54F12AD23943}" presName="topArc2" presStyleLbl="parChTrans1D1" presStyleIdx="4" presStyleCnt="6"/>
      <dgm:spPr/>
      <dgm:t>
        <a:bodyPr/>
        <a:lstStyle/>
        <a:p>
          <a:endParaRPr lang="en-US"/>
        </a:p>
      </dgm:t>
    </dgm:pt>
    <dgm:pt modelId="{124F7CE9-EBA4-4185-814D-131515111AFA}" type="pres">
      <dgm:prSet presAssocID="{240FFB91-7072-4AEB-9B73-54F12AD23943}" presName="bottomArc2" presStyleLbl="parChTrans1D1" presStyleIdx="5" presStyleCnt="6"/>
      <dgm:spPr/>
      <dgm:t>
        <a:bodyPr/>
        <a:lstStyle/>
        <a:p>
          <a:endParaRPr lang="en-US"/>
        </a:p>
      </dgm:t>
    </dgm:pt>
    <dgm:pt modelId="{49C273F4-82F5-4B8F-A5A6-7FBDC5E4B0D2}" type="pres">
      <dgm:prSet presAssocID="{240FFB91-7072-4AEB-9B73-54F12AD23943}" presName="topConnNode2" presStyleLbl="node2" presStyleIdx="0" presStyleCnt="0"/>
      <dgm:spPr/>
      <dgm:t>
        <a:bodyPr/>
        <a:lstStyle/>
        <a:p>
          <a:endParaRPr lang="en-US"/>
        </a:p>
      </dgm:t>
    </dgm:pt>
    <dgm:pt modelId="{8176894A-0C49-4997-80DD-12D6D541A15F}" type="pres">
      <dgm:prSet presAssocID="{240FFB91-7072-4AEB-9B73-54F12AD23943}" presName="hierChild4" presStyleCnt="0"/>
      <dgm:spPr/>
      <dgm:t>
        <a:bodyPr/>
        <a:lstStyle/>
        <a:p>
          <a:endParaRPr lang="en-US"/>
        </a:p>
      </dgm:t>
    </dgm:pt>
    <dgm:pt modelId="{B29F0360-C020-4839-9819-BAA9B0A488F5}" type="pres">
      <dgm:prSet presAssocID="{240FFB91-7072-4AEB-9B73-54F12AD23943}" presName="hierChild5" presStyleCnt="0"/>
      <dgm:spPr/>
      <dgm:t>
        <a:bodyPr/>
        <a:lstStyle/>
        <a:p>
          <a:endParaRPr lang="en-US"/>
        </a:p>
      </dgm:t>
    </dgm:pt>
    <dgm:pt modelId="{A3B40082-4540-4686-9CF8-81AE2FBAB7BC}" type="pres">
      <dgm:prSet presAssocID="{665A02D7-D263-4391-9C12-2CF77EC93DF5}" presName="hierChild3" presStyleCnt="0"/>
      <dgm:spPr/>
      <dgm:t>
        <a:bodyPr/>
        <a:lstStyle/>
        <a:p>
          <a:endParaRPr lang="en-US"/>
        </a:p>
      </dgm:t>
    </dgm:pt>
  </dgm:ptLst>
  <dgm:cxnLst>
    <dgm:cxn modelId="{6C6D9857-2D02-45AF-AC6A-2F924FEB62F5}" srcId="{D3C0494C-3D62-4775-BC1B-B311781851E7}" destId="{665A02D7-D263-4391-9C12-2CF77EC93DF5}" srcOrd="0" destOrd="0" parTransId="{99EE4198-68D4-4EFA-8FF7-5475D1314B4F}" sibTransId="{34105572-15A2-4F39-B2B8-98F12B7BBB34}"/>
    <dgm:cxn modelId="{78F94ED3-1600-4C69-B850-0C2B17C48513}" type="presOf" srcId="{665A02D7-D263-4391-9C12-2CF77EC93DF5}" destId="{57779C70-BA0E-4A09-A457-824A93E71D0B}" srcOrd="1" destOrd="0" presId="urn:microsoft.com/office/officeart/2008/layout/HalfCircleOrganizationChart"/>
    <dgm:cxn modelId="{EF3F9246-C566-43E8-81EC-1CEE79B7EADF}" type="presOf" srcId="{240FFB91-7072-4AEB-9B73-54F12AD23943}" destId="{49C273F4-82F5-4B8F-A5A6-7FBDC5E4B0D2}" srcOrd="1" destOrd="0" presId="urn:microsoft.com/office/officeart/2008/layout/HalfCircleOrganizationChart"/>
    <dgm:cxn modelId="{34E5AC9C-3889-49EB-B5E5-1AFF2D74BDBF}" type="presOf" srcId="{665A02D7-D263-4391-9C12-2CF77EC93DF5}" destId="{783C9B8D-893B-4A6C-8DE8-69383138C65E}" srcOrd="0" destOrd="0" presId="urn:microsoft.com/office/officeart/2008/layout/HalfCircleOrganizationChart"/>
    <dgm:cxn modelId="{B0BCFA8C-0122-40D4-A423-C819E0F95347}" srcId="{665A02D7-D263-4391-9C12-2CF77EC93DF5}" destId="{9503A506-A0D3-43B2-8856-6B5212773583}" srcOrd="0" destOrd="0" parTransId="{36A96C0F-48CD-4E7B-8539-1407093673C2}" sibTransId="{F71791FD-D04B-404B-8A08-65FB76782D22}"/>
    <dgm:cxn modelId="{5B15DA40-7712-4994-AC75-9765C78871FD}" type="presOf" srcId="{D3C0494C-3D62-4775-BC1B-B311781851E7}" destId="{BD185BB5-CAD8-4565-AD20-437D8DC40BE0}" srcOrd="0" destOrd="0" presId="urn:microsoft.com/office/officeart/2008/layout/HalfCircleOrganizationChart"/>
    <dgm:cxn modelId="{4CD3F0B2-10FC-4BFB-AD3F-E994394FE1F1}" type="presOf" srcId="{9503A506-A0D3-43B2-8856-6B5212773583}" destId="{37A05A3C-4394-492D-AAE1-D5E1F59046FC}" srcOrd="1" destOrd="0" presId="urn:microsoft.com/office/officeart/2008/layout/HalfCircleOrganizationChart"/>
    <dgm:cxn modelId="{C78A7FF1-847B-40A7-9E53-5702EDF90DC7}" type="presOf" srcId="{240FFB91-7072-4AEB-9B73-54F12AD23943}" destId="{8A79CA2B-1C8C-4384-ACCA-540F96B5520C}" srcOrd="0" destOrd="0" presId="urn:microsoft.com/office/officeart/2008/layout/HalfCircleOrganizationChart"/>
    <dgm:cxn modelId="{8A149CC7-2B86-4337-BE44-7AE30D8F52DA}" type="presOf" srcId="{36A96C0F-48CD-4E7B-8539-1407093673C2}" destId="{89149A9B-E19C-4FCF-B58F-316E2150A749}" srcOrd="0" destOrd="0" presId="urn:microsoft.com/office/officeart/2008/layout/HalfCircleOrganizationChart"/>
    <dgm:cxn modelId="{D818F1A2-ED19-4FA6-9F6D-ADAC3DC95211}" type="presOf" srcId="{9503A506-A0D3-43B2-8856-6B5212773583}" destId="{5D5E1574-B3E8-45E8-9F9A-EA67A8417CD9}" srcOrd="0" destOrd="0" presId="urn:microsoft.com/office/officeart/2008/layout/HalfCircleOrganizationChart"/>
    <dgm:cxn modelId="{377A2A6F-EAB5-4F58-B104-625F8F196D59}" type="presOf" srcId="{F1E2A407-E268-4387-B0A9-76C861626093}" destId="{6EE92807-CF32-40C2-848A-D2D3E68ED7AB}" srcOrd="0" destOrd="0" presId="urn:microsoft.com/office/officeart/2008/layout/HalfCircleOrganizationChart"/>
    <dgm:cxn modelId="{B668EB82-51DE-446D-B07B-40939413A1C7}" srcId="{665A02D7-D263-4391-9C12-2CF77EC93DF5}" destId="{240FFB91-7072-4AEB-9B73-54F12AD23943}" srcOrd="1" destOrd="0" parTransId="{F1E2A407-E268-4387-B0A9-76C861626093}" sibTransId="{00A6B608-CF4C-4884-A68B-E64485A3E996}"/>
    <dgm:cxn modelId="{588D96CF-279D-4ECB-A1A0-53EFD7C86709}" type="presParOf" srcId="{BD185BB5-CAD8-4565-AD20-437D8DC40BE0}" destId="{144C0CA5-F568-4C65-B66E-7786864A0B0A}" srcOrd="0" destOrd="0" presId="urn:microsoft.com/office/officeart/2008/layout/HalfCircleOrganizationChart"/>
    <dgm:cxn modelId="{DCD7A151-EA77-4885-8625-30BD9FBCF9E3}" type="presParOf" srcId="{144C0CA5-F568-4C65-B66E-7786864A0B0A}" destId="{4E83822A-4E2B-445C-893E-3C3BDBE81925}" srcOrd="0" destOrd="0" presId="urn:microsoft.com/office/officeart/2008/layout/HalfCircleOrganizationChart"/>
    <dgm:cxn modelId="{8CC96E66-C432-435D-92DF-C81C3364F77B}" type="presParOf" srcId="{4E83822A-4E2B-445C-893E-3C3BDBE81925}" destId="{783C9B8D-893B-4A6C-8DE8-69383138C65E}" srcOrd="0" destOrd="0" presId="urn:microsoft.com/office/officeart/2008/layout/HalfCircleOrganizationChart"/>
    <dgm:cxn modelId="{A3230F94-189C-41CD-9CAF-E494850A556B}" type="presParOf" srcId="{4E83822A-4E2B-445C-893E-3C3BDBE81925}" destId="{38734A75-9314-4639-85CE-B85401C54E73}" srcOrd="1" destOrd="0" presId="urn:microsoft.com/office/officeart/2008/layout/HalfCircleOrganizationChart"/>
    <dgm:cxn modelId="{B173426F-6990-446A-A061-E286193DCABF}" type="presParOf" srcId="{4E83822A-4E2B-445C-893E-3C3BDBE81925}" destId="{B1547431-D4FE-460E-BC41-AF61366DF855}" srcOrd="2" destOrd="0" presId="urn:microsoft.com/office/officeart/2008/layout/HalfCircleOrganizationChart"/>
    <dgm:cxn modelId="{34271580-1A4E-4486-9D68-EC6C6255F736}" type="presParOf" srcId="{4E83822A-4E2B-445C-893E-3C3BDBE81925}" destId="{57779C70-BA0E-4A09-A457-824A93E71D0B}" srcOrd="3" destOrd="0" presId="urn:microsoft.com/office/officeart/2008/layout/HalfCircleOrganizationChart"/>
    <dgm:cxn modelId="{653F86E6-2D82-46CC-9A4C-CF53C4A991BF}" type="presParOf" srcId="{144C0CA5-F568-4C65-B66E-7786864A0B0A}" destId="{9317E030-B8D3-441B-9E2E-53092606AE8C}" srcOrd="1" destOrd="0" presId="urn:microsoft.com/office/officeart/2008/layout/HalfCircleOrganizationChart"/>
    <dgm:cxn modelId="{94584D8F-E77A-41A2-AEFC-214B2938E947}" type="presParOf" srcId="{9317E030-B8D3-441B-9E2E-53092606AE8C}" destId="{89149A9B-E19C-4FCF-B58F-316E2150A749}" srcOrd="0" destOrd="0" presId="urn:microsoft.com/office/officeart/2008/layout/HalfCircleOrganizationChart"/>
    <dgm:cxn modelId="{77FF711F-C250-450B-B12A-97A19E9CF4F3}" type="presParOf" srcId="{9317E030-B8D3-441B-9E2E-53092606AE8C}" destId="{847865CA-8FB1-4985-AC7A-8BB8C68C2F32}" srcOrd="1" destOrd="0" presId="urn:microsoft.com/office/officeart/2008/layout/HalfCircleOrganizationChart"/>
    <dgm:cxn modelId="{02CC96EF-3697-4DDC-8DF1-31993CAE77A7}" type="presParOf" srcId="{847865CA-8FB1-4985-AC7A-8BB8C68C2F32}" destId="{EBCF6F29-7130-44A7-877F-5A24D8E2A72F}" srcOrd="0" destOrd="0" presId="urn:microsoft.com/office/officeart/2008/layout/HalfCircleOrganizationChart"/>
    <dgm:cxn modelId="{8C47E2E4-010B-4603-8906-E1AD25B273B2}" type="presParOf" srcId="{EBCF6F29-7130-44A7-877F-5A24D8E2A72F}" destId="{5D5E1574-B3E8-45E8-9F9A-EA67A8417CD9}" srcOrd="0" destOrd="0" presId="urn:microsoft.com/office/officeart/2008/layout/HalfCircleOrganizationChart"/>
    <dgm:cxn modelId="{AC04C991-5C03-445E-AF44-37FADF2D5EB8}" type="presParOf" srcId="{EBCF6F29-7130-44A7-877F-5A24D8E2A72F}" destId="{35A8B109-A525-45EC-A17D-AAC4C288293D}" srcOrd="1" destOrd="0" presId="urn:microsoft.com/office/officeart/2008/layout/HalfCircleOrganizationChart"/>
    <dgm:cxn modelId="{7AA57AF6-13C2-4916-8380-885286F893D7}" type="presParOf" srcId="{EBCF6F29-7130-44A7-877F-5A24D8E2A72F}" destId="{9C20371D-4F7D-4FD2-B617-D36537BE0A9A}" srcOrd="2" destOrd="0" presId="urn:microsoft.com/office/officeart/2008/layout/HalfCircleOrganizationChart"/>
    <dgm:cxn modelId="{8472763C-D4AF-45E0-8608-84FFB5067FB2}" type="presParOf" srcId="{EBCF6F29-7130-44A7-877F-5A24D8E2A72F}" destId="{37A05A3C-4394-492D-AAE1-D5E1F59046FC}" srcOrd="3" destOrd="0" presId="urn:microsoft.com/office/officeart/2008/layout/HalfCircleOrganizationChart"/>
    <dgm:cxn modelId="{C80A76FB-9124-463E-9D0B-1145B4B0BAAD}" type="presParOf" srcId="{847865CA-8FB1-4985-AC7A-8BB8C68C2F32}" destId="{92DE9CC3-A721-4346-8FCD-A0B191284528}" srcOrd="1" destOrd="0" presId="urn:microsoft.com/office/officeart/2008/layout/HalfCircleOrganizationChart"/>
    <dgm:cxn modelId="{F4F6A230-6054-4C6B-B777-2943B820A9B7}" type="presParOf" srcId="{847865CA-8FB1-4985-AC7A-8BB8C68C2F32}" destId="{EBBF64FB-0C9F-477B-AA2A-33023270966D}" srcOrd="2" destOrd="0" presId="urn:microsoft.com/office/officeart/2008/layout/HalfCircleOrganizationChart"/>
    <dgm:cxn modelId="{2EE28FB1-043F-4E00-81EE-43A955E1F26A}" type="presParOf" srcId="{9317E030-B8D3-441B-9E2E-53092606AE8C}" destId="{6EE92807-CF32-40C2-848A-D2D3E68ED7AB}" srcOrd="2" destOrd="0" presId="urn:microsoft.com/office/officeart/2008/layout/HalfCircleOrganizationChart"/>
    <dgm:cxn modelId="{0F1E76CC-82FD-47E1-959B-B6AA7F07D6AB}" type="presParOf" srcId="{9317E030-B8D3-441B-9E2E-53092606AE8C}" destId="{BDF1F1A2-4D96-4A4F-8908-D0FE5468AD5A}" srcOrd="3" destOrd="0" presId="urn:microsoft.com/office/officeart/2008/layout/HalfCircleOrganizationChart"/>
    <dgm:cxn modelId="{8B7322B2-EC6A-4B11-8DFD-0E45BEA5431E}" type="presParOf" srcId="{BDF1F1A2-4D96-4A4F-8908-D0FE5468AD5A}" destId="{89F5A9B7-4F0F-4E87-8C04-60305426994F}" srcOrd="0" destOrd="0" presId="urn:microsoft.com/office/officeart/2008/layout/HalfCircleOrganizationChart"/>
    <dgm:cxn modelId="{80F2C4D0-3BFB-496B-B5F3-E54B36C9D697}" type="presParOf" srcId="{89F5A9B7-4F0F-4E87-8C04-60305426994F}" destId="{8A79CA2B-1C8C-4384-ACCA-540F96B5520C}" srcOrd="0" destOrd="0" presId="urn:microsoft.com/office/officeart/2008/layout/HalfCircleOrganizationChart"/>
    <dgm:cxn modelId="{0AD44FF0-4A72-4E8A-8B8E-7CBB114691BB}" type="presParOf" srcId="{89F5A9B7-4F0F-4E87-8C04-60305426994F}" destId="{EA30DE24-E88E-4E36-8E2A-028064670FFE}" srcOrd="1" destOrd="0" presId="urn:microsoft.com/office/officeart/2008/layout/HalfCircleOrganizationChart"/>
    <dgm:cxn modelId="{12047C1E-A82D-4495-B4D1-6ADC7B844589}" type="presParOf" srcId="{89F5A9B7-4F0F-4E87-8C04-60305426994F}" destId="{124F7CE9-EBA4-4185-814D-131515111AFA}" srcOrd="2" destOrd="0" presId="urn:microsoft.com/office/officeart/2008/layout/HalfCircleOrganizationChart"/>
    <dgm:cxn modelId="{6BEE0A1A-0B3A-429A-88B3-63E1E1CAFC3A}" type="presParOf" srcId="{89F5A9B7-4F0F-4E87-8C04-60305426994F}" destId="{49C273F4-82F5-4B8F-A5A6-7FBDC5E4B0D2}" srcOrd="3" destOrd="0" presId="urn:microsoft.com/office/officeart/2008/layout/HalfCircleOrganizationChart"/>
    <dgm:cxn modelId="{A3B69B13-F03A-4A24-8B8B-F981DE49175B}" type="presParOf" srcId="{BDF1F1A2-4D96-4A4F-8908-D0FE5468AD5A}" destId="{8176894A-0C49-4997-80DD-12D6D541A15F}" srcOrd="1" destOrd="0" presId="urn:microsoft.com/office/officeart/2008/layout/HalfCircleOrganizationChart"/>
    <dgm:cxn modelId="{F547AC1A-E617-4941-BCDD-457F8B0578DA}" type="presParOf" srcId="{BDF1F1A2-4D96-4A4F-8908-D0FE5468AD5A}" destId="{B29F0360-C020-4839-9819-BAA9B0A488F5}" srcOrd="2" destOrd="0" presId="urn:microsoft.com/office/officeart/2008/layout/HalfCircleOrganizationChart"/>
    <dgm:cxn modelId="{A2AB88F6-BC3B-47AD-88CE-3298543FA11F}" type="presParOf" srcId="{144C0CA5-F568-4C65-B66E-7786864A0B0A}" destId="{A3B40082-4540-4686-9CF8-81AE2FBAB7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67535-4C09-43E3-8CC6-6C9A2ECA1466}">
      <dsp:nvSpPr>
        <dsp:cNvPr id="0" name=""/>
        <dsp:cNvSpPr/>
      </dsp:nvSpPr>
      <dsp:spPr>
        <a:xfrm>
          <a:off x="4425908" y="3194856"/>
          <a:ext cx="2597130" cy="1202216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400" kern="1200" dirty="0" smtClean="0"/>
            <a:t>PROSE</a:t>
          </a:r>
          <a:endParaRPr lang="en-US" sz="4400" kern="1200" dirty="0"/>
        </a:p>
      </dsp:txBody>
      <dsp:txXfrm>
        <a:off x="4806249" y="3370916"/>
        <a:ext cx="1836448" cy="850096"/>
      </dsp:txXfrm>
    </dsp:sp>
    <dsp:sp modelId="{FDE80BAD-A281-4E03-BBF6-EFB271DA1DEE}">
      <dsp:nvSpPr>
        <dsp:cNvPr id="0" name=""/>
        <dsp:cNvSpPr/>
      </dsp:nvSpPr>
      <dsp:spPr>
        <a:xfrm rot="12958744">
          <a:off x="1438457" y="1779049"/>
          <a:ext cx="3802934" cy="57153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BE40E-E705-4790-88FE-DF2CC376CD50}">
      <dsp:nvSpPr>
        <dsp:cNvPr id="0" name=""/>
        <dsp:cNvSpPr/>
      </dsp:nvSpPr>
      <dsp:spPr>
        <a:xfrm>
          <a:off x="218882" y="200874"/>
          <a:ext cx="3220943" cy="153458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Deductive Synthesis</a:t>
          </a:r>
          <a:endParaRPr lang="en-US" sz="3100" kern="1200" dirty="0"/>
        </a:p>
      </dsp:txBody>
      <dsp:txXfrm>
        <a:off x="263829" y="245821"/>
        <a:ext cx="3131049" cy="1444694"/>
      </dsp:txXfrm>
    </dsp:sp>
    <dsp:sp modelId="{E0229D48-17D2-4049-8CB8-549D1DB1089B}">
      <dsp:nvSpPr>
        <dsp:cNvPr id="0" name=""/>
        <dsp:cNvSpPr/>
      </dsp:nvSpPr>
      <dsp:spPr>
        <a:xfrm rot="16183380">
          <a:off x="5277142" y="2344508"/>
          <a:ext cx="894628" cy="57153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AC16-E067-49BC-B99C-9556238B9588}">
      <dsp:nvSpPr>
        <dsp:cNvPr id="0" name=""/>
        <dsp:cNvSpPr/>
      </dsp:nvSpPr>
      <dsp:spPr>
        <a:xfrm>
          <a:off x="3940863" y="198915"/>
          <a:ext cx="3539861" cy="153458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Syntax-Guided Synthesis</a:t>
          </a:r>
          <a:endParaRPr lang="en-US" sz="3100" kern="1200" dirty="0"/>
        </a:p>
      </dsp:txBody>
      <dsp:txXfrm>
        <a:off x="3985810" y="243862"/>
        <a:ext cx="3449967" cy="1444694"/>
      </dsp:txXfrm>
    </dsp:sp>
    <dsp:sp modelId="{17C27CAB-C9FA-4AF5-A078-3ADC3DB6904D}">
      <dsp:nvSpPr>
        <dsp:cNvPr id="0" name=""/>
        <dsp:cNvSpPr/>
      </dsp:nvSpPr>
      <dsp:spPr>
        <a:xfrm rot="19399897">
          <a:off x="6120168" y="1777334"/>
          <a:ext cx="3863594" cy="5715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3A186-613A-4BF4-9FF6-57CD6A49AD58}">
      <dsp:nvSpPr>
        <dsp:cNvPr id="0" name=""/>
        <dsp:cNvSpPr/>
      </dsp:nvSpPr>
      <dsp:spPr>
        <a:xfrm>
          <a:off x="7792519" y="200883"/>
          <a:ext cx="3460189" cy="15345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Domain-Specific Inductive Synthesis</a:t>
          </a:r>
          <a:endParaRPr lang="en-US" sz="3100" kern="1200" dirty="0"/>
        </a:p>
      </dsp:txBody>
      <dsp:txXfrm>
        <a:off x="7837466" y="245830"/>
        <a:ext cx="3370295" cy="144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2807-CF32-40C2-848A-D2D3E68ED7AB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49A9B-E19C-4FCF-B58F-316E2150A749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34A75-9314-4639-85CE-B85401C54E73}">
      <dsp:nvSpPr>
        <dsp:cNvPr id="0" name=""/>
        <dsp:cNvSpPr/>
      </dsp:nvSpPr>
      <dsp:spPr>
        <a:xfrm>
          <a:off x="4359250" y="1178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47431-D4FE-460E-BC41-AF61366DF855}">
      <dsp:nvSpPr>
        <dsp:cNvPr id="0" name=""/>
        <dsp:cNvSpPr/>
      </dsp:nvSpPr>
      <dsp:spPr>
        <a:xfrm>
          <a:off x="4359250" y="1178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C9B8D-893B-4A6C-8DE8-69383138C65E}">
      <dsp:nvSpPr>
        <dsp:cNvPr id="0" name=""/>
        <dsp:cNvSpPr/>
      </dsp:nvSpPr>
      <dsp:spPr>
        <a:xfrm>
          <a:off x="3460700" y="324656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𝐹</m:t>
              </m:r>
              <m:d>
                <m:d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</m:e>
              </m:d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𝜙</m:t>
              </m:r>
            </m:oMath>
          </a14:m>
          <a:r>
            <a:rPr lang="en-US" sz="5000" kern="1200" dirty="0" smtClean="0">
              <a:solidFill>
                <a:schemeClr val="tx1"/>
              </a:solidFill>
            </a:rPr>
            <a:t>?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460700" y="324656"/>
        <a:ext cx="3594199" cy="1150143"/>
      </dsp:txXfrm>
    </dsp:sp>
    <dsp:sp modelId="{35A8B109-A525-45EC-A17D-AAC4C288293D}">
      <dsp:nvSpPr>
        <dsp:cNvPr id="0" name=""/>
        <dsp:cNvSpPr/>
      </dsp:nvSpPr>
      <dsp:spPr>
        <a:xfrm>
          <a:off x="2184759" y="2553059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0371D-4F7D-4FD2-B617-D36537BE0A9A}">
      <dsp:nvSpPr>
        <dsp:cNvPr id="0" name=""/>
        <dsp:cNvSpPr/>
      </dsp:nvSpPr>
      <dsp:spPr>
        <a:xfrm>
          <a:off x="2184759" y="2553059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E1574-B3E8-45E8-9F9A-EA67A8417CD9}">
      <dsp:nvSpPr>
        <dsp:cNvPr id="0" name=""/>
        <dsp:cNvSpPr/>
      </dsp:nvSpPr>
      <dsp:spPr>
        <a:xfrm>
          <a:off x="1286209" y="2876537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sSub>
                <m:sSub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e>
                <m:sub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</m:sub>
              </m:sSub>
            </m:oMath>
          </a14:m>
          <a:r>
            <a:rPr lang="en-US" sz="5000" kern="1200" dirty="0" smtClean="0">
              <a:solidFill>
                <a:schemeClr val="tx1"/>
              </a:solidFill>
            </a:rPr>
            <a:t>?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1286209" y="2876537"/>
        <a:ext cx="3594199" cy="1150143"/>
      </dsp:txXfrm>
    </dsp:sp>
    <dsp:sp modelId="{EA30DE24-E88E-4E36-8E2A-028064670FFE}">
      <dsp:nvSpPr>
        <dsp:cNvPr id="0" name=""/>
        <dsp:cNvSpPr/>
      </dsp:nvSpPr>
      <dsp:spPr>
        <a:xfrm>
          <a:off x="6533740" y="2553059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F7CE9-EBA4-4185-814D-131515111AFA}">
      <dsp:nvSpPr>
        <dsp:cNvPr id="0" name=""/>
        <dsp:cNvSpPr/>
      </dsp:nvSpPr>
      <dsp:spPr>
        <a:xfrm>
          <a:off x="6533740" y="2553059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9CA2B-1C8C-4384-ACCA-540F96B5520C}">
      <dsp:nvSpPr>
        <dsp:cNvPr id="0" name=""/>
        <dsp:cNvSpPr/>
      </dsp:nvSpPr>
      <dsp:spPr>
        <a:xfrm>
          <a:off x="5635190" y="2876537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𝐵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sSub>
                <m:sSub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e>
                <m:sub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</m:sub>
              </m:sSub>
            </m:oMath>
          </a14:m>
          <a:r>
            <a:rPr lang="en-US" sz="5000" kern="1200" dirty="0" smtClean="0">
              <a:solidFill>
                <a:schemeClr val="tx1"/>
              </a:solidFill>
            </a:rPr>
            <a:t>?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5635190" y="2876537"/>
        <a:ext cx="3594199" cy="1150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2807-CF32-40C2-848A-D2D3E68ED7AB}">
      <dsp:nvSpPr>
        <dsp:cNvPr id="0" name=""/>
        <dsp:cNvSpPr/>
      </dsp:nvSpPr>
      <dsp:spPr>
        <a:xfrm>
          <a:off x="5430156" y="1798434"/>
          <a:ext cx="2343213" cy="75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234"/>
              </a:lnTo>
              <a:lnTo>
                <a:pt x="2343213" y="377234"/>
              </a:lnTo>
              <a:lnTo>
                <a:pt x="2343213" y="75446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49A9B-E19C-4FCF-B58F-316E2150A749}">
      <dsp:nvSpPr>
        <dsp:cNvPr id="0" name=""/>
        <dsp:cNvSpPr/>
      </dsp:nvSpPr>
      <dsp:spPr>
        <a:xfrm>
          <a:off x="1965979" y="1798434"/>
          <a:ext cx="3464177" cy="754468"/>
        </a:xfrm>
        <a:custGeom>
          <a:avLst/>
          <a:gdLst/>
          <a:ahLst/>
          <a:cxnLst/>
          <a:rect l="0" t="0" r="0" b="0"/>
          <a:pathLst>
            <a:path>
              <a:moveTo>
                <a:pt x="3464177" y="0"/>
              </a:moveTo>
              <a:lnTo>
                <a:pt x="3464177" y="377234"/>
              </a:lnTo>
              <a:lnTo>
                <a:pt x="0" y="377234"/>
              </a:lnTo>
              <a:lnTo>
                <a:pt x="0" y="75446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34A75-9314-4639-85CE-B85401C54E73}">
      <dsp:nvSpPr>
        <dsp:cNvPr id="0" name=""/>
        <dsp:cNvSpPr/>
      </dsp:nvSpPr>
      <dsp:spPr>
        <a:xfrm>
          <a:off x="4531980" y="2081"/>
          <a:ext cx="1796353" cy="17963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47431-D4FE-460E-BC41-AF61366DF855}">
      <dsp:nvSpPr>
        <dsp:cNvPr id="0" name=""/>
        <dsp:cNvSpPr/>
      </dsp:nvSpPr>
      <dsp:spPr>
        <a:xfrm>
          <a:off x="4531980" y="2081"/>
          <a:ext cx="1796353" cy="17963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C9B8D-893B-4A6C-8DE8-69383138C65E}">
      <dsp:nvSpPr>
        <dsp:cNvPr id="0" name=""/>
        <dsp:cNvSpPr/>
      </dsp:nvSpPr>
      <dsp:spPr>
        <a:xfrm>
          <a:off x="3633803" y="325425"/>
          <a:ext cx="3592706" cy="11496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𝐹</m:t>
              </m:r>
              <m:d>
                <m:d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</m:e>
              </m:d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𝜙</m:t>
              </m:r>
            </m:oMath>
          </a14:m>
          <a:r>
            <a:rPr lang="en-US" sz="5000" kern="1200" dirty="0" smtClean="0">
              <a:solidFill>
                <a:schemeClr val="tx1"/>
              </a:solidFill>
            </a:rPr>
            <a:t>?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633803" y="325425"/>
        <a:ext cx="3592706" cy="1149666"/>
      </dsp:txXfrm>
    </dsp:sp>
    <dsp:sp modelId="{35A8B109-A525-45EC-A17D-AAC4C288293D}">
      <dsp:nvSpPr>
        <dsp:cNvPr id="0" name=""/>
        <dsp:cNvSpPr/>
      </dsp:nvSpPr>
      <dsp:spPr>
        <a:xfrm>
          <a:off x="1067803" y="2552903"/>
          <a:ext cx="1796353" cy="17963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0371D-4F7D-4FD2-B617-D36537BE0A9A}">
      <dsp:nvSpPr>
        <dsp:cNvPr id="0" name=""/>
        <dsp:cNvSpPr/>
      </dsp:nvSpPr>
      <dsp:spPr>
        <a:xfrm>
          <a:off x="1067803" y="2552903"/>
          <a:ext cx="1796353" cy="17963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E1574-B3E8-45E8-9F9A-EA67A8417CD9}">
      <dsp:nvSpPr>
        <dsp:cNvPr id="0" name=""/>
        <dsp:cNvSpPr/>
      </dsp:nvSpPr>
      <dsp:spPr>
        <a:xfrm>
          <a:off x="169626" y="2876246"/>
          <a:ext cx="3592706" cy="11496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sSub>
                <m:sSub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e>
                <m:sub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</m:sub>
              </m:sSub>
            </m:oMath>
          </a14:m>
          <a:r>
            <a:rPr lang="en-US" sz="5000" kern="1200" dirty="0" smtClean="0">
              <a:solidFill>
                <a:schemeClr val="tx1"/>
              </a:solidFill>
            </a:rPr>
            <a:t>?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169626" y="2876246"/>
        <a:ext cx="3592706" cy="1149666"/>
      </dsp:txXfrm>
    </dsp:sp>
    <dsp:sp modelId="{EA30DE24-E88E-4E36-8E2A-028064670FFE}">
      <dsp:nvSpPr>
        <dsp:cNvPr id="0" name=""/>
        <dsp:cNvSpPr/>
      </dsp:nvSpPr>
      <dsp:spPr>
        <a:xfrm>
          <a:off x="6229899" y="2552903"/>
          <a:ext cx="3086943" cy="17963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F7CE9-EBA4-4185-814D-131515111AFA}">
      <dsp:nvSpPr>
        <dsp:cNvPr id="0" name=""/>
        <dsp:cNvSpPr/>
      </dsp:nvSpPr>
      <dsp:spPr>
        <a:xfrm>
          <a:off x="6229899" y="2552903"/>
          <a:ext cx="3086943" cy="17963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9CA2B-1C8C-4384-ACCA-540F96B5520C}">
      <dsp:nvSpPr>
        <dsp:cNvPr id="0" name=""/>
        <dsp:cNvSpPr/>
      </dsp:nvSpPr>
      <dsp:spPr>
        <a:xfrm>
          <a:off x="4686427" y="2876246"/>
          <a:ext cx="6173886" cy="11496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𝐵</m:t>
              </m:r>
              <m:r>
                <a:rPr lang="en-US" sz="50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⊨</m:t>
              </m:r>
              <m:sSub>
                <m:sSubPr>
                  <m:ctrlP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𝜙</m:t>
                  </m:r>
                </m:e>
                <m:sub>
                  <m:r>
                    <a:rPr lang="en-US" sz="50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𝐵</m:t>
                  </m:r>
                </m:sub>
              </m:sSub>
            </m:oMath>
          </a14:m>
          <a:r>
            <a:rPr lang="en-US" sz="5000" kern="1200" dirty="0" smtClean="0">
              <a:solidFill>
                <a:schemeClr val="tx1"/>
              </a:solidFill>
            </a:rPr>
            <a:t>?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4686427" y="2876246"/>
        <a:ext cx="6173886" cy="114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D4EE-ACF3-4C10-A67A-510DF67940CA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B464-C227-4EAD-BCD5-B3372936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9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Dimensions in Program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BE6D-415D-4B75-9F10-27078FF2C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8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download it, build apps, or do research with it.</a:t>
            </a:r>
          </a:p>
          <a:p>
            <a:r>
              <a:rPr lang="en-US" baseline="0" dirty="0" smtClean="0"/>
              <a:t>In the rest of the talk, I’ll tell how it works, what have we done with it, and what interesting things you can enable with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B464-C227-4EAD-BCD5-B337293675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9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BE6D-415D-4B75-9F10-27078FF2C0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B464-C227-4EAD-BCD5-B337293675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pieces of domain-specific insight that can be</a:t>
            </a:r>
            <a:r>
              <a:rPr lang="en-US" baseline="0" dirty="0" smtClean="0"/>
              <a:t> written once for an operator and reused in any DSL where it’s embedded.</a:t>
            </a:r>
            <a:br>
              <a:rPr lang="en-US" baseline="0" dirty="0" smtClean="0"/>
            </a:br>
            <a:r>
              <a:rPr lang="en-US" baseline="0" dirty="0" smtClean="0"/>
              <a:t>Most importantly, they can be written by a person without any background in …</a:t>
            </a:r>
          </a:p>
          <a:p>
            <a:r>
              <a:rPr lang="en-US" baseline="0" dirty="0" smtClean="0"/>
              <a:t>We verified it when we had implemented PROSE and built several applications on top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B464-C227-4EAD-BCD5-B337293675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9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B464-C227-4EAD-BCD5-B337293675D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implementations are deployed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BE6D-415D-4B75-9F10-27078FF2C0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BE6D-415D-4B75-9F10-27078FF2C0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BE6D-415D-4B75-9F10-27078FF2C0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8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B2C4-F7D2-4538-8834-52D68AACEAC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D011-1909-4D4D-B766-183944FD5ACF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34A2-5ACF-4FC9-918F-2A3D5C1B1C58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F058-FC1D-4E14-8CEA-FD1FA24B6114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5A50-6F02-48A3-AD88-7F07ED46937D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46F6-44B0-4FFD-BE68-9B60D08C46F7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8361-749D-454B-94C0-2E809C6BE1D1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1DC-350D-41C7-8442-77FDA4302666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1AF-BD7D-4909-BB3A-7B9051782B3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4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11D8-8DC5-468B-B74F-A1A9297D6CE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64BF-B0E3-4F1F-A497-CEA70B21BA8C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>
                <a:lumMod val="84000"/>
                <a:lumOff val="16000"/>
              </a:schemeClr>
            </a:gs>
            <a:gs pos="0">
              <a:schemeClr val="bg1">
                <a:lumMod val="80000"/>
                <a:lumOff val="20000"/>
              </a:schemeClr>
            </a:gs>
            <a:gs pos="38000">
              <a:schemeClr val="bg1">
                <a:lumMod val="87000"/>
                <a:lumOff val="1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EE43-89ED-47D4-ADC4-45E311B439DF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0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550.png"/><Relationship Id="rId12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570.png"/><Relationship Id="rId5" Type="http://schemas.openxmlformats.org/officeDocument/2006/relationships/image" Target="../media/image540.png"/><Relationship Id="rId10" Type="http://schemas.openxmlformats.org/officeDocument/2006/relationships/image" Target="../media/image74.png"/><Relationship Id="rId9" Type="http://schemas.openxmlformats.org/officeDocument/2006/relationships/image" Target="../media/image56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2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jpeg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895" y="609601"/>
            <a:ext cx="10895029" cy="32004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FlashMeta   Microsoft  PROSE  SDK:</a:t>
            </a:r>
            <a:br>
              <a:rPr lang="en-US" dirty="0" smtClean="0"/>
            </a:br>
            <a:r>
              <a:rPr lang="en-US" dirty="0" smtClean="0"/>
              <a:t>A Framework for</a:t>
            </a:r>
            <a:br>
              <a:rPr lang="en-US" dirty="0" smtClean="0"/>
            </a:br>
            <a:r>
              <a:rPr lang="en-US" dirty="0" smtClean="0"/>
              <a:t>Inductive Program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2" anchor="b"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Oleksandr Polozov</a:t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University of Washington</a:t>
            </a: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Sumit Gulwani</a:t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Microsoft Research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8" name="Picture 4" descr="http://www.cs.washington.edu/images/logo/CSElogo2_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4" y="5600147"/>
            <a:ext cx="871194" cy="8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en/archive/b/b3/20110309193628!Microsoft_Research_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34" y="5600147"/>
            <a:ext cx="2326390" cy="6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91441" flipH="1">
            <a:off x="725744" y="767614"/>
            <a:ext cx="3954507" cy="1360662"/>
          </a:xfrm>
          <a:prstGeom prst="rect">
            <a:avLst/>
          </a:prstGeom>
          <a:blipFill dpi="0"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06">
        <p:fade/>
      </p:transition>
    </mc:Choice>
    <mc:Fallback xmlns="">
      <p:transition spd="med" advTm="205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Shoulders of Giants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80134" y="5062831"/>
            <a:ext cx="2597130" cy="1202216"/>
          </a:xfrm>
          <a:custGeom>
            <a:avLst/>
            <a:gdLst>
              <a:gd name="connsiteX0" fmla="*/ 0 w 2597130"/>
              <a:gd name="connsiteY0" fmla="*/ 601108 h 1202216"/>
              <a:gd name="connsiteX1" fmla="*/ 1298565 w 2597130"/>
              <a:gd name="connsiteY1" fmla="*/ 0 h 1202216"/>
              <a:gd name="connsiteX2" fmla="*/ 2597130 w 2597130"/>
              <a:gd name="connsiteY2" fmla="*/ 601108 h 1202216"/>
              <a:gd name="connsiteX3" fmla="*/ 1298565 w 2597130"/>
              <a:gd name="connsiteY3" fmla="*/ 1202216 h 1202216"/>
              <a:gd name="connsiteX4" fmla="*/ 0 w 2597130"/>
              <a:gd name="connsiteY4" fmla="*/ 601108 h 12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30" h="1202216">
                <a:moveTo>
                  <a:pt x="0" y="601108"/>
                </a:moveTo>
                <a:cubicBezTo>
                  <a:pt x="0" y="269125"/>
                  <a:pt x="581387" y="0"/>
                  <a:pt x="1298565" y="0"/>
                </a:cubicBezTo>
                <a:cubicBezTo>
                  <a:pt x="2015743" y="0"/>
                  <a:pt x="2597130" y="269125"/>
                  <a:pt x="2597130" y="601108"/>
                </a:cubicBezTo>
                <a:cubicBezTo>
                  <a:pt x="2597130" y="933091"/>
                  <a:pt x="2015743" y="1202216"/>
                  <a:pt x="1298565" y="1202216"/>
                </a:cubicBezTo>
                <a:cubicBezTo>
                  <a:pt x="581387" y="1202216"/>
                  <a:pt x="0" y="933091"/>
                  <a:pt x="0" y="601108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0341" tIns="176060" rIns="408281" bIns="17606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kern="1200" dirty="0" smtClean="0"/>
              <a:t>PROSE</a:t>
            </a:r>
            <a:endParaRPr lang="en-US" sz="4400" kern="1200" dirty="0"/>
          </a:p>
        </p:txBody>
      </p:sp>
      <p:sp>
        <p:nvSpPr>
          <p:cNvPr id="8" name="Left Arrow 7"/>
          <p:cNvSpPr/>
          <p:nvPr/>
        </p:nvSpPr>
        <p:spPr>
          <a:xfrm rot="16183380">
            <a:off x="5631368" y="4212483"/>
            <a:ext cx="894628" cy="5715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295089" y="2066890"/>
            <a:ext cx="3539861" cy="1534588"/>
          </a:xfrm>
          <a:custGeom>
            <a:avLst/>
            <a:gdLst>
              <a:gd name="connsiteX0" fmla="*/ 0 w 3539861"/>
              <a:gd name="connsiteY0" fmla="*/ 153459 h 1534588"/>
              <a:gd name="connsiteX1" fmla="*/ 153459 w 3539861"/>
              <a:gd name="connsiteY1" fmla="*/ 0 h 1534588"/>
              <a:gd name="connsiteX2" fmla="*/ 3386402 w 3539861"/>
              <a:gd name="connsiteY2" fmla="*/ 0 h 1534588"/>
              <a:gd name="connsiteX3" fmla="*/ 3539861 w 3539861"/>
              <a:gd name="connsiteY3" fmla="*/ 153459 h 1534588"/>
              <a:gd name="connsiteX4" fmla="*/ 3539861 w 3539861"/>
              <a:gd name="connsiteY4" fmla="*/ 1381129 h 1534588"/>
              <a:gd name="connsiteX5" fmla="*/ 3386402 w 3539861"/>
              <a:gd name="connsiteY5" fmla="*/ 1534588 h 1534588"/>
              <a:gd name="connsiteX6" fmla="*/ 153459 w 3539861"/>
              <a:gd name="connsiteY6" fmla="*/ 1534588 h 1534588"/>
              <a:gd name="connsiteX7" fmla="*/ 0 w 3539861"/>
              <a:gd name="connsiteY7" fmla="*/ 1381129 h 1534588"/>
              <a:gd name="connsiteX8" fmla="*/ 0 w 3539861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9861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386402" y="0"/>
                </a:lnTo>
                <a:cubicBezTo>
                  <a:pt x="3471155" y="0"/>
                  <a:pt x="3539861" y="68706"/>
                  <a:pt x="3539861" y="153459"/>
                </a:cubicBezTo>
                <a:lnTo>
                  <a:pt x="3539861" y="1381129"/>
                </a:lnTo>
                <a:cubicBezTo>
                  <a:pt x="3539861" y="1465882"/>
                  <a:pt x="3471155" y="1534588"/>
                  <a:pt x="3386402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02" tIns="104002" rIns="104002" bIns="10400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Syntax-Guided Synthesis</a:t>
            </a:r>
            <a:endParaRPr lang="en-US" sz="31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7407" y="3622312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cs typeface="Consolas" panose="020B0609020204030204" pitchFamily="49" charset="0"/>
              </a:rPr>
              <a:t>Alur et al. [FMCAD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13]</a:t>
            </a:r>
            <a:endParaRPr lang="en-US" sz="2000" dirty="0">
              <a:solidFill>
                <a:schemeClr val="tx1">
                  <a:lumMod val="65000"/>
                </a:schemeClr>
              </a:solidFill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886" y="4051255"/>
                <a:ext cx="46575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 smtClean="0"/>
                  <a:t>	Shrinks the search space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 smtClean="0"/>
                  <a:t>	Generic algorithms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6" y="4051255"/>
                <a:ext cx="4657514" cy="1384995"/>
              </a:xfrm>
              <a:prstGeom prst="rect">
                <a:avLst/>
              </a:prstGeom>
              <a:blipFill>
                <a:blip r:embed="rId2"/>
                <a:stretch>
                  <a:fillRect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77264" y="4051905"/>
                <a:ext cx="48147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	No domain-specific insights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	Limited to SMT-LIB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4" y="4051905"/>
                <a:ext cx="4814736" cy="1384995"/>
              </a:xfrm>
              <a:prstGeom prst="rect">
                <a:avLst/>
              </a:prstGeom>
              <a:blipFill>
                <a:blip r:embed="rId3"/>
                <a:stretch>
                  <a:fillRect r="-75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7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Shoulders of Giants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80134" y="5062831"/>
            <a:ext cx="2597130" cy="1202216"/>
          </a:xfrm>
          <a:custGeom>
            <a:avLst/>
            <a:gdLst>
              <a:gd name="connsiteX0" fmla="*/ 0 w 2597130"/>
              <a:gd name="connsiteY0" fmla="*/ 601108 h 1202216"/>
              <a:gd name="connsiteX1" fmla="*/ 1298565 w 2597130"/>
              <a:gd name="connsiteY1" fmla="*/ 0 h 1202216"/>
              <a:gd name="connsiteX2" fmla="*/ 2597130 w 2597130"/>
              <a:gd name="connsiteY2" fmla="*/ 601108 h 1202216"/>
              <a:gd name="connsiteX3" fmla="*/ 1298565 w 2597130"/>
              <a:gd name="connsiteY3" fmla="*/ 1202216 h 1202216"/>
              <a:gd name="connsiteX4" fmla="*/ 0 w 2597130"/>
              <a:gd name="connsiteY4" fmla="*/ 601108 h 12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30" h="1202216">
                <a:moveTo>
                  <a:pt x="0" y="601108"/>
                </a:moveTo>
                <a:cubicBezTo>
                  <a:pt x="0" y="269125"/>
                  <a:pt x="581387" y="0"/>
                  <a:pt x="1298565" y="0"/>
                </a:cubicBezTo>
                <a:cubicBezTo>
                  <a:pt x="2015743" y="0"/>
                  <a:pt x="2597130" y="269125"/>
                  <a:pt x="2597130" y="601108"/>
                </a:cubicBezTo>
                <a:cubicBezTo>
                  <a:pt x="2597130" y="933091"/>
                  <a:pt x="2015743" y="1202216"/>
                  <a:pt x="1298565" y="1202216"/>
                </a:cubicBezTo>
                <a:cubicBezTo>
                  <a:pt x="581387" y="1202216"/>
                  <a:pt x="0" y="933091"/>
                  <a:pt x="0" y="601108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0341" tIns="176060" rIns="408281" bIns="17606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kern="1200" dirty="0" smtClean="0"/>
              <a:t>PROSE</a:t>
            </a:r>
            <a:endParaRPr lang="en-US" sz="4400" kern="1200" dirty="0"/>
          </a:p>
        </p:txBody>
      </p:sp>
      <p:sp>
        <p:nvSpPr>
          <p:cNvPr id="10" name="Left Arrow 9"/>
          <p:cNvSpPr/>
          <p:nvPr/>
        </p:nvSpPr>
        <p:spPr>
          <a:xfrm rot="19399897">
            <a:off x="6474394" y="3645309"/>
            <a:ext cx="3863594" cy="5715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146745" y="2068858"/>
            <a:ext cx="3460189" cy="1534588"/>
          </a:xfrm>
          <a:custGeom>
            <a:avLst/>
            <a:gdLst>
              <a:gd name="connsiteX0" fmla="*/ 0 w 3460189"/>
              <a:gd name="connsiteY0" fmla="*/ 153459 h 1534588"/>
              <a:gd name="connsiteX1" fmla="*/ 153459 w 3460189"/>
              <a:gd name="connsiteY1" fmla="*/ 0 h 1534588"/>
              <a:gd name="connsiteX2" fmla="*/ 3306730 w 3460189"/>
              <a:gd name="connsiteY2" fmla="*/ 0 h 1534588"/>
              <a:gd name="connsiteX3" fmla="*/ 3460189 w 3460189"/>
              <a:gd name="connsiteY3" fmla="*/ 153459 h 1534588"/>
              <a:gd name="connsiteX4" fmla="*/ 3460189 w 3460189"/>
              <a:gd name="connsiteY4" fmla="*/ 1381129 h 1534588"/>
              <a:gd name="connsiteX5" fmla="*/ 3306730 w 3460189"/>
              <a:gd name="connsiteY5" fmla="*/ 1534588 h 1534588"/>
              <a:gd name="connsiteX6" fmla="*/ 153459 w 3460189"/>
              <a:gd name="connsiteY6" fmla="*/ 1534588 h 1534588"/>
              <a:gd name="connsiteX7" fmla="*/ 0 w 3460189"/>
              <a:gd name="connsiteY7" fmla="*/ 1381129 h 1534588"/>
              <a:gd name="connsiteX8" fmla="*/ 0 w 3460189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189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306730" y="0"/>
                </a:lnTo>
                <a:cubicBezTo>
                  <a:pt x="3391483" y="0"/>
                  <a:pt x="3460189" y="68706"/>
                  <a:pt x="3460189" y="153459"/>
                </a:cubicBezTo>
                <a:lnTo>
                  <a:pt x="3460189" y="1381129"/>
                </a:lnTo>
                <a:cubicBezTo>
                  <a:pt x="3460189" y="1465882"/>
                  <a:pt x="3391483" y="1534588"/>
                  <a:pt x="3306730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02" tIns="104002" rIns="104002" bIns="10400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Domain-Specific Inductive Synthesis</a:t>
            </a:r>
            <a:endParaRPr lang="en-US" sz="31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9066" y="3931078"/>
            <a:ext cx="2747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Lau et al. [ICML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00]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Gulwani [POPL '10] etc.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Feser et al. [PLDI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15]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2068858"/>
                <a:ext cx="569891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	Arbitrarily complex DSLs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	</a:t>
                </a:r>
                <a:r>
                  <a:rPr lang="en-US" sz="3200" dirty="0" smtClean="0"/>
                  <a:t>Input/output examples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	1-2 person-years (PhD)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	One-off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68858"/>
                <a:ext cx="5698914" cy="3046988"/>
              </a:xfrm>
              <a:prstGeom prst="rect">
                <a:avLst/>
              </a:prstGeom>
              <a:blipFill>
                <a:blip r:embed="rId2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7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Shoulders of Giants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8233973" y="2068849"/>
            <a:ext cx="3640357" cy="1534588"/>
          </a:xfrm>
          <a:custGeom>
            <a:avLst/>
            <a:gdLst>
              <a:gd name="connsiteX0" fmla="*/ 0 w 3640357"/>
              <a:gd name="connsiteY0" fmla="*/ 153459 h 1534588"/>
              <a:gd name="connsiteX1" fmla="*/ 153459 w 3640357"/>
              <a:gd name="connsiteY1" fmla="*/ 0 h 1534588"/>
              <a:gd name="connsiteX2" fmla="*/ 3486898 w 3640357"/>
              <a:gd name="connsiteY2" fmla="*/ 0 h 1534588"/>
              <a:gd name="connsiteX3" fmla="*/ 3640357 w 3640357"/>
              <a:gd name="connsiteY3" fmla="*/ 153459 h 1534588"/>
              <a:gd name="connsiteX4" fmla="*/ 3640357 w 3640357"/>
              <a:gd name="connsiteY4" fmla="*/ 1381129 h 1534588"/>
              <a:gd name="connsiteX5" fmla="*/ 3486898 w 3640357"/>
              <a:gd name="connsiteY5" fmla="*/ 1534588 h 1534588"/>
              <a:gd name="connsiteX6" fmla="*/ 153459 w 3640357"/>
              <a:gd name="connsiteY6" fmla="*/ 1534588 h 1534588"/>
              <a:gd name="connsiteX7" fmla="*/ 0 w 3640357"/>
              <a:gd name="connsiteY7" fmla="*/ 1381129 h 1534588"/>
              <a:gd name="connsiteX8" fmla="*/ 0 w 3640357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357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486898" y="0"/>
                </a:lnTo>
                <a:cubicBezTo>
                  <a:pt x="3571651" y="0"/>
                  <a:pt x="3640357" y="68706"/>
                  <a:pt x="3640357" y="153459"/>
                </a:cubicBezTo>
                <a:lnTo>
                  <a:pt x="3640357" y="1381129"/>
                </a:lnTo>
                <a:cubicBezTo>
                  <a:pt x="3640357" y="1465882"/>
                  <a:pt x="3571651" y="1534588"/>
                  <a:pt x="3486898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812" tIns="107812" rIns="107812" bIns="107812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Domain-Specific Inductive Synthesis</a:t>
            </a:r>
            <a:endParaRPr lang="en-US" sz="31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399942" y="2066890"/>
            <a:ext cx="3539861" cy="1534588"/>
          </a:xfrm>
          <a:custGeom>
            <a:avLst/>
            <a:gdLst>
              <a:gd name="connsiteX0" fmla="*/ 0 w 3539861"/>
              <a:gd name="connsiteY0" fmla="*/ 153459 h 1534588"/>
              <a:gd name="connsiteX1" fmla="*/ 153459 w 3539861"/>
              <a:gd name="connsiteY1" fmla="*/ 0 h 1534588"/>
              <a:gd name="connsiteX2" fmla="*/ 3386402 w 3539861"/>
              <a:gd name="connsiteY2" fmla="*/ 0 h 1534588"/>
              <a:gd name="connsiteX3" fmla="*/ 3539861 w 3539861"/>
              <a:gd name="connsiteY3" fmla="*/ 153459 h 1534588"/>
              <a:gd name="connsiteX4" fmla="*/ 3539861 w 3539861"/>
              <a:gd name="connsiteY4" fmla="*/ 1381129 h 1534588"/>
              <a:gd name="connsiteX5" fmla="*/ 3386402 w 3539861"/>
              <a:gd name="connsiteY5" fmla="*/ 1534588 h 1534588"/>
              <a:gd name="connsiteX6" fmla="*/ 153459 w 3539861"/>
              <a:gd name="connsiteY6" fmla="*/ 1534588 h 1534588"/>
              <a:gd name="connsiteX7" fmla="*/ 0 w 3539861"/>
              <a:gd name="connsiteY7" fmla="*/ 1381129 h 1534588"/>
              <a:gd name="connsiteX8" fmla="*/ 0 w 3539861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9861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386402" y="0"/>
                </a:lnTo>
                <a:cubicBezTo>
                  <a:pt x="3471155" y="0"/>
                  <a:pt x="3539861" y="68706"/>
                  <a:pt x="3539861" y="153459"/>
                </a:cubicBezTo>
                <a:lnTo>
                  <a:pt x="3539861" y="1381129"/>
                </a:lnTo>
                <a:cubicBezTo>
                  <a:pt x="3539861" y="1465882"/>
                  <a:pt x="3471155" y="1534588"/>
                  <a:pt x="3386402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812" tIns="107812" rIns="107812" bIns="107812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Syntax-Guided Synthesis</a:t>
            </a:r>
            <a:endParaRPr lang="en-US" sz="3100" kern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26591" y="1613894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“Learn from examples”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72727" y="1613894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“Search over a DSL”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028310" y="4496365"/>
            <a:ext cx="1606153" cy="1606153"/>
            <a:chOff x="4359" y="1236860"/>
            <a:chExt cx="1606153" cy="1606153"/>
          </a:xfrm>
        </p:grpSpPr>
        <p:sp>
          <p:nvSpPr>
            <p:cNvPr id="19" name="Oval 18"/>
            <p:cNvSpPr/>
            <p:nvPr/>
          </p:nvSpPr>
          <p:spPr>
            <a:xfrm>
              <a:off x="4359" y="1236860"/>
              <a:ext cx="1606153" cy="16061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239575" y="1472076"/>
              <a:ext cx="1135721" cy="113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User Intent</a:t>
              </a:r>
              <a:endParaRPr lang="en-US" sz="2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46549" y="4466574"/>
            <a:ext cx="2296214" cy="1665737"/>
            <a:chOff x="2709518" y="1207068"/>
            <a:chExt cx="2296214" cy="1665737"/>
          </a:xfrm>
        </p:grpSpPr>
        <p:sp>
          <p:nvSpPr>
            <p:cNvPr id="25" name="Oval 24"/>
            <p:cNvSpPr/>
            <p:nvPr/>
          </p:nvSpPr>
          <p:spPr>
            <a:xfrm>
              <a:off x="2709518" y="1207068"/>
              <a:ext cx="2296214" cy="16657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8"/>
            <p:cNvSpPr txBox="1"/>
            <p:nvPr/>
          </p:nvSpPr>
          <p:spPr>
            <a:xfrm>
              <a:off x="3045791" y="1451010"/>
              <a:ext cx="1623668" cy="117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Programming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Language</a:t>
              </a:r>
              <a:endParaRPr lang="en-US" sz="20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513029" y="3601478"/>
                <a:ext cx="6367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029" y="3601478"/>
                <a:ext cx="63671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76299" y="3601478"/>
                <a:ext cx="6367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9" y="3601478"/>
                <a:ext cx="63671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618211" y="2145652"/>
            <a:ext cx="3460189" cy="1534588"/>
          </a:xfrm>
          <a:custGeom>
            <a:avLst/>
            <a:gdLst>
              <a:gd name="connsiteX0" fmla="*/ 0 w 3460189"/>
              <a:gd name="connsiteY0" fmla="*/ 153459 h 1534588"/>
              <a:gd name="connsiteX1" fmla="*/ 153459 w 3460189"/>
              <a:gd name="connsiteY1" fmla="*/ 0 h 1534588"/>
              <a:gd name="connsiteX2" fmla="*/ 3306730 w 3460189"/>
              <a:gd name="connsiteY2" fmla="*/ 0 h 1534588"/>
              <a:gd name="connsiteX3" fmla="*/ 3460189 w 3460189"/>
              <a:gd name="connsiteY3" fmla="*/ 153459 h 1534588"/>
              <a:gd name="connsiteX4" fmla="*/ 3460189 w 3460189"/>
              <a:gd name="connsiteY4" fmla="*/ 1381129 h 1534588"/>
              <a:gd name="connsiteX5" fmla="*/ 3306730 w 3460189"/>
              <a:gd name="connsiteY5" fmla="*/ 1534588 h 1534588"/>
              <a:gd name="connsiteX6" fmla="*/ 153459 w 3460189"/>
              <a:gd name="connsiteY6" fmla="*/ 1534588 h 1534588"/>
              <a:gd name="connsiteX7" fmla="*/ 0 w 3460189"/>
              <a:gd name="connsiteY7" fmla="*/ 1381129 h 1534588"/>
              <a:gd name="connsiteX8" fmla="*/ 0 w 3460189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189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306730" y="0"/>
                </a:lnTo>
                <a:cubicBezTo>
                  <a:pt x="3391483" y="0"/>
                  <a:pt x="3460189" y="68706"/>
                  <a:pt x="3460189" y="153459"/>
                </a:cubicBezTo>
                <a:lnTo>
                  <a:pt x="3460189" y="1381129"/>
                </a:lnTo>
                <a:cubicBezTo>
                  <a:pt x="3460189" y="1465882"/>
                  <a:pt x="3391483" y="1534588"/>
                  <a:pt x="3306730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812" tIns="107812" rIns="107812" bIns="107812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Deductive Synthesis</a:t>
            </a:r>
            <a:endParaRPr lang="en-US" sz="3100" kern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028161" y="1690688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“Divide &amp; Conquer”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56520" y="4517513"/>
            <a:ext cx="1661799" cy="1661799"/>
            <a:chOff x="6104736" y="1209037"/>
            <a:chExt cx="1661799" cy="1661799"/>
          </a:xfrm>
        </p:grpSpPr>
        <p:sp>
          <p:nvSpPr>
            <p:cNvPr id="39" name="Oval 38"/>
            <p:cNvSpPr/>
            <p:nvPr/>
          </p:nvSpPr>
          <p:spPr>
            <a:xfrm>
              <a:off x="6104736" y="1209037"/>
              <a:ext cx="1661799" cy="166179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12"/>
            <p:cNvSpPr txBox="1"/>
            <p:nvPr/>
          </p:nvSpPr>
          <p:spPr>
            <a:xfrm>
              <a:off x="6348101" y="1452402"/>
              <a:ext cx="1175069" cy="1175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Search Algorithm</a:t>
              </a:r>
              <a:endParaRPr lang="en-US" sz="20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69062" y="3679409"/>
                <a:ext cx="6367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2" y="3679409"/>
                <a:ext cx="63671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" y="2287870"/>
            <a:ext cx="4860540" cy="205552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Meta-synthesizer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566203" y="2828178"/>
            <a:ext cx="1644154" cy="1298575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Synthesis</a:t>
            </a:r>
            <a:br>
              <a:rPr lang="en-US" sz="2400" dirty="0" smtClean="0"/>
            </a:br>
            <a:r>
              <a:rPr lang="en-US" sz="2400" dirty="0" smtClean="0"/>
              <a:t>Strategies</a:t>
            </a:r>
            <a:endParaRPr lang="en-US" sz="2400" dirty="0"/>
          </a:p>
        </p:txBody>
      </p:sp>
      <p:sp>
        <p:nvSpPr>
          <p:cNvPr id="14" name="Snip Single Corner Rectangle 13"/>
          <p:cNvSpPr/>
          <p:nvPr/>
        </p:nvSpPr>
        <p:spPr>
          <a:xfrm>
            <a:off x="1180356" y="5242772"/>
            <a:ext cx="1861058" cy="1371600"/>
          </a:xfrm>
          <a:prstGeom prst="snip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DSL</a:t>
            </a:r>
            <a:br>
              <a:rPr lang="en-US" sz="2400" dirty="0" smtClean="0"/>
            </a:br>
            <a:r>
              <a:rPr lang="en-US" sz="2400" dirty="0" smtClean="0"/>
              <a:t>Definition</a:t>
            </a:r>
            <a:endParaRPr lang="en-US" sz="2400" dirty="0"/>
          </a:p>
        </p:txBody>
      </p:sp>
      <p:sp>
        <p:nvSpPr>
          <p:cNvPr id="18" name="Flowchart: Multidocument 17"/>
          <p:cNvSpPr/>
          <p:nvPr/>
        </p:nvSpPr>
        <p:spPr>
          <a:xfrm>
            <a:off x="7644531" y="579213"/>
            <a:ext cx="1871456" cy="1201754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I/O Specification</a:t>
            </a:r>
            <a:endParaRPr lang="en-US" sz="2000" dirty="0"/>
          </a:p>
        </p:txBody>
      </p:sp>
      <p:sp>
        <p:nvSpPr>
          <p:cNvPr id="19" name="Flowchart: Predefined Process 18"/>
          <p:cNvSpPr/>
          <p:nvPr/>
        </p:nvSpPr>
        <p:spPr>
          <a:xfrm>
            <a:off x="6170292" y="4598709"/>
            <a:ext cx="2245058" cy="1169913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Synthesizer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 rot="18900000">
            <a:off x="3003601" y="4514195"/>
            <a:ext cx="877694" cy="64928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ent-Up Arrow 22"/>
          <p:cNvSpPr/>
          <p:nvPr/>
        </p:nvSpPr>
        <p:spPr>
          <a:xfrm rot="5400000">
            <a:off x="4793428" y="4271971"/>
            <a:ext cx="1034467" cy="1462132"/>
          </a:xfrm>
          <a:prstGeom prst="bentUpArrow">
            <a:avLst>
              <a:gd name="adj1" fmla="val 24448"/>
              <a:gd name="adj2" fmla="val 25000"/>
              <a:gd name="adj3" fmla="val 32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2383624" y="3152821"/>
            <a:ext cx="885559" cy="64928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5400000">
            <a:off x="7584610" y="1986254"/>
            <a:ext cx="752487" cy="522472"/>
          </a:xfrm>
          <a:prstGeom prst="rightArrow">
            <a:avLst>
              <a:gd name="adj1" fmla="val 44252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Notched Right Arrow 30"/>
          <p:cNvSpPr/>
          <p:nvPr/>
        </p:nvSpPr>
        <p:spPr>
          <a:xfrm>
            <a:off x="8545344" y="3244809"/>
            <a:ext cx="873352" cy="6492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lowchart: Data 31"/>
          <p:cNvSpPr/>
          <p:nvPr/>
        </p:nvSpPr>
        <p:spPr>
          <a:xfrm>
            <a:off x="10199495" y="1623079"/>
            <a:ext cx="1180645" cy="431579"/>
          </a:xfrm>
          <a:prstGeom prst="flowChartInputOutp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3" name="Flowchart: Data 32"/>
          <p:cNvSpPr/>
          <p:nvPr/>
        </p:nvSpPr>
        <p:spPr>
          <a:xfrm>
            <a:off x="10048450" y="5155009"/>
            <a:ext cx="1495778" cy="447399"/>
          </a:xfrm>
          <a:prstGeom prst="flowChartInputOutp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10707480" y="2126759"/>
            <a:ext cx="156188" cy="390260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10707480" y="4550860"/>
            <a:ext cx="156188" cy="528920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573918" y="2616526"/>
            <a:ext cx="2427110" cy="1784547"/>
            <a:chOff x="9731964" y="2616526"/>
            <a:chExt cx="2427110" cy="1784547"/>
          </a:xfrm>
        </p:grpSpPr>
        <p:grpSp>
          <p:nvGrpSpPr>
            <p:cNvPr id="3" name="Group 2"/>
            <p:cNvGrpSpPr/>
            <p:nvPr/>
          </p:nvGrpSpPr>
          <p:grpSpPr>
            <a:xfrm>
              <a:off x="9731964" y="2616526"/>
              <a:ext cx="2427110" cy="1784547"/>
              <a:chOff x="9731964" y="2616526"/>
              <a:chExt cx="2427110" cy="1784547"/>
            </a:xfrm>
          </p:grpSpPr>
          <p:sp>
            <p:nvSpPr>
              <p:cNvPr id="20" name="Vertical Scroll 19"/>
              <p:cNvSpPr/>
              <p:nvPr/>
            </p:nvSpPr>
            <p:spPr>
              <a:xfrm>
                <a:off x="9731964" y="2616526"/>
                <a:ext cx="1806222" cy="1770133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Vertical Scroll 20"/>
              <p:cNvSpPr/>
              <p:nvPr/>
            </p:nvSpPr>
            <p:spPr>
              <a:xfrm>
                <a:off x="10042408" y="2623733"/>
                <a:ext cx="1806222" cy="1770133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4" name="Vertical Scroll 23"/>
              <p:cNvSpPr/>
              <p:nvPr/>
            </p:nvSpPr>
            <p:spPr>
              <a:xfrm>
                <a:off x="10352852" y="2630940"/>
                <a:ext cx="1806222" cy="1770133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0224809" y="3262141"/>
              <a:ext cx="1441420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Programs</a:t>
              </a:r>
              <a:endParaRPr lang="en-US" sz="2400" dirty="0"/>
            </a:p>
          </p:txBody>
        </p:sp>
      </p:grpSp>
      <p:sp>
        <p:nvSpPr>
          <p:cNvPr id="6" name="Trapezoid 5"/>
          <p:cNvSpPr/>
          <p:nvPr/>
        </p:nvSpPr>
        <p:spPr>
          <a:xfrm>
            <a:off x="6172871" y="2775225"/>
            <a:ext cx="2245057" cy="1710577"/>
          </a:xfrm>
          <a:prstGeom prst="trapezoid">
            <a:avLst>
              <a:gd name="adj" fmla="val 17909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17647" y="1259633"/>
            <a:ext cx="1035427" cy="1028237"/>
          </a:xfrm>
          <a:prstGeom prst="rect">
            <a:avLst/>
          </a:prstGeom>
        </p:spPr>
      </p:pic>
      <p:pic>
        <p:nvPicPr>
          <p:cNvPr id="9" name="Picture 8" descr="Varen_and_Collin_PhD_Comic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8" t="2393" r="12056"/>
          <a:stretch/>
        </p:blipFill>
        <p:spPr>
          <a:xfrm>
            <a:off x="2412503" y="4000800"/>
            <a:ext cx="455369" cy="12292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884" y="1773751"/>
            <a:ext cx="1048468" cy="1024085"/>
          </a:xfrm>
          <a:prstGeom prst="rect">
            <a:avLst/>
          </a:prstGeom>
        </p:spPr>
      </p:pic>
      <p:pic>
        <p:nvPicPr>
          <p:cNvPr id="1026" name="Picture 2" descr="https://pixabay.com/static/uploads/photo/2012/04/18/15/32/boy-37348_6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061" y="494323"/>
            <a:ext cx="736882" cy="14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78989" y="3045760"/>
            <a:ext cx="1537892" cy="894425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PROSE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41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ren_and_Collin_PhD_Comic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8" t="2393" r="12056"/>
          <a:stretch/>
        </p:blipFill>
        <p:spPr>
          <a:xfrm>
            <a:off x="8500189" y="1295796"/>
            <a:ext cx="992420" cy="26790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690688"/>
            <a:ext cx="10515600" cy="4832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output(</a:t>
            </a:r>
            <a:r>
              <a:rPr lang="en-US" altLang="en-US" sz="2200" dirty="0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inputs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2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err="1" smtClean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ConstantString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|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std.list.Kth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inputs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k)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altLang="en-US" sz="2200" dirty="0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200" dirty="0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en-US" sz="2200" dirty="0" smtClean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Substring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 positionPair(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Tuple&lt;int, int&gt; 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positionPair(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200" dirty="0" err="1" smtClean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std.Pair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positionIn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), </a:t>
            </a:r>
            <a:r>
              <a:rPr lang="en-US" altLang="en-US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positionIn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endParaRPr lang="en-US" alt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200" dirty="0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200" dirty="0" err="1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positionIn(</a:t>
            </a:r>
            <a:r>
              <a:rPr lang="en-US" altLang="en-US" sz="2200" dirty="0" smtClean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i="1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 err="1" smtClean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AbsolutePosition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 k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2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2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2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|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err="1" smtClean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RegexPosition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lang="en-US" altLang="en-US" sz="2200" dirty="0">
                <a:solidFill>
                  <a:srgbClr val="79AB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std.Pair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(r, r), k);</a:t>
            </a:r>
            <a:endParaRPr lang="ru-RU" alt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k;	</a:t>
            </a:r>
            <a:r>
              <a:rPr lang="en-US" altLang="en-US" sz="2200" dirty="0" err="1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RegularExpression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r;	</a:t>
            </a:r>
            <a:r>
              <a:rPr lang="en-US" altLang="en-US" sz="2200" dirty="0" err="1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en-US" sz="2200" dirty="0" smtClean="0">
                <a:solidFill>
                  <a:srgbClr val="00D0D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rgbClr val="FF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s;</a:t>
            </a:r>
            <a:endParaRPr lang="ru-RU" alt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FlashFill</a:t>
            </a:r>
            <a:r>
              <a:rPr lang="en-US" dirty="0" smtClean="0"/>
              <a:t> (portion) as a PROSE DSL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:pPr algn="ctr"/>
                <a:r>
                  <a:rPr lang="en-US" sz="4800" dirty="0" smtClean="0"/>
                  <a:t>DSL design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 smtClean="0"/>
                  <a:t> Art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i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Lots</a:t>
                </a:r>
                <a:r>
                  <a:rPr lang="en-US" sz="4800" dirty="0" smtClean="0"/>
                  <a:t> of iterations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pixabay.com/static/uploads/photo/2012/04/18/15/32/boy-3734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7" y="1682750"/>
            <a:ext cx="1179959" cy="23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Input-Output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  <a:tabLst>
                    <a:tab pos="4173538" algn="l"/>
                    <a:tab pos="6513513" algn="l"/>
                  </a:tabLst>
                </a:pPr>
                <a:r>
                  <a:rPr lang="en-US" sz="3200" i="1" dirty="0">
                    <a:ea typeface="Fira Code" panose="00000509000000000000" pitchFamily="49" charset="0"/>
                  </a:rPr>
                  <a:t>input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𝜎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</a:t>
                </a:r>
                <a:r>
                  <a:rPr lang="en-US" sz="3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output value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𝑜</m:t>
                    </m:r>
                  </m:oMath>
                </a14:m>
                <a:r>
                  <a:rPr lang="en-US" sz="3200" i="1" dirty="0" smtClean="0">
                    <a:solidFill>
                      <a:schemeClr val="accent5"/>
                    </a:solidFill>
                    <a:ea typeface="Fira Code" panose="00000509000000000000" pitchFamily="49" charset="0"/>
                  </a:rPr>
                  <a:t>ut</a:t>
                </a:r>
                <a:endParaRPr lang="en-US" sz="3200" i="1" dirty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805363" algn="l"/>
                    <a:tab pos="6513513" algn="l"/>
                  </a:tabLst>
                </a:pPr>
                <a:endParaRPr lang="en-US" dirty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805363" algn="l"/>
                    <a:tab pos="6513513" algn="l"/>
                  </a:tabLst>
                </a:pP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“206-279-6261”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“(206) 279-6261”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805363" algn="l"/>
                    <a:tab pos="6513513" algn="l"/>
                  </a:tabLst>
                </a:pP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“415.413.0703”</a:t>
                </a: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“(415) 413-0703”</a:t>
                </a:r>
                <a:endParaRPr lang="en-US" dirty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805363" algn="l"/>
                    <a:tab pos="6513513" algn="l"/>
                  </a:tabLst>
                </a:pP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“(646) 408 6649”</a:t>
                </a: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“(646) 408-6649”</a:t>
                </a:r>
                <a:endParaRPr lang="en-US" dirty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one example is too many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909867"/>
            <a:ext cx="4343400" cy="428484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0" y="1816272"/>
            <a:ext cx="3992030" cy="4378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87624" y="3147724"/>
                <a:ext cx="9717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24" y="3147724"/>
                <a:ext cx="97174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5400" dirty="0" smtClean="0"/>
              <a:t>Why do people create frameworks?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933486"/>
            <a:ext cx="10515600" cy="99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dirty="0" smtClean="0"/>
              <a:t>Industrialization (a.k.a. “Tech Transfer”)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3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1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9082" cy="4351338"/>
              </a:xfrm>
            </p:spPr>
            <p:txBody>
              <a:bodyPr>
                <a:normAutofit/>
              </a:bodyPr>
              <a:lstStyle/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343650" algn="l"/>
                  </a:tabLst>
                </a:pPr>
                <a:r>
                  <a:rPr lang="en-US" sz="3200" i="1" dirty="0" smtClean="0">
                    <a:ea typeface="Fira Code" panose="00000509000000000000" pitchFamily="49" charset="0"/>
                  </a:rPr>
                  <a:t>input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𝜎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</a:t>
                </a:r>
                <a:r>
                  <a:rPr lang="en-US" sz="3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output </a:t>
                </a:r>
                <a:r>
                  <a:rPr lang="en-US" sz="3200" i="1" dirty="0" smtClean="0">
                    <a:ea typeface="Fira Code" panose="00000509000000000000" pitchFamily="49" charset="0"/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𝜑</m:t>
                    </m:r>
                  </m:oMath>
                </a14:m>
                <a:r>
                  <a:rPr lang="en-US" sz="3200" i="1" dirty="0" smtClean="0">
                    <a:solidFill>
                      <a:schemeClr val="accent5"/>
                    </a:solidFill>
                    <a:ea typeface="Fira Code" panose="00000509000000000000" pitchFamily="49" charset="0"/>
                  </a:rPr>
                  <a:t>(out)</a:t>
                </a:r>
                <a:endParaRPr lang="en-US" sz="3200" i="1" dirty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684713" algn="l"/>
                    <a:tab pos="6513513" algn="l"/>
                  </a:tabLst>
                </a:pPr>
                <a:endParaRPr lang="en-US" dirty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i="1" dirty="0" smtClean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627563" algn="l"/>
                    <a:tab pos="5943600" algn="l"/>
                  </a:tabLst>
                </a:pPr>
                <a:r>
                  <a:rPr lang="en-US" i="1" dirty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Fira Code" panose="00000509000000000000" pitchFamily="49" charset="0"/>
                    <a:ea typeface="Fira Code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𝑜𝑢𝑡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"2010"</m:t>
                        </m:r>
                        <m: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"2014",…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9082" cy="4351338"/>
              </a:xfrm>
              <a:blipFill>
                <a:blip r:embed="rId2"/>
                <a:stretch>
                  <a:fillRect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4176"/>
            <a:ext cx="3332584" cy="28432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20150" y="1814535"/>
                <a:ext cx="10769082" cy="4352753"/>
              </a:xfrm>
            </p:spPr>
            <p:txBody>
              <a:bodyPr>
                <a:normAutofit/>
              </a:bodyPr>
              <a:lstStyle/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286500" algn="l"/>
                  </a:tabLst>
                </a:pPr>
                <a:r>
                  <a:rPr lang="en-US" sz="3200" i="1" dirty="0" smtClean="0">
                    <a:ea typeface="Fira Code" panose="00000509000000000000" pitchFamily="49" charset="0"/>
                  </a:rPr>
                  <a:t>input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𝜎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</a:t>
                </a:r>
                <a:r>
                  <a:rPr lang="en-US" sz="3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i="1" dirty="0">
                    <a:ea typeface="Fira Code" panose="00000509000000000000" pitchFamily="49" charset="0"/>
                  </a:rPr>
                  <a:t>	output </a:t>
                </a:r>
                <a:r>
                  <a:rPr lang="en-US" sz="3200" i="1" dirty="0" smtClean="0">
                    <a:ea typeface="Fira Code" panose="00000509000000000000" pitchFamily="49" charset="0"/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Fira Code" panose="00000509000000000000" pitchFamily="49" charset="0"/>
                      </a:rPr>
                      <m:t>𝜑</m:t>
                    </m:r>
                  </m:oMath>
                </a14:m>
                <a:r>
                  <a:rPr lang="en-US" sz="3200" i="1" dirty="0" smtClean="0">
                    <a:solidFill>
                      <a:schemeClr val="accent5"/>
                    </a:solidFill>
                    <a:ea typeface="Fira Code" panose="00000509000000000000" pitchFamily="49" charset="0"/>
                  </a:rPr>
                  <a:t>(out)</a:t>
                </a:r>
              </a:p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286500" algn="l"/>
                  </a:tabLst>
                </a:pPr>
                <a:endParaRPr lang="en-US" sz="3200" i="1" dirty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286500" algn="l"/>
                  </a:tabLst>
                </a:pPr>
                <a:endParaRPr lang="en-US" sz="3200" i="1" dirty="0" smtClean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286500" algn="l"/>
                  </a:tabLst>
                </a:pPr>
                <a:endParaRPr lang="en-US" sz="3200" i="1" dirty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401638" algn="ctr">
                  <a:lnSpc>
                    <a:spcPct val="150000"/>
                  </a:lnSpc>
                  <a:buNone/>
                  <a:tabLst>
                    <a:tab pos="4572000" algn="l"/>
                    <a:tab pos="6286500" algn="l"/>
                  </a:tabLst>
                </a:pPr>
                <a:endParaRPr lang="en-US" sz="3200" i="1" dirty="0">
                  <a:solidFill>
                    <a:schemeClr val="accent5"/>
                  </a:solidFill>
                  <a:ea typeface="Fira Code" panose="00000509000000000000" pitchFamily="49" charset="0"/>
                </a:endParaRPr>
              </a:p>
              <a:p>
                <a:pPr marL="0" indent="401638" algn="ctr">
                  <a:lnSpc>
                    <a:spcPct val="150000"/>
                  </a:lnSpc>
                  <a:buNone/>
                  <a:tabLst>
                    <a:tab pos="4459288" algn="l"/>
                    <a:tab pos="6513513" algn="l"/>
                  </a:tabLst>
                </a:pPr>
                <a:endParaRPr lang="en-US" dirty="0" smtClean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684713" algn="l"/>
                    <a:tab pos="6513513" algn="l"/>
                  </a:tabLst>
                </a:pPr>
                <a:endParaRPr lang="en-US" dirty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684713" algn="l"/>
                    <a:tab pos="6513513" algn="l"/>
                  </a:tabLst>
                </a:pPr>
                <a:endParaRPr lang="en-US" dirty="0" smtClean="0">
                  <a:solidFill>
                    <a:schemeClr val="tx2"/>
                  </a:solidFill>
                  <a:latin typeface="Fira Code" panose="00000509000000000000" pitchFamily="49" charset="0"/>
                  <a:ea typeface="Fira Code" panose="00000509000000000000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4684713" algn="l"/>
                    <a:tab pos="6513513" algn="l"/>
                  </a:tabLst>
                </a:pPr>
                <a:endParaRPr lang="en-US" i="1" dirty="0" smtClean="0">
                  <a:ea typeface="Fira Code" panose="00000509000000000000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150" y="1814535"/>
                <a:ext cx="10769082" cy="4352753"/>
              </a:xfrm>
              <a:blipFill>
                <a:blip r:embed="rId3"/>
                <a:stretch>
                  <a:fillRect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38200" y="2670417"/>
            <a:ext cx="9780684" cy="2988140"/>
            <a:chOff x="3682052" y="2272585"/>
            <a:chExt cx="9780684" cy="2988140"/>
          </a:xfrm>
        </p:grpSpPr>
        <p:grpSp>
          <p:nvGrpSpPr>
            <p:cNvPr id="16" name="Group 15"/>
            <p:cNvGrpSpPr/>
            <p:nvPr/>
          </p:nvGrpSpPr>
          <p:grpSpPr>
            <a:xfrm>
              <a:off x="3682052" y="2272585"/>
              <a:ext cx="9780684" cy="2983972"/>
              <a:chOff x="3682052" y="2272585"/>
              <a:chExt cx="9780684" cy="298397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0957477" y="2272585"/>
                <a:ext cx="2505259" cy="688829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625656" y="2850292"/>
                    <a:ext cx="37189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5656" y="2850292"/>
                    <a:ext cx="371897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>
                <a:off x="10806887" y="3342735"/>
                <a:ext cx="0" cy="264859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7" idx="1"/>
                <a:endCxn id="39" idx="0"/>
              </p:cNvCxnSpPr>
              <p:nvPr/>
            </p:nvCxnSpPr>
            <p:spPr>
              <a:xfrm rot="10800000" flipV="1">
                <a:off x="5782334" y="3127291"/>
                <a:ext cx="4843322" cy="408798"/>
              </a:xfrm>
              <a:prstGeom prst="bentConnector2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7" idx="1"/>
                <a:endCxn id="41" idx="0"/>
              </p:cNvCxnSpPr>
              <p:nvPr/>
            </p:nvCxnSpPr>
            <p:spPr>
              <a:xfrm rot="10800000" flipV="1">
                <a:off x="8447884" y="3127291"/>
                <a:ext cx="2177772" cy="408798"/>
              </a:xfrm>
              <a:prstGeom prst="bentConnector2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596385" y="3536089"/>
                    <a:ext cx="37189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385" y="3536089"/>
                    <a:ext cx="371897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0640976" y="3536089"/>
                    <a:ext cx="37189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0976" y="3536089"/>
                    <a:ext cx="371897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224265" y="3536089"/>
                    <a:ext cx="447238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4265" y="3536089"/>
                    <a:ext cx="447238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/>
              <p:cNvCxnSpPr/>
              <p:nvPr/>
            </p:nvCxnSpPr>
            <p:spPr>
              <a:xfrm>
                <a:off x="5762295" y="4066631"/>
                <a:ext cx="0" cy="52339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65" idx="0"/>
                <a:endCxn id="40" idx="2"/>
              </p:cNvCxnSpPr>
              <p:nvPr/>
            </p:nvCxnSpPr>
            <p:spPr>
              <a:xfrm rot="16200000" flipV="1">
                <a:off x="11398384" y="3518628"/>
                <a:ext cx="605932" cy="174884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40" idx="2"/>
                <a:endCxn id="64" idx="0"/>
              </p:cNvCxnSpPr>
              <p:nvPr/>
            </p:nvCxnSpPr>
            <p:spPr>
              <a:xfrm rot="5400000">
                <a:off x="10016275" y="3885369"/>
                <a:ext cx="605932" cy="101536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682052" y="4746026"/>
                    <a:ext cx="3950505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Fira Code" panose="00000509000000000000" pitchFamily="49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Fira Code" panose="00000509000000000000" pitchFamily="49" charset="0"/>
                                </a:rPr>
                                <m:t>"2010","2014",…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052" y="4746026"/>
                    <a:ext cx="3950505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8660504" y="4696019"/>
                    <a:ext cx="2302104" cy="5605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∋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Springer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0504" y="4696019"/>
                    <a:ext cx="2302104" cy="5605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1811847" y="4696019"/>
                  <a:ext cx="1527854" cy="5647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∋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"[11]"</m:t>
                            </m:r>
                          </m:e>
                        </m:ba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847" y="4696019"/>
                  <a:ext cx="1527854" cy="5647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Examples are ambiguous!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8221" y="2146819"/>
                <a:ext cx="10655558" cy="459264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/>
                  <a:t>From:</a:t>
                </a:r>
              </a:p>
              <a:p>
                <a:pPr marL="511175" indent="0">
                  <a:lnSpc>
                    <a:spcPct val="100000"/>
                  </a:lnSpc>
                  <a:spcBef>
                    <a:spcPts val="600"/>
                  </a:spcBef>
                  <a:buNone/>
                  <a:tabLst>
                    <a:tab pos="3090863" algn="l"/>
                  </a:tabLst>
                </a:pPr>
                <a:r>
                  <a:rPr lang="en-US" sz="2400" dirty="0" smtClean="0"/>
                  <a:t>all lines ending with 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Dot”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Number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Dot”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  <a:tabLst>
                    <a:tab pos="1425575" algn="l"/>
                    <a:tab pos="3311525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starting with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“Word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Space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CamelCase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”</a:t>
                </a:r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  <a:tabLst>
                    <a:tab pos="1425575" algn="l"/>
                    <a:tab pos="3311525" algn="l"/>
                  </a:tabLst>
                </a:pPr>
                <a:r>
                  <a:rPr lang="en-US" sz="2400" dirty="0" smtClean="0"/>
                  <a:t>Extract:</a:t>
                </a:r>
              </a:p>
              <a:p>
                <a:pPr marL="511175" indent="0">
                  <a:lnSpc>
                    <a:spcPct val="100000"/>
                  </a:lnSpc>
                  <a:spcBef>
                    <a:spcPts val="600"/>
                  </a:spcBef>
                  <a:buNone/>
                  <a:tabLst>
                    <a:tab pos="2336800" algn="l"/>
                  </a:tabLst>
                </a:pPr>
                <a:r>
                  <a:rPr lang="en-US" sz="2400" dirty="0" smtClean="0"/>
                  <a:t>the first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“Number”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2400" dirty="0" smtClean="0"/>
                  <a:t>before a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“Dot”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“Number”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2400" dirty="0"/>
                  <a:t>before a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“Dot”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“Number” </a:t>
                </a:r>
                <a:r>
                  <a:rPr lang="en-US" sz="2400" dirty="0"/>
                  <a:t>before a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“Dot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LineBreak”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“Number”</a:t>
                </a:r>
                <a:b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</a:br>
                <a:r>
                  <a:rPr lang="en-US" sz="2400" dirty="0" smtClean="0"/>
                  <a:t>text between 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“Space” </a:t>
                </a:r>
                <a:r>
                  <a:rPr lang="en-US" sz="2400" dirty="0" smtClean="0"/>
                  <a:t>and 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Dot”</a:t>
                </a:r>
                <a:b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</a:b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	</a:t>
                </a:r>
                <a:r>
                  <a:rPr lang="en-US" sz="2400" dirty="0" smtClean="0"/>
                  <a:t>the first 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“Comma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Space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”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the last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“Dot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LineBreak</a:t>
                </a:r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Franklin Gothic Book" panose="020B0503020102020204" pitchFamily="34" charset="0"/>
                  </a:rPr>
                  <a:t>”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221" y="2146819"/>
                <a:ext cx="10655558" cy="4592648"/>
              </a:xfrm>
              <a:blipFill>
                <a:blip r:embed="rId2"/>
                <a:stretch>
                  <a:fillRect l="-858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8" y="699019"/>
            <a:ext cx="7820025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5761" y="2262200"/>
                <a:ext cx="4535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spcBef>
                    <a:spcPts val="2400"/>
                  </a:spcBef>
                </a:pPr>
                <a:r>
                  <a:rPr lang="en-US" sz="2400" i="1" dirty="0">
                    <a:solidFill>
                      <a:schemeClr val="tx2">
                        <a:lumMod val="75000"/>
                      </a:schemeClr>
                    </a:solidFill>
                  </a:rPr>
                  <a:t>…and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tx2">
                        <a:lumMod val="75000"/>
                      </a:schemeClr>
                    </a:solidFill>
                  </a:rPr>
                  <a:t> more candidates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61" y="2262200"/>
                <a:ext cx="4535152" cy="461665"/>
              </a:xfrm>
              <a:prstGeom prst="rect">
                <a:avLst/>
              </a:prstGeom>
              <a:blipFill>
                <a:blip r:embed="rId4"/>
                <a:stretch>
                  <a:fillRect l="-1210" t="-10526" r="-20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5676"/>
                <a:ext cx="10515600" cy="49412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800" dirty="0" smtClean="0"/>
                  <a:t>One </a:t>
                </a:r>
                <a:r>
                  <a:rPr lang="en-US" sz="5400" dirty="0" smtClean="0"/>
                  <a:t>program</a:t>
                </a:r>
                <a:r>
                  <a:rPr lang="en-US" sz="4800" dirty="0" smtClean="0"/>
                  <a:t> is insufficient.</a:t>
                </a:r>
              </a:p>
              <a:p>
                <a:pPr marL="0" indent="0" algn="ctr">
                  <a:buNone/>
                </a:pPr>
                <a:endParaRPr lang="en-US" sz="5400" dirty="0" smtClean="0"/>
              </a:p>
              <a:p>
                <a:pPr marL="0" indent="0">
                  <a:buNone/>
                </a:pPr>
                <a:r>
                  <a:rPr lang="en-US" sz="4800" dirty="0" smtClean="0"/>
                  <a:t>Program </a:t>
                </a:r>
                <a:r>
                  <a:rPr lang="en-US" sz="5400" dirty="0" smtClean="0"/>
                  <a:t>Set</a:t>
                </a:r>
                <a:r>
                  <a:rPr lang="en-US" sz="4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800" dirty="0" smtClean="0"/>
                  <a:t>    Ranking</a:t>
                </a:r>
              </a:p>
              <a:p>
                <a:pPr marL="0" indent="0">
                  <a:buNone/>
                  <a:tabLst>
                    <a:tab pos="5083175" algn="l"/>
                  </a:tabLst>
                </a:pPr>
                <a:r>
                  <a:rPr lang="en-US" sz="4800" dirty="0"/>
                  <a:t>	</a:t>
                </a:r>
                <a:r>
                  <a:rPr lang="en-US" sz="4800" dirty="0" smtClean="0"/>
                  <a:t>User interaction</a:t>
                </a:r>
              </a:p>
              <a:p>
                <a:pPr marL="0" indent="0">
                  <a:buNone/>
                  <a:tabLst>
                    <a:tab pos="5083175" algn="l"/>
                  </a:tabLst>
                </a:pPr>
                <a:r>
                  <a:rPr lang="en-US" sz="4800" dirty="0"/>
                  <a:t>	</a:t>
                </a:r>
                <a:r>
                  <a:rPr lang="en-US" sz="4800" dirty="0" smtClean="0"/>
                  <a:t>Runtime correction</a:t>
                </a:r>
              </a:p>
              <a:p>
                <a:pPr marL="0" indent="0">
                  <a:buNone/>
                  <a:tabLst>
                    <a:tab pos="5083175" algn="l"/>
                  </a:tabLst>
                </a:pPr>
                <a:r>
                  <a:rPr lang="en-US" sz="4800" dirty="0"/>
                  <a:t>	</a:t>
                </a:r>
                <a:r>
                  <a:rPr lang="en-US" sz="4800" dirty="0" smtClean="0"/>
                  <a:t>…</a:t>
                </a: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5676"/>
                <a:ext cx="10515600" cy="4941287"/>
              </a:xfrm>
              <a:blipFill>
                <a:blip r:embed="rId2"/>
                <a:stretch>
                  <a:fillRect l="-2667" t="-5062" b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5265" y="3923608"/>
            <a:ext cx="4327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(Version Space Algebra)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3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59" y="1796822"/>
            <a:ext cx="214342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1: Inverse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0779994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0779994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743200"/>
                <a:ext cx="9237914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satisfies ___________ 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satisfies </a:t>
                </a:r>
                <a:r>
                  <a:rPr lang="en-US" sz="2400" dirty="0" smtClean="0"/>
                  <a:t>___________ ?</a:t>
                </a:r>
              </a:p>
              <a:p>
                <a:pPr lvl="1"/>
                <a:r>
                  <a:rPr lang="en-US" sz="2400" dirty="0" smtClean="0"/>
                  <a:t>		</a:t>
                </a:r>
              </a:p>
              <a:p>
                <a:pPr lvl="1"/>
                <a:r>
                  <a:rPr lang="en-US" sz="2400" b="0" dirty="0"/>
                  <a:t>	</a:t>
                </a:r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are not independent!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0"/>
                <a:ext cx="9237914" cy="3416320"/>
              </a:xfrm>
              <a:prstGeom prst="rect">
                <a:avLst/>
              </a:prstGeom>
              <a:blipFill>
                <a:blip r:embed="rId3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&quot;No&quot; Symbol 9"/>
          <p:cNvSpPr/>
          <p:nvPr/>
        </p:nvSpPr>
        <p:spPr>
          <a:xfrm>
            <a:off x="1520940" y="5257800"/>
            <a:ext cx="536460" cy="53646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6443" y="1422320"/>
            <a:ext cx="6362357" cy="923330"/>
            <a:chOff x="5853529" y="1422320"/>
            <a:chExt cx="613527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53529" y="1595795"/>
                  <a:ext cx="48494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529" y="1595795"/>
                  <a:ext cx="48494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6555781" y="1422320"/>
              <a:ext cx="5433019" cy="923330"/>
              <a:chOff x="6555781" y="1422320"/>
              <a:chExt cx="5433019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6660444" y="1422320"/>
                    <a:ext cx="5328356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Fisher”</a:t>
                    </a: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. Gates”</a:t>
                    </a:r>
                    <a:endParaRPr lang="en-US" dirty="0"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444" y="1422320"/>
                    <a:ext cx="5328356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30" b="-5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Left Brace 5"/>
              <p:cNvSpPr/>
              <p:nvPr/>
            </p:nvSpPr>
            <p:spPr>
              <a:xfrm>
                <a:off x="6555781" y="1558801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97925" y="3318908"/>
            <a:ext cx="10822588" cy="923330"/>
            <a:chOff x="1392731" y="3318908"/>
            <a:chExt cx="1032778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92731" y="3514634"/>
                  <a:ext cx="664669" cy="53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31" y="3514634"/>
                  <a:ext cx="664669" cy="5318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2280356" y="3318908"/>
              <a:ext cx="9440156" cy="923330"/>
              <a:chOff x="2280356" y="3318908"/>
              <a:chExt cx="9440156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2404533" y="3318908"/>
                    <a:ext cx="9315979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“D”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“Dr”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 </a:t>
                    </a:r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”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 F”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…</a:t>
                    </a:r>
                    <a:endParaRPr lang="en-US" dirty="0" smtClean="0">
                      <a:solidFill>
                        <a:schemeClr val="tx1"/>
                      </a:solidFill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G”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…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4533" y="3318908"/>
                    <a:ext cx="9315979" cy="92333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3" b="-5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/>
              <p:cNvSpPr/>
              <p:nvPr/>
            </p:nvSpPr>
            <p:spPr>
              <a:xfrm>
                <a:off x="2280356" y="3446738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2: Skolemization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8323042"/>
                  </p:ext>
                </p:extLst>
              </p:nvPr>
            </p:nvGraphicFramePr>
            <p:xfrm>
              <a:off x="838200" y="1825625"/>
              <a:ext cx="10860314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8323042"/>
                  </p:ext>
                </p:extLst>
              </p:nvPr>
            </p:nvGraphicFramePr>
            <p:xfrm>
              <a:off x="838200" y="1825625"/>
              <a:ext cx="10860314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84594" y="4340713"/>
            <a:ext cx="2511521" cy="1150872"/>
            <a:chOff x="4341051" y="4369741"/>
            <a:chExt cx="2511521" cy="1150872"/>
          </a:xfrm>
        </p:grpSpPr>
        <p:sp>
          <p:nvSpPr>
            <p:cNvPr id="2" name="Notched Right Arrow 1"/>
            <p:cNvSpPr/>
            <p:nvPr/>
          </p:nvSpPr>
          <p:spPr>
            <a:xfrm>
              <a:off x="5097625" y="5026091"/>
              <a:ext cx="998375" cy="494522"/>
            </a:xfrm>
            <a:prstGeom prst="notchedRight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341051" y="4369741"/>
                  <a:ext cx="25115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2800" dirty="0"/>
                    <a:t>given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051" y="4369741"/>
                  <a:ext cx="2511521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4854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69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743200"/>
                <a:ext cx="1105655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satisfies ___________ 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</a:t>
                </a:r>
                <a:r>
                  <a:rPr lang="en-US" sz="2400" i="1" dirty="0"/>
                  <a:t>Given an output of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satisfies ___________ </a:t>
                </a:r>
                <a:r>
                  <a:rPr lang="en-US" sz="2400" dirty="0" smtClean="0"/>
                  <a:t>?</a:t>
                </a:r>
              </a:p>
              <a:p>
                <a:pPr lvl="1"/>
                <a:r>
                  <a:rPr lang="en-US" sz="2400" dirty="0" smtClean="0"/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0"/>
                <a:ext cx="11056553" cy="2677656"/>
              </a:xfrm>
              <a:prstGeom prst="rect">
                <a:avLst/>
              </a:prstGeom>
              <a:blipFill>
                <a:blip r:embed="rId3"/>
                <a:stretch>
                  <a:fillRect l="-276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582843" y="1422320"/>
            <a:ext cx="6405957" cy="923330"/>
            <a:chOff x="5853529" y="1422320"/>
            <a:chExt cx="613527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53529" y="1595795"/>
                  <a:ext cx="48494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529" y="1595795"/>
                  <a:ext cx="48494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6555781" y="1422320"/>
              <a:ext cx="5433019" cy="923330"/>
              <a:chOff x="6555781" y="1422320"/>
              <a:chExt cx="5433019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6660444" y="1422320"/>
                    <a:ext cx="5328356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Fisher”</a:t>
                    </a: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. Gates”</a:t>
                    </a:r>
                    <a:endParaRPr lang="en-US" dirty="0"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444" y="1422320"/>
                    <a:ext cx="5328356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30" b="-5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Left Brace 5"/>
              <p:cNvSpPr/>
              <p:nvPr/>
            </p:nvSpPr>
            <p:spPr>
              <a:xfrm>
                <a:off x="6555781" y="1558801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906163" y="3318908"/>
            <a:ext cx="10814350" cy="923330"/>
            <a:chOff x="1392731" y="3318908"/>
            <a:chExt cx="1032778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92731" y="3514634"/>
                  <a:ext cx="664669" cy="53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31" y="3514634"/>
                  <a:ext cx="664669" cy="5318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2280356" y="3318908"/>
              <a:ext cx="9440156" cy="923330"/>
              <a:chOff x="2280356" y="3318908"/>
              <a:chExt cx="9440156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2404533" y="3318908"/>
                    <a:ext cx="9315979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“D”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“Dr”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 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“Dr. F”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…</a:t>
                    </a:r>
                    <a:endParaRPr lang="en-US" dirty="0" smtClean="0">
                      <a:solidFill>
                        <a:schemeClr val="tx1"/>
                      </a:solidFill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. 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</a:t>
                    </a:r>
                    <a:r>
                      <a:rPr lang="en-US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G”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Fira Code" panose="00000509000000000000" pitchFamily="49" charset="0"/>
                          </a:rPr>
                          <m:t>∨</m:t>
                        </m:r>
                      </m:oMath>
                    </a14:m>
                    <a:r>
                      <a:rPr lang="en-US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…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4533" y="3318908"/>
                    <a:ext cx="9315979" cy="92333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3" b="-5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/>
              <p:cNvSpPr/>
              <p:nvPr/>
            </p:nvSpPr>
            <p:spPr>
              <a:xfrm>
                <a:off x="2280356" y="3446738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46400" y="5420856"/>
            <a:ext cx="5236443" cy="804149"/>
            <a:chOff x="731386" y="5420856"/>
            <a:chExt cx="5236443" cy="804149"/>
          </a:xfrm>
        </p:grpSpPr>
        <p:grpSp>
          <p:nvGrpSpPr>
            <p:cNvPr id="15" name="Group 14"/>
            <p:cNvGrpSpPr/>
            <p:nvPr/>
          </p:nvGrpSpPr>
          <p:grpSpPr>
            <a:xfrm>
              <a:off x="1573629" y="5420856"/>
              <a:ext cx="4394200" cy="804149"/>
              <a:chOff x="6555781" y="1422320"/>
              <a:chExt cx="5433019" cy="8041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660444" y="1422320"/>
                    <a:ext cx="5328356" cy="7923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“Dr. ”</a:t>
                    </a: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sz="1600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sz="1600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“Dr</a:t>
                    </a:r>
                    <a:r>
                      <a:rPr lang="en-US" sz="1600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. ”</a:t>
                    </a:r>
                    <a:endParaRPr lang="en-US" sz="1600" dirty="0"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444" y="1422320"/>
                    <a:ext cx="5328356" cy="7923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9"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Left Brace 16"/>
              <p:cNvSpPr/>
              <p:nvPr/>
            </p:nvSpPr>
            <p:spPr>
              <a:xfrm>
                <a:off x="6555781" y="1558801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1386" y="5636299"/>
                  <a:ext cx="7720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86" y="5636299"/>
                  <a:ext cx="772071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483071" y="5420856"/>
            <a:ext cx="5411682" cy="804149"/>
            <a:chOff x="6483071" y="5420856"/>
            <a:chExt cx="5411682" cy="804149"/>
          </a:xfrm>
        </p:grpSpPr>
        <p:grpSp>
          <p:nvGrpSpPr>
            <p:cNvPr id="18" name="Group 17"/>
            <p:cNvGrpSpPr/>
            <p:nvPr/>
          </p:nvGrpSpPr>
          <p:grpSpPr>
            <a:xfrm>
              <a:off x="7246552" y="5420856"/>
              <a:ext cx="4648201" cy="804149"/>
              <a:chOff x="6555781" y="1422320"/>
              <a:chExt cx="5433019" cy="8041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6660444" y="1422320"/>
                    <a:ext cx="5328356" cy="7923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“Kathleen S. Fisher”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“Fisher”</a:t>
                    </a:r>
                  </a:p>
                  <a:p>
                    <a:pPr>
                      <a:lnSpc>
                        <a:spcPct val="150000"/>
                      </a:lnSpc>
                      <a:tabLst>
                        <a:tab pos="6513513" algn="l"/>
                      </a:tabLst>
                    </a:pPr>
                    <a:r>
                      <a:rPr lang="en-US" sz="1600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“Bill Gates, Sr.”   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sz="1600" dirty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 </a:t>
                    </a:r>
                    <a:r>
                      <a:rPr lang="en-US" sz="1600" dirty="0" smtClean="0">
                        <a:latin typeface="Fira Code" panose="00000509000000000000" pitchFamily="49" charset="0"/>
                        <a:ea typeface="Fira Code" panose="00000509000000000000" pitchFamily="49" charset="0"/>
                      </a:rPr>
                      <a:t>“Gates”</a:t>
                    </a:r>
                    <a:endParaRPr lang="en-US" sz="1600" dirty="0">
                      <a:latin typeface="Fira Code" panose="00000509000000000000" pitchFamily="49" charset="0"/>
                      <a:ea typeface="Fira Code" panose="000005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444" y="1422320"/>
                    <a:ext cx="5328356" cy="79233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68"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Left Brace 19"/>
              <p:cNvSpPr/>
              <p:nvPr/>
            </p:nvSpPr>
            <p:spPr>
              <a:xfrm>
                <a:off x="6555781" y="1558801"/>
                <a:ext cx="124177" cy="667668"/>
              </a:xfrm>
              <a:prstGeom prst="leftBrace">
                <a:avLst>
                  <a:gd name="adj1" fmla="val 63944"/>
                  <a:gd name="adj2" fmla="val 50000"/>
                </a:avLst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"/>
                <p:cNvSpPr txBox="1"/>
                <p:nvPr/>
              </p:nvSpPr>
              <p:spPr>
                <a:xfrm>
                  <a:off x="6483071" y="5557337"/>
                  <a:ext cx="695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071" y="5557337"/>
                  <a:ext cx="695575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Notched Right Arrow 23"/>
          <p:cNvSpPr/>
          <p:nvPr/>
        </p:nvSpPr>
        <p:spPr>
          <a:xfrm>
            <a:off x="5523588" y="5751433"/>
            <a:ext cx="564225" cy="279476"/>
          </a:xfrm>
          <a:prstGeom prst="notched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4" y="781049"/>
            <a:ext cx="4404222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82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Inverse Semantics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/>
                  <a:t> Skolemization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Witness Function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>
                <a:blip r:embed="rId3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743200"/>
                <a:ext cx="1105655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satisfies ___________ 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</a:t>
                </a:r>
                <a:r>
                  <a:rPr lang="en-US" sz="2400" i="1" dirty="0"/>
                  <a:t>Given an output of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Concat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satisfies </a:t>
                </a:r>
                <a:r>
                  <a:rPr lang="en-US" sz="2400" dirty="0" smtClean="0"/>
                  <a:t>___________ ?</a:t>
                </a:r>
              </a:p>
              <a:p>
                <a:pPr lvl="1"/>
                <a:r>
                  <a:rPr lang="en-US" sz="2400" dirty="0" smtClean="0"/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0"/>
                <a:ext cx="11056553" cy="2677656"/>
              </a:xfrm>
              <a:prstGeom prst="rect">
                <a:avLst/>
              </a:prstGeom>
              <a:blipFill>
                <a:blip r:embed="rId4"/>
                <a:stretch>
                  <a:fillRect l="-276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71201" y="1955913"/>
                <a:ext cx="54495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/>
                  <a:t>Witness function: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01" y="1955913"/>
                <a:ext cx="5449598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77301" y="3733293"/>
                <a:ext cx="9437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/>
                  <a:t>Conditional witness function: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01" y="3733293"/>
                <a:ext cx="9437398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838198" y="2680724"/>
            <a:ext cx="11056553" cy="584719"/>
          </a:xfrm>
          <a:prstGeom prst="roundRect">
            <a:avLst/>
          </a:prstGeom>
          <a:noFill/>
          <a:ln>
            <a:solidFill>
              <a:srgbClr val="683E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38198" y="4458048"/>
            <a:ext cx="11056553" cy="621148"/>
          </a:xfrm>
          <a:prstGeom prst="roundRect">
            <a:avLst/>
          </a:prstGeom>
          <a:noFill/>
          <a:ln>
            <a:solidFill>
              <a:srgbClr val="683E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98791" y="5259268"/>
            <a:ext cx="10725483" cy="1984882"/>
            <a:chOff x="898791" y="5259268"/>
            <a:chExt cx="10725483" cy="1984882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1108674" y="5259268"/>
              <a:ext cx="10515600" cy="1598732"/>
            </a:xfrm>
            <a:prstGeom prst="rect">
              <a:avLst/>
            </a:prstGeom>
          </p:spPr>
          <p:txBody>
            <a:bodyPr numCol="2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3600" dirty="0" smtClean="0"/>
                <a:t>Domain-Specific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3600" dirty="0" smtClean="0"/>
                <a:t>Modular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3600" dirty="0" smtClean="0"/>
                <a:t>No synthesis reasoning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3600" dirty="0" smtClean="0"/>
                <a:t>Enable efficient deduction</a:t>
              </a:r>
              <a:endParaRPr lang="en-US" sz="3600" dirty="0"/>
            </a:p>
          </p:txBody>
        </p:sp>
        <p:pic>
          <p:nvPicPr>
            <p:cNvPr id="31" name="Picture 30" descr="Varen_and_Collin_PhD_Comic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58" t="2393" r="12056"/>
            <a:stretch/>
          </p:blipFill>
          <p:spPr>
            <a:xfrm flipH="1">
              <a:off x="898791" y="5357356"/>
              <a:ext cx="698940" cy="1886794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Unifies 10+ prior </a:t>
            </a:r>
            <a:r>
              <a:rPr lang="en-US" dirty="0"/>
              <a:t>POPL/PLDI/… </a:t>
            </a:r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Lau, T., </a:t>
            </a:r>
            <a:r>
              <a:rPr lang="en-US" dirty="0" err="1"/>
              <a:t>Domingos</a:t>
            </a:r>
            <a:r>
              <a:rPr lang="en-US" dirty="0"/>
              <a:t>, P., &amp; Weld, D. S. (2000). Version Space Algebra and its Application to Programming by Demonstration. In </a:t>
            </a:r>
            <a:r>
              <a:rPr lang="en-US" i="1" dirty="0"/>
              <a:t>ICML</a:t>
            </a:r>
            <a:r>
              <a:rPr lang="en-US" dirty="0"/>
              <a:t> (pp. 527–534).</a:t>
            </a:r>
          </a:p>
          <a:p>
            <a:r>
              <a:rPr lang="en-US" dirty="0" err="1"/>
              <a:t>Kitzelmann</a:t>
            </a:r>
            <a:r>
              <a:rPr lang="en-US" dirty="0"/>
              <a:t>, E. (2011). A combined analytical and search-based approach for the inductive synthesis of functional programs. </a:t>
            </a:r>
            <a:r>
              <a:rPr lang="en-US" i="1" dirty="0"/>
              <a:t>KI-</a:t>
            </a:r>
            <a:r>
              <a:rPr lang="en-US" i="1" dirty="0" err="1"/>
              <a:t>Künstliche</a:t>
            </a:r>
            <a:r>
              <a:rPr lang="en-US" i="1" dirty="0"/>
              <a:t> </a:t>
            </a:r>
            <a:r>
              <a:rPr lang="en-US" i="1" dirty="0" err="1"/>
              <a:t>Intelligenz</a:t>
            </a:r>
            <a:r>
              <a:rPr lang="en-US" dirty="0"/>
              <a:t>, </a:t>
            </a:r>
            <a:r>
              <a:rPr lang="en-US" i="1" dirty="0"/>
              <a:t>25</a:t>
            </a:r>
            <a:r>
              <a:rPr lang="en-US" dirty="0"/>
              <a:t>(2), 179–182.</a:t>
            </a:r>
          </a:p>
          <a:p>
            <a:r>
              <a:rPr lang="en-US" dirty="0"/>
              <a:t>Gulwani, S. (2011). Automating string processing in spreadsheets using input-output examples. In </a:t>
            </a:r>
            <a:r>
              <a:rPr lang="en-US" i="1" dirty="0"/>
              <a:t>POPL</a:t>
            </a:r>
            <a:r>
              <a:rPr lang="en-US" dirty="0"/>
              <a:t> (Vol. 46, p. 317).</a:t>
            </a:r>
          </a:p>
          <a:p>
            <a:r>
              <a:rPr lang="en-US" dirty="0" smtClean="0"/>
              <a:t>Singh</a:t>
            </a:r>
            <a:r>
              <a:rPr lang="en-US" dirty="0"/>
              <a:t>, R., &amp; Gulwani, S. (2012). Learning semantic string transformations from examples. </a:t>
            </a:r>
            <a:r>
              <a:rPr lang="en-US" i="1" dirty="0"/>
              <a:t>VLDB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(8), 740–751. </a:t>
            </a:r>
            <a:endParaRPr lang="en-US" dirty="0" smtClean="0"/>
          </a:p>
          <a:p>
            <a:r>
              <a:rPr lang="en-US" dirty="0"/>
              <a:t>Andersen, E., Gulwani, S., &amp; Popovic, Z. (2013). A Trace-based Framework for Analyzing and Synthesizing Educational Progressions. In </a:t>
            </a:r>
            <a:r>
              <a:rPr lang="en-US" i="1" dirty="0"/>
              <a:t>CHI</a:t>
            </a:r>
            <a:r>
              <a:rPr lang="en-US" dirty="0"/>
              <a:t> (pp. 773–782).</a:t>
            </a:r>
          </a:p>
          <a:p>
            <a:r>
              <a:rPr lang="en-US" dirty="0" err="1"/>
              <a:t>Yessenov</a:t>
            </a:r>
            <a:r>
              <a:rPr lang="en-US" dirty="0"/>
              <a:t>, K., </a:t>
            </a:r>
            <a:r>
              <a:rPr lang="en-US" dirty="0" err="1"/>
              <a:t>Tulsiani</a:t>
            </a:r>
            <a:r>
              <a:rPr lang="en-US" dirty="0"/>
              <a:t>, S., Menon, A., Miller, R. C., Gulwani, S., Lampson, B., &amp; </a:t>
            </a:r>
            <a:r>
              <a:rPr lang="en-US" dirty="0" err="1"/>
              <a:t>Kalai</a:t>
            </a:r>
            <a:r>
              <a:rPr lang="en-US" dirty="0"/>
              <a:t>, A. (2013). A colorful approach to text processing by example. In </a:t>
            </a:r>
            <a:r>
              <a:rPr lang="en-US" i="1" dirty="0"/>
              <a:t>UIST</a:t>
            </a:r>
            <a:r>
              <a:rPr lang="en-US" dirty="0"/>
              <a:t> (pp. 495–504).</a:t>
            </a:r>
          </a:p>
          <a:p>
            <a:r>
              <a:rPr lang="en-US" dirty="0" smtClean="0"/>
              <a:t>Le</a:t>
            </a:r>
            <a:r>
              <a:rPr lang="en-US" dirty="0"/>
              <a:t>, V., &amp; Gulwani, S. (2014). FlashExtract : A Framework for Data Extraction by Examples. In </a:t>
            </a:r>
            <a:r>
              <a:rPr lang="en-US" i="1" dirty="0"/>
              <a:t>PLDI</a:t>
            </a:r>
            <a:r>
              <a:rPr lang="en-US" dirty="0"/>
              <a:t> (p. 55</a:t>
            </a:r>
            <a:r>
              <a:rPr lang="en-US" dirty="0" smtClean="0"/>
              <a:t>).</a:t>
            </a:r>
          </a:p>
          <a:p>
            <a:r>
              <a:rPr lang="en-US" dirty="0" err="1"/>
              <a:t>Barowy</a:t>
            </a:r>
            <a:r>
              <a:rPr lang="en-US" dirty="0"/>
              <a:t>, D. W., Gulwani, S., Hart, T., &amp; Zorn, B. (2015). </a:t>
            </a:r>
            <a:r>
              <a:rPr lang="en-US" dirty="0" err="1"/>
              <a:t>FlashRelate</a:t>
            </a:r>
            <a:r>
              <a:rPr lang="en-US" dirty="0"/>
              <a:t>: Extracting Relational Data from Semi-Structured Spreadsheets Using Examples. In </a:t>
            </a:r>
            <a:r>
              <a:rPr lang="en-US" i="1" dirty="0"/>
              <a:t>PLDI</a:t>
            </a:r>
            <a:r>
              <a:rPr lang="en-US" dirty="0"/>
              <a:t>.</a:t>
            </a:r>
          </a:p>
          <a:p>
            <a:r>
              <a:rPr lang="en-US" dirty="0"/>
              <a:t>Kini, D., &amp; Gulwani, S. (2015). </a:t>
            </a:r>
            <a:r>
              <a:rPr lang="en-US" dirty="0" err="1"/>
              <a:t>FlashNormalize</a:t>
            </a:r>
            <a:r>
              <a:rPr lang="en-US" dirty="0"/>
              <a:t> : Programming by Examples for Text Normalization. </a:t>
            </a:r>
            <a:r>
              <a:rPr lang="en-US" i="1" dirty="0"/>
              <a:t>IJCAI</a:t>
            </a:r>
            <a:r>
              <a:rPr lang="en-US" dirty="0"/>
              <a:t>.</a:t>
            </a:r>
          </a:p>
          <a:p>
            <a:r>
              <a:rPr lang="en-US" dirty="0" err="1" smtClean="0"/>
              <a:t>Osera</a:t>
            </a:r>
            <a:r>
              <a:rPr lang="en-US" dirty="0"/>
              <a:t>, P.-M., &amp; </a:t>
            </a:r>
            <a:r>
              <a:rPr lang="en-US" dirty="0" err="1"/>
              <a:t>Zdancewic</a:t>
            </a:r>
            <a:r>
              <a:rPr lang="en-US" dirty="0"/>
              <a:t>, S. (2015). Type-and-Example-Directed Program Synthesis. In </a:t>
            </a:r>
            <a:r>
              <a:rPr lang="en-US" i="1" dirty="0"/>
              <a:t>PLDI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Feser</a:t>
            </a:r>
            <a:r>
              <a:rPr lang="en-US" dirty="0"/>
              <a:t>, J., Chaudhuri, S., &amp; </a:t>
            </a:r>
            <a:r>
              <a:rPr lang="en-US" dirty="0" err="1"/>
              <a:t>Dillig</a:t>
            </a:r>
            <a:r>
              <a:rPr lang="en-US" dirty="0"/>
              <a:t>, I. (2015). Synthesizing Data Structure Transformations from Input-Output Examples. In </a:t>
            </a:r>
            <a:r>
              <a:rPr lang="en-US" i="1" dirty="0"/>
              <a:t>PLDI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Program Synthesis meets Software Engineering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706461"/>
              </p:ext>
            </p:extLst>
          </p:nvPr>
        </p:nvGraphicFramePr>
        <p:xfrm>
          <a:off x="783591" y="1828801"/>
          <a:ext cx="10624819" cy="40978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1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58">
                  <a:extLst>
                    <a:ext uri="{9D8B030D-6E8A-4147-A177-3AD203B41FA5}">
                      <a16:colId xmlns:a16="http://schemas.microsoft.com/office/drawing/2014/main" val="2896690075"/>
                    </a:ext>
                  </a:extLst>
                </a:gridCol>
                <a:gridCol w="139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4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Lines of Code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Development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0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Original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PROSE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Original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PROSE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Flash Fill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POPL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12K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3K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9 months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 month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Text Extraction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PLDI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7K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4K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months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 month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Text Normalization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IJCAI 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17K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2K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7 months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 months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4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Spreadsheet Layout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PLDI 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5K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2K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8 months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 month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4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Web Extraction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2.5K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1.5 months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Performance: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0.5−3</m:t>
                    </m:r>
                  </m:oMath>
                </a14:m>
                <a:r>
                  <a:rPr lang="en-US" dirty="0" smtClean="0"/>
                  <a:t>X Original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4164"/>
                <a:ext cx="10744200" cy="4742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4918075" algn="l"/>
                  </a:tabLst>
                </a:pPr>
                <a:r>
                  <a:rPr lang="en-US" sz="3200" dirty="0" smtClean="0"/>
                  <a:t>More general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Slower</a:t>
                </a:r>
                <a:r>
                  <a:rPr lang="en-US" sz="3200" dirty="0"/>
                  <a:t>	 </a:t>
                </a:r>
                <a:r>
                  <a:rPr lang="en-US" sz="3200" dirty="0" smtClean="0"/>
                  <a:t>Algorithmic advances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Faster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sz="3600" dirty="0" smtClean="0"/>
                  <a:t>Example: FlashExtract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4164"/>
                <a:ext cx="10744200" cy="4742800"/>
              </a:xfrm>
              <a:blipFill>
                <a:blip r:embed="rId4"/>
                <a:stretch>
                  <a:fillRect l="-1476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0" y="2849563"/>
            <a:ext cx="12192000" cy="3608989"/>
            <a:chOff x="0" y="2849563"/>
            <a:chExt cx="12192000" cy="36089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49563"/>
              <a:ext cx="12192000" cy="3608989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905125" y="5064125"/>
              <a:ext cx="0" cy="80327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84200" y="4940300"/>
              <a:ext cx="2216150" cy="317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84200" y="4530272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Learning time = 1.6 sec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961774" y="5281096"/>
                  <a:ext cx="57294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2300</m:t>
                      </m:r>
                    </m:oMath>
                  </a14:m>
                  <a:r>
                    <a:rPr lang="en-US" dirty="0" smtClean="0"/>
                    <a:t> nodes in a VSA data structure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dirty="0" smtClean="0"/>
                    <a:t># of programs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774" y="5281096"/>
                  <a:ext cx="572945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3215774" y="4160940"/>
              <a:ext cx="3182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examples till task completion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Performance: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0.5−3</m:t>
                    </m:r>
                  </m:oMath>
                </a14:m>
                <a:r>
                  <a:rPr lang="en-US" dirty="0" smtClean="0"/>
                  <a:t>X Original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9563"/>
            <a:ext cx="12192000" cy="361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4164"/>
                <a:ext cx="10744200" cy="4742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4918075" algn="l"/>
                  </a:tabLst>
                </a:pPr>
                <a:r>
                  <a:rPr lang="en-US" sz="3200" dirty="0" smtClean="0"/>
                  <a:t>More general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Slower</a:t>
                </a:r>
                <a:r>
                  <a:rPr lang="en-US" sz="3200" dirty="0"/>
                  <a:t>	 </a:t>
                </a:r>
                <a:r>
                  <a:rPr lang="en-US" sz="3200" dirty="0" smtClean="0"/>
                  <a:t>Algorithmic advances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Faster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sz="3600" dirty="0" smtClean="0"/>
                  <a:t>Example: FlashExtract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4164"/>
                <a:ext cx="10744200" cy="4742800"/>
              </a:xfrm>
              <a:blipFill>
                <a:blip r:embed="rId5"/>
                <a:stretch>
                  <a:fillRect l="-1476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64" y="2493764"/>
            <a:ext cx="1421188" cy="13881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Parsing in Cortana</a:t>
            </a:r>
            <a:endParaRPr lang="en-US" dirty="0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8320"/>
            <a:ext cx="6791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28" y="1922119"/>
            <a:ext cx="27813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ConvertFrom</a:t>
            </a:r>
            <a:r>
              <a:rPr lang="en-US" dirty="0" smtClean="0"/>
              <a:t>-String in PowerShell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1429"/>
            <a:ext cx="10515600" cy="41797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935"/>
            <a:ext cx="10515600" cy="562502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86050" algn="l"/>
              </a:tabLst>
            </a:pPr>
            <a:r>
              <a:rPr lang="en-US" dirty="0" smtClean="0"/>
              <a:t>Research: 	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microsoft.github.io/prose</a:t>
            </a:r>
          </a:p>
          <a:p>
            <a:pPr marL="0" indent="0">
              <a:buNone/>
              <a:tabLst>
                <a:tab pos="2686050" algn="l"/>
              </a:tabLst>
            </a:pPr>
            <a:r>
              <a:rPr lang="en-US" dirty="0" smtClean="0">
                <a:cs typeface="Consolas" panose="020B0609020204030204" pitchFamily="49" charset="0"/>
              </a:rPr>
              <a:t>Play:	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microsoft.github.io/prose/demo</a:t>
            </a: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  <a:tabLst>
                <a:tab pos="2686050" algn="l"/>
              </a:tabLst>
            </a:pPr>
            <a:r>
              <a:rPr lang="en-US" dirty="0" smtClean="0"/>
              <a:t>Contact:	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prose-contact@microsoft.com</a:t>
            </a:r>
          </a:p>
          <a:p>
            <a:pPr marL="0" indent="0">
              <a:buNone/>
              <a:tabLst>
                <a:tab pos="2686050" algn="l"/>
              </a:tabLst>
            </a:pPr>
            <a:r>
              <a:rPr lang="en-US" dirty="0" smtClean="0">
                <a:cs typeface="Consolas" panose="020B0609020204030204" pitchFamily="49" charset="0"/>
              </a:rPr>
              <a:t>See our demo @ MSR </a:t>
            </a:r>
            <a:r>
              <a:rPr lang="en-US" dirty="0" smtClean="0">
                <a:cs typeface="Consolas" panose="020B0609020204030204" pitchFamily="49" charset="0"/>
              </a:rPr>
              <a:t>table:</a:t>
            </a:r>
            <a:endParaRPr lang="en-US" dirty="0" smtClean="0">
              <a:cs typeface="Consolas" panose="020B0609020204030204" pitchFamily="49" charset="0"/>
            </a:endParaRPr>
          </a:p>
          <a:p>
            <a:pPr marL="0" indent="0">
              <a:buNone/>
              <a:tabLst>
                <a:tab pos="2686050" algn="l"/>
              </a:tabLst>
            </a:pPr>
            <a:endParaRPr lang="en-US" dirty="0" smtClean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  <a:tabLst>
                <a:tab pos="2686050" algn="l"/>
              </a:tabLst>
            </a:pPr>
            <a:r>
              <a:rPr lang="en-US" sz="4400" dirty="0" smtClean="0">
                <a:latin typeface="+mj-lt"/>
                <a:cs typeface="Consolas" panose="020B0609020204030204" pitchFamily="49" charset="0"/>
              </a:rPr>
              <a:t>Thank you!</a:t>
            </a:r>
          </a:p>
          <a:p>
            <a:pPr marL="0" indent="0">
              <a:buNone/>
              <a:tabLst>
                <a:tab pos="2686050" algn="l"/>
              </a:tabLst>
            </a:pPr>
            <a:endParaRPr lang="en-US" sz="4400" dirty="0" smtClean="0">
              <a:latin typeface="+mj-lt"/>
              <a:cs typeface="Consolas" panose="020B0609020204030204" pitchFamily="49" charset="0"/>
            </a:endParaRPr>
          </a:p>
          <a:p>
            <a:pPr marL="0" indent="0">
              <a:buNone/>
              <a:tabLst>
                <a:tab pos="2686050" algn="l"/>
              </a:tabLst>
            </a:pPr>
            <a:r>
              <a:rPr lang="en-US" sz="4400" dirty="0" smtClean="0">
                <a:latin typeface="+mj-lt"/>
                <a:cs typeface="Consolas" panose="020B0609020204030204" pitchFamily="49" charset="0"/>
              </a:rPr>
              <a:t>Questions?</a:t>
            </a:r>
            <a:endParaRPr lang="en-US" sz="4400" dirty="0">
              <a:latin typeface="+mj-lt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70" y="5511801"/>
            <a:ext cx="1378252" cy="1346200"/>
          </a:xfrm>
          <a:prstGeom prst="rect">
            <a:avLst/>
          </a:prstGeom>
        </p:spPr>
      </p:pic>
      <p:pic>
        <p:nvPicPr>
          <p:cNvPr id="6" name="Picture 5" descr="Varen_and_Collin_PhD_Comic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8" t="2393" r="12056"/>
          <a:stretch/>
        </p:blipFill>
        <p:spPr>
          <a:xfrm flipH="1">
            <a:off x="1833098" y="5511801"/>
            <a:ext cx="602689" cy="1626964"/>
          </a:xfrm>
          <a:prstGeom prst="rect">
            <a:avLst/>
          </a:prstGeom>
        </p:spPr>
      </p:pic>
      <p:pic>
        <p:nvPicPr>
          <p:cNvPr id="8" name="Picture 2" descr="https://pixabay.com/static/uploads/photo/2012/04/18/15/32/boy-3734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1079" y="5511801"/>
            <a:ext cx="864903" cy="17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73" y="2201569"/>
            <a:ext cx="6194710" cy="37426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1" y="5511801"/>
            <a:ext cx="1710480" cy="17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" y="781049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a/a0/Buchdrucker-156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27" y="781049"/>
            <a:ext cx="4280398" cy="51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5429250" y="2771775"/>
            <a:ext cx="1190625" cy="8191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0" y="781049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087568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" y="2087568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33" y="781049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96" y="781049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33" y="2087568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96" y="2087568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" y="3394088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" y="4718105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0" y="3394087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37" y="3394087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4" y="3394087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0" y="4718105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37" y="4700606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pload.wikimedia.org/wikipedia/commons/4/49/Medieval_writing_de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4" y="4700606"/>
            <a:ext cx="1041896" cy="12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32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Program Synthesis: “The Ultimate Dream” of CS</a:t>
            </a:r>
            <a:endParaRPr lang="en-US" sz="4000" dirty="0"/>
          </a:p>
        </p:txBody>
      </p:sp>
      <p:sp>
        <p:nvSpPr>
          <p:cNvPr id="6" name="Freeform 5"/>
          <p:cNvSpPr/>
          <p:nvPr/>
        </p:nvSpPr>
        <p:spPr>
          <a:xfrm>
            <a:off x="977901" y="4185841"/>
            <a:ext cx="2556697" cy="1606153"/>
          </a:xfrm>
          <a:custGeom>
            <a:avLst/>
            <a:gdLst>
              <a:gd name="connsiteX0" fmla="*/ 0 w 1606153"/>
              <a:gd name="connsiteY0" fmla="*/ 803077 h 1606153"/>
              <a:gd name="connsiteX1" fmla="*/ 803077 w 1606153"/>
              <a:gd name="connsiteY1" fmla="*/ 0 h 1606153"/>
              <a:gd name="connsiteX2" fmla="*/ 1606154 w 1606153"/>
              <a:gd name="connsiteY2" fmla="*/ 803077 h 1606153"/>
              <a:gd name="connsiteX3" fmla="*/ 803077 w 1606153"/>
              <a:gd name="connsiteY3" fmla="*/ 1606154 h 1606153"/>
              <a:gd name="connsiteX4" fmla="*/ 0 w 1606153"/>
              <a:gd name="connsiteY4" fmla="*/ 803077 h 16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153" h="1606153">
                <a:moveTo>
                  <a:pt x="0" y="803077"/>
                </a:moveTo>
                <a:cubicBezTo>
                  <a:pt x="0" y="359550"/>
                  <a:pt x="359550" y="0"/>
                  <a:pt x="803077" y="0"/>
                </a:cubicBezTo>
                <a:cubicBezTo>
                  <a:pt x="1246604" y="0"/>
                  <a:pt x="1606154" y="359550"/>
                  <a:pt x="1606154" y="803077"/>
                </a:cubicBezTo>
                <a:cubicBezTo>
                  <a:pt x="1606154" y="1246604"/>
                  <a:pt x="1246604" y="1606154"/>
                  <a:pt x="803077" y="1606154"/>
                </a:cubicBezTo>
                <a:cubicBezTo>
                  <a:pt x="359550" y="1606154"/>
                  <a:pt x="0" y="1246604"/>
                  <a:pt x="0" y="80307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696" tIns="265696" rIns="265696" bIns="26569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User Intent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977901" y="1755577"/>
            <a:ext cx="2538728" cy="1665737"/>
          </a:xfrm>
          <a:custGeom>
            <a:avLst/>
            <a:gdLst>
              <a:gd name="connsiteX0" fmla="*/ 0 w 2296214"/>
              <a:gd name="connsiteY0" fmla="*/ 832869 h 1665737"/>
              <a:gd name="connsiteX1" fmla="*/ 1148107 w 2296214"/>
              <a:gd name="connsiteY1" fmla="*/ 0 h 1665737"/>
              <a:gd name="connsiteX2" fmla="*/ 2296214 w 2296214"/>
              <a:gd name="connsiteY2" fmla="*/ 832869 h 1665737"/>
              <a:gd name="connsiteX3" fmla="*/ 1148107 w 2296214"/>
              <a:gd name="connsiteY3" fmla="*/ 1665738 h 1665737"/>
              <a:gd name="connsiteX4" fmla="*/ 0 w 2296214"/>
              <a:gd name="connsiteY4" fmla="*/ 832869 h 166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214" h="1665737">
                <a:moveTo>
                  <a:pt x="0" y="832869"/>
                </a:moveTo>
                <a:cubicBezTo>
                  <a:pt x="0" y="372888"/>
                  <a:pt x="514025" y="0"/>
                  <a:pt x="1148107" y="0"/>
                </a:cubicBezTo>
                <a:cubicBezTo>
                  <a:pt x="1782189" y="0"/>
                  <a:pt x="2296214" y="372888"/>
                  <a:pt x="2296214" y="832869"/>
                </a:cubicBezTo>
                <a:cubicBezTo>
                  <a:pt x="2296214" y="1292850"/>
                  <a:pt x="1782189" y="1665738"/>
                  <a:pt x="1148107" y="1665738"/>
                </a:cubicBezTo>
                <a:cubicBezTo>
                  <a:pt x="514025" y="1665738"/>
                  <a:pt x="0" y="1292850"/>
                  <a:pt x="0" y="8328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673" tIns="269342" rIns="361673" bIns="26934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Programming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Language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265100" y="2759692"/>
            <a:ext cx="1897700" cy="1661799"/>
          </a:xfrm>
          <a:custGeom>
            <a:avLst/>
            <a:gdLst>
              <a:gd name="connsiteX0" fmla="*/ 0 w 1661799"/>
              <a:gd name="connsiteY0" fmla="*/ 830900 h 1661799"/>
              <a:gd name="connsiteX1" fmla="*/ 830900 w 1661799"/>
              <a:gd name="connsiteY1" fmla="*/ 0 h 1661799"/>
              <a:gd name="connsiteX2" fmla="*/ 1661800 w 1661799"/>
              <a:gd name="connsiteY2" fmla="*/ 830900 h 1661799"/>
              <a:gd name="connsiteX3" fmla="*/ 830900 w 1661799"/>
              <a:gd name="connsiteY3" fmla="*/ 1661800 h 1661799"/>
              <a:gd name="connsiteX4" fmla="*/ 0 w 1661799"/>
              <a:gd name="connsiteY4" fmla="*/ 830900 h 166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799" h="1661799">
                <a:moveTo>
                  <a:pt x="0" y="830900"/>
                </a:moveTo>
                <a:cubicBezTo>
                  <a:pt x="0" y="372007"/>
                  <a:pt x="372007" y="0"/>
                  <a:pt x="830900" y="0"/>
                </a:cubicBezTo>
                <a:cubicBezTo>
                  <a:pt x="1289793" y="0"/>
                  <a:pt x="1661800" y="372007"/>
                  <a:pt x="1661800" y="830900"/>
                </a:cubicBezTo>
                <a:cubicBezTo>
                  <a:pt x="1661800" y="1289793"/>
                  <a:pt x="1289793" y="1661800"/>
                  <a:pt x="830900" y="1661800"/>
                </a:cubicBezTo>
                <a:cubicBezTo>
                  <a:pt x="372007" y="1661800"/>
                  <a:pt x="0" y="1289793"/>
                  <a:pt x="0" y="8309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765" tIns="268765" rIns="268765" bIns="26876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Search Algorithm</a:t>
            </a:r>
            <a:endParaRPr lang="en-US" sz="2400" kern="1200" dirty="0"/>
          </a:p>
        </p:txBody>
      </p:sp>
      <p:sp>
        <p:nvSpPr>
          <p:cNvPr id="11" name="Notched Right Arrow 10"/>
          <p:cNvSpPr/>
          <p:nvPr/>
        </p:nvSpPr>
        <p:spPr>
          <a:xfrm>
            <a:off x="7476836" y="3161290"/>
            <a:ext cx="1274638" cy="858597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07" tIns="176871" rIns="113807" bIns="17687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060822" y="2562960"/>
            <a:ext cx="2055274" cy="2055259"/>
          </a:xfrm>
          <a:custGeom>
            <a:avLst/>
            <a:gdLst>
              <a:gd name="connsiteX0" fmla="*/ 128454 w 2055274"/>
              <a:gd name="connsiteY0" fmla="*/ 2055259 h 2055259"/>
              <a:gd name="connsiteX1" fmla="*/ 256908 w 2055274"/>
              <a:gd name="connsiteY1" fmla="*/ 1926805 h 2055259"/>
              <a:gd name="connsiteX2" fmla="*/ 128454 w 2055274"/>
              <a:gd name="connsiteY2" fmla="*/ 1926805 h 2055259"/>
              <a:gd name="connsiteX3" fmla="*/ 192681 w 2055274"/>
              <a:gd name="connsiteY3" fmla="*/ 1862578 h 2055259"/>
              <a:gd name="connsiteX4" fmla="*/ 128454 w 2055274"/>
              <a:gd name="connsiteY4" fmla="*/ 1798351 h 2055259"/>
              <a:gd name="connsiteX5" fmla="*/ 256907 w 2055274"/>
              <a:gd name="connsiteY5" fmla="*/ 1798352 h 2055259"/>
              <a:gd name="connsiteX6" fmla="*/ 256907 w 2055274"/>
              <a:gd name="connsiteY6" fmla="*/ 128454 h 2055259"/>
              <a:gd name="connsiteX7" fmla="*/ 385361 w 2055274"/>
              <a:gd name="connsiteY7" fmla="*/ 0 h 2055259"/>
              <a:gd name="connsiteX8" fmla="*/ 1926820 w 2055274"/>
              <a:gd name="connsiteY8" fmla="*/ 0 h 2055259"/>
              <a:gd name="connsiteX9" fmla="*/ 2055274 w 2055274"/>
              <a:gd name="connsiteY9" fmla="*/ 128454 h 2055259"/>
              <a:gd name="connsiteX10" fmla="*/ 1926820 w 2055274"/>
              <a:gd name="connsiteY10" fmla="*/ 256908 h 2055259"/>
              <a:gd name="connsiteX11" fmla="*/ 1798367 w 2055274"/>
              <a:gd name="connsiteY11" fmla="*/ 256907 h 2055259"/>
              <a:gd name="connsiteX12" fmla="*/ 1798367 w 2055274"/>
              <a:gd name="connsiteY12" fmla="*/ 1926805 h 2055259"/>
              <a:gd name="connsiteX13" fmla="*/ 1669913 w 2055274"/>
              <a:gd name="connsiteY13" fmla="*/ 2055259 h 2055259"/>
              <a:gd name="connsiteX14" fmla="*/ 128454 w 2055274"/>
              <a:gd name="connsiteY14" fmla="*/ 2055259 h 2055259"/>
              <a:gd name="connsiteX15" fmla="*/ 513815 w 2055274"/>
              <a:gd name="connsiteY15" fmla="*/ 128454 h 2055259"/>
              <a:gd name="connsiteX16" fmla="*/ 385361 w 2055274"/>
              <a:gd name="connsiteY16" fmla="*/ 256908 h 2055259"/>
              <a:gd name="connsiteX17" fmla="*/ 321134 w 2055274"/>
              <a:gd name="connsiteY17" fmla="*/ 192681 h 2055259"/>
              <a:gd name="connsiteX18" fmla="*/ 385361 w 2055274"/>
              <a:gd name="connsiteY18" fmla="*/ 128454 h 2055259"/>
              <a:gd name="connsiteX19" fmla="*/ 513815 w 2055274"/>
              <a:gd name="connsiteY19" fmla="*/ 128454 h 2055259"/>
              <a:gd name="connsiteX0" fmla="*/ 513815 w 2055274"/>
              <a:gd name="connsiteY0" fmla="*/ 128454 h 2055259"/>
              <a:gd name="connsiteX1" fmla="*/ 385361 w 2055274"/>
              <a:gd name="connsiteY1" fmla="*/ 256908 h 2055259"/>
              <a:gd name="connsiteX2" fmla="*/ 321134 w 2055274"/>
              <a:gd name="connsiteY2" fmla="*/ 192681 h 2055259"/>
              <a:gd name="connsiteX3" fmla="*/ 385361 w 2055274"/>
              <a:gd name="connsiteY3" fmla="*/ 128454 h 2055259"/>
              <a:gd name="connsiteX4" fmla="*/ 513815 w 2055274"/>
              <a:gd name="connsiteY4" fmla="*/ 128454 h 2055259"/>
              <a:gd name="connsiteX5" fmla="*/ 256907 w 2055274"/>
              <a:gd name="connsiteY5" fmla="*/ 1926805 h 2055259"/>
              <a:gd name="connsiteX6" fmla="*/ 128453 w 2055274"/>
              <a:gd name="connsiteY6" fmla="*/ 2055259 h 2055259"/>
              <a:gd name="connsiteX7" fmla="*/ -1 w 2055274"/>
              <a:gd name="connsiteY7" fmla="*/ 1926805 h 2055259"/>
              <a:gd name="connsiteX8" fmla="*/ 128453 w 2055274"/>
              <a:gd name="connsiteY8" fmla="*/ 1798351 h 2055259"/>
              <a:gd name="connsiteX9" fmla="*/ 192680 w 2055274"/>
              <a:gd name="connsiteY9" fmla="*/ 1862578 h 2055259"/>
              <a:gd name="connsiteX10" fmla="*/ 128453 w 2055274"/>
              <a:gd name="connsiteY10" fmla="*/ 1926805 h 2055259"/>
              <a:gd name="connsiteX11" fmla="*/ 256907 w 2055274"/>
              <a:gd name="connsiteY11" fmla="*/ 1926805 h 2055259"/>
              <a:gd name="connsiteX0" fmla="*/ 256907 w 2055274"/>
              <a:gd name="connsiteY0" fmla="*/ 1798352 h 2055259"/>
              <a:gd name="connsiteX1" fmla="*/ 256907 w 2055274"/>
              <a:gd name="connsiteY1" fmla="*/ 128454 h 2055259"/>
              <a:gd name="connsiteX2" fmla="*/ 385361 w 2055274"/>
              <a:gd name="connsiteY2" fmla="*/ 0 h 2055259"/>
              <a:gd name="connsiteX3" fmla="*/ 1926820 w 2055274"/>
              <a:gd name="connsiteY3" fmla="*/ 0 h 2055259"/>
              <a:gd name="connsiteX4" fmla="*/ 2055274 w 2055274"/>
              <a:gd name="connsiteY4" fmla="*/ 128454 h 2055259"/>
              <a:gd name="connsiteX5" fmla="*/ 1926820 w 2055274"/>
              <a:gd name="connsiteY5" fmla="*/ 256908 h 2055259"/>
              <a:gd name="connsiteX6" fmla="*/ 1798367 w 2055274"/>
              <a:gd name="connsiteY6" fmla="*/ 256907 h 2055259"/>
              <a:gd name="connsiteX7" fmla="*/ 1798367 w 2055274"/>
              <a:gd name="connsiteY7" fmla="*/ 1926805 h 2055259"/>
              <a:gd name="connsiteX8" fmla="*/ 1669913 w 2055274"/>
              <a:gd name="connsiteY8" fmla="*/ 2055259 h 2055259"/>
              <a:gd name="connsiteX9" fmla="*/ 128454 w 2055274"/>
              <a:gd name="connsiteY9" fmla="*/ 2055259 h 2055259"/>
              <a:gd name="connsiteX10" fmla="*/ 0 w 2055274"/>
              <a:gd name="connsiteY10" fmla="*/ 1926805 h 2055259"/>
              <a:gd name="connsiteX11" fmla="*/ 128454 w 2055274"/>
              <a:gd name="connsiteY11" fmla="*/ 1798351 h 2055259"/>
              <a:gd name="connsiteX12" fmla="*/ 256907 w 2055274"/>
              <a:gd name="connsiteY12" fmla="*/ 1798352 h 2055259"/>
              <a:gd name="connsiteX13" fmla="*/ 385361 w 2055274"/>
              <a:gd name="connsiteY13" fmla="*/ 0 h 2055259"/>
              <a:gd name="connsiteX14" fmla="*/ 513815 w 2055274"/>
              <a:gd name="connsiteY14" fmla="*/ 128454 h 2055259"/>
              <a:gd name="connsiteX15" fmla="*/ 385361 w 2055274"/>
              <a:gd name="connsiteY15" fmla="*/ 256908 h 2055259"/>
              <a:gd name="connsiteX16" fmla="*/ 321134 w 2055274"/>
              <a:gd name="connsiteY16" fmla="*/ 192681 h 2055259"/>
              <a:gd name="connsiteX17" fmla="*/ 385361 w 2055274"/>
              <a:gd name="connsiteY17" fmla="*/ 128454 h 2055259"/>
              <a:gd name="connsiteX18" fmla="*/ 513815 w 2055274"/>
              <a:gd name="connsiteY18" fmla="*/ 128454 h 2055259"/>
              <a:gd name="connsiteX19" fmla="*/ 1798367 w 2055274"/>
              <a:gd name="connsiteY19" fmla="*/ 256907 h 2055259"/>
              <a:gd name="connsiteX20" fmla="*/ 385361 w 2055274"/>
              <a:gd name="connsiteY20" fmla="*/ 256907 h 2055259"/>
              <a:gd name="connsiteX21" fmla="*/ 128454 w 2055274"/>
              <a:gd name="connsiteY21" fmla="*/ 1798352 h 2055259"/>
              <a:gd name="connsiteX22" fmla="*/ 192681 w 2055274"/>
              <a:gd name="connsiteY22" fmla="*/ 1862579 h 2055259"/>
              <a:gd name="connsiteX23" fmla="*/ 128454 w 2055274"/>
              <a:gd name="connsiteY23" fmla="*/ 1926806 h 2055259"/>
              <a:gd name="connsiteX24" fmla="*/ 256907 w 2055274"/>
              <a:gd name="connsiteY24" fmla="*/ 1926805 h 2055259"/>
              <a:gd name="connsiteX25" fmla="*/ 128454 w 2055274"/>
              <a:gd name="connsiteY25" fmla="*/ 2055259 h 2055259"/>
              <a:gd name="connsiteX26" fmla="*/ 256908 w 2055274"/>
              <a:gd name="connsiteY26" fmla="*/ 1926805 h 2055259"/>
              <a:gd name="connsiteX27" fmla="*/ 256907 w 2055274"/>
              <a:gd name="connsiteY27" fmla="*/ 1798352 h 205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55274" h="2055259" stroke="0" extrusionOk="0">
                <a:moveTo>
                  <a:pt x="128454" y="2055259"/>
                </a:moveTo>
                <a:cubicBezTo>
                  <a:pt x="199397" y="2055259"/>
                  <a:pt x="256908" y="1997748"/>
                  <a:pt x="256908" y="1926805"/>
                </a:cubicBezTo>
                <a:lnTo>
                  <a:pt x="128454" y="1926805"/>
                </a:lnTo>
                <a:cubicBezTo>
                  <a:pt x="163926" y="1926805"/>
                  <a:pt x="192681" y="1898050"/>
                  <a:pt x="192681" y="1862578"/>
                </a:cubicBezTo>
                <a:cubicBezTo>
                  <a:pt x="192681" y="1827106"/>
                  <a:pt x="163926" y="1798351"/>
                  <a:pt x="128454" y="1798351"/>
                </a:cubicBezTo>
                <a:lnTo>
                  <a:pt x="256907" y="1798352"/>
                </a:lnTo>
                <a:lnTo>
                  <a:pt x="256907" y="128454"/>
                </a:lnTo>
                <a:cubicBezTo>
                  <a:pt x="256907" y="57511"/>
                  <a:pt x="314418" y="0"/>
                  <a:pt x="385361" y="0"/>
                </a:cubicBezTo>
                <a:lnTo>
                  <a:pt x="1926820" y="0"/>
                </a:lnTo>
                <a:cubicBezTo>
                  <a:pt x="1997763" y="0"/>
                  <a:pt x="2055274" y="57511"/>
                  <a:pt x="2055274" y="128454"/>
                </a:cubicBezTo>
                <a:cubicBezTo>
                  <a:pt x="2055274" y="199397"/>
                  <a:pt x="1997763" y="256908"/>
                  <a:pt x="1926820" y="256908"/>
                </a:cubicBezTo>
                <a:lnTo>
                  <a:pt x="1798367" y="256907"/>
                </a:lnTo>
                <a:lnTo>
                  <a:pt x="1798367" y="1926805"/>
                </a:lnTo>
                <a:cubicBezTo>
                  <a:pt x="1798367" y="1997748"/>
                  <a:pt x="1740856" y="2055259"/>
                  <a:pt x="1669913" y="2055259"/>
                </a:cubicBezTo>
                <a:lnTo>
                  <a:pt x="128454" y="2055259"/>
                </a:lnTo>
                <a:close/>
                <a:moveTo>
                  <a:pt x="513815" y="128454"/>
                </a:moveTo>
                <a:cubicBezTo>
                  <a:pt x="513815" y="199397"/>
                  <a:pt x="456304" y="256908"/>
                  <a:pt x="385361" y="256908"/>
                </a:cubicBezTo>
                <a:cubicBezTo>
                  <a:pt x="349889" y="256908"/>
                  <a:pt x="321134" y="228153"/>
                  <a:pt x="321134" y="192681"/>
                </a:cubicBezTo>
                <a:cubicBezTo>
                  <a:pt x="321134" y="157209"/>
                  <a:pt x="349889" y="128454"/>
                  <a:pt x="385361" y="128454"/>
                </a:cubicBezTo>
                <a:lnTo>
                  <a:pt x="513815" y="128454"/>
                </a:lnTo>
                <a:close/>
              </a:path>
              <a:path w="2055274" h="2055259" fill="darkenLess" stroke="0" extrusionOk="0">
                <a:moveTo>
                  <a:pt x="513815" y="128454"/>
                </a:moveTo>
                <a:cubicBezTo>
                  <a:pt x="513815" y="199397"/>
                  <a:pt x="456304" y="256908"/>
                  <a:pt x="385361" y="256908"/>
                </a:cubicBezTo>
                <a:cubicBezTo>
                  <a:pt x="349889" y="256908"/>
                  <a:pt x="321134" y="228153"/>
                  <a:pt x="321134" y="192681"/>
                </a:cubicBezTo>
                <a:cubicBezTo>
                  <a:pt x="321134" y="157209"/>
                  <a:pt x="349889" y="128454"/>
                  <a:pt x="385361" y="128454"/>
                </a:cubicBezTo>
                <a:lnTo>
                  <a:pt x="513815" y="128454"/>
                </a:lnTo>
                <a:close/>
                <a:moveTo>
                  <a:pt x="256907" y="1926805"/>
                </a:moveTo>
                <a:cubicBezTo>
                  <a:pt x="256907" y="1997748"/>
                  <a:pt x="199396" y="2055259"/>
                  <a:pt x="128453" y="2055259"/>
                </a:cubicBezTo>
                <a:cubicBezTo>
                  <a:pt x="57510" y="2055259"/>
                  <a:pt x="-1" y="1997748"/>
                  <a:pt x="-1" y="1926805"/>
                </a:cubicBezTo>
                <a:cubicBezTo>
                  <a:pt x="-1" y="1855862"/>
                  <a:pt x="57510" y="1798351"/>
                  <a:pt x="128453" y="1798351"/>
                </a:cubicBezTo>
                <a:cubicBezTo>
                  <a:pt x="163925" y="1798351"/>
                  <a:pt x="192680" y="1827106"/>
                  <a:pt x="192680" y="1862578"/>
                </a:cubicBezTo>
                <a:cubicBezTo>
                  <a:pt x="192680" y="1898050"/>
                  <a:pt x="163925" y="1926805"/>
                  <a:pt x="128453" y="1926805"/>
                </a:cubicBezTo>
                <a:lnTo>
                  <a:pt x="256907" y="1926805"/>
                </a:lnTo>
                <a:close/>
              </a:path>
              <a:path w="2055274" h="2055259" fill="none" extrusionOk="0">
                <a:moveTo>
                  <a:pt x="256907" y="1798352"/>
                </a:moveTo>
                <a:lnTo>
                  <a:pt x="256907" y="128454"/>
                </a:lnTo>
                <a:cubicBezTo>
                  <a:pt x="256907" y="57511"/>
                  <a:pt x="314418" y="0"/>
                  <a:pt x="385361" y="0"/>
                </a:cubicBezTo>
                <a:lnTo>
                  <a:pt x="1926820" y="0"/>
                </a:lnTo>
                <a:cubicBezTo>
                  <a:pt x="1997763" y="0"/>
                  <a:pt x="2055274" y="57511"/>
                  <a:pt x="2055274" y="128454"/>
                </a:cubicBezTo>
                <a:cubicBezTo>
                  <a:pt x="2055274" y="199397"/>
                  <a:pt x="1997763" y="256908"/>
                  <a:pt x="1926820" y="256908"/>
                </a:cubicBezTo>
                <a:lnTo>
                  <a:pt x="1798367" y="256907"/>
                </a:lnTo>
                <a:lnTo>
                  <a:pt x="1798367" y="1926805"/>
                </a:lnTo>
                <a:cubicBezTo>
                  <a:pt x="1798367" y="1997748"/>
                  <a:pt x="1740856" y="2055259"/>
                  <a:pt x="1669913" y="2055259"/>
                </a:cubicBezTo>
                <a:lnTo>
                  <a:pt x="128454" y="2055259"/>
                </a:lnTo>
                <a:cubicBezTo>
                  <a:pt x="57511" y="2055259"/>
                  <a:pt x="0" y="1997748"/>
                  <a:pt x="0" y="1926805"/>
                </a:cubicBezTo>
                <a:cubicBezTo>
                  <a:pt x="0" y="1855862"/>
                  <a:pt x="57511" y="1798351"/>
                  <a:pt x="128454" y="1798351"/>
                </a:cubicBezTo>
                <a:lnTo>
                  <a:pt x="256907" y="1798352"/>
                </a:lnTo>
                <a:close/>
                <a:moveTo>
                  <a:pt x="385361" y="0"/>
                </a:moveTo>
                <a:cubicBezTo>
                  <a:pt x="456304" y="0"/>
                  <a:pt x="513815" y="57511"/>
                  <a:pt x="513815" y="128454"/>
                </a:cubicBezTo>
                <a:cubicBezTo>
                  <a:pt x="513815" y="199397"/>
                  <a:pt x="456304" y="256908"/>
                  <a:pt x="385361" y="256908"/>
                </a:cubicBezTo>
                <a:cubicBezTo>
                  <a:pt x="349889" y="256908"/>
                  <a:pt x="321134" y="228153"/>
                  <a:pt x="321134" y="192681"/>
                </a:cubicBezTo>
                <a:cubicBezTo>
                  <a:pt x="321134" y="157209"/>
                  <a:pt x="349889" y="128454"/>
                  <a:pt x="385361" y="128454"/>
                </a:cubicBezTo>
                <a:lnTo>
                  <a:pt x="513815" y="128454"/>
                </a:lnTo>
                <a:moveTo>
                  <a:pt x="1798367" y="256907"/>
                </a:moveTo>
                <a:lnTo>
                  <a:pt x="385361" y="256907"/>
                </a:lnTo>
                <a:moveTo>
                  <a:pt x="128454" y="1798352"/>
                </a:moveTo>
                <a:cubicBezTo>
                  <a:pt x="163926" y="1798352"/>
                  <a:pt x="192681" y="1827107"/>
                  <a:pt x="192681" y="1862579"/>
                </a:cubicBezTo>
                <a:cubicBezTo>
                  <a:pt x="192681" y="1898051"/>
                  <a:pt x="163926" y="1926806"/>
                  <a:pt x="128454" y="1926806"/>
                </a:cubicBezTo>
                <a:lnTo>
                  <a:pt x="256907" y="1926805"/>
                </a:lnTo>
                <a:moveTo>
                  <a:pt x="128454" y="2055259"/>
                </a:moveTo>
                <a:cubicBezTo>
                  <a:pt x="199397" y="2055259"/>
                  <a:pt x="256908" y="1997748"/>
                  <a:pt x="256908" y="1926805"/>
                </a:cubicBezTo>
                <a:cubicBezTo>
                  <a:pt x="256908" y="1883987"/>
                  <a:pt x="256907" y="1841170"/>
                  <a:pt x="256907" y="1798352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467" tIns="292467" rIns="292467" bIns="16401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Program</a:t>
            </a:r>
            <a:endParaRPr lang="en-US" sz="2000" kern="1200" dirty="0"/>
          </a:p>
        </p:txBody>
      </p:sp>
      <p:sp>
        <p:nvSpPr>
          <p:cNvPr id="13" name="Notched Right Arrow 12"/>
          <p:cNvSpPr/>
          <p:nvPr/>
        </p:nvSpPr>
        <p:spPr>
          <a:xfrm rot="1022486">
            <a:off x="3787050" y="2583172"/>
            <a:ext cx="1274638" cy="629951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07" tIns="176871" rIns="113807" bIns="17687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4" name="Notched Right Arrow 13"/>
          <p:cNvSpPr/>
          <p:nvPr/>
        </p:nvSpPr>
        <p:spPr>
          <a:xfrm rot="20107346">
            <a:off x="3787608" y="4091136"/>
            <a:ext cx="1274638" cy="584305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07" tIns="176871" rIns="113807" bIns="17687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9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Time?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5086" y="1690688"/>
            <a:ext cx="2671578" cy="3380112"/>
            <a:chOff x="477894" y="1660453"/>
            <a:chExt cx="3961564" cy="4664792"/>
          </a:xfrm>
        </p:grpSpPr>
        <p:pic>
          <p:nvPicPr>
            <p:cNvPr id="3074" name="Picture 2" descr="http://newsroom.unl.edu/announce/files/file4490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71" y="1660453"/>
              <a:ext cx="3748208" cy="383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7894" y="5725989"/>
              <a:ext cx="3961564" cy="599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Flash Fill (2010-2012)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23777" y="1690688"/>
            <a:ext cx="3544447" cy="3380112"/>
            <a:chOff x="4136299" y="1690688"/>
            <a:chExt cx="4531451" cy="4321355"/>
          </a:xfrm>
        </p:grpSpPr>
        <p:pic>
          <p:nvPicPr>
            <p:cNvPr id="3076" name="Picture 4" descr="https://s3.amazonaws.com/uploads.uservoice.com/assets/082/219/560/original/HOW_TO_replace_6.png?AWSAccessKeyId=14D6VH0N6B73PJ6VE382&amp;Expires=1507912086&amp;Signature=7Pl16ppi1PgtABU5yX55ngINiS4%3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99" y="1690688"/>
              <a:ext cx="4531451" cy="362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1606" y="5488823"/>
              <a:ext cx="3060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Trifacta</a:t>
              </a:r>
              <a:r>
                <a:rPr lang="en-US" sz="2800" dirty="0" smtClean="0"/>
                <a:t> (2012-2015)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45338" y="1690688"/>
            <a:ext cx="2444004" cy="3380112"/>
            <a:chOff x="8874146" y="1690688"/>
            <a:chExt cx="3124573" cy="4321354"/>
          </a:xfrm>
        </p:grpSpPr>
        <p:sp>
          <p:nvSpPr>
            <p:cNvPr id="9" name="Rectangle 8"/>
            <p:cNvSpPr/>
            <p:nvPr/>
          </p:nvSpPr>
          <p:spPr>
            <a:xfrm>
              <a:off x="8940798" y="2924175"/>
              <a:ext cx="2991267" cy="23911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874146" y="1690688"/>
              <a:ext cx="3124573" cy="4321354"/>
              <a:chOff x="8874146" y="1690688"/>
              <a:chExt cx="3124573" cy="43213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0798" y="1690688"/>
                <a:ext cx="2991267" cy="952633"/>
              </a:xfrm>
              <a:prstGeom prst="rect">
                <a:avLst/>
              </a:prstGeom>
            </p:spPr>
          </p:pic>
          <p:pic>
            <p:nvPicPr>
              <p:cNvPr id="3080" name="Picture 8" descr="http://www.spiral.net/graphics/dft-corei7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0798" y="2924175"/>
                <a:ext cx="2991267" cy="239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874146" y="5488822"/>
                <a:ext cx="3124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SPIRAL (2000-2015)</a:t>
                </a:r>
                <a:endParaRPr lang="en-US" sz="28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11263" y="5395357"/>
            <a:ext cx="3048537" cy="1053583"/>
            <a:chOff x="602311" y="5189320"/>
            <a:chExt cx="3048537" cy="10535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11" y="5206480"/>
              <a:ext cx="973879" cy="1036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654" y="5189320"/>
              <a:ext cx="844194" cy="10398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0" descr="http://www.cc.gatech.edu/hg/image/357501?f=width1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75" y="5206480"/>
              <a:ext cx="833062" cy="1036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29206" y="5187224"/>
            <a:ext cx="3227612" cy="1323612"/>
            <a:chOff x="4529206" y="5187224"/>
            <a:chExt cx="3227612" cy="1323612"/>
          </a:xfrm>
        </p:grpSpPr>
        <p:pic>
          <p:nvPicPr>
            <p:cNvPr id="19" name="Picture 12" descr="https://www.trifacta.com/wp-content/uploads/2015/09/leadership-joe_hellerstein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0" r="15624"/>
            <a:stretch/>
          </p:blipFill>
          <p:spPr bwMode="auto">
            <a:xfrm>
              <a:off x="6305834" y="5213168"/>
              <a:ext cx="588081" cy="6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https://www.trifacta.com/wp-content/uploads/2015/09/leadership-sean_kandel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6" r="13295"/>
            <a:stretch/>
          </p:blipFill>
          <p:spPr bwMode="auto">
            <a:xfrm>
              <a:off x="5416579" y="5187225"/>
              <a:ext cx="653482" cy="60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 descr="https://www.trifacta.com/wp-content/uploads/2015/09/leadership-jeffrey_heer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65" r="9117"/>
            <a:stretch/>
          </p:blipFill>
          <p:spPr bwMode="auto">
            <a:xfrm>
              <a:off x="4529206" y="5187224"/>
              <a:ext cx="651759" cy="6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s://pbs.twimg.com/profile_images/460976263092387840/8rc6ev_Z.jpe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573" y="5209991"/>
              <a:ext cx="586889" cy="58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http://www.bloomberg.com/ss/10/04/0419_best_young_tech_entrepreneurs/image/007_jeff_hammerbacher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4" r="21184"/>
            <a:stretch/>
          </p:blipFill>
          <p:spPr bwMode="auto">
            <a:xfrm>
              <a:off x="4579694" y="5905171"/>
              <a:ext cx="550781" cy="565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https://upload.wikimedia.org/wikipedia/commons/f/f4/DJPatil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155" y="5905171"/>
              <a:ext cx="568330" cy="5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s://upload.wikimedia.org/wikipedia/commons/4/44/MIT-SamuelMadden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039" y="5929886"/>
              <a:ext cx="668779" cy="58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https://upload.wikimedia.org/wikipedia/commons/e/e7/MANEESH_AGRAWALA_16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7" r="9054" b="45307"/>
            <a:stretch/>
          </p:blipFill>
          <p:spPr bwMode="auto">
            <a:xfrm>
              <a:off x="6288705" y="5907768"/>
              <a:ext cx="627556" cy="56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8567114" y="5206480"/>
            <a:ext cx="3043282" cy="1453629"/>
            <a:chOff x="8579814" y="5195335"/>
            <a:chExt cx="3043282" cy="1453629"/>
          </a:xfrm>
        </p:grpSpPr>
        <p:pic>
          <p:nvPicPr>
            <p:cNvPr id="29" name="Picture 30" descr="http://spiral.net/graphics/group-may05-1600px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9814" y="5195335"/>
              <a:ext cx="1938173" cy="145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517987" y="5309192"/>
                  <a:ext cx="110510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+114</m:t>
                      </m:r>
                    </m:oMath>
                  </a14:m>
                  <a:r>
                    <a:rPr lang="en-US" sz="2400" dirty="0" smtClean="0"/>
                    <a:t> more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7987" y="5309192"/>
                  <a:ext cx="1105109" cy="830997"/>
                </a:xfrm>
                <a:prstGeom prst="rect">
                  <a:avLst/>
                </a:prstGeom>
                <a:blipFill>
                  <a:blip r:embed="rId19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2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22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Microsoft </a:t>
            </a:r>
            <a:r>
              <a:rPr lang="en-US" sz="3600" dirty="0" smtClean="0">
                <a:solidFill>
                  <a:srgbClr val="00B0F0"/>
                </a:solidFill>
              </a:rPr>
              <a:t>Pro</a:t>
            </a:r>
            <a:r>
              <a:rPr lang="en-US" sz="3600" dirty="0" smtClean="0"/>
              <a:t>gram </a:t>
            </a:r>
            <a:r>
              <a:rPr lang="en-US" sz="3600" dirty="0" smtClean="0">
                <a:solidFill>
                  <a:srgbClr val="00B0F0"/>
                </a:solidFill>
              </a:rPr>
              <a:t>S</a:t>
            </a:r>
            <a:r>
              <a:rPr lang="en-US" sz="3600" dirty="0" smtClean="0"/>
              <a:t>ynthesis using </a:t>
            </a:r>
            <a:r>
              <a:rPr lang="en-US" sz="3600" dirty="0" smtClean="0">
                <a:solidFill>
                  <a:srgbClr val="00B0F0"/>
                </a:solidFill>
              </a:rPr>
              <a:t>E</a:t>
            </a:r>
            <a:r>
              <a:rPr lang="en-US" sz="3600" dirty="0" smtClean="0"/>
              <a:t>xamples SDK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59376" y="5890688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2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microsoft.github.io/prose</a:t>
            </a:r>
            <a:endParaRPr lang="en-US" sz="24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780" y="1508822"/>
            <a:ext cx="6198438" cy="4381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2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174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Shoulders of Giants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8678422"/>
              </p:ext>
            </p:extLst>
          </p:nvPr>
        </p:nvGraphicFramePr>
        <p:xfrm>
          <a:off x="354226" y="1867975"/>
          <a:ext cx="11541211" cy="439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7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Shoulders of Giants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80134" y="5062831"/>
            <a:ext cx="2597130" cy="1202216"/>
          </a:xfrm>
          <a:custGeom>
            <a:avLst/>
            <a:gdLst>
              <a:gd name="connsiteX0" fmla="*/ 0 w 2597130"/>
              <a:gd name="connsiteY0" fmla="*/ 601108 h 1202216"/>
              <a:gd name="connsiteX1" fmla="*/ 1298565 w 2597130"/>
              <a:gd name="connsiteY1" fmla="*/ 0 h 1202216"/>
              <a:gd name="connsiteX2" fmla="*/ 2597130 w 2597130"/>
              <a:gd name="connsiteY2" fmla="*/ 601108 h 1202216"/>
              <a:gd name="connsiteX3" fmla="*/ 1298565 w 2597130"/>
              <a:gd name="connsiteY3" fmla="*/ 1202216 h 1202216"/>
              <a:gd name="connsiteX4" fmla="*/ 0 w 2597130"/>
              <a:gd name="connsiteY4" fmla="*/ 601108 h 12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30" h="1202216">
                <a:moveTo>
                  <a:pt x="0" y="601108"/>
                </a:moveTo>
                <a:cubicBezTo>
                  <a:pt x="0" y="269125"/>
                  <a:pt x="581387" y="0"/>
                  <a:pt x="1298565" y="0"/>
                </a:cubicBezTo>
                <a:cubicBezTo>
                  <a:pt x="2015743" y="0"/>
                  <a:pt x="2597130" y="269125"/>
                  <a:pt x="2597130" y="601108"/>
                </a:cubicBezTo>
                <a:cubicBezTo>
                  <a:pt x="2597130" y="933091"/>
                  <a:pt x="2015743" y="1202216"/>
                  <a:pt x="1298565" y="1202216"/>
                </a:cubicBezTo>
                <a:cubicBezTo>
                  <a:pt x="581387" y="1202216"/>
                  <a:pt x="0" y="933091"/>
                  <a:pt x="0" y="601108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0341" tIns="176060" rIns="408281" bIns="17606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kern="1200" dirty="0" smtClean="0"/>
              <a:t>PROSE</a:t>
            </a:r>
            <a:endParaRPr lang="en-US" sz="4400" kern="1200" dirty="0"/>
          </a:p>
        </p:txBody>
      </p:sp>
      <p:sp>
        <p:nvSpPr>
          <p:cNvPr id="6" name="Left Arrow 5"/>
          <p:cNvSpPr/>
          <p:nvPr/>
        </p:nvSpPr>
        <p:spPr>
          <a:xfrm rot="12958744">
            <a:off x="1792683" y="3647024"/>
            <a:ext cx="3802934" cy="5715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573108" y="2068849"/>
            <a:ext cx="3220943" cy="1534588"/>
          </a:xfrm>
          <a:custGeom>
            <a:avLst/>
            <a:gdLst>
              <a:gd name="connsiteX0" fmla="*/ 0 w 3220943"/>
              <a:gd name="connsiteY0" fmla="*/ 153459 h 1534588"/>
              <a:gd name="connsiteX1" fmla="*/ 153459 w 3220943"/>
              <a:gd name="connsiteY1" fmla="*/ 0 h 1534588"/>
              <a:gd name="connsiteX2" fmla="*/ 3067484 w 3220943"/>
              <a:gd name="connsiteY2" fmla="*/ 0 h 1534588"/>
              <a:gd name="connsiteX3" fmla="*/ 3220943 w 3220943"/>
              <a:gd name="connsiteY3" fmla="*/ 153459 h 1534588"/>
              <a:gd name="connsiteX4" fmla="*/ 3220943 w 3220943"/>
              <a:gd name="connsiteY4" fmla="*/ 1381129 h 1534588"/>
              <a:gd name="connsiteX5" fmla="*/ 3067484 w 3220943"/>
              <a:gd name="connsiteY5" fmla="*/ 1534588 h 1534588"/>
              <a:gd name="connsiteX6" fmla="*/ 153459 w 3220943"/>
              <a:gd name="connsiteY6" fmla="*/ 1534588 h 1534588"/>
              <a:gd name="connsiteX7" fmla="*/ 0 w 3220943"/>
              <a:gd name="connsiteY7" fmla="*/ 1381129 h 1534588"/>
              <a:gd name="connsiteX8" fmla="*/ 0 w 3220943"/>
              <a:gd name="connsiteY8" fmla="*/ 153459 h 1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0943" h="1534588">
                <a:moveTo>
                  <a:pt x="0" y="153459"/>
                </a:moveTo>
                <a:cubicBezTo>
                  <a:pt x="0" y="68706"/>
                  <a:pt x="68706" y="0"/>
                  <a:pt x="153459" y="0"/>
                </a:cubicBezTo>
                <a:lnTo>
                  <a:pt x="3067484" y="0"/>
                </a:lnTo>
                <a:cubicBezTo>
                  <a:pt x="3152237" y="0"/>
                  <a:pt x="3220943" y="68706"/>
                  <a:pt x="3220943" y="153459"/>
                </a:cubicBezTo>
                <a:lnTo>
                  <a:pt x="3220943" y="1381129"/>
                </a:lnTo>
                <a:cubicBezTo>
                  <a:pt x="3220943" y="1465882"/>
                  <a:pt x="3152237" y="1534588"/>
                  <a:pt x="3067484" y="1534588"/>
                </a:cubicBezTo>
                <a:lnTo>
                  <a:pt x="153459" y="1534588"/>
                </a:lnTo>
                <a:cubicBezTo>
                  <a:pt x="68706" y="1534588"/>
                  <a:pt x="0" y="1465882"/>
                  <a:pt x="0" y="1381129"/>
                </a:cubicBezTo>
                <a:lnTo>
                  <a:pt x="0" y="15345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02" tIns="104002" rIns="104002" bIns="10400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Deductive Synthesis</a:t>
            </a:r>
            <a:endParaRPr lang="en-US" sz="31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108" y="3932793"/>
            <a:ext cx="3667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Püschel et al. [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IEEE '05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]</a:t>
            </a: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Panchekha et al. [PLDI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15]</a:t>
            </a: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Manna, Waldinger [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TOPLAS '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80]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654886" y="2068849"/>
                <a:ext cx="56989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	No invalid candidates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 smtClean="0"/>
                  <a:t> fast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[Usually] complete </a:t>
                </a:r>
                <a:r>
                  <a:rPr lang="en-US" sz="3200" dirty="0" smtClean="0"/>
                  <a:t>specs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	Domain axiomatization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86" y="2068849"/>
                <a:ext cx="5698914" cy="2308324"/>
              </a:xfrm>
              <a:prstGeom prst="rect">
                <a:avLst/>
              </a:prstGeom>
              <a:blipFill>
                <a:blip r:embed="rId2"/>
                <a:stretch>
                  <a:fillRect r="-1176" b="-4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7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2|3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4.1|2.7|4.8|4.1|1.1"/>
</p:tagLst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</TotalTime>
  <Words>1141</Words>
  <Application>Microsoft Office PowerPoint</Application>
  <PresentationFormat>Widescreen</PresentationFormat>
  <Paragraphs>315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Candara</vt:lpstr>
      <vt:lpstr>Consolas</vt:lpstr>
      <vt:lpstr>Fira Code</vt:lpstr>
      <vt:lpstr>Franklin Gothic Book</vt:lpstr>
      <vt:lpstr>Office Theme</vt:lpstr>
      <vt:lpstr>FlashMeta   Microsoft  PROSE  SDK: A Framework for Inductive Program Synthesis</vt:lpstr>
      <vt:lpstr>Why do people create frameworks?</vt:lpstr>
      <vt:lpstr>PowerPoint Presentation</vt:lpstr>
      <vt:lpstr>PowerPoint Presentation</vt:lpstr>
      <vt:lpstr>Program Synthesis: “The Ultimate Dream” of CS</vt:lpstr>
      <vt:lpstr>Industrialization Time?</vt:lpstr>
      <vt:lpstr>Microsoft Program Synthesis using Examples SDK</vt:lpstr>
      <vt:lpstr>Shoulders of Giants</vt:lpstr>
      <vt:lpstr>Shoulders of Giants</vt:lpstr>
      <vt:lpstr>Shoulders of Giants</vt:lpstr>
      <vt:lpstr>Shoulders of Giants</vt:lpstr>
      <vt:lpstr>Shoulders of Giants</vt:lpstr>
      <vt:lpstr>PROSE</vt:lpstr>
      <vt:lpstr>Domain-Specific Language</vt:lpstr>
      <vt:lpstr>FlashFill (portion) as a PROSE DSL</vt:lpstr>
      <vt:lpstr>DSL design = Art + Lots of iterations</vt:lpstr>
      <vt:lpstr>Inductive Specification</vt:lpstr>
      <vt:lpstr>Input-Output Examples</vt:lpstr>
      <vt:lpstr>When one example is too many</vt:lpstr>
      <vt:lpstr>Inductive Specification</vt:lpstr>
      <vt:lpstr>Inductive Specification</vt:lpstr>
      <vt:lpstr>Examples are ambiguous!</vt:lpstr>
      <vt:lpstr>PowerPoint Presentation</vt:lpstr>
      <vt:lpstr>PowerPoint Presentation</vt:lpstr>
      <vt:lpstr>Synthesis Strategy</vt:lpstr>
      <vt:lpstr>Observation 1: Inverse Semantics</vt:lpstr>
      <vt:lpstr>"Concat"(F,  E) </vt:lpstr>
      <vt:lpstr>Observation 2: Skolemization</vt:lpstr>
      <vt:lpstr>"Concat"(F,  E) </vt:lpstr>
      <vt:lpstr>Inverse Semantics + Skolemization = Witness Function</vt:lpstr>
      <vt:lpstr>Results</vt:lpstr>
      <vt:lpstr>Unifies 10+ prior POPL/PLDI/… papers</vt:lpstr>
      <vt:lpstr>Program Synthesis meets Software Engineering</vt:lpstr>
      <vt:lpstr>Performance: 0.5-3X Original</vt:lpstr>
      <vt:lpstr>Performance: 0.5-3X Original</vt:lpstr>
      <vt:lpstr>Applications</vt:lpstr>
      <vt:lpstr>Email Parsing in Cortana</vt:lpstr>
      <vt:lpstr>ConvertFrom-String in PowerShell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“Project FlashMeta”: A Framework for Inductive Program Synthesis</dc:title>
  <dc:creator>Alex Polozov</dc:creator>
  <cp:lastModifiedBy>Alex Polozov</cp:lastModifiedBy>
  <cp:revision>528</cp:revision>
  <dcterms:created xsi:type="dcterms:W3CDTF">2015-10-12T06:22:57Z</dcterms:created>
  <dcterms:modified xsi:type="dcterms:W3CDTF">2015-10-28T15:17:32Z</dcterms:modified>
</cp:coreProperties>
</file>